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とぼける女性のシルエット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096559D-4860-E693-D56B-15DF03751CD1}"/>
              </a:ext>
            </a:extLst>
          </p:cNvPr>
          <p:cNvSpPr>
            <a:spLocks noEditPoints="1"/>
          </p:cNvSpPr>
          <p:nvPr/>
        </p:nvSpPr>
        <p:spPr bwMode="auto">
          <a:xfrm>
            <a:off x="1715944" y="952186"/>
            <a:ext cx="747767" cy="2535107"/>
          </a:xfrm>
          <a:custGeom>
            <a:avLst/>
            <a:gdLst>
              <a:gd name="T0" fmla="*/ 178 w 533"/>
              <a:gd name="T1" fmla="*/ 22 h 1807"/>
              <a:gd name="T2" fmla="*/ 134 w 533"/>
              <a:gd name="T3" fmla="*/ 0 h 1807"/>
              <a:gd name="T4" fmla="*/ 83 w 533"/>
              <a:gd name="T5" fmla="*/ 14 h 1807"/>
              <a:gd name="T6" fmla="*/ 56 w 533"/>
              <a:gd name="T7" fmla="*/ 51 h 1807"/>
              <a:gd name="T8" fmla="*/ 20 w 533"/>
              <a:gd name="T9" fmla="*/ 69 h 1807"/>
              <a:gd name="T10" fmla="*/ 1 w 533"/>
              <a:gd name="T11" fmla="*/ 122 h 1807"/>
              <a:gd name="T12" fmla="*/ 11 w 533"/>
              <a:gd name="T13" fmla="*/ 207 h 1807"/>
              <a:gd name="T14" fmla="*/ 41 w 533"/>
              <a:gd name="T15" fmla="*/ 293 h 1807"/>
              <a:gd name="T16" fmla="*/ 50 w 533"/>
              <a:gd name="T17" fmla="*/ 401 h 1807"/>
              <a:gd name="T18" fmla="*/ 25 w 533"/>
              <a:gd name="T19" fmla="*/ 488 h 1807"/>
              <a:gd name="T20" fmla="*/ 15 w 533"/>
              <a:gd name="T21" fmla="*/ 550 h 1807"/>
              <a:gd name="T22" fmla="*/ 26 w 533"/>
              <a:gd name="T23" fmla="*/ 544 h 1807"/>
              <a:gd name="T24" fmla="*/ 39 w 533"/>
              <a:gd name="T25" fmla="*/ 576 h 1807"/>
              <a:gd name="T26" fmla="*/ 65 w 533"/>
              <a:gd name="T27" fmla="*/ 587 h 1807"/>
              <a:gd name="T28" fmla="*/ 77 w 533"/>
              <a:gd name="T29" fmla="*/ 630 h 1807"/>
              <a:gd name="T30" fmla="*/ 95 w 533"/>
              <a:gd name="T31" fmla="*/ 591 h 1807"/>
              <a:gd name="T32" fmla="*/ 102 w 533"/>
              <a:gd name="T33" fmla="*/ 614 h 1807"/>
              <a:gd name="T34" fmla="*/ 82 w 533"/>
              <a:gd name="T35" fmla="*/ 866 h 1807"/>
              <a:gd name="T36" fmla="*/ 63 w 533"/>
              <a:gd name="T37" fmla="*/ 969 h 1807"/>
              <a:gd name="T38" fmla="*/ 83 w 533"/>
              <a:gd name="T39" fmla="*/ 1232 h 1807"/>
              <a:gd name="T40" fmla="*/ 92 w 533"/>
              <a:gd name="T41" fmla="*/ 1374 h 1807"/>
              <a:gd name="T42" fmla="*/ 73 w 533"/>
              <a:gd name="T43" fmla="*/ 1504 h 1807"/>
              <a:gd name="T44" fmla="*/ 89 w 533"/>
              <a:gd name="T45" fmla="*/ 1619 h 1807"/>
              <a:gd name="T46" fmla="*/ 85 w 533"/>
              <a:gd name="T47" fmla="*/ 1688 h 1807"/>
              <a:gd name="T48" fmla="*/ 79 w 533"/>
              <a:gd name="T49" fmla="*/ 1758 h 1807"/>
              <a:gd name="T50" fmla="*/ 113 w 533"/>
              <a:gd name="T51" fmla="*/ 1776 h 1807"/>
              <a:gd name="T52" fmla="*/ 120 w 533"/>
              <a:gd name="T53" fmla="*/ 1761 h 1807"/>
              <a:gd name="T54" fmla="*/ 157 w 533"/>
              <a:gd name="T55" fmla="*/ 1778 h 1807"/>
              <a:gd name="T56" fmla="*/ 237 w 533"/>
              <a:gd name="T57" fmla="*/ 1807 h 1807"/>
              <a:gd name="T58" fmla="*/ 304 w 533"/>
              <a:gd name="T59" fmla="*/ 1793 h 1807"/>
              <a:gd name="T60" fmla="*/ 312 w 533"/>
              <a:gd name="T61" fmla="*/ 1766 h 1807"/>
              <a:gd name="T62" fmla="*/ 338 w 533"/>
              <a:gd name="T63" fmla="*/ 1726 h 1807"/>
              <a:gd name="T64" fmla="*/ 332 w 533"/>
              <a:gd name="T65" fmla="*/ 1700 h 1807"/>
              <a:gd name="T66" fmla="*/ 215 w 533"/>
              <a:gd name="T67" fmla="*/ 1651 h 1807"/>
              <a:gd name="T68" fmla="*/ 184 w 533"/>
              <a:gd name="T69" fmla="*/ 1597 h 1807"/>
              <a:gd name="T70" fmla="*/ 198 w 533"/>
              <a:gd name="T71" fmla="*/ 1465 h 1807"/>
              <a:gd name="T72" fmla="*/ 225 w 533"/>
              <a:gd name="T73" fmla="*/ 1361 h 1807"/>
              <a:gd name="T74" fmla="*/ 383 w 533"/>
              <a:gd name="T75" fmla="*/ 1268 h 1807"/>
              <a:gd name="T76" fmla="*/ 379 w 533"/>
              <a:gd name="T77" fmla="*/ 1022 h 1807"/>
              <a:gd name="T78" fmla="*/ 363 w 533"/>
              <a:gd name="T79" fmla="*/ 750 h 1807"/>
              <a:gd name="T80" fmla="*/ 403 w 533"/>
              <a:gd name="T81" fmla="*/ 519 h 1807"/>
              <a:gd name="T82" fmla="*/ 423 w 533"/>
              <a:gd name="T83" fmla="*/ 413 h 1807"/>
              <a:gd name="T84" fmla="*/ 532 w 533"/>
              <a:gd name="T85" fmla="*/ 309 h 1807"/>
              <a:gd name="T86" fmla="*/ 523 w 533"/>
              <a:gd name="T87" fmla="*/ 252 h 1807"/>
              <a:gd name="T88" fmla="*/ 430 w 533"/>
              <a:gd name="T89" fmla="*/ 124 h 1807"/>
              <a:gd name="T90" fmla="*/ 373 w 533"/>
              <a:gd name="T91" fmla="*/ 87 h 1807"/>
              <a:gd name="T92" fmla="*/ 307 w 533"/>
              <a:gd name="T93" fmla="*/ 71 h 1807"/>
              <a:gd name="T94" fmla="*/ 250 w 533"/>
              <a:gd name="T95" fmla="*/ 98 h 1807"/>
              <a:gd name="T96" fmla="*/ 247 w 533"/>
              <a:gd name="T97" fmla="*/ 73 h 1807"/>
              <a:gd name="T98" fmla="*/ 217 w 533"/>
              <a:gd name="T99" fmla="*/ 71 h 1807"/>
              <a:gd name="T100" fmla="*/ 187 w 533"/>
              <a:gd name="T101" fmla="*/ 56 h 1807"/>
              <a:gd name="T102" fmla="*/ 284 w 533"/>
              <a:gd name="T103" fmla="*/ 114 h 1807"/>
              <a:gd name="T104" fmla="*/ 312 w 533"/>
              <a:gd name="T105" fmla="*/ 102 h 1807"/>
              <a:gd name="T106" fmla="*/ 312 w 533"/>
              <a:gd name="T107" fmla="*/ 112 h 1807"/>
              <a:gd name="T108" fmla="*/ 294 w 533"/>
              <a:gd name="T109" fmla="*/ 127 h 1807"/>
              <a:gd name="T110" fmla="*/ 325 w 533"/>
              <a:gd name="T111" fmla="*/ 148 h 1807"/>
              <a:gd name="T112" fmla="*/ 373 w 533"/>
              <a:gd name="T113" fmla="*/ 147 h 1807"/>
              <a:gd name="T114" fmla="*/ 272 w 533"/>
              <a:gd name="T115" fmla="*/ 247 h 1807"/>
              <a:gd name="T116" fmla="*/ 267 w 533"/>
              <a:gd name="T117" fmla="*/ 207 h 1807"/>
              <a:gd name="T118" fmla="*/ 297 w 533"/>
              <a:gd name="T119" fmla="*/ 172 h 1807"/>
              <a:gd name="T120" fmla="*/ 277 w 533"/>
              <a:gd name="T121" fmla="*/ 137 h 1807"/>
              <a:gd name="T122" fmla="*/ 276 w 533"/>
              <a:gd name="T123" fmla="*/ 124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3" h="1807">
                <a:moveTo>
                  <a:pt x="162" y="36"/>
                </a:moveTo>
                <a:lnTo>
                  <a:pt x="177" y="36"/>
                </a:lnTo>
                <a:lnTo>
                  <a:pt x="172" y="26"/>
                </a:lnTo>
                <a:lnTo>
                  <a:pt x="182" y="26"/>
                </a:lnTo>
                <a:lnTo>
                  <a:pt x="182" y="26"/>
                </a:lnTo>
                <a:lnTo>
                  <a:pt x="178" y="22"/>
                </a:lnTo>
                <a:lnTo>
                  <a:pt x="169" y="15"/>
                </a:lnTo>
                <a:lnTo>
                  <a:pt x="156" y="7"/>
                </a:lnTo>
                <a:lnTo>
                  <a:pt x="149" y="4"/>
                </a:lnTo>
                <a:lnTo>
                  <a:pt x="142" y="1"/>
                </a:lnTo>
                <a:lnTo>
                  <a:pt x="142" y="1"/>
                </a:lnTo>
                <a:lnTo>
                  <a:pt x="134" y="0"/>
                </a:lnTo>
                <a:lnTo>
                  <a:pt x="125" y="0"/>
                </a:lnTo>
                <a:lnTo>
                  <a:pt x="117" y="0"/>
                </a:lnTo>
                <a:lnTo>
                  <a:pt x="108" y="1"/>
                </a:lnTo>
                <a:lnTo>
                  <a:pt x="99" y="5"/>
                </a:lnTo>
                <a:lnTo>
                  <a:pt x="90" y="9"/>
                </a:lnTo>
                <a:lnTo>
                  <a:pt x="83" y="14"/>
                </a:lnTo>
                <a:lnTo>
                  <a:pt x="77" y="21"/>
                </a:lnTo>
                <a:lnTo>
                  <a:pt x="77" y="21"/>
                </a:lnTo>
                <a:lnTo>
                  <a:pt x="66" y="35"/>
                </a:lnTo>
                <a:lnTo>
                  <a:pt x="60" y="44"/>
                </a:lnTo>
                <a:lnTo>
                  <a:pt x="56" y="51"/>
                </a:lnTo>
                <a:lnTo>
                  <a:pt x="56" y="51"/>
                </a:lnTo>
                <a:lnTo>
                  <a:pt x="53" y="51"/>
                </a:lnTo>
                <a:lnTo>
                  <a:pt x="36" y="56"/>
                </a:lnTo>
                <a:lnTo>
                  <a:pt x="36" y="56"/>
                </a:lnTo>
                <a:lnTo>
                  <a:pt x="31" y="59"/>
                </a:lnTo>
                <a:lnTo>
                  <a:pt x="25" y="63"/>
                </a:lnTo>
                <a:lnTo>
                  <a:pt x="20" y="69"/>
                </a:lnTo>
                <a:lnTo>
                  <a:pt x="15" y="75"/>
                </a:lnTo>
                <a:lnTo>
                  <a:pt x="11" y="84"/>
                </a:lnTo>
                <a:lnTo>
                  <a:pt x="8" y="95"/>
                </a:lnTo>
                <a:lnTo>
                  <a:pt x="4" y="107"/>
                </a:lnTo>
                <a:lnTo>
                  <a:pt x="1" y="122"/>
                </a:lnTo>
                <a:lnTo>
                  <a:pt x="1" y="122"/>
                </a:lnTo>
                <a:lnTo>
                  <a:pt x="0" y="139"/>
                </a:lnTo>
                <a:lnTo>
                  <a:pt x="1" y="157"/>
                </a:lnTo>
                <a:lnTo>
                  <a:pt x="4" y="173"/>
                </a:lnTo>
                <a:lnTo>
                  <a:pt x="10" y="190"/>
                </a:lnTo>
                <a:lnTo>
                  <a:pt x="10" y="190"/>
                </a:lnTo>
                <a:lnTo>
                  <a:pt x="11" y="207"/>
                </a:lnTo>
                <a:lnTo>
                  <a:pt x="11" y="207"/>
                </a:lnTo>
                <a:lnTo>
                  <a:pt x="15" y="224"/>
                </a:lnTo>
                <a:lnTo>
                  <a:pt x="20" y="244"/>
                </a:lnTo>
                <a:lnTo>
                  <a:pt x="29" y="266"/>
                </a:lnTo>
                <a:lnTo>
                  <a:pt x="41" y="293"/>
                </a:lnTo>
                <a:lnTo>
                  <a:pt x="41" y="293"/>
                </a:lnTo>
                <a:lnTo>
                  <a:pt x="45" y="300"/>
                </a:lnTo>
                <a:lnTo>
                  <a:pt x="48" y="309"/>
                </a:lnTo>
                <a:lnTo>
                  <a:pt x="50" y="330"/>
                </a:lnTo>
                <a:lnTo>
                  <a:pt x="53" y="353"/>
                </a:lnTo>
                <a:lnTo>
                  <a:pt x="53" y="377"/>
                </a:lnTo>
                <a:lnTo>
                  <a:pt x="50" y="401"/>
                </a:lnTo>
                <a:lnTo>
                  <a:pt x="48" y="423"/>
                </a:lnTo>
                <a:lnTo>
                  <a:pt x="45" y="441"/>
                </a:lnTo>
                <a:lnTo>
                  <a:pt x="41" y="454"/>
                </a:lnTo>
                <a:lnTo>
                  <a:pt x="41" y="454"/>
                </a:lnTo>
                <a:lnTo>
                  <a:pt x="34" y="471"/>
                </a:lnTo>
                <a:lnTo>
                  <a:pt x="25" y="488"/>
                </a:lnTo>
                <a:lnTo>
                  <a:pt x="21" y="496"/>
                </a:lnTo>
                <a:lnTo>
                  <a:pt x="19" y="505"/>
                </a:lnTo>
                <a:lnTo>
                  <a:pt x="18" y="514"/>
                </a:lnTo>
                <a:lnTo>
                  <a:pt x="16" y="524"/>
                </a:lnTo>
                <a:lnTo>
                  <a:pt x="16" y="524"/>
                </a:lnTo>
                <a:lnTo>
                  <a:pt x="15" y="550"/>
                </a:lnTo>
                <a:lnTo>
                  <a:pt x="15" y="554"/>
                </a:lnTo>
                <a:lnTo>
                  <a:pt x="16" y="554"/>
                </a:lnTo>
                <a:lnTo>
                  <a:pt x="16" y="554"/>
                </a:lnTo>
                <a:lnTo>
                  <a:pt x="23" y="548"/>
                </a:lnTo>
                <a:lnTo>
                  <a:pt x="26" y="544"/>
                </a:lnTo>
                <a:lnTo>
                  <a:pt x="26" y="544"/>
                </a:lnTo>
                <a:lnTo>
                  <a:pt x="26" y="545"/>
                </a:lnTo>
                <a:lnTo>
                  <a:pt x="26" y="549"/>
                </a:lnTo>
                <a:lnTo>
                  <a:pt x="28" y="555"/>
                </a:lnTo>
                <a:lnTo>
                  <a:pt x="31" y="564"/>
                </a:lnTo>
                <a:lnTo>
                  <a:pt x="31" y="564"/>
                </a:lnTo>
                <a:lnTo>
                  <a:pt x="39" y="576"/>
                </a:lnTo>
                <a:lnTo>
                  <a:pt x="46" y="587"/>
                </a:lnTo>
                <a:lnTo>
                  <a:pt x="56" y="599"/>
                </a:lnTo>
                <a:lnTo>
                  <a:pt x="61" y="584"/>
                </a:lnTo>
                <a:lnTo>
                  <a:pt x="61" y="584"/>
                </a:lnTo>
                <a:lnTo>
                  <a:pt x="63" y="584"/>
                </a:lnTo>
                <a:lnTo>
                  <a:pt x="65" y="587"/>
                </a:lnTo>
                <a:lnTo>
                  <a:pt x="69" y="591"/>
                </a:lnTo>
                <a:lnTo>
                  <a:pt x="72" y="599"/>
                </a:lnTo>
                <a:lnTo>
                  <a:pt x="72" y="599"/>
                </a:lnTo>
                <a:lnTo>
                  <a:pt x="75" y="620"/>
                </a:lnTo>
                <a:lnTo>
                  <a:pt x="77" y="630"/>
                </a:lnTo>
                <a:lnTo>
                  <a:pt x="77" y="630"/>
                </a:lnTo>
                <a:lnTo>
                  <a:pt x="82" y="622"/>
                </a:lnTo>
                <a:lnTo>
                  <a:pt x="87" y="614"/>
                </a:lnTo>
                <a:lnTo>
                  <a:pt x="92" y="604"/>
                </a:lnTo>
                <a:lnTo>
                  <a:pt x="92" y="604"/>
                </a:lnTo>
                <a:lnTo>
                  <a:pt x="94" y="597"/>
                </a:lnTo>
                <a:lnTo>
                  <a:pt x="95" y="591"/>
                </a:lnTo>
                <a:lnTo>
                  <a:pt x="97" y="582"/>
                </a:lnTo>
                <a:lnTo>
                  <a:pt x="97" y="582"/>
                </a:lnTo>
                <a:lnTo>
                  <a:pt x="98" y="599"/>
                </a:lnTo>
                <a:lnTo>
                  <a:pt x="100" y="608"/>
                </a:lnTo>
                <a:lnTo>
                  <a:pt x="102" y="614"/>
                </a:lnTo>
                <a:lnTo>
                  <a:pt x="102" y="614"/>
                </a:lnTo>
                <a:lnTo>
                  <a:pt x="109" y="630"/>
                </a:lnTo>
                <a:lnTo>
                  <a:pt x="109" y="630"/>
                </a:lnTo>
                <a:lnTo>
                  <a:pt x="108" y="701"/>
                </a:lnTo>
                <a:lnTo>
                  <a:pt x="107" y="730"/>
                </a:lnTo>
                <a:lnTo>
                  <a:pt x="56" y="866"/>
                </a:lnTo>
                <a:lnTo>
                  <a:pt x="82" y="866"/>
                </a:lnTo>
                <a:lnTo>
                  <a:pt x="82" y="866"/>
                </a:lnTo>
                <a:lnTo>
                  <a:pt x="79" y="876"/>
                </a:lnTo>
                <a:lnTo>
                  <a:pt x="72" y="902"/>
                </a:lnTo>
                <a:lnTo>
                  <a:pt x="68" y="922"/>
                </a:lnTo>
                <a:lnTo>
                  <a:pt x="65" y="944"/>
                </a:lnTo>
                <a:lnTo>
                  <a:pt x="63" y="969"/>
                </a:lnTo>
                <a:lnTo>
                  <a:pt x="61" y="997"/>
                </a:lnTo>
                <a:lnTo>
                  <a:pt x="61" y="997"/>
                </a:lnTo>
                <a:lnTo>
                  <a:pt x="63" y="1029"/>
                </a:lnTo>
                <a:lnTo>
                  <a:pt x="65" y="1069"/>
                </a:lnTo>
                <a:lnTo>
                  <a:pt x="74" y="1157"/>
                </a:lnTo>
                <a:lnTo>
                  <a:pt x="83" y="1232"/>
                </a:lnTo>
                <a:lnTo>
                  <a:pt x="87" y="1263"/>
                </a:lnTo>
                <a:lnTo>
                  <a:pt x="122" y="1263"/>
                </a:lnTo>
                <a:lnTo>
                  <a:pt x="122" y="1263"/>
                </a:lnTo>
                <a:lnTo>
                  <a:pt x="114" y="1296"/>
                </a:lnTo>
                <a:lnTo>
                  <a:pt x="105" y="1331"/>
                </a:lnTo>
                <a:lnTo>
                  <a:pt x="92" y="1374"/>
                </a:lnTo>
                <a:lnTo>
                  <a:pt x="92" y="1374"/>
                </a:lnTo>
                <a:lnTo>
                  <a:pt x="85" y="1398"/>
                </a:lnTo>
                <a:lnTo>
                  <a:pt x="79" y="1423"/>
                </a:lnTo>
                <a:lnTo>
                  <a:pt x="75" y="1449"/>
                </a:lnTo>
                <a:lnTo>
                  <a:pt x="74" y="1477"/>
                </a:lnTo>
                <a:lnTo>
                  <a:pt x="73" y="1504"/>
                </a:lnTo>
                <a:lnTo>
                  <a:pt x="74" y="1531"/>
                </a:lnTo>
                <a:lnTo>
                  <a:pt x="77" y="1556"/>
                </a:lnTo>
                <a:lnTo>
                  <a:pt x="82" y="1580"/>
                </a:lnTo>
                <a:lnTo>
                  <a:pt x="82" y="1580"/>
                </a:lnTo>
                <a:lnTo>
                  <a:pt x="87" y="1601"/>
                </a:lnTo>
                <a:lnTo>
                  <a:pt x="89" y="1619"/>
                </a:lnTo>
                <a:lnTo>
                  <a:pt x="90" y="1634"/>
                </a:lnTo>
                <a:lnTo>
                  <a:pt x="90" y="1646"/>
                </a:lnTo>
                <a:lnTo>
                  <a:pt x="88" y="1664"/>
                </a:lnTo>
                <a:lnTo>
                  <a:pt x="87" y="1675"/>
                </a:lnTo>
                <a:lnTo>
                  <a:pt x="87" y="1675"/>
                </a:lnTo>
                <a:lnTo>
                  <a:pt x="85" y="1688"/>
                </a:lnTo>
                <a:lnTo>
                  <a:pt x="82" y="1711"/>
                </a:lnTo>
                <a:lnTo>
                  <a:pt x="82" y="1711"/>
                </a:lnTo>
                <a:lnTo>
                  <a:pt x="79" y="1728"/>
                </a:lnTo>
                <a:lnTo>
                  <a:pt x="78" y="1743"/>
                </a:lnTo>
                <a:lnTo>
                  <a:pt x="78" y="1755"/>
                </a:lnTo>
                <a:lnTo>
                  <a:pt x="79" y="1758"/>
                </a:lnTo>
                <a:lnTo>
                  <a:pt x="82" y="1761"/>
                </a:lnTo>
                <a:lnTo>
                  <a:pt x="82" y="1761"/>
                </a:lnTo>
                <a:lnTo>
                  <a:pt x="89" y="1766"/>
                </a:lnTo>
                <a:lnTo>
                  <a:pt x="99" y="1771"/>
                </a:lnTo>
                <a:lnTo>
                  <a:pt x="109" y="1775"/>
                </a:lnTo>
                <a:lnTo>
                  <a:pt x="113" y="1776"/>
                </a:lnTo>
                <a:lnTo>
                  <a:pt x="117" y="1776"/>
                </a:lnTo>
                <a:lnTo>
                  <a:pt x="117" y="1776"/>
                </a:lnTo>
                <a:lnTo>
                  <a:pt x="119" y="1775"/>
                </a:lnTo>
                <a:lnTo>
                  <a:pt x="120" y="1772"/>
                </a:lnTo>
                <a:lnTo>
                  <a:pt x="122" y="1767"/>
                </a:lnTo>
                <a:lnTo>
                  <a:pt x="120" y="1761"/>
                </a:lnTo>
                <a:lnTo>
                  <a:pt x="122" y="1756"/>
                </a:lnTo>
                <a:lnTo>
                  <a:pt x="122" y="1756"/>
                </a:lnTo>
                <a:lnTo>
                  <a:pt x="123" y="1756"/>
                </a:lnTo>
                <a:lnTo>
                  <a:pt x="125" y="1757"/>
                </a:lnTo>
                <a:lnTo>
                  <a:pt x="133" y="1762"/>
                </a:lnTo>
                <a:lnTo>
                  <a:pt x="157" y="1778"/>
                </a:lnTo>
                <a:lnTo>
                  <a:pt x="182" y="1796"/>
                </a:lnTo>
                <a:lnTo>
                  <a:pt x="191" y="1804"/>
                </a:lnTo>
                <a:lnTo>
                  <a:pt x="197" y="1806"/>
                </a:lnTo>
                <a:lnTo>
                  <a:pt x="197" y="1806"/>
                </a:lnTo>
                <a:lnTo>
                  <a:pt x="212" y="1807"/>
                </a:lnTo>
                <a:lnTo>
                  <a:pt x="237" y="1807"/>
                </a:lnTo>
                <a:lnTo>
                  <a:pt x="263" y="1805"/>
                </a:lnTo>
                <a:lnTo>
                  <a:pt x="276" y="1804"/>
                </a:lnTo>
                <a:lnTo>
                  <a:pt x="287" y="1801"/>
                </a:lnTo>
                <a:lnTo>
                  <a:pt x="287" y="1801"/>
                </a:lnTo>
                <a:lnTo>
                  <a:pt x="296" y="1798"/>
                </a:lnTo>
                <a:lnTo>
                  <a:pt x="304" y="1793"/>
                </a:lnTo>
                <a:lnTo>
                  <a:pt x="309" y="1790"/>
                </a:lnTo>
                <a:lnTo>
                  <a:pt x="312" y="1785"/>
                </a:lnTo>
                <a:lnTo>
                  <a:pt x="315" y="1780"/>
                </a:lnTo>
                <a:lnTo>
                  <a:pt x="316" y="1775"/>
                </a:lnTo>
                <a:lnTo>
                  <a:pt x="315" y="1770"/>
                </a:lnTo>
                <a:lnTo>
                  <a:pt x="312" y="1766"/>
                </a:lnTo>
                <a:lnTo>
                  <a:pt x="312" y="1766"/>
                </a:lnTo>
                <a:lnTo>
                  <a:pt x="301" y="1757"/>
                </a:lnTo>
                <a:lnTo>
                  <a:pt x="284" y="1747"/>
                </a:lnTo>
                <a:lnTo>
                  <a:pt x="262" y="1736"/>
                </a:lnTo>
                <a:lnTo>
                  <a:pt x="327" y="1736"/>
                </a:lnTo>
                <a:lnTo>
                  <a:pt x="338" y="1726"/>
                </a:lnTo>
                <a:lnTo>
                  <a:pt x="338" y="1726"/>
                </a:lnTo>
                <a:lnTo>
                  <a:pt x="338" y="1718"/>
                </a:lnTo>
                <a:lnTo>
                  <a:pt x="338" y="1705"/>
                </a:lnTo>
                <a:lnTo>
                  <a:pt x="338" y="1705"/>
                </a:lnTo>
                <a:lnTo>
                  <a:pt x="336" y="1703"/>
                </a:lnTo>
                <a:lnTo>
                  <a:pt x="332" y="1700"/>
                </a:lnTo>
                <a:lnTo>
                  <a:pt x="324" y="1697"/>
                </a:lnTo>
                <a:lnTo>
                  <a:pt x="312" y="1694"/>
                </a:lnTo>
                <a:lnTo>
                  <a:pt x="302" y="1690"/>
                </a:lnTo>
                <a:lnTo>
                  <a:pt x="302" y="1690"/>
                </a:lnTo>
                <a:lnTo>
                  <a:pt x="248" y="1667"/>
                </a:lnTo>
                <a:lnTo>
                  <a:pt x="215" y="1651"/>
                </a:lnTo>
                <a:lnTo>
                  <a:pt x="203" y="1645"/>
                </a:lnTo>
                <a:lnTo>
                  <a:pt x="197" y="1640"/>
                </a:lnTo>
                <a:lnTo>
                  <a:pt x="197" y="1640"/>
                </a:lnTo>
                <a:lnTo>
                  <a:pt x="194" y="1635"/>
                </a:lnTo>
                <a:lnTo>
                  <a:pt x="191" y="1625"/>
                </a:lnTo>
                <a:lnTo>
                  <a:pt x="184" y="1597"/>
                </a:lnTo>
                <a:lnTo>
                  <a:pt x="182" y="1582"/>
                </a:lnTo>
                <a:lnTo>
                  <a:pt x="181" y="1567"/>
                </a:lnTo>
                <a:lnTo>
                  <a:pt x="181" y="1552"/>
                </a:lnTo>
                <a:lnTo>
                  <a:pt x="182" y="1540"/>
                </a:lnTo>
                <a:lnTo>
                  <a:pt x="182" y="1540"/>
                </a:lnTo>
                <a:lnTo>
                  <a:pt x="198" y="1465"/>
                </a:lnTo>
                <a:lnTo>
                  <a:pt x="207" y="1425"/>
                </a:lnTo>
                <a:lnTo>
                  <a:pt x="212" y="1399"/>
                </a:lnTo>
                <a:lnTo>
                  <a:pt x="212" y="1399"/>
                </a:lnTo>
                <a:lnTo>
                  <a:pt x="215" y="1385"/>
                </a:lnTo>
                <a:lnTo>
                  <a:pt x="218" y="1374"/>
                </a:lnTo>
                <a:lnTo>
                  <a:pt x="225" y="1361"/>
                </a:lnTo>
                <a:lnTo>
                  <a:pt x="232" y="1343"/>
                </a:lnTo>
                <a:lnTo>
                  <a:pt x="232" y="1343"/>
                </a:lnTo>
                <a:lnTo>
                  <a:pt x="242" y="1320"/>
                </a:lnTo>
                <a:lnTo>
                  <a:pt x="253" y="1294"/>
                </a:lnTo>
                <a:lnTo>
                  <a:pt x="267" y="1268"/>
                </a:lnTo>
                <a:lnTo>
                  <a:pt x="383" y="1268"/>
                </a:lnTo>
                <a:lnTo>
                  <a:pt x="383" y="1268"/>
                </a:lnTo>
                <a:lnTo>
                  <a:pt x="384" y="1205"/>
                </a:lnTo>
                <a:lnTo>
                  <a:pt x="384" y="1147"/>
                </a:lnTo>
                <a:lnTo>
                  <a:pt x="383" y="1087"/>
                </a:lnTo>
                <a:lnTo>
                  <a:pt x="383" y="1087"/>
                </a:lnTo>
                <a:lnTo>
                  <a:pt x="379" y="1022"/>
                </a:lnTo>
                <a:lnTo>
                  <a:pt x="374" y="950"/>
                </a:lnTo>
                <a:lnTo>
                  <a:pt x="368" y="871"/>
                </a:lnTo>
                <a:lnTo>
                  <a:pt x="388" y="871"/>
                </a:lnTo>
                <a:lnTo>
                  <a:pt x="388" y="871"/>
                </a:lnTo>
                <a:lnTo>
                  <a:pt x="363" y="750"/>
                </a:lnTo>
                <a:lnTo>
                  <a:pt x="363" y="750"/>
                </a:lnTo>
                <a:lnTo>
                  <a:pt x="363" y="744"/>
                </a:lnTo>
                <a:lnTo>
                  <a:pt x="363" y="734"/>
                </a:lnTo>
                <a:lnTo>
                  <a:pt x="366" y="705"/>
                </a:lnTo>
                <a:lnTo>
                  <a:pt x="373" y="669"/>
                </a:lnTo>
                <a:lnTo>
                  <a:pt x="380" y="628"/>
                </a:lnTo>
                <a:lnTo>
                  <a:pt x="403" y="519"/>
                </a:lnTo>
                <a:lnTo>
                  <a:pt x="403" y="519"/>
                </a:lnTo>
                <a:lnTo>
                  <a:pt x="401" y="513"/>
                </a:lnTo>
                <a:lnTo>
                  <a:pt x="399" y="499"/>
                </a:lnTo>
                <a:lnTo>
                  <a:pt x="388" y="464"/>
                </a:lnTo>
                <a:lnTo>
                  <a:pt x="373" y="413"/>
                </a:lnTo>
                <a:lnTo>
                  <a:pt x="423" y="413"/>
                </a:lnTo>
                <a:lnTo>
                  <a:pt x="424" y="342"/>
                </a:lnTo>
                <a:lnTo>
                  <a:pt x="424" y="342"/>
                </a:lnTo>
                <a:lnTo>
                  <a:pt x="478" y="328"/>
                </a:lnTo>
                <a:lnTo>
                  <a:pt x="516" y="317"/>
                </a:lnTo>
                <a:lnTo>
                  <a:pt x="528" y="312"/>
                </a:lnTo>
                <a:lnTo>
                  <a:pt x="532" y="309"/>
                </a:lnTo>
                <a:lnTo>
                  <a:pt x="533" y="308"/>
                </a:lnTo>
                <a:lnTo>
                  <a:pt x="533" y="308"/>
                </a:lnTo>
                <a:lnTo>
                  <a:pt x="533" y="299"/>
                </a:lnTo>
                <a:lnTo>
                  <a:pt x="532" y="285"/>
                </a:lnTo>
                <a:lnTo>
                  <a:pt x="528" y="269"/>
                </a:lnTo>
                <a:lnTo>
                  <a:pt x="523" y="252"/>
                </a:lnTo>
                <a:lnTo>
                  <a:pt x="523" y="252"/>
                </a:lnTo>
                <a:lnTo>
                  <a:pt x="517" y="241"/>
                </a:lnTo>
                <a:lnTo>
                  <a:pt x="506" y="224"/>
                </a:lnTo>
                <a:lnTo>
                  <a:pt x="474" y="181"/>
                </a:lnTo>
                <a:lnTo>
                  <a:pt x="443" y="139"/>
                </a:lnTo>
                <a:lnTo>
                  <a:pt x="430" y="124"/>
                </a:lnTo>
                <a:lnTo>
                  <a:pt x="423" y="117"/>
                </a:lnTo>
                <a:lnTo>
                  <a:pt x="423" y="117"/>
                </a:lnTo>
                <a:lnTo>
                  <a:pt x="410" y="108"/>
                </a:lnTo>
                <a:lnTo>
                  <a:pt x="393" y="98"/>
                </a:lnTo>
                <a:lnTo>
                  <a:pt x="373" y="87"/>
                </a:lnTo>
                <a:lnTo>
                  <a:pt x="373" y="87"/>
                </a:lnTo>
                <a:lnTo>
                  <a:pt x="356" y="82"/>
                </a:lnTo>
                <a:lnTo>
                  <a:pt x="336" y="75"/>
                </a:lnTo>
                <a:lnTo>
                  <a:pt x="319" y="73"/>
                </a:lnTo>
                <a:lnTo>
                  <a:pt x="312" y="71"/>
                </a:lnTo>
                <a:lnTo>
                  <a:pt x="307" y="71"/>
                </a:lnTo>
                <a:lnTo>
                  <a:pt x="307" y="71"/>
                </a:lnTo>
                <a:lnTo>
                  <a:pt x="302" y="73"/>
                </a:lnTo>
                <a:lnTo>
                  <a:pt x="296" y="77"/>
                </a:lnTo>
                <a:lnTo>
                  <a:pt x="279" y="87"/>
                </a:lnTo>
                <a:lnTo>
                  <a:pt x="257" y="102"/>
                </a:lnTo>
                <a:lnTo>
                  <a:pt x="257" y="102"/>
                </a:lnTo>
                <a:lnTo>
                  <a:pt x="250" y="98"/>
                </a:lnTo>
                <a:lnTo>
                  <a:pt x="242" y="92"/>
                </a:lnTo>
                <a:lnTo>
                  <a:pt x="242" y="92"/>
                </a:lnTo>
                <a:lnTo>
                  <a:pt x="242" y="88"/>
                </a:lnTo>
                <a:lnTo>
                  <a:pt x="245" y="82"/>
                </a:lnTo>
                <a:lnTo>
                  <a:pt x="247" y="75"/>
                </a:lnTo>
                <a:lnTo>
                  <a:pt x="247" y="73"/>
                </a:lnTo>
                <a:lnTo>
                  <a:pt x="247" y="71"/>
                </a:lnTo>
                <a:lnTo>
                  <a:pt x="247" y="71"/>
                </a:lnTo>
                <a:lnTo>
                  <a:pt x="242" y="70"/>
                </a:lnTo>
                <a:lnTo>
                  <a:pt x="233" y="71"/>
                </a:lnTo>
                <a:lnTo>
                  <a:pt x="225" y="71"/>
                </a:lnTo>
                <a:lnTo>
                  <a:pt x="217" y="71"/>
                </a:lnTo>
                <a:lnTo>
                  <a:pt x="217" y="71"/>
                </a:lnTo>
                <a:lnTo>
                  <a:pt x="211" y="70"/>
                </a:lnTo>
                <a:lnTo>
                  <a:pt x="203" y="66"/>
                </a:lnTo>
                <a:lnTo>
                  <a:pt x="194" y="61"/>
                </a:lnTo>
                <a:lnTo>
                  <a:pt x="187" y="56"/>
                </a:lnTo>
                <a:lnTo>
                  <a:pt x="187" y="56"/>
                </a:lnTo>
                <a:lnTo>
                  <a:pt x="162" y="36"/>
                </a:lnTo>
                <a:lnTo>
                  <a:pt x="162" y="36"/>
                </a:lnTo>
                <a:close/>
                <a:moveTo>
                  <a:pt x="272" y="117"/>
                </a:moveTo>
                <a:lnTo>
                  <a:pt x="272" y="117"/>
                </a:lnTo>
                <a:lnTo>
                  <a:pt x="279" y="115"/>
                </a:lnTo>
                <a:lnTo>
                  <a:pt x="284" y="114"/>
                </a:lnTo>
                <a:lnTo>
                  <a:pt x="287" y="112"/>
                </a:lnTo>
                <a:lnTo>
                  <a:pt x="287" y="112"/>
                </a:lnTo>
                <a:lnTo>
                  <a:pt x="297" y="102"/>
                </a:lnTo>
                <a:lnTo>
                  <a:pt x="297" y="102"/>
                </a:lnTo>
                <a:lnTo>
                  <a:pt x="312" y="102"/>
                </a:lnTo>
                <a:lnTo>
                  <a:pt x="312" y="102"/>
                </a:lnTo>
                <a:lnTo>
                  <a:pt x="314" y="103"/>
                </a:lnTo>
                <a:lnTo>
                  <a:pt x="315" y="105"/>
                </a:lnTo>
                <a:lnTo>
                  <a:pt x="315" y="109"/>
                </a:lnTo>
                <a:lnTo>
                  <a:pt x="314" y="110"/>
                </a:lnTo>
                <a:lnTo>
                  <a:pt x="312" y="112"/>
                </a:lnTo>
                <a:lnTo>
                  <a:pt x="312" y="112"/>
                </a:lnTo>
                <a:lnTo>
                  <a:pt x="300" y="117"/>
                </a:lnTo>
                <a:lnTo>
                  <a:pt x="295" y="119"/>
                </a:lnTo>
                <a:lnTo>
                  <a:pt x="294" y="121"/>
                </a:lnTo>
                <a:lnTo>
                  <a:pt x="292" y="122"/>
                </a:lnTo>
                <a:lnTo>
                  <a:pt x="292" y="122"/>
                </a:lnTo>
                <a:lnTo>
                  <a:pt x="294" y="127"/>
                </a:lnTo>
                <a:lnTo>
                  <a:pt x="297" y="132"/>
                </a:lnTo>
                <a:lnTo>
                  <a:pt x="302" y="138"/>
                </a:lnTo>
                <a:lnTo>
                  <a:pt x="307" y="142"/>
                </a:lnTo>
                <a:lnTo>
                  <a:pt x="307" y="142"/>
                </a:lnTo>
                <a:lnTo>
                  <a:pt x="315" y="146"/>
                </a:lnTo>
                <a:lnTo>
                  <a:pt x="325" y="148"/>
                </a:lnTo>
                <a:lnTo>
                  <a:pt x="336" y="152"/>
                </a:lnTo>
                <a:lnTo>
                  <a:pt x="341" y="152"/>
                </a:lnTo>
                <a:lnTo>
                  <a:pt x="348" y="152"/>
                </a:lnTo>
                <a:lnTo>
                  <a:pt x="348" y="152"/>
                </a:lnTo>
                <a:lnTo>
                  <a:pt x="365" y="149"/>
                </a:lnTo>
                <a:lnTo>
                  <a:pt x="373" y="147"/>
                </a:lnTo>
                <a:lnTo>
                  <a:pt x="453" y="263"/>
                </a:lnTo>
                <a:lnTo>
                  <a:pt x="413" y="273"/>
                </a:lnTo>
                <a:lnTo>
                  <a:pt x="408" y="268"/>
                </a:lnTo>
                <a:lnTo>
                  <a:pt x="292" y="263"/>
                </a:lnTo>
                <a:lnTo>
                  <a:pt x="287" y="252"/>
                </a:lnTo>
                <a:lnTo>
                  <a:pt x="272" y="247"/>
                </a:lnTo>
                <a:lnTo>
                  <a:pt x="262" y="242"/>
                </a:lnTo>
                <a:lnTo>
                  <a:pt x="262" y="242"/>
                </a:lnTo>
                <a:lnTo>
                  <a:pt x="262" y="227"/>
                </a:lnTo>
                <a:lnTo>
                  <a:pt x="263" y="216"/>
                </a:lnTo>
                <a:lnTo>
                  <a:pt x="265" y="211"/>
                </a:lnTo>
                <a:lnTo>
                  <a:pt x="267" y="207"/>
                </a:lnTo>
                <a:lnTo>
                  <a:pt x="267" y="207"/>
                </a:lnTo>
                <a:lnTo>
                  <a:pt x="285" y="190"/>
                </a:lnTo>
                <a:lnTo>
                  <a:pt x="294" y="180"/>
                </a:lnTo>
                <a:lnTo>
                  <a:pt x="296" y="176"/>
                </a:lnTo>
                <a:lnTo>
                  <a:pt x="297" y="172"/>
                </a:lnTo>
                <a:lnTo>
                  <a:pt x="297" y="172"/>
                </a:lnTo>
                <a:lnTo>
                  <a:pt x="297" y="166"/>
                </a:lnTo>
                <a:lnTo>
                  <a:pt x="292" y="157"/>
                </a:lnTo>
                <a:lnTo>
                  <a:pt x="292" y="157"/>
                </a:lnTo>
                <a:lnTo>
                  <a:pt x="287" y="149"/>
                </a:lnTo>
                <a:lnTo>
                  <a:pt x="282" y="143"/>
                </a:lnTo>
                <a:lnTo>
                  <a:pt x="277" y="137"/>
                </a:lnTo>
                <a:lnTo>
                  <a:pt x="277" y="137"/>
                </a:lnTo>
                <a:lnTo>
                  <a:pt x="276" y="134"/>
                </a:lnTo>
                <a:lnTo>
                  <a:pt x="277" y="132"/>
                </a:lnTo>
                <a:lnTo>
                  <a:pt x="277" y="127"/>
                </a:lnTo>
                <a:lnTo>
                  <a:pt x="277" y="127"/>
                </a:lnTo>
                <a:lnTo>
                  <a:pt x="276" y="124"/>
                </a:lnTo>
                <a:lnTo>
                  <a:pt x="275" y="121"/>
                </a:lnTo>
                <a:lnTo>
                  <a:pt x="272" y="117"/>
                </a:lnTo>
                <a:lnTo>
                  <a:pt x="272" y="1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764C9756-01A5-A2BD-DA34-4BFFD705FBDF}"/>
              </a:ext>
            </a:extLst>
          </p:cNvPr>
          <p:cNvSpPr>
            <a:spLocks noEditPoints="1"/>
          </p:cNvSpPr>
          <p:nvPr/>
        </p:nvSpPr>
        <p:spPr bwMode="auto">
          <a:xfrm>
            <a:off x="4176099" y="997876"/>
            <a:ext cx="1651258" cy="2434097"/>
          </a:xfrm>
          <a:custGeom>
            <a:avLst/>
            <a:gdLst>
              <a:gd name="T0" fmla="*/ 1104 w 1177"/>
              <a:gd name="T1" fmla="*/ 296 h 1735"/>
              <a:gd name="T2" fmla="*/ 1064 w 1177"/>
              <a:gd name="T3" fmla="*/ 299 h 1735"/>
              <a:gd name="T4" fmla="*/ 996 w 1177"/>
              <a:gd name="T5" fmla="*/ 357 h 1735"/>
              <a:gd name="T6" fmla="*/ 934 w 1177"/>
              <a:gd name="T7" fmla="*/ 438 h 1735"/>
              <a:gd name="T8" fmla="*/ 847 w 1177"/>
              <a:gd name="T9" fmla="*/ 338 h 1735"/>
              <a:gd name="T10" fmla="*/ 797 w 1177"/>
              <a:gd name="T11" fmla="*/ 278 h 1735"/>
              <a:gd name="T12" fmla="*/ 648 w 1177"/>
              <a:gd name="T13" fmla="*/ 245 h 1735"/>
              <a:gd name="T14" fmla="*/ 625 w 1177"/>
              <a:gd name="T15" fmla="*/ 146 h 1735"/>
              <a:gd name="T16" fmla="*/ 608 w 1177"/>
              <a:gd name="T17" fmla="*/ 101 h 1735"/>
              <a:gd name="T18" fmla="*/ 582 w 1177"/>
              <a:gd name="T19" fmla="*/ 58 h 1735"/>
              <a:gd name="T20" fmla="*/ 550 w 1177"/>
              <a:gd name="T21" fmla="*/ 34 h 1735"/>
              <a:gd name="T22" fmla="*/ 475 w 1177"/>
              <a:gd name="T23" fmla="*/ 0 h 1735"/>
              <a:gd name="T24" fmla="*/ 432 w 1177"/>
              <a:gd name="T25" fmla="*/ 30 h 1735"/>
              <a:gd name="T26" fmla="*/ 402 w 1177"/>
              <a:gd name="T27" fmla="*/ 46 h 1735"/>
              <a:gd name="T28" fmla="*/ 382 w 1177"/>
              <a:gd name="T29" fmla="*/ 126 h 1735"/>
              <a:gd name="T30" fmla="*/ 417 w 1177"/>
              <a:gd name="T31" fmla="*/ 211 h 1735"/>
              <a:gd name="T32" fmla="*/ 412 w 1177"/>
              <a:gd name="T33" fmla="*/ 307 h 1735"/>
              <a:gd name="T34" fmla="*/ 392 w 1177"/>
              <a:gd name="T35" fmla="*/ 387 h 1735"/>
              <a:gd name="T36" fmla="*/ 383 w 1177"/>
              <a:gd name="T37" fmla="*/ 429 h 1735"/>
              <a:gd name="T38" fmla="*/ 188 w 1177"/>
              <a:gd name="T39" fmla="*/ 454 h 1735"/>
              <a:gd name="T40" fmla="*/ 170 w 1177"/>
              <a:gd name="T41" fmla="*/ 414 h 1735"/>
              <a:gd name="T42" fmla="*/ 131 w 1177"/>
              <a:gd name="T43" fmla="*/ 360 h 1735"/>
              <a:gd name="T44" fmla="*/ 122 w 1177"/>
              <a:gd name="T45" fmla="*/ 384 h 1735"/>
              <a:gd name="T46" fmla="*/ 74 w 1177"/>
              <a:gd name="T47" fmla="*/ 381 h 1735"/>
              <a:gd name="T48" fmla="*/ 34 w 1177"/>
              <a:gd name="T49" fmla="*/ 366 h 1735"/>
              <a:gd name="T50" fmla="*/ 10 w 1177"/>
              <a:gd name="T51" fmla="*/ 372 h 1735"/>
              <a:gd name="T52" fmla="*/ 5 w 1177"/>
              <a:gd name="T53" fmla="*/ 382 h 1735"/>
              <a:gd name="T54" fmla="*/ 7 w 1177"/>
              <a:gd name="T55" fmla="*/ 404 h 1735"/>
              <a:gd name="T56" fmla="*/ 66 w 1177"/>
              <a:gd name="T57" fmla="*/ 442 h 1735"/>
              <a:gd name="T58" fmla="*/ 148 w 1177"/>
              <a:gd name="T59" fmla="*/ 483 h 1735"/>
              <a:gd name="T60" fmla="*/ 334 w 1177"/>
              <a:gd name="T61" fmla="*/ 630 h 1735"/>
              <a:gd name="T62" fmla="*/ 359 w 1177"/>
              <a:gd name="T63" fmla="*/ 628 h 1735"/>
              <a:gd name="T64" fmla="*/ 454 w 1177"/>
              <a:gd name="T65" fmla="*/ 579 h 1735"/>
              <a:gd name="T66" fmla="*/ 397 w 1177"/>
              <a:gd name="T67" fmla="*/ 855 h 1735"/>
              <a:gd name="T68" fmla="*/ 423 w 1177"/>
              <a:gd name="T69" fmla="*/ 1106 h 1735"/>
              <a:gd name="T70" fmla="*/ 458 w 1177"/>
              <a:gd name="T71" fmla="*/ 1271 h 1735"/>
              <a:gd name="T72" fmla="*/ 554 w 1177"/>
              <a:gd name="T73" fmla="*/ 1445 h 1735"/>
              <a:gd name="T74" fmla="*/ 567 w 1177"/>
              <a:gd name="T75" fmla="*/ 1604 h 1735"/>
              <a:gd name="T76" fmla="*/ 487 w 1177"/>
              <a:gd name="T77" fmla="*/ 1664 h 1735"/>
              <a:gd name="T78" fmla="*/ 482 w 1177"/>
              <a:gd name="T79" fmla="*/ 1695 h 1735"/>
              <a:gd name="T80" fmla="*/ 491 w 1177"/>
              <a:gd name="T81" fmla="*/ 1730 h 1735"/>
              <a:gd name="T82" fmla="*/ 532 w 1177"/>
              <a:gd name="T83" fmla="*/ 1730 h 1735"/>
              <a:gd name="T84" fmla="*/ 619 w 1177"/>
              <a:gd name="T85" fmla="*/ 1692 h 1735"/>
              <a:gd name="T86" fmla="*/ 661 w 1177"/>
              <a:gd name="T87" fmla="*/ 1687 h 1735"/>
              <a:gd name="T88" fmla="*/ 678 w 1177"/>
              <a:gd name="T89" fmla="*/ 1700 h 1735"/>
              <a:gd name="T90" fmla="*/ 724 w 1177"/>
              <a:gd name="T91" fmla="*/ 1732 h 1735"/>
              <a:gd name="T92" fmla="*/ 796 w 1177"/>
              <a:gd name="T93" fmla="*/ 1719 h 1735"/>
              <a:gd name="T94" fmla="*/ 761 w 1177"/>
              <a:gd name="T95" fmla="*/ 1656 h 1735"/>
              <a:gd name="T96" fmla="*/ 723 w 1177"/>
              <a:gd name="T97" fmla="*/ 1593 h 1735"/>
              <a:gd name="T98" fmla="*/ 748 w 1177"/>
              <a:gd name="T99" fmla="*/ 1423 h 1735"/>
              <a:gd name="T100" fmla="*/ 825 w 1177"/>
              <a:gd name="T101" fmla="*/ 1277 h 1735"/>
              <a:gd name="T102" fmla="*/ 823 w 1177"/>
              <a:gd name="T103" fmla="*/ 865 h 1735"/>
              <a:gd name="T104" fmla="*/ 771 w 1177"/>
              <a:gd name="T105" fmla="*/ 628 h 1735"/>
              <a:gd name="T106" fmla="*/ 843 w 1177"/>
              <a:gd name="T107" fmla="*/ 553 h 1735"/>
              <a:gd name="T108" fmla="*/ 910 w 1177"/>
              <a:gd name="T109" fmla="*/ 594 h 1735"/>
              <a:gd name="T110" fmla="*/ 1048 w 1177"/>
              <a:gd name="T111" fmla="*/ 376 h 1735"/>
              <a:gd name="T112" fmla="*/ 1119 w 1177"/>
              <a:gd name="T113" fmla="*/ 327 h 1735"/>
              <a:gd name="T114" fmla="*/ 1175 w 1177"/>
              <a:gd name="T115" fmla="*/ 277 h 1735"/>
              <a:gd name="T116" fmla="*/ 1143 w 1177"/>
              <a:gd name="T117" fmla="*/ 278 h 1735"/>
              <a:gd name="T118" fmla="*/ 666 w 1177"/>
              <a:gd name="T119" fmla="*/ 1384 h 1735"/>
              <a:gd name="T120" fmla="*/ 659 w 1177"/>
              <a:gd name="T121" fmla="*/ 1610 h 1735"/>
              <a:gd name="T122" fmla="*/ 645 w 1177"/>
              <a:gd name="T123" fmla="*/ 1576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7" h="1735">
                <a:moveTo>
                  <a:pt x="1124" y="287"/>
                </a:moveTo>
                <a:lnTo>
                  <a:pt x="1124" y="287"/>
                </a:lnTo>
                <a:lnTo>
                  <a:pt x="1113" y="292"/>
                </a:lnTo>
                <a:lnTo>
                  <a:pt x="1104" y="296"/>
                </a:lnTo>
                <a:lnTo>
                  <a:pt x="1104" y="296"/>
                </a:lnTo>
                <a:lnTo>
                  <a:pt x="1104" y="297"/>
                </a:lnTo>
                <a:lnTo>
                  <a:pt x="1104" y="297"/>
                </a:lnTo>
                <a:lnTo>
                  <a:pt x="1104" y="296"/>
                </a:lnTo>
                <a:lnTo>
                  <a:pt x="1104" y="296"/>
                </a:lnTo>
                <a:lnTo>
                  <a:pt x="1104" y="294"/>
                </a:lnTo>
                <a:lnTo>
                  <a:pt x="1102" y="292"/>
                </a:lnTo>
                <a:lnTo>
                  <a:pt x="1097" y="292"/>
                </a:lnTo>
                <a:lnTo>
                  <a:pt x="1089" y="292"/>
                </a:lnTo>
                <a:lnTo>
                  <a:pt x="1089" y="292"/>
                </a:lnTo>
                <a:lnTo>
                  <a:pt x="1077" y="296"/>
                </a:lnTo>
                <a:lnTo>
                  <a:pt x="1064" y="299"/>
                </a:lnTo>
                <a:lnTo>
                  <a:pt x="1053" y="306"/>
                </a:lnTo>
                <a:lnTo>
                  <a:pt x="1044" y="312"/>
                </a:lnTo>
                <a:lnTo>
                  <a:pt x="1044" y="312"/>
                </a:lnTo>
                <a:lnTo>
                  <a:pt x="1029" y="323"/>
                </a:lnTo>
                <a:lnTo>
                  <a:pt x="1014" y="337"/>
                </a:lnTo>
                <a:lnTo>
                  <a:pt x="1014" y="337"/>
                </a:lnTo>
                <a:lnTo>
                  <a:pt x="1001" y="351"/>
                </a:lnTo>
                <a:lnTo>
                  <a:pt x="996" y="357"/>
                </a:lnTo>
                <a:lnTo>
                  <a:pt x="994" y="362"/>
                </a:lnTo>
                <a:lnTo>
                  <a:pt x="994" y="362"/>
                </a:lnTo>
                <a:lnTo>
                  <a:pt x="991" y="372"/>
                </a:lnTo>
                <a:lnTo>
                  <a:pt x="989" y="376"/>
                </a:lnTo>
                <a:lnTo>
                  <a:pt x="984" y="382"/>
                </a:lnTo>
                <a:lnTo>
                  <a:pt x="984" y="382"/>
                </a:lnTo>
                <a:lnTo>
                  <a:pt x="959" y="410"/>
                </a:lnTo>
                <a:lnTo>
                  <a:pt x="934" y="438"/>
                </a:lnTo>
                <a:lnTo>
                  <a:pt x="934" y="438"/>
                </a:lnTo>
                <a:lnTo>
                  <a:pt x="921" y="452"/>
                </a:lnTo>
                <a:lnTo>
                  <a:pt x="914" y="458"/>
                </a:lnTo>
                <a:lnTo>
                  <a:pt x="889" y="438"/>
                </a:lnTo>
                <a:lnTo>
                  <a:pt x="889" y="438"/>
                </a:lnTo>
                <a:lnTo>
                  <a:pt x="880" y="415"/>
                </a:lnTo>
                <a:lnTo>
                  <a:pt x="860" y="366"/>
                </a:lnTo>
                <a:lnTo>
                  <a:pt x="847" y="338"/>
                </a:lnTo>
                <a:lnTo>
                  <a:pt x="836" y="315"/>
                </a:lnTo>
                <a:lnTo>
                  <a:pt x="826" y="296"/>
                </a:lnTo>
                <a:lnTo>
                  <a:pt x="822" y="291"/>
                </a:lnTo>
                <a:lnTo>
                  <a:pt x="818" y="287"/>
                </a:lnTo>
                <a:lnTo>
                  <a:pt x="818" y="287"/>
                </a:lnTo>
                <a:lnTo>
                  <a:pt x="808" y="282"/>
                </a:lnTo>
                <a:lnTo>
                  <a:pt x="801" y="279"/>
                </a:lnTo>
                <a:lnTo>
                  <a:pt x="797" y="278"/>
                </a:lnTo>
                <a:lnTo>
                  <a:pt x="793" y="277"/>
                </a:lnTo>
                <a:lnTo>
                  <a:pt x="793" y="277"/>
                </a:lnTo>
                <a:lnTo>
                  <a:pt x="772" y="272"/>
                </a:lnTo>
                <a:lnTo>
                  <a:pt x="727" y="263"/>
                </a:lnTo>
                <a:lnTo>
                  <a:pt x="663" y="252"/>
                </a:lnTo>
                <a:lnTo>
                  <a:pt x="663" y="252"/>
                </a:lnTo>
                <a:lnTo>
                  <a:pt x="654" y="248"/>
                </a:lnTo>
                <a:lnTo>
                  <a:pt x="648" y="245"/>
                </a:lnTo>
                <a:lnTo>
                  <a:pt x="643" y="242"/>
                </a:lnTo>
                <a:lnTo>
                  <a:pt x="643" y="242"/>
                </a:lnTo>
                <a:lnTo>
                  <a:pt x="638" y="232"/>
                </a:lnTo>
                <a:lnTo>
                  <a:pt x="631" y="214"/>
                </a:lnTo>
                <a:lnTo>
                  <a:pt x="623" y="186"/>
                </a:lnTo>
                <a:lnTo>
                  <a:pt x="623" y="186"/>
                </a:lnTo>
                <a:lnTo>
                  <a:pt x="625" y="164"/>
                </a:lnTo>
                <a:lnTo>
                  <a:pt x="625" y="146"/>
                </a:lnTo>
                <a:lnTo>
                  <a:pt x="624" y="139"/>
                </a:lnTo>
                <a:lnTo>
                  <a:pt x="623" y="131"/>
                </a:lnTo>
                <a:lnTo>
                  <a:pt x="623" y="131"/>
                </a:lnTo>
                <a:lnTo>
                  <a:pt x="618" y="120"/>
                </a:lnTo>
                <a:lnTo>
                  <a:pt x="614" y="112"/>
                </a:lnTo>
                <a:lnTo>
                  <a:pt x="610" y="106"/>
                </a:lnTo>
                <a:lnTo>
                  <a:pt x="608" y="101"/>
                </a:lnTo>
                <a:lnTo>
                  <a:pt x="608" y="101"/>
                </a:lnTo>
                <a:lnTo>
                  <a:pt x="605" y="95"/>
                </a:lnTo>
                <a:lnTo>
                  <a:pt x="600" y="87"/>
                </a:lnTo>
                <a:lnTo>
                  <a:pt x="595" y="81"/>
                </a:lnTo>
                <a:lnTo>
                  <a:pt x="592" y="76"/>
                </a:lnTo>
                <a:lnTo>
                  <a:pt x="592" y="76"/>
                </a:lnTo>
                <a:lnTo>
                  <a:pt x="590" y="71"/>
                </a:lnTo>
                <a:lnTo>
                  <a:pt x="586" y="64"/>
                </a:lnTo>
                <a:lnTo>
                  <a:pt x="582" y="58"/>
                </a:lnTo>
                <a:lnTo>
                  <a:pt x="580" y="57"/>
                </a:lnTo>
                <a:lnTo>
                  <a:pt x="577" y="56"/>
                </a:lnTo>
                <a:lnTo>
                  <a:pt x="577" y="56"/>
                </a:lnTo>
                <a:lnTo>
                  <a:pt x="572" y="56"/>
                </a:lnTo>
                <a:lnTo>
                  <a:pt x="572" y="56"/>
                </a:lnTo>
                <a:lnTo>
                  <a:pt x="572" y="56"/>
                </a:lnTo>
                <a:lnTo>
                  <a:pt x="566" y="49"/>
                </a:lnTo>
                <a:lnTo>
                  <a:pt x="550" y="34"/>
                </a:lnTo>
                <a:lnTo>
                  <a:pt x="530" y="17"/>
                </a:lnTo>
                <a:lnTo>
                  <a:pt x="520" y="9"/>
                </a:lnTo>
                <a:lnTo>
                  <a:pt x="511" y="4"/>
                </a:lnTo>
                <a:lnTo>
                  <a:pt x="511" y="4"/>
                </a:lnTo>
                <a:lnTo>
                  <a:pt x="502" y="2"/>
                </a:lnTo>
                <a:lnTo>
                  <a:pt x="492" y="0"/>
                </a:lnTo>
                <a:lnTo>
                  <a:pt x="483" y="0"/>
                </a:lnTo>
                <a:lnTo>
                  <a:pt x="475" y="0"/>
                </a:lnTo>
                <a:lnTo>
                  <a:pt x="466" y="3"/>
                </a:lnTo>
                <a:lnTo>
                  <a:pt x="458" y="5"/>
                </a:lnTo>
                <a:lnTo>
                  <a:pt x="452" y="8"/>
                </a:lnTo>
                <a:lnTo>
                  <a:pt x="447" y="10"/>
                </a:lnTo>
                <a:lnTo>
                  <a:pt x="447" y="10"/>
                </a:lnTo>
                <a:lnTo>
                  <a:pt x="442" y="15"/>
                </a:lnTo>
                <a:lnTo>
                  <a:pt x="437" y="22"/>
                </a:lnTo>
                <a:lnTo>
                  <a:pt x="432" y="30"/>
                </a:lnTo>
                <a:lnTo>
                  <a:pt x="432" y="30"/>
                </a:lnTo>
                <a:lnTo>
                  <a:pt x="429" y="30"/>
                </a:lnTo>
                <a:lnTo>
                  <a:pt x="423" y="30"/>
                </a:lnTo>
                <a:lnTo>
                  <a:pt x="419" y="33"/>
                </a:lnTo>
                <a:lnTo>
                  <a:pt x="413" y="36"/>
                </a:lnTo>
                <a:lnTo>
                  <a:pt x="408" y="39"/>
                </a:lnTo>
                <a:lnTo>
                  <a:pt x="402" y="46"/>
                </a:lnTo>
                <a:lnTo>
                  <a:pt x="402" y="46"/>
                </a:lnTo>
                <a:lnTo>
                  <a:pt x="395" y="53"/>
                </a:lnTo>
                <a:lnTo>
                  <a:pt x="390" y="62"/>
                </a:lnTo>
                <a:lnTo>
                  <a:pt x="387" y="72"/>
                </a:lnTo>
                <a:lnTo>
                  <a:pt x="384" y="82"/>
                </a:lnTo>
                <a:lnTo>
                  <a:pt x="382" y="93"/>
                </a:lnTo>
                <a:lnTo>
                  <a:pt x="380" y="105"/>
                </a:lnTo>
                <a:lnTo>
                  <a:pt x="380" y="115"/>
                </a:lnTo>
                <a:lnTo>
                  <a:pt x="382" y="126"/>
                </a:lnTo>
                <a:lnTo>
                  <a:pt x="382" y="126"/>
                </a:lnTo>
                <a:lnTo>
                  <a:pt x="384" y="137"/>
                </a:lnTo>
                <a:lnTo>
                  <a:pt x="388" y="147"/>
                </a:lnTo>
                <a:lnTo>
                  <a:pt x="398" y="170"/>
                </a:lnTo>
                <a:lnTo>
                  <a:pt x="409" y="191"/>
                </a:lnTo>
                <a:lnTo>
                  <a:pt x="413" y="201"/>
                </a:lnTo>
                <a:lnTo>
                  <a:pt x="417" y="211"/>
                </a:lnTo>
                <a:lnTo>
                  <a:pt x="417" y="211"/>
                </a:lnTo>
                <a:lnTo>
                  <a:pt x="419" y="223"/>
                </a:lnTo>
                <a:lnTo>
                  <a:pt x="421" y="235"/>
                </a:lnTo>
                <a:lnTo>
                  <a:pt x="422" y="249"/>
                </a:lnTo>
                <a:lnTo>
                  <a:pt x="422" y="264"/>
                </a:lnTo>
                <a:lnTo>
                  <a:pt x="421" y="277"/>
                </a:lnTo>
                <a:lnTo>
                  <a:pt x="419" y="289"/>
                </a:lnTo>
                <a:lnTo>
                  <a:pt x="416" y="299"/>
                </a:lnTo>
                <a:lnTo>
                  <a:pt x="412" y="307"/>
                </a:lnTo>
                <a:lnTo>
                  <a:pt x="412" y="307"/>
                </a:lnTo>
                <a:lnTo>
                  <a:pt x="394" y="325"/>
                </a:lnTo>
                <a:lnTo>
                  <a:pt x="387" y="332"/>
                </a:lnTo>
                <a:lnTo>
                  <a:pt x="397" y="332"/>
                </a:lnTo>
                <a:lnTo>
                  <a:pt x="397" y="332"/>
                </a:lnTo>
                <a:lnTo>
                  <a:pt x="395" y="352"/>
                </a:lnTo>
                <a:lnTo>
                  <a:pt x="394" y="370"/>
                </a:lnTo>
                <a:lnTo>
                  <a:pt x="392" y="387"/>
                </a:lnTo>
                <a:lnTo>
                  <a:pt x="392" y="387"/>
                </a:lnTo>
                <a:lnTo>
                  <a:pt x="390" y="400"/>
                </a:lnTo>
                <a:lnTo>
                  <a:pt x="390" y="410"/>
                </a:lnTo>
                <a:lnTo>
                  <a:pt x="390" y="418"/>
                </a:lnTo>
                <a:lnTo>
                  <a:pt x="389" y="420"/>
                </a:lnTo>
                <a:lnTo>
                  <a:pt x="387" y="423"/>
                </a:lnTo>
                <a:lnTo>
                  <a:pt x="387" y="423"/>
                </a:lnTo>
                <a:lnTo>
                  <a:pt x="383" y="429"/>
                </a:lnTo>
                <a:lnTo>
                  <a:pt x="375" y="440"/>
                </a:lnTo>
                <a:lnTo>
                  <a:pt x="357" y="475"/>
                </a:lnTo>
                <a:lnTo>
                  <a:pt x="331" y="523"/>
                </a:lnTo>
                <a:lnTo>
                  <a:pt x="331" y="533"/>
                </a:lnTo>
                <a:lnTo>
                  <a:pt x="316" y="538"/>
                </a:lnTo>
                <a:lnTo>
                  <a:pt x="316" y="538"/>
                </a:lnTo>
                <a:lnTo>
                  <a:pt x="240" y="489"/>
                </a:lnTo>
                <a:lnTo>
                  <a:pt x="188" y="454"/>
                </a:lnTo>
                <a:lnTo>
                  <a:pt x="172" y="443"/>
                </a:lnTo>
                <a:lnTo>
                  <a:pt x="166" y="438"/>
                </a:lnTo>
                <a:lnTo>
                  <a:pt x="166" y="438"/>
                </a:lnTo>
                <a:lnTo>
                  <a:pt x="168" y="434"/>
                </a:lnTo>
                <a:lnTo>
                  <a:pt x="171" y="428"/>
                </a:lnTo>
                <a:lnTo>
                  <a:pt x="172" y="424"/>
                </a:lnTo>
                <a:lnTo>
                  <a:pt x="171" y="419"/>
                </a:lnTo>
                <a:lnTo>
                  <a:pt x="170" y="414"/>
                </a:lnTo>
                <a:lnTo>
                  <a:pt x="166" y="408"/>
                </a:lnTo>
                <a:lnTo>
                  <a:pt x="166" y="408"/>
                </a:lnTo>
                <a:lnTo>
                  <a:pt x="157" y="396"/>
                </a:lnTo>
                <a:lnTo>
                  <a:pt x="148" y="387"/>
                </a:lnTo>
                <a:lnTo>
                  <a:pt x="141" y="380"/>
                </a:lnTo>
                <a:lnTo>
                  <a:pt x="136" y="372"/>
                </a:lnTo>
                <a:lnTo>
                  <a:pt x="136" y="372"/>
                </a:lnTo>
                <a:lnTo>
                  <a:pt x="131" y="360"/>
                </a:lnTo>
                <a:lnTo>
                  <a:pt x="128" y="357"/>
                </a:lnTo>
                <a:lnTo>
                  <a:pt x="127" y="356"/>
                </a:lnTo>
                <a:lnTo>
                  <a:pt x="126" y="357"/>
                </a:lnTo>
                <a:lnTo>
                  <a:pt x="126" y="357"/>
                </a:lnTo>
                <a:lnTo>
                  <a:pt x="124" y="360"/>
                </a:lnTo>
                <a:lnTo>
                  <a:pt x="123" y="364"/>
                </a:lnTo>
                <a:lnTo>
                  <a:pt x="122" y="374"/>
                </a:lnTo>
                <a:lnTo>
                  <a:pt x="122" y="384"/>
                </a:lnTo>
                <a:lnTo>
                  <a:pt x="121" y="387"/>
                </a:lnTo>
                <a:lnTo>
                  <a:pt x="121" y="387"/>
                </a:lnTo>
                <a:lnTo>
                  <a:pt x="107" y="390"/>
                </a:lnTo>
                <a:lnTo>
                  <a:pt x="96" y="390"/>
                </a:lnTo>
                <a:lnTo>
                  <a:pt x="91" y="389"/>
                </a:lnTo>
                <a:lnTo>
                  <a:pt x="86" y="387"/>
                </a:lnTo>
                <a:lnTo>
                  <a:pt x="86" y="387"/>
                </a:lnTo>
                <a:lnTo>
                  <a:pt x="74" y="381"/>
                </a:lnTo>
                <a:lnTo>
                  <a:pt x="62" y="372"/>
                </a:lnTo>
                <a:lnTo>
                  <a:pt x="49" y="365"/>
                </a:lnTo>
                <a:lnTo>
                  <a:pt x="44" y="364"/>
                </a:lnTo>
                <a:lnTo>
                  <a:pt x="40" y="362"/>
                </a:lnTo>
                <a:lnTo>
                  <a:pt x="40" y="362"/>
                </a:lnTo>
                <a:lnTo>
                  <a:pt x="37" y="362"/>
                </a:lnTo>
                <a:lnTo>
                  <a:pt x="34" y="365"/>
                </a:lnTo>
                <a:lnTo>
                  <a:pt x="34" y="366"/>
                </a:lnTo>
                <a:lnTo>
                  <a:pt x="35" y="367"/>
                </a:lnTo>
                <a:lnTo>
                  <a:pt x="35" y="367"/>
                </a:lnTo>
                <a:lnTo>
                  <a:pt x="60" y="398"/>
                </a:lnTo>
                <a:lnTo>
                  <a:pt x="60" y="398"/>
                </a:lnTo>
                <a:lnTo>
                  <a:pt x="38" y="385"/>
                </a:lnTo>
                <a:lnTo>
                  <a:pt x="20" y="376"/>
                </a:lnTo>
                <a:lnTo>
                  <a:pt x="10" y="372"/>
                </a:lnTo>
                <a:lnTo>
                  <a:pt x="10" y="372"/>
                </a:lnTo>
                <a:lnTo>
                  <a:pt x="7" y="372"/>
                </a:lnTo>
                <a:lnTo>
                  <a:pt x="5" y="375"/>
                </a:lnTo>
                <a:lnTo>
                  <a:pt x="5" y="377"/>
                </a:lnTo>
                <a:lnTo>
                  <a:pt x="5" y="377"/>
                </a:lnTo>
                <a:lnTo>
                  <a:pt x="7" y="380"/>
                </a:lnTo>
                <a:lnTo>
                  <a:pt x="7" y="382"/>
                </a:lnTo>
                <a:lnTo>
                  <a:pt x="5" y="382"/>
                </a:lnTo>
                <a:lnTo>
                  <a:pt x="5" y="382"/>
                </a:lnTo>
                <a:lnTo>
                  <a:pt x="3" y="384"/>
                </a:lnTo>
                <a:lnTo>
                  <a:pt x="2" y="386"/>
                </a:lnTo>
                <a:lnTo>
                  <a:pt x="0" y="390"/>
                </a:lnTo>
                <a:lnTo>
                  <a:pt x="0" y="392"/>
                </a:lnTo>
                <a:lnTo>
                  <a:pt x="5" y="398"/>
                </a:lnTo>
                <a:lnTo>
                  <a:pt x="5" y="398"/>
                </a:lnTo>
                <a:lnTo>
                  <a:pt x="5" y="400"/>
                </a:lnTo>
                <a:lnTo>
                  <a:pt x="7" y="404"/>
                </a:lnTo>
                <a:lnTo>
                  <a:pt x="10" y="408"/>
                </a:lnTo>
                <a:lnTo>
                  <a:pt x="10" y="408"/>
                </a:lnTo>
                <a:lnTo>
                  <a:pt x="23" y="418"/>
                </a:lnTo>
                <a:lnTo>
                  <a:pt x="30" y="423"/>
                </a:lnTo>
                <a:lnTo>
                  <a:pt x="40" y="428"/>
                </a:lnTo>
                <a:lnTo>
                  <a:pt x="40" y="428"/>
                </a:lnTo>
                <a:lnTo>
                  <a:pt x="52" y="434"/>
                </a:lnTo>
                <a:lnTo>
                  <a:pt x="66" y="442"/>
                </a:lnTo>
                <a:lnTo>
                  <a:pt x="78" y="449"/>
                </a:lnTo>
                <a:lnTo>
                  <a:pt x="84" y="452"/>
                </a:lnTo>
                <a:lnTo>
                  <a:pt x="91" y="453"/>
                </a:lnTo>
                <a:lnTo>
                  <a:pt x="91" y="453"/>
                </a:lnTo>
                <a:lnTo>
                  <a:pt x="112" y="455"/>
                </a:lnTo>
                <a:lnTo>
                  <a:pt x="121" y="458"/>
                </a:lnTo>
                <a:lnTo>
                  <a:pt x="121" y="458"/>
                </a:lnTo>
                <a:lnTo>
                  <a:pt x="148" y="483"/>
                </a:lnTo>
                <a:lnTo>
                  <a:pt x="211" y="540"/>
                </a:lnTo>
                <a:lnTo>
                  <a:pt x="276" y="596"/>
                </a:lnTo>
                <a:lnTo>
                  <a:pt x="300" y="615"/>
                </a:lnTo>
                <a:lnTo>
                  <a:pt x="311" y="624"/>
                </a:lnTo>
                <a:lnTo>
                  <a:pt x="311" y="624"/>
                </a:lnTo>
                <a:lnTo>
                  <a:pt x="326" y="630"/>
                </a:lnTo>
                <a:lnTo>
                  <a:pt x="333" y="631"/>
                </a:lnTo>
                <a:lnTo>
                  <a:pt x="334" y="630"/>
                </a:lnTo>
                <a:lnTo>
                  <a:pt x="337" y="629"/>
                </a:lnTo>
                <a:lnTo>
                  <a:pt x="337" y="629"/>
                </a:lnTo>
                <a:lnTo>
                  <a:pt x="342" y="625"/>
                </a:lnTo>
                <a:lnTo>
                  <a:pt x="347" y="621"/>
                </a:lnTo>
                <a:lnTo>
                  <a:pt x="352" y="619"/>
                </a:lnTo>
                <a:lnTo>
                  <a:pt x="352" y="619"/>
                </a:lnTo>
                <a:lnTo>
                  <a:pt x="355" y="624"/>
                </a:lnTo>
                <a:lnTo>
                  <a:pt x="359" y="628"/>
                </a:lnTo>
                <a:lnTo>
                  <a:pt x="362" y="629"/>
                </a:lnTo>
                <a:lnTo>
                  <a:pt x="362" y="629"/>
                </a:lnTo>
                <a:lnTo>
                  <a:pt x="373" y="612"/>
                </a:lnTo>
                <a:lnTo>
                  <a:pt x="397" y="576"/>
                </a:lnTo>
                <a:lnTo>
                  <a:pt x="432" y="523"/>
                </a:lnTo>
                <a:lnTo>
                  <a:pt x="432" y="523"/>
                </a:lnTo>
                <a:lnTo>
                  <a:pt x="439" y="540"/>
                </a:lnTo>
                <a:lnTo>
                  <a:pt x="454" y="579"/>
                </a:lnTo>
                <a:lnTo>
                  <a:pt x="477" y="634"/>
                </a:lnTo>
                <a:lnTo>
                  <a:pt x="477" y="634"/>
                </a:lnTo>
                <a:lnTo>
                  <a:pt x="434" y="743"/>
                </a:lnTo>
                <a:lnTo>
                  <a:pt x="407" y="819"/>
                </a:lnTo>
                <a:lnTo>
                  <a:pt x="398" y="845"/>
                </a:lnTo>
                <a:lnTo>
                  <a:pt x="397" y="853"/>
                </a:lnTo>
                <a:lnTo>
                  <a:pt x="397" y="855"/>
                </a:lnTo>
                <a:lnTo>
                  <a:pt x="397" y="855"/>
                </a:lnTo>
                <a:lnTo>
                  <a:pt x="403" y="858"/>
                </a:lnTo>
                <a:lnTo>
                  <a:pt x="412" y="859"/>
                </a:lnTo>
                <a:lnTo>
                  <a:pt x="419" y="859"/>
                </a:lnTo>
                <a:lnTo>
                  <a:pt x="422" y="860"/>
                </a:lnTo>
                <a:lnTo>
                  <a:pt x="422" y="860"/>
                </a:lnTo>
                <a:lnTo>
                  <a:pt x="423" y="982"/>
                </a:lnTo>
                <a:lnTo>
                  <a:pt x="423" y="1072"/>
                </a:lnTo>
                <a:lnTo>
                  <a:pt x="423" y="1106"/>
                </a:lnTo>
                <a:lnTo>
                  <a:pt x="422" y="1127"/>
                </a:lnTo>
                <a:lnTo>
                  <a:pt x="422" y="1127"/>
                </a:lnTo>
                <a:lnTo>
                  <a:pt x="422" y="1142"/>
                </a:lnTo>
                <a:lnTo>
                  <a:pt x="422" y="1160"/>
                </a:lnTo>
                <a:lnTo>
                  <a:pt x="426" y="1206"/>
                </a:lnTo>
                <a:lnTo>
                  <a:pt x="432" y="1262"/>
                </a:lnTo>
                <a:lnTo>
                  <a:pt x="432" y="1262"/>
                </a:lnTo>
                <a:lnTo>
                  <a:pt x="458" y="1271"/>
                </a:lnTo>
                <a:lnTo>
                  <a:pt x="490" y="1279"/>
                </a:lnTo>
                <a:lnTo>
                  <a:pt x="528" y="1287"/>
                </a:lnTo>
                <a:lnTo>
                  <a:pt x="528" y="1287"/>
                </a:lnTo>
                <a:lnTo>
                  <a:pt x="539" y="1364"/>
                </a:lnTo>
                <a:lnTo>
                  <a:pt x="545" y="1402"/>
                </a:lnTo>
                <a:lnTo>
                  <a:pt x="549" y="1423"/>
                </a:lnTo>
                <a:lnTo>
                  <a:pt x="549" y="1423"/>
                </a:lnTo>
                <a:lnTo>
                  <a:pt x="554" y="1445"/>
                </a:lnTo>
                <a:lnTo>
                  <a:pt x="562" y="1483"/>
                </a:lnTo>
                <a:lnTo>
                  <a:pt x="570" y="1522"/>
                </a:lnTo>
                <a:lnTo>
                  <a:pt x="572" y="1538"/>
                </a:lnTo>
                <a:lnTo>
                  <a:pt x="572" y="1549"/>
                </a:lnTo>
                <a:lnTo>
                  <a:pt x="572" y="1549"/>
                </a:lnTo>
                <a:lnTo>
                  <a:pt x="570" y="1583"/>
                </a:lnTo>
                <a:lnTo>
                  <a:pt x="569" y="1597"/>
                </a:lnTo>
                <a:lnTo>
                  <a:pt x="567" y="1604"/>
                </a:lnTo>
                <a:lnTo>
                  <a:pt x="567" y="1604"/>
                </a:lnTo>
                <a:lnTo>
                  <a:pt x="555" y="1613"/>
                </a:lnTo>
                <a:lnTo>
                  <a:pt x="528" y="1631"/>
                </a:lnTo>
                <a:lnTo>
                  <a:pt x="502" y="1649"/>
                </a:lnTo>
                <a:lnTo>
                  <a:pt x="492" y="1658"/>
                </a:lnTo>
                <a:lnTo>
                  <a:pt x="490" y="1662"/>
                </a:lnTo>
                <a:lnTo>
                  <a:pt x="487" y="1664"/>
                </a:lnTo>
                <a:lnTo>
                  <a:pt x="487" y="1664"/>
                </a:lnTo>
                <a:lnTo>
                  <a:pt x="483" y="1673"/>
                </a:lnTo>
                <a:lnTo>
                  <a:pt x="482" y="1678"/>
                </a:lnTo>
                <a:lnTo>
                  <a:pt x="482" y="1685"/>
                </a:lnTo>
                <a:lnTo>
                  <a:pt x="482" y="1685"/>
                </a:lnTo>
                <a:lnTo>
                  <a:pt x="482" y="1687"/>
                </a:lnTo>
                <a:lnTo>
                  <a:pt x="482" y="1687"/>
                </a:lnTo>
                <a:lnTo>
                  <a:pt x="483" y="1690"/>
                </a:lnTo>
                <a:lnTo>
                  <a:pt x="482" y="1695"/>
                </a:lnTo>
                <a:lnTo>
                  <a:pt x="482" y="1695"/>
                </a:lnTo>
                <a:lnTo>
                  <a:pt x="480" y="1705"/>
                </a:lnTo>
                <a:lnTo>
                  <a:pt x="480" y="1710"/>
                </a:lnTo>
                <a:lnTo>
                  <a:pt x="482" y="1715"/>
                </a:lnTo>
                <a:lnTo>
                  <a:pt x="482" y="1715"/>
                </a:lnTo>
                <a:lnTo>
                  <a:pt x="488" y="1726"/>
                </a:lnTo>
                <a:lnTo>
                  <a:pt x="490" y="1730"/>
                </a:lnTo>
                <a:lnTo>
                  <a:pt x="491" y="1730"/>
                </a:lnTo>
                <a:lnTo>
                  <a:pt x="492" y="1730"/>
                </a:lnTo>
                <a:lnTo>
                  <a:pt x="492" y="1730"/>
                </a:lnTo>
                <a:lnTo>
                  <a:pt x="496" y="1730"/>
                </a:lnTo>
                <a:lnTo>
                  <a:pt x="502" y="1731"/>
                </a:lnTo>
                <a:lnTo>
                  <a:pt x="513" y="1732"/>
                </a:lnTo>
                <a:lnTo>
                  <a:pt x="522" y="1731"/>
                </a:lnTo>
                <a:lnTo>
                  <a:pt x="532" y="1730"/>
                </a:lnTo>
                <a:lnTo>
                  <a:pt x="532" y="1730"/>
                </a:lnTo>
                <a:lnTo>
                  <a:pt x="545" y="1726"/>
                </a:lnTo>
                <a:lnTo>
                  <a:pt x="557" y="1721"/>
                </a:lnTo>
                <a:lnTo>
                  <a:pt x="586" y="1707"/>
                </a:lnTo>
                <a:lnTo>
                  <a:pt x="609" y="1695"/>
                </a:lnTo>
                <a:lnTo>
                  <a:pt x="618" y="1690"/>
                </a:lnTo>
                <a:lnTo>
                  <a:pt x="618" y="1690"/>
                </a:lnTo>
                <a:lnTo>
                  <a:pt x="618" y="1691"/>
                </a:lnTo>
                <a:lnTo>
                  <a:pt x="619" y="1692"/>
                </a:lnTo>
                <a:lnTo>
                  <a:pt x="621" y="1693"/>
                </a:lnTo>
                <a:lnTo>
                  <a:pt x="628" y="1695"/>
                </a:lnTo>
                <a:lnTo>
                  <a:pt x="628" y="1695"/>
                </a:lnTo>
                <a:lnTo>
                  <a:pt x="635" y="1695"/>
                </a:lnTo>
                <a:lnTo>
                  <a:pt x="646" y="1692"/>
                </a:lnTo>
                <a:lnTo>
                  <a:pt x="655" y="1690"/>
                </a:lnTo>
                <a:lnTo>
                  <a:pt x="661" y="1687"/>
                </a:lnTo>
                <a:lnTo>
                  <a:pt x="661" y="1687"/>
                </a:lnTo>
                <a:lnTo>
                  <a:pt x="663" y="1690"/>
                </a:lnTo>
                <a:lnTo>
                  <a:pt x="663" y="1690"/>
                </a:lnTo>
                <a:lnTo>
                  <a:pt x="664" y="1692"/>
                </a:lnTo>
                <a:lnTo>
                  <a:pt x="666" y="1693"/>
                </a:lnTo>
                <a:lnTo>
                  <a:pt x="672" y="1695"/>
                </a:lnTo>
                <a:lnTo>
                  <a:pt x="677" y="1697"/>
                </a:lnTo>
                <a:lnTo>
                  <a:pt x="678" y="1698"/>
                </a:lnTo>
                <a:lnTo>
                  <a:pt x="678" y="1700"/>
                </a:lnTo>
                <a:lnTo>
                  <a:pt x="678" y="1700"/>
                </a:lnTo>
                <a:lnTo>
                  <a:pt x="679" y="1702"/>
                </a:lnTo>
                <a:lnTo>
                  <a:pt x="682" y="1707"/>
                </a:lnTo>
                <a:lnTo>
                  <a:pt x="687" y="1712"/>
                </a:lnTo>
                <a:lnTo>
                  <a:pt x="694" y="1719"/>
                </a:lnTo>
                <a:lnTo>
                  <a:pt x="703" y="1724"/>
                </a:lnTo>
                <a:lnTo>
                  <a:pt x="713" y="1729"/>
                </a:lnTo>
                <a:lnTo>
                  <a:pt x="724" y="1732"/>
                </a:lnTo>
                <a:lnTo>
                  <a:pt x="738" y="1735"/>
                </a:lnTo>
                <a:lnTo>
                  <a:pt x="738" y="1735"/>
                </a:lnTo>
                <a:lnTo>
                  <a:pt x="752" y="1735"/>
                </a:lnTo>
                <a:lnTo>
                  <a:pt x="764" y="1734"/>
                </a:lnTo>
                <a:lnTo>
                  <a:pt x="774" y="1732"/>
                </a:lnTo>
                <a:lnTo>
                  <a:pt x="784" y="1729"/>
                </a:lnTo>
                <a:lnTo>
                  <a:pt x="791" y="1724"/>
                </a:lnTo>
                <a:lnTo>
                  <a:pt x="796" y="1719"/>
                </a:lnTo>
                <a:lnTo>
                  <a:pt x="798" y="1712"/>
                </a:lnTo>
                <a:lnTo>
                  <a:pt x="798" y="1705"/>
                </a:lnTo>
                <a:lnTo>
                  <a:pt x="798" y="1705"/>
                </a:lnTo>
                <a:lnTo>
                  <a:pt x="796" y="1697"/>
                </a:lnTo>
                <a:lnTo>
                  <a:pt x="789" y="1688"/>
                </a:lnTo>
                <a:lnTo>
                  <a:pt x="783" y="1680"/>
                </a:lnTo>
                <a:lnTo>
                  <a:pt x="776" y="1672"/>
                </a:lnTo>
                <a:lnTo>
                  <a:pt x="761" y="1656"/>
                </a:lnTo>
                <a:lnTo>
                  <a:pt x="753" y="1647"/>
                </a:lnTo>
                <a:lnTo>
                  <a:pt x="748" y="1639"/>
                </a:lnTo>
                <a:lnTo>
                  <a:pt x="748" y="1639"/>
                </a:lnTo>
                <a:lnTo>
                  <a:pt x="739" y="1626"/>
                </a:lnTo>
                <a:lnTo>
                  <a:pt x="730" y="1614"/>
                </a:lnTo>
                <a:lnTo>
                  <a:pt x="728" y="1608"/>
                </a:lnTo>
                <a:lnTo>
                  <a:pt x="725" y="1602"/>
                </a:lnTo>
                <a:lnTo>
                  <a:pt x="723" y="1593"/>
                </a:lnTo>
                <a:lnTo>
                  <a:pt x="723" y="1584"/>
                </a:lnTo>
                <a:lnTo>
                  <a:pt x="723" y="1584"/>
                </a:lnTo>
                <a:lnTo>
                  <a:pt x="724" y="1571"/>
                </a:lnTo>
                <a:lnTo>
                  <a:pt x="727" y="1554"/>
                </a:lnTo>
                <a:lnTo>
                  <a:pt x="735" y="1510"/>
                </a:lnTo>
                <a:lnTo>
                  <a:pt x="743" y="1462"/>
                </a:lnTo>
                <a:lnTo>
                  <a:pt x="747" y="1441"/>
                </a:lnTo>
                <a:lnTo>
                  <a:pt x="748" y="1423"/>
                </a:lnTo>
                <a:lnTo>
                  <a:pt x="748" y="1423"/>
                </a:lnTo>
                <a:lnTo>
                  <a:pt x="752" y="1358"/>
                </a:lnTo>
                <a:lnTo>
                  <a:pt x="757" y="1296"/>
                </a:lnTo>
                <a:lnTo>
                  <a:pt x="757" y="1296"/>
                </a:lnTo>
                <a:lnTo>
                  <a:pt x="778" y="1291"/>
                </a:lnTo>
                <a:lnTo>
                  <a:pt x="797" y="1287"/>
                </a:lnTo>
                <a:lnTo>
                  <a:pt x="812" y="1282"/>
                </a:lnTo>
                <a:lnTo>
                  <a:pt x="825" y="1277"/>
                </a:lnTo>
                <a:lnTo>
                  <a:pt x="842" y="1270"/>
                </a:lnTo>
                <a:lnTo>
                  <a:pt x="848" y="1267"/>
                </a:lnTo>
                <a:lnTo>
                  <a:pt x="803" y="880"/>
                </a:lnTo>
                <a:lnTo>
                  <a:pt x="803" y="880"/>
                </a:lnTo>
                <a:lnTo>
                  <a:pt x="813" y="874"/>
                </a:lnTo>
                <a:lnTo>
                  <a:pt x="821" y="869"/>
                </a:lnTo>
                <a:lnTo>
                  <a:pt x="823" y="866"/>
                </a:lnTo>
                <a:lnTo>
                  <a:pt x="823" y="865"/>
                </a:lnTo>
                <a:lnTo>
                  <a:pt x="823" y="865"/>
                </a:lnTo>
                <a:lnTo>
                  <a:pt x="815" y="836"/>
                </a:lnTo>
                <a:lnTo>
                  <a:pt x="796" y="775"/>
                </a:lnTo>
                <a:lnTo>
                  <a:pt x="777" y="709"/>
                </a:lnTo>
                <a:lnTo>
                  <a:pt x="771" y="684"/>
                </a:lnTo>
                <a:lnTo>
                  <a:pt x="768" y="669"/>
                </a:lnTo>
                <a:lnTo>
                  <a:pt x="768" y="669"/>
                </a:lnTo>
                <a:lnTo>
                  <a:pt x="771" y="628"/>
                </a:lnTo>
                <a:lnTo>
                  <a:pt x="776" y="561"/>
                </a:lnTo>
                <a:lnTo>
                  <a:pt x="783" y="473"/>
                </a:lnTo>
                <a:lnTo>
                  <a:pt x="783" y="473"/>
                </a:lnTo>
                <a:lnTo>
                  <a:pt x="791" y="488"/>
                </a:lnTo>
                <a:lnTo>
                  <a:pt x="808" y="517"/>
                </a:lnTo>
                <a:lnTo>
                  <a:pt x="833" y="558"/>
                </a:lnTo>
                <a:lnTo>
                  <a:pt x="843" y="553"/>
                </a:lnTo>
                <a:lnTo>
                  <a:pt x="843" y="553"/>
                </a:lnTo>
                <a:lnTo>
                  <a:pt x="852" y="562"/>
                </a:lnTo>
                <a:lnTo>
                  <a:pt x="862" y="570"/>
                </a:lnTo>
                <a:lnTo>
                  <a:pt x="874" y="579"/>
                </a:lnTo>
                <a:lnTo>
                  <a:pt x="886" y="587"/>
                </a:lnTo>
                <a:lnTo>
                  <a:pt x="892" y="590"/>
                </a:lnTo>
                <a:lnTo>
                  <a:pt x="899" y="592"/>
                </a:lnTo>
                <a:lnTo>
                  <a:pt x="904" y="594"/>
                </a:lnTo>
                <a:lnTo>
                  <a:pt x="910" y="594"/>
                </a:lnTo>
                <a:lnTo>
                  <a:pt x="915" y="591"/>
                </a:lnTo>
                <a:lnTo>
                  <a:pt x="919" y="589"/>
                </a:lnTo>
                <a:lnTo>
                  <a:pt x="919" y="589"/>
                </a:lnTo>
                <a:lnTo>
                  <a:pt x="930" y="573"/>
                </a:lnTo>
                <a:lnTo>
                  <a:pt x="948" y="545"/>
                </a:lnTo>
                <a:lnTo>
                  <a:pt x="993" y="470"/>
                </a:lnTo>
                <a:lnTo>
                  <a:pt x="1034" y="399"/>
                </a:lnTo>
                <a:lnTo>
                  <a:pt x="1048" y="376"/>
                </a:lnTo>
                <a:lnTo>
                  <a:pt x="1052" y="370"/>
                </a:lnTo>
                <a:lnTo>
                  <a:pt x="1054" y="367"/>
                </a:lnTo>
                <a:lnTo>
                  <a:pt x="1054" y="367"/>
                </a:lnTo>
                <a:lnTo>
                  <a:pt x="1064" y="362"/>
                </a:lnTo>
                <a:lnTo>
                  <a:pt x="1082" y="351"/>
                </a:lnTo>
                <a:lnTo>
                  <a:pt x="1102" y="338"/>
                </a:lnTo>
                <a:lnTo>
                  <a:pt x="1119" y="327"/>
                </a:lnTo>
                <a:lnTo>
                  <a:pt x="1119" y="327"/>
                </a:lnTo>
                <a:lnTo>
                  <a:pt x="1136" y="316"/>
                </a:lnTo>
                <a:lnTo>
                  <a:pt x="1153" y="305"/>
                </a:lnTo>
                <a:lnTo>
                  <a:pt x="1175" y="287"/>
                </a:lnTo>
                <a:lnTo>
                  <a:pt x="1175" y="287"/>
                </a:lnTo>
                <a:lnTo>
                  <a:pt x="1177" y="283"/>
                </a:lnTo>
                <a:lnTo>
                  <a:pt x="1177" y="281"/>
                </a:lnTo>
                <a:lnTo>
                  <a:pt x="1177" y="278"/>
                </a:lnTo>
                <a:lnTo>
                  <a:pt x="1175" y="277"/>
                </a:lnTo>
                <a:lnTo>
                  <a:pt x="1175" y="277"/>
                </a:lnTo>
                <a:lnTo>
                  <a:pt x="1173" y="276"/>
                </a:lnTo>
                <a:lnTo>
                  <a:pt x="1172" y="273"/>
                </a:lnTo>
                <a:lnTo>
                  <a:pt x="1170" y="272"/>
                </a:lnTo>
                <a:lnTo>
                  <a:pt x="1165" y="272"/>
                </a:lnTo>
                <a:lnTo>
                  <a:pt x="1165" y="272"/>
                </a:lnTo>
                <a:lnTo>
                  <a:pt x="1155" y="274"/>
                </a:lnTo>
                <a:lnTo>
                  <a:pt x="1143" y="278"/>
                </a:lnTo>
                <a:lnTo>
                  <a:pt x="1124" y="287"/>
                </a:lnTo>
                <a:lnTo>
                  <a:pt x="1124" y="287"/>
                </a:lnTo>
                <a:close/>
                <a:moveTo>
                  <a:pt x="629" y="1301"/>
                </a:moveTo>
                <a:lnTo>
                  <a:pt x="629" y="1301"/>
                </a:lnTo>
                <a:lnTo>
                  <a:pt x="658" y="1302"/>
                </a:lnTo>
                <a:lnTo>
                  <a:pt x="664" y="1302"/>
                </a:lnTo>
                <a:lnTo>
                  <a:pt x="664" y="1302"/>
                </a:lnTo>
                <a:lnTo>
                  <a:pt x="666" y="1384"/>
                </a:lnTo>
                <a:lnTo>
                  <a:pt x="668" y="1458"/>
                </a:lnTo>
                <a:lnTo>
                  <a:pt x="668" y="1458"/>
                </a:lnTo>
                <a:lnTo>
                  <a:pt x="668" y="1517"/>
                </a:lnTo>
                <a:lnTo>
                  <a:pt x="668" y="1564"/>
                </a:lnTo>
                <a:lnTo>
                  <a:pt x="668" y="1564"/>
                </a:lnTo>
                <a:lnTo>
                  <a:pt x="665" y="1580"/>
                </a:lnTo>
                <a:lnTo>
                  <a:pt x="661" y="1595"/>
                </a:lnTo>
                <a:lnTo>
                  <a:pt x="659" y="1610"/>
                </a:lnTo>
                <a:lnTo>
                  <a:pt x="658" y="1619"/>
                </a:lnTo>
                <a:lnTo>
                  <a:pt x="658" y="1619"/>
                </a:lnTo>
                <a:lnTo>
                  <a:pt x="658" y="1643"/>
                </a:lnTo>
                <a:lnTo>
                  <a:pt x="658" y="1643"/>
                </a:lnTo>
                <a:lnTo>
                  <a:pt x="651" y="1624"/>
                </a:lnTo>
                <a:lnTo>
                  <a:pt x="648" y="1609"/>
                </a:lnTo>
                <a:lnTo>
                  <a:pt x="648" y="1609"/>
                </a:lnTo>
                <a:lnTo>
                  <a:pt x="645" y="1576"/>
                </a:lnTo>
                <a:lnTo>
                  <a:pt x="643" y="1512"/>
                </a:lnTo>
                <a:lnTo>
                  <a:pt x="638" y="1403"/>
                </a:lnTo>
                <a:lnTo>
                  <a:pt x="638" y="1403"/>
                </a:lnTo>
                <a:lnTo>
                  <a:pt x="634" y="1355"/>
                </a:lnTo>
                <a:lnTo>
                  <a:pt x="629" y="1301"/>
                </a:lnTo>
                <a:lnTo>
                  <a:pt x="629" y="13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59E4E85-F904-37A7-CC32-17688C6BA5BB}"/>
              </a:ext>
            </a:extLst>
          </p:cNvPr>
          <p:cNvSpPr>
            <a:spLocks noEditPoints="1"/>
          </p:cNvSpPr>
          <p:nvPr/>
        </p:nvSpPr>
        <p:spPr bwMode="auto">
          <a:xfrm>
            <a:off x="7003640" y="914401"/>
            <a:ext cx="1546037" cy="2523884"/>
          </a:xfrm>
          <a:custGeom>
            <a:avLst/>
            <a:gdLst>
              <a:gd name="T0" fmla="*/ 178 w 1102"/>
              <a:gd name="T1" fmla="*/ 757 h 1799"/>
              <a:gd name="T2" fmla="*/ 404 w 1102"/>
              <a:gd name="T3" fmla="*/ 782 h 1799"/>
              <a:gd name="T4" fmla="*/ 456 w 1102"/>
              <a:gd name="T5" fmla="*/ 739 h 1799"/>
              <a:gd name="T6" fmla="*/ 500 w 1102"/>
              <a:gd name="T7" fmla="*/ 774 h 1799"/>
              <a:gd name="T8" fmla="*/ 478 w 1102"/>
              <a:gd name="T9" fmla="*/ 1169 h 1799"/>
              <a:gd name="T10" fmla="*/ 513 w 1102"/>
              <a:gd name="T11" fmla="*/ 1407 h 1799"/>
              <a:gd name="T12" fmla="*/ 640 w 1102"/>
              <a:gd name="T13" fmla="*/ 1642 h 1799"/>
              <a:gd name="T14" fmla="*/ 620 w 1102"/>
              <a:gd name="T15" fmla="*/ 1696 h 1799"/>
              <a:gd name="T16" fmla="*/ 574 w 1102"/>
              <a:gd name="T17" fmla="*/ 1754 h 1799"/>
              <a:gd name="T18" fmla="*/ 587 w 1102"/>
              <a:gd name="T19" fmla="*/ 1796 h 1799"/>
              <a:gd name="T20" fmla="*/ 695 w 1102"/>
              <a:gd name="T21" fmla="*/ 1756 h 1799"/>
              <a:gd name="T22" fmla="*/ 750 w 1102"/>
              <a:gd name="T23" fmla="*/ 1752 h 1799"/>
              <a:gd name="T24" fmla="*/ 882 w 1102"/>
              <a:gd name="T25" fmla="*/ 1795 h 1799"/>
              <a:gd name="T26" fmla="*/ 904 w 1102"/>
              <a:gd name="T27" fmla="*/ 1762 h 1799"/>
              <a:gd name="T28" fmla="*/ 901 w 1102"/>
              <a:gd name="T29" fmla="*/ 1737 h 1799"/>
              <a:gd name="T30" fmla="*/ 818 w 1102"/>
              <a:gd name="T31" fmla="*/ 1681 h 1799"/>
              <a:gd name="T32" fmla="*/ 816 w 1102"/>
              <a:gd name="T33" fmla="*/ 1563 h 1799"/>
              <a:gd name="T34" fmla="*/ 881 w 1102"/>
              <a:gd name="T35" fmla="*/ 1405 h 1799"/>
              <a:gd name="T36" fmla="*/ 856 w 1102"/>
              <a:gd name="T37" fmla="*/ 948 h 1799"/>
              <a:gd name="T38" fmla="*/ 856 w 1102"/>
              <a:gd name="T39" fmla="*/ 480 h 1799"/>
              <a:gd name="T40" fmla="*/ 1069 w 1102"/>
              <a:gd name="T41" fmla="*/ 450 h 1799"/>
              <a:gd name="T42" fmla="*/ 1057 w 1102"/>
              <a:gd name="T43" fmla="*/ 179 h 1799"/>
              <a:gd name="T44" fmla="*/ 1057 w 1102"/>
              <a:gd name="T45" fmla="*/ 63 h 1799"/>
              <a:gd name="T46" fmla="*/ 1042 w 1102"/>
              <a:gd name="T47" fmla="*/ 48 h 1799"/>
              <a:gd name="T48" fmla="*/ 1026 w 1102"/>
              <a:gd name="T49" fmla="*/ 23 h 1799"/>
              <a:gd name="T50" fmla="*/ 1008 w 1102"/>
              <a:gd name="T51" fmla="*/ 0 h 1799"/>
              <a:gd name="T52" fmla="*/ 996 w 1102"/>
              <a:gd name="T53" fmla="*/ 12 h 1799"/>
              <a:gd name="T54" fmla="*/ 990 w 1102"/>
              <a:gd name="T55" fmla="*/ 50 h 1799"/>
              <a:gd name="T56" fmla="*/ 991 w 1102"/>
              <a:gd name="T57" fmla="*/ 98 h 1799"/>
              <a:gd name="T58" fmla="*/ 942 w 1102"/>
              <a:gd name="T59" fmla="*/ 69 h 1799"/>
              <a:gd name="T60" fmla="*/ 962 w 1102"/>
              <a:gd name="T61" fmla="*/ 138 h 1799"/>
              <a:gd name="T62" fmla="*/ 996 w 1102"/>
              <a:gd name="T63" fmla="*/ 184 h 1799"/>
              <a:gd name="T64" fmla="*/ 727 w 1102"/>
              <a:gd name="T65" fmla="*/ 336 h 1799"/>
              <a:gd name="T66" fmla="*/ 663 w 1102"/>
              <a:gd name="T67" fmla="*/ 279 h 1799"/>
              <a:gd name="T68" fmla="*/ 605 w 1102"/>
              <a:gd name="T69" fmla="*/ 164 h 1799"/>
              <a:gd name="T70" fmla="*/ 520 w 1102"/>
              <a:gd name="T71" fmla="*/ 112 h 1799"/>
              <a:gd name="T72" fmla="*/ 479 w 1102"/>
              <a:gd name="T73" fmla="*/ 113 h 1799"/>
              <a:gd name="T74" fmla="*/ 453 w 1102"/>
              <a:gd name="T75" fmla="*/ 120 h 1799"/>
              <a:gd name="T76" fmla="*/ 431 w 1102"/>
              <a:gd name="T77" fmla="*/ 105 h 1799"/>
              <a:gd name="T78" fmla="*/ 422 w 1102"/>
              <a:gd name="T79" fmla="*/ 135 h 1799"/>
              <a:gd name="T80" fmla="*/ 407 w 1102"/>
              <a:gd name="T81" fmla="*/ 141 h 1799"/>
              <a:gd name="T82" fmla="*/ 424 w 1102"/>
              <a:gd name="T83" fmla="*/ 159 h 1799"/>
              <a:gd name="T84" fmla="*/ 400 w 1102"/>
              <a:gd name="T85" fmla="*/ 224 h 1799"/>
              <a:gd name="T86" fmla="*/ 434 w 1102"/>
              <a:gd name="T87" fmla="*/ 312 h 1799"/>
              <a:gd name="T88" fmla="*/ 414 w 1102"/>
              <a:gd name="T89" fmla="*/ 435 h 1799"/>
              <a:gd name="T90" fmla="*/ 414 w 1102"/>
              <a:gd name="T91" fmla="*/ 489 h 1799"/>
              <a:gd name="T92" fmla="*/ 424 w 1102"/>
              <a:gd name="T93" fmla="*/ 533 h 1799"/>
              <a:gd name="T94" fmla="*/ 143 w 1102"/>
              <a:gd name="T95" fmla="*/ 692 h 1799"/>
              <a:gd name="T96" fmla="*/ 49 w 1102"/>
              <a:gd name="T97" fmla="*/ 675 h 1799"/>
              <a:gd name="T98" fmla="*/ 83 w 1102"/>
              <a:gd name="T99" fmla="*/ 694 h 1799"/>
              <a:gd name="T100" fmla="*/ 69 w 1102"/>
              <a:gd name="T101" fmla="*/ 710 h 1799"/>
              <a:gd name="T102" fmla="*/ 10 w 1102"/>
              <a:gd name="T103" fmla="*/ 718 h 1799"/>
              <a:gd name="T104" fmla="*/ 3 w 1102"/>
              <a:gd name="T105" fmla="*/ 732 h 1799"/>
              <a:gd name="T106" fmla="*/ 18 w 1102"/>
              <a:gd name="T107" fmla="*/ 747 h 1799"/>
              <a:gd name="T108" fmla="*/ 58 w 1102"/>
              <a:gd name="T109" fmla="*/ 767 h 1799"/>
              <a:gd name="T110" fmla="*/ 133 w 1102"/>
              <a:gd name="T111" fmla="*/ 767 h 1799"/>
              <a:gd name="T112" fmla="*/ 730 w 1102"/>
              <a:gd name="T113" fmla="*/ 1466 h 1799"/>
              <a:gd name="T114" fmla="*/ 722 w 1102"/>
              <a:gd name="T115" fmla="*/ 1691 h 1799"/>
              <a:gd name="T116" fmla="*/ 704 w 1102"/>
              <a:gd name="T117" fmla="*/ 1609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2" h="1799">
                <a:moveTo>
                  <a:pt x="148" y="762"/>
                </a:moveTo>
                <a:lnTo>
                  <a:pt x="148" y="762"/>
                </a:lnTo>
                <a:lnTo>
                  <a:pt x="156" y="759"/>
                </a:lnTo>
                <a:lnTo>
                  <a:pt x="165" y="759"/>
                </a:lnTo>
                <a:lnTo>
                  <a:pt x="177" y="758"/>
                </a:lnTo>
                <a:lnTo>
                  <a:pt x="177" y="758"/>
                </a:lnTo>
                <a:lnTo>
                  <a:pt x="178" y="757"/>
                </a:lnTo>
                <a:lnTo>
                  <a:pt x="178" y="757"/>
                </a:lnTo>
                <a:lnTo>
                  <a:pt x="178" y="757"/>
                </a:lnTo>
                <a:lnTo>
                  <a:pt x="178" y="757"/>
                </a:lnTo>
                <a:lnTo>
                  <a:pt x="177" y="758"/>
                </a:lnTo>
                <a:lnTo>
                  <a:pt x="177" y="758"/>
                </a:lnTo>
                <a:lnTo>
                  <a:pt x="178" y="768"/>
                </a:lnTo>
                <a:lnTo>
                  <a:pt x="178" y="777"/>
                </a:lnTo>
                <a:lnTo>
                  <a:pt x="178" y="777"/>
                </a:lnTo>
                <a:lnTo>
                  <a:pt x="211" y="779"/>
                </a:lnTo>
                <a:lnTo>
                  <a:pt x="286" y="782"/>
                </a:lnTo>
                <a:lnTo>
                  <a:pt x="363" y="783"/>
                </a:lnTo>
                <a:lnTo>
                  <a:pt x="390" y="783"/>
                </a:lnTo>
                <a:lnTo>
                  <a:pt x="404" y="782"/>
                </a:lnTo>
                <a:lnTo>
                  <a:pt x="404" y="782"/>
                </a:lnTo>
                <a:lnTo>
                  <a:pt x="409" y="781"/>
                </a:lnTo>
                <a:lnTo>
                  <a:pt x="414" y="781"/>
                </a:lnTo>
                <a:lnTo>
                  <a:pt x="425" y="782"/>
                </a:lnTo>
                <a:lnTo>
                  <a:pt x="431" y="781"/>
                </a:lnTo>
                <a:lnTo>
                  <a:pt x="436" y="778"/>
                </a:lnTo>
                <a:lnTo>
                  <a:pt x="441" y="774"/>
                </a:lnTo>
                <a:lnTo>
                  <a:pt x="444" y="767"/>
                </a:lnTo>
                <a:lnTo>
                  <a:pt x="444" y="767"/>
                </a:lnTo>
                <a:lnTo>
                  <a:pt x="456" y="739"/>
                </a:lnTo>
                <a:lnTo>
                  <a:pt x="468" y="700"/>
                </a:lnTo>
                <a:lnTo>
                  <a:pt x="484" y="651"/>
                </a:lnTo>
                <a:lnTo>
                  <a:pt x="484" y="651"/>
                </a:lnTo>
                <a:lnTo>
                  <a:pt x="498" y="694"/>
                </a:lnTo>
                <a:lnTo>
                  <a:pt x="507" y="724"/>
                </a:lnTo>
                <a:lnTo>
                  <a:pt x="510" y="735"/>
                </a:lnTo>
                <a:lnTo>
                  <a:pt x="510" y="739"/>
                </a:lnTo>
                <a:lnTo>
                  <a:pt x="510" y="742"/>
                </a:lnTo>
                <a:lnTo>
                  <a:pt x="510" y="742"/>
                </a:lnTo>
                <a:lnTo>
                  <a:pt x="500" y="774"/>
                </a:lnTo>
                <a:lnTo>
                  <a:pt x="481" y="840"/>
                </a:lnTo>
                <a:lnTo>
                  <a:pt x="464" y="903"/>
                </a:lnTo>
                <a:lnTo>
                  <a:pt x="461" y="924"/>
                </a:lnTo>
                <a:lnTo>
                  <a:pt x="459" y="930"/>
                </a:lnTo>
                <a:lnTo>
                  <a:pt x="459" y="933"/>
                </a:lnTo>
                <a:lnTo>
                  <a:pt x="459" y="933"/>
                </a:lnTo>
                <a:lnTo>
                  <a:pt x="469" y="938"/>
                </a:lnTo>
                <a:lnTo>
                  <a:pt x="469" y="938"/>
                </a:lnTo>
                <a:lnTo>
                  <a:pt x="474" y="1066"/>
                </a:lnTo>
                <a:lnTo>
                  <a:pt x="478" y="1169"/>
                </a:lnTo>
                <a:lnTo>
                  <a:pt x="479" y="1213"/>
                </a:lnTo>
                <a:lnTo>
                  <a:pt x="479" y="1245"/>
                </a:lnTo>
                <a:lnTo>
                  <a:pt x="479" y="1245"/>
                </a:lnTo>
                <a:lnTo>
                  <a:pt x="479" y="1271"/>
                </a:lnTo>
                <a:lnTo>
                  <a:pt x="481" y="1299"/>
                </a:lnTo>
                <a:lnTo>
                  <a:pt x="484" y="1351"/>
                </a:lnTo>
                <a:lnTo>
                  <a:pt x="489" y="1410"/>
                </a:lnTo>
                <a:lnTo>
                  <a:pt x="489" y="1410"/>
                </a:lnTo>
                <a:lnTo>
                  <a:pt x="496" y="1409"/>
                </a:lnTo>
                <a:lnTo>
                  <a:pt x="513" y="1407"/>
                </a:lnTo>
                <a:lnTo>
                  <a:pt x="538" y="1405"/>
                </a:lnTo>
                <a:lnTo>
                  <a:pt x="552" y="1405"/>
                </a:lnTo>
                <a:lnTo>
                  <a:pt x="567" y="1407"/>
                </a:lnTo>
                <a:lnTo>
                  <a:pt x="567" y="1407"/>
                </a:lnTo>
                <a:lnTo>
                  <a:pt x="589" y="1477"/>
                </a:lnTo>
                <a:lnTo>
                  <a:pt x="605" y="1526"/>
                </a:lnTo>
                <a:lnTo>
                  <a:pt x="605" y="1526"/>
                </a:lnTo>
                <a:lnTo>
                  <a:pt x="612" y="1550"/>
                </a:lnTo>
                <a:lnTo>
                  <a:pt x="624" y="1586"/>
                </a:lnTo>
                <a:lnTo>
                  <a:pt x="640" y="1642"/>
                </a:lnTo>
                <a:lnTo>
                  <a:pt x="640" y="1642"/>
                </a:lnTo>
                <a:lnTo>
                  <a:pt x="643" y="1649"/>
                </a:lnTo>
                <a:lnTo>
                  <a:pt x="645" y="1657"/>
                </a:lnTo>
                <a:lnTo>
                  <a:pt x="646" y="1664"/>
                </a:lnTo>
                <a:lnTo>
                  <a:pt x="646" y="1668"/>
                </a:lnTo>
                <a:lnTo>
                  <a:pt x="645" y="1672"/>
                </a:lnTo>
                <a:lnTo>
                  <a:pt x="645" y="1672"/>
                </a:lnTo>
                <a:lnTo>
                  <a:pt x="641" y="1677"/>
                </a:lnTo>
                <a:lnTo>
                  <a:pt x="636" y="1682"/>
                </a:lnTo>
                <a:lnTo>
                  <a:pt x="620" y="1696"/>
                </a:lnTo>
                <a:lnTo>
                  <a:pt x="605" y="1708"/>
                </a:lnTo>
                <a:lnTo>
                  <a:pt x="599" y="1713"/>
                </a:lnTo>
                <a:lnTo>
                  <a:pt x="595" y="1717"/>
                </a:lnTo>
                <a:lnTo>
                  <a:pt x="595" y="1717"/>
                </a:lnTo>
                <a:lnTo>
                  <a:pt x="580" y="1737"/>
                </a:lnTo>
                <a:lnTo>
                  <a:pt x="580" y="1737"/>
                </a:lnTo>
                <a:lnTo>
                  <a:pt x="577" y="1740"/>
                </a:lnTo>
                <a:lnTo>
                  <a:pt x="575" y="1747"/>
                </a:lnTo>
                <a:lnTo>
                  <a:pt x="575" y="1747"/>
                </a:lnTo>
                <a:lnTo>
                  <a:pt x="574" y="1754"/>
                </a:lnTo>
                <a:lnTo>
                  <a:pt x="574" y="1759"/>
                </a:lnTo>
                <a:lnTo>
                  <a:pt x="575" y="1767"/>
                </a:lnTo>
                <a:lnTo>
                  <a:pt x="575" y="1767"/>
                </a:lnTo>
                <a:lnTo>
                  <a:pt x="577" y="1774"/>
                </a:lnTo>
                <a:lnTo>
                  <a:pt x="580" y="1777"/>
                </a:lnTo>
                <a:lnTo>
                  <a:pt x="580" y="1777"/>
                </a:lnTo>
                <a:lnTo>
                  <a:pt x="581" y="1781"/>
                </a:lnTo>
                <a:lnTo>
                  <a:pt x="584" y="1788"/>
                </a:lnTo>
                <a:lnTo>
                  <a:pt x="586" y="1794"/>
                </a:lnTo>
                <a:lnTo>
                  <a:pt x="587" y="1796"/>
                </a:lnTo>
                <a:lnTo>
                  <a:pt x="590" y="1798"/>
                </a:lnTo>
                <a:lnTo>
                  <a:pt x="590" y="1798"/>
                </a:lnTo>
                <a:lnTo>
                  <a:pt x="614" y="1799"/>
                </a:lnTo>
                <a:lnTo>
                  <a:pt x="631" y="1799"/>
                </a:lnTo>
                <a:lnTo>
                  <a:pt x="645" y="1798"/>
                </a:lnTo>
                <a:lnTo>
                  <a:pt x="645" y="1798"/>
                </a:lnTo>
                <a:lnTo>
                  <a:pt x="651" y="1795"/>
                </a:lnTo>
                <a:lnTo>
                  <a:pt x="660" y="1789"/>
                </a:lnTo>
                <a:lnTo>
                  <a:pt x="679" y="1772"/>
                </a:lnTo>
                <a:lnTo>
                  <a:pt x="695" y="1756"/>
                </a:lnTo>
                <a:lnTo>
                  <a:pt x="705" y="1747"/>
                </a:lnTo>
                <a:lnTo>
                  <a:pt x="705" y="1747"/>
                </a:lnTo>
                <a:lnTo>
                  <a:pt x="709" y="1744"/>
                </a:lnTo>
                <a:lnTo>
                  <a:pt x="713" y="1739"/>
                </a:lnTo>
                <a:lnTo>
                  <a:pt x="715" y="1732"/>
                </a:lnTo>
                <a:lnTo>
                  <a:pt x="715" y="1732"/>
                </a:lnTo>
                <a:lnTo>
                  <a:pt x="728" y="1741"/>
                </a:lnTo>
                <a:lnTo>
                  <a:pt x="739" y="1749"/>
                </a:lnTo>
                <a:lnTo>
                  <a:pt x="745" y="1751"/>
                </a:lnTo>
                <a:lnTo>
                  <a:pt x="750" y="1752"/>
                </a:lnTo>
                <a:lnTo>
                  <a:pt x="750" y="1752"/>
                </a:lnTo>
                <a:lnTo>
                  <a:pt x="758" y="1755"/>
                </a:lnTo>
                <a:lnTo>
                  <a:pt x="768" y="1759"/>
                </a:lnTo>
                <a:lnTo>
                  <a:pt x="796" y="1771"/>
                </a:lnTo>
                <a:lnTo>
                  <a:pt x="841" y="1793"/>
                </a:lnTo>
                <a:lnTo>
                  <a:pt x="841" y="1793"/>
                </a:lnTo>
                <a:lnTo>
                  <a:pt x="847" y="1795"/>
                </a:lnTo>
                <a:lnTo>
                  <a:pt x="853" y="1796"/>
                </a:lnTo>
                <a:lnTo>
                  <a:pt x="868" y="1796"/>
                </a:lnTo>
                <a:lnTo>
                  <a:pt x="882" y="1795"/>
                </a:lnTo>
                <a:lnTo>
                  <a:pt x="887" y="1794"/>
                </a:lnTo>
                <a:lnTo>
                  <a:pt x="891" y="1793"/>
                </a:lnTo>
                <a:lnTo>
                  <a:pt x="891" y="1793"/>
                </a:lnTo>
                <a:lnTo>
                  <a:pt x="893" y="1790"/>
                </a:lnTo>
                <a:lnTo>
                  <a:pt x="896" y="1786"/>
                </a:lnTo>
                <a:lnTo>
                  <a:pt x="899" y="1779"/>
                </a:lnTo>
                <a:lnTo>
                  <a:pt x="900" y="1771"/>
                </a:lnTo>
                <a:lnTo>
                  <a:pt x="901" y="1767"/>
                </a:lnTo>
                <a:lnTo>
                  <a:pt x="901" y="1767"/>
                </a:lnTo>
                <a:lnTo>
                  <a:pt x="904" y="1762"/>
                </a:lnTo>
                <a:lnTo>
                  <a:pt x="905" y="1759"/>
                </a:lnTo>
                <a:lnTo>
                  <a:pt x="906" y="1752"/>
                </a:lnTo>
                <a:lnTo>
                  <a:pt x="906" y="1752"/>
                </a:lnTo>
                <a:lnTo>
                  <a:pt x="907" y="1750"/>
                </a:lnTo>
                <a:lnTo>
                  <a:pt x="909" y="1747"/>
                </a:lnTo>
                <a:lnTo>
                  <a:pt x="910" y="1746"/>
                </a:lnTo>
                <a:lnTo>
                  <a:pt x="910" y="1745"/>
                </a:lnTo>
                <a:lnTo>
                  <a:pt x="909" y="1744"/>
                </a:lnTo>
                <a:lnTo>
                  <a:pt x="901" y="1737"/>
                </a:lnTo>
                <a:lnTo>
                  <a:pt x="901" y="1737"/>
                </a:lnTo>
                <a:lnTo>
                  <a:pt x="887" y="1730"/>
                </a:lnTo>
                <a:lnTo>
                  <a:pt x="875" y="1723"/>
                </a:lnTo>
                <a:lnTo>
                  <a:pt x="863" y="1718"/>
                </a:lnTo>
                <a:lnTo>
                  <a:pt x="858" y="1715"/>
                </a:lnTo>
                <a:lnTo>
                  <a:pt x="856" y="1712"/>
                </a:lnTo>
                <a:lnTo>
                  <a:pt x="856" y="1712"/>
                </a:lnTo>
                <a:lnTo>
                  <a:pt x="852" y="1708"/>
                </a:lnTo>
                <a:lnTo>
                  <a:pt x="846" y="1703"/>
                </a:lnTo>
                <a:lnTo>
                  <a:pt x="827" y="1689"/>
                </a:lnTo>
                <a:lnTo>
                  <a:pt x="818" y="1681"/>
                </a:lnTo>
                <a:lnTo>
                  <a:pt x="811" y="1671"/>
                </a:lnTo>
                <a:lnTo>
                  <a:pt x="804" y="1659"/>
                </a:lnTo>
                <a:lnTo>
                  <a:pt x="802" y="1653"/>
                </a:lnTo>
                <a:lnTo>
                  <a:pt x="801" y="1647"/>
                </a:lnTo>
                <a:lnTo>
                  <a:pt x="801" y="1647"/>
                </a:lnTo>
                <a:lnTo>
                  <a:pt x="801" y="1634"/>
                </a:lnTo>
                <a:lnTo>
                  <a:pt x="802" y="1620"/>
                </a:lnTo>
                <a:lnTo>
                  <a:pt x="804" y="1607"/>
                </a:lnTo>
                <a:lnTo>
                  <a:pt x="808" y="1591"/>
                </a:lnTo>
                <a:lnTo>
                  <a:pt x="816" y="1563"/>
                </a:lnTo>
                <a:lnTo>
                  <a:pt x="819" y="1546"/>
                </a:lnTo>
                <a:lnTo>
                  <a:pt x="821" y="1531"/>
                </a:lnTo>
                <a:lnTo>
                  <a:pt x="821" y="1531"/>
                </a:lnTo>
                <a:lnTo>
                  <a:pt x="826" y="1468"/>
                </a:lnTo>
                <a:lnTo>
                  <a:pt x="827" y="1437"/>
                </a:lnTo>
                <a:lnTo>
                  <a:pt x="827" y="1412"/>
                </a:lnTo>
                <a:lnTo>
                  <a:pt x="827" y="1412"/>
                </a:lnTo>
                <a:lnTo>
                  <a:pt x="861" y="1405"/>
                </a:lnTo>
                <a:lnTo>
                  <a:pt x="881" y="1405"/>
                </a:lnTo>
                <a:lnTo>
                  <a:pt x="881" y="1405"/>
                </a:lnTo>
                <a:lnTo>
                  <a:pt x="871" y="1305"/>
                </a:lnTo>
                <a:lnTo>
                  <a:pt x="862" y="1213"/>
                </a:lnTo>
                <a:lnTo>
                  <a:pt x="858" y="1167"/>
                </a:lnTo>
                <a:lnTo>
                  <a:pt x="856" y="1124"/>
                </a:lnTo>
                <a:lnTo>
                  <a:pt x="856" y="1124"/>
                </a:lnTo>
                <a:lnTo>
                  <a:pt x="851" y="1053"/>
                </a:lnTo>
                <a:lnTo>
                  <a:pt x="847" y="1003"/>
                </a:lnTo>
                <a:lnTo>
                  <a:pt x="842" y="973"/>
                </a:lnTo>
                <a:lnTo>
                  <a:pt x="841" y="963"/>
                </a:lnTo>
                <a:lnTo>
                  <a:pt x="856" y="948"/>
                </a:lnTo>
                <a:lnTo>
                  <a:pt x="856" y="948"/>
                </a:lnTo>
                <a:lnTo>
                  <a:pt x="835" y="829"/>
                </a:lnTo>
                <a:lnTo>
                  <a:pt x="819" y="743"/>
                </a:lnTo>
                <a:lnTo>
                  <a:pt x="811" y="702"/>
                </a:lnTo>
                <a:lnTo>
                  <a:pt x="811" y="702"/>
                </a:lnTo>
                <a:lnTo>
                  <a:pt x="811" y="698"/>
                </a:lnTo>
                <a:lnTo>
                  <a:pt x="812" y="690"/>
                </a:lnTo>
                <a:lnTo>
                  <a:pt x="816" y="664"/>
                </a:lnTo>
                <a:lnTo>
                  <a:pt x="832" y="587"/>
                </a:lnTo>
                <a:lnTo>
                  <a:pt x="856" y="480"/>
                </a:lnTo>
                <a:lnTo>
                  <a:pt x="856" y="480"/>
                </a:lnTo>
                <a:lnTo>
                  <a:pt x="871" y="473"/>
                </a:lnTo>
                <a:lnTo>
                  <a:pt x="882" y="468"/>
                </a:lnTo>
                <a:lnTo>
                  <a:pt x="887" y="465"/>
                </a:lnTo>
                <a:lnTo>
                  <a:pt x="891" y="465"/>
                </a:lnTo>
                <a:lnTo>
                  <a:pt x="891" y="465"/>
                </a:lnTo>
                <a:lnTo>
                  <a:pt x="927" y="464"/>
                </a:lnTo>
                <a:lnTo>
                  <a:pt x="999" y="458"/>
                </a:lnTo>
                <a:lnTo>
                  <a:pt x="1037" y="454"/>
                </a:lnTo>
                <a:lnTo>
                  <a:pt x="1069" y="450"/>
                </a:lnTo>
                <a:lnTo>
                  <a:pt x="1092" y="445"/>
                </a:lnTo>
                <a:lnTo>
                  <a:pt x="1099" y="443"/>
                </a:lnTo>
                <a:lnTo>
                  <a:pt x="1101" y="441"/>
                </a:lnTo>
                <a:lnTo>
                  <a:pt x="1102" y="440"/>
                </a:lnTo>
                <a:lnTo>
                  <a:pt x="1102" y="440"/>
                </a:lnTo>
                <a:lnTo>
                  <a:pt x="1102" y="425"/>
                </a:lnTo>
                <a:lnTo>
                  <a:pt x="1098" y="394"/>
                </a:lnTo>
                <a:lnTo>
                  <a:pt x="1088" y="304"/>
                </a:lnTo>
                <a:lnTo>
                  <a:pt x="1072" y="179"/>
                </a:lnTo>
                <a:lnTo>
                  <a:pt x="1057" y="179"/>
                </a:lnTo>
                <a:lnTo>
                  <a:pt x="1057" y="154"/>
                </a:lnTo>
                <a:lnTo>
                  <a:pt x="1057" y="154"/>
                </a:lnTo>
                <a:lnTo>
                  <a:pt x="1059" y="140"/>
                </a:lnTo>
                <a:lnTo>
                  <a:pt x="1064" y="118"/>
                </a:lnTo>
                <a:lnTo>
                  <a:pt x="1068" y="97"/>
                </a:lnTo>
                <a:lnTo>
                  <a:pt x="1068" y="89"/>
                </a:lnTo>
                <a:lnTo>
                  <a:pt x="1067" y="83"/>
                </a:lnTo>
                <a:lnTo>
                  <a:pt x="1067" y="83"/>
                </a:lnTo>
                <a:lnTo>
                  <a:pt x="1060" y="71"/>
                </a:lnTo>
                <a:lnTo>
                  <a:pt x="1057" y="63"/>
                </a:lnTo>
                <a:lnTo>
                  <a:pt x="1057" y="63"/>
                </a:lnTo>
                <a:lnTo>
                  <a:pt x="1054" y="59"/>
                </a:lnTo>
                <a:lnTo>
                  <a:pt x="1052" y="54"/>
                </a:lnTo>
                <a:lnTo>
                  <a:pt x="1050" y="50"/>
                </a:lnTo>
                <a:lnTo>
                  <a:pt x="1048" y="48"/>
                </a:lnTo>
                <a:lnTo>
                  <a:pt x="1047" y="48"/>
                </a:lnTo>
                <a:lnTo>
                  <a:pt x="1047" y="48"/>
                </a:lnTo>
                <a:lnTo>
                  <a:pt x="1043" y="48"/>
                </a:lnTo>
                <a:lnTo>
                  <a:pt x="1042" y="48"/>
                </a:lnTo>
                <a:lnTo>
                  <a:pt x="1042" y="48"/>
                </a:lnTo>
                <a:lnTo>
                  <a:pt x="1042" y="45"/>
                </a:lnTo>
                <a:lnTo>
                  <a:pt x="1042" y="40"/>
                </a:lnTo>
                <a:lnTo>
                  <a:pt x="1040" y="33"/>
                </a:lnTo>
                <a:lnTo>
                  <a:pt x="1039" y="30"/>
                </a:lnTo>
                <a:lnTo>
                  <a:pt x="1037" y="28"/>
                </a:lnTo>
                <a:lnTo>
                  <a:pt x="1037" y="28"/>
                </a:lnTo>
                <a:lnTo>
                  <a:pt x="1031" y="24"/>
                </a:lnTo>
                <a:lnTo>
                  <a:pt x="1030" y="23"/>
                </a:lnTo>
                <a:lnTo>
                  <a:pt x="1029" y="22"/>
                </a:lnTo>
                <a:lnTo>
                  <a:pt x="1026" y="23"/>
                </a:lnTo>
                <a:lnTo>
                  <a:pt x="1026" y="23"/>
                </a:lnTo>
                <a:lnTo>
                  <a:pt x="1025" y="23"/>
                </a:lnTo>
                <a:lnTo>
                  <a:pt x="1025" y="20"/>
                </a:lnTo>
                <a:lnTo>
                  <a:pt x="1024" y="14"/>
                </a:lnTo>
                <a:lnTo>
                  <a:pt x="1021" y="6"/>
                </a:lnTo>
                <a:lnTo>
                  <a:pt x="1019" y="4"/>
                </a:lnTo>
                <a:lnTo>
                  <a:pt x="1016" y="3"/>
                </a:lnTo>
                <a:lnTo>
                  <a:pt x="1016" y="3"/>
                </a:lnTo>
                <a:lnTo>
                  <a:pt x="1011" y="1"/>
                </a:lnTo>
                <a:lnTo>
                  <a:pt x="1008" y="0"/>
                </a:lnTo>
                <a:lnTo>
                  <a:pt x="1006" y="0"/>
                </a:lnTo>
                <a:lnTo>
                  <a:pt x="1006" y="3"/>
                </a:lnTo>
                <a:lnTo>
                  <a:pt x="1006" y="3"/>
                </a:lnTo>
                <a:lnTo>
                  <a:pt x="1008" y="12"/>
                </a:lnTo>
                <a:lnTo>
                  <a:pt x="1008" y="15"/>
                </a:lnTo>
                <a:lnTo>
                  <a:pt x="1006" y="18"/>
                </a:lnTo>
                <a:lnTo>
                  <a:pt x="1006" y="18"/>
                </a:lnTo>
                <a:lnTo>
                  <a:pt x="1005" y="18"/>
                </a:lnTo>
                <a:lnTo>
                  <a:pt x="1003" y="17"/>
                </a:lnTo>
                <a:lnTo>
                  <a:pt x="996" y="12"/>
                </a:lnTo>
                <a:lnTo>
                  <a:pt x="990" y="8"/>
                </a:lnTo>
                <a:lnTo>
                  <a:pt x="988" y="6"/>
                </a:lnTo>
                <a:lnTo>
                  <a:pt x="986" y="8"/>
                </a:lnTo>
                <a:lnTo>
                  <a:pt x="986" y="8"/>
                </a:lnTo>
                <a:lnTo>
                  <a:pt x="985" y="12"/>
                </a:lnTo>
                <a:lnTo>
                  <a:pt x="985" y="17"/>
                </a:lnTo>
                <a:lnTo>
                  <a:pt x="986" y="23"/>
                </a:lnTo>
                <a:lnTo>
                  <a:pt x="986" y="23"/>
                </a:lnTo>
                <a:lnTo>
                  <a:pt x="989" y="39"/>
                </a:lnTo>
                <a:lnTo>
                  <a:pt x="990" y="50"/>
                </a:lnTo>
                <a:lnTo>
                  <a:pt x="991" y="58"/>
                </a:lnTo>
                <a:lnTo>
                  <a:pt x="991" y="58"/>
                </a:lnTo>
                <a:lnTo>
                  <a:pt x="994" y="67"/>
                </a:lnTo>
                <a:lnTo>
                  <a:pt x="995" y="79"/>
                </a:lnTo>
                <a:lnTo>
                  <a:pt x="995" y="87"/>
                </a:lnTo>
                <a:lnTo>
                  <a:pt x="995" y="93"/>
                </a:lnTo>
                <a:lnTo>
                  <a:pt x="994" y="97"/>
                </a:lnTo>
                <a:lnTo>
                  <a:pt x="993" y="98"/>
                </a:lnTo>
                <a:lnTo>
                  <a:pt x="991" y="98"/>
                </a:lnTo>
                <a:lnTo>
                  <a:pt x="991" y="98"/>
                </a:lnTo>
                <a:lnTo>
                  <a:pt x="981" y="98"/>
                </a:lnTo>
                <a:lnTo>
                  <a:pt x="976" y="98"/>
                </a:lnTo>
                <a:lnTo>
                  <a:pt x="976" y="98"/>
                </a:lnTo>
                <a:lnTo>
                  <a:pt x="971" y="93"/>
                </a:lnTo>
                <a:lnTo>
                  <a:pt x="964" y="82"/>
                </a:lnTo>
                <a:lnTo>
                  <a:pt x="954" y="72"/>
                </a:lnTo>
                <a:lnTo>
                  <a:pt x="950" y="69"/>
                </a:lnTo>
                <a:lnTo>
                  <a:pt x="946" y="68"/>
                </a:lnTo>
                <a:lnTo>
                  <a:pt x="946" y="68"/>
                </a:lnTo>
                <a:lnTo>
                  <a:pt x="942" y="69"/>
                </a:lnTo>
                <a:lnTo>
                  <a:pt x="940" y="71"/>
                </a:lnTo>
                <a:lnTo>
                  <a:pt x="940" y="73"/>
                </a:lnTo>
                <a:lnTo>
                  <a:pt x="941" y="78"/>
                </a:lnTo>
                <a:lnTo>
                  <a:pt x="941" y="78"/>
                </a:lnTo>
                <a:lnTo>
                  <a:pt x="949" y="98"/>
                </a:lnTo>
                <a:lnTo>
                  <a:pt x="954" y="110"/>
                </a:lnTo>
                <a:lnTo>
                  <a:pt x="956" y="118"/>
                </a:lnTo>
                <a:lnTo>
                  <a:pt x="956" y="118"/>
                </a:lnTo>
                <a:lnTo>
                  <a:pt x="960" y="132"/>
                </a:lnTo>
                <a:lnTo>
                  <a:pt x="962" y="138"/>
                </a:lnTo>
                <a:lnTo>
                  <a:pt x="966" y="143"/>
                </a:lnTo>
                <a:lnTo>
                  <a:pt x="966" y="143"/>
                </a:lnTo>
                <a:lnTo>
                  <a:pt x="986" y="160"/>
                </a:lnTo>
                <a:lnTo>
                  <a:pt x="998" y="170"/>
                </a:lnTo>
                <a:lnTo>
                  <a:pt x="1001" y="174"/>
                </a:lnTo>
                <a:lnTo>
                  <a:pt x="1001" y="174"/>
                </a:lnTo>
                <a:lnTo>
                  <a:pt x="1000" y="175"/>
                </a:lnTo>
                <a:lnTo>
                  <a:pt x="1000" y="179"/>
                </a:lnTo>
                <a:lnTo>
                  <a:pt x="1001" y="184"/>
                </a:lnTo>
                <a:lnTo>
                  <a:pt x="996" y="184"/>
                </a:lnTo>
                <a:lnTo>
                  <a:pt x="1001" y="375"/>
                </a:lnTo>
                <a:lnTo>
                  <a:pt x="1001" y="375"/>
                </a:lnTo>
                <a:lnTo>
                  <a:pt x="821" y="345"/>
                </a:lnTo>
                <a:lnTo>
                  <a:pt x="821" y="345"/>
                </a:lnTo>
                <a:lnTo>
                  <a:pt x="791" y="341"/>
                </a:lnTo>
                <a:lnTo>
                  <a:pt x="779" y="340"/>
                </a:lnTo>
                <a:lnTo>
                  <a:pt x="771" y="340"/>
                </a:lnTo>
                <a:lnTo>
                  <a:pt x="771" y="340"/>
                </a:lnTo>
                <a:lnTo>
                  <a:pt x="754" y="338"/>
                </a:lnTo>
                <a:lnTo>
                  <a:pt x="727" y="336"/>
                </a:lnTo>
                <a:lnTo>
                  <a:pt x="699" y="333"/>
                </a:lnTo>
                <a:lnTo>
                  <a:pt x="689" y="331"/>
                </a:lnTo>
                <a:lnTo>
                  <a:pt x="685" y="330"/>
                </a:lnTo>
                <a:lnTo>
                  <a:pt x="685" y="330"/>
                </a:lnTo>
                <a:lnTo>
                  <a:pt x="675" y="318"/>
                </a:lnTo>
                <a:lnTo>
                  <a:pt x="670" y="308"/>
                </a:lnTo>
                <a:lnTo>
                  <a:pt x="668" y="302"/>
                </a:lnTo>
                <a:lnTo>
                  <a:pt x="665" y="294"/>
                </a:lnTo>
                <a:lnTo>
                  <a:pt x="665" y="294"/>
                </a:lnTo>
                <a:lnTo>
                  <a:pt x="663" y="279"/>
                </a:lnTo>
                <a:lnTo>
                  <a:pt x="660" y="262"/>
                </a:lnTo>
                <a:lnTo>
                  <a:pt x="658" y="245"/>
                </a:lnTo>
                <a:lnTo>
                  <a:pt x="655" y="229"/>
                </a:lnTo>
                <a:lnTo>
                  <a:pt x="655" y="229"/>
                </a:lnTo>
                <a:lnTo>
                  <a:pt x="651" y="220"/>
                </a:lnTo>
                <a:lnTo>
                  <a:pt x="646" y="211"/>
                </a:lnTo>
                <a:lnTo>
                  <a:pt x="639" y="201"/>
                </a:lnTo>
                <a:lnTo>
                  <a:pt x="631" y="193"/>
                </a:lnTo>
                <a:lnTo>
                  <a:pt x="615" y="175"/>
                </a:lnTo>
                <a:lnTo>
                  <a:pt x="605" y="164"/>
                </a:lnTo>
                <a:lnTo>
                  <a:pt x="605" y="164"/>
                </a:lnTo>
                <a:lnTo>
                  <a:pt x="596" y="152"/>
                </a:lnTo>
                <a:lnTo>
                  <a:pt x="589" y="145"/>
                </a:lnTo>
                <a:lnTo>
                  <a:pt x="580" y="137"/>
                </a:lnTo>
                <a:lnTo>
                  <a:pt x="569" y="130"/>
                </a:lnTo>
                <a:lnTo>
                  <a:pt x="557" y="122"/>
                </a:lnTo>
                <a:lnTo>
                  <a:pt x="545" y="117"/>
                </a:lnTo>
                <a:lnTo>
                  <a:pt x="530" y="113"/>
                </a:lnTo>
                <a:lnTo>
                  <a:pt x="530" y="113"/>
                </a:lnTo>
                <a:lnTo>
                  <a:pt x="520" y="112"/>
                </a:lnTo>
                <a:lnTo>
                  <a:pt x="510" y="112"/>
                </a:lnTo>
                <a:lnTo>
                  <a:pt x="492" y="113"/>
                </a:lnTo>
                <a:lnTo>
                  <a:pt x="478" y="116"/>
                </a:lnTo>
                <a:lnTo>
                  <a:pt x="467" y="120"/>
                </a:lnTo>
                <a:lnTo>
                  <a:pt x="467" y="120"/>
                </a:lnTo>
                <a:lnTo>
                  <a:pt x="459" y="123"/>
                </a:lnTo>
                <a:lnTo>
                  <a:pt x="459" y="123"/>
                </a:lnTo>
                <a:lnTo>
                  <a:pt x="467" y="120"/>
                </a:lnTo>
                <a:lnTo>
                  <a:pt x="467" y="120"/>
                </a:lnTo>
                <a:lnTo>
                  <a:pt x="479" y="113"/>
                </a:lnTo>
                <a:lnTo>
                  <a:pt x="483" y="111"/>
                </a:lnTo>
                <a:lnTo>
                  <a:pt x="484" y="110"/>
                </a:lnTo>
                <a:lnTo>
                  <a:pt x="484" y="108"/>
                </a:lnTo>
                <a:lnTo>
                  <a:pt x="484" y="108"/>
                </a:lnTo>
                <a:lnTo>
                  <a:pt x="481" y="107"/>
                </a:lnTo>
                <a:lnTo>
                  <a:pt x="474" y="107"/>
                </a:lnTo>
                <a:lnTo>
                  <a:pt x="467" y="110"/>
                </a:lnTo>
                <a:lnTo>
                  <a:pt x="459" y="113"/>
                </a:lnTo>
                <a:lnTo>
                  <a:pt x="459" y="113"/>
                </a:lnTo>
                <a:lnTo>
                  <a:pt x="453" y="120"/>
                </a:lnTo>
                <a:lnTo>
                  <a:pt x="448" y="126"/>
                </a:lnTo>
                <a:lnTo>
                  <a:pt x="444" y="133"/>
                </a:lnTo>
                <a:lnTo>
                  <a:pt x="444" y="133"/>
                </a:lnTo>
                <a:lnTo>
                  <a:pt x="442" y="132"/>
                </a:lnTo>
                <a:lnTo>
                  <a:pt x="438" y="130"/>
                </a:lnTo>
                <a:lnTo>
                  <a:pt x="434" y="123"/>
                </a:lnTo>
                <a:lnTo>
                  <a:pt x="434" y="123"/>
                </a:lnTo>
                <a:lnTo>
                  <a:pt x="432" y="116"/>
                </a:lnTo>
                <a:lnTo>
                  <a:pt x="431" y="108"/>
                </a:lnTo>
                <a:lnTo>
                  <a:pt x="431" y="105"/>
                </a:lnTo>
                <a:lnTo>
                  <a:pt x="431" y="103"/>
                </a:lnTo>
                <a:lnTo>
                  <a:pt x="429" y="103"/>
                </a:lnTo>
                <a:lnTo>
                  <a:pt x="429" y="103"/>
                </a:lnTo>
                <a:lnTo>
                  <a:pt x="427" y="107"/>
                </a:lnTo>
                <a:lnTo>
                  <a:pt x="422" y="115"/>
                </a:lnTo>
                <a:lnTo>
                  <a:pt x="419" y="122"/>
                </a:lnTo>
                <a:lnTo>
                  <a:pt x="419" y="126"/>
                </a:lnTo>
                <a:lnTo>
                  <a:pt x="419" y="128"/>
                </a:lnTo>
                <a:lnTo>
                  <a:pt x="419" y="128"/>
                </a:lnTo>
                <a:lnTo>
                  <a:pt x="422" y="135"/>
                </a:lnTo>
                <a:lnTo>
                  <a:pt x="424" y="138"/>
                </a:lnTo>
                <a:lnTo>
                  <a:pt x="424" y="138"/>
                </a:lnTo>
                <a:lnTo>
                  <a:pt x="434" y="143"/>
                </a:lnTo>
                <a:lnTo>
                  <a:pt x="434" y="143"/>
                </a:lnTo>
                <a:lnTo>
                  <a:pt x="423" y="145"/>
                </a:lnTo>
                <a:lnTo>
                  <a:pt x="414" y="145"/>
                </a:lnTo>
                <a:lnTo>
                  <a:pt x="412" y="145"/>
                </a:lnTo>
                <a:lnTo>
                  <a:pt x="409" y="143"/>
                </a:lnTo>
                <a:lnTo>
                  <a:pt x="409" y="143"/>
                </a:lnTo>
                <a:lnTo>
                  <a:pt x="407" y="141"/>
                </a:lnTo>
                <a:lnTo>
                  <a:pt x="403" y="140"/>
                </a:lnTo>
                <a:lnTo>
                  <a:pt x="399" y="138"/>
                </a:lnTo>
                <a:lnTo>
                  <a:pt x="399" y="138"/>
                </a:lnTo>
                <a:lnTo>
                  <a:pt x="399" y="140"/>
                </a:lnTo>
                <a:lnTo>
                  <a:pt x="402" y="145"/>
                </a:lnTo>
                <a:lnTo>
                  <a:pt x="405" y="150"/>
                </a:lnTo>
                <a:lnTo>
                  <a:pt x="407" y="152"/>
                </a:lnTo>
                <a:lnTo>
                  <a:pt x="409" y="154"/>
                </a:lnTo>
                <a:lnTo>
                  <a:pt x="409" y="154"/>
                </a:lnTo>
                <a:lnTo>
                  <a:pt x="424" y="159"/>
                </a:lnTo>
                <a:lnTo>
                  <a:pt x="424" y="159"/>
                </a:lnTo>
                <a:lnTo>
                  <a:pt x="422" y="160"/>
                </a:lnTo>
                <a:lnTo>
                  <a:pt x="418" y="164"/>
                </a:lnTo>
                <a:lnTo>
                  <a:pt x="410" y="174"/>
                </a:lnTo>
                <a:lnTo>
                  <a:pt x="408" y="180"/>
                </a:lnTo>
                <a:lnTo>
                  <a:pt x="404" y="189"/>
                </a:lnTo>
                <a:lnTo>
                  <a:pt x="404" y="189"/>
                </a:lnTo>
                <a:lnTo>
                  <a:pt x="402" y="199"/>
                </a:lnTo>
                <a:lnTo>
                  <a:pt x="400" y="211"/>
                </a:lnTo>
                <a:lnTo>
                  <a:pt x="400" y="224"/>
                </a:lnTo>
                <a:lnTo>
                  <a:pt x="402" y="238"/>
                </a:lnTo>
                <a:lnTo>
                  <a:pt x="403" y="252"/>
                </a:lnTo>
                <a:lnTo>
                  <a:pt x="407" y="264"/>
                </a:lnTo>
                <a:lnTo>
                  <a:pt x="409" y="275"/>
                </a:lnTo>
                <a:lnTo>
                  <a:pt x="414" y="284"/>
                </a:lnTo>
                <a:lnTo>
                  <a:pt x="414" y="284"/>
                </a:lnTo>
                <a:lnTo>
                  <a:pt x="419" y="292"/>
                </a:lnTo>
                <a:lnTo>
                  <a:pt x="423" y="297"/>
                </a:lnTo>
                <a:lnTo>
                  <a:pt x="431" y="307"/>
                </a:lnTo>
                <a:lnTo>
                  <a:pt x="434" y="312"/>
                </a:lnTo>
                <a:lnTo>
                  <a:pt x="437" y="319"/>
                </a:lnTo>
                <a:lnTo>
                  <a:pt x="438" y="328"/>
                </a:lnTo>
                <a:lnTo>
                  <a:pt x="439" y="340"/>
                </a:lnTo>
                <a:lnTo>
                  <a:pt x="439" y="340"/>
                </a:lnTo>
                <a:lnTo>
                  <a:pt x="439" y="353"/>
                </a:lnTo>
                <a:lnTo>
                  <a:pt x="437" y="367"/>
                </a:lnTo>
                <a:lnTo>
                  <a:pt x="433" y="381"/>
                </a:lnTo>
                <a:lnTo>
                  <a:pt x="429" y="395"/>
                </a:lnTo>
                <a:lnTo>
                  <a:pt x="420" y="419"/>
                </a:lnTo>
                <a:lnTo>
                  <a:pt x="414" y="435"/>
                </a:lnTo>
                <a:lnTo>
                  <a:pt x="414" y="435"/>
                </a:lnTo>
                <a:lnTo>
                  <a:pt x="412" y="441"/>
                </a:lnTo>
                <a:lnTo>
                  <a:pt x="410" y="449"/>
                </a:lnTo>
                <a:lnTo>
                  <a:pt x="409" y="467"/>
                </a:lnTo>
                <a:lnTo>
                  <a:pt x="409" y="482"/>
                </a:lnTo>
                <a:lnTo>
                  <a:pt x="409" y="490"/>
                </a:lnTo>
                <a:lnTo>
                  <a:pt x="409" y="490"/>
                </a:lnTo>
                <a:lnTo>
                  <a:pt x="410" y="492"/>
                </a:lnTo>
                <a:lnTo>
                  <a:pt x="410" y="492"/>
                </a:lnTo>
                <a:lnTo>
                  <a:pt x="414" y="489"/>
                </a:lnTo>
                <a:lnTo>
                  <a:pt x="417" y="487"/>
                </a:lnTo>
                <a:lnTo>
                  <a:pt x="419" y="485"/>
                </a:lnTo>
                <a:lnTo>
                  <a:pt x="419" y="485"/>
                </a:lnTo>
                <a:lnTo>
                  <a:pt x="420" y="487"/>
                </a:lnTo>
                <a:lnTo>
                  <a:pt x="420" y="488"/>
                </a:lnTo>
                <a:lnTo>
                  <a:pt x="420" y="494"/>
                </a:lnTo>
                <a:lnTo>
                  <a:pt x="419" y="505"/>
                </a:lnTo>
                <a:lnTo>
                  <a:pt x="419" y="505"/>
                </a:lnTo>
                <a:lnTo>
                  <a:pt x="422" y="522"/>
                </a:lnTo>
                <a:lnTo>
                  <a:pt x="424" y="533"/>
                </a:lnTo>
                <a:lnTo>
                  <a:pt x="424" y="541"/>
                </a:lnTo>
                <a:lnTo>
                  <a:pt x="424" y="541"/>
                </a:lnTo>
                <a:lnTo>
                  <a:pt x="384" y="686"/>
                </a:lnTo>
                <a:lnTo>
                  <a:pt x="183" y="692"/>
                </a:lnTo>
                <a:lnTo>
                  <a:pt x="183" y="707"/>
                </a:lnTo>
                <a:lnTo>
                  <a:pt x="183" y="707"/>
                </a:lnTo>
                <a:lnTo>
                  <a:pt x="170" y="703"/>
                </a:lnTo>
                <a:lnTo>
                  <a:pt x="157" y="698"/>
                </a:lnTo>
                <a:lnTo>
                  <a:pt x="143" y="692"/>
                </a:lnTo>
                <a:lnTo>
                  <a:pt x="143" y="692"/>
                </a:lnTo>
                <a:lnTo>
                  <a:pt x="132" y="685"/>
                </a:lnTo>
                <a:lnTo>
                  <a:pt x="124" y="680"/>
                </a:lnTo>
                <a:lnTo>
                  <a:pt x="119" y="679"/>
                </a:lnTo>
                <a:lnTo>
                  <a:pt x="114" y="678"/>
                </a:lnTo>
                <a:lnTo>
                  <a:pt x="98" y="676"/>
                </a:lnTo>
                <a:lnTo>
                  <a:pt x="98" y="676"/>
                </a:lnTo>
                <a:lnTo>
                  <a:pt x="78" y="675"/>
                </a:lnTo>
                <a:lnTo>
                  <a:pt x="63" y="674"/>
                </a:lnTo>
                <a:lnTo>
                  <a:pt x="52" y="674"/>
                </a:lnTo>
                <a:lnTo>
                  <a:pt x="49" y="675"/>
                </a:lnTo>
                <a:lnTo>
                  <a:pt x="48" y="676"/>
                </a:lnTo>
                <a:lnTo>
                  <a:pt x="48" y="676"/>
                </a:lnTo>
                <a:lnTo>
                  <a:pt x="48" y="680"/>
                </a:lnTo>
                <a:lnTo>
                  <a:pt x="50" y="683"/>
                </a:lnTo>
                <a:lnTo>
                  <a:pt x="52" y="685"/>
                </a:lnTo>
                <a:lnTo>
                  <a:pt x="53" y="686"/>
                </a:lnTo>
                <a:lnTo>
                  <a:pt x="53" y="686"/>
                </a:lnTo>
                <a:lnTo>
                  <a:pt x="58" y="689"/>
                </a:lnTo>
                <a:lnTo>
                  <a:pt x="70" y="692"/>
                </a:lnTo>
                <a:lnTo>
                  <a:pt x="83" y="694"/>
                </a:lnTo>
                <a:lnTo>
                  <a:pt x="87" y="695"/>
                </a:lnTo>
                <a:lnTo>
                  <a:pt x="88" y="697"/>
                </a:lnTo>
                <a:lnTo>
                  <a:pt x="88" y="697"/>
                </a:lnTo>
                <a:lnTo>
                  <a:pt x="89" y="698"/>
                </a:lnTo>
                <a:lnTo>
                  <a:pt x="89" y="698"/>
                </a:lnTo>
                <a:lnTo>
                  <a:pt x="83" y="702"/>
                </a:lnTo>
                <a:lnTo>
                  <a:pt x="83" y="702"/>
                </a:lnTo>
                <a:lnTo>
                  <a:pt x="77" y="705"/>
                </a:lnTo>
                <a:lnTo>
                  <a:pt x="73" y="708"/>
                </a:lnTo>
                <a:lnTo>
                  <a:pt x="69" y="710"/>
                </a:lnTo>
                <a:lnTo>
                  <a:pt x="63" y="712"/>
                </a:lnTo>
                <a:lnTo>
                  <a:pt x="63" y="712"/>
                </a:lnTo>
                <a:lnTo>
                  <a:pt x="50" y="712"/>
                </a:lnTo>
                <a:lnTo>
                  <a:pt x="34" y="709"/>
                </a:lnTo>
                <a:lnTo>
                  <a:pt x="20" y="709"/>
                </a:lnTo>
                <a:lnTo>
                  <a:pt x="15" y="710"/>
                </a:lnTo>
                <a:lnTo>
                  <a:pt x="13" y="712"/>
                </a:lnTo>
                <a:lnTo>
                  <a:pt x="13" y="712"/>
                </a:lnTo>
                <a:lnTo>
                  <a:pt x="10" y="715"/>
                </a:lnTo>
                <a:lnTo>
                  <a:pt x="10" y="718"/>
                </a:lnTo>
                <a:lnTo>
                  <a:pt x="13" y="720"/>
                </a:lnTo>
                <a:lnTo>
                  <a:pt x="18" y="722"/>
                </a:lnTo>
                <a:lnTo>
                  <a:pt x="18" y="722"/>
                </a:lnTo>
                <a:lnTo>
                  <a:pt x="43" y="727"/>
                </a:lnTo>
                <a:lnTo>
                  <a:pt x="43" y="727"/>
                </a:lnTo>
                <a:lnTo>
                  <a:pt x="23" y="727"/>
                </a:lnTo>
                <a:lnTo>
                  <a:pt x="9" y="729"/>
                </a:lnTo>
                <a:lnTo>
                  <a:pt x="5" y="730"/>
                </a:lnTo>
                <a:lnTo>
                  <a:pt x="3" y="732"/>
                </a:lnTo>
                <a:lnTo>
                  <a:pt x="3" y="732"/>
                </a:lnTo>
                <a:lnTo>
                  <a:pt x="1" y="735"/>
                </a:lnTo>
                <a:lnTo>
                  <a:pt x="0" y="738"/>
                </a:lnTo>
                <a:lnTo>
                  <a:pt x="0" y="739"/>
                </a:lnTo>
                <a:lnTo>
                  <a:pt x="3" y="742"/>
                </a:lnTo>
                <a:lnTo>
                  <a:pt x="3" y="742"/>
                </a:lnTo>
                <a:lnTo>
                  <a:pt x="8" y="743"/>
                </a:lnTo>
                <a:lnTo>
                  <a:pt x="11" y="743"/>
                </a:lnTo>
                <a:lnTo>
                  <a:pt x="15" y="744"/>
                </a:lnTo>
                <a:lnTo>
                  <a:pt x="16" y="744"/>
                </a:lnTo>
                <a:lnTo>
                  <a:pt x="18" y="747"/>
                </a:lnTo>
                <a:lnTo>
                  <a:pt x="18" y="747"/>
                </a:lnTo>
                <a:lnTo>
                  <a:pt x="21" y="751"/>
                </a:lnTo>
                <a:lnTo>
                  <a:pt x="27" y="754"/>
                </a:lnTo>
                <a:lnTo>
                  <a:pt x="33" y="757"/>
                </a:lnTo>
                <a:lnTo>
                  <a:pt x="33" y="757"/>
                </a:lnTo>
                <a:lnTo>
                  <a:pt x="35" y="762"/>
                </a:lnTo>
                <a:lnTo>
                  <a:pt x="39" y="766"/>
                </a:lnTo>
                <a:lnTo>
                  <a:pt x="40" y="767"/>
                </a:lnTo>
                <a:lnTo>
                  <a:pt x="43" y="767"/>
                </a:lnTo>
                <a:lnTo>
                  <a:pt x="58" y="767"/>
                </a:lnTo>
                <a:lnTo>
                  <a:pt x="58" y="767"/>
                </a:lnTo>
                <a:lnTo>
                  <a:pt x="58" y="768"/>
                </a:lnTo>
                <a:lnTo>
                  <a:pt x="60" y="771"/>
                </a:lnTo>
                <a:lnTo>
                  <a:pt x="65" y="774"/>
                </a:lnTo>
                <a:lnTo>
                  <a:pt x="73" y="777"/>
                </a:lnTo>
                <a:lnTo>
                  <a:pt x="73" y="777"/>
                </a:lnTo>
                <a:lnTo>
                  <a:pt x="79" y="777"/>
                </a:lnTo>
                <a:lnTo>
                  <a:pt x="88" y="776"/>
                </a:lnTo>
                <a:lnTo>
                  <a:pt x="111" y="772"/>
                </a:lnTo>
                <a:lnTo>
                  <a:pt x="133" y="767"/>
                </a:lnTo>
                <a:lnTo>
                  <a:pt x="148" y="762"/>
                </a:lnTo>
                <a:lnTo>
                  <a:pt x="148" y="762"/>
                </a:lnTo>
                <a:close/>
                <a:moveTo>
                  <a:pt x="679" y="1426"/>
                </a:moveTo>
                <a:lnTo>
                  <a:pt x="679" y="1426"/>
                </a:lnTo>
                <a:lnTo>
                  <a:pt x="705" y="1424"/>
                </a:lnTo>
                <a:lnTo>
                  <a:pt x="732" y="1422"/>
                </a:lnTo>
                <a:lnTo>
                  <a:pt x="732" y="1422"/>
                </a:lnTo>
                <a:lnTo>
                  <a:pt x="730" y="1447"/>
                </a:lnTo>
                <a:lnTo>
                  <a:pt x="730" y="1466"/>
                </a:lnTo>
                <a:lnTo>
                  <a:pt x="730" y="1466"/>
                </a:lnTo>
                <a:lnTo>
                  <a:pt x="730" y="1488"/>
                </a:lnTo>
                <a:lnTo>
                  <a:pt x="730" y="1514"/>
                </a:lnTo>
                <a:lnTo>
                  <a:pt x="730" y="1551"/>
                </a:lnTo>
                <a:lnTo>
                  <a:pt x="730" y="1551"/>
                </a:lnTo>
                <a:lnTo>
                  <a:pt x="730" y="1570"/>
                </a:lnTo>
                <a:lnTo>
                  <a:pt x="729" y="1604"/>
                </a:lnTo>
                <a:lnTo>
                  <a:pt x="725" y="1657"/>
                </a:lnTo>
                <a:lnTo>
                  <a:pt x="725" y="1657"/>
                </a:lnTo>
                <a:lnTo>
                  <a:pt x="723" y="1681"/>
                </a:lnTo>
                <a:lnTo>
                  <a:pt x="722" y="1691"/>
                </a:lnTo>
                <a:lnTo>
                  <a:pt x="720" y="1692"/>
                </a:lnTo>
                <a:lnTo>
                  <a:pt x="720" y="1692"/>
                </a:lnTo>
                <a:lnTo>
                  <a:pt x="720" y="1692"/>
                </a:lnTo>
                <a:lnTo>
                  <a:pt x="718" y="1663"/>
                </a:lnTo>
                <a:lnTo>
                  <a:pt x="714" y="1642"/>
                </a:lnTo>
                <a:lnTo>
                  <a:pt x="713" y="1633"/>
                </a:lnTo>
                <a:lnTo>
                  <a:pt x="710" y="1627"/>
                </a:lnTo>
                <a:lnTo>
                  <a:pt x="710" y="1627"/>
                </a:lnTo>
                <a:lnTo>
                  <a:pt x="707" y="1618"/>
                </a:lnTo>
                <a:lnTo>
                  <a:pt x="704" y="1609"/>
                </a:lnTo>
                <a:lnTo>
                  <a:pt x="700" y="1586"/>
                </a:lnTo>
                <a:lnTo>
                  <a:pt x="700" y="1586"/>
                </a:lnTo>
                <a:lnTo>
                  <a:pt x="697" y="1568"/>
                </a:lnTo>
                <a:lnTo>
                  <a:pt x="694" y="1541"/>
                </a:lnTo>
                <a:lnTo>
                  <a:pt x="685" y="1481"/>
                </a:lnTo>
                <a:lnTo>
                  <a:pt x="685" y="1481"/>
                </a:lnTo>
                <a:lnTo>
                  <a:pt x="681" y="1454"/>
                </a:lnTo>
                <a:lnTo>
                  <a:pt x="679" y="1426"/>
                </a:lnTo>
                <a:lnTo>
                  <a:pt x="679" y="14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7A65E481-1144-ACB3-0C6D-9D52B982D38A}"/>
              </a:ext>
            </a:extLst>
          </p:cNvPr>
          <p:cNvSpPr>
            <a:spLocks noEditPoints="1"/>
          </p:cNvSpPr>
          <p:nvPr/>
        </p:nvSpPr>
        <p:spPr bwMode="auto">
          <a:xfrm>
            <a:off x="7549268" y="4062352"/>
            <a:ext cx="1010115" cy="2313444"/>
          </a:xfrm>
          <a:custGeom>
            <a:avLst/>
            <a:gdLst>
              <a:gd name="T0" fmla="*/ 477 w 720"/>
              <a:gd name="T1" fmla="*/ 70 h 1649"/>
              <a:gd name="T2" fmla="*/ 396 w 720"/>
              <a:gd name="T3" fmla="*/ 90 h 1649"/>
              <a:gd name="T4" fmla="*/ 345 w 720"/>
              <a:gd name="T5" fmla="*/ 20 h 1649"/>
              <a:gd name="T6" fmla="*/ 266 w 720"/>
              <a:gd name="T7" fmla="*/ 0 h 1649"/>
              <a:gd name="T8" fmla="*/ 65 w 720"/>
              <a:gd name="T9" fmla="*/ 15 h 1649"/>
              <a:gd name="T10" fmla="*/ 50 w 720"/>
              <a:gd name="T11" fmla="*/ 140 h 1649"/>
              <a:gd name="T12" fmla="*/ 61 w 720"/>
              <a:gd name="T13" fmla="*/ 197 h 1649"/>
              <a:gd name="T14" fmla="*/ 88 w 720"/>
              <a:gd name="T15" fmla="*/ 303 h 1649"/>
              <a:gd name="T16" fmla="*/ 90 w 720"/>
              <a:gd name="T17" fmla="*/ 372 h 1649"/>
              <a:gd name="T18" fmla="*/ 50 w 720"/>
              <a:gd name="T19" fmla="*/ 729 h 1649"/>
              <a:gd name="T20" fmla="*/ 0 w 720"/>
              <a:gd name="T21" fmla="*/ 827 h 1649"/>
              <a:gd name="T22" fmla="*/ 5 w 720"/>
              <a:gd name="T23" fmla="*/ 1070 h 1649"/>
              <a:gd name="T24" fmla="*/ 70 w 720"/>
              <a:gd name="T25" fmla="*/ 1184 h 1649"/>
              <a:gd name="T26" fmla="*/ 147 w 720"/>
              <a:gd name="T27" fmla="*/ 1406 h 1649"/>
              <a:gd name="T28" fmla="*/ 195 w 720"/>
              <a:gd name="T29" fmla="*/ 1493 h 1649"/>
              <a:gd name="T30" fmla="*/ 133 w 720"/>
              <a:gd name="T31" fmla="*/ 1549 h 1649"/>
              <a:gd name="T32" fmla="*/ 93 w 720"/>
              <a:gd name="T33" fmla="*/ 1601 h 1649"/>
              <a:gd name="T34" fmla="*/ 95 w 720"/>
              <a:gd name="T35" fmla="*/ 1624 h 1649"/>
              <a:gd name="T36" fmla="*/ 170 w 720"/>
              <a:gd name="T37" fmla="*/ 1617 h 1649"/>
              <a:gd name="T38" fmla="*/ 252 w 720"/>
              <a:gd name="T39" fmla="*/ 1569 h 1649"/>
              <a:gd name="T40" fmla="*/ 261 w 720"/>
              <a:gd name="T41" fmla="*/ 1598 h 1649"/>
              <a:gd name="T42" fmla="*/ 298 w 720"/>
              <a:gd name="T43" fmla="*/ 1630 h 1649"/>
              <a:gd name="T44" fmla="*/ 377 w 720"/>
              <a:gd name="T45" fmla="*/ 1639 h 1649"/>
              <a:gd name="T46" fmla="*/ 386 w 720"/>
              <a:gd name="T47" fmla="*/ 1598 h 1649"/>
              <a:gd name="T48" fmla="*/ 360 w 720"/>
              <a:gd name="T49" fmla="*/ 1561 h 1649"/>
              <a:gd name="T50" fmla="*/ 321 w 720"/>
              <a:gd name="T51" fmla="*/ 1518 h 1649"/>
              <a:gd name="T52" fmla="*/ 369 w 720"/>
              <a:gd name="T53" fmla="*/ 1375 h 1649"/>
              <a:gd name="T54" fmla="*/ 377 w 720"/>
              <a:gd name="T55" fmla="*/ 1204 h 1649"/>
              <a:gd name="T56" fmla="*/ 411 w 720"/>
              <a:gd name="T57" fmla="*/ 1081 h 1649"/>
              <a:gd name="T58" fmla="*/ 411 w 720"/>
              <a:gd name="T59" fmla="*/ 864 h 1649"/>
              <a:gd name="T60" fmla="*/ 487 w 720"/>
              <a:gd name="T61" fmla="*/ 512 h 1649"/>
              <a:gd name="T62" fmla="*/ 681 w 720"/>
              <a:gd name="T63" fmla="*/ 556 h 1649"/>
              <a:gd name="T64" fmla="*/ 720 w 720"/>
              <a:gd name="T65" fmla="*/ 505 h 1649"/>
              <a:gd name="T66" fmla="*/ 686 w 720"/>
              <a:gd name="T67" fmla="*/ 292 h 1649"/>
              <a:gd name="T68" fmla="*/ 638 w 720"/>
              <a:gd name="T69" fmla="*/ 227 h 1649"/>
              <a:gd name="T70" fmla="*/ 554 w 720"/>
              <a:gd name="T71" fmla="*/ 177 h 1649"/>
              <a:gd name="T72" fmla="*/ 542 w 720"/>
              <a:gd name="T73" fmla="*/ 125 h 1649"/>
              <a:gd name="T74" fmla="*/ 502 w 720"/>
              <a:gd name="T75" fmla="*/ 90 h 1649"/>
              <a:gd name="T76" fmla="*/ 261 w 720"/>
              <a:gd name="T77" fmla="*/ 1251 h 1649"/>
              <a:gd name="T78" fmla="*/ 267 w 720"/>
              <a:gd name="T79" fmla="*/ 1371 h 1649"/>
              <a:gd name="T80" fmla="*/ 258 w 720"/>
              <a:gd name="T81" fmla="*/ 1470 h 1649"/>
              <a:gd name="T82" fmla="*/ 231 w 720"/>
              <a:gd name="T83" fmla="*/ 1439 h 1649"/>
              <a:gd name="T84" fmla="*/ 206 w 720"/>
              <a:gd name="T85" fmla="*/ 1322 h 1649"/>
              <a:gd name="T86" fmla="*/ 189 w 720"/>
              <a:gd name="T87" fmla="*/ 1209 h 1649"/>
              <a:gd name="T88" fmla="*/ 554 w 720"/>
              <a:gd name="T89" fmla="*/ 432 h 1649"/>
              <a:gd name="T90" fmla="*/ 507 w 720"/>
              <a:gd name="T91" fmla="*/ 392 h 1649"/>
              <a:gd name="T92" fmla="*/ 502 w 720"/>
              <a:gd name="T93" fmla="*/ 333 h 1649"/>
              <a:gd name="T94" fmla="*/ 567 w 720"/>
              <a:gd name="T95" fmla="*/ 231 h 1649"/>
              <a:gd name="T96" fmla="*/ 568 w 720"/>
              <a:gd name="T97" fmla="*/ 269 h 1649"/>
              <a:gd name="T98" fmla="*/ 633 w 720"/>
              <a:gd name="T99" fmla="*/ 310 h 1649"/>
              <a:gd name="T100" fmla="*/ 651 w 720"/>
              <a:gd name="T101" fmla="*/ 475 h 1649"/>
              <a:gd name="T102" fmla="*/ 266 w 720"/>
              <a:gd name="T103" fmla="*/ 55 h 1649"/>
              <a:gd name="T104" fmla="*/ 311 w 720"/>
              <a:gd name="T105" fmla="*/ 95 h 1649"/>
              <a:gd name="T106" fmla="*/ 360 w 720"/>
              <a:gd name="T107" fmla="*/ 100 h 1649"/>
              <a:gd name="T108" fmla="*/ 391 w 720"/>
              <a:gd name="T109" fmla="*/ 100 h 1649"/>
              <a:gd name="T110" fmla="*/ 346 w 720"/>
              <a:gd name="T111" fmla="*/ 145 h 1649"/>
              <a:gd name="T112" fmla="*/ 311 w 720"/>
              <a:gd name="T113" fmla="*/ 251 h 1649"/>
              <a:gd name="T114" fmla="*/ 293 w 720"/>
              <a:gd name="T115" fmla="*/ 269 h 1649"/>
              <a:gd name="T116" fmla="*/ 236 w 720"/>
              <a:gd name="T117" fmla="*/ 246 h 1649"/>
              <a:gd name="T118" fmla="*/ 144 w 720"/>
              <a:gd name="T119" fmla="*/ 81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0" h="1649">
                <a:moveTo>
                  <a:pt x="502" y="90"/>
                </a:moveTo>
                <a:lnTo>
                  <a:pt x="502" y="90"/>
                </a:lnTo>
                <a:lnTo>
                  <a:pt x="500" y="88"/>
                </a:lnTo>
                <a:lnTo>
                  <a:pt x="495" y="80"/>
                </a:lnTo>
                <a:lnTo>
                  <a:pt x="492" y="76"/>
                </a:lnTo>
                <a:lnTo>
                  <a:pt x="488" y="74"/>
                </a:lnTo>
                <a:lnTo>
                  <a:pt x="483" y="71"/>
                </a:lnTo>
                <a:lnTo>
                  <a:pt x="477" y="70"/>
                </a:lnTo>
                <a:lnTo>
                  <a:pt x="477" y="70"/>
                </a:lnTo>
                <a:lnTo>
                  <a:pt x="461" y="70"/>
                </a:lnTo>
                <a:lnTo>
                  <a:pt x="445" y="71"/>
                </a:lnTo>
                <a:lnTo>
                  <a:pt x="430" y="72"/>
                </a:lnTo>
                <a:lnTo>
                  <a:pt x="421" y="75"/>
                </a:lnTo>
                <a:lnTo>
                  <a:pt x="421" y="75"/>
                </a:lnTo>
                <a:lnTo>
                  <a:pt x="406" y="84"/>
                </a:lnTo>
                <a:lnTo>
                  <a:pt x="399" y="88"/>
                </a:lnTo>
                <a:lnTo>
                  <a:pt x="396" y="90"/>
                </a:lnTo>
                <a:lnTo>
                  <a:pt x="396" y="90"/>
                </a:lnTo>
                <a:lnTo>
                  <a:pt x="391" y="84"/>
                </a:lnTo>
                <a:lnTo>
                  <a:pt x="386" y="76"/>
                </a:lnTo>
                <a:lnTo>
                  <a:pt x="381" y="70"/>
                </a:lnTo>
                <a:lnTo>
                  <a:pt x="381" y="70"/>
                </a:lnTo>
                <a:lnTo>
                  <a:pt x="371" y="60"/>
                </a:lnTo>
                <a:lnTo>
                  <a:pt x="356" y="40"/>
                </a:lnTo>
                <a:lnTo>
                  <a:pt x="356" y="40"/>
                </a:lnTo>
                <a:lnTo>
                  <a:pt x="349" y="29"/>
                </a:lnTo>
                <a:lnTo>
                  <a:pt x="345" y="20"/>
                </a:lnTo>
                <a:lnTo>
                  <a:pt x="344" y="17"/>
                </a:lnTo>
                <a:lnTo>
                  <a:pt x="341" y="15"/>
                </a:lnTo>
                <a:lnTo>
                  <a:pt x="337" y="12"/>
                </a:lnTo>
                <a:lnTo>
                  <a:pt x="331" y="10"/>
                </a:lnTo>
                <a:lnTo>
                  <a:pt x="331" y="10"/>
                </a:lnTo>
                <a:lnTo>
                  <a:pt x="313" y="5"/>
                </a:lnTo>
                <a:lnTo>
                  <a:pt x="292" y="1"/>
                </a:lnTo>
                <a:lnTo>
                  <a:pt x="275" y="0"/>
                </a:lnTo>
                <a:lnTo>
                  <a:pt x="266" y="0"/>
                </a:lnTo>
                <a:lnTo>
                  <a:pt x="266" y="0"/>
                </a:lnTo>
                <a:lnTo>
                  <a:pt x="236" y="1"/>
                </a:lnTo>
                <a:lnTo>
                  <a:pt x="172" y="5"/>
                </a:lnTo>
                <a:lnTo>
                  <a:pt x="137" y="6"/>
                </a:lnTo>
                <a:lnTo>
                  <a:pt x="104" y="8"/>
                </a:lnTo>
                <a:lnTo>
                  <a:pt x="79" y="11"/>
                </a:lnTo>
                <a:lnTo>
                  <a:pt x="70" y="13"/>
                </a:lnTo>
                <a:lnTo>
                  <a:pt x="65" y="15"/>
                </a:lnTo>
                <a:lnTo>
                  <a:pt x="65" y="15"/>
                </a:lnTo>
                <a:lnTo>
                  <a:pt x="52" y="22"/>
                </a:lnTo>
                <a:lnTo>
                  <a:pt x="42" y="31"/>
                </a:lnTo>
                <a:lnTo>
                  <a:pt x="35" y="39"/>
                </a:lnTo>
                <a:lnTo>
                  <a:pt x="30" y="45"/>
                </a:lnTo>
                <a:lnTo>
                  <a:pt x="30" y="45"/>
                </a:lnTo>
                <a:lnTo>
                  <a:pt x="30" y="51"/>
                </a:lnTo>
                <a:lnTo>
                  <a:pt x="31" y="62"/>
                </a:lnTo>
                <a:lnTo>
                  <a:pt x="39" y="94"/>
                </a:lnTo>
                <a:lnTo>
                  <a:pt x="50" y="140"/>
                </a:lnTo>
                <a:lnTo>
                  <a:pt x="50" y="140"/>
                </a:lnTo>
                <a:lnTo>
                  <a:pt x="61" y="169"/>
                </a:lnTo>
                <a:lnTo>
                  <a:pt x="65" y="179"/>
                </a:lnTo>
                <a:lnTo>
                  <a:pt x="66" y="187"/>
                </a:lnTo>
                <a:lnTo>
                  <a:pt x="68" y="193"/>
                </a:lnTo>
                <a:lnTo>
                  <a:pt x="66" y="194"/>
                </a:lnTo>
                <a:lnTo>
                  <a:pt x="65" y="196"/>
                </a:lnTo>
                <a:lnTo>
                  <a:pt x="65" y="196"/>
                </a:lnTo>
                <a:lnTo>
                  <a:pt x="61" y="197"/>
                </a:lnTo>
                <a:lnTo>
                  <a:pt x="56" y="202"/>
                </a:lnTo>
                <a:lnTo>
                  <a:pt x="44" y="213"/>
                </a:lnTo>
                <a:lnTo>
                  <a:pt x="30" y="231"/>
                </a:lnTo>
                <a:lnTo>
                  <a:pt x="30" y="231"/>
                </a:lnTo>
                <a:lnTo>
                  <a:pt x="40" y="241"/>
                </a:lnTo>
                <a:lnTo>
                  <a:pt x="60" y="265"/>
                </a:lnTo>
                <a:lnTo>
                  <a:pt x="71" y="279"/>
                </a:lnTo>
                <a:lnTo>
                  <a:pt x="81" y="291"/>
                </a:lnTo>
                <a:lnTo>
                  <a:pt x="88" y="303"/>
                </a:lnTo>
                <a:lnTo>
                  <a:pt x="90" y="308"/>
                </a:lnTo>
                <a:lnTo>
                  <a:pt x="90" y="311"/>
                </a:lnTo>
                <a:lnTo>
                  <a:pt x="90" y="311"/>
                </a:lnTo>
                <a:lnTo>
                  <a:pt x="90" y="324"/>
                </a:lnTo>
                <a:lnTo>
                  <a:pt x="93" y="336"/>
                </a:lnTo>
                <a:lnTo>
                  <a:pt x="93" y="352"/>
                </a:lnTo>
                <a:lnTo>
                  <a:pt x="93" y="360"/>
                </a:lnTo>
                <a:lnTo>
                  <a:pt x="90" y="372"/>
                </a:lnTo>
                <a:lnTo>
                  <a:pt x="90" y="372"/>
                </a:lnTo>
                <a:lnTo>
                  <a:pt x="84" y="407"/>
                </a:lnTo>
                <a:lnTo>
                  <a:pt x="78" y="453"/>
                </a:lnTo>
                <a:lnTo>
                  <a:pt x="73" y="495"/>
                </a:lnTo>
                <a:lnTo>
                  <a:pt x="70" y="517"/>
                </a:lnTo>
                <a:lnTo>
                  <a:pt x="70" y="517"/>
                </a:lnTo>
                <a:lnTo>
                  <a:pt x="61" y="618"/>
                </a:lnTo>
                <a:lnTo>
                  <a:pt x="55" y="688"/>
                </a:lnTo>
                <a:lnTo>
                  <a:pt x="50" y="729"/>
                </a:lnTo>
                <a:lnTo>
                  <a:pt x="50" y="729"/>
                </a:lnTo>
                <a:lnTo>
                  <a:pt x="47" y="739"/>
                </a:lnTo>
                <a:lnTo>
                  <a:pt x="41" y="752"/>
                </a:lnTo>
                <a:lnTo>
                  <a:pt x="25" y="785"/>
                </a:lnTo>
                <a:lnTo>
                  <a:pt x="9" y="813"/>
                </a:lnTo>
                <a:lnTo>
                  <a:pt x="2" y="822"/>
                </a:lnTo>
                <a:lnTo>
                  <a:pt x="0" y="824"/>
                </a:lnTo>
                <a:lnTo>
                  <a:pt x="0" y="824"/>
                </a:lnTo>
                <a:lnTo>
                  <a:pt x="0" y="824"/>
                </a:lnTo>
                <a:lnTo>
                  <a:pt x="0" y="827"/>
                </a:lnTo>
                <a:lnTo>
                  <a:pt x="6" y="832"/>
                </a:lnTo>
                <a:lnTo>
                  <a:pt x="11" y="838"/>
                </a:lnTo>
                <a:lnTo>
                  <a:pt x="14" y="839"/>
                </a:lnTo>
                <a:lnTo>
                  <a:pt x="15" y="839"/>
                </a:lnTo>
                <a:lnTo>
                  <a:pt x="15" y="839"/>
                </a:lnTo>
                <a:lnTo>
                  <a:pt x="14" y="868"/>
                </a:lnTo>
                <a:lnTo>
                  <a:pt x="11" y="937"/>
                </a:lnTo>
                <a:lnTo>
                  <a:pt x="5" y="1070"/>
                </a:lnTo>
                <a:lnTo>
                  <a:pt x="5" y="1070"/>
                </a:lnTo>
                <a:lnTo>
                  <a:pt x="5" y="1088"/>
                </a:lnTo>
                <a:lnTo>
                  <a:pt x="6" y="1106"/>
                </a:lnTo>
                <a:lnTo>
                  <a:pt x="10" y="1142"/>
                </a:lnTo>
                <a:lnTo>
                  <a:pt x="15" y="1181"/>
                </a:lnTo>
                <a:lnTo>
                  <a:pt x="15" y="1181"/>
                </a:lnTo>
                <a:lnTo>
                  <a:pt x="31" y="1181"/>
                </a:lnTo>
                <a:lnTo>
                  <a:pt x="49" y="1182"/>
                </a:lnTo>
                <a:lnTo>
                  <a:pt x="70" y="1184"/>
                </a:lnTo>
                <a:lnTo>
                  <a:pt x="70" y="1184"/>
                </a:lnTo>
                <a:lnTo>
                  <a:pt x="75" y="1220"/>
                </a:lnTo>
                <a:lnTo>
                  <a:pt x="83" y="1260"/>
                </a:lnTo>
                <a:lnTo>
                  <a:pt x="90" y="1298"/>
                </a:lnTo>
                <a:lnTo>
                  <a:pt x="95" y="1314"/>
                </a:lnTo>
                <a:lnTo>
                  <a:pt x="100" y="1327"/>
                </a:lnTo>
                <a:lnTo>
                  <a:pt x="100" y="1327"/>
                </a:lnTo>
                <a:lnTo>
                  <a:pt x="109" y="1346"/>
                </a:lnTo>
                <a:lnTo>
                  <a:pt x="120" y="1366"/>
                </a:lnTo>
                <a:lnTo>
                  <a:pt x="147" y="1406"/>
                </a:lnTo>
                <a:lnTo>
                  <a:pt x="172" y="1440"/>
                </a:lnTo>
                <a:lnTo>
                  <a:pt x="185" y="1458"/>
                </a:lnTo>
                <a:lnTo>
                  <a:pt x="185" y="1458"/>
                </a:lnTo>
                <a:lnTo>
                  <a:pt x="192" y="1465"/>
                </a:lnTo>
                <a:lnTo>
                  <a:pt x="197" y="1475"/>
                </a:lnTo>
                <a:lnTo>
                  <a:pt x="198" y="1480"/>
                </a:lnTo>
                <a:lnTo>
                  <a:pt x="198" y="1485"/>
                </a:lnTo>
                <a:lnTo>
                  <a:pt x="198" y="1489"/>
                </a:lnTo>
                <a:lnTo>
                  <a:pt x="195" y="1493"/>
                </a:lnTo>
                <a:lnTo>
                  <a:pt x="195" y="1493"/>
                </a:lnTo>
                <a:lnTo>
                  <a:pt x="188" y="1503"/>
                </a:lnTo>
                <a:lnTo>
                  <a:pt x="178" y="1518"/>
                </a:lnTo>
                <a:lnTo>
                  <a:pt x="172" y="1525"/>
                </a:lnTo>
                <a:lnTo>
                  <a:pt x="165" y="1533"/>
                </a:lnTo>
                <a:lnTo>
                  <a:pt x="158" y="1539"/>
                </a:lnTo>
                <a:lnTo>
                  <a:pt x="150" y="1543"/>
                </a:lnTo>
                <a:lnTo>
                  <a:pt x="150" y="1543"/>
                </a:lnTo>
                <a:lnTo>
                  <a:pt x="133" y="1549"/>
                </a:lnTo>
                <a:lnTo>
                  <a:pt x="113" y="1557"/>
                </a:lnTo>
                <a:lnTo>
                  <a:pt x="104" y="1561"/>
                </a:lnTo>
                <a:lnTo>
                  <a:pt x="98" y="1564"/>
                </a:lnTo>
                <a:lnTo>
                  <a:pt x="93" y="1569"/>
                </a:lnTo>
                <a:lnTo>
                  <a:pt x="90" y="1573"/>
                </a:lnTo>
                <a:lnTo>
                  <a:pt x="90" y="1573"/>
                </a:lnTo>
                <a:lnTo>
                  <a:pt x="90" y="1583"/>
                </a:lnTo>
                <a:lnTo>
                  <a:pt x="91" y="1592"/>
                </a:lnTo>
                <a:lnTo>
                  <a:pt x="93" y="1601"/>
                </a:lnTo>
                <a:lnTo>
                  <a:pt x="94" y="1602"/>
                </a:lnTo>
                <a:lnTo>
                  <a:pt x="95" y="1603"/>
                </a:lnTo>
                <a:lnTo>
                  <a:pt x="95" y="1603"/>
                </a:lnTo>
                <a:lnTo>
                  <a:pt x="95" y="1605"/>
                </a:lnTo>
                <a:lnTo>
                  <a:pt x="95" y="1606"/>
                </a:lnTo>
                <a:lnTo>
                  <a:pt x="94" y="1612"/>
                </a:lnTo>
                <a:lnTo>
                  <a:pt x="94" y="1618"/>
                </a:lnTo>
                <a:lnTo>
                  <a:pt x="94" y="1621"/>
                </a:lnTo>
                <a:lnTo>
                  <a:pt x="95" y="1624"/>
                </a:lnTo>
                <a:lnTo>
                  <a:pt x="95" y="1624"/>
                </a:lnTo>
                <a:lnTo>
                  <a:pt x="103" y="1627"/>
                </a:lnTo>
                <a:lnTo>
                  <a:pt x="116" y="1631"/>
                </a:lnTo>
                <a:lnTo>
                  <a:pt x="130" y="1634"/>
                </a:lnTo>
                <a:lnTo>
                  <a:pt x="137" y="1635"/>
                </a:lnTo>
                <a:lnTo>
                  <a:pt x="140" y="1634"/>
                </a:lnTo>
                <a:lnTo>
                  <a:pt x="140" y="1634"/>
                </a:lnTo>
                <a:lnTo>
                  <a:pt x="159" y="1624"/>
                </a:lnTo>
                <a:lnTo>
                  <a:pt x="170" y="1617"/>
                </a:lnTo>
                <a:lnTo>
                  <a:pt x="180" y="1613"/>
                </a:lnTo>
                <a:lnTo>
                  <a:pt x="180" y="1613"/>
                </a:lnTo>
                <a:lnTo>
                  <a:pt x="188" y="1612"/>
                </a:lnTo>
                <a:lnTo>
                  <a:pt x="194" y="1612"/>
                </a:lnTo>
                <a:lnTo>
                  <a:pt x="201" y="1610"/>
                </a:lnTo>
                <a:lnTo>
                  <a:pt x="211" y="1603"/>
                </a:lnTo>
                <a:lnTo>
                  <a:pt x="211" y="1603"/>
                </a:lnTo>
                <a:lnTo>
                  <a:pt x="241" y="1580"/>
                </a:lnTo>
                <a:lnTo>
                  <a:pt x="252" y="1569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71"/>
                </a:lnTo>
                <a:lnTo>
                  <a:pt x="256" y="1575"/>
                </a:lnTo>
                <a:lnTo>
                  <a:pt x="257" y="1583"/>
                </a:lnTo>
                <a:lnTo>
                  <a:pt x="259" y="1592"/>
                </a:lnTo>
                <a:lnTo>
                  <a:pt x="261" y="1598"/>
                </a:lnTo>
                <a:lnTo>
                  <a:pt x="261" y="1598"/>
                </a:lnTo>
                <a:lnTo>
                  <a:pt x="259" y="1601"/>
                </a:lnTo>
                <a:lnTo>
                  <a:pt x="259" y="1603"/>
                </a:lnTo>
                <a:lnTo>
                  <a:pt x="261" y="1605"/>
                </a:lnTo>
                <a:lnTo>
                  <a:pt x="266" y="1610"/>
                </a:lnTo>
                <a:lnTo>
                  <a:pt x="281" y="1618"/>
                </a:lnTo>
                <a:lnTo>
                  <a:pt x="281" y="1618"/>
                </a:lnTo>
                <a:lnTo>
                  <a:pt x="290" y="1624"/>
                </a:lnTo>
                <a:lnTo>
                  <a:pt x="298" y="1630"/>
                </a:lnTo>
                <a:lnTo>
                  <a:pt x="310" y="1639"/>
                </a:lnTo>
                <a:lnTo>
                  <a:pt x="315" y="1644"/>
                </a:lnTo>
                <a:lnTo>
                  <a:pt x="320" y="1646"/>
                </a:lnTo>
                <a:lnTo>
                  <a:pt x="325" y="1647"/>
                </a:lnTo>
                <a:lnTo>
                  <a:pt x="331" y="1649"/>
                </a:lnTo>
                <a:lnTo>
                  <a:pt x="331" y="1649"/>
                </a:lnTo>
                <a:lnTo>
                  <a:pt x="346" y="1647"/>
                </a:lnTo>
                <a:lnTo>
                  <a:pt x="364" y="1644"/>
                </a:lnTo>
                <a:lnTo>
                  <a:pt x="377" y="1639"/>
                </a:lnTo>
                <a:lnTo>
                  <a:pt x="384" y="1636"/>
                </a:lnTo>
                <a:lnTo>
                  <a:pt x="386" y="1634"/>
                </a:lnTo>
                <a:lnTo>
                  <a:pt x="386" y="1634"/>
                </a:lnTo>
                <a:lnTo>
                  <a:pt x="387" y="1630"/>
                </a:lnTo>
                <a:lnTo>
                  <a:pt x="389" y="1626"/>
                </a:lnTo>
                <a:lnTo>
                  <a:pt x="387" y="1615"/>
                </a:lnTo>
                <a:lnTo>
                  <a:pt x="386" y="1605"/>
                </a:lnTo>
                <a:lnTo>
                  <a:pt x="386" y="1598"/>
                </a:lnTo>
                <a:lnTo>
                  <a:pt x="386" y="1598"/>
                </a:lnTo>
                <a:lnTo>
                  <a:pt x="390" y="1590"/>
                </a:lnTo>
                <a:lnTo>
                  <a:pt x="390" y="1588"/>
                </a:lnTo>
                <a:lnTo>
                  <a:pt x="390" y="1585"/>
                </a:lnTo>
                <a:lnTo>
                  <a:pt x="389" y="1582"/>
                </a:lnTo>
                <a:lnTo>
                  <a:pt x="386" y="1578"/>
                </a:lnTo>
                <a:lnTo>
                  <a:pt x="386" y="1578"/>
                </a:lnTo>
                <a:lnTo>
                  <a:pt x="379" y="1572"/>
                </a:lnTo>
                <a:lnTo>
                  <a:pt x="370" y="1566"/>
                </a:lnTo>
                <a:lnTo>
                  <a:pt x="360" y="1561"/>
                </a:lnTo>
                <a:lnTo>
                  <a:pt x="351" y="1553"/>
                </a:lnTo>
                <a:lnTo>
                  <a:pt x="351" y="1553"/>
                </a:lnTo>
                <a:lnTo>
                  <a:pt x="339" y="1541"/>
                </a:lnTo>
                <a:lnTo>
                  <a:pt x="335" y="1534"/>
                </a:lnTo>
                <a:lnTo>
                  <a:pt x="331" y="1528"/>
                </a:lnTo>
                <a:lnTo>
                  <a:pt x="331" y="1528"/>
                </a:lnTo>
                <a:lnTo>
                  <a:pt x="328" y="1524"/>
                </a:lnTo>
                <a:lnTo>
                  <a:pt x="325" y="1522"/>
                </a:lnTo>
                <a:lnTo>
                  <a:pt x="321" y="1518"/>
                </a:lnTo>
                <a:lnTo>
                  <a:pt x="318" y="1512"/>
                </a:lnTo>
                <a:lnTo>
                  <a:pt x="317" y="1504"/>
                </a:lnTo>
                <a:lnTo>
                  <a:pt x="317" y="1493"/>
                </a:lnTo>
                <a:lnTo>
                  <a:pt x="322" y="1478"/>
                </a:lnTo>
                <a:lnTo>
                  <a:pt x="331" y="1458"/>
                </a:lnTo>
                <a:lnTo>
                  <a:pt x="331" y="1458"/>
                </a:lnTo>
                <a:lnTo>
                  <a:pt x="351" y="1417"/>
                </a:lnTo>
                <a:lnTo>
                  <a:pt x="365" y="1387"/>
                </a:lnTo>
                <a:lnTo>
                  <a:pt x="369" y="1375"/>
                </a:lnTo>
                <a:lnTo>
                  <a:pt x="372" y="1363"/>
                </a:lnTo>
                <a:lnTo>
                  <a:pt x="375" y="1353"/>
                </a:lnTo>
                <a:lnTo>
                  <a:pt x="376" y="1342"/>
                </a:lnTo>
                <a:lnTo>
                  <a:pt x="376" y="1342"/>
                </a:lnTo>
                <a:lnTo>
                  <a:pt x="379" y="1300"/>
                </a:lnTo>
                <a:lnTo>
                  <a:pt x="381" y="1251"/>
                </a:lnTo>
                <a:lnTo>
                  <a:pt x="381" y="1251"/>
                </a:lnTo>
                <a:lnTo>
                  <a:pt x="380" y="1228"/>
                </a:lnTo>
                <a:lnTo>
                  <a:pt x="377" y="1204"/>
                </a:lnTo>
                <a:lnTo>
                  <a:pt x="377" y="1204"/>
                </a:lnTo>
                <a:lnTo>
                  <a:pt x="404" y="1211"/>
                </a:lnTo>
                <a:lnTo>
                  <a:pt x="409" y="1211"/>
                </a:lnTo>
                <a:lnTo>
                  <a:pt x="413" y="1211"/>
                </a:lnTo>
                <a:lnTo>
                  <a:pt x="415" y="1210"/>
                </a:lnTo>
                <a:lnTo>
                  <a:pt x="416" y="1206"/>
                </a:lnTo>
                <a:lnTo>
                  <a:pt x="416" y="1206"/>
                </a:lnTo>
                <a:lnTo>
                  <a:pt x="415" y="1163"/>
                </a:lnTo>
                <a:lnTo>
                  <a:pt x="411" y="1081"/>
                </a:lnTo>
                <a:lnTo>
                  <a:pt x="406" y="994"/>
                </a:lnTo>
                <a:lnTo>
                  <a:pt x="404" y="961"/>
                </a:lnTo>
                <a:lnTo>
                  <a:pt x="401" y="940"/>
                </a:lnTo>
                <a:lnTo>
                  <a:pt x="401" y="940"/>
                </a:lnTo>
                <a:lnTo>
                  <a:pt x="397" y="915"/>
                </a:lnTo>
                <a:lnTo>
                  <a:pt x="396" y="893"/>
                </a:lnTo>
                <a:lnTo>
                  <a:pt x="396" y="874"/>
                </a:lnTo>
                <a:lnTo>
                  <a:pt x="411" y="864"/>
                </a:lnTo>
                <a:lnTo>
                  <a:pt x="411" y="864"/>
                </a:lnTo>
                <a:lnTo>
                  <a:pt x="405" y="837"/>
                </a:lnTo>
                <a:lnTo>
                  <a:pt x="391" y="775"/>
                </a:lnTo>
                <a:lnTo>
                  <a:pt x="379" y="711"/>
                </a:lnTo>
                <a:lnTo>
                  <a:pt x="376" y="690"/>
                </a:lnTo>
                <a:lnTo>
                  <a:pt x="375" y="682"/>
                </a:lnTo>
                <a:lnTo>
                  <a:pt x="376" y="678"/>
                </a:lnTo>
                <a:lnTo>
                  <a:pt x="376" y="678"/>
                </a:lnTo>
                <a:lnTo>
                  <a:pt x="487" y="512"/>
                </a:lnTo>
                <a:lnTo>
                  <a:pt x="487" y="512"/>
                </a:lnTo>
                <a:lnTo>
                  <a:pt x="492" y="515"/>
                </a:lnTo>
                <a:lnTo>
                  <a:pt x="504" y="524"/>
                </a:lnTo>
                <a:lnTo>
                  <a:pt x="542" y="549"/>
                </a:lnTo>
                <a:lnTo>
                  <a:pt x="597" y="588"/>
                </a:lnTo>
                <a:lnTo>
                  <a:pt x="617" y="548"/>
                </a:lnTo>
                <a:lnTo>
                  <a:pt x="617" y="548"/>
                </a:lnTo>
                <a:lnTo>
                  <a:pt x="631" y="550"/>
                </a:lnTo>
                <a:lnTo>
                  <a:pt x="663" y="555"/>
                </a:lnTo>
                <a:lnTo>
                  <a:pt x="681" y="556"/>
                </a:lnTo>
                <a:lnTo>
                  <a:pt x="697" y="556"/>
                </a:lnTo>
                <a:lnTo>
                  <a:pt x="704" y="555"/>
                </a:lnTo>
                <a:lnTo>
                  <a:pt x="710" y="554"/>
                </a:lnTo>
                <a:lnTo>
                  <a:pt x="715" y="551"/>
                </a:lnTo>
                <a:lnTo>
                  <a:pt x="717" y="548"/>
                </a:lnTo>
                <a:lnTo>
                  <a:pt x="717" y="548"/>
                </a:lnTo>
                <a:lnTo>
                  <a:pt x="719" y="541"/>
                </a:lnTo>
                <a:lnTo>
                  <a:pt x="720" y="533"/>
                </a:lnTo>
                <a:lnTo>
                  <a:pt x="720" y="505"/>
                </a:lnTo>
                <a:lnTo>
                  <a:pt x="716" y="468"/>
                </a:lnTo>
                <a:lnTo>
                  <a:pt x="712" y="428"/>
                </a:lnTo>
                <a:lnTo>
                  <a:pt x="706" y="388"/>
                </a:lnTo>
                <a:lnTo>
                  <a:pt x="701" y="352"/>
                </a:lnTo>
                <a:lnTo>
                  <a:pt x="696" y="323"/>
                </a:lnTo>
                <a:lnTo>
                  <a:pt x="692" y="306"/>
                </a:lnTo>
                <a:lnTo>
                  <a:pt x="692" y="306"/>
                </a:lnTo>
                <a:lnTo>
                  <a:pt x="690" y="299"/>
                </a:lnTo>
                <a:lnTo>
                  <a:pt x="686" y="292"/>
                </a:lnTo>
                <a:lnTo>
                  <a:pt x="680" y="282"/>
                </a:lnTo>
                <a:lnTo>
                  <a:pt x="671" y="274"/>
                </a:lnTo>
                <a:lnTo>
                  <a:pt x="662" y="261"/>
                </a:lnTo>
                <a:lnTo>
                  <a:pt x="662" y="261"/>
                </a:lnTo>
                <a:lnTo>
                  <a:pt x="655" y="247"/>
                </a:lnTo>
                <a:lnTo>
                  <a:pt x="650" y="237"/>
                </a:lnTo>
                <a:lnTo>
                  <a:pt x="647" y="233"/>
                </a:lnTo>
                <a:lnTo>
                  <a:pt x="643" y="230"/>
                </a:lnTo>
                <a:lnTo>
                  <a:pt x="638" y="227"/>
                </a:lnTo>
                <a:lnTo>
                  <a:pt x="632" y="226"/>
                </a:lnTo>
                <a:lnTo>
                  <a:pt x="632" y="226"/>
                </a:lnTo>
                <a:lnTo>
                  <a:pt x="606" y="221"/>
                </a:lnTo>
                <a:lnTo>
                  <a:pt x="587" y="216"/>
                </a:lnTo>
                <a:lnTo>
                  <a:pt x="587" y="216"/>
                </a:lnTo>
                <a:lnTo>
                  <a:pt x="566" y="207"/>
                </a:lnTo>
                <a:lnTo>
                  <a:pt x="552" y="201"/>
                </a:lnTo>
                <a:lnTo>
                  <a:pt x="552" y="201"/>
                </a:lnTo>
                <a:lnTo>
                  <a:pt x="554" y="177"/>
                </a:lnTo>
                <a:lnTo>
                  <a:pt x="554" y="160"/>
                </a:lnTo>
                <a:lnTo>
                  <a:pt x="553" y="154"/>
                </a:lnTo>
                <a:lnTo>
                  <a:pt x="552" y="150"/>
                </a:lnTo>
                <a:lnTo>
                  <a:pt x="552" y="150"/>
                </a:lnTo>
                <a:lnTo>
                  <a:pt x="549" y="148"/>
                </a:lnTo>
                <a:lnTo>
                  <a:pt x="548" y="145"/>
                </a:lnTo>
                <a:lnTo>
                  <a:pt x="547" y="139"/>
                </a:lnTo>
                <a:lnTo>
                  <a:pt x="542" y="125"/>
                </a:lnTo>
                <a:lnTo>
                  <a:pt x="542" y="125"/>
                </a:lnTo>
                <a:lnTo>
                  <a:pt x="537" y="113"/>
                </a:lnTo>
                <a:lnTo>
                  <a:pt x="533" y="106"/>
                </a:lnTo>
                <a:lnTo>
                  <a:pt x="529" y="104"/>
                </a:lnTo>
                <a:lnTo>
                  <a:pt x="527" y="100"/>
                </a:lnTo>
                <a:lnTo>
                  <a:pt x="527" y="100"/>
                </a:lnTo>
                <a:lnTo>
                  <a:pt x="524" y="98"/>
                </a:lnTo>
                <a:lnTo>
                  <a:pt x="522" y="96"/>
                </a:lnTo>
                <a:lnTo>
                  <a:pt x="513" y="93"/>
                </a:lnTo>
                <a:lnTo>
                  <a:pt x="502" y="90"/>
                </a:lnTo>
                <a:lnTo>
                  <a:pt x="502" y="90"/>
                </a:lnTo>
                <a:close/>
                <a:moveTo>
                  <a:pt x="189" y="1209"/>
                </a:moveTo>
                <a:lnTo>
                  <a:pt x="189" y="1209"/>
                </a:lnTo>
                <a:lnTo>
                  <a:pt x="206" y="1207"/>
                </a:lnTo>
                <a:lnTo>
                  <a:pt x="226" y="1206"/>
                </a:lnTo>
                <a:lnTo>
                  <a:pt x="226" y="1206"/>
                </a:lnTo>
                <a:lnTo>
                  <a:pt x="258" y="1204"/>
                </a:lnTo>
                <a:lnTo>
                  <a:pt x="258" y="1204"/>
                </a:lnTo>
                <a:lnTo>
                  <a:pt x="261" y="1251"/>
                </a:lnTo>
                <a:lnTo>
                  <a:pt x="261" y="1251"/>
                </a:lnTo>
                <a:lnTo>
                  <a:pt x="261" y="1267"/>
                </a:lnTo>
                <a:lnTo>
                  <a:pt x="261" y="1289"/>
                </a:lnTo>
                <a:lnTo>
                  <a:pt x="261" y="1311"/>
                </a:lnTo>
                <a:lnTo>
                  <a:pt x="261" y="1327"/>
                </a:lnTo>
                <a:lnTo>
                  <a:pt x="261" y="1327"/>
                </a:lnTo>
                <a:lnTo>
                  <a:pt x="263" y="1339"/>
                </a:lnTo>
                <a:lnTo>
                  <a:pt x="266" y="1355"/>
                </a:lnTo>
                <a:lnTo>
                  <a:pt x="267" y="1371"/>
                </a:lnTo>
                <a:lnTo>
                  <a:pt x="267" y="1380"/>
                </a:lnTo>
                <a:lnTo>
                  <a:pt x="266" y="1387"/>
                </a:lnTo>
                <a:lnTo>
                  <a:pt x="266" y="1387"/>
                </a:lnTo>
                <a:lnTo>
                  <a:pt x="263" y="1405"/>
                </a:lnTo>
                <a:lnTo>
                  <a:pt x="262" y="1425"/>
                </a:lnTo>
                <a:lnTo>
                  <a:pt x="261" y="1453"/>
                </a:lnTo>
                <a:lnTo>
                  <a:pt x="261" y="1453"/>
                </a:lnTo>
                <a:lnTo>
                  <a:pt x="259" y="1460"/>
                </a:lnTo>
                <a:lnTo>
                  <a:pt x="258" y="1470"/>
                </a:lnTo>
                <a:lnTo>
                  <a:pt x="256" y="1483"/>
                </a:lnTo>
                <a:lnTo>
                  <a:pt x="256" y="1483"/>
                </a:lnTo>
                <a:lnTo>
                  <a:pt x="251" y="1475"/>
                </a:lnTo>
                <a:lnTo>
                  <a:pt x="246" y="1468"/>
                </a:lnTo>
                <a:lnTo>
                  <a:pt x="241" y="1458"/>
                </a:lnTo>
                <a:lnTo>
                  <a:pt x="241" y="1458"/>
                </a:lnTo>
                <a:lnTo>
                  <a:pt x="237" y="1450"/>
                </a:lnTo>
                <a:lnTo>
                  <a:pt x="234" y="1446"/>
                </a:lnTo>
                <a:lnTo>
                  <a:pt x="231" y="1439"/>
                </a:lnTo>
                <a:lnTo>
                  <a:pt x="226" y="1422"/>
                </a:lnTo>
                <a:lnTo>
                  <a:pt x="226" y="1422"/>
                </a:lnTo>
                <a:lnTo>
                  <a:pt x="223" y="1411"/>
                </a:lnTo>
                <a:lnTo>
                  <a:pt x="221" y="1399"/>
                </a:lnTo>
                <a:lnTo>
                  <a:pt x="216" y="1372"/>
                </a:lnTo>
                <a:lnTo>
                  <a:pt x="212" y="1346"/>
                </a:lnTo>
                <a:lnTo>
                  <a:pt x="209" y="1333"/>
                </a:lnTo>
                <a:lnTo>
                  <a:pt x="206" y="1322"/>
                </a:lnTo>
                <a:lnTo>
                  <a:pt x="206" y="1322"/>
                </a:lnTo>
                <a:lnTo>
                  <a:pt x="199" y="1300"/>
                </a:lnTo>
                <a:lnTo>
                  <a:pt x="195" y="1282"/>
                </a:lnTo>
                <a:lnTo>
                  <a:pt x="193" y="1269"/>
                </a:lnTo>
                <a:lnTo>
                  <a:pt x="190" y="1262"/>
                </a:lnTo>
                <a:lnTo>
                  <a:pt x="190" y="1262"/>
                </a:lnTo>
                <a:lnTo>
                  <a:pt x="189" y="1257"/>
                </a:lnTo>
                <a:lnTo>
                  <a:pt x="189" y="1244"/>
                </a:lnTo>
                <a:lnTo>
                  <a:pt x="189" y="1209"/>
                </a:lnTo>
                <a:lnTo>
                  <a:pt x="189" y="1209"/>
                </a:lnTo>
                <a:close/>
                <a:moveTo>
                  <a:pt x="647" y="472"/>
                </a:moveTo>
                <a:lnTo>
                  <a:pt x="647" y="472"/>
                </a:lnTo>
                <a:lnTo>
                  <a:pt x="626" y="463"/>
                </a:lnTo>
                <a:lnTo>
                  <a:pt x="610" y="456"/>
                </a:lnTo>
                <a:lnTo>
                  <a:pt x="592" y="447"/>
                </a:lnTo>
                <a:lnTo>
                  <a:pt x="592" y="447"/>
                </a:lnTo>
                <a:lnTo>
                  <a:pt x="583" y="442"/>
                </a:lnTo>
                <a:lnTo>
                  <a:pt x="573" y="438"/>
                </a:lnTo>
                <a:lnTo>
                  <a:pt x="554" y="432"/>
                </a:lnTo>
                <a:lnTo>
                  <a:pt x="534" y="424"/>
                </a:lnTo>
                <a:lnTo>
                  <a:pt x="525" y="421"/>
                </a:lnTo>
                <a:lnTo>
                  <a:pt x="517" y="417"/>
                </a:lnTo>
                <a:lnTo>
                  <a:pt x="517" y="417"/>
                </a:lnTo>
                <a:lnTo>
                  <a:pt x="503" y="409"/>
                </a:lnTo>
                <a:lnTo>
                  <a:pt x="503" y="409"/>
                </a:lnTo>
                <a:lnTo>
                  <a:pt x="504" y="402"/>
                </a:lnTo>
                <a:lnTo>
                  <a:pt x="507" y="392"/>
                </a:lnTo>
                <a:lnTo>
                  <a:pt x="507" y="392"/>
                </a:lnTo>
                <a:lnTo>
                  <a:pt x="509" y="380"/>
                </a:lnTo>
                <a:lnTo>
                  <a:pt x="510" y="372"/>
                </a:lnTo>
                <a:lnTo>
                  <a:pt x="510" y="367"/>
                </a:lnTo>
                <a:lnTo>
                  <a:pt x="508" y="363"/>
                </a:lnTo>
                <a:lnTo>
                  <a:pt x="504" y="358"/>
                </a:lnTo>
                <a:lnTo>
                  <a:pt x="503" y="353"/>
                </a:lnTo>
                <a:lnTo>
                  <a:pt x="502" y="347"/>
                </a:lnTo>
                <a:lnTo>
                  <a:pt x="502" y="347"/>
                </a:lnTo>
                <a:lnTo>
                  <a:pt x="502" y="333"/>
                </a:lnTo>
                <a:lnTo>
                  <a:pt x="505" y="320"/>
                </a:lnTo>
                <a:lnTo>
                  <a:pt x="510" y="306"/>
                </a:lnTo>
                <a:lnTo>
                  <a:pt x="517" y="286"/>
                </a:lnTo>
                <a:lnTo>
                  <a:pt x="517" y="286"/>
                </a:lnTo>
                <a:lnTo>
                  <a:pt x="528" y="252"/>
                </a:lnTo>
                <a:lnTo>
                  <a:pt x="532" y="237"/>
                </a:lnTo>
                <a:lnTo>
                  <a:pt x="536" y="222"/>
                </a:lnTo>
                <a:lnTo>
                  <a:pt x="542" y="216"/>
                </a:lnTo>
                <a:lnTo>
                  <a:pt x="567" y="231"/>
                </a:lnTo>
                <a:lnTo>
                  <a:pt x="567" y="231"/>
                </a:lnTo>
                <a:lnTo>
                  <a:pt x="569" y="238"/>
                </a:lnTo>
                <a:lnTo>
                  <a:pt x="571" y="247"/>
                </a:lnTo>
                <a:lnTo>
                  <a:pt x="572" y="256"/>
                </a:lnTo>
                <a:lnTo>
                  <a:pt x="572" y="256"/>
                </a:lnTo>
                <a:lnTo>
                  <a:pt x="572" y="260"/>
                </a:lnTo>
                <a:lnTo>
                  <a:pt x="571" y="264"/>
                </a:lnTo>
                <a:lnTo>
                  <a:pt x="569" y="267"/>
                </a:lnTo>
                <a:lnTo>
                  <a:pt x="568" y="269"/>
                </a:lnTo>
                <a:lnTo>
                  <a:pt x="569" y="271"/>
                </a:lnTo>
                <a:lnTo>
                  <a:pt x="577" y="276"/>
                </a:lnTo>
                <a:lnTo>
                  <a:pt x="577" y="276"/>
                </a:lnTo>
                <a:lnTo>
                  <a:pt x="598" y="289"/>
                </a:lnTo>
                <a:lnTo>
                  <a:pt x="612" y="296"/>
                </a:lnTo>
                <a:lnTo>
                  <a:pt x="612" y="296"/>
                </a:lnTo>
                <a:lnTo>
                  <a:pt x="618" y="300"/>
                </a:lnTo>
                <a:lnTo>
                  <a:pt x="627" y="305"/>
                </a:lnTo>
                <a:lnTo>
                  <a:pt x="633" y="310"/>
                </a:lnTo>
                <a:lnTo>
                  <a:pt x="637" y="311"/>
                </a:lnTo>
                <a:lnTo>
                  <a:pt x="637" y="311"/>
                </a:lnTo>
                <a:lnTo>
                  <a:pt x="640" y="313"/>
                </a:lnTo>
                <a:lnTo>
                  <a:pt x="642" y="315"/>
                </a:lnTo>
                <a:lnTo>
                  <a:pt x="646" y="319"/>
                </a:lnTo>
                <a:lnTo>
                  <a:pt x="647" y="321"/>
                </a:lnTo>
                <a:lnTo>
                  <a:pt x="652" y="478"/>
                </a:lnTo>
                <a:lnTo>
                  <a:pt x="652" y="478"/>
                </a:lnTo>
                <a:lnTo>
                  <a:pt x="651" y="475"/>
                </a:lnTo>
                <a:lnTo>
                  <a:pt x="647" y="472"/>
                </a:lnTo>
                <a:lnTo>
                  <a:pt x="647" y="472"/>
                </a:lnTo>
                <a:close/>
                <a:moveTo>
                  <a:pt x="652" y="482"/>
                </a:moveTo>
                <a:lnTo>
                  <a:pt x="652" y="478"/>
                </a:lnTo>
                <a:lnTo>
                  <a:pt x="652" y="478"/>
                </a:lnTo>
                <a:lnTo>
                  <a:pt x="652" y="482"/>
                </a:lnTo>
                <a:lnTo>
                  <a:pt x="652" y="482"/>
                </a:lnTo>
                <a:close/>
                <a:moveTo>
                  <a:pt x="266" y="55"/>
                </a:moveTo>
                <a:lnTo>
                  <a:pt x="266" y="55"/>
                </a:lnTo>
                <a:lnTo>
                  <a:pt x="273" y="61"/>
                </a:lnTo>
                <a:lnTo>
                  <a:pt x="278" y="66"/>
                </a:lnTo>
                <a:lnTo>
                  <a:pt x="281" y="70"/>
                </a:lnTo>
                <a:lnTo>
                  <a:pt x="281" y="70"/>
                </a:lnTo>
                <a:lnTo>
                  <a:pt x="282" y="72"/>
                </a:lnTo>
                <a:lnTo>
                  <a:pt x="285" y="75"/>
                </a:lnTo>
                <a:lnTo>
                  <a:pt x="295" y="84"/>
                </a:lnTo>
                <a:lnTo>
                  <a:pt x="305" y="91"/>
                </a:lnTo>
                <a:lnTo>
                  <a:pt x="311" y="95"/>
                </a:lnTo>
                <a:lnTo>
                  <a:pt x="311" y="95"/>
                </a:lnTo>
                <a:lnTo>
                  <a:pt x="326" y="100"/>
                </a:lnTo>
                <a:lnTo>
                  <a:pt x="339" y="104"/>
                </a:lnTo>
                <a:lnTo>
                  <a:pt x="345" y="105"/>
                </a:lnTo>
                <a:lnTo>
                  <a:pt x="351" y="105"/>
                </a:lnTo>
                <a:lnTo>
                  <a:pt x="351" y="105"/>
                </a:lnTo>
                <a:lnTo>
                  <a:pt x="356" y="104"/>
                </a:lnTo>
                <a:lnTo>
                  <a:pt x="359" y="103"/>
                </a:lnTo>
                <a:lnTo>
                  <a:pt x="360" y="100"/>
                </a:lnTo>
                <a:lnTo>
                  <a:pt x="361" y="98"/>
                </a:lnTo>
                <a:lnTo>
                  <a:pt x="361" y="94"/>
                </a:lnTo>
                <a:lnTo>
                  <a:pt x="361" y="91"/>
                </a:lnTo>
                <a:lnTo>
                  <a:pt x="361" y="90"/>
                </a:lnTo>
                <a:lnTo>
                  <a:pt x="361" y="90"/>
                </a:lnTo>
                <a:lnTo>
                  <a:pt x="367" y="86"/>
                </a:lnTo>
                <a:lnTo>
                  <a:pt x="371" y="85"/>
                </a:lnTo>
                <a:lnTo>
                  <a:pt x="391" y="100"/>
                </a:lnTo>
                <a:lnTo>
                  <a:pt x="391" y="100"/>
                </a:lnTo>
                <a:lnTo>
                  <a:pt x="384" y="106"/>
                </a:lnTo>
                <a:lnTo>
                  <a:pt x="379" y="111"/>
                </a:lnTo>
                <a:lnTo>
                  <a:pt x="376" y="115"/>
                </a:lnTo>
                <a:lnTo>
                  <a:pt x="376" y="115"/>
                </a:lnTo>
                <a:lnTo>
                  <a:pt x="371" y="120"/>
                </a:lnTo>
                <a:lnTo>
                  <a:pt x="364" y="129"/>
                </a:lnTo>
                <a:lnTo>
                  <a:pt x="351" y="140"/>
                </a:lnTo>
                <a:lnTo>
                  <a:pt x="351" y="140"/>
                </a:lnTo>
                <a:lnTo>
                  <a:pt x="346" y="145"/>
                </a:lnTo>
                <a:lnTo>
                  <a:pt x="336" y="160"/>
                </a:lnTo>
                <a:lnTo>
                  <a:pt x="323" y="178"/>
                </a:lnTo>
                <a:lnTo>
                  <a:pt x="318" y="187"/>
                </a:lnTo>
                <a:lnTo>
                  <a:pt x="316" y="196"/>
                </a:lnTo>
                <a:lnTo>
                  <a:pt x="316" y="196"/>
                </a:lnTo>
                <a:lnTo>
                  <a:pt x="312" y="212"/>
                </a:lnTo>
                <a:lnTo>
                  <a:pt x="311" y="228"/>
                </a:lnTo>
                <a:lnTo>
                  <a:pt x="310" y="242"/>
                </a:lnTo>
                <a:lnTo>
                  <a:pt x="311" y="251"/>
                </a:lnTo>
                <a:lnTo>
                  <a:pt x="311" y="251"/>
                </a:lnTo>
                <a:lnTo>
                  <a:pt x="311" y="253"/>
                </a:lnTo>
                <a:lnTo>
                  <a:pt x="311" y="255"/>
                </a:lnTo>
                <a:lnTo>
                  <a:pt x="306" y="259"/>
                </a:lnTo>
                <a:lnTo>
                  <a:pt x="301" y="261"/>
                </a:lnTo>
                <a:lnTo>
                  <a:pt x="298" y="264"/>
                </a:lnTo>
                <a:lnTo>
                  <a:pt x="296" y="266"/>
                </a:lnTo>
                <a:lnTo>
                  <a:pt x="296" y="266"/>
                </a:lnTo>
                <a:lnTo>
                  <a:pt x="293" y="269"/>
                </a:lnTo>
                <a:lnTo>
                  <a:pt x="290" y="270"/>
                </a:lnTo>
                <a:lnTo>
                  <a:pt x="286" y="270"/>
                </a:lnTo>
                <a:lnTo>
                  <a:pt x="282" y="270"/>
                </a:lnTo>
                <a:lnTo>
                  <a:pt x="275" y="267"/>
                </a:lnTo>
                <a:lnTo>
                  <a:pt x="271" y="266"/>
                </a:lnTo>
                <a:lnTo>
                  <a:pt x="271" y="266"/>
                </a:lnTo>
                <a:lnTo>
                  <a:pt x="256" y="257"/>
                </a:lnTo>
                <a:lnTo>
                  <a:pt x="236" y="246"/>
                </a:lnTo>
                <a:lnTo>
                  <a:pt x="236" y="246"/>
                </a:lnTo>
                <a:lnTo>
                  <a:pt x="209" y="225"/>
                </a:lnTo>
                <a:lnTo>
                  <a:pt x="185" y="206"/>
                </a:lnTo>
                <a:lnTo>
                  <a:pt x="185" y="206"/>
                </a:lnTo>
                <a:lnTo>
                  <a:pt x="152" y="143"/>
                </a:lnTo>
                <a:lnTo>
                  <a:pt x="129" y="103"/>
                </a:lnTo>
                <a:lnTo>
                  <a:pt x="120" y="85"/>
                </a:lnTo>
                <a:lnTo>
                  <a:pt x="120" y="85"/>
                </a:lnTo>
                <a:lnTo>
                  <a:pt x="128" y="85"/>
                </a:lnTo>
                <a:lnTo>
                  <a:pt x="144" y="81"/>
                </a:lnTo>
                <a:lnTo>
                  <a:pt x="194" y="71"/>
                </a:lnTo>
                <a:lnTo>
                  <a:pt x="266" y="55"/>
                </a:lnTo>
                <a:lnTo>
                  <a:pt x="266" y="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8BA38CBA-9DEA-A8F7-D164-0ACC3F6C1604}"/>
              </a:ext>
            </a:extLst>
          </p:cNvPr>
          <p:cNvSpPr>
            <a:spLocks noEditPoints="1"/>
          </p:cNvSpPr>
          <p:nvPr/>
        </p:nvSpPr>
        <p:spPr bwMode="auto">
          <a:xfrm>
            <a:off x="1313041" y="3875239"/>
            <a:ext cx="1335597" cy="2497228"/>
          </a:xfrm>
          <a:custGeom>
            <a:avLst/>
            <a:gdLst>
              <a:gd name="T0" fmla="*/ 405 w 952"/>
              <a:gd name="T1" fmla="*/ 10 h 1780"/>
              <a:gd name="T2" fmla="*/ 388 w 952"/>
              <a:gd name="T3" fmla="*/ 45 h 1780"/>
              <a:gd name="T4" fmla="*/ 390 w 952"/>
              <a:gd name="T5" fmla="*/ 161 h 1780"/>
              <a:gd name="T6" fmla="*/ 410 w 952"/>
              <a:gd name="T7" fmla="*/ 213 h 1780"/>
              <a:gd name="T8" fmla="*/ 392 w 952"/>
              <a:gd name="T9" fmla="*/ 316 h 1780"/>
              <a:gd name="T10" fmla="*/ 350 w 952"/>
              <a:gd name="T11" fmla="*/ 423 h 1780"/>
              <a:gd name="T12" fmla="*/ 228 w 952"/>
              <a:gd name="T13" fmla="*/ 679 h 1780"/>
              <a:gd name="T14" fmla="*/ 154 w 952"/>
              <a:gd name="T15" fmla="*/ 734 h 1780"/>
              <a:gd name="T16" fmla="*/ 49 w 952"/>
              <a:gd name="T17" fmla="*/ 749 h 1780"/>
              <a:gd name="T18" fmla="*/ 44 w 952"/>
              <a:gd name="T19" fmla="*/ 769 h 1780"/>
              <a:gd name="T20" fmla="*/ 34 w 952"/>
              <a:gd name="T21" fmla="*/ 806 h 1780"/>
              <a:gd name="T22" fmla="*/ 35 w 952"/>
              <a:gd name="T23" fmla="*/ 821 h 1780"/>
              <a:gd name="T24" fmla="*/ 9 w 952"/>
              <a:gd name="T25" fmla="*/ 850 h 1780"/>
              <a:gd name="T26" fmla="*/ 24 w 952"/>
              <a:gd name="T27" fmla="*/ 865 h 1780"/>
              <a:gd name="T28" fmla="*/ 59 w 952"/>
              <a:gd name="T29" fmla="*/ 862 h 1780"/>
              <a:gd name="T30" fmla="*/ 82 w 952"/>
              <a:gd name="T31" fmla="*/ 862 h 1780"/>
              <a:gd name="T32" fmla="*/ 169 w 952"/>
              <a:gd name="T33" fmla="*/ 788 h 1780"/>
              <a:gd name="T34" fmla="*/ 200 w 952"/>
              <a:gd name="T35" fmla="*/ 790 h 1780"/>
              <a:gd name="T36" fmla="*/ 331 w 952"/>
              <a:gd name="T37" fmla="*/ 868 h 1780"/>
              <a:gd name="T38" fmla="*/ 340 w 952"/>
              <a:gd name="T39" fmla="*/ 952 h 1780"/>
              <a:gd name="T40" fmla="*/ 280 w 952"/>
              <a:gd name="T41" fmla="*/ 1328 h 1780"/>
              <a:gd name="T42" fmla="*/ 395 w 952"/>
              <a:gd name="T43" fmla="*/ 1402 h 1780"/>
              <a:gd name="T44" fmla="*/ 425 w 952"/>
              <a:gd name="T45" fmla="*/ 1629 h 1780"/>
              <a:gd name="T46" fmla="*/ 335 w 952"/>
              <a:gd name="T47" fmla="*/ 1710 h 1780"/>
              <a:gd name="T48" fmla="*/ 299 w 952"/>
              <a:gd name="T49" fmla="*/ 1731 h 1780"/>
              <a:gd name="T50" fmla="*/ 310 w 952"/>
              <a:gd name="T51" fmla="*/ 1766 h 1780"/>
              <a:gd name="T52" fmla="*/ 425 w 952"/>
              <a:gd name="T53" fmla="*/ 1762 h 1780"/>
              <a:gd name="T54" fmla="*/ 466 w 952"/>
              <a:gd name="T55" fmla="*/ 1745 h 1780"/>
              <a:gd name="T56" fmla="*/ 496 w 952"/>
              <a:gd name="T57" fmla="*/ 1752 h 1780"/>
              <a:gd name="T58" fmla="*/ 518 w 952"/>
              <a:gd name="T59" fmla="*/ 1712 h 1780"/>
              <a:gd name="T60" fmla="*/ 538 w 952"/>
              <a:gd name="T61" fmla="*/ 1757 h 1780"/>
              <a:gd name="T62" fmla="*/ 612 w 952"/>
              <a:gd name="T63" fmla="*/ 1778 h 1780"/>
              <a:gd name="T64" fmla="*/ 646 w 952"/>
              <a:gd name="T65" fmla="*/ 1745 h 1780"/>
              <a:gd name="T66" fmla="*/ 626 w 952"/>
              <a:gd name="T67" fmla="*/ 1710 h 1780"/>
              <a:gd name="T68" fmla="*/ 596 w 952"/>
              <a:gd name="T69" fmla="*/ 1630 h 1780"/>
              <a:gd name="T70" fmla="*/ 640 w 952"/>
              <a:gd name="T71" fmla="*/ 1454 h 1780"/>
              <a:gd name="T72" fmla="*/ 710 w 952"/>
              <a:gd name="T73" fmla="*/ 1317 h 1780"/>
              <a:gd name="T74" fmla="*/ 735 w 952"/>
              <a:gd name="T75" fmla="*/ 1277 h 1780"/>
              <a:gd name="T76" fmla="*/ 691 w 952"/>
              <a:gd name="T77" fmla="*/ 925 h 1780"/>
              <a:gd name="T78" fmla="*/ 676 w 952"/>
              <a:gd name="T79" fmla="*/ 724 h 1780"/>
              <a:gd name="T80" fmla="*/ 782 w 952"/>
              <a:gd name="T81" fmla="*/ 734 h 1780"/>
              <a:gd name="T82" fmla="*/ 785 w 952"/>
              <a:gd name="T83" fmla="*/ 840 h 1780"/>
              <a:gd name="T84" fmla="*/ 816 w 952"/>
              <a:gd name="T85" fmla="*/ 795 h 1780"/>
              <a:gd name="T86" fmla="*/ 862 w 952"/>
              <a:gd name="T87" fmla="*/ 850 h 1780"/>
              <a:gd name="T88" fmla="*/ 887 w 952"/>
              <a:gd name="T89" fmla="*/ 845 h 1780"/>
              <a:gd name="T90" fmla="*/ 866 w 952"/>
              <a:gd name="T91" fmla="*/ 785 h 1780"/>
              <a:gd name="T92" fmla="*/ 927 w 952"/>
              <a:gd name="T93" fmla="*/ 810 h 1780"/>
              <a:gd name="T94" fmla="*/ 887 w 952"/>
              <a:gd name="T95" fmla="*/ 744 h 1780"/>
              <a:gd name="T96" fmla="*/ 952 w 952"/>
              <a:gd name="T97" fmla="*/ 739 h 1780"/>
              <a:gd name="T98" fmla="*/ 843 w 952"/>
              <a:gd name="T99" fmla="*/ 700 h 1780"/>
              <a:gd name="T100" fmla="*/ 787 w 952"/>
              <a:gd name="T101" fmla="*/ 500 h 1780"/>
              <a:gd name="T102" fmla="*/ 727 w 952"/>
              <a:gd name="T103" fmla="*/ 314 h 1780"/>
              <a:gd name="T104" fmla="*/ 639 w 952"/>
              <a:gd name="T105" fmla="*/ 279 h 1780"/>
              <a:gd name="T106" fmla="*/ 610 w 952"/>
              <a:gd name="T107" fmla="*/ 152 h 1780"/>
              <a:gd name="T108" fmla="*/ 583 w 952"/>
              <a:gd name="T109" fmla="*/ 58 h 1780"/>
              <a:gd name="T110" fmla="*/ 486 w 952"/>
              <a:gd name="T111" fmla="*/ 4 h 1780"/>
              <a:gd name="T112" fmla="*/ 432 w 952"/>
              <a:gd name="T113" fmla="*/ 1 h 1780"/>
              <a:gd name="T114" fmla="*/ 503 w 952"/>
              <a:gd name="T115" fmla="*/ 1353 h 1780"/>
              <a:gd name="T116" fmla="*/ 538 w 952"/>
              <a:gd name="T117" fmla="*/ 1576 h 1780"/>
              <a:gd name="T118" fmla="*/ 526 w 952"/>
              <a:gd name="T119" fmla="*/ 1639 h 1780"/>
              <a:gd name="T120" fmla="*/ 503 w 952"/>
              <a:gd name="T121" fmla="*/ 1584 h 1780"/>
              <a:gd name="T122" fmla="*/ 504 w 952"/>
              <a:gd name="T123" fmla="*/ 1447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2" h="1780">
                <a:moveTo>
                  <a:pt x="420" y="20"/>
                </a:moveTo>
                <a:lnTo>
                  <a:pt x="420" y="20"/>
                </a:lnTo>
                <a:lnTo>
                  <a:pt x="418" y="18"/>
                </a:lnTo>
                <a:lnTo>
                  <a:pt x="414" y="12"/>
                </a:lnTo>
                <a:lnTo>
                  <a:pt x="412" y="9"/>
                </a:lnTo>
                <a:lnTo>
                  <a:pt x="409" y="8"/>
                </a:lnTo>
                <a:lnTo>
                  <a:pt x="407" y="8"/>
                </a:lnTo>
                <a:lnTo>
                  <a:pt x="405" y="10"/>
                </a:lnTo>
                <a:lnTo>
                  <a:pt x="405" y="10"/>
                </a:lnTo>
                <a:lnTo>
                  <a:pt x="404" y="18"/>
                </a:lnTo>
                <a:lnTo>
                  <a:pt x="404" y="27"/>
                </a:lnTo>
                <a:lnTo>
                  <a:pt x="405" y="35"/>
                </a:lnTo>
                <a:lnTo>
                  <a:pt x="405" y="35"/>
                </a:lnTo>
                <a:lnTo>
                  <a:pt x="403" y="35"/>
                </a:lnTo>
                <a:lnTo>
                  <a:pt x="399" y="35"/>
                </a:lnTo>
                <a:lnTo>
                  <a:pt x="395" y="37"/>
                </a:lnTo>
                <a:lnTo>
                  <a:pt x="392" y="40"/>
                </a:lnTo>
                <a:lnTo>
                  <a:pt x="388" y="45"/>
                </a:lnTo>
                <a:lnTo>
                  <a:pt x="384" y="54"/>
                </a:lnTo>
                <a:lnTo>
                  <a:pt x="380" y="66"/>
                </a:lnTo>
                <a:lnTo>
                  <a:pt x="380" y="66"/>
                </a:lnTo>
                <a:lnTo>
                  <a:pt x="378" y="79"/>
                </a:lnTo>
                <a:lnTo>
                  <a:pt x="378" y="95"/>
                </a:lnTo>
                <a:lnTo>
                  <a:pt x="379" y="108"/>
                </a:lnTo>
                <a:lnTo>
                  <a:pt x="380" y="122"/>
                </a:lnTo>
                <a:lnTo>
                  <a:pt x="385" y="147"/>
                </a:lnTo>
                <a:lnTo>
                  <a:pt x="390" y="161"/>
                </a:lnTo>
                <a:lnTo>
                  <a:pt x="390" y="161"/>
                </a:lnTo>
                <a:lnTo>
                  <a:pt x="395" y="169"/>
                </a:lnTo>
                <a:lnTo>
                  <a:pt x="400" y="176"/>
                </a:lnTo>
                <a:lnTo>
                  <a:pt x="404" y="182"/>
                </a:lnTo>
                <a:lnTo>
                  <a:pt x="407" y="189"/>
                </a:lnTo>
                <a:lnTo>
                  <a:pt x="409" y="196"/>
                </a:lnTo>
                <a:lnTo>
                  <a:pt x="410" y="206"/>
                </a:lnTo>
                <a:lnTo>
                  <a:pt x="410" y="206"/>
                </a:lnTo>
                <a:lnTo>
                  <a:pt x="410" y="213"/>
                </a:lnTo>
                <a:lnTo>
                  <a:pt x="410" y="219"/>
                </a:lnTo>
                <a:lnTo>
                  <a:pt x="407" y="235"/>
                </a:lnTo>
                <a:lnTo>
                  <a:pt x="400" y="254"/>
                </a:lnTo>
                <a:lnTo>
                  <a:pt x="394" y="273"/>
                </a:lnTo>
                <a:lnTo>
                  <a:pt x="381" y="303"/>
                </a:lnTo>
                <a:lnTo>
                  <a:pt x="375" y="317"/>
                </a:lnTo>
                <a:lnTo>
                  <a:pt x="395" y="307"/>
                </a:lnTo>
                <a:lnTo>
                  <a:pt x="395" y="307"/>
                </a:lnTo>
                <a:lnTo>
                  <a:pt x="392" y="316"/>
                </a:lnTo>
                <a:lnTo>
                  <a:pt x="385" y="332"/>
                </a:lnTo>
                <a:lnTo>
                  <a:pt x="385" y="332"/>
                </a:lnTo>
                <a:lnTo>
                  <a:pt x="381" y="346"/>
                </a:lnTo>
                <a:lnTo>
                  <a:pt x="380" y="352"/>
                </a:lnTo>
                <a:lnTo>
                  <a:pt x="380" y="352"/>
                </a:lnTo>
                <a:lnTo>
                  <a:pt x="365" y="385"/>
                </a:lnTo>
                <a:lnTo>
                  <a:pt x="354" y="409"/>
                </a:lnTo>
                <a:lnTo>
                  <a:pt x="351" y="418"/>
                </a:lnTo>
                <a:lnTo>
                  <a:pt x="350" y="423"/>
                </a:lnTo>
                <a:lnTo>
                  <a:pt x="350" y="423"/>
                </a:lnTo>
                <a:lnTo>
                  <a:pt x="349" y="434"/>
                </a:lnTo>
                <a:lnTo>
                  <a:pt x="344" y="459"/>
                </a:lnTo>
                <a:lnTo>
                  <a:pt x="330" y="532"/>
                </a:lnTo>
                <a:lnTo>
                  <a:pt x="314" y="605"/>
                </a:lnTo>
                <a:lnTo>
                  <a:pt x="307" y="630"/>
                </a:lnTo>
                <a:lnTo>
                  <a:pt x="305" y="639"/>
                </a:lnTo>
                <a:lnTo>
                  <a:pt x="305" y="639"/>
                </a:lnTo>
                <a:lnTo>
                  <a:pt x="228" y="679"/>
                </a:lnTo>
                <a:lnTo>
                  <a:pt x="177" y="705"/>
                </a:lnTo>
                <a:lnTo>
                  <a:pt x="161" y="715"/>
                </a:lnTo>
                <a:lnTo>
                  <a:pt x="154" y="719"/>
                </a:lnTo>
                <a:lnTo>
                  <a:pt x="154" y="719"/>
                </a:lnTo>
                <a:lnTo>
                  <a:pt x="154" y="723"/>
                </a:lnTo>
                <a:lnTo>
                  <a:pt x="153" y="728"/>
                </a:lnTo>
                <a:lnTo>
                  <a:pt x="153" y="732"/>
                </a:lnTo>
                <a:lnTo>
                  <a:pt x="153" y="734"/>
                </a:lnTo>
                <a:lnTo>
                  <a:pt x="154" y="734"/>
                </a:lnTo>
                <a:lnTo>
                  <a:pt x="154" y="734"/>
                </a:lnTo>
                <a:lnTo>
                  <a:pt x="124" y="737"/>
                </a:lnTo>
                <a:lnTo>
                  <a:pt x="102" y="739"/>
                </a:lnTo>
                <a:lnTo>
                  <a:pt x="89" y="739"/>
                </a:lnTo>
                <a:lnTo>
                  <a:pt x="89" y="739"/>
                </a:lnTo>
                <a:lnTo>
                  <a:pt x="83" y="741"/>
                </a:lnTo>
                <a:lnTo>
                  <a:pt x="72" y="743"/>
                </a:lnTo>
                <a:lnTo>
                  <a:pt x="49" y="749"/>
                </a:lnTo>
                <a:lnTo>
                  <a:pt x="49" y="749"/>
                </a:lnTo>
                <a:lnTo>
                  <a:pt x="45" y="751"/>
                </a:lnTo>
                <a:lnTo>
                  <a:pt x="43" y="753"/>
                </a:lnTo>
                <a:lnTo>
                  <a:pt x="40" y="757"/>
                </a:lnTo>
                <a:lnTo>
                  <a:pt x="39" y="759"/>
                </a:lnTo>
                <a:lnTo>
                  <a:pt x="38" y="763"/>
                </a:lnTo>
                <a:lnTo>
                  <a:pt x="39" y="766"/>
                </a:lnTo>
                <a:lnTo>
                  <a:pt x="40" y="768"/>
                </a:lnTo>
                <a:lnTo>
                  <a:pt x="44" y="769"/>
                </a:lnTo>
                <a:lnTo>
                  <a:pt x="44" y="769"/>
                </a:lnTo>
                <a:lnTo>
                  <a:pt x="53" y="769"/>
                </a:lnTo>
                <a:lnTo>
                  <a:pt x="60" y="767"/>
                </a:lnTo>
                <a:lnTo>
                  <a:pt x="69" y="764"/>
                </a:lnTo>
                <a:lnTo>
                  <a:pt x="69" y="764"/>
                </a:lnTo>
                <a:lnTo>
                  <a:pt x="60" y="778"/>
                </a:lnTo>
                <a:lnTo>
                  <a:pt x="53" y="791"/>
                </a:lnTo>
                <a:lnTo>
                  <a:pt x="44" y="800"/>
                </a:lnTo>
                <a:lnTo>
                  <a:pt x="44" y="800"/>
                </a:lnTo>
                <a:lnTo>
                  <a:pt x="34" y="806"/>
                </a:lnTo>
                <a:lnTo>
                  <a:pt x="21" y="813"/>
                </a:lnTo>
                <a:lnTo>
                  <a:pt x="11" y="820"/>
                </a:lnTo>
                <a:lnTo>
                  <a:pt x="9" y="822"/>
                </a:lnTo>
                <a:lnTo>
                  <a:pt x="9" y="825"/>
                </a:lnTo>
                <a:lnTo>
                  <a:pt x="9" y="825"/>
                </a:lnTo>
                <a:lnTo>
                  <a:pt x="10" y="826"/>
                </a:lnTo>
                <a:lnTo>
                  <a:pt x="13" y="826"/>
                </a:lnTo>
                <a:lnTo>
                  <a:pt x="18" y="825"/>
                </a:lnTo>
                <a:lnTo>
                  <a:pt x="35" y="821"/>
                </a:lnTo>
                <a:lnTo>
                  <a:pt x="49" y="816"/>
                </a:lnTo>
                <a:lnTo>
                  <a:pt x="54" y="815"/>
                </a:lnTo>
                <a:lnTo>
                  <a:pt x="54" y="815"/>
                </a:lnTo>
                <a:lnTo>
                  <a:pt x="54" y="815"/>
                </a:lnTo>
                <a:lnTo>
                  <a:pt x="54" y="815"/>
                </a:lnTo>
                <a:lnTo>
                  <a:pt x="31" y="831"/>
                </a:lnTo>
                <a:lnTo>
                  <a:pt x="18" y="842"/>
                </a:lnTo>
                <a:lnTo>
                  <a:pt x="9" y="850"/>
                </a:lnTo>
                <a:lnTo>
                  <a:pt x="9" y="850"/>
                </a:lnTo>
                <a:lnTo>
                  <a:pt x="1" y="860"/>
                </a:lnTo>
                <a:lnTo>
                  <a:pt x="0" y="861"/>
                </a:lnTo>
                <a:lnTo>
                  <a:pt x="0" y="864"/>
                </a:lnTo>
                <a:lnTo>
                  <a:pt x="1" y="864"/>
                </a:lnTo>
                <a:lnTo>
                  <a:pt x="4" y="865"/>
                </a:lnTo>
                <a:lnTo>
                  <a:pt x="4" y="865"/>
                </a:lnTo>
                <a:lnTo>
                  <a:pt x="18" y="865"/>
                </a:lnTo>
                <a:lnTo>
                  <a:pt x="24" y="865"/>
                </a:lnTo>
                <a:lnTo>
                  <a:pt x="24" y="865"/>
                </a:lnTo>
                <a:lnTo>
                  <a:pt x="15" y="871"/>
                </a:lnTo>
                <a:lnTo>
                  <a:pt x="14" y="873"/>
                </a:lnTo>
                <a:lnTo>
                  <a:pt x="13" y="875"/>
                </a:lnTo>
                <a:lnTo>
                  <a:pt x="14" y="875"/>
                </a:lnTo>
                <a:lnTo>
                  <a:pt x="19" y="875"/>
                </a:lnTo>
                <a:lnTo>
                  <a:pt x="19" y="875"/>
                </a:lnTo>
                <a:lnTo>
                  <a:pt x="33" y="873"/>
                </a:lnTo>
                <a:lnTo>
                  <a:pt x="48" y="868"/>
                </a:lnTo>
                <a:lnTo>
                  <a:pt x="59" y="862"/>
                </a:lnTo>
                <a:lnTo>
                  <a:pt x="63" y="861"/>
                </a:lnTo>
                <a:lnTo>
                  <a:pt x="64" y="860"/>
                </a:lnTo>
                <a:lnTo>
                  <a:pt x="64" y="860"/>
                </a:lnTo>
                <a:lnTo>
                  <a:pt x="64" y="860"/>
                </a:lnTo>
                <a:lnTo>
                  <a:pt x="65" y="860"/>
                </a:lnTo>
                <a:lnTo>
                  <a:pt x="68" y="862"/>
                </a:lnTo>
                <a:lnTo>
                  <a:pt x="72" y="864"/>
                </a:lnTo>
                <a:lnTo>
                  <a:pt x="75" y="864"/>
                </a:lnTo>
                <a:lnTo>
                  <a:pt x="82" y="862"/>
                </a:lnTo>
                <a:lnTo>
                  <a:pt x="89" y="860"/>
                </a:lnTo>
                <a:lnTo>
                  <a:pt x="89" y="860"/>
                </a:lnTo>
                <a:lnTo>
                  <a:pt x="99" y="854"/>
                </a:lnTo>
                <a:lnTo>
                  <a:pt x="110" y="845"/>
                </a:lnTo>
                <a:lnTo>
                  <a:pt x="134" y="822"/>
                </a:lnTo>
                <a:lnTo>
                  <a:pt x="154" y="800"/>
                </a:lnTo>
                <a:lnTo>
                  <a:pt x="164" y="790"/>
                </a:lnTo>
                <a:lnTo>
                  <a:pt x="164" y="790"/>
                </a:lnTo>
                <a:lnTo>
                  <a:pt x="169" y="788"/>
                </a:lnTo>
                <a:lnTo>
                  <a:pt x="177" y="787"/>
                </a:lnTo>
                <a:lnTo>
                  <a:pt x="182" y="786"/>
                </a:lnTo>
                <a:lnTo>
                  <a:pt x="184" y="786"/>
                </a:lnTo>
                <a:lnTo>
                  <a:pt x="184" y="785"/>
                </a:lnTo>
                <a:lnTo>
                  <a:pt x="184" y="785"/>
                </a:lnTo>
                <a:lnTo>
                  <a:pt x="184" y="785"/>
                </a:lnTo>
                <a:lnTo>
                  <a:pt x="186" y="785"/>
                </a:lnTo>
                <a:lnTo>
                  <a:pt x="192" y="786"/>
                </a:lnTo>
                <a:lnTo>
                  <a:pt x="200" y="790"/>
                </a:lnTo>
                <a:lnTo>
                  <a:pt x="200" y="790"/>
                </a:lnTo>
                <a:lnTo>
                  <a:pt x="271" y="756"/>
                </a:lnTo>
                <a:lnTo>
                  <a:pt x="345" y="719"/>
                </a:lnTo>
                <a:lnTo>
                  <a:pt x="345" y="719"/>
                </a:lnTo>
                <a:lnTo>
                  <a:pt x="370" y="704"/>
                </a:lnTo>
                <a:lnTo>
                  <a:pt x="370" y="704"/>
                </a:lnTo>
                <a:lnTo>
                  <a:pt x="349" y="790"/>
                </a:lnTo>
                <a:lnTo>
                  <a:pt x="335" y="849"/>
                </a:lnTo>
                <a:lnTo>
                  <a:pt x="331" y="868"/>
                </a:lnTo>
                <a:lnTo>
                  <a:pt x="330" y="875"/>
                </a:lnTo>
                <a:lnTo>
                  <a:pt x="330" y="875"/>
                </a:lnTo>
                <a:lnTo>
                  <a:pt x="334" y="876"/>
                </a:lnTo>
                <a:lnTo>
                  <a:pt x="341" y="880"/>
                </a:lnTo>
                <a:lnTo>
                  <a:pt x="350" y="885"/>
                </a:lnTo>
                <a:lnTo>
                  <a:pt x="350" y="885"/>
                </a:lnTo>
                <a:lnTo>
                  <a:pt x="350" y="891"/>
                </a:lnTo>
                <a:lnTo>
                  <a:pt x="348" y="911"/>
                </a:lnTo>
                <a:lnTo>
                  <a:pt x="340" y="952"/>
                </a:lnTo>
                <a:lnTo>
                  <a:pt x="334" y="981"/>
                </a:lnTo>
                <a:lnTo>
                  <a:pt x="325" y="1016"/>
                </a:lnTo>
                <a:lnTo>
                  <a:pt x="325" y="1016"/>
                </a:lnTo>
                <a:lnTo>
                  <a:pt x="315" y="1059"/>
                </a:lnTo>
                <a:lnTo>
                  <a:pt x="307" y="1108"/>
                </a:lnTo>
                <a:lnTo>
                  <a:pt x="299" y="1160"/>
                </a:lnTo>
                <a:lnTo>
                  <a:pt x="292" y="1211"/>
                </a:lnTo>
                <a:lnTo>
                  <a:pt x="284" y="1294"/>
                </a:lnTo>
                <a:lnTo>
                  <a:pt x="280" y="1328"/>
                </a:lnTo>
                <a:lnTo>
                  <a:pt x="280" y="1328"/>
                </a:lnTo>
                <a:lnTo>
                  <a:pt x="324" y="1325"/>
                </a:lnTo>
                <a:lnTo>
                  <a:pt x="358" y="1325"/>
                </a:lnTo>
                <a:lnTo>
                  <a:pt x="371" y="1326"/>
                </a:lnTo>
                <a:lnTo>
                  <a:pt x="380" y="1328"/>
                </a:lnTo>
                <a:lnTo>
                  <a:pt x="380" y="1328"/>
                </a:lnTo>
                <a:lnTo>
                  <a:pt x="386" y="1330"/>
                </a:lnTo>
                <a:lnTo>
                  <a:pt x="386" y="1330"/>
                </a:lnTo>
                <a:lnTo>
                  <a:pt x="395" y="1402"/>
                </a:lnTo>
                <a:lnTo>
                  <a:pt x="400" y="1443"/>
                </a:lnTo>
                <a:lnTo>
                  <a:pt x="405" y="1473"/>
                </a:lnTo>
                <a:lnTo>
                  <a:pt x="405" y="1473"/>
                </a:lnTo>
                <a:lnTo>
                  <a:pt x="418" y="1540"/>
                </a:lnTo>
                <a:lnTo>
                  <a:pt x="425" y="1584"/>
                </a:lnTo>
                <a:lnTo>
                  <a:pt x="425" y="1584"/>
                </a:lnTo>
                <a:lnTo>
                  <a:pt x="427" y="1603"/>
                </a:lnTo>
                <a:lnTo>
                  <a:pt x="427" y="1617"/>
                </a:lnTo>
                <a:lnTo>
                  <a:pt x="425" y="1629"/>
                </a:lnTo>
                <a:lnTo>
                  <a:pt x="425" y="1629"/>
                </a:lnTo>
                <a:lnTo>
                  <a:pt x="422" y="1637"/>
                </a:lnTo>
                <a:lnTo>
                  <a:pt x="413" y="1647"/>
                </a:lnTo>
                <a:lnTo>
                  <a:pt x="402" y="1658"/>
                </a:lnTo>
                <a:lnTo>
                  <a:pt x="388" y="1671"/>
                </a:lnTo>
                <a:lnTo>
                  <a:pt x="373" y="1684"/>
                </a:lnTo>
                <a:lnTo>
                  <a:pt x="359" y="1696"/>
                </a:lnTo>
                <a:lnTo>
                  <a:pt x="345" y="1705"/>
                </a:lnTo>
                <a:lnTo>
                  <a:pt x="335" y="1710"/>
                </a:lnTo>
                <a:lnTo>
                  <a:pt x="335" y="1710"/>
                </a:lnTo>
                <a:lnTo>
                  <a:pt x="309" y="1718"/>
                </a:lnTo>
                <a:lnTo>
                  <a:pt x="301" y="1722"/>
                </a:lnTo>
                <a:lnTo>
                  <a:pt x="300" y="1723"/>
                </a:lnTo>
                <a:lnTo>
                  <a:pt x="300" y="1725"/>
                </a:lnTo>
                <a:lnTo>
                  <a:pt x="300" y="1725"/>
                </a:lnTo>
                <a:lnTo>
                  <a:pt x="300" y="1727"/>
                </a:lnTo>
                <a:lnTo>
                  <a:pt x="299" y="1728"/>
                </a:lnTo>
                <a:lnTo>
                  <a:pt x="299" y="1731"/>
                </a:lnTo>
                <a:lnTo>
                  <a:pt x="300" y="1735"/>
                </a:lnTo>
                <a:lnTo>
                  <a:pt x="300" y="1735"/>
                </a:lnTo>
                <a:lnTo>
                  <a:pt x="306" y="1745"/>
                </a:lnTo>
                <a:lnTo>
                  <a:pt x="310" y="1750"/>
                </a:lnTo>
                <a:lnTo>
                  <a:pt x="310" y="1750"/>
                </a:lnTo>
                <a:lnTo>
                  <a:pt x="310" y="1752"/>
                </a:lnTo>
                <a:lnTo>
                  <a:pt x="309" y="1760"/>
                </a:lnTo>
                <a:lnTo>
                  <a:pt x="310" y="1762"/>
                </a:lnTo>
                <a:lnTo>
                  <a:pt x="310" y="1766"/>
                </a:lnTo>
                <a:lnTo>
                  <a:pt x="312" y="1769"/>
                </a:lnTo>
                <a:lnTo>
                  <a:pt x="315" y="1770"/>
                </a:lnTo>
                <a:lnTo>
                  <a:pt x="315" y="1770"/>
                </a:lnTo>
                <a:lnTo>
                  <a:pt x="334" y="1771"/>
                </a:lnTo>
                <a:lnTo>
                  <a:pt x="369" y="1770"/>
                </a:lnTo>
                <a:lnTo>
                  <a:pt x="388" y="1769"/>
                </a:lnTo>
                <a:lnTo>
                  <a:pt x="405" y="1767"/>
                </a:lnTo>
                <a:lnTo>
                  <a:pt x="420" y="1764"/>
                </a:lnTo>
                <a:lnTo>
                  <a:pt x="425" y="1762"/>
                </a:lnTo>
                <a:lnTo>
                  <a:pt x="430" y="1760"/>
                </a:lnTo>
                <a:lnTo>
                  <a:pt x="430" y="1760"/>
                </a:lnTo>
                <a:lnTo>
                  <a:pt x="444" y="1752"/>
                </a:lnTo>
                <a:lnTo>
                  <a:pt x="456" y="1749"/>
                </a:lnTo>
                <a:lnTo>
                  <a:pt x="463" y="1746"/>
                </a:lnTo>
                <a:lnTo>
                  <a:pt x="464" y="1746"/>
                </a:lnTo>
                <a:lnTo>
                  <a:pt x="466" y="1745"/>
                </a:lnTo>
                <a:lnTo>
                  <a:pt x="466" y="1745"/>
                </a:lnTo>
                <a:lnTo>
                  <a:pt x="466" y="1745"/>
                </a:lnTo>
                <a:lnTo>
                  <a:pt x="467" y="1745"/>
                </a:lnTo>
                <a:lnTo>
                  <a:pt x="469" y="1747"/>
                </a:lnTo>
                <a:lnTo>
                  <a:pt x="472" y="1750"/>
                </a:lnTo>
                <a:lnTo>
                  <a:pt x="474" y="1750"/>
                </a:lnTo>
                <a:lnTo>
                  <a:pt x="476" y="1750"/>
                </a:lnTo>
                <a:lnTo>
                  <a:pt x="476" y="1750"/>
                </a:lnTo>
                <a:lnTo>
                  <a:pt x="481" y="1750"/>
                </a:lnTo>
                <a:lnTo>
                  <a:pt x="488" y="1751"/>
                </a:lnTo>
                <a:lnTo>
                  <a:pt x="496" y="1752"/>
                </a:lnTo>
                <a:lnTo>
                  <a:pt x="499" y="1751"/>
                </a:lnTo>
                <a:lnTo>
                  <a:pt x="501" y="1750"/>
                </a:lnTo>
                <a:lnTo>
                  <a:pt x="501" y="1750"/>
                </a:lnTo>
                <a:lnTo>
                  <a:pt x="504" y="1745"/>
                </a:lnTo>
                <a:lnTo>
                  <a:pt x="506" y="1740"/>
                </a:lnTo>
                <a:lnTo>
                  <a:pt x="506" y="1740"/>
                </a:lnTo>
                <a:lnTo>
                  <a:pt x="511" y="1715"/>
                </a:lnTo>
                <a:lnTo>
                  <a:pt x="511" y="1715"/>
                </a:lnTo>
                <a:lnTo>
                  <a:pt x="518" y="1712"/>
                </a:lnTo>
                <a:lnTo>
                  <a:pt x="523" y="1712"/>
                </a:lnTo>
                <a:lnTo>
                  <a:pt x="525" y="1713"/>
                </a:lnTo>
                <a:lnTo>
                  <a:pt x="526" y="1715"/>
                </a:lnTo>
                <a:lnTo>
                  <a:pt x="526" y="1715"/>
                </a:lnTo>
                <a:lnTo>
                  <a:pt x="528" y="1730"/>
                </a:lnTo>
                <a:lnTo>
                  <a:pt x="531" y="1745"/>
                </a:lnTo>
                <a:lnTo>
                  <a:pt x="531" y="1745"/>
                </a:lnTo>
                <a:lnTo>
                  <a:pt x="535" y="1751"/>
                </a:lnTo>
                <a:lnTo>
                  <a:pt x="538" y="1757"/>
                </a:lnTo>
                <a:lnTo>
                  <a:pt x="543" y="1762"/>
                </a:lnTo>
                <a:lnTo>
                  <a:pt x="551" y="1769"/>
                </a:lnTo>
                <a:lnTo>
                  <a:pt x="558" y="1774"/>
                </a:lnTo>
                <a:lnTo>
                  <a:pt x="568" y="1778"/>
                </a:lnTo>
                <a:lnTo>
                  <a:pt x="581" y="1780"/>
                </a:lnTo>
                <a:lnTo>
                  <a:pt x="581" y="1780"/>
                </a:lnTo>
                <a:lnTo>
                  <a:pt x="594" y="1780"/>
                </a:lnTo>
                <a:lnTo>
                  <a:pt x="604" y="1780"/>
                </a:lnTo>
                <a:lnTo>
                  <a:pt x="612" y="1778"/>
                </a:lnTo>
                <a:lnTo>
                  <a:pt x="620" y="1776"/>
                </a:lnTo>
                <a:lnTo>
                  <a:pt x="626" y="1772"/>
                </a:lnTo>
                <a:lnTo>
                  <a:pt x="631" y="1770"/>
                </a:lnTo>
                <a:lnTo>
                  <a:pt x="636" y="1765"/>
                </a:lnTo>
                <a:lnTo>
                  <a:pt x="636" y="1765"/>
                </a:lnTo>
                <a:lnTo>
                  <a:pt x="644" y="1755"/>
                </a:lnTo>
                <a:lnTo>
                  <a:pt x="646" y="1749"/>
                </a:lnTo>
                <a:lnTo>
                  <a:pt x="646" y="1746"/>
                </a:lnTo>
                <a:lnTo>
                  <a:pt x="646" y="1745"/>
                </a:lnTo>
                <a:lnTo>
                  <a:pt x="646" y="1745"/>
                </a:lnTo>
                <a:lnTo>
                  <a:pt x="645" y="1741"/>
                </a:lnTo>
                <a:lnTo>
                  <a:pt x="646" y="1737"/>
                </a:lnTo>
                <a:lnTo>
                  <a:pt x="646" y="1734"/>
                </a:lnTo>
                <a:lnTo>
                  <a:pt x="646" y="1730"/>
                </a:lnTo>
                <a:lnTo>
                  <a:pt x="646" y="1730"/>
                </a:lnTo>
                <a:lnTo>
                  <a:pt x="644" y="1726"/>
                </a:lnTo>
                <a:lnTo>
                  <a:pt x="639" y="1721"/>
                </a:lnTo>
                <a:lnTo>
                  <a:pt x="626" y="1710"/>
                </a:lnTo>
                <a:lnTo>
                  <a:pt x="626" y="1710"/>
                </a:lnTo>
                <a:lnTo>
                  <a:pt x="620" y="1700"/>
                </a:lnTo>
                <a:lnTo>
                  <a:pt x="612" y="1686"/>
                </a:lnTo>
                <a:lnTo>
                  <a:pt x="606" y="1672"/>
                </a:lnTo>
                <a:lnTo>
                  <a:pt x="601" y="1659"/>
                </a:lnTo>
                <a:lnTo>
                  <a:pt x="601" y="1659"/>
                </a:lnTo>
                <a:lnTo>
                  <a:pt x="599" y="1649"/>
                </a:lnTo>
                <a:lnTo>
                  <a:pt x="597" y="1641"/>
                </a:lnTo>
                <a:lnTo>
                  <a:pt x="596" y="1630"/>
                </a:lnTo>
                <a:lnTo>
                  <a:pt x="596" y="1619"/>
                </a:lnTo>
                <a:lnTo>
                  <a:pt x="596" y="1619"/>
                </a:lnTo>
                <a:lnTo>
                  <a:pt x="597" y="1610"/>
                </a:lnTo>
                <a:lnTo>
                  <a:pt x="601" y="1595"/>
                </a:lnTo>
                <a:lnTo>
                  <a:pt x="612" y="1556"/>
                </a:lnTo>
                <a:lnTo>
                  <a:pt x="636" y="1478"/>
                </a:lnTo>
                <a:lnTo>
                  <a:pt x="636" y="1478"/>
                </a:lnTo>
                <a:lnTo>
                  <a:pt x="639" y="1468"/>
                </a:lnTo>
                <a:lnTo>
                  <a:pt x="640" y="1454"/>
                </a:lnTo>
                <a:lnTo>
                  <a:pt x="641" y="1419"/>
                </a:lnTo>
                <a:lnTo>
                  <a:pt x="641" y="1380"/>
                </a:lnTo>
                <a:lnTo>
                  <a:pt x="640" y="1341"/>
                </a:lnTo>
                <a:lnTo>
                  <a:pt x="640" y="1341"/>
                </a:lnTo>
                <a:lnTo>
                  <a:pt x="684" y="1341"/>
                </a:lnTo>
                <a:lnTo>
                  <a:pt x="701" y="1343"/>
                </a:lnTo>
                <a:lnTo>
                  <a:pt x="701" y="1343"/>
                </a:lnTo>
                <a:lnTo>
                  <a:pt x="704" y="1335"/>
                </a:lnTo>
                <a:lnTo>
                  <a:pt x="710" y="1317"/>
                </a:lnTo>
                <a:lnTo>
                  <a:pt x="715" y="1309"/>
                </a:lnTo>
                <a:lnTo>
                  <a:pt x="720" y="1300"/>
                </a:lnTo>
                <a:lnTo>
                  <a:pt x="725" y="1295"/>
                </a:lnTo>
                <a:lnTo>
                  <a:pt x="729" y="1292"/>
                </a:lnTo>
                <a:lnTo>
                  <a:pt x="732" y="1292"/>
                </a:lnTo>
                <a:lnTo>
                  <a:pt x="732" y="1292"/>
                </a:lnTo>
                <a:lnTo>
                  <a:pt x="733" y="1291"/>
                </a:lnTo>
                <a:lnTo>
                  <a:pt x="734" y="1289"/>
                </a:lnTo>
                <a:lnTo>
                  <a:pt x="735" y="1277"/>
                </a:lnTo>
                <a:lnTo>
                  <a:pt x="735" y="1261"/>
                </a:lnTo>
                <a:lnTo>
                  <a:pt x="734" y="1238"/>
                </a:lnTo>
                <a:lnTo>
                  <a:pt x="729" y="1183"/>
                </a:lnTo>
                <a:lnTo>
                  <a:pt x="721" y="1119"/>
                </a:lnTo>
                <a:lnTo>
                  <a:pt x="714" y="1054"/>
                </a:lnTo>
                <a:lnTo>
                  <a:pt x="705" y="993"/>
                </a:lnTo>
                <a:lnTo>
                  <a:pt x="696" y="949"/>
                </a:lnTo>
                <a:lnTo>
                  <a:pt x="694" y="934"/>
                </a:lnTo>
                <a:lnTo>
                  <a:pt x="691" y="925"/>
                </a:lnTo>
                <a:lnTo>
                  <a:pt x="691" y="925"/>
                </a:lnTo>
                <a:lnTo>
                  <a:pt x="678" y="890"/>
                </a:lnTo>
                <a:lnTo>
                  <a:pt x="671" y="875"/>
                </a:lnTo>
                <a:lnTo>
                  <a:pt x="711" y="865"/>
                </a:lnTo>
                <a:lnTo>
                  <a:pt x="711" y="865"/>
                </a:lnTo>
                <a:lnTo>
                  <a:pt x="694" y="797"/>
                </a:lnTo>
                <a:lnTo>
                  <a:pt x="681" y="749"/>
                </a:lnTo>
                <a:lnTo>
                  <a:pt x="678" y="732"/>
                </a:lnTo>
                <a:lnTo>
                  <a:pt x="676" y="724"/>
                </a:lnTo>
                <a:lnTo>
                  <a:pt x="676" y="724"/>
                </a:lnTo>
                <a:lnTo>
                  <a:pt x="694" y="650"/>
                </a:lnTo>
                <a:lnTo>
                  <a:pt x="711" y="583"/>
                </a:lnTo>
                <a:lnTo>
                  <a:pt x="711" y="583"/>
                </a:lnTo>
                <a:lnTo>
                  <a:pt x="720" y="609"/>
                </a:lnTo>
                <a:lnTo>
                  <a:pt x="739" y="660"/>
                </a:lnTo>
                <a:lnTo>
                  <a:pt x="767" y="734"/>
                </a:lnTo>
                <a:lnTo>
                  <a:pt x="782" y="734"/>
                </a:lnTo>
                <a:lnTo>
                  <a:pt x="782" y="734"/>
                </a:lnTo>
                <a:lnTo>
                  <a:pt x="787" y="753"/>
                </a:lnTo>
                <a:lnTo>
                  <a:pt x="790" y="768"/>
                </a:lnTo>
                <a:lnTo>
                  <a:pt x="792" y="774"/>
                </a:lnTo>
                <a:lnTo>
                  <a:pt x="792" y="780"/>
                </a:lnTo>
                <a:lnTo>
                  <a:pt x="792" y="780"/>
                </a:lnTo>
                <a:lnTo>
                  <a:pt x="785" y="813"/>
                </a:lnTo>
                <a:lnTo>
                  <a:pt x="784" y="831"/>
                </a:lnTo>
                <a:lnTo>
                  <a:pt x="784" y="837"/>
                </a:lnTo>
                <a:lnTo>
                  <a:pt x="785" y="840"/>
                </a:lnTo>
                <a:lnTo>
                  <a:pt x="787" y="840"/>
                </a:lnTo>
                <a:lnTo>
                  <a:pt x="787" y="840"/>
                </a:lnTo>
                <a:lnTo>
                  <a:pt x="788" y="840"/>
                </a:lnTo>
                <a:lnTo>
                  <a:pt x="790" y="837"/>
                </a:lnTo>
                <a:lnTo>
                  <a:pt x="794" y="832"/>
                </a:lnTo>
                <a:lnTo>
                  <a:pt x="803" y="815"/>
                </a:lnTo>
                <a:lnTo>
                  <a:pt x="811" y="800"/>
                </a:lnTo>
                <a:lnTo>
                  <a:pt x="814" y="795"/>
                </a:lnTo>
                <a:lnTo>
                  <a:pt x="816" y="795"/>
                </a:lnTo>
                <a:lnTo>
                  <a:pt x="817" y="795"/>
                </a:lnTo>
                <a:lnTo>
                  <a:pt x="817" y="795"/>
                </a:lnTo>
                <a:lnTo>
                  <a:pt x="841" y="830"/>
                </a:lnTo>
                <a:lnTo>
                  <a:pt x="848" y="840"/>
                </a:lnTo>
                <a:lnTo>
                  <a:pt x="854" y="847"/>
                </a:lnTo>
                <a:lnTo>
                  <a:pt x="860" y="851"/>
                </a:lnTo>
                <a:lnTo>
                  <a:pt x="861" y="851"/>
                </a:lnTo>
                <a:lnTo>
                  <a:pt x="862" y="850"/>
                </a:lnTo>
                <a:lnTo>
                  <a:pt x="862" y="850"/>
                </a:lnTo>
                <a:lnTo>
                  <a:pt x="866" y="835"/>
                </a:lnTo>
                <a:lnTo>
                  <a:pt x="867" y="830"/>
                </a:lnTo>
                <a:lnTo>
                  <a:pt x="867" y="830"/>
                </a:lnTo>
                <a:lnTo>
                  <a:pt x="870" y="834"/>
                </a:lnTo>
                <a:lnTo>
                  <a:pt x="875" y="840"/>
                </a:lnTo>
                <a:lnTo>
                  <a:pt x="877" y="844"/>
                </a:lnTo>
                <a:lnTo>
                  <a:pt x="881" y="846"/>
                </a:lnTo>
                <a:lnTo>
                  <a:pt x="885" y="846"/>
                </a:lnTo>
                <a:lnTo>
                  <a:pt x="887" y="845"/>
                </a:lnTo>
                <a:lnTo>
                  <a:pt x="887" y="845"/>
                </a:lnTo>
                <a:lnTo>
                  <a:pt x="888" y="842"/>
                </a:lnTo>
                <a:lnTo>
                  <a:pt x="888" y="840"/>
                </a:lnTo>
                <a:lnTo>
                  <a:pt x="886" y="832"/>
                </a:lnTo>
                <a:lnTo>
                  <a:pt x="882" y="821"/>
                </a:lnTo>
                <a:lnTo>
                  <a:pt x="877" y="811"/>
                </a:lnTo>
                <a:lnTo>
                  <a:pt x="868" y="791"/>
                </a:lnTo>
                <a:lnTo>
                  <a:pt x="866" y="786"/>
                </a:lnTo>
                <a:lnTo>
                  <a:pt x="866" y="785"/>
                </a:lnTo>
                <a:lnTo>
                  <a:pt x="867" y="785"/>
                </a:lnTo>
                <a:lnTo>
                  <a:pt x="867" y="785"/>
                </a:lnTo>
                <a:lnTo>
                  <a:pt x="878" y="791"/>
                </a:lnTo>
                <a:lnTo>
                  <a:pt x="898" y="801"/>
                </a:lnTo>
                <a:lnTo>
                  <a:pt x="908" y="806"/>
                </a:lnTo>
                <a:lnTo>
                  <a:pt x="917" y="810"/>
                </a:lnTo>
                <a:lnTo>
                  <a:pt x="923" y="811"/>
                </a:lnTo>
                <a:lnTo>
                  <a:pt x="926" y="811"/>
                </a:lnTo>
                <a:lnTo>
                  <a:pt x="927" y="810"/>
                </a:lnTo>
                <a:lnTo>
                  <a:pt x="927" y="810"/>
                </a:lnTo>
                <a:lnTo>
                  <a:pt x="927" y="807"/>
                </a:lnTo>
                <a:lnTo>
                  <a:pt x="926" y="805"/>
                </a:lnTo>
                <a:lnTo>
                  <a:pt x="922" y="797"/>
                </a:lnTo>
                <a:lnTo>
                  <a:pt x="908" y="776"/>
                </a:lnTo>
                <a:lnTo>
                  <a:pt x="893" y="756"/>
                </a:lnTo>
                <a:lnTo>
                  <a:pt x="888" y="748"/>
                </a:lnTo>
                <a:lnTo>
                  <a:pt x="887" y="744"/>
                </a:lnTo>
                <a:lnTo>
                  <a:pt x="887" y="744"/>
                </a:lnTo>
                <a:lnTo>
                  <a:pt x="890" y="743"/>
                </a:lnTo>
                <a:lnTo>
                  <a:pt x="898" y="743"/>
                </a:lnTo>
                <a:lnTo>
                  <a:pt x="922" y="744"/>
                </a:lnTo>
                <a:lnTo>
                  <a:pt x="935" y="744"/>
                </a:lnTo>
                <a:lnTo>
                  <a:pt x="945" y="744"/>
                </a:lnTo>
                <a:lnTo>
                  <a:pt x="951" y="743"/>
                </a:lnTo>
                <a:lnTo>
                  <a:pt x="952" y="741"/>
                </a:lnTo>
                <a:lnTo>
                  <a:pt x="952" y="739"/>
                </a:lnTo>
                <a:lnTo>
                  <a:pt x="952" y="739"/>
                </a:lnTo>
                <a:lnTo>
                  <a:pt x="949" y="734"/>
                </a:lnTo>
                <a:lnTo>
                  <a:pt x="941" y="730"/>
                </a:lnTo>
                <a:lnTo>
                  <a:pt x="922" y="720"/>
                </a:lnTo>
                <a:lnTo>
                  <a:pt x="901" y="713"/>
                </a:lnTo>
                <a:lnTo>
                  <a:pt x="887" y="709"/>
                </a:lnTo>
                <a:lnTo>
                  <a:pt x="887" y="709"/>
                </a:lnTo>
                <a:lnTo>
                  <a:pt x="860" y="704"/>
                </a:lnTo>
                <a:lnTo>
                  <a:pt x="847" y="702"/>
                </a:lnTo>
                <a:lnTo>
                  <a:pt x="843" y="700"/>
                </a:lnTo>
                <a:lnTo>
                  <a:pt x="842" y="699"/>
                </a:lnTo>
                <a:lnTo>
                  <a:pt x="847" y="689"/>
                </a:lnTo>
                <a:lnTo>
                  <a:pt x="847" y="689"/>
                </a:lnTo>
                <a:lnTo>
                  <a:pt x="821" y="622"/>
                </a:lnTo>
                <a:lnTo>
                  <a:pt x="802" y="572"/>
                </a:lnTo>
                <a:lnTo>
                  <a:pt x="796" y="552"/>
                </a:lnTo>
                <a:lnTo>
                  <a:pt x="792" y="538"/>
                </a:lnTo>
                <a:lnTo>
                  <a:pt x="792" y="538"/>
                </a:lnTo>
                <a:lnTo>
                  <a:pt x="787" y="500"/>
                </a:lnTo>
                <a:lnTo>
                  <a:pt x="777" y="441"/>
                </a:lnTo>
                <a:lnTo>
                  <a:pt x="767" y="385"/>
                </a:lnTo>
                <a:lnTo>
                  <a:pt x="762" y="363"/>
                </a:lnTo>
                <a:lnTo>
                  <a:pt x="759" y="357"/>
                </a:lnTo>
                <a:lnTo>
                  <a:pt x="757" y="352"/>
                </a:lnTo>
                <a:lnTo>
                  <a:pt x="757" y="352"/>
                </a:lnTo>
                <a:lnTo>
                  <a:pt x="748" y="340"/>
                </a:lnTo>
                <a:lnTo>
                  <a:pt x="737" y="326"/>
                </a:lnTo>
                <a:lnTo>
                  <a:pt x="727" y="314"/>
                </a:lnTo>
                <a:lnTo>
                  <a:pt x="721" y="309"/>
                </a:lnTo>
                <a:lnTo>
                  <a:pt x="716" y="307"/>
                </a:lnTo>
                <a:lnTo>
                  <a:pt x="716" y="307"/>
                </a:lnTo>
                <a:lnTo>
                  <a:pt x="690" y="296"/>
                </a:lnTo>
                <a:lnTo>
                  <a:pt x="675" y="291"/>
                </a:lnTo>
                <a:lnTo>
                  <a:pt x="661" y="287"/>
                </a:lnTo>
                <a:lnTo>
                  <a:pt x="661" y="287"/>
                </a:lnTo>
                <a:lnTo>
                  <a:pt x="649" y="284"/>
                </a:lnTo>
                <a:lnTo>
                  <a:pt x="639" y="279"/>
                </a:lnTo>
                <a:lnTo>
                  <a:pt x="634" y="277"/>
                </a:lnTo>
                <a:lnTo>
                  <a:pt x="630" y="273"/>
                </a:lnTo>
                <a:lnTo>
                  <a:pt x="627" y="268"/>
                </a:lnTo>
                <a:lnTo>
                  <a:pt x="626" y="262"/>
                </a:lnTo>
                <a:lnTo>
                  <a:pt x="626" y="262"/>
                </a:lnTo>
                <a:lnTo>
                  <a:pt x="620" y="223"/>
                </a:lnTo>
                <a:lnTo>
                  <a:pt x="611" y="166"/>
                </a:lnTo>
                <a:lnTo>
                  <a:pt x="611" y="166"/>
                </a:lnTo>
                <a:lnTo>
                  <a:pt x="610" y="152"/>
                </a:lnTo>
                <a:lnTo>
                  <a:pt x="610" y="141"/>
                </a:lnTo>
                <a:lnTo>
                  <a:pt x="612" y="123"/>
                </a:lnTo>
                <a:lnTo>
                  <a:pt x="612" y="116"/>
                </a:lnTo>
                <a:lnTo>
                  <a:pt x="610" y="106"/>
                </a:lnTo>
                <a:lnTo>
                  <a:pt x="605" y="92"/>
                </a:lnTo>
                <a:lnTo>
                  <a:pt x="596" y="76"/>
                </a:lnTo>
                <a:lnTo>
                  <a:pt x="596" y="76"/>
                </a:lnTo>
                <a:lnTo>
                  <a:pt x="590" y="67"/>
                </a:lnTo>
                <a:lnTo>
                  <a:pt x="583" y="58"/>
                </a:lnTo>
                <a:lnTo>
                  <a:pt x="571" y="44"/>
                </a:lnTo>
                <a:lnTo>
                  <a:pt x="557" y="32"/>
                </a:lnTo>
                <a:lnTo>
                  <a:pt x="543" y="23"/>
                </a:lnTo>
                <a:lnTo>
                  <a:pt x="530" y="17"/>
                </a:lnTo>
                <a:lnTo>
                  <a:pt x="517" y="12"/>
                </a:lnTo>
                <a:lnTo>
                  <a:pt x="506" y="8"/>
                </a:lnTo>
                <a:lnTo>
                  <a:pt x="496" y="5"/>
                </a:lnTo>
                <a:lnTo>
                  <a:pt x="496" y="5"/>
                </a:lnTo>
                <a:lnTo>
                  <a:pt x="486" y="4"/>
                </a:lnTo>
                <a:lnTo>
                  <a:pt x="476" y="5"/>
                </a:lnTo>
                <a:lnTo>
                  <a:pt x="464" y="7"/>
                </a:lnTo>
                <a:lnTo>
                  <a:pt x="454" y="8"/>
                </a:lnTo>
                <a:lnTo>
                  <a:pt x="437" y="13"/>
                </a:lnTo>
                <a:lnTo>
                  <a:pt x="430" y="15"/>
                </a:lnTo>
                <a:lnTo>
                  <a:pt x="430" y="15"/>
                </a:lnTo>
                <a:lnTo>
                  <a:pt x="432" y="8"/>
                </a:lnTo>
                <a:lnTo>
                  <a:pt x="432" y="3"/>
                </a:lnTo>
                <a:lnTo>
                  <a:pt x="432" y="1"/>
                </a:lnTo>
                <a:lnTo>
                  <a:pt x="430" y="0"/>
                </a:lnTo>
                <a:lnTo>
                  <a:pt x="430" y="0"/>
                </a:lnTo>
                <a:lnTo>
                  <a:pt x="429" y="1"/>
                </a:lnTo>
                <a:lnTo>
                  <a:pt x="427" y="3"/>
                </a:lnTo>
                <a:lnTo>
                  <a:pt x="424" y="10"/>
                </a:lnTo>
                <a:lnTo>
                  <a:pt x="420" y="20"/>
                </a:lnTo>
                <a:lnTo>
                  <a:pt x="420" y="20"/>
                </a:lnTo>
                <a:close/>
                <a:moveTo>
                  <a:pt x="503" y="1353"/>
                </a:moveTo>
                <a:lnTo>
                  <a:pt x="503" y="1353"/>
                </a:lnTo>
                <a:lnTo>
                  <a:pt x="532" y="1349"/>
                </a:lnTo>
                <a:lnTo>
                  <a:pt x="532" y="1349"/>
                </a:lnTo>
                <a:lnTo>
                  <a:pt x="535" y="1438"/>
                </a:lnTo>
                <a:lnTo>
                  <a:pt x="536" y="1488"/>
                </a:lnTo>
                <a:lnTo>
                  <a:pt x="536" y="1488"/>
                </a:lnTo>
                <a:lnTo>
                  <a:pt x="537" y="1505"/>
                </a:lnTo>
                <a:lnTo>
                  <a:pt x="538" y="1535"/>
                </a:lnTo>
                <a:lnTo>
                  <a:pt x="540" y="1565"/>
                </a:lnTo>
                <a:lnTo>
                  <a:pt x="538" y="1576"/>
                </a:lnTo>
                <a:lnTo>
                  <a:pt x="536" y="1584"/>
                </a:lnTo>
                <a:lnTo>
                  <a:pt x="536" y="1584"/>
                </a:lnTo>
                <a:lnTo>
                  <a:pt x="531" y="1593"/>
                </a:lnTo>
                <a:lnTo>
                  <a:pt x="528" y="1600"/>
                </a:lnTo>
                <a:lnTo>
                  <a:pt x="526" y="1614"/>
                </a:lnTo>
                <a:lnTo>
                  <a:pt x="526" y="1614"/>
                </a:lnTo>
                <a:lnTo>
                  <a:pt x="525" y="1622"/>
                </a:lnTo>
                <a:lnTo>
                  <a:pt x="526" y="1630"/>
                </a:lnTo>
                <a:lnTo>
                  <a:pt x="526" y="1639"/>
                </a:lnTo>
                <a:lnTo>
                  <a:pt x="521" y="1684"/>
                </a:lnTo>
                <a:lnTo>
                  <a:pt x="521" y="1684"/>
                </a:lnTo>
                <a:lnTo>
                  <a:pt x="518" y="1654"/>
                </a:lnTo>
                <a:lnTo>
                  <a:pt x="514" y="1628"/>
                </a:lnTo>
                <a:lnTo>
                  <a:pt x="511" y="1604"/>
                </a:lnTo>
                <a:lnTo>
                  <a:pt x="511" y="1604"/>
                </a:lnTo>
                <a:lnTo>
                  <a:pt x="508" y="1595"/>
                </a:lnTo>
                <a:lnTo>
                  <a:pt x="506" y="1590"/>
                </a:lnTo>
                <a:lnTo>
                  <a:pt x="503" y="1584"/>
                </a:lnTo>
                <a:lnTo>
                  <a:pt x="501" y="1579"/>
                </a:lnTo>
                <a:lnTo>
                  <a:pt x="498" y="1571"/>
                </a:lnTo>
                <a:lnTo>
                  <a:pt x="498" y="1561"/>
                </a:lnTo>
                <a:lnTo>
                  <a:pt x="498" y="1547"/>
                </a:lnTo>
                <a:lnTo>
                  <a:pt x="501" y="1529"/>
                </a:lnTo>
                <a:lnTo>
                  <a:pt x="501" y="1529"/>
                </a:lnTo>
                <a:lnTo>
                  <a:pt x="502" y="1512"/>
                </a:lnTo>
                <a:lnTo>
                  <a:pt x="503" y="1493"/>
                </a:lnTo>
                <a:lnTo>
                  <a:pt x="504" y="1447"/>
                </a:lnTo>
                <a:lnTo>
                  <a:pt x="503" y="1398"/>
                </a:lnTo>
                <a:lnTo>
                  <a:pt x="503" y="1353"/>
                </a:lnTo>
                <a:lnTo>
                  <a:pt x="503" y="13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291DECAE-BB59-EF02-589C-23AFC1411086}"/>
              </a:ext>
            </a:extLst>
          </p:cNvPr>
          <p:cNvSpPr>
            <a:spLocks noEditPoints="1"/>
          </p:cNvSpPr>
          <p:nvPr/>
        </p:nvSpPr>
        <p:spPr bwMode="auto">
          <a:xfrm>
            <a:off x="4596837" y="4050924"/>
            <a:ext cx="721110" cy="2324669"/>
          </a:xfrm>
          <a:custGeom>
            <a:avLst/>
            <a:gdLst>
              <a:gd name="T0" fmla="*/ 454 w 514"/>
              <a:gd name="T1" fmla="*/ 31 h 1657"/>
              <a:gd name="T2" fmla="*/ 444 w 514"/>
              <a:gd name="T3" fmla="*/ 11 h 1657"/>
              <a:gd name="T4" fmla="*/ 416 w 514"/>
              <a:gd name="T5" fmla="*/ 0 h 1657"/>
              <a:gd name="T6" fmla="*/ 389 w 514"/>
              <a:gd name="T7" fmla="*/ 26 h 1657"/>
              <a:gd name="T8" fmla="*/ 343 w 514"/>
              <a:gd name="T9" fmla="*/ 38 h 1657"/>
              <a:gd name="T10" fmla="*/ 276 w 514"/>
              <a:gd name="T11" fmla="*/ 88 h 1657"/>
              <a:gd name="T12" fmla="*/ 264 w 514"/>
              <a:gd name="T13" fmla="*/ 148 h 1657"/>
              <a:gd name="T14" fmla="*/ 213 w 514"/>
              <a:gd name="T15" fmla="*/ 195 h 1657"/>
              <a:gd name="T16" fmla="*/ 108 w 514"/>
              <a:gd name="T17" fmla="*/ 209 h 1657"/>
              <a:gd name="T18" fmla="*/ 46 w 514"/>
              <a:gd name="T19" fmla="*/ 283 h 1657"/>
              <a:gd name="T20" fmla="*/ 1 w 514"/>
              <a:gd name="T21" fmla="*/ 421 h 1657"/>
              <a:gd name="T22" fmla="*/ 55 w 514"/>
              <a:gd name="T23" fmla="*/ 465 h 1657"/>
              <a:gd name="T24" fmla="*/ 72 w 514"/>
              <a:gd name="T25" fmla="*/ 539 h 1657"/>
              <a:gd name="T26" fmla="*/ 19 w 514"/>
              <a:gd name="T27" fmla="*/ 705 h 1657"/>
              <a:gd name="T28" fmla="*/ 32 w 514"/>
              <a:gd name="T29" fmla="*/ 755 h 1657"/>
              <a:gd name="T30" fmla="*/ 21 w 514"/>
              <a:gd name="T31" fmla="*/ 1058 h 1657"/>
              <a:gd name="T32" fmla="*/ 37 w 514"/>
              <a:gd name="T33" fmla="*/ 1141 h 1657"/>
              <a:gd name="T34" fmla="*/ 118 w 514"/>
              <a:gd name="T35" fmla="*/ 1269 h 1657"/>
              <a:gd name="T36" fmla="*/ 120 w 514"/>
              <a:gd name="T37" fmla="*/ 1365 h 1657"/>
              <a:gd name="T38" fmla="*/ 149 w 514"/>
              <a:gd name="T39" fmla="*/ 1505 h 1657"/>
              <a:gd name="T40" fmla="*/ 100 w 514"/>
              <a:gd name="T41" fmla="*/ 1565 h 1657"/>
              <a:gd name="T42" fmla="*/ 57 w 514"/>
              <a:gd name="T43" fmla="*/ 1600 h 1657"/>
              <a:gd name="T44" fmla="*/ 54 w 514"/>
              <a:gd name="T45" fmla="*/ 1620 h 1657"/>
              <a:gd name="T46" fmla="*/ 54 w 514"/>
              <a:gd name="T47" fmla="*/ 1637 h 1657"/>
              <a:gd name="T48" fmla="*/ 74 w 514"/>
              <a:gd name="T49" fmla="*/ 1645 h 1657"/>
              <a:gd name="T50" fmla="*/ 214 w 514"/>
              <a:gd name="T51" fmla="*/ 1606 h 1657"/>
              <a:gd name="T52" fmla="*/ 214 w 514"/>
              <a:gd name="T53" fmla="*/ 1590 h 1657"/>
              <a:gd name="T54" fmla="*/ 224 w 514"/>
              <a:gd name="T55" fmla="*/ 1570 h 1657"/>
              <a:gd name="T56" fmla="*/ 229 w 514"/>
              <a:gd name="T57" fmla="*/ 1601 h 1657"/>
              <a:gd name="T58" fmla="*/ 290 w 514"/>
              <a:gd name="T59" fmla="*/ 1629 h 1657"/>
              <a:gd name="T60" fmla="*/ 375 w 514"/>
              <a:gd name="T61" fmla="*/ 1657 h 1657"/>
              <a:gd name="T62" fmla="*/ 399 w 514"/>
              <a:gd name="T63" fmla="*/ 1640 h 1657"/>
              <a:gd name="T64" fmla="*/ 401 w 514"/>
              <a:gd name="T65" fmla="*/ 1624 h 1657"/>
              <a:gd name="T66" fmla="*/ 387 w 514"/>
              <a:gd name="T67" fmla="*/ 1591 h 1657"/>
              <a:gd name="T68" fmla="*/ 325 w 514"/>
              <a:gd name="T69" fmla="*/ 1533 h 1657"/>
              <a:gd name="T70" fmla="*/ 322 w 514"/>
              <a:gd name="T71" fmla="*/ 1449 h 1657"/>
              <a:gd name="T72" fmla="*/ 338 w 514"/>
              <a:gd name="T73" fmla="*/ 1213 h 1657"/>
              <a:gd name="T74" fmla="*/ 384 w 514"/>
              <a:gd name="T75" fmla="*/ 1158 h 1657"/>
              <a:gd name="T76" fmla="*/ 418 w 514"/>
              <a:gd name="T77" fmla="*/ 1155 h 1657"/>
              <a:gd name="T78" fmla="*/ 420 w 514"/>
              <a:gd name="T79" fmla="*/ 881 h 1657"/>
              <a:gd name="T80" fmla="*/ 419 w 514"/>
              <a:gd name="T81" fmla="*/ 776 h 1657"/>
              <a:gd name="T82" fmla="*/ 372 w 514"/>
              <a:gd name="T83" fmla="*/ 542 h 1657"/>
              <a:gd name="T84" fmla="*/ 407 w 514"/>
              <a:gd name="T85" fmla="*/ 503 h 1657"/>
              <a:gd name="T86" fmla="*/ 439 w 514"/>
              <a:gd name="T87" fmla="*/ 455 h 1657"/>
              <a:gd name="T88" fmla="*/ 449 w 514"/>
              <a:gd name="T89" fmla="*/ 479 h 1657"/>
              <a:gd name="T90" fmla="*/ 480 w 514"/>
              <a:gd name="T91" fmla="*/ 485 h 1657"/>
              <a:gd name="T92" fmla="*/ 514 w 514"/>
              <a:gd name="T93" fmla="*/ 419 h 1657"/>
              <a:gd name="T94" fmla="*/ 497 w 514"/>
              <a:gd name="T95" fmla="*/ 321 h 1657"/>
              <a:gd name="T96" fmla="*/ 507 w 514"/>
              <a:gd name="T97" fmla="*/ 207 h 1657"/>
              <a:gd name="T98" fmla="*/ 497 w 514"/>
              <a:gd name="T99" fmla="*/ 102 h 1657"/>
              <a:gd name="T100" fmla="*/ 474 w 514"/>
              <a:gd name="T101" fmla="*/ 48 h 1657"/>
              <a:gd name="T102" fmla="*/ 494 w 514"/>
              <a:gd name="T103" fmla="*/ 41 h 1657"/>
              <a:gd name="T104" fmla="*/ 253 w 514"/>
              <a:gd name="T105" fmla="*/ 1238 h 1657"/>
              <a:gd name="T106" fmla="*/ 249 w 514"/>
              <a:gd name="T107" fmla="*/ 1315 h 1657"/>
              <a:gd name="T108" fmla="*/ 238 w 514"/>
              <a:gd name="T109" fmla="*/ 1494 h 1657"/>
              <a:gd name="T110" fmla="*/ 228 w 514"/>
              <a:gd name="T111" fmla="*/ 1540 h 1657"/>
              <a:gd name="T112" fmla="*/ 223 w 514"/>
              <a:gd name="T113" fmla="*/ 1459 h 1657"/>
              <a:gd name="T114" fmla="*/ 212 w 514"/>
              <a:gd name="T115" fmla="*/ 1324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4" h="1657">
                <a:moveTo>
                  <a:pt x="469" y="31"/>
                </a:moveTo>
                <a:lnTo>
                  <a:pt x="469" y="31"/>
                </a:lnTo>
                <a:lnTo>
                  <a:pt x="459" y="30"/>
                </a:lnTo>
                <a:lnTo>
                  <a:pt x="454" y="31"/>
                </a:lnTo>
                <a:lnTo>
                  <a:pt x="454" y="31"/>
                </a:lnTo>
                <a:lnTo>
                  <a:pt x="454" y="31"/>
                </a:lnTo>
                <a:lnTo>
                  <a:pt x="454" y="31"/>
                </a:lnTo>
                <a:lnTo>
                  <a:pt x="479" y="16"/>
                </a:lnTo>
                <a:lnTo>
                  <a:pt x="479" y="16"/>
                </a:lnTo>
                <a:lnTo>
                  <a:pt x="469" y="14"/>
                </a:lnTo>
                <a:lnTo>
                  <a:pt x="459" y="13"/>
                </a:lnTo>
                <a:lnTo>
                  <a:pt x="449" y="11"/>
                </a:lnTo>
                <a:lnTo>
                  <a:pt x="449" y="11"/>
                </a:lnTo>
                <a:lnTo>
                  <a:pt x="444" y="11"/>
                </a:lnTo>
                <a:lnTo>
                  <a:pt x="440" y="13"/>
                </a:lnTo>
                <a:lnTo>
                  <a:pt x="434" y="16"/>
                </a:lnTo>
                <a:lnTo>
                  <a:pt x="430" y="20"/>
                </a:lnTo>
                <a:lnTo>
                  <a:pt x="429" y="21"/>
                </a:lnTo>
                <a:lnTo>
                  <a:pt x="424" y="1"/>
                </a:lnTo>
                <a:lnTo>
                  <a:pt x="424" y="1"/>
                </a:lnTo>
                <a:lnTo>
                  <a:pt x="416" y="0"/>
                </a:lnTo>
                <a:lnTo>
                  <a:pt x="409" y="0"/>
                </a:lnTo>
                <a:lnTo>
                  <a:pt x="404" y="1"/>
                </a:lnTo>
                <a:lnTo>
                  <a:pt x="404" y="1"/>
                </a:lnTo>
                <a:lnTo>
                  <a:pt x="401" y="3"/>
                </a:lnTo>
                <a:lnTo>
                  <a:pt x="399" y="6"/>
                </a:lnTo>
                <a:lnTo>
                  <a:pt x="395" y="15"/>
                </a:lnTo>
                <a:lnTo>
                  <a:pt x="389" y="26"/>
                </a:lnTo>
                <a:lnTo>
                  <a:pt x="389" y="26"/>
                </a:lnTo>
                <a:lnTo>
                  <a:pt x="377" y="31"/>
                </a:lnTo>
                <a:lnTo>
                  <a:pt x="367" y="35"/>
                </a:lnTo>
                <a:lnTo>
                  <a:pt x="359" y="36"/>
                </a:lnTo>
                <a:lnTo>
                  <a:pt x="359" y="36"/>
                </a:lnTo>
                <a:lnTo>
                  <a:pt x="351" y="36"/>
                </a:lnTo>
                <a:lnTo>
                  <a:pt x="343" y="38"/>
                </a:lnTo>
                <a:lnTo>
                  <a:pt x="333" y="40"/>
                </a:lnTo>
                <a:lnTo>
                  <a:pt x="323" y="47"/>
                </a:lnTo>
                <a:lnTo>
                  <a:pt x="323" y="47"/>
                </a:lnTo>
                <a:lnTo>
                  <a:pt x="310" y="57"/>
                </a:lnTo>
                <a:lnTo>
                  <a:pt x="293" y="70"/>
                </a:lnTo>
                <a:lnTo>
                  <a:pt x="279" y="83"/>
                </a:lnTo>
                <a:lnTo>
                  <a:pt x="276" y="88"/>
                </a:lnTo>
                <a:lnTo>
                  <a:pt x="273" y="92"/>
                </a:lnTo>
                <a:lnTo>
                  <a:pt x="273" y="92"/>
                </a:lnTo>
                <a:lnTo>
                  <a:pt x="273" y="101"/>
                </a:lnTo>
                <a:lnTo>
                  <a:pt x="274" y="112"/>
                </a:lnTo>
                <a:lnTo>
                  <a:pt x="278" y="127"/>
                </a:lnTo>
                <a:lnTo>
                  <a:pt x="278" y="127"/>
                </a:lnTo>
                <a:lnTo>
                  <a:pt x="264" y="148"/>
                </a:lnTo>
                <a:lnTo>
                  <a:pt x="253" y="165"/>
                </a:lnTo>
                <a:lnTo>
                  <a:pt x="243" y="177"/>
                </a:lnTo>
                <a:lnTo>
                  <a:pt x="243" y="177"/>
                </a:lnTo>
                <a:lnTo>
                  <a:pt x="238" y="181"/>
                </a:lnTo>
                <a:lnTo>
                  <a:pt x="233" y="185"/>
                </a:lnTo>
                <a:lnTo>
                  <a:pt x="223" y="190"/>
                </a:lnTo>
                <a:lnTo>
                  <a:pt x="213" y="195"/>
                </a:lnTo>
                <a:lnTo>
                  <a:pt x="208" y="197"/>
                </a:lnTo>
                <a:lnTo>
                  <a:pt x="208" y="197"/>
                </a:lnTo>
                <a:lnTo>
                  <a:pt x="203" y="199"/>
                </a:lnTo>
                <a:lnTo>
                  <a:pt x="189" y="200"/>
                </a:lnTo>
                <a:lnTo>
                  <a:pt x="149" y="202"/>
                </a:lnTo>
                <a:lnTo>
                  <a:pt x="128" y="205"/>
                </a:lnTo>
                <a:lnTo>
                  <a:pt x="108" y="209"/>
                </a:lnTo>
                <a:lnTo>
                  <a:pt x="91" y="212"/>
                </a:lnTo>
                <a:lnTo>
                  <a:pt x="86" y="215"/>
                </a:lnTo>
                <a:lnTo>
                  <a:pt x="83" y="217"/>
                </a:lnTo>
                <a:lnTo>
                  <a:pt x="83" y="217"/>
                </a:lnTo>
                <a:lnTo>
                  <a:pt x="75" y="230"/>
                </a:lnTo>
                <a:lnTo>
                  <a:pt x="62" y="253"/>
                </a:lnTo>
                <a:lnTo>
                  <a:pt x="46" y="283"/>
                </a:lnTo>
                <a:lnTo>
                  <a:pt x="31" y="317"/>
                </a:lnTo>
                <a:lnTo>
                  <a:pt x="17" y="351"/>
                </a:lnTo>
                <a:lnTo>
                  <a:pt x="6" y="383"/>
                </a:lnTo>
                <a:lnTo>
                  <a:pt x="2" y="396"/>
                </a:lnTo>
                <a:lnTo>
                  <a:pt x="1" y="409"/>
                </a:lnTo>
                <a:lnTo>
                  <a:pt x="0" y="417"/>
                </a:lnTo>
                <a:lnTo>
                  <a:pt x="1" y="421"/>
                </a:lnTo>
                <a:lnTo>
                  <a:pt x="2" y="424"/>
                </a:lnTo>
                <a:lnTo>
                  <a:pt x="2" y="424"/>
                </a:lnTo>
                <a:lnTo>
                  <a:pt x="10" y="432"/>
                </a:lnTo>
                <a:lnTo>
                  <a:pt x="19" y="441"/>
                </a:lnTo>
                <a:lnTo>
                  <a:pt x="29" y="449"/>
                </a:lnTo>
                <a:lnTo>
                  <a:pt x="39" y="455"/>
                </a:lnTo>
                <a:lnTo>
                  <a:pt x="55" y="465"/>
                </a:lnTo>
                <a:lnTo>
                  <a:pt x="62" y="469"/>
                </a:lnTo>
                <a:lnTo>
                  <a:pt x="62" y="469"/>
                </a:lnTo>
                <a:lnTo>
                  <a:pt x="70" y="503"/>
                </a:lnTo>
                <a:lnTo>
                  <a:pt x="74" y="527"/>
                </a:lnTo>
                <a:lnTo>
                  <a:pt x="74" y="535"/>
                </a:lnTo>
                <a:lnTo>
                  <a:pt x="74" y="538"/>
                </a:lnTo>
                <a:lnTo>
                  <a:pt x="72" y="539"/>
                </a:lnTo>
                <a:lnTo>
                  <a:pt x="72" y="539"/>
                </a:lnTo>
                <a:lnTo>
                  <a:pt x="71" y="542"/>
                </a:lnTo>
                <a:lnTo>
                  <a:pt x="67" y="548"/>
                </a:lnTo>
                <a:lnTo>
                  <a:pt x="60" y="571"/>
                </a:lnTo>
                <a:lnTo>
                  <a:pt x="39" y="637"/>
                </a:lnTo>
                <a:lnTo>
                  <a:pt x="27" y="674"/>
                </a:lnTo>
                <a:lnTo>
                  <a:pt x="19" y="705"/>
                </a:lnTo>
                <a:lnTo>
                  <a:pt x="14" y="729"/>
                </a:lnTo>
                <a:lnTo>
                  <a:pt x="12" y="737"/>
                </a:lnTo>
                <a:lnTo>
                  <a:pt x="12" y="740"/>
                </a:lnTo>
                <a:lnTo>
                  <a:pt x="12" y="740"/>
                </a:lnTo>
                <a:lnTo>
                  <a:pt x="17" y="747"/>
                </a:lnTo>
                <a:lnTo>
                  <a:pt x="25" y="752"/>
                </a:lnTo>
                <a:lnTo>
                  <a:pt x="32" y="755"/>
                </a:lnTo>
                <a:lnTo>
                  <a:pt x="32" y="755"/>
                </a:lnTo>
                <a:lnTo>
                  <a:pt x="29" y="877"/>
                </a:lnTo>
                <a:lnTo>
                  <a:pt x="26" y="969"/>
                </a:lnTo>
                <a:lnTo>
                  <a:pt x="22" y="1027"/>
                </a:lnTo>
                <a:lnTo>
                  <a:pt x="22" y="1027"/>
                </a:lnTo>
                <a:lnTo>
                  <a:pt x="21" y="1042"/>
                </a:lnTo>
                <a:lnTo>
                  <a:pt x="21" y="1058"/>
                </a:lnTo>
                <a:lnTo>
                  <a:pt x="22" y="1094"/>
                </a:lnTo>
                <a:lnTo>
                  <a:pt x="25" y="1122"/>
                </a:lnTo>
                <a:lnTo>
                  <a:pt x="26" y="1132"/>
                </a:lnTo>
                <a:lnTo>
                  <a:pt x="27" y="1138"/>
                </a:lnTo>
                <a:lnTo>
                  <a:pt x="27" y="1138"/>
                </a:lnTo>
                <a:lnTo>
                  <a:pt x="31" y="1140"/>
                </a:lnTo>
                <a:lnTo>
                  <a:pt x="37" y="1141"/>
                </a:lnTo>
                <a:lnTo>
                  <a:pt x="57" y="1144"/>
                </a:lnTo>
                <a:lnTo>
                  <a:pt x="83" y="1146"/>
                </a:lnTo>
                <a:lnTo>
                  <a:pt x="105" y="1148"/>
                </a:lnTo>
                <a:lnTo>
                  <a:pt x="105" y="1148"/>
                </a:lnTo>
                <a:lnTo>
                  <a:pt x="114" y="1220"/>
                </a:lnTo>
                <a:lnTo>
                  <a:pt x="118" y="1257"/>
                </a:lnTo>
                <a:lnTo>
                  <a:pt x="118" y="1269"/>
                </a:lnTo>
                <a:lnTo>
                  <a:pt x="118" y="1278"/>
                </a:lnTo>
                <a:lnTo>
                  <a:pt x="118" y="1278"/>
                </a:lnTo>
                <a:lnTo>
                  <a:pt x="116" y="1295"/>
                </a:lnTo>
                <a:lnTo>
                  <a:pt x="116" y="1315"/>
                </a:lnTo>
                <a:lnTo>
                  <a:pt x="118" y="1354"/>
                </a:lnTo>
                <a:lnTo>
                  <a:pt x="118" y="1354"/>
                </a:lnTo>
                <a:lnTo>
                  <a:pt x="120" y="1365"/>
                </a:lnTo>
                <a:lnTo>
                  <a:pt x="124" y="1381"/>
                </a:lnTo>
                <a:lnTo>
                  <a:pt x="136" y="1423"/>
                </a:lnTo>
                <a:lnTo>
                  <a:pt x="149" y="1464"/>
                </a:lnTo>
                <a:lnTo>
                  <a:pt x="152" y="1479"/>
                </a:lnTo>
                <a:lnTo>
                  <a:pt x="153" y="1489"/>
                </a:lnTo>
                <a:lnTo>
                  <a:pt x="153" y="1489"/>
                </a:lnTo>
                <a:lnTo>
                  <a:pt x="149" y="1505"/>
                </a:lnTo>
                <a:lnTo>
                  <a:pt x="143" y="1522"/>
                </a:lnTo>
                <a:lnTo>
                  <a:pt x="139" y="1531"/>
                </a:lnTo>
                <a:lnTo>
                  <a:pt x="134" y="1538"/>
                </a:lnTo>
                <a:lnTo>
                  <a:pt x="129" y="1545"/>
                </a:lnTo>
                <a:lnTo>
                  <a:pt x="123" y="1550"/>
                </a:lnTo>
                <a:lnTo>
                  <a:pt x="123" y="1550"/>
                </a:lnTo>
                <a:lnTo>
                  <a:pt x="100" y="1565"/>
                </a:lnTo>
                <a:lnTo>
                  <a:pt x="90" y="1571"/>
                </a:lnTo>
                <a:lnTo>
                  <a:pt x="83" y="1575"/>
                </a:lnTo>
                <a:lnTo>
                  <a:pt x="83" y="1575"/>
                </a:lnTo>
                <a:lnTo>
                  <a:pt x="75" y="1579"/>
                </a:lnTo>
                <a:lnTo>
                  <a:pt x="69" y="1585"/>
                </a:lnTo>
                <a:lnTo>
                  <a:pt x="61" y="1593"/>
                </a:lnTo>
                <a:lnTo>
                  <a:pt x="57" y="1600"/>
                </a:lnTo>
                <a:lnTo>
                  <a:pt x="57" y="1600"/>
                </a:lnTo>
                <a:lnTo>
                  <a:pt x="52" y="1614"/>
                </a:lnTo>
                <a:lnTo>
                  <a:pt x="51" y="1619"/>
                </a:lnTo>
                <a:lnTo>
                  <a:pt x="51" y="1620"/>
                </a:lnTo>
                <a:lnTo>
                  <a:pt x="52" y="1620"/>
                </a:lnTo>
                <a:lnTo>
                  <a:pt x="52" y="1620"/>
                </a:lnTo>
                <a:lnTo>
                  <a:pt x="54" y="1620"/>
                </a:lnTo>
                <a:lnTo>
                  <a:pt x="54" y="1621"/>
                </a:lnTo>
                <a:lnTo>
                  <a:pt x="55" y="1624"/>
                </a:lnTo>
                <a:lnTo>
                  <a:pt x="57" y="1630"/>
                </a:lnTo>
                <a:lnTo>
                  <a:pt x="57" y="1630"/>
                </a:lnTo>
                <a:lnTo>
                  <a:pt x="57" y="1631"/>
                </a:lnTo>
                <a:lnTo>
                  <a:pt x="56" y="1633"/>
                </a:lnTo>
                <a:lnTo>
                  <a:pt x="54" y="1637"/>
                </a:lnTo>
                <a:lnTo>
                  <a:pt x="52" y="1639"/>
                </a:lnTo>
                <a:lnTo>
                  <a:pt x="54" y="1640"/>
                </a:lnTo>
                <a:lnTo>
                  <a:pt x="57" y="1643"/>
                </a:lnTo>
                <a:lnTo>
                  <a:pt x="62" y="1645"/>
                </a:lnTo>
                <a:lnTo>
                  <a:pt x="62" y="1645"/>
                </a:lnTo>
                <a:lnTo>
                  <a:pt x="67" y="1647"/>
                </a:lnTo>
                <a:lnTo>
                  <a:pt x="74" y="1645"/>
                </a:lnTo>
                <a:lnTo>
                  <a:pt x="91" y="1643"/>
                </a:lnTo>
                <a:lnTo>
                  <a:pt x="114" y="1639"/>
                </a:lnTo>
                <a:lnTo>
                  <a:pt x="138" y="1633"/>
                </a:lnTo>
                <a:lnTo>
                  <a:pt x="183" y="1619"/>
                </a:lnTo>
                <a:lnTo>
                  <a:pt x="208" y="1610"/>
                </a:lnTo>
                <a:lnTo>
                  <a:pt x="208" y="1610"/>
                </a:lnTo>
                <a:lnTo>
                  <a:pt x="214" y="1606"/>
                </a:lnTo>
                <a:lnTo>
                  <a:pt x="214" y="1605"/>
                </a:lnTo>
                <a:lnTo>
                  <a:pt x="214" y="1604"/>
                </a:lnTo>
                <a:lnTo>
                  <a:pt x="213" y="1601"/>
                </a:lnTo>
                <a:lnTo>
                  <a:pt x="213" y="1599"/>
                </a:lnTo>
                <a:lnTo>
                  <a:pt x="213" y="1595"/>
                </a:lnTo>
                <a:lnTo>
                  <a:pt x="213" y="1595"/>
                </a:lnTo>
                <a:lnTo>
                  <a:pt x="214" y="1590"/>
                </a:lnTo>
                <a:lnTo>
                  <a:pt x="217" y="1584"/>
                </a:lnTo>
                <a:lnTo>
                  <a:pt x="222" y="1575"/>
                </a:lnTo>
                <a:lnTo>
                  <a:pt x="222" y="1575"/>
                </a:lnTo>
                <a:lnTo>
                  <a:pt x="222" y="1571"/>
                </a:lnTo>
                <a:lnTo>
                  <a:pt x="223" y="1570"/>
                </a:lnTo>
                <a:lnTo>
                  <a:pt x="223" y="1570"/>
                </a:lnTo>
                <a:lnTo>
                  <a:pt x="224" y="1570"/>
                </a:lnTo>
                <a:lnTo>
                  <a:pt x="224" y="1571"/>
                </a:lnTo>
                <a:lnTo>
                  <a:pt x="222" y="1575"/>
                </a:lnTo>
                <a:lnTo>
                  <a:pt x="222" y="1575"/>
                </a:lnTo>
                <a:lnTo>
                  <a:pt x="226" y="1589"/>
                </a:lnTo>
                <a:lnTo>
                  <a:pt x="228" y="1600"/>
                </a:lnTo>
                <a:lnTo>
                  <a:pt x="228" y="1600"/>
                </a:lnTo>
                <a:lnTo>
                  <a:pt x="229" y="1601"/>
                </a:lnTo>
                <a:lnTo>
                  <a:pt x="231" y="1603"/>
                </a:lnTo>
                <a:lnTo>
                  <a:pt x="237" y="1605"/>
                </a:lnTo>
                <a:lnTo>
                  <a:pt x="246" y="1606"/>
                </a:lnTo>
                <a:lnTo>
                  <a:pt x="253" y="1610"/>
                </a:lnTo>
                <a:lnTo>
                  <a:pt x="253" y="1610"/>
                </a:lnTo>
                <a:lnTo>
                  <a:pt x="267" y="1618"/>
                </a:lnTo>
                <a:lnTo>
                  <a:pt x="290" y="1629"/>
                </a:lnTo>
                <a:lnTo>
                  <a:pt x="316" y="1642"/>
                </a:lnTo>
                <a:lnTo>
                  <a:pt x="338" y="1650"/>
                </a:lnTo>
                <a:lnTo>
                  <a:pt x="338" y="1650"/>
                </a:lnTo>
                <a:lnTo>
                  <a:pt x="349" y="1653"/>
                </a:lnTo>
                <a:lnTo>
                  <a:pt x="357" y="1655"/>
                </a:lnTo>
                <a:lnTo>
                  <a:pt x="367" y="1657"/>
                </a:lnTo>
                <a:lnTo>
                  <a:pt x="375" y="1657"/>
                </a:lnTo>
                <a:lnTo>
                  <a:pt x="382" y="1655"/>
                </a:lnTo>
                <a:lnTo>
                  <a:pt x="387" y="1655"/>
                </a:lnTo>
                <a:lnTo>
                  <a:pt x="391" y="1653"/>
                </a:lnTo>
                <a:lnTo>
                  <a:pt x="394" y="1650"/>
                </a:lnTo>
                <a:lnTo>
                  <a:pt x="394" y="1650"/>
                </a:lnTo>
                <a:lnTo>
                  <a:pt x="396" y="1645"/>
                </a:lnTo>
                <a:lnTo>
                  <a:pt x="399" y="1640"/>
                </a:lnTo>
                <a:lnTo>
                  <a:pt x="400" y="1637"/>
                </a:lnTo>
                <a:lnTo>
                  <a:pt x="399" y="1630"/>
                </a:lnTo>
                <a:lnTo>
                  <a:pt x="399" y="1630"/>
                </a:lnTo>
                <a:lnTo>
                  <a:pt x="397" y="1628"/>
                </a:lnTo>
                <a:lnTo>
                  <a:pt x="399" y="1626"/>
                </a:lnTo>
                <a:lnTo>
                  <a:pt x="401" y="1625"/>
                </a:lnTo>
                <a:lnTo>
                  <a:pt x="401" y="1624"/>
                </a:lnTo>
                <a:lnTo>
                  <a:pt x="402" y="1621"/>
                </a:lnTo>
                <a:lnTo>
                  <a:pt x="401" y="1618"/>
                </a:lnTo>
                <a:lnTo>
                  <a:pt x="399" y="1610"/>
                </a:lnTo>
                <a:lnTo>
                  <a:pt x="399" y="1610"/>
                </a:lnTo>
                <a:lnTo>
                  <a:pt x="395" y="1603"/>
                </a:lnTo>
                <a:lnTo>
                  <a:pt x="391" y="1596"/>
                </a:lnTo>
                <a:lnTo>
                  <a:pt x="387" y="1591"/>
                </a:lnTo>
                <a:lnTo>
                  <a:pt x="384" y="1587"/>
                </a:lnTo>
                <a:lnTo>
                  <a:pt x="374" y="1580"/>
                </a:lnTo>
                <a:lnTo>
                  <a:pt x="364" y="1570"/>
                </a:lnTo>
                <a:lnTo>
                  <a:pt x="364" y="1570"/>
                </a:lnTo>
                <a:lnTo>
                  <a:pt x="350" y="1557"/>
                </a:lnTo>
                <a:lnTo>
                  <a:pt x="333" y="1541"/>
                </a:lnTo>
                <a:lnTo>
                  <a:pt x="325" y="1533"/>
                </a:lnTo>
                <a:lnTo>
                  <a:pt x="320" y="1525"/>
                </a:lnTo>
                <a:lnTo>
                  <a:pt x="315" y="1517"/>
                </a:lnTo>
                <a:lnTo>
                  <a:pt x="313" y="1510"/>
                </a:lnTo>
                <a:lnTo>
                  <a:pt x="313" y="1510"/>
                </a:lnTo>
                <a:lnTo>
                  <a:pt x="315" y="1499"/>
                </a:lnTo>
                <a:lnTo>
                  <a:pt x="316" y="1486"/>
                </a:lnTo>
                <a:lnTo>
                  <a:pt x="322" y="1449"/>
                </a:lnTo>
                <a:lnTo>
                  <a:pt x="328" y="1408"/>
                </a:lnTo>
                <a:lnTo>
                  <a:pt x="333" y="1369"/>
                </a:lnTo>
                <a:lnTo>
                  <a:pt x="333" y="1369"/>
                </a:lnTo>
                <a:lnTo>
                  <a:pt x="336" y="1326"/>
                </a:lnTo>
                <a:lnTo>
                  <a:pt x="337" y="1277"/>
                </a:lnTo>
                <a:lnTo>
                  <a:pt x="337" y="1236"/>
                </a:lnTo>
                <a:lnTo>
                  <a:pt x="338" y="1213"/>
                </a:lnTo>
                <a:lnTo>
                  <a:pt x="338" y="1213"/>
                </a:lnTo>
                <a:lnTo>
                  <a:pt x="338" y="1171"/>
                </a:lnTo>
                <a:lnTo>
                  <a:pt x="338" y="1171"/>
                </a:lnTo>
                <a:lnTo>
                  <a:pt x="352" y="1166"/>
                </a:lnTo>
                <a:lnTo>
                  <a:pt x="365" y="1161"/>
                </a:lnTo>
                <a:lnTo>
                  <a:pt x="377" y="1159"/>
                </a:lnTo>
                <a:lnTo>
                  <a:pt x="384" y="1158"/>
                </a:lnTo>
                <a:lnTo>
                  <a:pt x="389" y="1158"/>
                </a:lnTo>
                <a:lnTo>
                  <a:pt x="389" y="1158"/>
                </a:lnTo>
                <a:lnTo>
                  <a:pt x="400" y="1159"/>
                </a:lnTo>
                <a:lnTo>
                  <a:pt x="409" y="1159"/>
                </a:lnTo>
                <a:lnTo>
                  <a:pt x="412" y="1159"/>
                </a:lnTo>
                <a:lnTo>
                  <a:pt x="415" y="1158"/>
                </a:lnTo>
                <a:lnTo>
                  <a:pt x="418" y="1155"/>
                </a:lnTo>
                <a:lnTo>
                  <a:pt x="419" y="1153"/>
                </a:lnTo>
                <a:lnTo>
                  <a:pt x="419" y="1153"/>
                </a:lnTo>
                <a:lnTo>
                  <a:pt x="420" y="1139"/>
                </a:lnTo>
                <a:lnTo>
                  <a:pt x="420" y="1109"/>
                </a:lnTo>
                <a:lnTo>
                  <a:pt x="421" y="1018"/>
                </a:lnTo>
                <a:lnTo>
                  <a:pt x="421" y="920"/>
                </a:lnTo>
                <a:lnTo>
                  <a:pt x="420" y="881"/>
                </a:lnTo>
                <a:lnTo>
                  <a:pt x="419" y="856"/>
                </a:lnTo>
                <a:lnTo>
                  <a:pt x="419" y="856"/>
                </a:lnTo>
                <a:lnTo>
                  <a:pt x="415" y="826"/>
                </a:lnTo>
                <a:lnTo>
                  <a:pt x="412" y="803"/>
                </a:lnTo>
                <a:lnTo>
                  <a:pt x="409" y="786"/>
                </a:lnTo>
                <a:lnTo>
                  <a:pt x="419" y="776"/>
                </a:lnTo>
                <a:lnTo>
                  <a:pt x="419" y="776"/>
                </a:lnTo>
                <a:lnTo>
                  <a:pt x="397" y="681"/>
                </a:lnTo>
                <a:lnTo>
                  <a:pt x="382" y="611"/>
                </a:lnTo>
                <a:lnTo>
                  <a:pt x="376" y="582"/>
                </a:lnTo>
                <a:lnTo>
                  <a:pt x="374" y="564"/>
                </a:lnTo>
                <a:lnTo>
                  <a:pt x="374" y="564"/>
                </a:lnTo>
                <a:lnTo>
                  <a:pt x="372" y="553"/>
                </a:lnTo>
                <a:lnTo>
                  <a:pt x="372" y="542"/>
                </a:lnTo>
                <a:lnTo>
                  <a:pt x="375" y="523"/>
                </a:lnTo>
                <a:lnTo>
                  <a:pt x="377" y="509"/>
                </a:lnTo>
                <a:lnTo>
                  <a:pt x="379" y="504"/>
                </a:lnTo>
                <a:lnTo>
                  <a:pt x="379" y="504"/>
                </a:lnTo>
                <a:lnTo>
                  <a:pt x="385" y="504"/>
                </a:lnTo>
                <a:lnTo>
                  <a:pt x="399" y="504"/>
                </a:lnTo>
                <a:lnTo>
                  <a:pt x="407" y="503"/>
                </a:lnTo>
                <a:lnTo>
                  <a:pt x="416" y="502"/>
                </a:lnTo>
                <a:lnTo>
                  <a:pt x="423" y="499"/>
                </a:lnTo>
                <a:lnTo>
                  <a:pt x="429" y="494"/>
                </a:lnTo>
                <a:lnTo>
                  <a:pt x="429" y="494"/>
                </a:lnTo>
                <a:lnTo>
                  <a:pt x="431" y="489"/>
                </a:lnTo>
                <a:lnTo>
                  <a:pt x="434" y="480"/>
                </a:lnTo>
                <a:lnTo>
                  <a:pt x="439" y="455"/>
                </a:lnTo>
                <a:lnTo>
                  <a:pt x="439" y="455"/>
                </a:lnTo>
                <a:lnTo>
                  <a:pt x="449" y="464"/>
                </a:lnTo>
                <a:lnTo>
                  <a:pt x="449" y="464"/>
                </a:lnTo>
                <a:lnTo>
                  <a:pt x="449" y="470"/>
                </a:lnTo>
                <a:lnTo>
                  <a:pt x="449" y="475"/>
                </a:lnTo>
                <a:lnTo>
                  <a:pt x="449" y="479"/>
                </a:lnTo>
                <a:lnTo>
                  <a:pt x="449" y="479"/>
                </a:lnTo>
                <a:lnTo>
                  <a:pt x="450" y="486"/>
                </a:lnTo>
                <a:lnTo>
                  <a:pt x="454" y="498"/>
                </a:lnTo>
                <a:lnTo>
                  <a:pt x="459" y="514"/>
                </a:lnTo>
                <a:lnTo>
                  <a:pt x="479" y="459"/>
                </a:lnTo>
                <a:lnTo>
                  <a:pt x="474" y="494"/>
                </a:lnTo>
                <a:lnTo>
                  <a:pt x="474" y="494"/>
                </a:lnTo>
                <a:lnTo>
                  <a:pt x="480" y="485"/>
                </a:lnTo>
                <a:lnTo>
                  <a:pt x="494" y="465"/>
                </a:lnTo>
                <a:lnTo>
                  <a:pt x="502" y="452"/>
                </a:lnTo>
                <a:lnTo>
                  <a:pt x="508" y="440"/>
                </a:lnTo>
                <a:lnTo>
                  <a:pt x="513" y="429"/>
                </a:lnTo>
                <a:lnTo>
                  <a:pt x="514" y="424"/>
                </a:lnTo>
                <a:lnTo>
                  <a:pt x="514" y="419"/>
                </a:lnTo>
                <a:lnTo>
                  <a:pt x="514" y="419"/>
                </a:lnTo>
                <a:lnTo>
                  <a:pt x="513" y="398"/>
                </a:lnTo>
                <a:lnTo>
                  <a:pt x="509" y="377"/>
                </a:lnTo>
                <a:lnTo>
                  <a:pt x="504" y="356"/>
                </a:lnTo>
                <a:lnTo>
                  <a:pt x="499" y="338"/>
                </a:lnTo>
                <a:lnTo>
                  <a:pt x="499" y="338"/>
                </a:lnTo>
                <a:lnTo>
                  <a:pt x="498" y="329"/>
                </a:lnTo>
                <a:lnTo>
                  <a:pt x="497" y="321"/>
                </a:lnTo>
                <a:lnTo>
                  <a:pt x="497" y="298"/>
                </a:lnTo>
                <a:lnTo>
                  <a:pt x="500" y="274"/>
                </a:lnTo>
                <a:lnTo>
                  <a:pt x="504" y="248"/>
                </a:lnTo>
                <a:lnTo>
                  <a:pt x="504" y="248"/>
                </a:lnTo>
                <a:lnTo>
                  <a:pt x="505" y="234"/>
                </a:lnTo>
                <a:lnTo>
                  <a:pt x="507" y="221"/>
                </a:lnTo>
                <a:lnTo>
                  <a:pt x="507" y="207"/>
                </a:lnTo>
                <a:lnTo>
                  <a:pt x="505" y="195"/>
                </a:lnTo>
                <a:lnTo>
                  <a:pt x="500" y="167"/>
                </a:lnTo>
                <a:lnTo>
                  <a:pt x="494" y="137"/>
                </a:lnTo>
                <a:lnTo>
                  <a:pt x="494" y="137"/>
                </a:lnTo>
                <a:lnTo>
                  <a:pt x="495" y="124"/>
                </a:lnTo>
                <a:lnTo>
                  <a:pt x="497" y="113"/>
                </a:lnTo>
                <a:lnTo>
                  <a:pt x="497" y="102"/>
                </a:lnTo>
                <a:lnTo>
                  <a:pt x="494" y="87"/>
                </a:lnTo>
                <a:lnTo>
                  <a:pt x="494" y="87"/>
                </a:lnTo>
                <a:lnTo>
                  <a:pt x="492" y="78"/>
                </a:lnTo>
                <a:lnTo>
                  <a:pt x="489" y="70"/>
                </a:lnTo>
                <a:lnTo>
                  <a:pt x="482" y="59"/>
                </a:lnTo>
                <a:lnTo>
                  <a:pt x="476" y="50"/>
                </a:lnTo>
                <a:lnTo>
                  <a:pt x="474" y="48"/>
                </a:lnTo>
                <a:lnTo>
                  <a:pt x="474" y="47"/>
                </a:lnTo>
                <a:lnTo>
                  <a:pt x="474" y="47"/>
                </a:lnTo>
                <a:lnTo>
                  <a:pt x="475" y="45"/>
                </a:lnTo>
                <a:lnTo>
                  <a:pt x="478" y="44"/>
                </a:lnTo>
                <a:lnTo>
                  <a:pt x="484" y="43"/>
                </a:lnTo>
                <a:lnTo>
                  <a:pt x="494" y="41"/>
                </a:lnTo>
                <a:lnTo>
                  <a:pt x="494" y="41"/>
                </a:lnTo>
                <a:lnTo>
                  <a:pt x="487" y="38"/>
                </a:lnTo>
                <a:lnTo>
                  <a:pt x="478" y="34"/>
                </a:lnTo>
                <a:lnTo>
                  <a:pt x="469" y="31"/>
                </a:lnTo>
                <a:lnTo>
                  <a:pt x="469" y="31"/>
                </a:lnTo>
                <a:close/>
                <a:moveTo>
                  <a:pt x="214" y="1169"/>
                </a:moveTo>
                <a:lnTo>
                  <a:pt x="251" y="1171"/>
                </a:lnTo>
                <a:lnTo>
                  <a:pt x="253" y="1238"/>
                </a:lnTo>
                <a:lnTo>
                  <a:pt x="253" y="1238"/>
                </a:lnTo>
                <a:lnTo>
                  <a:pt x="256" y="1257"/>
                </a:lnTo>
                <a:lnTo>
                  <a:pt x="256" y="1275"/>
                </a:lnTo>
                <a:lnTo>
                  <a:pt x="254" y="1285"/>
                </a:lnTo>
                <a:lnTo>
                  <a:pt x="253" y="1293"/>
                </a:lnTo>
                <a:lnTo>
                  <a:pt x="253" y="1293"/>
                </a:lnTo>
                <a:lnTo>
                  <a:pt x="249" y="1315"/>
                </a:lnTo>
                <a:lnTo>
                  <a:pt x="247" y="1341"/>
                </a:lnTo>
                <a:lnTo>
                  <a:pt x="243" y="1389"/>
                </a:lnTo>
                <a:lnTo>
                  <a:pt x="243" y="1389"/>
                </a:lnTo>
                <a:lnTo>
                  <a:pt x="242" y="1448"/>
                </a:lnTo>
                <a:lnTo>
                  <a:pt x="241" y="1478"/>
                </a:lnTo>
                <a:lnTo>
                  <a:pt x="239" y="1488"/>
                </a:lnTo>
                <a:lnTo>
                  <a:pt x="238" y="1494"/>
                </a:lnTo>
                <a:lnTo>
                  <a:pt x="238" y="1494"/>
                </a:lnTo>
                <a:lnTo>
                  <a:pt x="236" y="1501"/>
                </a:lnTo>
                <a:lnTo>
                  <a:pt x="233" y="1510"/>
                </a:lnTo>
                <a:lnTo>
                  <a:pt x="229" y="1531"/>
                </a:lnTo>
                <a:lnTo>
                  <a:pt x="229" y="1531"/>
                </a:lnTo>
                <a:lnTo>
                  <a:pt x="228" y="1540"/>
                </a:lnTo>
                <a:lnTo>
                  <a:pt x="228" y="1540"/>
                </a:lnTo>
                <a:lnTo>
                  <a:pt x="229" y="1531"/>
                </a:lnTo>
                <a:lnTo>
                  <a:pt x="229" y="1531"/>
                </a:lnTo>
                <a:lnTo>
                  <a:pt x="229" y="1515"/>
                </a:lnTo>
                <a:lnTo>
                  <a:pt x="229" y="1496"/>
                </a:lnTo>
                <a:lnTo>
                  <a:pt x="227" y="1476"/>
                </a:lnTo>
                <a:lnTo>
                  <a:pt x="226" y="1467"/>
                </a:lnTo>
                <a:lnTo>
                  <a:pt x="223" y="1459"/>
                </a:lnTo>
                <a:lnTo>
                  <a:pt x="223" y="1459"/>
                </a:lnTo>
                <a:lnTo>
                  <a:pt x="218" y="1443"/>
                </a:lnTo>
                <a:lnTo>
                  <a:pt x="214" y="1427"/>
                </a:lnTo>
                <a:lnTo>
                  <a:pt x="214" y="1406"/>
                </a:lnTo>
                <a:lnTo>
                  <a:pt x="213" y="1379"/>
                </a:lnTo>
                <a:lnTo>
                  <a:pt x="213" y="1379"/>
                </a:lnTo>
                <a:lnTo>
                  <a:pt x="212" y="1324"/>
                </a:lnTo>
                <a:lnTo>
                  <a:pt x="212" y="1295"/>
                </a:lnTo>
                <a:lnTo>
                  <a:pt x="213" y="1258"/>
                </a:lnTo>
                <a:lnTo>
                  <a:pt x="213" y="1258"/>
                </a:lnTo>
                <a:lnTo>
                  <a:pt x="214" y="1213"/>
                </a:lnTo>
                <a:lnTo>
                  <a:pt x="214" y="1169"/>
                </a:lnTo>
                <a:lnTo>
                  <a:pt x="214" y="1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とぼける女性のシルエット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096559D-4860-E693-D56B-15DF03751CD1}"/>
              </a:ext>
            </a:extLst>
          </p:cNvPr>
          <p:cNvSpPr>
            <a:spLocks noEditPoints="1"/>
          </p:cNvSpPr>
          <p:nvPr/>
        </p:nvSpPr>
        <p:spPr bwMode="auto">
          <a:xfrm>
            <a:off x="1715944" y="952186"/>
            <a:ext cx="747767" cy="2535107"/>
          </a:xfrm>
          <a:custGeom>
            <a:avLst/>
            <a:gdLst>
              <a:gd name="T0" fmla="*/ 178 w 533"/>
              <a:gd name="T1" fmla="*/ 22 h 1807"/>
              <a:gd name="T2" fmla="*/ 134 w 533"/>
              <a:gd name="T3" fmla="*/ 0 h 1807"/>
              <a:gd name="T4" fmla="*/ 83 w 533"/>
              <a:gd name="T5" fmla="*/ 14 h 1807"/>
              <a:gd name="T6" fmla="*/ 56 w 533"/>
              <a:gd name="T7" fmla="*/ 51 h 1807"/>
              <a:gd name="T8" fmla="*/ 20 w 533"/>
              <a:gd name="T9" fmla="*/ 69 h 1807"/>
              <a:gd name="T10" fmla="*/ 1 w 533"/>
              <a:gd name="T11" fmla="*/ 122 h 1807"/>
              <a:gd name="T12" fmla="*/ 11 w 533"/>
              <a:gd name="T13" fmla="*/ 207 h 1807"/>
              <a:gd name="T14" fmla="*/ 41 w 533"/>
              <a:gd name="T15" fmla="*/ 293 h 1807"/>
              <a:gd name="T16" fmla="*/ 50 w 533"/>
              <a:gd name="T17" fmla="*/ 401 h 1807"/>
              <a:gd name="T18" fmla="*/ 25 w 533"/>
              <a:gd name="T19" fmla="*/ 488 h 1807"/>
              <a:gd name="T20" fmla="*/ 15 w 533"/>
              <a:gd name="T21" fmla="*/ 550 h 1807"/>
              <a:gd name="T22" fmla="*/ 26 w 533"/>
              <a:gd name="T23" fmla="*/ 544 h 1807"/>
              <a:gd name="T24" fmla="*/ 39 w 533"/>
              <a:gd name="T25" fmla="*/ 576 h 1807"/>
              <a:gd name="T26" fmla="*/ 65 w 533"/>
              <a:gd name="T27" fmla="*/ 587 h 1807"/>
              <a:gd name="T28" fmla="*/ 77 w 533"/>
              <a:gd name="T29" fmla="*/ 630 h 1807"/>
              <a:gd name="T30" fmla="*/ 95 w 533"/>
              <a:gd name="T31" fmla="*/ 591 h 1807"/>
              <a:gd name="T32" fmla="*/ 102 w 533"/>
              <a:gd name="T33" fmla="*/ 614 h 1807"/>
              <a:gd name="T34" fmla="*/ 82 w 533"/>
              <a:gd name="T35" fmla="*/ 866 h 1807"/>
              <a:gd name="T36" fmla="*/ 63 w 533"/>
              <a:gd name="T37" fmla="*/ 969 h 1807"/>
              <a:gd name="T38" fmla="*/ 83 w 533"/>
              <a:gd name="T39" fmla="*/ 1232 h 1807"/>
              <a:gd name="T40" fmla="*/ 92 w 533"/>
              <a:gd name="T41" fmla="*/ 1374 h 1807"/>
              <a:gd name="T42" fmla="*/ 73 w 533"/>
              <a:gd name="T43" fmla="*/ 1504 h 1807"/>
              <a:gd name="T44" fmla="*/ 89 w 533"/>
              <a:gd name="T45" fmla="*/ 1619 h 1807"/>
              <a:gd name="T46" fmla="*/ 85 w 533"/>
              <a:gd name="T47" fmla="*/ 1688 h 1807"/>
              <a:gd name="T48" fmla="*/ 79 w 533"/>
              <a:gd name="T49" fmla="*/ 1758 h 1807"/>
              <a:gd name="T50" fmla="*/ 113 w 533"/>
              <a:gd name="T51" fmla="*/ 1776 h 1807"/>
              <a:gd name="T52" fmla="*/ 120 w 533"/>
              <a:gd name="T53" fmla="*/ 1761 h 1807"/>
              <a:gd name="T54" fmla="*/ 157 w 533"/>
              <a:gd name="T55" fmla="*/ 1778 h 1807"/>
              <a:gd name="T56" fmla="*/ 237 w 533"/>
              <a:gd name="T57" fmla="*/ 1807 h 1807"/>
              <a:gd name="T58" fmla="*/ 304 w 533"/>
              <a:gd name="T59" fmla="*/ 1793 h 1807"/>
              <a:gd name="T60" fmla="*/ 312 w 533"/>
              <a:gd name="T61" fmla="*/ 1766 h 1807"/>
              <a:gd name="T62" fmla="*/ 338 w 533"/>
              <a:gd name="T63" fmla="*/ 1726 h 1807"/>
              <a:gd name="T64" fmla="*/ 332 w 533"/>
              <a:gd name="T65" fmla="*/ 1700 h 1807"/>
              <a:gd name="T66" fmla="*/ 215 w 533"/>
              <a:gd name="T67" fmla="*/ 1651 h 1807"/>
              <a:gd name="T68" fmla="*/ 184 w 533"/>
              <a:gd name="T69" fmla="*/ 1597 h 1807"/>
              <a:gd name="T70" fmla="*/ 198 w 533"/>
              <a:gd name="T71" fmla="*/ 1465 h 1807"/>
              <a:gd name="T72" fmla="*/ 225 w 533"/>
              <a:gd name="T73" fmla="*/ 1361 h 1807"/>
              <a:gd name="T74" fmla="*/ 383 w 533"/>
              <a:gd name="T75" fmla="*/ 1268 h 1807"/>
              <a:gd name="T76" fmla="*/ 379 w 533"/>
              <a:gd name="T77" fmla="*/ 1022 h 1807"/>
              <a:gd name="T78" fmla="*/ 363 w 533"/>
              <a:gd name="T79" fmla="*/ 750 h 1807"/>
              <a:gd name="T80" fmla="*/ 403 w 533"/>
              <a:gd name="T81" fmla="*/ 519 h 1807"/>
              <a:gd name="T82" fmla="*/ 423 w 533"/>
              <a:gd name="T83" fmla="*/ 413 h 1807"/>
              <a:gd name="T84" fmla="*/ 532 w 533"/>
              <a:gd name="T85" fmla="*/ 309 h 1807"/>
              <a:gd name="T86" fmla="*/ 523 w 533"/>
              <a:gd name="T87" fmla="*/ 252 h 1807"/>
              <a:gd name="T88" fmla="*/ 430 w 533"/>
              <a:gd name="T89" fmla="*/ 124 h 1807"/>
              <a:gd name="T90" fmla="*/ 373 w 533"/>
              <a:gd name="T91" fmla="*/ 87 h 1807"/>
              <a:gd name="T92" fmla="*/ 307 w 533"/>
              <a:gd name="T93" fmla="*/ 71 h 1807"/>
              <a:gd name="T94" fmla="*/ 250 w 533"/>
              <a:gd name="T95" fmla="*/ 98 h 1807"/>
              <a:gd name="T96" fmla="*/ 247 w 533"/>
              <a:gd name="T97" fmla="*/ 73 h 1807"/>
              <a:gd name="T98" fmla="*/ 217 w 533"/>
              <a:gd name="T99" fmla="*/ 71 h 1807"/>
              <a:gd name="T100" fmla="*/ 187 w 533"/>
              <a:gd name="T101" fmla="*/ 56 h 1807"/>
              <a:gd name="T102" fmla="*/ 284 w 533"/>
              <a:gd name="T103" fmla="*/ 114 h 1807"/>
              <a:gd name="T104" fmla="*/ 312 w 533"/>
              <a:gd name="T105" fmla="*/ 102 h 1807"/>
              <a:gd name="T106" fmla="*/ 312 w 533"/>
              <a:gd name="T107" fmla="*/ 112 h 1807"/>
              <a:gd name="T108" fmla="*/ 294 w 533"/>
              <a:gd name="T109" fmla="*/ 127 h 1807"/>
              <a:gd name="T110" fmla="*/ 325 w 533"/>
              <a:gd name="T111" fmla="*/ 148 h 1807"/>
              <a:gd name="T112" fmla="*/ 373 w 533"/>
              <a:gd name="T113" fmla="*/ 147 h 1807"/>
              <a:gd name="T114" fmla="*/ 272 w 533"/>
              <a:gd name="T115" fmla="*/ 247 h 1807"/>
              <a:gd name="T116" fmla="*/ 267 w 533"/>
              <a:gd name="T117" fmla="*/ 207 h 1807"/>
              <a:gd name="T118" fmla="*/ 297 w 533"/>
              <a:gd name="T119" fmla="*/ 172 h 1807"/>
              <a:gd name="T120" fmla="*/ 277 w 533"/>
              <a:gd name="T121" fmla="*/ 137 h 1807"/>
              <a:gd name="T122" fmla="*/ 276 w 533"/>
              <a:gd name="T123" fmla="*/ 124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3" h="1807">
                <a:moveTo>
                  <a:pt x="162" y="36"/>
                </a:moveTo>
                <a:lnTo>
                  <a:pt x="177" y="36"/>
                </a:lnTo>
                <a:lnTo>
                  <a:pt x="172" y="26"/>
                </a:lnTo>
                <a:lnTo>
                  <a:pt x="182" y="26"/>
                </a:lnTo>
                <a:lnTo>
                  <a:pt x="182" y="26"/>
                </a:lnTo>
                <a:lnTo>
                  <a:pt x="178" y="22"/>
                </a:lnTo>
                <a:lnTo>
                  <a:pt x="169" y="15"/>
                </a:lnTo>
                <a:lnTo>
                  <a:pt x="156" y="7"/>
                </a:lnTo>
                <a:lnTo>
                  <a:pt x="149" y="4"/>
                </a:lnTo>
                <a:lnTo>
                  <a:pt x="142" y="1"/>
                </a:lnTo>
                <a:lnTo>
                  <a:pt x="142" y="1"/>
                </a:lnTo>
                <a:lnTo>
                  <a:pt x="134" y="0"/>
                </a:lnTo>
                <a:lnTo>
                  <a:pt x="125" y="0"/>
                </a:lnTo>
                <a:lnTo>
                  <a:pt x="117" y="0"/>
                </a:lnTo>
                <a:lnTo>
                  <a:pt x="108" y="1"/>
                </a:lnTo>
                <a:lnTo>
                  <a:pt x="99" y="5"/>
                </a:lnTo>
                <a:lnTo>
                  <a:pt x="90" y="9"/>
                </a:lnTo>
                <a:lnTo>
                  <a:pt x="83" y="14"/>
                </a:lnTo>
                <a:lnTo>
                  <a:pt x="77" y="21"/>
                </a:lnTo>
                <a:lnTo>
                  <a:pt x="77" y="21"/>
                </a:lnTo>
                <a:lnTo>
                  <a:pt x="66" y="35"/>
                </a:lnTo>
                <a:lnTo>
                  <a:pt x="60" y="44"/>
                </a:lnTo>
                <a:lnTo>
                  <a:pt x="56" y="51"/>
                </a:lnTo>
                <a:lnTo>
                  <a:pt x="56" y="51"/>
                </a:lnTo>
                <a:lnTo>
                  <a:pt x="53" y="51"/>
                </a:lnTo>
                <a:lnTo>
                  <a:pt x="36" y="56"/>
                </a:lnTo>
                <a:lnTo>
                  <a:pt x="36" y="56"/>
                </a:lnTo>
                <a:lnTo>
                  <a:pt x="31" y="59"/>
                </a:lnTo>
                <a:lnTo>
                  <a:pt x="25" y="63"/>
                </a:lnTo>
                <a:lnTo>
                  <a:pt x="20" y="69"/>
                </a:lnTo>
                <a:lnTo>
                  <a:pt x="15" y="75"/>
                </a:lnTo>
                <a:lnTo>
                  <a:pt x="11" y="84"/>
                </a:lnTo>
                <a:lnTo>
                  <a:pt x="8" y="95"/>
                </a:lnTo>
                <a:lnTo>
                  <a:pt x="4" y="107"/>
                </a:lnTo>
                <a:lnTo>
                  <a:pt x="1" y="122"/>
                </a:lnTo>
                <a:lnTo>
                  <a:pt x="1" y="122"/>
                </a:lnTo>
                <a:lnTo>
                  <a:pt x="0" y="139"/>
                </a:lnTo>
                <a:lnTo>
                  <a:pt x="1" y="157"/>
                </a:lnTo>
                <a:lnTo>
                  <a:pt x="4" y="173"/>
                </a:lnTo>
                <a:lnTo>
                  <a:pt x="10" y="190"/>
                </a:lnTo>
                <a:lnTo>
                  <a:pt x="10" y="190"/>
                </a:lnTo>
                <a:lnTo>
                  <a:pt x="11" y="207"/>
                </a:lnTo>
                <a:lnTo>
                  <a:pt x="11" y="207"/>
                </a:lnTo>
                <a:lnTo>
                  <a:pt x="15" y="224"/>
                </a:lnTo>
                <a:lnTo>
                  <a:pt x="20" y="244"/>
                </a:lnTo>
                <a:lnTo>
                  <a:pt x="29" y="266"/>
                </a:lnTo>
                <a:lnTo>
                  <a:pt x="41" y="293"/>
                </a:lnTo>
                <a:lnTo>
                  <a:pt x="41" y="293"/>
                </a:lnTo>
                <a:lnTo>
                  <a:pt x="45" y="300"/>
                </a:lnTo>
                <a:lnTo>
                  <a:pt x="48" y="309"/>
                </a:lnTo>
                <a:lnTo>
                  <a:pt x="50" y="330"/>
                </a:lnTo>
                <a:lnTo>
                  <a:pt x="53" y="353"/>
                </a:lnTo>
                <a:lnTo>
                  <a:pt x="53" y="377"/>
                </a:lnTo>
                <a:lnTo>
                  <a:pt x="50" y="401"/>
                </a:lnTo>
                <a:lnTo>
                  <a:pt x="48" y="423"/>
                </a:lnTo>
                <a:lnTo>
                  <a:pt x="45" y="441"/>
                </a:lnTo>
                <a:lnTo>
                  <a:pt x="41" y="454"/>
                </a:lnTo>
                <a:lnTo>
                  <a:pt x="41" y="454"/>
                </a:lnTo>
                <a:lnTo>
                  <a:pt x="34" y="471"/>
                </a:lnTo>
                <a:lnTo>
                  <a:pt x="25" y="488"/>
                </a:lnTo>
                <a:lnTo>
                  <a:pt x="21" y="496"/>
                </a:lnTo>
                <a:lnTo>
                  <a:pt x="19" y="505"/>
                </a:lnTo>
                <a:lnTo>
                  <a:pt x="18" y="514"/>
                </a:lnTo>
                <a:lnTo>
                  <a:pt x="16" y="524"/>
                </a:lnTo>
                <a:lnTo>
                  <a:pt x="16" y="524"/>
                </a:lnTo>
                <a:lnTo>
                  <a:pt x="15" y="550"/>
                </a:lnTo>
                <a:lnTo>
                  <a:pt x="15" y="554"/>
                </a:lnTo>
                <a:lnTo>
                  <a:pt x="16" y="554"/>
                </a:lnTo>
                <a:lnTo>
                  <a:pt x="16" y="554"/>
                </a:lnTo>
                <a:lnTo>
                  <a:pt x="23" y="548"/>
                </a:lnTo>
                <a:lnTo>
                  <a:pt x="26" y="544"/>
                </a:lnTo>
                <a:lnTo>
                  <a:pt x="26" y="544"/>
                </a:lnTo>
                <a:lnTo>
                  <a:pt x="26" y="545"/>
                </a:lnTo>
                <a:lnTo>
                  <a:pt x="26" y="549"/>
                </a:lnTo>
                <a:lnTo>
                  <a:pt x="28" y="555"/>
                </a:lnTo>
                <a:lnTo>
                  <a:pt x="31" y="564"/>
                </a:lnTo>
                <a:lnTo>
                  <a:pt x="31" y="564"/>
                </a:lnTo>
                <a:lnTo>
                  <a:pt x="39" y="576"/>
                </a:lnTo>
                <a:lnTo>
                  <a:pt x="46" y="587"/>
                </a:lnTo>
                <a:lnTo>
                  <a:pt x="56" y="599"/>
                </a:lnTo>
                <a:lnTo>
                  <a:pt x="61" y="584"/>
                </a:lnTo>
                <a:lnTo>
                  <a:pt x="61" y="584"/>
                </a:lnTo>
                <a:lnTo>
                  <a:pt x="63" y="584"/>
                </a:lnTo>
                <a:lnTo>
                  <a:pt x="65" y="587"/>
                </a:lnTo>
                <a:lnTo>
                  <a:pt x="69" y="591"/>
                </a:lnTo>
                <a:lnTo>
                  <a:pt x="72" y="599"/>
                </a:lnTo>
                <a:lnTo>
                  <a:pt x="72" y="599"/>
                </a:lnTo>
                <a:lnTo>
                  <a:pt x="75" y="620"/>
                </a:lnTo>
                <a:lnTo>
                  <a:pt x="77" y="630"/>
                </a:lnTo>
                <a:lnTo>
                  <a:pt x="77" y="630"/>
                </a:lnTo>
                <a:lnTo>
                  <a:pt x="82" y="622"/>
                </a:lnTo>
                <a:lnTo>
                  <a:pt x="87" y="614"/>
                </a:lnTo>
                <a:lnTo>
                  <a:pt x="92" y="604"/>
                </a:lnTo>
                <a:lnTo>
                  <a:pt x="92" y="604"/>
                </a:lnTo>
                <a:lnTo>
                  <a:pt x="94" y="597"/>
                </a:lnTo>
                <a:lnTo>
                  <a:pt x="95" y="591"/>
                </a:lnTo>
                <a:lnTo>
                  <a:pt x="97" y="582"/>
                </a:lnTo>
                <a:lnTo>
                  <a:pt x="97" y="582"/>
                </a:lnTo>
                <a:lnTo>
                  <a:pt x="98" y="599"/>
                </a:lnTo>
                <a:lnTo>
                  <a:pt x="100" y="608"/>
                </a:lnTo>
                <a:lnTo>
                  <a:pt x="102" y="614"/>
                </a:lnTo>
                <a:lnTo>
                  <a:pt x="102" y="614"/>
                </a:lnTo>
                <a:lnTo>
                  <a:pt x="109" y="630"/>
                </a:lnTo>
                <a:lnTo>
                  <a:pt x="109" y="630"/>
                </a:lnTo>
                <a:lnTo>
                  <a:pt x="108" y="701"/>
                </a:lnTo>
                <a:lnTo>
                  <a:pt x="107" y="730"/>
                </a:lnTo>
                <a:lnTo>
                  <a:pt x="56" y="866"/>
                </a:lnTo>
                <a:lnTo>
                  <a:pt x="82" y="866"/>
                </a:lnTo>
                <a:lnTo>
                  <a:pt x="82" y="866"/>
                </a:lnTo>
                <a:lnTo>
                  <a:pt x="79" y="876"/>
                </a:lnTo>
                <a:lnTo>
                  <a:pt x="72" y="902"/>
                </a:lnTo>
                <a:lnTo>
                  <a:pt x="68" y="922"/>
                </a:lnTo>
                <a:lnTo>
                  <a:pt x="65" y="944"/>
                </a:lnTo>
                <a:lnTo>
                  <a:pt x="63" y="969"/>
                </a:lnTo>
                <a:lnTo>
                  <a:pt x="61" y="997"/>
                </a:lnTo>
                <a:lnTo>
                  <a:pt x="61" y="997"/>
                </a:lnTo>
                <a:lnTo>
                  <a:pt x="63" y="1029"/>
                </a:lnTo>
                <a:lnTo>
                  <a:pt x="65" y="1069"/>
                </a:lnTo>
                <a:lnTo>
                  <a:pt x="74" y="1157"/>
                </a:lnTo>
                <a:lnTo>
                  <a:pt x="83" y="1232"/>
                </a:lnTo>
                <a:lnTo>
                  <a:pt x="87" y="1263"/>
                </a:lnTo>
                <a:lnTo>
                  <a:pt x="122" y="1263"/>
                </a:lnTo>
                <a:lnTo>
                  <a:pt x="122" y="1263"/>
                </a:lnTo>
                <a:lnTo>
                  <a:pt x="114" y="1296"/>
                </a:lnTo>
                <a:lnTo>
                  <a:pt x="105" y="1331"/>
                </a:lnTo>
                <a:lnTo>
                  <a:pt x="92" y="1374"/>
                </a:lnTo>
                <a:lnTo>
                  <a:pt x="92" y="1374"/>
                </a:lnTo>
                <a:lnTo>
                  <a:pt x="85" y="1398"/>
                </a:lnTo>
                <a:lnTo>
                  <a:pt x="79" y="1423"/>
                </a:lnTo>
                <a:lnTo>
                  <a:pt x="75" y="1449"/>
                </a:lnTo>
                <a:lnTo>
                  <a:pt x="74" y="1477"/>
                </a:lnTo>
                <a:lnTo>
                  <a:pt x="73" y="1504"/>
                </a:lnTo>
                <a:lnTo>
                  <a:pt x="74" y="1531"/>
                </a:lnTo>
                <a:lnTo>
                  <a:pt x="77" y="1556"/>
                </a:lnTo>
                <a:lnTo>
                  <a:pt x="82" y="1580"/>
                </a:lnTo>
                <a:lnTo>
                  <a:pt x="82" y="1580"/>
                </a:lnTo>
                <a:lnTo>
                  <a:pt x="87" y="1601"/>
                </a:lnTo>
                <a:lnTo>
                  <a:pt x="89" y="1619"/>
                </a:lnTo>
                <a:lnTo>
                  <a:pt x="90" y="1634"/>
                </a:lnTo>
                <a:lnTo>
                  <a:pt x="90" y="1646"/>
                </a:lnTo>
                <a:lnTo>
                  <a:pt x="88" y="1664"/>
                </a:lnTo>
                <a:lnTo>
                  <a:pt x="87" y="1675"/>
                </a:lnTo>
                <a:lnTo>
                  <a:pt x="87" y="1675"/>
                </a:lnTo>
                <a:lnTo>
                  <a:pt x="85" y="1688"/>
                </a:lnTo>
                <a:lnTo>
                  <a:pt x="82" y="1711"/>
                </a:lnTo>
                <a:lnTo>
                  <a:pt x="82" y="1711"/>
                </a:lnTo>
                <a:lnTo>
                  <a:pt x="79" y="1728"/>
                </a:lnTo>
                <a:lnTo>
                  <a:pt x="78" y="1743"/>
                </a:lnTo>
                <a:lnTo>
                  <a:pt x="78" y="1755"/>
                </a:lnTo>
                <a:lnTo>
                  <a:pt x="79" y="1758"/>
                </a:lnTo>
                <a:lnTo>
                  <a:pt x="82" y="1761"/>
                </a:lnTo>
                <a:lnTo>
                  <a:pt x="82" y="1761"/>
                </a:lnTo>
                <a:lnTo>
                  <a:pt x="89" y="1766"/>
                </a:lnTo>
                <a:lnTo>
                  <a:pt x="99" y="1771"/>
                </a:lnTo>
                <a:lnTo>
                  <a:pt x="109" y="1775"/>
                </a:lnTo>
                <a:lnTo>
                  <a:pt x="113" y="1776"/>
                </a:lnTo>
                <a:lnTo>
                  <a:pt x="117" y="1776"/>
                </a:lnTo>
                <a:lnTo>
                  <a:pt x="117" y="1776"/>
                </a:lnTo>
                <a:lnTo>
                  <a:pt x="119" y="1775"/>
                </a:lnTo>
                <a:lnTo>
                  <a:pt x="120" y="1772"/>
                </a:lnTo>
                <a:lnTo>
                  <a:pt x="122" y="1767"/>
                </a:lnTo>
                <a:lnTo>
                  <a:pt x="120" y="1761"/>
                </a:lnTo>
                <a:lnTo>
                  <a:pt x="122" y="1756"/>
                </a:lnTo>
                <a:lnTo>
                  <a:pt x="122" y="1756"/>
                </a:lnTo>
                <a:lnTo>
                  <a:pt x="123" y="1756"/>
                </a:lnTo>
                <a:lnTo>
                  <a:pt x="125" y="1757"/>
                </a:lnTo>
                <a:lnTo>
                  <a:pt x="133" y="1762"/>
                </a:lnTo>
                <a:lnTo>
                  <a:pt x="157" y="1778"/>
                </a:lnTo>
                <a:lnTo>
                  <a:pt x="182" y="1796"/>
                </a:lnTo>
                <a:lnTo>
                  <a:pt x="191" y="1804"/>
                </a:lnTo>
                <a:lnTo>
                  <a:pt x="197" y="1806"/>
                </a:lnTo>
                <a:lnTo>
                  <a:pt x="197" y="1806"/>
                </a:lnTo>
                <a:lnTo>
                  <a:pt x="212" y="1807"/>
                </a:lnTo>
                <a:lnTo>
                  <a:pt x="237" y="1807"/>
                </a:lnTo>
                <a:lnTo>
                  <a:pt x="263" y="1805"/>
                </a:lnTo>
                <a:lnTo>
                  <a:pt x="276" y="1804"/>
                </a:lnTo>
                <a:lnTo>
                  <a:pt x="287" y="1801"/>
                </a:lnTo>
                <a:lnTo>
                  <a:pt x="287" y="1801"/>
                </a:lnTo>
                <a:lnTo>
                  <a:pt x="296" y="1798"/>
                </a:lnTo>
                <a:lnTo>
                  <a:pt x="304" y="1793"/>
                </a:lnTo>
                <a:lnTo>
                  <a:pt x="309" y="1790"/>
                </a:lnTo>
                <a:lnTo>
                  <a:pt x="312" y="1785"/>
                </a:lnTo>
                <a:lnTo>
                  <a:pt x="315" y="1780"/>
                </a:lnTo>
                <a:lnTo>
                  <a:pt x="316" y="1775"/>
                </a:lnTo>
                <a:lnTo>
                  <a:pt x="315" y="1770"/>
                </a:lnTo>
                <a:lnTo>
                  <a:pt x="312" y="1766"/>
                </a:lnTo>
                <a:lnTo>
                  <a:pt x="312" y="1766"/>
                </a:lnTo>
                <a:lnTo>
                  <a:pt x="301" y="1757"/>
                </a:lnTo>
                <a:lnTo>
                  <a:pt x="284" y="1747"/>
                </a:lnTo>
                <a:lnTo>
                  <a:pt x="262" y="1736"/>
                </a:lnTo>
                <a:lnTo>
                  <a:pt x="327" y="1736"/>
                </a:lnTo>
                <a:lnTo>
                  <a:pt x="338" y="1726"/>
                </a:lnTo>
                <a:lnTo>
                  <a:pt x="338" y="1726"/>
                </a:lnTo>
                <a:lnTo>
                  <a:pt x="338" y="1718"/>
                </a:lnTo>
                <a:lnTo>
                  <a:pt x="338" y="1705"/>
                </a:lnTo>
                <a:lnTo>
                  <a:pt x="338" y="1705"/>
                </a:lnTo>
                <a:lnTo>
                  <a:pt x="336" y="1703"/>
                </a:lnTo>
                <a:lnTo>
                  <a:pt x="332" y="1700"/>
                </a:lnTo>
                <a:lnTo>
                  <a:pt x="324" y="1697"/>
                </a:lnTo>
                <a:lnTo>
                  <a:pt x="312" y="1694"/>
                </a:lnTo>
                <a:lnTo>
                  <a:pt x="302" y="1690"/>
                </a:lnTo>
                <a:lnTo>
                  <a:pt x="302" y="1690"/>
                </a:lnTo>
                <a:lnTo>
                  <a:pt x="248" y="1667"/>
                </a:lnTo>
                <a:lnTo>
                  <a:pt x="215" y="1651"/>
                </a:lnTo>
                <a:lnTo>
                  <a:pt x="203" y="1645"/>
                </a:lnTo>
                <a:lnTo>
                  <a:pt x="197" y="1640"/>
                </a:lnTo>
                <a:lnTo>
                  <a:pt x="197" y="1640"/>
                </a:lnTo>
                <a:lnTo>
                  <a:pt x="194" y="1635"/>
                </a:lnTo>
                <a:lnTo>
                  <a:pt x="191" y="1625"/>
                </a:lnTo>
                <a:lnTo>
                  <a:pt x="184" y="1597"/>
                </a:lnTo>
                <a:lnTo>
                  <a:pt x="182" y="1582"/>
                </a:lnTo>
                <a:lnTo>
                  <a:pt x="181" y="1567"/>
                </a:lnTo>
                <a:lnTo>
                  <a:pt x="181" y="1552"/>
                </a:lnTo>
                <a:lnTo>
                  <a:pt x="182" y="1540"/>
                </a:lnTo>
                <a:lnTo>
                  <a:pt x="182" y="1540"/>
                </a:lnTo>
                <a:lnTo>
                  <a:pt x="198" y="1465"/>
                </a:lnTo>
                <a:lnTo>
                  <a:pt x="207" y="1425"/>
                </a:lnTo>
                <a:lnTo>
                  <a:pt x="212" y="1399"/>
                </a:lnTo>
                <a:lnTo>
                  <a:pt x="212" y="1399"/>
                </a:lnTo>
                <a:lnTo>
                  <a:pt x="215" y="1385"/>
                </a:lnTo>
                <a:lnTo>
                  <a:pt x="218" y="1374"/>
                </a:lnTo>
                <a:lnTo>
                  <a:pt x="225" y="1361"/>
                </a:lnTo>
                <a:lnTo>
                  <a:pt x="232" y="1343"/>
                </a:lnTo>
                <a:lnTo>
                  <a:pt x="232" y="1343"/>
                </a:lnTo>
                <a:lnTo>
                  <a:pt x="242" y="1320"/>
                </a:lnTo>
                <a:lnTo>
                  <a:pt x="253" y="1294"/>
                </a:lnTo>
                <a:lnTo>
                  <a:pt x="267" y="1268"/>
                </a:lnTo>
                <a:lnTo>
                  <a:pt x="383" y="1268"/>
                </a:lnTo>
                <a:lnTo>
                  <a:pt x="383" y="1268"/>
                </a:lnTo>
                <a:lnTo>
                  <a:pt x="384" y="1205"/>
                </a:lnTo>
                <a:lnTo>
                  <a:pt x="384" y="1147"/>
                </a:lnTo>
                <a:lnTo>
                  <a:pt x="383" y="1087"/>
                </a:lnTo>
                <a:lnTo>
                  <a:pt x="383" y="1087"/>
                </a:lnTo>
                <a:lnTo>
                  <a:pt x="379" y="1022"/>
                </a:lnTo>
                <a:lnTo>
                  <a:pt x="374" y="950"/>
                </a:lnTo>
                <a:lnTo>
                  <a:pt x="368" y="871"/>
                </a:lnTo>
                <a:lnTo>
                  <a:pt x="388" y="871"/>
                </a:lnTo>
                <a:lnTo>
                  <a:pt x="388" y="871"/>
                </a:lnTo>
                <a:lnTo>
                  <a:pt x="363" y="750"/>
                </a:lnTo>
                <a:lnTo>
                  <a:pt x="363" y="750"/>
                </a:lnTo>
                <a:lnTo>
                  <a:pt x="363" y="744"/>
                </a:lnTo>
                <a:lnTo>
                  <a:pt x="363" y="734"/>
                </a:lnTo>
                <a:lnTo>
                  <a:pt x="366" y="705"/>
                </a:lnTo>
                <a:lnTo>
                  <a:pt x="373" y="669"/>
                </a:lnTo>
                <a:lnTo>
                  <a:pt x="380" y="628"/>
                </a:lnTo>
                <a:lnTo>
                  <a:pt x="403" y="519"/>
                </a:lnTo>
                <a:lnTo>
                  <a:pt x="403" y="519"/>
                </a:lnTo>
                <a:lnTo>
                  <a:pt x="401" y="513"/>
                </a:lnTo>
                <a:lnTo>
                  <a:pt x="399" y="499"/>
                </a:lnTo>
                <a:lnTo>
                  <a:pt x="388" y="464"/>
                </a:lnTo>
                <a:lnTo>
                  <a:pt x="373" y="413"/>
                </a:lnTo>
                <a:lnTo>
                  <a:pt x="423" y="413"/>
                </a:lnTo>
                <a:lnTo>
                  <a:pt x="424" y="342"/>
                </a:lnTo>
                <a:lnTo>
                  <a:pt x="424" y="342"/>
                </a:lnTo>
                <a:lnTo>
                  <a:pt x="478" y="328"/>
                </a:lnTo>
                <a:lnTo>
                  <a:pt x="516" y="317"/>
                </a:lnTo>
                <a:lnTo>
                  <a:pt x="528" y="312"/>
                </a:lnTo>
                <a:lnTo>
                  <a:pt x="532" y="309"/>
                </a:lnTo>
                <a:lnTo>
                  <a:pt x="533" y="308"/>
                </a:lnTo>
                <a:lnTo>
                  <a:pt x="533" y="308"/>
                </a:lnTo>
                <a:lnTo>
                  <a:pt x="533" y="299"/>
                </a:lnTo>
                <a:lnTo>
                  <a:pt x="532" y="285"/>
                </a:lnTo>
                <a:lnTo>
                  <a:pt x="528" y="269"/>
                </a:lnTo>
                <a:lnTo>
                  <a:pt x="523" y="252"/>
                </a:lnTo>
                <a:lnTo>
                  <a:pt x="523" y="252"/>
                </a:lnTo>
                <a:lnTo>
                  <a:pt x="517" y="241"/>
                </a:lnTo>
                <a:lnTo>
                  <a:pt x="506" y="224"/>
                </a:lnTo>
                <a:lnTo>
                  <a:pt x="474" y="181"/>
                </a:lnTo>
                <a:lnTo>
                  <a:pt x="443" y="139"/>
                </a:lnTo>
                <a:lnTo>
                  <a:pt x="430" y="124"/>
                </a:lnTo>
                <a:lnTo>
                  <a:pt x="423" y="117"/>
                </a:lnTo>
                <a:lnTo>
                  <a:pt x="423" y="117"/>
                </a:lnTo>
                <a:lnTo>
                  <a:pt x="410" y="108"/>
                </a:lnTo>
                <a:lnTo>
                  <a:pt x="393" y="98"/>
                </a:lnTo>
                <a:lnTo>
                  <a:pt x="373" y="87"/>
                </a:lnTo>
                <a:lnTo>
                  <a:pt x="373" y="87"/>
                </a:lnTo>
                <a:lnTo>
                  <a:pt x="356" y="82"/>
                </a:lnTo>
                <a:lnTo>
                  <a:pt x="336" y="75"/>
                </a:lnTo>
                <a:lnTo>
                  <a:pt x="319" y="73"/>
                </a:lnTo>
                <a:lnTo>
                  <a:pt x="312" y="71"/>
                </a:lnTo>
                <a:lnTo>
                  <a:pt x="307" y="71"/>
                </a:lnTo>
                <a:lnTo>
                  <a:pt x="307" y="71"/>
                </a:lnTo>
                <a:lnTo>
                  <a:pt x="302" y="73"/>
                </a:lnTo>
                <a:lnTo>
                  <a:pt x="296" y="77"/>
                </a:lnTo>
                <a:lnTo>
                  <a:pt x="279" y="87"/>
                </a:lnTo>
                <a:lnTo>
                  <a:pt x="257" y="102"/>
                </a:lnTo>
                <a:lnTo>
                  <a:pt x="257" y="102"/>
                </a:lnTo>
                <a:lnTo>
                  <a:pt x="250" y="98"/>
                </a:lnTo>
                <a:lnTo>
                  <a:pt x="242" y="92"/>
                </a:lnTo>
                <a:lnTo>
                  <a:pt x="242" y="92"/>
                </a:lnTo>
                <a:lnTo>
                  <a:pt x="242" y="88"/>
                </a:lnTo>
                <a:lnTo>
                  <a:pt x="245" y="82"/>
                </a:lnTo>
                <a:lnTo>
                  <a:pt x="247" y="75"/>
                </a:lnTo>
                <a:lnTo>
                  <a:pt x="247" y="73"/>
                </a:lnTo>
                <a:lnTo>
                  <a:pt x="247" y="71"/>
                </a:lnTo>
                <a:lnTo>
                  <a:pt x="247" y="71"/>
                </a:lnTo>
                <a:lnTo>
                  <a:pt x="242" y="70"/>
                </a:lnTo>
                <a:lnTo>
                  <a:pt x="233" y="71"/>
                </a:lnTo>
                <a:lnTo>
                  <a:pt x="225" y="71"/>
                </a:lnTo>
                <a:lnTo>
                  <a:pt x="217" y="71"/>
                </a:lnTo>
                <a:lnTo>
                  <a:pt x="217" y="71"/>
                </a:lnTo>
                <a:lnTo>
                  <a:pt x="211" y="70"/>
                </a:lnTo>
                <a:lnTo>
                  <a:pt x="203" y="66"/>
                </a:lnTo>
                <a:lnTo>
                  <a:pt x="194" y="61"/>
                </a:lnTo>
                <a:lnTo>
                  <a:pt x="187" y="56"/>
                </a:lnTo>
                <a:lnTo>
                  <a:pt x="187" y="56"/>
                </a:lnTo>
                <a:lnTo>
                  <a:pt x="162" y="36"/>
                </a:lnTo>
                <a:lnTo>
                  <a:pt x="162" y="36"/>
                </a:lnTo>
                <a:close/>
                <a:moveTo>
                  <a:pt x="272" y="117"/>
                </a:moveTo>
                <a:lnTo>
                  <a:pt x="272" y="117"/>
                </a:lnTo>
                <a:lnTo>
                  <a:pt x="279" y="115"/>
                </a:lnTo>
                <a:lnTo>
                  <a:pt x="284" y="114"/>
                </a:lnTo>
                <a:lnTo>
                  <a:pt x="287" y="112"/>
                </a:lnTo>
                <a:lnTo>
                  <a:pt x="287" y="112"/>
                </a:lnTo>
                <a:lnTo>
                  <a:pt x="297" y="102"/>
                </a:lnTo>
                <a:lnTo>
                  <a:pt x="297" y="102"/>
                </a:lnTo>
                <a:lnTo>
                  <a:pt x="312" y="102"/>
                </a:lnTo>
                <a:lnTo>
                  <a:pt x="312" y="102"/>
                </a:lnTo>
                <a:lnTo>
                  <a:pt x="314" y="103"/>
                </a:lnTo>
                <a:lnTo>
                  <a:pt x="315" y="105"/>
                </a:lnTo>
                <a:lnTo>
                  <a:pt x="315" y="109"/>
                </a:lnTo>
                <a:lnTo>
                  <a:pt x="314" y="110"/>
                </a:lnTo>
                <a:lnTo>
                  <a:pt x="312" y="112"/>
                </a:lnTo>
                <a:lnTo>
                  <a:pt x="312" y="112"/>
                </a:lnTo>
                <a:lnTo>
                  <a:pt x="300" y="117"/>
                </a:lnTo>
                <a:lnTo>
                  <a:pt x="295" y="119"/>
                </a:lnTo>
                <a:lnTo>
                  <a:pt x="294" y="121"/>
                </a:lnTo>
                <a:lnTo>
                  <a:pt x="292" y="122"/>
                </a:lnTo>
                <a:lnTo>
                  <a:pt x="292" y="122"/>
                </a:lnTo>
                <a:lnTo>
                  <a:pt x="294" y="127"/>
                </a:lnTo>
                <a:lnTo>
                  <a:pt x="297" y="132"/>
                </a:lnTo>
                <a:lnTo>
                  <a:pt x="302" y="138"/>
                </a:lnTo>
                <a:lnTo>
                  <a:pt x="307" y="142"/>
                </a:lnTo>
                <a:lnTo>
                  <a:pt x="307" y="142"/>
                </a:lnTo>
                <a:lnTo>
                  <a:pt x="315" y="146"/>
                </a:lnTo>
                <a:lnTo>
                  <a:pt x="325" y="148"/>
                </a:lnTo>
                <a:lnTo>
                  <a:pt x="336" y="152"/>
                </a:lnTo>
                <a:lnTo>
                  <a:pt x="341" y="152"/>
                </a:lnTo>
                <a:lnTo>
                  <a:pt x="348" y="152"/>
                </a:lnTo>
                <a:lnTo>
                  <a:pt x="348" y="152"/>
                </a:lnTo>
                <a:lnTo>
                  <a:pt x="365" y="149"/>
                </a:lnTo>
                <a:lnTo>
                  <a:pt x="373" y="147"/>
                </a:lnTo>
                <a:lnTo>
                  <a:pt x="453" y="263"/>
                </a:lnTo>
                <a:lnTo>
                  <a:pt x="413" y="273"/>
                </a:lnTo>
                <a:lnTo>
                  <a:pt x="408" y="268"/>
                </a:lnTo>
                <a:lnTo>
                  <a:pt x="292" y="263"/>
                </a:lnTo>
                <a:lnTo>
                  <a:pt x="287" y="252"/>
                </a:lnTo>
                <a:lnTo>
                  <a:pt x="272" y="247"/>
                </a:lnTo>
                <a:lnTo>
                  <a:pt x="262" y="242"/>
                </a:lnTo>
                <a:lnTo>
                  <a:pt x="262" y="242"/>
                </a:lnTo>
                <a:lnTo>
                  <a:pt x="262" y="227"/>
                </a:lnTo>
                <a:lnTo>
                  <a:pt x="263" y="216"/>
                </a:lnTo>
                <a:lnTo>
                  <a:pt x="265" y="211"/>
                </a:lnTo>
                <a:lnTo>
                  <a:pt x="267" y="207"/>
                </a:lnTo>
                <a:lnTo>
                  <a:pt x="267" y="207"/>
                </a:lnTo>
                <a:lnTo>
                  <a:pt x="285" y="190"/>
                </a:lnTo>
                <a:lnTo>
                  <a:pt x="294" y="180"/>
                </a:lnTo>
                <a:lnTo>
                  <a:pt x="296" y="176"/>
                </a:lnTo>
                <a:lnTo>
                  <a:pt x="297" y="172"/>
                </a:lnTo>
                <a:lnTo>
                  <a:pt x="297" y="172"/>
                </a:lnTo>
                <a:lnTo>
                  <a:pt x="297" y="166"/>
                </a:lnTo>
                <a:lnTo>
                  <a:pt x="292" y="157"/>
                </a:lnTo>
                <a:lnTo>
                  <a:pt x="292" y="157"/>
                </a:lnTo>
                <a:lnTo>
                  <a:pt x="287" y="149"/>
                </a:lnTo>
                <a:lnTo>
                  <a:pt x="282" y="143"/>
                </a:lnTo>
                <a:lnTo>
                  <a:pt x="277" y="137"/>
                </a:lnTo>
                <a:lnTo>
                  <a:pt x="277" y="137"/>
                </a:lnTo>
                <a:lnTo>
                  <a:pt x="276" y="134"/>
                </a:lnTo>
                <a:lnTo>
                  <a:pt x="277" y="132"/>
                </a:lnTo>
                <a:lnTo>
                  <a:pt x="277" y="127"/>
                </a:lnTo>
                <a:lnTo>
                  <a:pt x="277" y="127"/>
                </a:lnTo>
                <a:lnTo>
                  <a:pt x="276" y="124"/>
                </a:lnTo>
                <a:lnTo>
                  <a:pt x="275" y="121"/>
                </a:lnTo>
                <a:lnTo>
                  <a:pt x="272" y="117"/>
                </a:lnTo>
                <a:lnTo>
                  <a:pt x="272" y="1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764C9756-01A5-A2BD-DA34-4BFFD705FBDF}"/>
              </a:ext>
            </a:extLst>
          </p:cNvPr>
          <p:cNvSpPr>
            <a:spLocks noEditPoints="1"/>
          </p:cNvSpPr>
          <p:nvPr/>
        </p:nvSpPr>
        <p:spPr bwMode="auto">
          <a:xfrm>
            <a:off x="4176099" y="997876"/>
            <a:ext cx="1651258" cy="2434097"/>
          </a:xfrm>
          <a:custGeom>
            <a:avLst/>
            <a:gdLst>
              <a:gd name="T0" fmla="*/ 1104 w 1177"/>
              <a:gd name="T1" fmla="*/ 296 h 1735"/>
              <a:gd name="T2" fmla="*/ 1064 w 1177"/>
              <a:gd name="T3" fmla="*/ 299 h 1735"/>
              <a:gd name="T4" fmla="*/ 996 w 1177"/>
              <a:gd name="T5" fmla="*/ 357 h 1735"/>
              <a:gd name="T6" fmla="*/ 934 w 1177"/>
              <a:gd name="T7" fmla="*/ 438 h 1735"/>
              <a:gd name="T8" fmla="*/ 847 w 1177"/>
              <a:gd name="T9" fmla="*/ 338 h 1735"/>
              <a:gd name="T10" fmla="*/ 797 w 1177"/>
              <a:gd name="T11" fmla="*/ 278 h 1735"/>
              <a:gd name="T12" fmla="*/ 648 w 1177"/>
              <a:gd name="T13" fmla="*/ 245 h 1735"/>
              <a:gd name="T14" fmla="*/ 625 w 1177"/>
              <a:gd name="T15" fmla="*/ 146 h 1735"/>
              <a:gd name="T16" fmla="*/ 608 w 1177"/>
              <a:gd name="T17" fmla="*/ 101 h 1735"/>
              <a:gd name="T18" fmla="*/ 582 w 1177"/>
              <a:gd name="T19" fmla="*/ 58 h 1735"/>
              <a:gd name="T20" fmla="*/ 550 w 1177"/>
              <a:gd name="T21" fmla="*/ 34 h 1735"/>
              <a:gd name="T22" fmla="*/ 475 w 1177"/>
              <a:gd name="T23" fmla="*/ 0 h 1735"/>
              <a:gd name="T24" fmla="*/ 432 w 1177"/>
              <a:gd name="T25" fmla="*/ 30 h 1735"/>
              <a:gd name="T26" fmla="*/ 402 w 1177"/>
              <a:gd name="T27" fmla="*/ 46 h 1735"/>
              <a:gd name="T28" fmla="*/ 382 w 1177"/>
              <a:gd name="T29" fmla="*/ 126 h 1735"/>
              <a:gd name="T30" fmla="*/ 417 w 1177"/>
              <a:gd name="T31" fmla="*/ 211 h 1735"/>
              <a:gd name="T32" fmla="*/ 412 w 1177"/>
              <a:gd name="T33" fmla="*/ 307 h 1735"/>
              <a:gd name="T34" fmla="*/ 392 w 1177"/>
              <a:gd name="T35" fmla="*/ 387 h 1735"/>
              <a:gd name="T36" fmla="*/ 383 w 1177"/>
              <a:gd name="T37" fmla="*/ 429 h 1735"/>
              <a:gd name="T38" fmla="*/ 188 w 1177"/>
              <a:gd name="T39" fmla="*/ 454 h 1735"/>
              <a:gd name="T40" fmla="*/ 170 w 1177"/>
              <a:gd name="T41" fmla="*/ 414 h 1735"/>
              <a:gd name="T42" fmla="*/ 131 w 1177"/>
              <a:gd name="T43" fmla="*/ 360 h 1735"/>
              <a:gd name="T44" fmla="*/ 122 w 1177"/>
              <a:gd name="T45" fmla="*/ 384 h 1735"/>
              <a:gd name="T46" fmla="*/ 74 w 1177"/>
              <a:gd name="T47" fmla="*/ 381 h 1735"/>
              <a:gd name="T48" fmla="*/ 34 w 1177"/>
              <a:gd name="T49" fmla="*/ 366 h 1735"/>
              <a:gd name="T50" fmla="*/ 10 w 1177"/>
              <a:gd name="T51" fmla="*/ 372 h 1735"/>
              <a:gd name="T52" fmla="*/ 5 w 1177"/>
              <a:gd name="T53" fmla="*/ 382 h 1735"/>
              <a:gd name="T54" fmla="*/ 7 w 1177"/>
              <a:gd name="T55" fmla="*/ 404 h 1735"/>
              <a:gd name="T56" fmla="*/ 66 w 1177"/>
              <a:gd name="T57" fmla="*/ 442 h 1735"/>
              <a:gd name="T58" fmla="*/ 148 w 1177"/>
              <a:gd name="T59" fmla="*/ 483 h 1735"/>
              <a:gd name="T60" fmla="*/ 334 w 1177"/>
              <a:gd name="T61" fmla="*/ 630 h 1735"/>
              <a:gd name="T62" fmla="*/ 359 w 1177"/>
              <a:gd name="T63" fmla="*/ 628 h 1735"/>
              <a:gd name="T64" fmla="*/ 454 w 1177"/>
              <a:gd name="T65" fmla="*/ 579 h 1735"/>
              <a:gd name="T66" fmla="*/ 397 w 1177"/>
              <a:gd name="T67" fmla="*/ 855 h 1735"/>
              <a:gd name="T68" fmla="*/ 423 w 1177"/>
              <a:gd name="T69" fmla="*/ 1106 h 1735"/>
              <a:gd name="T70" fmla="*/ 458 w 1177"/>
              <a:gd name="T71" fmla="*/ 1271 h 1735"/>
              <a:gd name="T72" fmla="*/ 554 w 1177"/>
              <a:gd name="T73" fmla="*/ 1445 h 1735"/>
              <a:gd name="T74" fmla="*/ 567 w 1177"/>
              <a:gd name="T75" fmla="*/ 1604 h 1735"/>
              <a:gd name="T76" fmla="*/ 487 w 1177"/>
              <a:gd name="T77" fmla="*/ 1664 h 1735"/>
              <a:gd name="T78" fmla="*/ 482 w 1177"/>
              <a:gd name="T79" fmla="*/ 1695 h 1735"/>
              <a:gd name="T80" fmla="*/ 491 w 1177"/>
              <a:gd name="T81" fmla="*/ 1730 h 1735"/>
              <a:gd name="T82" fmla="*/ 532 w 1177"/>
              <a:gd name="T83" fmla="*/ 1730 h 1735"/>
              <a:gd name="T84" fmla="*/ 619 w 1177"/>
              <a:gd name="T85" fmla="*/ 1692 h 1735"/>
              <a:gd name="T86" fmla="*/ 661 w 1177"/>
              <a:gd name="T87" fmla="*/ 1687 h 1735"/>
              <a:gd name="T88" fmla="*/ 678 w 1177"/>
              <a:gd name="T89" fmla="*/ 1700 h 1735"/>
              <a:gd name="T90" fmla="*/ 724 w 1177"/>
              <a:gd name="T91" fmla="*/ 1732 h 1735"/>
              <a:gd name="T92" fmla="*/ 796 w 1177"/>
              <a:gd name="T93" fmla="*/ 1719 h 1735"/>
              <a:gd name="T94" fmla="*/ 761 w 1177"/>
              <a:gd name="T95" fmla="*/ 1656 h 1735"/>
              <a:gd name="T96" fmla="*/ 723 w 1177"/>
              <a:gd name="T97" fmla="*/ 1593 h 1735"/>
              <a:gd name="T98" fmla="*/ 748 w 1177"/>
              <a:gd name="T99" fmla="*/ 1423 h 1735"/>
              <a:gd name="T100" fmla="*/ 825 w 1177"/>
              <a:gd name="T101" fmla="*/ 1277 h 1735"/>
              <a:gd name="T102" fmla="*/ 823 w 1177"/>
              <a:gd name="T103" fmla="*/ 865 h 1735"/>
              <a:gd name="T104" fmla="*/ 771 w 1177"/>
              <a:gd name="T105" fmla="*/ 628 h 1735"/>
              <a:gd name="T106" fmla="*/ 843 w 1177"/>
              <a:gd name="T107" fmla="*/ 553 h 1735"/>
              <a:gd name="T108" fmla="*/ 910 w 1177"/>
              <a:gd name="T109" fmla="*/ 594 h 1735"/>
              <a:gd name="T110" fmla="*/ 1048 w 1177"/>
              <a:gd name="T111" fmla="*/ 376 h 1735"/>
              <a:gd name="T112" fmla="*/ 1119 w 1177"/>
              <a:gd name="T113" fmla="*/ 327 h 1735"/>
              <a:gd name="T114" fmla="*/ 1175 w 1177"/>
              <a:gd name="T115" fmla="*/ 277 h 1735"/>
              <a:gd name="T116" fmla="*/ 1143 w 1177"/>
              <a:gd name="T117" fmla="*/ 278 h 1735"/>
              <a:gd name="T118" fmla="*/ 666 w 1177"/>
              <a:gd name="T119" fmla="*/ 1384 h 1735"/>
              <a:gd name="T120" fmla="*/ 659 w 1177"/>
              <a:gd name="T121" fmla="*/ 1610 h 1735"/>
              <a:gd name="T122" fmla="*/ 645 w 1177"/>
              <a:gd name="T123" fmla="*/ 1576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77" h="1735">
                <a:moveTo>
                  <a:pt x="1124" y="287"/>
                </a:moveTo>
                <a:lnTo>
                  <a:pt x="1124" y="287"/>
                </a:lnTo>
                <a:lnTo>
                  <a:pt x="1113" y="292"/>
                </a:lnTo>
                <a:lnTo>
                  <a:pt x="1104" y="296"/>
                </a:lnTo>
                <a:lnTo>
                  <a:pt x="1104" y="296"/>
                </a:lnTo>
                <a:lnTo>
                  <a:pt x="1104" y="297"/>
                </a:lnTo>
                <a:lnTo>
                  <a:pt x="1104" y="297"/>
                </a:lnTo>
                <a:lnTo>
                  <a:pt x="1104" y="296"/>
                </a:lnTo>
                <a:lnTo>
                  <a:pt x="1104" y="296"/>
                </a:lnTo>
                <a:lnTo>
                  <a:pt x="1104" y="294"/>
                </a:lnTo>
                <a:lnTo>
                  <a:pt x="1102" y="292"/>
                </a:lnTo>
                <a:lnTo>
                  <a:pt x="1097" y="292"/>
                </a:lnTo>
                <a:lnTo>
                  <a:pt x="1089" y="292"/>
                </a:lnTo>
                <a:lnTo>
                  <a:pt x="1089" y="292"/>
                </a:lnTo>
                <a:lnTo>
                  <a:pt x="1077" y="296"/>
                </a:lnTo>
                <a:lnTo>
                  <a:pt x="1064" y="299"/>
                </a:lnTo>
                <a:lnTo>
                  <a:pt x="1053" y="306"/>
                </a:lnTo>
                <a:lnTo>
                  <a:pt x="1044" y="312"/>
                </a:lnTo>
                <a:lnTo>
                  <a:pt x="1044" y="312"/>
                </a:lnTo>
                <a:lnTo>
                  <a:pt x="1029" y="323"/>
                </a:lnTo>
                <a:lnTo>
                  <a:pt x="1014" y="337"/>
                </a:lnTo>
                <a:lnTo>
                  <a:pt x="1014" y="337"/>
                </a:lnTo>
                <a:lnTo>
                  <a:pt x="1001" y="351"/>
                </a:lnTo>
                <a:lnTo>
                  <a:pt x="996" y="357"/>
                </a:lnTo>
                <a:lnTo>
                  <a:pt x="994" y="362"/>
                </a:lnTo>
                <a:lnTo>
                  <a:pt x="994" y="362"/>
                </a:lnTo>
                <a:lnTo>
                  <a:pt x="991" y="372"/>
                </a:lnTo>
                <a:lnTo>
                  <a:pt x="989" y="376"/>
                </a:lnTo>
                <a:lnTo>
                  <a:pt x="984" y="382"/>
                </a:lnTo>
                <a:lnTo>
                  <a:pt x="984" y="382"/>
                </a:lnTo>
                <a:lnTo>
                  <a:pt x="959" y="410"/>
                </a:lnTo>
                <a:lnTo>
                  <a:pt x="934" y="438"/>
                </a:lnTo>
                <a:lnTo>
                  <a:pt x="934" y="438"/>
                </a:lnTo>
                <a:lnTo>
                  <a:pt x="921" y="452"/>
                </a:lnTo>
                <a:lnTo>
                  <a:pt x="914" y="458"/>
                </a:lnTo>
                <a:lnTo>
                  <a:pt x="889" y="438"/>
                </a:lnTo>
                <a:lnTo>
                  <a:pt x="889" y="438"/>
                </a:lnTo>
                <a:lnTo>
                  <a:pt x="880" y="415"/>
                </a:lnTo>
                <a:lnTo>
                  <a:pt x="860" y="366"/>
                </a:lnTo>
                <a:lnTo>
                  <a:pt x="847" y="338"/>
                </a:lnTo>
                <a:lnTo>
                  <a:pt x="836" y="315"/>
                </a:lnTo>
                <a:lnTo>
                  <a:pt x="826" y="296"/>
                </a:lnTo>
                <a:lnTo>
                  <a:pt x="822" y="291"/>
                </a:lnTo>
                <a:lnTo>
                  <a:pt x="818" y="287"/>
                </a:lnTo>
                <a:lnTo>
                  <a:pt x="818" y="287"/>
                </a:lnTo>
                <a:lnTo>
                  <a:pt x="808" y="282"/>
                </a:lnTo>
                <a:lnTo>
                  <a:pt x="801" y="279"/>
                </a:lnTo>
                <a:lnTo>
                  <a:pt x="797" y="278"/>
                </a:lnTo>
                <a:lnTo>
                  <a:pt x="793" y="277"/>
                </a:lnTo>
                <a:lnTo>
                  <a:pt x="793" y="277"/>
                </a:lnTo>
                <a:lnTo>
                  <a:pt x="772" y="272"/>
                </a:lnTo>
                <a:lnTo>
                  <a:pt x="727" y="263"/>
                </a:lnTo>
                <a:lnTo>
                  <a:pt x="663" y="252"/>
                </a:lnTo>
                <a:lnTo>
                  <a:pt x="663" y="252"/>
                </a:lnTo>
                <a:lnTo>
                  <a:pt x="654" y="248"/>
                </a:lnTo>
                <a:lnTo>
                  <a:pt x="648" y="245"/>
                </a:lnTo>
                <a:lnTo>
                  <a:pt x="643" y="242"/>
                </a:lnTo>
                <a:lnTo>
                  <a:pt x="643" y="242"/>
                </a:lnTo>
                <a:lnTo>
                  <a:pt x="638" y="232"/>
                </a:lnTo>
                <a:lnTo>
                  <a:pt x="631" y="214"/>
                </a:lnTo>
                <a:lnTo>
                  <a:pt x="623" y="186"/>
                </a:lnTo>
                <a:lnTo>
                  <a:pt x="623" y="186"/>
                </a:lnTo>
                <a:lnTo>
                  <a:pt x="625" y="164"/>
                </a:lnTo>
                <a:lnTo>
                  <a:pt x="625" y="146"/>
                </a:lnTo>
                <a:lnTo>
                  <a:pt x="624" y="139"/>
                </a:lnTo>
                <a:lnTo>
                  <a:pt x="623" y="131"/>
                </a:lnTo>
                <a:lnTo>
                  <a:pt x="623" y="131"/>
                </a:lnTo>
                <a:lnTo>
                  <a:pt x="618" y="120"/>
                </a:lnTo>
                <a:lnTo>
                  <a:pt x="614" y="112"/>
                </a:lnTo>
                <a:lnTo>
                  <a:pt x="610" y="106"/>
                </a:lnTo>
                <a:lnTo>
                  <a:pt x="608" y="101"/>
                </a:lnTo>
                <a:lnTo>
                  <a:pt x="608" y="101"/>
                </a:lnTo>
                <a:lnTo>
                  <a:pt x="605" y="95"/>
                </a:lnTo>
                <a:lnTo>
                  <a:pt x="600" y="87"/>
                </a:lnTo>
                <a:lnTo>
                  <a:pt x="595" y="81"/>
                </a:lnTo>
                <a:lnTo>
                  <a:pt x="592" y="76"/>
                </a:lnTo>
                <a:lnTo>
                  <a:pt x="592" y="76"/>
                </a:lnTo>
                <a:lnTo>
                  <a:pt x="590" y="71"/>
                </a:lnTo>
                <a:lnTo>
                  <a:pt x="586" y="64"/>
                </a:lnTo>
                <a:lnTo>
                  <a:pt x="582" y="58"/>
                </a:lnTo>
                <a:lnTo>
                  <a:pt x="580" y="57"/>
                </a:lnTo>
                <a:lnTo>
                  <a:pt x="577" y="56"/>
                </a:lnTo>
                <a:lnTo>
                  <a:pt x="577" y="56"/>
                </a:lnTo>
                <a:lnTo>
                  <a:pt x="572" y="56"/>
                </a:lnTo>
                <a:lnTo>
                  <a:pt x="572" y="56"/>
                </a:lnTo>
                <a:lnTo>
                  <a:pt x="572" y="56"/>
                </a:lnTo>
                <a:lnTo>
                  <a:pt x="566" y="49"/>
                </a:lnTo>
                <a:lnTo>
                  <a:pt x="550" y="34"/>
                </a:lnTo>
                <a:lnTo>
                  <a:pt x="530" y="17"/>
                </a:lnTo>
                <a:lnTo>
                  <a:pt x="520" y="9"/>
                </a:lnTo>
                <a:lnTo>
                  <a:pt x="511" y="4"/>
                </a:lnTo>
                <a:lnTo>
                  <a:pt x="511" y="4"/>
                </a:lnTo>
                <a:lnTo>
                  <a:pt x="502" y="2"/>
                </a:lnTo>
                <a:lnTo>
                  <a:pt x="492" y="0"/>
                </a:lnTo>
                <a:lnTo>
                  <a:pt x="483" y="0"/>
                </a:lnTo>
                <a:lnTo>
                  <a:pt x="475" y="0"/>
                </a:lnTo>
                <a:lnTo>
                  <a:pt x="466" y="3"/>
                </a:lnTo>
                <a:lnTo>
                  <a:pt x="458" y="5"/>
                </a:lnTo>
                <a:lnTo>
                  <a:pt x="452" y="8"/>
                </a:lnTo>
                <a:lnTo>
                  <a:pt x="447" y="10"/>
                </a:lnTo>
                <a:lnTo>
                  <a:pt x="447" y="10"/>
                </a:lnTo>
                <a:lnTo>
                  <a:pt x="442" y="15"/>
                </a:lnTo>
                <a:lnTo>
                  <a:pt x="437" y="22"/>
                </a:lnTo>
                <a:lnTo>
                  <a:pt x="432" y="30"/>
                </a:lnTo>
                <a:lnTo>
                  <a:pt x="432" y="30"/>
                </a:lnTo>
                <a:lnTo>
                  <a:pt x="429" y="30"/>
                </a:lnTo>
                <a:lnTo>
                  <a:pt x="423" y="30"/>
                </a:lnTo>
                <a:lnTo>
                  <a:pt x="419" y="33"/>
                </a:lnTo>
                <a:lnTo>
                  <a:pt x="413" y="36"/>
                </a:lnTo>
                <a:lnTo>
                  <a:pt x="408" y="39"/>
                </a:lnTo>
                <a:lnTo>
                  <a:pt x="402" y="46"/>
                </a:lnTo>
                <a:lnTo>
                  <a:pt x="402" y="46"/>
                </a:lnTo>
                <a:lnTo>
                  <a:pt x="395" y="53"/>
                </a:lnTo>
                <a:lnTo>
                  <a:pt x="390" y="62"/>
                </a:lnTo>
                <a:lnTo>
                  <a:pt x="387" y="72"/>
                </a:lnTo>
                <a:lnTo>
                  <a:pt x="384" y="82"/>
                </a:lnTo>
                <a:lnTo>
                  <a:pt x="382" y="93"/>
                </a:lnTo>
                <a:lnTo>
                  <a:pt x="380" y="105"/>
                </a:lnTo>
                <a:lnTo>
                  <a:pt x="380" y="115"/>
                </a:lnTo>
                <a:lnTo>
                  <a:pt x="382" y="126"/>
                </a:lnTo>
                <a:lnTo>
                  <a:pt x="382" y="126"/>
                </a:lnTo>
                <a:lnTo>
                  <a:pt x="384" y="137"/>
                </a:lnTo>
                <a:lnTo>
                  <a:pt x="388" y="147"/>
                </a:lnTo>
                <a:lnTo>
                  <a:pt x="398" y="170"/>
                </a:lnTo>
                <a:lnTo>
                  <a:pt x="409" y="191"/>
                </a:lnTo>
                <a:lnTo>
                  <a:pt x="413" y="201"/>
                </a:lnTo>
                <a:lnTo>
                  <a:pt x="417" y="211"/>
                </a:lnTo>
                <a:lnTo>
                  <a:pt x="417" y="211"/>
                </a:lnTo>
                <a:lnTo>
                  <a:pt x="419" y="223"/>
                </a:lnTo>
                <a:lnTo>
                  <a:pt x="421" y="235"/>
                </a:lnTo>
                <a:lnTo>
                  <a:pt x="422" y="249"/>
                </a:lnTo>
                <a:lnTo>
                  <a:pt x="422" y="264"/>
                </a:lnTo>
                <a:lnTo>
                  <a:pt x="421" y="277"/>
                </a:lnTo>
                <a:lnTo>
                  <a:pt x="419" y="289"/>
                </a:lnTo>
                <a:lnTo>
                  <a:pt x="416" y="299"/>
                </a:lnTo>
                <a:lnTo>
                  <a:pt x="412" y="307"/>
                </a:lnTo>
                <a:lnTo>
                  <a:pt x="412" y="307"/>
                </a:lnTo>
                <a:lnTo>
                  <a:pt x="394" y="325"/>
                </a:lnTo>
                <a:lnTo>
                  <a:pt x="387" y="332"/>
                </a:lnTo>
                <a:lnTo>
                  <a:pt x="397" y="332"/>
                </a:lnTo>
                <a:lnTo>
                  <a:pt x="397" y="332"/>
                </a:lnTo>
                <a:lnTo>
                  <a:pt x="395" y="352"/>
                </a:lnTo>
                <a:lnTo>
                  <a:pt x="394" y="370"/>
                </a:lnTo>
                <a:lnTo>
                  <a:pt x="392" y="387"/>
                </a:lnTo>
                <a:lnTo>
                  <a:pt x="392" y="387"/>
                </a:lnTo>
                <a:lnTo>
                  <a:pt x="390" y="400"/>
                </a:lnTo>
                <a:lnTo>
                  <a:pt x="390" y="410"/>
                </a:lnTo>
                <a:lnTo>
                  <a:pt x="390" y="418"/>
                </a:lnTo>
                <a:lnTo>
                  <a:pt x="389" y="420"/>
                </a:lnTo>
                <a:lnTo>
                  <a:pt x="387" y="423"/>
                </a:lnTo>
                <a:lnTo>
                  <a:pt x="387" y="423"/>
                </a:lnTo>
                <a:lnTo>
                  <a:pt x="383" y="429"/>
                </a:lnTo>
                <a:lnTo>
                  <a:pt x="375" y="440"/>
                </a:lnTo>
                <a:lnTo>
                  <a:pt x="357" y="475"/>
                </a:lnTo>
                <a:lnTo>
                  <a:pt x="331" y="523"/>
                </a:lnTo>
                <a:lnTo>
                  <a:pt x="331" y="533"/>
                </a:lnTo>
                <a:lnTo>
                  <a:pt x="316" y="538"/>
                </a:lnTo>
                <a:lnTo>
                  <a:pt x="316" y="538"/>
                </a:lnTo>
                <a:lnTo>
                  <a:pt x="240" y="489"/>
                </a:lnTo>
                <a:lnTo>
                  <a:pt x="188" y="454"/>
                </a:lnTo>
                <a:lnTo>
                  <a:pt x="172" y="443"/>
                </a:lnTo>
                <a:lnTo>
                  <a:pt x="166" y="438"/>
                </a:lnTo>
                <a:lnTo>
                  <a:pt x="166" y="438"/>
                </a:lnTo>
                <a:lnTo>
                  <a:pt x="168" y="434"/>
                </a:lnTo>
                <a:lnTo>
                  <a:pt x="171" y="428"/>
                </a:lnTo>
                <a:lnTo>
                  <a:pt x="172" y="424"/>
                </a:lnTo>
                <a:lnTo>
                  <a:pt x="171" y="419"/>
                </a:lnTo>
                <a:lnTo>
                  <a:pt x="170" y="414"/>
                </a:lnTo>
                <a:lnTo>
                  <a:pt x="166" y="408"/>
                </a:lnTo>
                <a:lnTo>
                  <a:pt x="166" y="408"/>
                </a:lnTo>
                <a:lnTo>
                  <a:pt x="157" y="396"/>
                </a:lnTo>
                <a:lnTo>
                  <a:pt x="148" y="387"/>
                </a:lnTo>
                <a:lnTo>
                  <a:pt x="141" y="380"/>
                </a:lnTo>
                <a:lnTo>
                  <a:pt x="136" y="372"/>
                </a:lnTo>
                <a:lnTo>
                  <a:pt x="136" y="372"/>
                </a:lnTo>
                <a:lnTo>
                  <a:pt x="131" y="360"/>
                </a:lnTo>
                <a:lnTo>
                  <a:pt x="128" y="357"/>
                </a:lnTo>
                <a:lnTo>
                  <a:pt x="127" y="356"/>
                </a:lnTo>
                <a:lnTo>
                  <a:pt x="126" y="357"/>
                </a:lnTo>
                <a:lnTo>
                  <a:pt x="126" y="357"/>
                </a:lnTo>
                <a:lnTo>
                  <a:pt x="124" y="360"/>
                </a:lnTo>
                <a:lnTo>
                  <a:pt x="123" y="364"/>
                </a:lnTo>
                <a:lnTo>
                  <a:pt x="122" y="374"/>
                </a:lnTo>
                <a:lnTo>
                  <a:pt x="122" y="384"/>
                </a:lnTo>
                <a:lnTo>
                  <a:pt x="121" y="387"/>
                </a:lnTo>
                <a:lnTo>
                  <a:pt x="121" y="387"/>
                </a:lnTo>
                <a:lnTo>
                  <a:pt x="107" y="390"/>
                </a:lnTo>
                <a:lnTo>
                  <a:pt x="96" y="390"/>
                </a:lnTo>
                <a:lnTo>
                  <a:pt x="91" y="389"/>
                </a:lnTo>
                <a:lnTo>
                  <a:pt x="86" y="387"/>
                </a:lnTo>
                <a:lnTo>
                  <a:pt x="86" y="387"/>
                </a:lnTo>
                <a:lnTo>
                  <a:pt x="74" y="381"/>
                </a:lnTo>
                <a:lnTo>
                  <a:pt x="62" y="372"/>
                </a:lnTo>
                <a:lnTo>
                  <a:pt x="49" y="365"/>
                </a:lnTo>
                <a:lnTo>
                  <a:pt x="44" y="364"/>
                </a:lnTo>
                <a:lnTo>
                  <a:pt x="40" y="362"/>
                </a:lnTo>
                <a:lnTo>
                  <a:pt x="40" y="362"/>
                </a:lnTo>
                <a:lnTo>
                  <a:pt x="37" y="362"/>
                </a:lnTo>
                <a:lnTo>
                  <a:pt x="34" y="365"/>
                </a:lnTo>
                <a:lnTo>
                  <a:pt x="34" y="366"/>
                </a:lnTo>
                <a:lnTo>
                  <a:pt x="35" y="367"/>
                </a:lnTo>
                <a:lnTo>
                  <a:pt x="35" y="367"/>
                </a:lnTo>
                <a:lnTo>
                  <a:pt x="60" y="398"/>
                </a:lnTo>
                <a:lnTo>
                  <a:pt x="60" y="398"/>
                </a:lnTo>
                <a:lnTo>
                  <a:pt x="38" y="385"/>
                </a:lnTo>
                <a:lnTo>
                  <a:pt x="20" y="376"/>
                </a:lnTo>
                <a:lnTo>
                  <a:pt x="10" y="372"/>
                </a:lnTo>
                <a:lnTo>
                  <a:pt x="10" y="372"/>
                </a:lnTo>
                <a:lnTo>
                  <a:pt x="7" y="372"/>
                </a:lnTo>
                <a:lnTo>
                  <a:pt x="5" y="375"/>
                </a:lnTo>
                <a:lnTo>
                  <a:pt x="5" y="377"/>
                </a:lnTo>
                <a:lnTo>
                  <a:pt x="5" y="377"/>
                </a:lnTo>
                <a:lnTo>
                  <a:pt x="7" y="380"/>
                </a:lnTo>
                <a:lnTo>
                  <a:pt x="7" y="382"/>
                </a:lnTo>
                <a:lnTo>
                  <a:pt x="5" y="382"/>
                </a:lnTo>
                <a:lnTo>
                  <a:pt x="5" y="382"/>
                </a:lnTo>
                <a:lnTo>
                  <a:pt x="3" y="384"/>
                </a:lnTo>
                <a:lnTo>
                  <a:pt x="2" y="386"/>
                </a:lnTo>
                <a:lnTo>
                  <a:pt x="0" y="390"/>
                </a:lnTo>
                <a:lnTo>
                  <a:pt x="0" y="392"/>
                </a:lnTo>
                <a:lnTo>
                  <a:pt x="5" y="398"/>
                </a:lnTo>
                <a:lnTo>
                  <a:pt x="5" y="398"/>
                </a:lnTo>
                <a:lnTo>
                  <a:pt x="5" y="400"/>
                </a:lnTo>
                <a:lnTo>
                  <a:pt x="7" y="404"/>
                </a:lnTo>
                <a:lnTo>
                  <a:pt x="10" y="408"/>
                </a:lnTo>
                <a:lnTo>
                  <a:pt x="10" y="408"/>
                </a:lnTo>
                <a:lnTo>
                  <a:pt x="23" y="418"/>
                </a:lnTo>
                <a:lnTo>
                  <a:pt x="30" y="423"/>
                </a:lnTo>
                <a:lnTo>
                  <a:pt x="40" y="428"/>
                </a:lnTo>
                <a:lnTo>
                  <a:pt x="40" y="428"/>
                </a:lnTo>
                <a:lnTo>
                  <a:pt x="52" y="434"/>
                </a:lnTo>
                <a:lnTo>
                  <a:pt x="66" y="442"/>
                </a:lnTo>
                <a:lnTo>
                  <a:pt x="78" y="449"/>
                </a:lnTo>
                <a:lnTo>
                  <a:pt x="84" y="452"/>
                </a:lnTo>
                <a:lnTo>
                  <a:pt x="91" y="453"/>
                </a:lnTo>
                <a:lnTo>
                  <a:pt x="91" y="453"/>
                </a:lnTo>
                <a:lnTo>
                  <a:pt x="112" y="455"/>
                </a:lnTo>
                <a:lnTo>
                  <a:pt x="121" y="458"/>
                </a:lnTo>
                <a:lnTo>
                  <a:pt x="121" y="458"/>
                </a:lnTo>
                <a:lnTo>
                  <a:pt x="148" y="483"/>
                </a:lnTo>
                <a:lnTo>
                  <a:pt x="211" y="540"/>
                </a:lnTo>
                <a:lnTo>
                  <a:pt x="276" y="596"/>
                </a:lnTo>
                <a:lnTo>
                  <a:pt x="300" y="615"/>
                </a:lnTo>
                <a:lnTo>
                  <a:pt x="311" y="624"/>
                </a:lnTo>
                <a:lnTo>
                  <a:pt x="311" y="624"/>
                </a:lnTo>
                <a:lnTo>
                  <a:pt x="326" y="630"/>
                </a:lnTo>
                <a:lnTo>
                  <a:pt x="333" y="631"/>
                </a:lnTo>
                <a:lnTo>
                  <a:pt x="334" y="630"/>
                </a:lnTo>
                <a:lnTo>
                  <a:pt x="337" y="629"/>
                </a:lnTo>
                <a:lnTo>
                  <a:pt x="337" y="629"/>
                </a:lnTo>
                <a:lnTo>
                  <a:pt x="342" y="625"/>
                </a:lnTo>
                <a:lnTo>
                  <a:pt x="347" y="621"/>
                </a:lnTo>
                <a:lnTo>
                  <a:pt x="352" y="619"/>
                </a:lnTo>
                <a:lnTo>
                  <a:pt x="352" y="619"/>
                </a:lnTo>
                <a:lnTo>
                  <a:pt x="355" y="624"/>
                </a:lnTo>
                <a:lnTo>
                  <a:pt x="359" y="628"/>
                </a:lnTo>
                <a:lnTo>
                  <a:pt x="362" y="629"/>
                </a:lnTo>
                <a:lnTo>
                  <a:pt x="362" y="629"/>
                </a:lnTo>
                <a:lnTo>
                  <a:pt x="373" y="612"/>
                </a:lnTo>
                <a:lnTo>
                  <a:pt x="397" y="576"/>
                </a:lnTo>
                <a:lnTo>
                  <a:pt x="432" y="523"/>
                </a:lnTo>
                <a:lnTo>
                  <a:pt x="432" y="523"/>
                </a:lnTo>
                <a:lnTo>
                  <a:pt x="439" y="540"/>
                </a:lnTo>
                <a:lnTo>
                  <a:pt x="454" y="579"/>
                </a:lnTo>
                <a:lnTo>
                  <a:pt x="477" y="634"/>
                </a:lnTo>
                <a:lnTo>
                  <a:pt x="477" y="634"/>
                </a:lnTo>
                <a:lnTo>
                  <a:pt x="434" y="743"/>
                </a:lnTo>
                <a:lnTo>
                  <a:pt x="407" y="819"/>
                </a:lnTo>
                <a:lnTo>
                  <a:pt x="398" y="845"/>
                </a:lnTo>
                <a:lnTo>
                  <a:pt x="397" y="853"/>
                </a:lnTo>
                <a:lnTo>
                  <a:pt x="397" y="855"/>
                </a:lnTo>
                <a:lnTo>
                  <a:pt x="397" y="855"/>
                </a:lnTo>
                <a:lnTo>
                  <a:pt x="403" y="858"/>
                </a:lnTo>
                <a:lnTo>
                  <a:pt x="412" y="859"/>
                </a:lnTo>
                <a:lnTo>
                  <a:pt x="419" y="859"/>
                </a:lnTo>
                <a:lnTo>
                  <a:pt x="422" y="860"/>
                </a:lnTo>
                <a:lnTo>
                  <a:pt x="422" y="860"/>
                </a:lnTo>
                <a:lnTo>
                  <a:pt x="423" y="982"/>
                </a:lnTo>
                <a:lnTo>
                  <a:pt x="423" y="1072"/>
                </a:lnTo>
                <a:lnTo>
                  <a:pt x="423" y="1106"/>
                </a:lnTo>
                <a:lnTo>
                  <a:pt x="422" y="1127"/>
                </a:lnTo>
                <a:lnTo>
                  <a:pt x="422" y="1127"/>
                </a:lnTo>
                <a:lnTo>
                  <a:pt x="422" y="1142"/>
                </a:lnTo>
                <a:lnTo>
                  <a:pt x="422" y="1160"/>
                </a:lnTo>
                <a:lnTo>
                  <a:pt x="426" y="1206"/>
                </a:lnTo>
                <a:lnTo>
                  <a:pt x="432" y="1262"/>
                </a:lnTo>
                <a:lnTo>
                  <a:pt x="432" y="1262"/>
                </a:lnTo>
                <a:lnTo>
                  <a:pt x="458" y="1271"/>
                </a:lnTo>
                <a:lnTo>
                  <a:pt x="490" y="1279"/>
                </a:lnTo>
                <a:lnTo>
                  <a:pt x="528" y="1287"/>
                </a:lnTo>
                <a:lnTo>
                  <a:pt x="528" y="1287"/>
                </a:lnTo>
                <a:lnTo>
                  <a:pt x="539" y="1364"/>
                </a:lnTo>
                <a:lnTo>
                  <a:pt x="545" y="1402"/>
                </a:lnTo>
                <a:lnTo>
                  <a:pt x="549" y="1423"/>
                </a:lnTo>
                <a:lnTo>
                  <a:pt x="549" y="1423"/>
                </a:lnTo>
                <a:lnTo>
                  <a:pt x="554" y="1445"/>
                </a:lnTo>
                <a:lnTo>
                  <a:pt x="562" y="1483"/>
                </a:lnTo>
                <a:lnTo>
                  <a:pt x="570" y="1522"/>
                </a:lnTo>
                <a:lnTo>
                  <a:pt x="572" y="1538"/>
                </a:lnTo>
                <a:lnTo>
                  <a:pt x="572" y="1549"/>
                </a:lnTo>
                <a:lnTo>
                  <a:pt x="572" y="1549"/>
                </a:lnTo>
                <a:lnTo>
                  <a:pt x="570" y="1583"/>
                </a:lnTo>
                <a:lnTo>
                  <a:pt x="569" y="1597"/>
                </a:lnTo>
                <a:lnTo>
                  <a:pt x="567" y="1604"/>
                </a:lnTo>
                <a:lnTo>
                  <a:pt x="567" y="1604"/>
                </a:lnTo>
                <a:lnTo>
                  <a:pt x="555" y="1613"/>
                </a:lnTo>
                <a:lnTo>
                  <a:pt x="528" y="1631"/>
                </a:lnTo>
                <a:lnTo>
                  <a:pt x="502" y="1649"/>
                </a:lnTo>
                <a:lnTo>
                  <a:pt x="492" y="1658"/>
                </a:lnTo>
                <a:lnTo>
                  <a:pt x="490" y="1662"/>
                </a:lnTo>
                <a:lnTo>
                  <a:pt x="487" y="1664"/>
                </a:lnTo>
                <a:lnTo>
                  <a:pt x="487" y="1664"/>
                </a:lnTo>
                <a:lnTo>
                  <a:pt x="483" y="1673"/>
                </a:lnTo>
                <a:lnTo>
                  <a:pt x="482" y="1678"/>
                </a:lnTo>
                <a:lnTo>
                  <a:pt x="482" y="1685"/>
                </a:lnTo>
                <a:lnTo>
                  <a:pt x="482" y="1685"/>
                </a:lnTo>
                <a:lnTo>
                  <a:pt x="482" y="1687"/>
                </a:lnTo>
                <a:lnTo>
                  <a:pt x="482" y="1687"/>
                </a:lnTo>
                <a:lnTo>
                  <a:pt x="483" y="1690"/>
                </a:lnTo>
                <a:lnTo>
                  <a:pt x="482" y="1695"/>
                </a:lnTo>
                <a:lnTo>
                  <a:pt x="482" y="1695"/>
                </a:lnTo>
                <a:lnTo>
                  <a:pt x="480" y="1705"/>
                </a:lnTo>
                <a:lnTo>
                  <a:pt x="480" y="1710"/>
                </a:lnTo>
                <a:lnTo>
                  <a:pt x="482" y="1715"/>
                </a:lnTo>
                <a:lnTo>
                  <a:pt x="482" y="1715"/>
                </a:lnTo>
                <a:lnTo>
                  <a:pt x="488" y="1726"/>
                </a:lnTo>
                <a:lnTo>
                  <a:pt x="490" y="1730"/>
                </a:lnTo>
                <a:lnTo>
                  <a:pt x="491" y="1730"/>
                </a:lnTo>
                <a:lnTo>
                  <a:pt x="492" y="1730"/>
                </a:lnTo>
                <a:lnTo>
                  <a:pt x="492" y="1730"/>
                </a:lnTo>
                <a:lnTo>
                  <a:pt x="496" y="1730"/>
                </a:lnTo>
                <a:lnTo>
                  <a:pt x="502" y="1731"/>
                </a:lnTo>
                <a:lnTo>
                  <a:pt x="513" y="1732"/>
                </a:lnTo>
                <a:lnTo>
                  <a:pt x="522" y="1731"/>
                </a:lnTo>
                <a:lnTo>
                  <a:pt x="532" y="1730"/>
                </a:lnTo>
                <a:lnTo>
                  <a:pt x="532" y="1730"/>
                </a:lnTo>
                <a:lnTo>
                  <a:pt x="545" y="1726"/>
                </a:lnTo>
                <a:lnTo>
                  <a:pt x="557" y="1721"/>
                </a:lnTo>
                <a:lnTo>
                  <a:pt x="586" y="1707"/>
                </a:lnTo>
                <a:lnTo>
                  <a:pt x="609" y="1695"/>
                </a:lnTo>
                <a:lnTo>
                  <a:pt x="618" y="1690"/>
                </a:lnTo>
                <a:lnTo>
                  <a:pt x="618" y="1690"/>
                </a:lnTo>
                <a:lnTo>
                  <a:pt x="618" y="1691"/>
                </a:lnTo>
                <a:lnTo>
                  <a:pt x="619" y="1692"/>
                </a:lnTo>
                <a:lnTo>
                  <a:pt x="621" y="1693"/>
                </a:lnTo>
                <a:lnTo>
                  <a:pt x="628" y="1695"/>
                </a:lnTo>
                <a:lnTo>
                  <a:pt x="628" y="1695"/>
                </a:lnTo>
                <a:lnTo>
                  <a:pt x="635" y="1695"/>
                </a:lnTo>
                <a:lnTo>
                  <a:pt x="646" y="1692"/>
                </a:lnTo>
                <a:lnTo>
                  <a:pt x="655" y="1690"/>
                </a:lnTo>
                <a:lnTo>
                  <a:pt x="661" y="1687"/>
                </a:lnTo>
                <a:lnTo>
                  <a:pt x="661" y="1687"/>
                </a:lnTo>
                <a:lnTo>
                  <a:pt x="663" y="1690"/>
                </a:lnTo>
                <a:lnTo>
                  <a:pt x="663" y="1690"/>
                </a:lnTo>
                <a:lnTo>
                  <a:pt x="664" y="1692"/>
                </a:lnTo>
                <a:lnTo>
                  <a:pt x="666" y="1693"/>
                </a:lnTo>
                <a:lnTo>
                  <a:pt x="672" y="1695"/>
                </a:lnTo>
                <a:lnTo>
                  <a:pt x="677" y="1697"/>
                </a:lnTo>
                <a:lnTo>
                  <a:pt x="678" y="1698"/>
                </a:lnTo>
                <a:lnTo>
                  <a:pt x="678" y="1700"/>
                </a:lnTo>
                <a:lnTo>
                  <a:pt x="678" y="1700"/>
                </a:lnTo>
                <a:lnTo>
                  <a:pt x="679" y="1702"/>
                </a:lnTo>
                <a:lnTo>
                  <a:pt x="682" y="1707"/>
                </a:lnTo>
                <a:lnTo>
                  <a:pt x="687" y="1712"/>
                </a:lnTo>
                <a:lnTo>
                  <a:pt x="694" y="1719"/>
                </a:lnTo>
                <a:lnTo>
                  <a:pt x="703" y="1724"/>
                </a:lnTo>
                <a:lnTo>
                  <a:pt x="713" y="1729"/>
                </a:lnTo>
                <a:lnTo>
                  <a:pt x="724" y="1732"/>
                </a:lnTo>
                <a:lnTo>
                  <a:pt x="738" y="1735"/>
                </a:lnTo>
                <a:lnTo>
                  <a:pt x="738" y="1735"/>
                </a:lnTo>
                <a:lnTo>
                  <a:pt x="752" y="1735"/>
                </a:lnTo>
                <a:lnTo>
                  <a:pt x="764" y="1734"/>
                </a:lnTo>
                <a:lnTo>
                  <a:pt x="774" y="1732"/>
                </a:lnTo>
                <a:lnTo>
                  <a:pt x="784" y="1729"/>
                </a:lnTo>
                <a:lnTo>
                  <a:pt x="791" y="1724"/>
                </a:lnTo>
                <a:lnTo>
                  <a:pt x="796" y="1719"/>
                </a:lnTo>
                <a:lnTo>
                  <a:pt x="798" y="1712"/>
                </a:lnTo>
                <a:lnTo>
                  <a:pt x="798" y="1705"/>
                </a:lnTo>
                <a:lnTo>
                  <a:pt x="798" y="1705"/>
                </a:lnTo>
                <a:lnTo>
                  <a:pt x="796" y="1697"/>
                </a:lnTo>
                <a:lnTo>
                  <a:pt x="789" y="1688"/>
                </a:lnTo>
                <a:lnTo>
                  <a:pt x="783" y="1680"/>
                </a:lnTo>
                <a:lnTo>
                  <a:pt x="776" y="1672"/>
                </a:lnTo>
                <a:lnTo>
                  <a:pt x="761" y="1656"/>
                </a:lnTo>
                <a:lnTo>
                  <a:pt x="753" y="1647"/>
                </a:lnTo>
                <a:lnTo>
                  <a:pt x="748" y="1639"/>
                </a:lnTo>
                <a:lnTo>
                  <a:pt x="748" y="1639"/>
                </a:lnTo>
                <a:lnTo>
                  <a:pt x="739" y="1626"/>
                </a:lnTo>
                <a:lnTo>
                  <a:pt x="730" y="1614"/>
                </a:lnTo>
                <a:lnTo>
                  <a:pt x="728" y="1608"/>
                </a:lnTo>
                <a:lnTo>
                  <a:pt x="725" y="1602"/>
                </a:lnTo>
                <a:lnTo>
                  <a:pt x="723" y="1593"/>
                </a:lnTo>
                <a:lnTo>
                  <a:pt x="723" y="1584"/>
                </a:lnTo>
                <a:lnTo>
                  <a:pt x="723" y="1584"/>
                </a:lnTo>
                <a:lnTo>
                  <a:pt x="724" y="1571"/>
                </a:lnTo>
                <a:lnTo>
                  <a:pt x="727" y="1554"/>
                </a:lnTo>
                <a:lnTo>
                  <a:pt x="735" y="1510"/>
                </a:lnTo>
                <a:lnTo>
                  <a:pt x="743" y="1462"/>
                </a:lnTo>
                <a:lnTo>
                  <a:pt x="747" y="1441"/>
                </a:lnTo>
                <a:lnTo>
                  <a:pt x="748" y="1423"/>
                </a:lnTo>
                <a:lnTo>
                  <a:pt x="748" y="1423"/>
                </a:lnTo>
                <a:lnTo>
                  <a:pt x="752" y="1358"/>
                </a:lnTo>
                <a:lnTo>
                  <a:pt x="757" y="1296"/>
                </a:lnTo>
                <a:lnTo>
                  <a:pt x="757" y="1296"/>
                </a:lnTo>
                <a:lnTo>
                  <a:pt x="778" y="1291"/>
                </a:lnTo>
                <a:lnTo>
                  <a:pt x="797" y="1287"/>
                </a:lnTo>
                <a:lnTo>
                  <a:pt x="812" y="1282"/>
                </a:lnTo>
                <a:lnTo>
                  <a:pt x="825" y="1277"/>
                </a:lnTo>
                <a:lnTo>
                  <a:pt x="842" y="1270"/>
                </a:lnTo>
                <a:lnTo>
                  <a:pt x="848" y="1267"/>
                </a:lnTo>
                <a:lnTo>
                  <a:pt x="803" y="880"/>
                </a:lnTo>
                <a:lnTo>
                  <a:pt x="803" y="880"/>
                </a:lnTo>
                <a:lnTo>
                  <a:pt x="813" y="874"/>
                </a:lnTo>
                <a:lnTo>
                  <a:pt x="821" y="869"/>
                </a:lnTo>
                <a:lnTo>
                  <a:pt x="823" y="866"/>
                </a:lnTo>
                <a:lnTo>
                  <a:pt x="823" y="865"/>
                </a:lnTo>
                <a:lnTo>
                  <a:pt x="823" y="865"/>
                </a:lnTo>
                <a:lnTo>
                  <a:pt x="815" y="836"/>
                </a:lnTo>
                <a:lnTo>
                  <a:pt x="796" y="775"/>
                </a:lnTo>
                <a:lnTo>
                  <a:pt x="777" y="709"/>
                </a:lnTo>
                <a:lnTo>
                  <a:pt x="771" y="684"/>
                </a:lnTo>
                <a:lnTo>
                  <a:pt x="768" y="669"/>
                </a:lnTo>
                <a:lnTo>
                  <a:pt x="768" y="669"/>
                </a:lnTo>
                <a:lnTo>
                  <a:pt x="771" y="628"/>
                </a:lnTo>
                <a:lnTo>
                  <a:pt x="776" y="561"/>
                </a:lnTo>
                <a:lnTo>
                  <a:pt x="783" y="473"/>
                </a:lnTo>
                <a:lnTo>
                  <a:pt x="783" y="473"/>
                </a:lnTo>
                <a:lnTo>
                  <a:pt x="791" y="488"/>
                </a:lnTo>
                <a:lnTo>
                  <a:pt x="808" y="517"/>
                </a:lnTo>
                <a:lnTo>
                  <a:pt x="833" y="558"/>
                </a:lnTo>
                <a:lnTo>
                  <a:pt x="843" y="553"/>
                </a:lnTo>
                <a:lnTo>
                  <a:pt x="843" y="553"/>
                </a:lnTo>
                <a:lnTo>
                  <a:pt x="852" y="562"/>
                </a:lnTo>
                <a:lnTo>
                  <a:pt x="862" y="570"/>
                </a:lnTo>
                <a:lnTo>
                  <a:pt x="874" y="579"/>
                </a:lnTo>
                <a:lnTo>
                  <a:pt x="886" y="587"/>
                </a:lnTo>
                <a:lnTo>
                  <a:pt x="892" y="590"/>
                </a:lnTo>
                <a:lnTo>
                  <a:pt x="899" y="592"/>
                </a:lnTo>
                <a:lnTo>
                  <a:pt x="904" y="594"/>
                </a:lnTo>
                <a:lnTo>
                  <a:pt x="910" y="594"/>
                </a:lnTo>
                <a:lnTo>
                  <a:pt x="915" y="591"/>
                </a:lnTo>
                <a:lnTo>
                  <a:pt x="919" y="589"/>
                </a:lnTo>
                <a:lnTo>
                  <a:pt x="919" y="589"/>
                </a:lnTo>
                <a:lnTo>
                  <a:pt x="930" y="573"/>
                </a:lnTo>
                <a:lnTo>
                  <a:pt x="948" y="545"/>
                </a:lnTo>
                <a:lnTo>
                  <a:pt x="993" y="470"/>
                </a:lnTo>
                <a:lnTo>
                  <a:pt x="1034" y="399"/>
                </a:lnTo>
                <a:lnTo>
                  <a:pt x="1048" y="376"/>
                </a:lnTo>
                <a:lnTo>
                  <a:pt x="1052" y="370"/>
                </a:lnTo>
                <a:lnTo>
                  <a:pt x="1054" y="367"/>
                </a:lnTo>
                <a:lnTo>
                  <a:pt x="1054" y="367"/>
                </a:lnTo>
                <a:lnTo>
                  <a:pt x="1064" y="362"/>
                </a:lnTo>
                <a:lnTo>
                  <a:pt x="1082" y="351"/>
                </a:lnTo>
                <a:lnTo>
                  <a:pt x="1102" y="338"/>
                </a:lnTo>
                <a:lnTo>
                  <a:pt x="1119" y="327"/>
                </a:lnTo>
                <a:lnTo>
                  <a:pt x="1119" y="327"/>
                </a:lnTo>
                <a:lnTo>
                  <a:pt x="1136" y="316"/>
                </a:lnTo>
                <a:lnTo>
                  <a:pt x="1153" y="305"/>
                </a:lnTo>
                <a:lnTo>
                  <a:pt x="1175" y="287"/>
                </a:lnTo>
                <a:lnTo>
                  <a:pt x="1175" y="287"/>
                </a:lnTo>
                <a:lnTo>
                  <a:pt x="1177" y="283"/>
                </a:lnTo>
                <a:lnTo>
                  <a:pt x="1177" y="281"/>
                </a:lnTo>
                <a:lnTo>
                  <a:pt x="1177" y="278"/>
                </a:lnTo>
                <a:lnTo>
                  <a:pt x="1175" y="277"/>
                </a:lnTo>
                <a:lnTo>
                  <a:pt x="1175" y="277"/>
                </a:lnTo>
                <a:lnTo>
                  <a:pt x="1173" y="276"/>
                </a:lnTo>
                <a:lnTo>
                  <a:pt x="1172" y="273"/>
                </a:lnTo>
                <a:lnTo>
                  <a:pt x="1170" y="272"/>
                </a:lnTo>
                <a:lnTo>
                  <a:pt x="1165" y="272"/>
                </a:lnTo>
                <a:lnTo>
                  <a:pt x="1165" y="272"/>
                </a:lnTo>
                <a:lnTo>
                  <a:pt x="1155" y="274"/>
                </a:lnTo>
                <a:lnTo>
                  <a:pt x="1143" y="278"/>
                </a:lnTo>
                <a:lnTo>
                  <a:pt x="1124" y="287"/>
                </a:lnTo>
                <a:lnTo>
                  <a:pt x="1124" y="287"/>
                </a:lnTo>
                <a:close/>
                <a:moveTo>
                  <a:pt x="629" y="1301"/>
                </a:moveTo>
                <a:lnTo>
                  <a:pt x="629" y="1301"/>
                </a:lnTo>
                <a:lnTo>
                  <a:pt x="658" y="1302"/>
                </a:lnTo>
                <a:lnTo>
                  <a:pt x="664" y="1302"/>
                </a:lnTo>
                <a:lnTo>
                  <a:pt x="664" y="1302"/>
                </a:lnTo>
                <a:lnTo>
                  <a:pt x="666" y="1384"/>
                </a:lnTo>
                <a:lnTo>
                  <a:pt x="668" y="1458"/>
                </a:lnTo>
                <a:lnTo>
                  <a:pt x="668" y="1458"/>
                </a:lnTo>
                <a:lnTo>
                  <a:pt x="668" y="1517"/>
                </a:lnTo>
                <a:lnTo>
                  <a:pt x="668" y="1564"/>
                </a:lnTo>
                <a:lnTo>
                  <a:pt x="668" y="1564"/>
                </a:lnTo>
                <a:lnTo>
                  <a:pt x="665" y="1580"/>
                </a:lnTo>
                <a:lnTo>
                  <a:pt x="661" y="1595"/>
                </a:lnTo>
                <a:lnTo>
                  <a:pt x="659" y="1610"/>
                </a:lnTo>
                <a:lnTo>
                  <a:pt x="658" y="1619"/>
                </a:lnTo>
                <a:lnTo>
                  <a:pt x="658" y="1619"/>
                </a:lnTo>
                <a:lnTo>
                  <a:pt x="658" y="1643"/>
                </a:lnTo>
                <a:lnTo>
                  <a:pt x="658" y="1643"/>
                </a:lnTo>
                <a:lnTo>
                  <a:pt x="651" y="1624"/>
                </a:lnTo>
                <a:lnTo>
                  <a:pt x="648" y="1609"/>
                </a:lnTo>
                <a:lnTo>
                  <a:pt x="648" y="1609"/>
                </a:lnTo>
                <a:lnTo>
                  <a:pt x="645" y="1576"/>
                </a:lnTo>
                <a:lnTo>
                  <a:pt x="643" y="1512"/>
                </a:lnTo>
                <a:lnTo>
                  <a:pt x="638" y="1403"/>
                </a:lnTo>
                <a:lnTo>
                  <a:pt x="638" y="1403"/>
                </a:lnTo>
                <a:lnTo>
                  <a:pt x="634" y="1355"/>
                </a:lnTo>
                <a:lnTo>
                  <a:pt x="629" y="1301"/>
                </a:lnTo>
                <a:lnTo>
                  <a:pt x="629" y="13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59E4E85-F904-37A7-CC32-17688C6BA5BB}"/>
              </a:ext>
            </a:extLst>
          </p:cNvPr>
          <p:cNvSpPr>
            <a:spLocks noEditPoints="1"/>
          </p:cNvSpPr>
          <p:nvPr/>
        </p:nvSpPr>
        <p:spPr bwMode="auto">
          <a:xfrm>
            <a:off x="7003640" y="914401"/>
            <a:ext cx="1546037" cy="2523884"/>
          </a:xfrm>
          <a:custGeom>
            <a:avLst/>
            <a:gdLst>
              <a:gd name="T0" fmla="*/ 178 w 1102"/>
              <a:gd name="T1" fmla="*/ 757 h 1799"/>
              <a:gd name="T2" fmla="*/ 404 w 1102"/>
              <a:gd name="T3" fmla="*/ 782 h 1799"/>
              <a:gd name="T4" fmla="*/ 456 w 1102"/>
              <a:gd name="T5" fmla="*/ 739 h 1799"/>
              <a:gd name="T6" fmla="*/ 500 w 1102"/>
              <a:gd name="T7" fmla="*/ 774 h 1799"/>
              <a:gd name="T8" fmla="*/ 478 w 1102"/>
              <a:gd name="T9" fmla="*/ 1169 h 1799"/>
              <a:gd name="T10" fmla="*/ 513 w 1102"/>
              <a:gd name="T11" fmla="*/ 1407 h 1799"/>
              <a:gd name="T12" fmla="*/ 640 w 1102"/>
              <a:gd name="T13" fmla="*/ 1642 h 1799"/>
              <a:gd name="T14" fmla="*/ 620 w 1102"/>
              <a:gd name="T15" fmla="*/ 1696 h 1799"/>
              <a:gd name="T16" fmla="*/ 574 w 1102"/>
              <a:gd name="T17" fmla="*/ 1754 h 1799"/>
              <a:gd name="T18" fmla="*/ 587 w 1102"/>
              <a:gd name="T19" fmla="*/ 1796 h 1799"/>
              <a:gd name="T20" fmla="*/ 695 w 1102"/>
              <a:gd name="T21" fmla="*/ 1756 h 1799"/>
              <a:gd name="T22" fmla="*/ 750 w 1102"/>
              <a:gd name="T23" fmla="*/ 1752 h 1799"/>
              <a:gd name="T24" fmla="*/ 882 w 1102"/>
              <a:gd name="T25" fmla="*/ 1795 h 1799"/>
              <a:gd name="T26" fmla="*/ 904 w 1102"/>
              <a:gd name="T27" fmla="*/ 1762 h 1799"/>
              <a:gd name="T28" fmla="*/ 901 w 1102"/>
              <a:gd name="T29" fmla="*/ 1737 h 1799"/>
              <a:gd name="T30" fmla="*/ 818 w 1102"/>
              <a:gd name="T31" fmla="*/ 1681 h 1799"/>
              <a:gd name="T32" fmla="*/ 816 w 1102"/>
              <a:gd name="T33" fmla="*/ 1563 h 1799"/>
              <a:gd name="T34" fmla="*/ 881 w 1102"/>
              <a:gd name="T35" fmla="*/ 1405 h 1799"/>
              <a:gd name="T36" fmla="*/ 856 w 1102"/>
              <a:gd name="T37" fmla="*/ 948 h 1799"/>
              <a:gd name="T38" fmla="*/ 856 w 1102"/>
              <a:gd name="T39" fmla="*/ 480 h 1799"/>
              <a:gd name="T40" fmla="*/ 1069 w 1102"/>
              <a:gd name="T41" fmla="*/ 450 h 1799"/>
              <a:gd name="T42" fmla="*/ 1057 w 1102"/>
              <a:gd name="T43" fmla="*/ 179 h 1799"/>
              <a:gd name="T44" fmla="*/ 1057 w 1102"/>
              <a:gd name="T45" fmla="*/ 63 h 1799"/>
              <a:gd name="T46" fmla="*/ 1042 w 1102"/>
              <a:gd name="T47" fmla="*/ 48 h 1799"/>
              <a:gd name="T48" fmla="*/ 1026 w 1102"/>
              <a:gd name="T49" fmla="*/ 23 h 1799"/>
              <a:gd name="T50" fmla="*/ 1008 w 1102"/>
              <a:gd name="T51" fmla="*/ 0 h 1799"/>
              <a:gd name="T52" fmla="*/ 996 w 1102"/>
              <a:gd name="T53" fmla="*/ 12 h 1799"/>
              <a:gd name="T54" fmla="*/ 990 w 1102"/>
              <a:gd name="T55" fmla="*/ 50 h 1799"/>
              <a:gd name="T56" fmla="*/ 991 w 1102"/>
              <a:gd name="T57" fmla="*/ 98 h 1799"/>
              <a:gd name="T58" fmla="*/ 942 w 1102"/>
              <a:gd name="T59" fmla="*/ 69 h 1799"/>
              <a:gd name="T60" fmla="*/ 962 w 1102"/>
              <a:gd name="T61" fmla="*/ 138 h 1799"/>
              <a:gd name="T62" fmla="*/ 996 w 1102"/>
              <a:gd name="T63" fmla="*/ 184 h 1799"/>
              <a:gd name="T64" fmla="*/ 727 w 1102"/>
              <a:gd name="T65" fmla="*/ 336 h 1799"/>
              <a:gd name="T66" fmla="*/ 663 w 1102"/>
              <a:gd name="T67" fmla="*/ 279 h 1799"/>
              <a:gd name="T68" fmla="*/ 605 w 1102"/>
              <a:gd name="T69" fmla="*/ 164 h 1799"/>
              <a:gd name="T70" fmla="*/ 520 w 1102"/>
              <a:gd name="T71" fmla="*/ 112 h 1799"/>
              <a:gd name="T72" fmla="*/ 479 w 1102"/>
              <a:gd name="T73" fmla="*/ 113 h 1799"/>
              <a:gd name="T74" fmla="*/ 453 w 1102"/>
              <a:gd name="T75" fmla="*/ 120 h 1799"/>
              <a:gd name="T76" fmla="*/ 431 w 1102"/>
              <a:gd name="T77" fmla="*/ 105 h 1799"/>
              <a:gd name="T78" fmla="*/ 422 w 1102"/>
              <a:gd name="T79" fmla="*/ 135 h 1799"/>
              <a:gd name="T80" fmla="*/ 407 w 1102"/>
              <a:gd name="T81" fmla="*/ 141 h 1799"/>
              <a:gd name="T82" fmla="*/ 424 w 1102"/>
              <a:gd name="T83" fmla="*/ 159 h 1799"/>
              <a:gd name="T84" fmla="*/ 400 w 1102"/>
              <a:gd name="T85" fmla="*/ 224 h 1799"/>
              <a:gd name="T86" fmla="*/ 434 w 1102"/>
              <a:gd name="T87" fmla="*/ 312 h 1799"/>
              <a:gd name="T88" fmla="*/ 414 w 1102"/>
              <a:gd name="T89" fmla="*/ 435 h 1799"/>
              <a:gd name="T90" fmla="*/ 414 w 1102"/>
              <a:gd name="T91" fmla="*/ 489 h 1799"/>
              <a:gd name="T92" fmla="*/ 424 w 1102"/>
              <a:gd name="T93" fmla="*/ 533 h 1799"/>
              <a:gd name="T94" fmla="*/ 143 w 1102"/>
              <a:gd name="T95" fmla="*/ 692 h 1799"/>
              <a:gd name="T96" fmla="*/ 49 w 1102"/>
              <a:gd name="T97" fmla="*/ 675 h 1799"/>
              <a:gd name="T98" fmla="*/ 83 w 1102"/>
              <a:gd name="T99" fmla="*/ 694 h 1799"/>
              <a:gd name="T100" fmla="*/ 69 w 1102"/>
              <a:gd name="T101" fmla="*/ 710 h 1799"/>
              <a:gd name="T102" fmla="*/ 10 w 1102"/>
              <a:gd name="T103" fmla="*/ 718 h 1799"/>
              <a:gd name="T104" fmla="*/ 3 w 1102"/>
              <a:gd name="T105" fmla="*/ 732 h 1799"/>
              <a:gd name="T106" fmla="*/ 18 w 1102"/>
              <a:gd name="T107" fmla="*/ 747 h 1799"/>
              <a:gd name="T108" fmla="*/ 58 w 1102"/>
              <a:gd name="T109" fmla="*/ 767 h 1799"/>
              <a:gd name="T110" fmla="*/ 133 w 1102"/>
              <a:gd name="T111" fmla="*/ 767 h 1799"/>
              <a:gd name="T112" fmla="*/ 730 w 1102"/>
              <a:gd name="T113" fmla="*/ 1466 h 1799"/>
              <a:gd name="T114" fmla="*/ 722 w 1102"/>
              <a:gd name="T115" fmla="*/ 1691 h 1799"/>
              <a:gd name="T116" fmla="*/ 704 w 1102"/>
              <a:gd name="T117" fmla="*/ 1609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2" h="1799">
                <a:moveTo>
                  <a:pt x="148" y="762"/>
                </a:moveTo>
                <a:lnTo>
                  <a:pt x="148" y="762"/>
                </a:lnTo>
                <a:lnTo>
                  <a:pt x="156" y="759"/>
                </a:lnTo>
                <a:lnTo>
                  <a:pt x="165" y="759"/>
                </a:lnTo>
                <a:lnTo>
                  <a:pt x="177" y="758"/>
                </a:lnTo>
                <a:lnTo>
                  <a:pt x="177" y="758"/>
                </a:lnTo>
                <a:lnTo>
                  <a:pt x="178" y="757"/>
                </a:lnTo>
                <a:lnTo>
                  <a:pt x="178" y="757"/>
                </a:lnTo>
                <a:lnTo>
                  <a:pt x="178" y="757"/>
                </a:lnTo>
                <a:lnTo>
                  <a:pt x="178" y="757"/>
                </a:lnTo>
                <a:lnTo>
                  <a:pt x="177" y="758"/>
                </a:lnTo>
                <a:lnTo>
                  <a:pt x="177" y="758"/>
                </a:lnTo>
                <a:lnTo>
                  <a:pt x="178" y="768"/>
                </a:lnTo>
                <a:lnTo>
                  <a:pt x="178" y="777"/>
                </a:lnTo>
                <a:lnTo>
                  <a:pt x="178" y="777"/>
                </a:lnTo>
                <a:lnTo>
                  <a:pt x="211" y="779"/>
                </a:lnTo>
                <a:lnTo>
                  <a:pt x="286" y="782"/>
                </a:lnTo>
                <a:lnTo>
                  <a:pt x="363" y="783"/>
                </a:lnTo>
                <a:lnTo>
                  <a:pt x="390" y="783"/>
                </a:lnTo>
                <a:lnTo>
                  <a:pt x="404" y="782"/>
                </a:lnTo>
                <a:lnTo>
                  <a:pt x="404" y="782"/>
                </a:lnTo>
                <a:lnTo>
                  <a:pt x="409" y="781"/>
                </a:lnTo>
                <a:lnTo>
                  <a:pt x="414" y="781"/>
                </a:lnTo>
                <a:lnTo>
                  <a:pt x="425" y="782"/>
                </a:lnTo>
                <a:lnTo>
                  <a:pt x="431" y="781"/>
                </a:lnTo>
                <a:lnTo>
                  <a:pt x="436" y="778"/>
                </a:lnTo>
                <a:lnTo>
                  <a:pt x="441" y="774"/>
                </a:lnTo>
                <a:lnTo>
                  <a:pt x="444" y="767"/>
                </a:lnTo>
                <a:lnTo>
                  <a:pt x="444" y="767"/>
                </a:lnTo>
                <a:lnTo>
                  <a:pt x="456" y="739"/>
                </a:lnTo>
                <a:lnTo>
                  <a:pt x="468" y="700"/>
                </a:lnTo>
                <a:lnTo>
                  <a:pt x="484" y="651"/>
                </a:lnTo>
                <a:lnTo>
                  <a:pt x="484" y="651"/>
                </a:lnTo>
                <a:lnTo>
                  <a:pt x="498" y="694"/>
                </a:lnTo>
                <a:lnTo>
                  <a:pt x="507" y="724"/>
                </a:lnTo>
                <a:lnTo>
                  <a:pt x="510" y="735"/>
                </a:lnTo>
                <a:lnTo>
                  <a:pt x="510" y="739"/>
                </a:lnTo>
                <a:lnTo>
                  <a:pt x="510" y="742"/>
                </a:lnTo>
                <a:lnTo>
                  <a:pt x="510" y="742"/>
                </a:lnTo>
                <a:lnTo>
                  <a:pt x="500" y="774"/>
                </a:lnTo>
                <a:lnTo>
                  <a:pt x="481" y="840"/>
                </a:lnTo>
                <a:lnTo>
                  <a:pt x="464" y="903"/>
                </a:lnTo>
                <a:lnTo>
                  <a:pt x="461" y="924"/>
                </a:lnTo>
                <a:lnTo>
                  <a:pt x="459" y="930"/>
                </a:lnTo>
                <a:lnTo>
                  <a:pt x="459" y="933"/>
                </a:lnTo>
                <a:lnTo>
                  <a:pt x="459" y="933"/>
                </a:lnTo>
                <a:lnTo>
                  <a:pt x="469" y="938"/>
                </a:lnTo>
                <a:lnTo>
                  <a:pt x="469" y="938"/>
                </a:lnTo>
                <a:lnTo>
                  <a:pt x="474" y="1066"/>
                </a:lnTo>
                <a:lnTo>
                  <a:pt x="478" y="1169"/>
                </a:lnTo>
                <a:lnTo>
                  <a:pt x="479" y="1213"/>
                </a:lnTo>
                <a:lnTo>
                  <a:pt x="479" y="1245"/>
                </a:lnTo>
                <a:lnTo>
                  <a:pt x="479" y="1245"/>
                </a:lnTo>
                <a:lnTo>
                  <a:pt x="479" y="1271"/>
                </a:lnTo>
                <a:lnTo>
                  <a:pt x="481" y="1299"/>
                </a:lnTo>
                <a:lnTo>
                  <a:pt x="484" y="1351"/>
                </a:lnTo>
                <a:lnTo>
                  <a:pt x="489" y="1410"/>
                </a:lnTo>
                <a:lnTo>
                  <a:pt x="489" y="1410"/>
                </a:lnTo>
                <a:lnTo>
                  <a:pt x="496" y="1409"/>
                </a:lnTo>
                <a:lnTo>
                  <a:pt x="513" y="1407"/>
                </a:lnTo>
                <a:lnTo>
                  <a:pt x="538" y="1405"/>
                </a:lnTo>
                <a:lnTo>
                  <a:pt x="552" y="1405"/>
                </a:lnTo>
                <a:lnTo>
                  <a:pt x="567" y="1407"/>
                </a:lnTo>
                <a:lnTo>
                  <a:pt x="567" y="1407"/>
                </a:lnTo>
                <a:lnTo>
                  <a:pt x="589" y="1477"/>
                </a:lnTo>
                <a:lnTo>
                  <a:pt x="605" y="1526"/>
                </a:lnTo>
                <a:lnTo>
                  <a:pt x="605" y="1526"/>
                </a:lnTo>
                <a:lnTo>
                  <a:pt x="612" y="1550"/>
                </a:lnTo>
                <a:lnTo>
                  <a:pt x="624" y="1586"/>
                </a:lnTo>
                <a:lnTo>
                  <a:pt x="640" y="1642"/>
                </a:lnTo>
                <a:lnTo>
                  <a:pt x="640" y="1642"/>
                </a:lnTo>
                <a:lnTo>
                  <a:pt x="643" y="1649"/>
                </a:lnTo>
                <a:lnTo>
                  <a:pt x="645" y="1657"/>
                </a:lnTo>
                <a:lnTo>
                  <a:pt x="646" y="1664"/>
                </a:lnTo>
                <a:lnTo>
                  <a:pt x="646" y="1668"/>
                </a:lnTo>
                <a:lnTo>
                  <a:pt x="645" y="1672"/>
                </a:lnTo>
                <a:lnTo>
                  <a:pt x="645" y="1672"/>
                </a:lnTo>
                <a:lnTo>
                  <a:pt x="641" y="1677"/>
                </a:lnTo>
                <a:lnTo>
                  <a:pt x="636" y="1682"/>
                </a:lnTo>
                <a:lnTo>
                  <a:pt x="620" y="1696"/>
                </a:lnTo>
                <a:lnTo>
                  <a:pt x="605" y="1708"/>
                </a:lnTo>
                <a:lnTo>
                  <a:pt x="599" y="1713"/>
                </a:lnTo>
                <a:lnTo>
                  <a:pt x="595" y="1717"/>
                </a:lnTo>
                <a:lnTo>
                  <a:pt x="595" y="1717"/>
                </a:lnTo>
                <a:lnTo>
                  <a:pt x="580" y="1737"/>
                </a:lnTo>
                <a:lnTo>
                  <a:pt x="580" y="1737"/>
                </a:lnTo>
                <a:lnTo>
                  <a:pt x="577" y="1740"/>
                </a:lnTo>
                <a:lnTo>
                  <a:pt x="575" y="1747"/>
                </a:lnTo>
                <a:lnTo>
                  <a:pt x="575" y="1747"/>
                </a:lnTo>
                <a:lnTo>
                  <a:pt x="574" y="1754"/>
                </a:lnTo>
                <a:lnTo>
                  <a:pt x="574" y="1759"/>
                </a:lnTo>
                <a:lnTo>
                  <a:pt x="575" y="1767"/>
                </a:lnTo>
                <a:lnTo>
                  <a:pt x="575" y="1767"/>
                </a:lnTo>
                <a:lnTo>
                  <a:pt x="577" y="1774"/>
                </a:lnTo>
                <a:lnTo>
                  <a:pt x="580" y="1777"/>
                </a:lnTo>
                <a:lnTo>
                  <a:pt x="580" y="1777"/>
                </a:lnTo>
                <a:lnTo>
                  <a:pt x="581" y="1781"/>
                </a:lnTo>
                <a:lnTo>
                  <a:pt x="584" y="1788"/>
                </a:lnTo>
                <a:lnTo>
                  <a:pt x="586" y="1794"/>
                </a:lnTo>
                <a:lnTo>
                  <a:pt x="587" y="1796"/>
                </a:lnTo>
                <a:lnTo>
                  <a:pt x="590" y="1798"/>
                </a:lnTo>
                <a:lnTo>
                  <a:pt x="590" y="1798"/>
                </a:lnTo>
                <a:lnTo>
                  <a:pt x="614" y="1799"/>
                </a:lnTo>
                <a:lnTo>
                  <a:pt x="631" y="1799"/>
                </a:lnTo>
                <a:lnTo>
                  <a:pt x="645" y="1798"/>
                </a:lnTo>
                <a:lnTo>
                  <a:pt x="645" y="1798"/>
                </a:lnTo>
                <a:lnTo>
                  <a:pt x="651" y="1795"/>
                </a:lnTo>
                <a:lnTo>
                  <a:pt x="660" y="1789"/>
                </a:lnTo>
                <a:lnTo>
                  <a:pt x="679" y="1772"/>
                </a:lnTo>
                <a:lnTo>
                  <a:pt x="695" y="1756"/>
                </a:lnTo>
                <a:lnTo>
                  <a:pt x="705" y="1747"/>
                </a:lnTo>
                <a:lnTo>
                  <a:pt x="705" y="1747"/>
                </a:lnTo>
                <a:lnTo>
                  <a:pt x="709" y="1744"/>
                </a:lnTo>
                <a:lnTo>
                  <a:pt x="713" y="1739"/>
                </a:lnTo>
                <a:lnTo>
                  <a:pt x="715" y="1732"/>
                </a:lnTo>
                <a:lnTo>
                  <a:pt x="715" y="1732"/>
                </a:lnTo>
                <a:lnTo>
                  <a:pt x="728" y="1741"/>
                </a:lnTo>
                <a:lnTo>
                  <a:pt x="739" y="1749"/>
                </a:lnTo>
                <a:lnTo>
                  <a:pt x="745" y="1751"/>
                </a:lnTo>
                <a:lnTo>
                  <a:pt x="750" y="1752"/>
                </a:lnTo>
                <a:lnTo>
                  <a:pt x="750" y="1752"/>
                </a:lnTo>
                <a:lnTo>
                  <a:pt x="758" y="1755"/>
                </a:lnTo>
                <a:lnTo>
                  <a:pt x="768" y="1759"/>
                </a:lnTo>
                <a:lnTo>
                  <a:pt x="796" y="1771"/>
                </a:lnTo>
                <a:lnTo>
                  <a:pt x="841" y="1793"/>
                </a:lnTo>
                <a:lnTo>
                  <a:pt x="841" y="1793"/>
                </a:lnTo>
                <a:lnTo>
                  <a:pt x="847" y="1795"/>
                </a:lnTo>
                <a:lnTo>
                  <a:pt x="853" y="1796"/>
                </a:lnTo>
                <a:lnTo>
                  <a:pt x="868" y="1796"/>
                </a:lnTo>
                <a:lnTo>
                  <a:pt x="882" y="1795"/>
                </a:lnTo>
                <a:lnTo>
                  <a:pt x="887" y="1794"/>
                </a:lnTo>
                <a:lnTo>
                  <a:pt x="891" y="1793"/>
                </a:lnTo>
                <a:lnTo>
                  <a:pt x="891" y="1793"/>
                </a:lnTo>
                <a:lnTo>
                  <a:pt x="893" y="1790"/>
                </a:lnTo>
                <a:lnTo>
                  <a:pt x="896" y="1786"/>
                </a:lnTo>
                <a:lnTo>
                  <a:pt x="899" y="1779"/>
                </a:lnTo>
                <a:lnTo>
                  <a:pt x="900" y="1771"/>
                </a:lnTo>
                <a:lnTo>
                  <a:pt x="901" y="1767"/>
                </a:lnTo>
                <a:lnTo>
                  <a:pt x="901" y="1767"/>
                </a:lnTo>
                <a:lnTo>
                  <a:pt x="904" y="1762"/>
                </a:lnTo>
                <a:lnTo>
                  <a:pt x="905" y="1759"/>
                </a:lnTo>
                <a:lnTo>
                  <a:pt x="906" y="1752"/>
                </a:lnTo>
                <a:lnTo>
                  <a:pt x="906" y="1752"/>
                </a:lnTo>
                <a:lnTo>
                  <a:pt x="907" y="1750"/>
                </a:lnTo>
                <a:lnTo>
                  <a:pt x="909" y="1747"/>
                </a:lnTo>
                <a:lnTo>
                  <a:pt x="910" y="1746"/>
                </a:lnTo>
                <a:lnTo>
                  <a:pt x="910" y="1745"/>
                </a:lnTo>
                <a:lnTo>
                  <a:pt x="909" y="1744"/>
                </a:lnTo>
                <a:lnTo>
                  <a:pt x="901" y="1737"/>
                </a:lnTo>
                <a:lnTo>
                  <a:pt x="901" y="1737"/>
                </a:lnTo>
                <a:lnTo>
                  <a:pt x="887" y="1730"/>
                </a:lnTo>
                <a:lnTo>
                  <a:pt x="875" y="1723"/>
                </a:lnTo>
                <a:lnTo>
                  <a:pt x="863" y="1718"/>
                </a:lnTo>
                <a:lnTo>
                  <a:pt x="858" y="1715"/>
                </a:lnTo>
                <a:lnTo>
                  <a:pt x="856" y="1712"/>
                </a:lnTo>
                <a:lnTo>
                  <a:pt x="856" y="1712"/>
                </a:lnTo>
                <a:lnTo>
                  <a:pt x="852" y="1708"/>
                </a:lnTo>
                <a:lnTo>
                  <a:pt x="846" y="1703"/>
                </a:lnTo>
                <a:lnTo>
                  <a:pt x="827" y="1689"/>
                </a:lnTo>
                <a:lnTo>
                  <a:pt x="818" y="1681"/>
                </a:lnTo>
                <a:lnTo>
                  <a:pt x="811" y="1671"/>
                </a:lnTo>
                <a:lnTo>
                  <a:pt x="804" y="1659"/>
                </a:lnTo>
                <a:lnTo>
                  <a:pt x="802" y="1653"/>
                </a:lnTo>
                <a:lnTo>
                  <a:pt x="801" y="1647"/>
                </a:lnTo>
                <a:lnTo>
                  <a:pt x="801" y="1647"/>
                </a:lnTo>
                <a:lnTo>
                  <a:pt x="801" y="1634"/>
                </a:lnTo>
                <a:lnTo>
                  <a:pt x="802" y="1620"/>
                </a:lnTo>
                <a:lnTo>
                  <a:pt x="804" y="1607"/>
                </a:lnTo>
                <a:lnTo>
                  <a:pt x="808" y="1591"/>
                </a:lnTo>
                <a:lnTo>
                  <a:pt x="816" y="1563"/>
                </a:lnTo>
                <a:lnTo>
                  <a:pt x="819" y="1546"/>
                </a:lnTo>
                <a:lnTo>
                  <a:pt x="821" y="1531"/>
                </a:lnTo>
                <a:lnTo>
                  <a:pt x="821" y="1531"/>
                </a:lnTo>
                <a:lnTo>
                  <a:pt x="826" y="1468"/>
                </a:lnTo>
                <a:lnTo>
                  <a:pt x="827" y="1437"/>
                </a:lnTo>
                <a:lnTo>
                  <a:pt x="827" y="1412"/>
                </a:lnTo>
                <a:lnTo>
                  <a:pt x="827" y="1412"/>
                </a:lnTo>
                <a:lnTo>
                  <a:pt x="861" y="1405"/>
                </a:lnTo>
                <a:lnTo>
                  <a:pt x="881" y="1405"/>
                </a:lnTo>
                <a:lnTo>
                  <a:pt x="881" y="1405"/>
                </a:lnTo>
                <a:lnTo>
                  <a:pt x="871" y="1305"/>
                </a:lnTo>
                <a:lnTo>
                  <a:pt x="862" y="1213"/>
                </a:lnTo>
                <a:lnTo>
                  <a:pt x="858" y="1167"/>
                </a:lnTo>
                <a:lnTo>
                  <a:pt x="856" y="1124"/>
                </a:lnTo>
                <a:lnTo>
                  <a:pt x="856" y="1124"/>
                </a:lnTo>
                <a:lnTo>
                  <a:pt x="851" y="1053"/>
                </a:lnTo>
                <a:lnTo>
                  <a:pt x="847" y="1003"/>
                </a:lnTo>
                <a:lnTo>
                  <a:pt x="842" y="973"/>
                </a:lnTo>
                <a:lnTo>
                  <a:pt x="841" y="963"/>
                </a:lnTo>
                <a:lnTo>
                  <a:pt x="856" y="948"/>
                </a:lnTo>
                <a:lnTo>
                  <a:pt x="856" y="948"/>
                </a:lnTo>
                <a:lnTo>
                  <a:pt x="835" y="829"/>
                </a:lnTo>
                <a:lnTo>
                  <a:pt x="819" y="743"/>
                </a:lnTo>
                <a:lnTo>
                  <a:pt x="811" y="702"/>
                </a:lnTo>
                <a:lnTo>
                  <a:pt x="811" y="702"/>
                </a:lnTo>
                <a:lnTo>
                  <a:pt x="811" y="698"/>
                </a:lnTo>
                <a:lnTo>
                  <a:pt x="812" y="690"/>
                </a:lnTo>
                <a:lnTo>
                  <a:pt x="816" y="664"/>
                </a:lnTo>
                <a:lnTo>
                  <a:pt x="832" y="587"/>
                </a:lnTo>
                <a:lnTo>
                  <a:pt x="856" y="480"/>
                </a:lnTo>
                <a:lnTo>
                  <a:pt x="856" y="480"/>
                </a:lnTo>
                <a:lnTo>
                  <a:pt x="871" y="473"/>
                </a:lnTo>
                <a:lnTo>
                  <a:pt x="882" y="468"/>
                </a:lnTo>
                <a:lnTo>
                  <a:pt x="887" y="465"/>
                </a:lnTo>
                <a:lnTo>
                  <a:pt x="891" y="465"/>
                </a:lnTo>
                <a:lnTo>
                  <a:pt x="891" y="465"/>
                </a:lnTo>
                <a:lnTo>
                  <a:pt x="927" y="464"/>
                </a:lnTo>
                <a:lnTo>
                  <a:pt x="999" y="458"/>
                </a:lnTo>
                <a:lnTo>
                  <a:pt x="1037" y="454"/>
                </a:lnTo>
                <a:lnTo>
                  <a:pt x="1069" y="450"/>
                </a:lnTo>
                <a:lnTo>
                  <a:pt x="1092" y="445"/>
                </a:lnTo>
                <a:lnTo>
                  <a:pt x="1099" y="443"/>
                </a:lnTo>
                <a:lnTo>
                  <a:pt x="1101" y="441"/>
                </a:lnTo>
                <a:lnTo>
                  <a:pt x="1102" y="440"/>
                </a:lnTo>
                <a:lnTo>
                  <a:pt x="1102" y="440"/>
                </a:lnTo>
                <a:lnTo>
                  <a:pt x="1102" y="425"/>
                </a:lnTo>
                <a:lnTo>
                  <a:pt x="1098" y="394"/>
                </a:lnTo>
                <a:lnTo>
                  <a:pt x="1088" y="304"/>
                </a:lnTo>
                <a:lnTo>
                  <a:pt x="1072" y="179"/>
                </a:lnTo>
                <a:lnTo>
                  <a:pt x="1057" y="179"/>
                </a:lnTo>
                <a:lnTo>
                  <a:pt x="1057" y="154"/>
                </a:lnTo>
                <a:lnTo>
                  <a:pt x="1057" y="154"/>
                </a:lnTo>
                <a:lnTo>
                  <a:pt x="1059" y="140"/>
                </a:lnTo>
                <a:lnTo>
                  <a:pt x="1064" y="118"/>
                </a:lnTo>
                <a:lnTo>
                  <a:pt x="1068" y="97"/>
                </a:lnTo>
                <a:lnTo>
                  <a:pt x="1068" y="89"/>
                </a:lnTo>
                <a:lnTo>
                  <a:pt x="1067" y="83"/>
                </a:lnTo>
                <a:lnTo>
                  <a:pt x="1067" y="83"/>
                </a:lnTo>
                <a:lnTo>
                  <a:pt x="1060" y="71"/>
                </a:lnTo>
                <a:lnTo>
                  <a:pt x="1057" y="63"/>
                </a:lnTo>
                <a:lnTo>
                  <a:pt x="1057" y="63"/>
                </a:lnTo>
                <a:lnTo>
                  <a:pt x="1054" y="59"/>
                </a:lnTo>
                <a:lnTo>
                  <a:pt x="1052" y="54"/>
                </a:lnTo>
                <a:lnTo>
                  <a:pt x="1050" y="50"/>
                </a:lnTo>
                <a:lnTo>
                  <a:pt x="1048" y="48"/>
                </a:lnTo>
                <a:lnTo>
                  <a:pt x="1047" y="48"/>
                </a:lnTo>
                <a:lnTo>
                  <a:pt x="1047" y="48"/>
                </a:lnTo>
                <a:lnTo>
                  <a:pt x="1043" y="48"/>
                </a:lnTo>
                <a:lnTo>
                  <a:pt x="1042" y="48"/>
                </a:lnTo>
                <a:lnTo>
                  <a:pt x="1042" y="48"/>
                </a:lnTo>
                <a:lnTo>
                  <a:pt x="1042" y="45"/>
                </a:lnTo>
                <a:lnTo>
                  <a:pt x="1042" y="40"/>
                </a:lnTo>
                <a:lnTo>
                  <a:pt x="1040" y="33"/>
                </a:lnTo>
                <a:lnTo>
                  <a:pt x="1039" y="30"/>
                </a:lnTo>
                <a:lnTo>
                  <a:pt x="1037" y="28"/>
                </a:lnTo>
                <a:lnTo>
                  <a:pt x="1037" y="28"/>
                </a:lnTo>
                <a:lnTo>
                  <a:pt x="1031" y="24"/>
                </a:lnTo>
                <a:lnTo>
                  <a:pt x="1030" y="23"/>
                </a:lnTo>
                <a:lnTo>
                  <a:pt x="1029" y="22"/>
                </a:lnTo>
                <a:lnTo>
                  <a:pt x="1026" y="23"/>
                </a:lnTo>
                <a:lnTo>
                  <a:pt x="1026" y="23"/>
                </a:lnTo>
                <a:lnTo>
                  <a:pt x="1025" y="23"/>
                </a:lnTo>
                <a:lnTo>
                  <a:pt x="1025" y="20"/>
                </a:lnTo>
                <a:lnTo>
                  <a:pt x="1024" y="14"/>
                </a:lnTo>
                <a:lnTo>
                  <a:pt x="1021" y="6"/>
                </a:lnTo>
                <a:lnTo>
                  <a:pt x="1019" y="4"/>
                </a:lnTo>
                <a:lnTo>
                  <a:pt x="1016" y="3"/>
                </a:lnTo>
                <a:lnTo>
                  <a:pt x="1016" y="3"/>
                </a:lnTo>
                <a:lnTo>
                  <a:pt x="1011" y="1"/>
                </a:lnTo>
                <a:lnTo>
                  <a:pt x="1008" y="0"/>
                </a:lnTo>
                <a:lnTo>
                  <a:pt x="1006" y="0"/>
                </a:lnTo>
                <a:lnTo>
                  <a:pt x="1006" y="3"/>
                </a:lnTo>
                <a:lnTo>
                  <a:pt x="1006" y="3"/>
                </a:lnTo>
                <a:lnTo>
                  <a:pt x="1008" y="12"/>
                </a:lnTo>
                <a:lnTo>
                  <a:pt x="1008" y="15"/>
                </a:lnTo>
                <a:lnTo>
                  <a:pt x="1006" y="18"/>
                </a:lnTo>
                <a:lnTo>
                  <a:pt x="1006" y="18"/>
                </a:lnTo>
                <a:lnTo>
                  <a:pt x="1005" y="18"/>
                </a:lnTo>
                <a:lnTo>
                  <a:pt x="1003" y="17"/>
                </a:lnTo>
                <a:lnTo>
                  <a:pt x="996" y="12"/>
                </a:lnTo>
                <a:lnTo>
                  <a:pt x="990" y="8"/>
                </a:lnTo>
                <a:lnTo>
                  <a:pt x="988" y="6"/>
                </a:lnTo>
                <a:lnTo>
                  <a:pt x="986" y="8"/>
                </a:lnTo>
                <a:lnTo>
                  <a:pt x="986" y="8"/>
                </a:lnTo>
                <a:lnTo>
                  <a:pt x="985" y="12"/>
                </a:lnTo>
                <a:lnTo>
                  <a:pt x="985" y="17"/>
                </a:lnTo>
                <a:lnTo>
                  <a:pt x="986" y="23"/>
                </a:lnTo>
                <a:lnTo>
                  <a:pt x="986" y="23"/>
                </a:lnTo>
                <a:lnTo>
                  <a:pt x="989" y="39"/>
                </a:lnTo>
                <a:lnTo>
                  <a:pt x="990" y="50"/>
                </a:lnTo>
                <a:lnTo>
                  <a:pt x="991" y="58"/>
                </a:lnTo>
                <a:lnTo>
                  <a:pt x="991" y="58"/>
                </a:lnTo>
                <a:lnTo>
                  <a:pt x="994" y="67"/>
                </a:lnTo>
                <a:lnTo>
                  <a:pt x="995" y="79"/>
                </a:lnTo>
                <a:lnTo>
                  <a:pt x="995" y="87"/>
                </a:lnTo>
                <a:lnTo>
                  <a:pt x="995" y="93"/>
                </a:lnTo>
                <a:lnTo>
                  <a:pt x="994" y="97"/>
                </a:lnTo>
                <a:lnTo>
                  <a:pt x="993" y="98"/>
                </a:lnTo>
                <a:lnTo>
                  <a:pt x="991" y="98"/>
                </a:lnTo>
                <a:lnTo>
                  <a:pt x="991" y="98"/>
                </a:lnTo>
                <a:lnTo>
                  <a:pt x="981" y="98"/>
                </a:lnTo>
                <a:lnTo>
                  <a:pt x="976" y="98"/>
                </a:lnTo>
                <a:lnTo>
                  <a:pt x="976" y="98"/>
                </a:lnTo>
                <a:lnTo>
                  <a:pt x="971" y="93"/>
                </a:lnTo>
                <a:lnTo>
                  <a:pt x="964" y="82"/>
                </a:lnTo>
                <a:lnTo>
                  <a:pt x="954" y="72"/>
                </a:lnTo>
                <a:lnTo>
                  <a:pt x="950" y="69"/>
                </a:lnTo>
                <a:lnTo>
                  <a:pt x="946" y="68"/>
                </a:lnTo>
                <a:lnTo>
                  <a:pt x="946" y="68"/>
                </a:lnTo>
                <a:lnTo>
                  <a:pt x="942" y="69"/>
                </a:lnTo>
                <a:lnTo>
                  <a:pt x="940" y="71"/>
                </a:lnTo>
                <a:lnTo>
                  <a:pt x="940" y="73"/>
                </a:lnTo>
                <a:lnTo>
                  <a:pt x="941" y="78"/>
                </a:lnTo>
                <a:lnTo>
                  <a:pt x="941" y="78"/>
                </a:lnTo>
                <a:lnTo>
                  <a:pt x="949" y="98"/>
                </a:lnTo>
                <a:lnTo>
                  <a:pt x="954" y="110"/>
                </a:lnTo>
                <a:lnTo>
                  <a:pt x="956" y="118"/>
                </a:lnTo>
                <a:lnTo>
                  <a:pt x="956" y="118"/>
                </a:lnTo>
                <a:lnTo>
                  <a:pt x="960" y="132"/>
                </a:lnTo>
                <a:lnTo>
                  <a:pt x="962" y="138"/>
                </a:lnTo>
                <a:lnTo>
                  <a:pt x="966" y="143"/>
                </a:lnTo>
                <a:lnTo>
                  <a:pt x="966" y="143"/>
                </a:lnTo>
                <a:lnTo>
                  <a:pt x="986" y="160"/>
                </a:lnTo>
                <a:lnTo>
                  <a:pt x="998" y="170"/>
                </a:lnTo>
                <a:lnTo>
                  <a:pt x="1001" y="174"/>
                </a:lnTo>
                <a:lnTo>
                  <a:pt x="1001" y="174"/>
                </a:lnTo>
                <a:lnTo>
                  <a:pt x="1000" y="175"/>
                </a:lnTo>
                <a:lnTo>
                  <a:pt x="1000" y="179"/>
                </a:lnTo>
                <a:lnTo>
                  <a:pt x="1001" y="184"/>
                </a:lnTo>
                <a:lnTo>
                  <a:pt x="996" y="184"/>
                </a:lnTo>
                <a:lnTo>
                  <a:pt x="1001" y="375"/>
                </a:lnTo>
                <a:lnTo>
                  <a:pt x="1001" y="375"/>
                </a:lnTo>
                <a:lnTo>
                  <a:pt x="821" y="345"/>
                </a:lnTo>
                <a:lnTo>
                  <a:pt x="821" y="345"/>
                </a:lnTo>
                <a:lnTo>
                  <a:pt x="791" y="341"/>
                </a:lnTo>
                <a:lnTo>
                  <a:pt x="779" y="340"/>
                </a:lnTo>
                <a:lnTo>
                  <a:pt x="771" y="340"/>
                </a:lnTo>
                <a:lnTo>
                  <a:pt x="771" y="340"/>
                </a:lnTo>
                <a:lnTo>
                  <a:pt x="754" y="338"/>
                </a:lnTo>
                <a:lnTo>
                  <a:pt x="727" y="336"/>
                </a:lnTo>
                <a:lnTo>
                  <a:pt x="699" y="333"/>
                </a:lnTo>
                <a:lnTo>
                  <a:pt x="689" y="331"/>
                </a:lnTo>
                <a:lnTo>
                  <a:pt x="685" y="330"/>
                </a:lnTo>
                <a:lnTo>
                  <a:pt x="685" y="330"/>
                </a:lnTo>
                <a:lnTo>
                  <a:pt x="675" y="318"/>
                </a:lnTo>
                <a:lnTo>
                  <a:pt x="670" y="308"/>
                </a:lnTo>
                <a:lnTo>
                  <a:pt x="668" y="302"/>
                </a:lnTo>
                <a:lnTo>
                  <a:pt x="665" y="294"/>
                </a:lnTo>
                <a:lnTo>
                  <a:pt x="665" y="294"/>
                </a:lnTo>
                <a:lnTo>
                  <a:pt x="663" y="279"/>
                </a:lnTo>
                <a:lnTo>
                  <a:pt x="660" y="262"/>
                </a:lnTo>
                <a:lnTo>
                  <a:pt x="658" y="245"/>
                </a:lnTo>
                <a:lnTo>
                  <a:pt x="655" y="229"/>
                </a:lnTo>
                <a:lnTo>
                  <a:pt x="655" y="229"/>
                </a:lnTo>
                <a:lnTo>
                  <a:pt x="651" y="220"/>
                </a:lnTo>
                <a:lnTo>
                  <a:pt x="646" y="211"/>
                </a:lnTo>
                <a:lnTo>
                  <a:pt x="639" y="201"/>
                </a:lnTo>
                <a:lnTo>
                  <a:pt x="631" y="193"/>
                </a:lnTo>
                <a:lnTo>
                  <a:pt x="615" y="175"/>
                </a:lnTo>
                <a:lnTo>
                  <a:pt x="605" y="164"/>
                </a:lnTo>
                <a:lnTo>
                  <a:pt x="605" y="164"/>
                </a:lnTo>
                <a:lnTo>
                  <a:pt x="596" y="152"/>
                </a:lnTo>
                <a:lnTo>
                  <a:pt x="589" y="145"/>
                </a:lnTo>
                <a:lnTo>
                  <a:pt x="580" y="137"/>
                </a:lnTo>
                <a:lnTo>
                  <a:pt x="569" y="130"/>
                </a:lnTo>
                <a:lnTo>
                  <a:pt x="557" y="122"/>
                </a:lnTo>
                <a:lnTo>
                  <a:pt x="545" y="117"/>
                </a:lnTo>
                <a:lnTo>
                  <a:pt x="530" y="113"/>
                </a:lnTo>
                <a:lnTo>
                  <a:pt x="530" y="113"/>
                </a:lnTo>
                <a:lnTo>
                  <a:pt x="520" y="112"/>
                </a:lnTo>
                <a:lnTo>
                  <a:pt x="510" y="112"/>
                </a:lnTo>
                <a:lnTo>
                  <a:pt x="492" y="113"/>
                </a:lnTo>
                <a:lnTo>
                  <a:pt x="478" y="116"/>
                </a:lnTo>
                <a:lnTo>
                  <a:pt x="467" y="120"/>
                </a:lnTo>
                <a:lnTo>
                  <a:pt x="467" y="120"/>
                </a:lnTo>
                <a:lnTo>
                  <a:pt x="459" y="123"/>
                </a:lnTo>
                <a:lnTo>
                  <a:pt x="459" y="123"/>
                </a:lnTo>
                <a:lnTo>
                  <a:pt x="467" y="120"/>
                </a:lnTo>
                <a:lnTo>
                  <a:pt x="467" y="120"/>
                </a:lnTo>
                <a:lnTo>
                  <a:pt x="479" y="113"/>
                </a:lnTo>
                <a:lnTo>
                  <a:pt x="483" y="111"/>
                </a:lnTo>
                <a:lnTo>
                  <a:pt x="484" y="110"/>
                </a:lnTo>
                <a:lnTo>
                  <a:pt x="484" y="108"/>
                </a:lnTo>
                <a:lnTo>
                  <a:pt x="484" y="108"/>
                </a:lnTo>
                <a:lnTo>
                  <a:pt x="481" y="107"/>
                </a:lnTo>
                <a:lnTo>
                  <a:pt x="474" y="107"/>
                </a:lnTo>
                <a:lnTo>
                  <a:pt x="467" y="110"/>
                </a:lnTo>
                <a:lnTo>
                  <a:pt x="459" y="113"/>
                </a:lnTo>
                <a:lnTo>
                  <a:pt x="459" y="113"/>
                </a:lnTo>
                <a:lnTo>
                  <a:pt x="453" y="120"/>
                </a:lnTo>
                <a:lnTo>
                  <a:pt x="448" y="126"/>
                </a:lnTo>
                <a:lnTo>
                  <a:pt x="444" y="133"/>
                </a:lnTo>
                <a:lnTo>
                  <a:pt x="444" y="133"/>
                </a:lnTo>
                <a:lnTo>
                  <a:pt x="442" y="132"/>
                </a:lnTo>
                <a:lnTo>
                  <a:pt x="438" y="130"/>
                </a:lnTo>
                <a:lnTo>
                  <a:pt x="434" y="123"/>
                </a:lnTo>
                <a:lnTo>
                  <a:pt x="434" y="123"/>
                </a:lnTo>
                <a:lnTo>
                  <a:pt x="432" y="116"/>
                </a:lnTo>
                <a:lnTo>
                  <a:pt x="431" y="108"/>
                </a:lnTo>
                <a:lnTo>
                  <a:pt x="431" y="105"/>
                </a:lnTo>
                <a:lnTo>
                  <a:pt x="431" y="103"/>
                </a:lnTo>
                <a:lnTo>
                  <a:pt x="429" y="103"/>
                </a:lnTo>
                <a:lnTo>
                  <a:pt x="429" y="103"/>
                </a:lnTo>
                <a:lnTo>
                  <a:pt x="427" y="107"/>
                </a:lnTo>
                <a:lnTo>
                  <a:pt x="422" y="115"/>
                </a:lnTo>
                <a:lnTo>
                  <a:pt x="419" y="122"/>
                </a:lnTo>
                <a:lnTo>
                  <a:pt x="419" y="126"/>
                </a:lnTo>
                <a:lnTo>
                  <a:pt x="419" y="128"/>
                </a:lnTo>
                <a:lnTo>
                  <a:pt x="419" y="128"/>
                </a:lnTo>
                <a:lnTo>
                  <a:pt x="422" y="135"/>
                </a:lnTo>
                <a:lnTo>
                  <a:pt x="424" y="138"/>
                </a:lnTo>
                <a:lnTo>
                  <a:pt x="424" y="138"/>
                </a:lnTo>
                <a:lnTo>
                  <a:pt x="434" y="143"/>
                </a:lnTo>
                <a:lnTo>
                  <a:pt x="434" y="143"/>
                </a:lnTo>
                <a:lnTo>
                  <a:pt x="423" y="145"/>
                </a:lnTo>
                <a:lnTo>
                  <a:pt x="414" y="145"/>
                </a:lnTo>
                <a:lnTo>
                  <a:pt x="412" y="145"/>
                </a:lnTo>
                <a:lnTo>
                  <a:pt x="409" y="143"/>
                </a:lnTo>
                <a:lnTo>
                  <a:pt x="409" y="143"/>
                </a:lnTo>
                <a:lnTo>
                  <a:pt x="407" y="141"/>
                </a:lnTo>
                <a:lnTo>
                  <a:pt x="403" y="140"/>
                </a:lnTo>
                <a:lnTo>
                  <a:pt x="399" y="138"/>
                </a:lnTo>
                <a:lnTo>
                  <a:pt x="399" y="138"/>
                </a:lnTo>
                <a:lnTo>
                  <a:pt x="399" y="140"/>
                </a:lnTo>
                <a:lnTo>
                  <a:pt x="402" y="145"/>
                </a:lnTo>
                <a:lnTo>
                  <a:pt x="405" y="150"/>
                </a:lnTo>
                <a:lnTo>
                  <a:pt x="407" y="152"/>
                </a:lnTo>
                <a:lnTo>
                  <a:pt x="409" y="154"/>
                </a:lnTo>
                <a:lnTo>
                  <a:pt x="409" y="154"/>
                </a:lnTo>
                <a:lnTo>
                  <a:pt x="424" y="159"/>
                </a:lnTo>
                <a:lnTo>
                  <a:pt x="424" y="159"/>
                </a:lnTo>
                <a:lnTo>
                  <a:pt x="422" y="160"/>
                </a:lnTo>
                <a:lnTo>
                  <a:pt x="418" y="164"/>
                </a:lnTo>
                <a:lnTo>
                  <a:pt x="410" y="174"/>
                </a:lnTo>
                <a:lnTo>
                  <a:pt x="408" y="180"/>
                </a:lnTo>
                <a:lnTo>
                  <a:pt x="404" y="189"/>
                </a:lnTo>
                <a:lnTo>
                  <a:pt x="404" y="189"/>
                </a:lnTo>
                <a:lnTo>
                  <a:pt x="402" y="199"/>
                </a:lnTo>
                <a:lnTo>
                  <a:pt x="400" y="211"/>
                </a:lnTo>
                <a:lnTo>
                  <a:pt x="400" y="224"/>
                </a:lnTo>
                <a:lnTo>
                  <a:pt x="402" y="238"/>
                </a:lnTo>
                <a:lnTo>
                  <a:pt x="403" y="252"/>
                </a:lnTo>
                <a:lnTo>
                  <a:pt x="407" y="264"/>
                </a:lnTo>
                <a:lnTo>
                  <a:pt x="409" y="275"/>
                </a:lnTo>
                <a:lnTo>
                  <a:pt x="414" y="284"/>
                </a:lnTo>
                <a:lnTo>
                  <a:pt x="414" y="284"/>
                </a:lnTo>
                <a:lnTo>
                  <a:pt x="419" y="292"/>
                </a:lnTo>
                <a:lnTo>
                  <a:pt x="423" y="297"/>
                </a:lnTo>
                <a:lnTo>
                  <a:pt x="431" y="307"/>
                </a:lnTo>
                <a:lnTo>
                  <a:pt x="434" y="312"/>
                </a:lnTo>
                <a:lnTo>
                  <a:pt x="437" y="319"/>
                </a:lnTo>
                <a:lnTo>
                  <a:pt x="438" y="328"/>
                </a:lnTo>
                <a:lnTo>
                  <a:pt x="439" y="340"/>
                </a:lnTo>
                <a:lnTo>
                  <a:pt x="439" y="340"/>
                </a:lnTo>
                <a:lnTo>
                  <a:pt x="439" y="353"/>
                </a:lnTo>
                <a:lnTo>
                  <a:pt x="437" y="367"/>
                </a:lnTo>
                <a:lnTo>
                  <a:pt x="433" y="381"/>
                </a:lnTo>
                <a:lnTo>
                  <a:pt x="429" y="395"/>
                </a:lnTo>
                <a:lnTo>
                  <a:pt x="420" y="419"/>
                </a:lnTo>
                <a:lnTo>
                  <a:pt x="414" y="435"/>
                </a:lnTo>
                <a:lnTo>
                  <a:pt x="414" y="435"/>
                </a:lnTo>
                <a:lnTo>
                  <a:pt x="412" y="441"/>
                </a:lnTo>
                <a:lnTo>
                  <a:pt x="410" y="449"/>
                </a:lnTo>
                <a:lnTo>
                  <a:pt x="409" y="467"/>
                </a:lnTo>
                <a:lnTo>
                  <a:pt x="409" y="482"/>
                </a:lnTo>
                <a:lnTo>
                  <a:pt x="409" y="490"/>
                </a:lnTo>
                <a:lnTo>
                  <a:pt x="409" y="490"/>
                </a:lnTo>
                <a:lnTo>
                  <a:pt x="410" y="492"/>
                </a:lnTo>
                <a:lnTo>
                  <a:pt x="410" y="492"/>
                </a:lnTo>
                <a:lnTo>
                  <a:pt x="414" y="489"/>
                </a:lnTo>
                <a:lnTo>
                  <a:pt x="417" y="487"/>
                </a:lnTo>
                <a:lnTo>
                  <a:pt x="419" y="485"/>
                </a:lnTo>
                <a:lnTo>
                  <a:pt x="419" y="485"/>
                </a:lnTo>
                <a:lnTo>
                  <a:pt x="420" y="487"/>
                </a:lnTo>
                <a:lnTo>
                  <a:pt x="420" y="488"/>
                </a:lnTo>
                <a:lnTo>
                  <a:pt x="420" y="494"/>
                </a:lnTo>
                <a:lnTo>
                  <a:pt x="419" y="505"/>
                </a:lnTo>
                <a:lnTo>
                  <a:pt x="419" y="505"/>
                </a:lnTo>
                <a:lnTo>
                  <a:pt x="422" y="522"/>
                </a:lnTo>
                <a:lnTo>
                  <a:pt x="424" y="533"/>
                </a:lnTo>
                <a:lnTo>
                  <a:pt x="424" y="541"/>
                </a:lnTo>
                <a:lnTo>
                  <a:pt x="424" y="541"/>
                </a:lnTo>
                <a:lnTo>
                  <a:pt x="384" y="686"/>
                </a:lnTo>
                <a:lnTo>
                  <a:pt x="183" y="692"/>
                </a:lnTo>
                <a:lnTo>
                  <a:pt x="183" y="707"/>
                </a:lnTo>
                <a:lnTo>
                  <a:pt x="183" y="707"/>
                </a:lnTo>
                <a:lnTo>
                  <a:pt x="170" y="703"/>
                </a:lnTo>
                <a:lnTo>
                  <a:pt x="157" y="698"/>
                </a:lnTo>
                <a:lnTo>
                  <a:pt x="143" y="692"/>
                </a:lnTo>
                <a:lnTo>
                  <a:pt x="143" y="692"/>
                </a:lnTo>
                <a:lnTo>
                  <a:pt x="132" y="685"/>
                </a:lnTo>
                <a:lnTo>
                  <a:pt x="124" y="680"/>
                </a:lnTo>
                <a:lnTo>
                  <a:pt x="119" y="679"/>
                </a:lnTo>
                <a:lnTo>
                  <a:pt x="114" y="678"/>
                </a:lnTo>
                <a:lnTo>
                  <a:pt x="98" y="676"/>
                </a:lnTo>
                <a:lnTo>
                  <a:pt x="98" y="676"/>
                </a:lnTo>
                <a:lnTo>
                  <a:pt x="78" y="675"/>
                </a:lnTo>
                <a:lnTo>
                  <a:pt x="63" y="674"/>
                </a:lnTo>
                <a:lnTo>
                  <a:pt x="52" y="674"/>
                </a:lnTo>
                <a:lnTo>
                  <a:pt x="49" y="675"/>
                </a:lnTo>
                <a:lnTo>
                  <a:pt x="48" y="676"/>
                </a:lnTo>
                <a:lnTo>
                  <a:pt x="48" y="676"/>
                </a:lnTo>
                <a:lnTo>
                  <a:pt x="48" y="680"/>
                </a:lnTo>
                <a:lnTo>
                  <a:pt x="50" y="683"/>
                </a:lnTo>
                <a:lnTo>
                  <a:pt x="52" y="685"/>
                </a:lnTo>
                <a:lnTo>
                  <a:pt x="53" y="686"/>
                </a:lnTo>
                <a:lnTo>
                  <a:pt x="53" y="686"/>
                </a:lnTo>
                <a:lnTo>
                  <a:pt x="58" y="689"/>
                </a:lnTo>
                <a:lnTo>
                  <a:pt x="70" y="692"/>
                </a:lnTo>
                <a:lnTo>
                  <a:pt x="83" y="694"/>
                </a:lnTo>
                <a:lnTo>
                  <a:pt x="87" y="695"/>
                </a:lnTo>
                <a:lnTo>
                  <a:pt x="88" y="697"/>
                </a:lnTo>
                <a:lnTo>
                  <a:pt x="88" y="697"/>
                </a:lnTo>
                <a:lnTo>
                  <a:pt x="89" y="698"/>
                </a:lnTo>
                <a:lnTo>
                  <a:pt x="89" y="698"/>
                </a:lnTo>
                <a:lnTo>
                  <a:pt x="83" y="702"/>
                </a:lnTo>
                <a:lnTo>
                  <a:pt x="83" y="702"/>
                </a:lnTo>
                <a:lnTo>
                  <a:pt x="77" y="705"/>
                </a:lnTo>
                <a:lnTo>
                  <a:pt x="73" y="708"/>
                </a:lnTo>
                <a:lnTo>
                  <a:pt x="69" y="710"/>
                </a:lnTo>
                <a:lnTo>
                  <a:pt x="63" y="712"/>
                </a:lnTo>
                <a:lnTo>
                  <a:pt x="63" y="712"/>
                </a:lnTo>
                <a:lnTo>
                  <a:pt x="50" y="712"/>
                </a:lnTo>
                <a:lnTo>
                  <a:pt x="34" y="709"/>
                </a:lnTo>
                <a:lnTo>
                  <a:pt x="20" y="709"/>
                </a:lnTo>
                <a:lnTo>
                  <a:pt x="15" y="710"/>
                </a:lnTo>
                <a:lnTo>
                  <a:pt x="13" y="712"/>
                </a:lnTo>
                <a:lnTo>
                  <a:pt x="13" y="712"/>
                </a:lnTo>
                <a:lnTo>
                  <a:pt x="10" y="715"/>
                </a:lnTo>
                <a:lnTo>
                  <a:pt x="10" y="718"/>
                </a:lnTo>
                <a:lnTo>
                  <a:pt x="13" y="720"/>
                </a:lnTo>
                <a:lnTo>
                  <a:pt x="18" y="722"/>
                </a:lnTo>
                <a:lnTo>
                  <a:pt x="18" y="722"/>
                </a:lnTo>
                <a:lnTo>
                  <a:pt x="43" y="727"/>
                </a:lnTo>
                <a:lnTo>
                  <a:pt x="43" y="727"/>
                </a:lnTo>
                <a:lnTo>
                  <a:pt x="23" y="727"/>
                </a:lnTo>
                <a:lnTo>
                  <a:pt x="9" y="729"/>
                </a:lnTo>
                <a:lnTo>
                  <a:pt x="5" y="730"/>
                </a:lnTo>
                <a:lnTo>
                  <a:pt x="3" y="732"/>
                </a:lnTo>
                <a:lnTo>
                  <a:pt x="3" y="732"/>
                </a:lnTo>
                <a:lnTo>
                  <a:pt x="1" y="735"/>
                </a:lnTo>
                <a:lnTo>
                  <a:pt x="0" y="738"/>
                </a:lnTo>
                <a:lnTo>
                  <a:pt x="0" y="739"/>
                </a:lnTo>
                <a:lnTo>
                  <a:pt x="3" y="742"/>
                </a:lnTo>
                <a:lnTo>
                  <a:pt x="3" y="742"/>
                </a:lnTo>
                <a:lnTo>
                  <a:pt x="8" y="743"/>
                </a:lnTo>
                <a:lnTo>
                  <a:pt x="11" y="743"/>
                </a:lnTo>
                <a:lnTo>
                  <a:pt x="15" y="744"/>
                </a:lnTo>
                <a:lnTo>
                  <a:pt x="16" y="744"/>
                </a:lnTo>
                <a:lnTo>
                  <a:pt x="18" y="747"/>
                </a:lnTo>
                <a:lnTo>
                  <a:pt x="18" y="747"/>
                </a:lnTo>
                <a:lnTo>
                  <a:pt x="21" y="751"/>
                </a:lnTo>
                <a:lnTo>
                  <a:pt x="27" y="754"/>
                </a:lnTo>
                <a:lnTo>
                  <a:pt x="33" y="757"/>
                </a:lnTo>
                <a:lnTo>
                  <a:pt x="33" y="757"/>
                </a:lnTo>
                <a:lnTo>
                  <a:pt x="35" y="762"/>
                </a:lnTo>
                <a:lnTo>
                  <a:pt x="39" y="766"/>
                </a:lnTo>
                <a:lnTo>
                  <a:pt x="40" y="767"/>
                </a:lnTo>
                <a:lnTo>
                  <a:pt x="43" y="767"/>
                </a:lnTo>
                <a:lnTo>
                  <a:pt x="58" y="767"/>
                </a:lnTo>
                <a:lnTo>
                  <a:pt x="58" y="767"/>
                </a:lnTo>
                <a:lnTo>
                  <a:pt x="58" y="768"/>
                </a:lnTo>
                <a:lnTo>
                  <a:pt x="60" y="771"/>
                </a:lnTo>
                <a:lnTo>
                  <a:pt x="65" y="774"/>
                </a:lnTo>
                <a:lnTo>
                  <a:pt x="73" y="777"/>
                </a:lnTo>
                <a:lnTo>
                  <a:pt x="73" y="777"/>
                </a:lnTo>
                <a:lnTo>
                  <a:pt x="79" y="777"/>
                </a:lnTo>
                <a:lnTo>
                  <a:pt x="88" y="776"/>
                </a:lnTo>
                <a:lnTo>
                  <a:pt x="111" y="772"/>
                </a:lnTo>
                <a:lnTo>
                  <a:pt x="133" y="767"/>
                </a:lnTo>
                <a:lnTo>
                  <a:pt x="148" y="762"/>
                </a:lnTo>
                <a:lnTo>
                  <a:pt x="148" y="762"/>
                </a:lnTo>
                <a:close/>
                <a:moveTo>
                  <a:pt x="679" y="1426"/>
                </a:moveTo>
                <a:lnTo>
                  <a:pt x="679" y="1426"/>
                </a:lnTo>
                <a:lnTo>
                  <a:pt x="705" y="1424"/>
                </a:lnTo>
                <a:lnTo>
                  <a:pt x="732" y="1422"/>
                </a:lnTo>
                <a:lnTo>
                  <a:pt x="732" y="1422"/>
                </a:lnTo>
                <a:lnTo>
                  <a:pt x="730" y="1447"/>
                </a:lnTo>
                <a:lnTo>
                  <a:pt x="730" y="1466"/>
                </a:lnTo>
                <a:lnTo>
                  <a:pt x="730" y="1466"/>
                </a:lnTo>
                <a:lnTo>
                  <a:pt x="730" y="1488"/>
                </a:lnTo>
                <a:lnTo>
                  <a:pt x="730" y="1514"/>
                </a:lnTo>
                <a:lnTo>
                  <a:pt x="730" y="1551"/>
                </a:lnTo>
                <a:lnTo>
                  <a:pt x="730" y="1551"/>
                </a:lnTo>
                <a:lnTo>
                  <a:pt x="730" y="1570"/>
                </a:lnTo>
                <a:lnTo>
                  <a:pt x="729" y="1604"/>
                </a:lnTo>
                <a:lnTo>
                  <a:pt x="725" y="1657"/>
                </a:lnTo>
                <a:lnTo>
                  <a:pt x="725" y="1657"/>
                </a:lnTo>
                <a:lnTo>
                  <a:pt x="723" y="1681"/>
                </a:lnTo>
                <a:lnTo>
                  <a:pt x="722" y="1691"/>
                </a:lnTo>
                <a:lnTo>
                  <a:pt x="720" y="1692"/>
                </a:lnTo>
                <a:lnTo>
                  <a:pt x="720" y="1692"/>
                </a:lnTo>
                <a:lnTo>
                  <a:pt x="720" y="1692"/>
                </a:lnTo>
                <a:lnTo>
                  <a:pt x="718" y="1663"/>
                </a:lnTo>
                <a:lnTo>
                  <a:pt x="714" y="1642"/>
                </a:lnTo>
                <a:lnTo>
                  <a:pt x="713" y="1633"/>
                </a:lnTo>
                <a:lnTo>
                  <a:pt x="710" y="1627"/>
                </a:lnTo>
                <a:lnTo>
                  <a:pt x="710" y="1627"/>
                </a:lnTo>
                <a:lnTo>
                  <a:pt x="707" y="1618"/>
                </a:lnTo>
                <a:lnTo>
                  <a:pt x="704" y="1609"/>
                </a:lnTo>
                <a:lnTo>
                  <a:pt x="700" y="1586"/>
                </a:lnTo>
                <a:lnTo>
                  <a:pt x="700" y="1586"/>
                </a:lnTo>
                <a:lnTo>
                  <a:pt x="697" y="1568"/>
                </a:lnTo>
                <a:lnTo>
                  <a:pt x="694" y="1541"/>
                </a:lnTo>
                <a:lnTo>
                  <a:pt x="685" y="1481"/>
                </a:lnTo>
                <a:lnTo>
                  <a:pt x="685" y="1481"/>
                </a:lnTo>
                <a:lnTo>
                  <a:pt x="681" y="1454"/>
                </a:lnTo>
                <a:lnTo>
                  <a:pt x="679" y="1426"/>
                </a:lnTo>
                <a:lnTo>
                  <a:pt x="679" y="14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7A65E481-1144-ACB3-0C6D-9D52B982D38A}"/>
              </a:ext>
            </a:extLst>
          </p:cNvPr>
          <p:cNvSpPr>
            <a:spLocks noEditPoints="1"/>
          </p:cNvSpPr>
          <p:nvPr/>
        </p:nvSpPr>
        <p:spPr bwMode="auto">
          <a:xfrm>
            <a:off x="7549268" y="4062352"/>
            <a:ext cx="1010115" cy="2313444"/>
          </a:xfrm>
          <a:custGeom>
            <a:avLst/>
            <a:gdLst>
              <a:gd name="T0" fmla="*/ 477 w 720"/>
              <a:gd name="T1" fmla="*/ 70 h 1649"/>
              <a:gd name="T2" fmla="*/ 396 w 720"/>
              <a:gd name="T3" fmla="*/ 90 h 1649"/>
              <a:gd name="T4" fmla="*/ 345 w 720"/>
              <a:gd name="T5" fmla="*/ 20 h 1649"/>
              <a:gd name="T6" fmla="*/ 266 w 720"/>
              <a:gd name="T7" fmla="*/ 0 h 1649"/>
              <a:gd name="T8" fmla="*/ 65 w 720"/>
              <a:gd name="T9" fmla="*/ 15 h 1649"/>
              <a:gd name="T10" fmla="*/ 50 w 720"/>
              <a:gd name="T11" fmla="*/ 140 h 1649"/>
              <a:gd name="T12" fmla="*/ 61 w 720"/>
              <a:gd name="T13" fmla="*/ 197 h 1649"/>
              <a:gd name="T14" fmla="*/ 88 w 720"/>
              <a:gd name="T15" fmla="*/ 303 h 1649"/>
              <a:gd name="T16" fmla="*/ 90 w 720"/>
              <a:gd name="T17" fmla="*/ 372 h 1649"/>
              <a:gd name="T18" fmla="*/ 50 w 720"/>
              <a:gd name="T19" fmla="*/ 729 h 1649"/>
              <a:gd name="T20" fmla="*/ 0 w 720"/>
              <a:gd name="T21" fmla="*/ 827 h 1649"/>
              <a:gd name="T22" fmla="*/ 5 w 720"/>
              <a:gd name="T23" fmla="*/ 1070 h 1649"/>
              <a:gd name="T24" fmla="*/ 70 w 720"/>
              <a:gd name="T25" fmla="*/ 1184 h 1649"/>
              <a:gd name="T26" fmla="*/ 147 w 720"/>
              <a:gd name="T27" fmla="*/ 1406 h 1649"/>
              <a:gd name="T28" fmla="*/ 195 w 720"/>
              <a:gd name="T29" fmla="*/ 1493 h 1649"/>
              <a:gd name="T30" fmla="*/ 133 w 720"/>
              <a:gd name="T31" fmla="*/ 1549 h 1649"/>
              <a:gd name="T32" fmla="*/ 93 w 720"/>
              <a:gd name="T33" fmla="*/ 1601 h 1649"/>
              <a:gd name="T34" fmla="*/ 95 w 720"/>
              <a:gd name="T35" fmla="*/ 1624 h 1649"/>
              <a:gd name="T36" fmla="*/ 170 w 720"/>
              <a:gd name="T37" fmla="*/ 1617 h 1649"/>
              <a:gd name="T38" fmla="*/ 252 w 720"/>
              <a:gd name="T39" fmla="*/ 1569 h 1649"/>
              <a:gd name="T40" fmla="*/ 261 w 720"/>
              <a:gd name="T41" fmla="*/ 1598 h 1649"/>
              <a:gd name="T42" fmla="*/ 298 w 720"/>
              <a:gd name="T43" fmla="*/ 1630 h 1649"/>
              <a:gd name="T44" fmla="*/ 377 w 720"/>
              <a:gd name="T45" fmla="*/ 1639 h 1649"/>
              <a:gd name="T46" fmla="*/ 386 w 720"/>
              <a:gd name="T47" fmla="*/ 1598 h 1649"/>
              <a:gd name="T48" fmla="*/ 360 w 720"/>
              <a:gd name="T49" fmla="*/ 1561 h 1649"/>
              <a:gd name="T50" fmla="*/ 321 w 720"/>
              <a:gd name="T51" fmla="*/ 1518 h 1649"/>
              <a:gd name="T52" fmla="*/ 369 w 720"/>
              <a:gd name="T53" fmla="*/ 1375 h 1649"/>
              <a:gd name="T54" fmla="*/ 377 w 720"/>
              <a:gd name="T55" fmla="*/ 1204 h 1649"/>
              <a:gd name="T56" fmla="*/ 411 w 720"/>
              <a:gd name="T57" fmla="*/ 1081 h 1649"/>
              <a:gd name="T58" fmla="*/ 411 w 720"/>
              <a:gd name="T59" fmla="*/ 864 h 1649"/>
              <a:gd name="T60" fmla="*/ 487 w 720"/>
              <a:gd name="T61" fmla="*/ 512 h 1649"/>
              <a:gd name="T62" fmla="*/ 681 w 720"/>
              <a:gd name="T63" fmla="*/ 556 h 1649"/>
              <a:gd name="T64" fmla="*/ 720 w 720"/>
              <a:gd name="T65" fmla="*/ 505 h 1649"/>
              <a:gd name="T66" fmla="*/ 686 w 720"/>
              <a:gd name="T67" fmla="*/ 292 h 1649"/>
              <a:gd name="T68" fmla="*/ 638 w 720"/>
              <a:gd name="T69" fmla="*/ 227 h 1649"/>
              <a:gd name="T70" fmla="*/ 554 w 720"/>
              <a:gd name="T71" fmla="*/ 177 h 1649"/>
              <a:gd name="T72" fmla="*/ 542 w 720"/>
              <a:gd name="T73" fmla="*/ 125 h 1649"/>
              <a:gd name="T74" fmla="*/ 502 w 720"/>
              <a:gd name="T75" fmla="*/ 90 h 1649"/>
              <a:gd name="T76" fmla="*/ 261 w 720"/>
              <a:gd name="T77" fmla="*/ 1251 h 1649"/>
              <a:gd name="T78" fmla="*/ 267 w 720"/>
              <a:gd name="T79" fmla="*/ 1371 h 1649"/>
              <a:gd name="T80" fmla="*/ 258 w 720"/>
              <a:gd name="T81" fmla="*/ 1470 h 1649"/>
              <a:gd name="T82" fmla="*/ 231 w 720"/>
              <a:gd name="T83" fmla="*/ 1439 h 1649"/>
              <a:gd name="T84" fmla="*/ 206 w 720"/>
              <a:gd name="T85" fmla="*/ 1322 h 1649"/>
              <a:gd name="T86" fmla="*/ 189 w 720"/>
              <a:gd name="T87" fmla="*/ 1209 h 1649"/>
              <a:gd name="T88" fmla="*/ 554 w 720"/>
              <a:gd name="T89" fmla="*/ 432 h 1649"/>
              <a:gd name="T90" fmla="*/ 507 w 720"/>
              <a:gd name="T91" fmla="*/ 392 h 1649"/>
              <a:gd name="T92" fmla="*/ 502 w 720"/>
              <a:gd name="T93" fmla="*/ 333 h 1649"/>
              <a:gd name="T94" fmla="*/ 567 w 720"/>
              <a:gd name="T95" fmla="*/ 231 h 1649"/>
              <a:gd name="T96" fmla="*/ 568 w 720"/>
              <a:gd name="T97" fmla="*/ 269 h 1649"/>
              <a:gd name="T98" fmla="*/ 633 w 720"/>
              <a:gd name="T99" fmla="*/ 310 h 1649"/>
              <a:gd name="T100" fmla="*/ 651 w 720"/>
              <a:gd name="T101" fmla="*/ 475 h 1649"/>
              <a:gd name="T102" fmla="*/ 266 w 720"/>
              <a:gd name="T103" fmla="*/ 55 h 1649"/>
              <a:gd name="T104" fmla="*/ 311 w 720"/>
              <a:gd name="T105" fmla="*/ 95 h 1649"/>
              <a:gd name="T106" fmla="*/ 360 w 720"/>
              <a:gd name="T107" fmla="*/ 100 h 1649"/>
              <a:gd name="T108" fmla="*/ 391 w 720"/>
              <a:gd name="T109" fmla="*/ 100 h 1649"/>
              <a:gd name="T110" fmla="*/ 346 w 720"/>
              <a:gd name="T111" fmla="*/ 145 h 1649"/>
              <a:gd name="T112" fmla="*/ 311 w 720"/>
              <a:gd name="T113" fmla="*/ 251 h 1649"/>
              <a:gd name="T114" fmla="*/ 293 w 720"/>
              <a:gd name="T115" fmla="*/ 269 h 1649"/>
              <a:gd name="T116" fmla="*/ 236 w 720"/>
              <a:gd name="T117" fmla="*/ 246 h 1649"/>
              <a:gd name="T118" fmla="*/ 144 w 720"/>
              <a:gd name="T119" fmla="*/ 81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0" h="1649">
                <a:moveTo>
                  <a:pt x="502" y="90"/>
                </a:moveTo>
                <a:lnTo>
                  <a:pt x="502" y="90"/>
                </a:lnTo>
                <a:lnTo>
                  <a:pt x="500" y="88"/>
                </a:lnTo>
                <a:lnTo>
                  <a:pt x="495" y="80"/>
                </a:lnTo>
                <a:lnTo>
                  <a:pt x="492" y="76"/>
                </a:lnTo>
                <a:lnTo>
                  <a:pt x="488" y="74"/>
                </a:lnTo>
                <a:lnTo>
                  <a:pt x="483" y="71"/>
                </a:lnTo>
                <a:lnTo>
                  <a:pt x="477" y="70"/>
                </a:lnTo>
                <a:lnTo>
                  <a:pt x="477" y="70"/>
                </a:lnTo>
                <a:lnTo>
                  <a:pt x="461" y="70"/>
                </a:lnTo>
                <a:lnTo>
                  <a:pt x="445" y="71"/>
                </a:lnTo>
                <a:lnTo>
                  <a:pt x="430" y="72"/>
                </a:lnTo>
                <a:lnTo>
                  <a:pt x="421" y="75"/>
                </a:lnTo>
                <a:lnTo>
                  <a:pt x="421" y="75"/>
                </a:lnTo>
                <a:lnTo>
                  <a:pt x="406" y="84"/>
                </a:lnTo>
                <a:lnTo>
                  <a:pt x="399" y="88"/>
                </a:lnTo>
                <a:lnTo>
                  <a:pt x="396" y="90"/>
                </a:lnTo>
                <a:lnTo>
                  <a:pt x="396" y="90"/>
                </a:lnTo>
                <a:lnTo>
                  <a:pt x="391" y="84"/>
                </a:lnTo>
                <a:lnTo>
                  <a:pt x="386" y="76"/>
                </a:lnTo>
                <a:lnTo>
                  <a:pt x="381" y="70"/>
                </a:lnTo>
                <a:lnTo>
                  <a:pt x="381" y="70"/>
                </a:lnTo>
                <a:lnTo>
                  <a:pt x="371" y="60"/>
                </a:lnTo>
                <a:lnTo>
                  <a:pt x="356" y="40"/>
                </a:lnTo>
                <a:lnTo>
                  <a:pt x="356" y="40"/>
                </a:lnTo>
                <a:lnTo>
                  <a:pt x="349" y="29"/>
                </a:lnTo>
                <a:lnTo>
                  <a:pt x="345" y="20"/>
                </a:lnTo>
                <a:lnTo>
                  <a:pt x="344" y="17"/>
                </a:lnTo>
                <a:lnTo>
                  <a:pt x="341" y="15"/>
                </a:lnTo>
                <a:lnTo>
                  <a:pt x="337" y="12"/>
                </a:lnTo>
                <a:lnTo>
                  <a:pt x="331" y="10"/>
                </a:lnTo>
                <a:lnTo>
                  <a:pt x="331" y="10"/>
                </a:lnTo>
                <a:lnTo>
                  <a:pt x="313" y="5"/>
                </a:lnTo>
                <a:lnTo>
                  <a:pt x="292" y="1"/>
                </a:lnTo>
                <a:lnTo>
                  <a:pt x="275" y="0"/>
                </a:lnTo>
                <a:lnTo>
                  <a:pt x="266" y="0"/>
                </a:lnTo>
                <a:lnTo>
                  <a:pt x="266" y="0"/>
                </a:lnTo>
                <a:lnTo>
                  <a:pt x="236" y="1"/>
                </a:lnTo>
                <a:lnTo>
                  <a:pt x="172" y="5"/>
                </a:lnTo>
                <a:lnTo>
                  <a:pt x="137" y="6"/>
                </a:lnTo>
                <a:lnTo>
                  <a:pt x="104" y="8"/>
                </a:lnTo>
                <a:lnTo>
                  <a:pt x="79" y="11"/>
                </a:lnTo>
                <a:lnTo>
                  <a:pt x="70" y="13"/>
                </a:lnTo>
                <a:lnTo>
                  <a:pt x="65" y="15"/>
                </a:lnTo>
                <a:lnTo>
                  <a:pt x="65" y="15"/>
                </a:lnTo>
                <a:lnTo>
                  <a:pt x="52" y="22"/>
                </a:lnTo>
                <a:lnTo>
                  <a:pt x="42" y="31"/>
                </a:lnTo>
                <a:lnTo>
                  <a:pt x="35" y="39"/>
                </a:lnTo>
                <a:lnTo>
                  <a:pt x="30" y="45"/>
                </a:lnTo>
                <a:lnTo>
                  <a:pt x="30" y="45"/>
                </a:lnTo>
                <a:lnTo>
                  <a:pt x="30" y="51"/>
                </a:lnTo>
                <a:lnTo>
                  <a:pt x="31" y="62"/>
                </a:lnTo>
                <a:lnTo>
                  <a:pt x="39" y="94"/>
                </a:lnTo>
                <a:lnTo>
                  <a:pt x="50" y="140"/>
                </a:lnTo>
                <a:lnTo>
                  <a:pt x="50" y="140"/>
                </a:lnTo>
                <a:lnTo>
                  <a:pt x="61" y="169"/>
                </a:lnTo>
                <a:lnTo>
                  <a:pt x="65" y="179"/>
                </a:lnTo>
                <a:lnTo>
                  <a:pt x="66" y="187"/>
                </a:lnTo>
                <a:lnTo>
                  <a:pt x="68" y="193"/>
                </a:lnTo>
                <a:lnTo>
                  <a:pt x="66" y="194"/>
                </a:lnTo>
                <a:lnTo>
                  <a:pt x="65" y="196"/>
                </a:lnTo>
                <a:lnTo>
                  <a:pt x="65" y="196"/>
                </a:lnTo>
                <a:lnTo>
                  <a:pt x="61" y="197"/>
                </a:lnTo>
                <a:lnTo>
                  <a:pt x="56" y="202"/>
                </a:lnTo>
                <a:lnTo>
                  <a:pt x="44" y="213"/>
                </a:lnTo>
                <a:lnTo>
                  <a:pt x="30" y="231"/>
                </a:lnTo>
                <a:lnTo>
                  <a:pt x="30" y="231"/>
                </a:lnTo>
                <a:lnTo>
                  <a:pt x="40" y="241"/>
                </a:lnTo>
                <a:lnTo>
                  <a:pt x="60" y="265"/>
                </a:lnTo>
                <a:lnTo>
                  <a:pt x="71" y="279"/>
                </a:lnTo>
                <a:lnTo>
                  <a:pt x="81" y="291"/>
                </a:lnTo>
                <a:lnTo>
                  <a:pt x="88" y="303"/>
                </a:lnTo>
                <a:lnTo>
                  <a:pt x="90" y="308"/>
                </a:lnTo>
                <a:lnTo>
                  <a:pt x="90" y="311"/>
                </a:lnTo>
                <a:lnTo>
                  <a:pt x="90" y="311"/>
                </a:lnTo>
                <a:lnTo>
                  <a:pt x="90" y="324"/>
                </a:lnTo>
                <a:lnTo>
                  <a:pt x="93" y="336"/>
                </a:lnTo>
                <a:lnTo>
                  <a:pt x="93" y="352"/>
                </a:lnTo>
                <a:lnTo>
                  <a:pt x="93" y="360"/>
                </a:lnTo>
                <a:lnTo>
                  <a:pt x="90" y="372"/>
                </a:lnTo>
                <a:lnTo>
                  <a:pt x="90" y="372"/>
                </a:lnTo>
                <a:lnTo>
                  <a:pt x="84" y="407"/>
                </a:lnTo>
                <a:lnTo>
                  <a:pt x="78" y="453"/>
                </a:lnTo>
                <a:lnTo>
                  <a:pt x="73" y="495"/>
                </a:lnTo>
                <a:lnTo>
                  <a:pt x="70" y="517"/>
                </a:lnTo>
                <a:lnTo>
                  <a:pt x="70" y="517"/>
                </a:lnTo>
                <a:lnTo>
                  <a:pt x="61" y="618"/>
                </a:lnTo>
                <a:lnTo>
                  <a:pt x="55" y="688"/>
                </a:lnTo>
                <a:lnTo>
                  <a:pt x="50" y="729"/>
                </a:lnTo>
                <a:lnTo>
                  <a:pt x="50" y="729"/>
                </a:lnTo>
                <a:lnTo>
                  <a:pt x="47" y="739"/>
                </a:lnTo>
                <a:lnTo>
                  <a:pt x="41" y="752"/>
                </a:lnTo>
                <a:lnTo>
                  <a:pt x="25" y="785"/>
                </a:lnTo>
                <a:lnTo>
                  <a:pt x="9" y="813"/>
                </a:lnTo>
                <a:lnTo>
                  <a:pt x="2" y="822"/>
                </a:lnTo>
                <a:lnTo>
                  <a:pt x="0" y="824"/>
                </a:lnTo>
                <a:lnTo>
                  <a:pt x="0" y="824"/>
                </a:lnTo>
                <a:lnTo>
                  <a:pt x="0" y="824"/>
                </a:lnTo>
                <a:lnTo>
                  <a:pt x="0" y="827"/>
                </a:lnTo>
                <a:lnTo>
                  <a:pt x="6" y="832"/>
                </a:lnTo>
                <a:lnTo>
                  <a:pt x="11" y="838"/>
                </a:lnTo>
                <a:lnTo>
                  <a:pt x="14" y="839"/>
                </a:lnTo>
                <a:lnTo>
                  <a:pt x="15" y="839"/>
                </a:lnTo>
                <a:lnTo>
                  <a:pt x="15" y="839"/>
                </a:lnTo>
                <a:lnTo>
                  <a:pt x="14" y="868"/>
                </a:lnTo>
                <a:lnTo>
                  <a:pt x="11" y="937"/>
                </a:lnTo>
                <a:lnTo>
                  <a:pt x="5" y="1070"/>
                </a:lnTo>
                <a:lnTo>
                  <a:pt x="5" y="1070"/>
                </a:lnTo>
                <a:lnTo>
                  <a:pt x="5" y="1088"/>
                </a:lnTo>
                <a:lnTo>
                  <a:pt x="6" y="1106"/>
                </a:lnTo>
                <a:lnTo>
                  <a:pt x="10" y="1142"/>
                </a:lnTo>
                <a:lnTo>
                  <a:pt x="15" y="1181"/>
                </a:lnTo>
                <a:lnTo>
                  <a:pt x="15" y="1181"/>
                </a:lnTo>
                <a:lnTo>
                  <a:pt x="31" y="1181"/>
                </a:lnTo>
                <a:lnTo>
                  <a:pt x="49" y="1182"/>
                </a:lnTo>
                <a:lnTo>
                  <a:pt x="70" y="1184"/>
                </a:lnTo>
                <a:lnTo>
                  <a:pt x="70" y="1184"/>
                </a:lnTo>
                <a:lnTo>
                  <a:pt x="75" y="1220"/>
                </a:lnTo>
                <a:lnTo>
                  <a:pt x="83" y="1260"/>
                </a:lnTo>
                <a:lnTo>
                  <a:pt x="90" y="1298"/>
                </a:lnTo>
                <a:lnTo>
                  <a:pt x="95" y="1314"/>
                </a:lnTo>
                <a:lnTo>
                  <a:pt x="100" y="1327"/>
                </a:lnTo>
                <a:lnTo>
                  <a:pt x="100" y="1327"/>
                </a:lnTo>
                <a:lnTo>
                  <a:pt x="109" y="1346"/>
                </a:lnTo>
                <a:lnTo>
                  <a:pt x="120" y="1366"/>
                </a:lnTo>
                <a:lnTo>
                  <a:pt x="147" y="1406"/>
                </a:lnTo>
                <a:lnTo>
                  <a:pt x="172" y="1440"/>
                </a:lnTo>
                <a:lnTo>
                  <a:pt x="185" y="1458"/>
                </a:lnTo>
                <a:lnTo>
                  <a:pt x="185" y="1458"/>
                </a:lnTo>
                <a:lnTo>
                  <a:pt x="192" y="1465"/>
                </a:lnTo>
                <a:lnTo>
                  <a:pt x="197" y="1475"/>
                </a:lnTo>
                <a:lnTo>
                  <a:pt x="198" y="1480"/>
                </a:lnTo>
                <a:lnTo>
                  <a:pt x="198" y="1485"/>
                </a:lnTo>
                <a:lnTo>
                  <a:pt x="198" y="1489"/>
                </a:lnTo>
                <a:lnTo>
                  <a:pt x="195" y="1493"/>
                </a:lnTo>
                <a:lnTo>
                  <a:pt x="195" y="1493"/>
                </a:lnTo>
                <a:lnTo>
                  <a:pt x="188" y="1503"/>
                </a:lnTo>
                <a:lnTo>
                  <a:pt x="178" y="1518"/>
                </a:lnTo>
                <a:lnTo>
                  <a:pt x="172" y="1525"/>
                </a:lnTo>
                <a:lnTo>
                  <a:pt x="165" y="1533"/>
                </a:lnTo>
                <a:lnTo>
                  <a:pt x="158" y="1539"/>
                </a:lnTo>
                <a:lnTo>
                  <a:pt x="150" y="1543"/>
                </a:lnTo>
                <a:lnTo>
                  <a:pt x="150" y="1543"/>
                </a:lnTo>
                <a:lnTo>
                  <a:pt x="133" y="1549"/>
                </a:lnTo>
                <a:lnTo>
                  <a:pt x="113" y="1557"/>
                </a:lnTo>
                <a:lnTo>
                  <a:pt x="104" y="1561"/>
                </a:lnTo>
                <a:lnTo>
                  <a:pt x="98" y="1564"/>
                </a:lnTo>
                <a:lnTo>
                  <a:pt x="93" y="1569"/>
                </a:lnTo>
                <a:lnTo>
                  <a:pt x="90" y="1573"/>
                </a:lnTo>
                <a:lnTo>
                  <a:pt x="90" y="1573"/>
                </a:lnTo>
                <a:lnTo>
                  <a:pt x="90" y="1583"/>
                </a:lnTo>
                <a:lnTo>
                  <a:pt x="91" y="1592"/>
                </a:lnTo>
                <a:lnTo>
                  <a:pt x="93" y="1601"/>
                </a:lnTo>
                <a:lnTo>
                  <a:pt x="94" y="1602"/>
                </a:lnTo>
                <a:lnTo>
                  <a:pt x="95" y="1603"/>
                </a:lnTo>
                <a:lnTo>
                  <a:pt x="95" y="1603"/>
                </a:lnTo>
                <a:lnTo>
                  <a:pt x="95" y="1605"/>
                </a:lnTo>
                <a:lnTo>
                  <a:pt x="95" y="1606"/>
                </a:lnTo>
                <a:lnTo>
                  <a:pt x="94" y="1612"/>
                </a:lnTo>
                <a:lnTo>
                  <a:pt x="94" y="1618"/>
                </a:lnTo>
                <a:lnTo>
                  <a:pt x="94" y="1621"/>
                </a:lnTo>
                <a:lnTo>
                  <a:pt x="95" y="1624"/>
                </a:lnTo>
                <a:lnTo>
                  <a:pt x="95" y="1624"/>
                </a:lnTo>
                <a:lnTo>
                  <a:pt x="103" y="1627"/>
                </a:lnTo>
                <a:lnTo>
                  <a:pt x="116" y="1631"/>
                </a:lnTo>
                <a:lnTo>
                  <a:pt x="130" y="1634"/>
                </a:lnTo>
                <a:lnTo>
                  <a:pt x="137" y="1635"/>
                </a:lnTo>
                <a:lnTo>
                  <a:pt x="140" y="1634"/>
                </a:lnTo>
                <a:lnTo>
                  <a:pt x="140" y="1634"/>
                </a:lnTo>
                <a:lnTo>
                  <a:pt x="159" y="1624"/>
                </a:lnTo>
                <a:lnTo>
                  <a:pt x="170" y="1617"/>
                </a:lnTo>
                <a:lnTo>
                  <a:pt x="180" y="1613"/>
                </a:lnTo>
                <a:lnTo>
                  <a:pt x="180" y="1613"/>
                </a:lnTo>
                <a:lnTo>
                  <a:pt x="188" y="1612"/>
                </a:lnTo>
                <a:lnTo>
                  <a:pt x="194" y="1612"/>
                </a:lnTo>
                <a:lnTo>
                  <a:pt x="201" y="1610"/>
                </a:lnTo>
                <a:lnTo>
                  <a:pt x="211" y="1603"/>
                </a:lnTo>
                <a:lnTo>
                  <a:pt x="211" y="1603"/>
                </a:lnTo>
                <a:lnTo>
                  <a:pt x="241" y="1580"/>
                </a:lnTo>
                <a:lnTo>
                  <a:pt x="252" y="1569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68"/>
                </a:lnTo>
                <a:lnTo>
                  <a:pt x="256" y="1571"/>
                </a:lnTo>
                <a:lnTo>
                  <a:pt x="256" y="1575"/>
                </a:lnTo>
                <a:lnTo>
                  <a:pt x="257" y="1583"/>
                </a:lnTo>
                <a:lnTo>
                  <a:pt x="259" y="1592"/>
                </a:lnTo>
                <a:lnTo>
                  <a:pt x="261" y="1598"/>
                </a:lnTo>
                <a:lnTo>
                  <a:pt x="261" y="1598"/>
                </a:lnTo>
                <a:lnTo>
                  <a:pt x="259" y="1601"/>
                </a:lnTo>
                <a:lnTo>
                  <a:pt x="259" y="1603"/>
                </a:lnTo>
                <a:lnTo>
                  <a:pt x="261" y="1605"/>
                </a:lnTo>
                <a:lnTo>
                  <a:pt x="266" y="1610"/>
                </a:lnTo>
                <a:lnTo>
                  <a:pt x="281" y="1618"/>
                </a:lnTo>
                <a:lnTo>
                  <a:pt x="281" y="1618"/>
                </a:lnTo>
                <a:lnTo>
                  <a:pt x="290" y="1624"/>
                </a:lnTo>
                <a:lnTo>
                  <a:pt x="298" y="1630"/>
                </a:lnTo>
                <a:lnTo>
                  <a:pt x="310" y="1639"/>
                </a:lnTo>
                <a:lnTo>
                  <a:pt x="315" y="1644"/>
                </a:lnTo>
                <a:lnTo>
                  <a:pt x="320" y="1646"/>
                </a:lnTo>
                <a:lnTo>
                  <a:pt x="325" y="1647"/>
                </a:lnTo>
                <a:lnTo>
                  <a:pt x="331" y="1649"/>
                </a:lnTo>
                <a:lnTo>
                  <a:pt x="331" y="1649"/>
                </a:lnTo>
                <a:lnTo>
                  <a:pt x="346" y="1647"/>
                </a:lnTo>
                <a:lnTo>
                  <a:pt x="364" y="1644"/>
                </a:lnTo>
                <a:lnTo>
                  <a:pt x="377" y="1639"/>
                </a:lnTo>
                <a:lnTo>
                  <a:pt x="384" y="1636"/>
                </a:lnTo>
                <a:lnTo>
                  <a:pt x="386" y="1634"/>
                </a:lnTo>
                <a:lnTo>
                  <a:pt x="386" y="1634"/>
                </a:lnTo>
                <a:lnTo>
                  <a:pt x="387" y="1630"/>
                </a:lnTo>
                <a:lnTo>
                  <a:pt x="389" y="1626"/>
                </a:lnTo>
                <a:lnTo>
                  <a:pt x="387" y="1615"/>
                </a:lnTo>
                <a:lnTo>
                  <a:pt x="386" y="1605"/>
                </a:lnTo>
                <a:lnTo>
                  <a:pt x="386" y="1598"/>
                </a:lnTo>
                <a:lnTo>
                  <a:pt x="386" y="1598"/>
                </a:lnTo>
                <a:lnTo>
                  <a:pt x="390" y="1590"/>
                </a:lnTo>
                <a:lnTo>
                  <a:pt x="390" y="1588"/>
                </a:lnTo>
                <a:lnTo>
                  <a:pt x="390" y="1585"/>
                </a:lnTo>
                <a:lnTo>
                  <a:pt x="389" y="1582"/>
                </a:lnTo>
                <a:lnTo>
                  <a:pt x="386" y="1578"/>
                </a:lnTo>
                <a:lnTo>
                  <a:pt x="386" y="1578"/>
                </a:lnTo>
                <a:lnTo>
                  <a:pt x="379" y="1572"/>
                </a:lnTo>
                <a:lnTo>
                  <a:pt x="370" y="1566"/>
                </a:lnTo>
                <a:lnTo>
                  <a:pt x="360" y="1561"/>
                </a:lnTo>
                <a:lnTo>
                  <a:pt x="351" y="1553"/>
                </a:lnTo>
                <a:lnTo>
                  <a:pt x="351" y="1553"/>
                </a:lnTo>
                <a:lnTo>
                  <a:pt x="339" y="1541"/>
                </a:lnTo>
                <a:lnTo>
                  <a:pt x="335" y="1534"/>
                </a:lnTo>
                <a:lnTo>
                  <a:pt x="331" y="1528"/>
                </a:lnTo>
                <a:lnTo>
                  <a:pt x="331" y="1528"/>
                </a:lnTo>
                <a:lnTo>
                  <a:pt x="328" y="1524"/>
                </a:lnTo>
                <a:lnTo>
                  <a:pt x="325" y="1522"/>
                </a:lnTo>
                <a:lnTo>
                  <a:pt x="321" y="1518"/>
                </a:lnTo>
                <a:lnTo>
                  <a:pt x="318" y="1512"/>
                </a:lnTo>
                <a:lnTo>
                  <a:pt x="317" y="1504"/>
                </a:lnTo>
                <a:lnTo>
                  <a:pt x="317" y="1493"/>
                </a:lnTo>
                <a:lnTo>
                  <a:pt x="322" y="1478"/>
                </a:lnTo>
                <a:lnTo>
                  <a:pt x="331" y="1458"/>
                </a:lnTo>
                <a:lnTo>
                  <a:pt x="331" y="1458"/>
                </a:lnTo>
                <a:lnTo>
                  <a:pt x="351" y="1417"/>
                </a:lnTo>
                <a:lnTo>
                  <a:pt x="365" y="1387"/>
                </a:lnTo>
                <a:lnTo>
                  <a:pt x="369" y="1375"/>
                </a:lnTo>
                <a:lnTo>
                  <a:pt x="372" y="1363"/>
                </a:lnTo>
                <a:lnTo>
                  <a:pt x="375" y="1353"/>
                </a:lnTo>
                <a:lnTo>
                  <a:pt x="376" y="1342"/>
                </a:lnTo>
                <a:lnTo>
                  <a:pt x="376" y="1342"/>
                </a:lnTo>
                <a:lnTo>
                  <a:pt x="379" y="1300"/>
                </a:lnTo>
                <a:lnTo>
                  <a:pt x="381" y="1251"/>
                </a:lnTo>
                <a:lnTo>
                  <a:pt x="381" y="1251"/>
                </a:lnTo>
                <a:lnTo>
                  <a:pt x="380" y="1228"/>
                </a:lnTo>
                <a:lnTo>
                  <a:pt x="377" y="1204"/>
                </a:lnTo>
                <a:lnTo>
                  <a:pt x="377" y="1204"/>
                </a:lnTo>
                <a:lnTo>
                  <a:pt x="404" y="1211"/>
                </a:lnTo>
                <a:lnTo>
                  <a:pt x="409" y="1211"/>
                </a:lnTo>
                <a:lnTo>
                  <a:pt x="413" y="1211"/>
                </a:lnTo>
                <a:lnTo>
                  <a:pt x="415" y="1210"/>
                </a:lnTo>
                <a:lnTo>
                  <a:pt x="416" y="1206"/>
                </a:lnTo>
                <a:lnTo>
                  <a:pt x="416" y="1206"/>
                </a:lnTo>
                <a:lnTo>
                  <a:pt x="415" y="1163"/>
                </a:lnTo>
                <a:lnTo>
                  <a:pt x="411" y="1081"/>
                </a:lnTo>
                <a:lnTo>
                  <a:pt x="406" y="994"/>
                </a:lnTo>
                <a:lnTo>
                  <a:pt x="404" y="961"/>
                </a:lnTo>
                <a:lnTo>
                  <a:pt x="401" y="940"/>
                </a:lnTo>
                <a:lnTo>
                  <a:pt x="401" y="940"/>
                </a:lnTo>
                <a:lnTo>
                  <a:pt x="397" y="915"/>
                </a:lnTo>
                <a:lnTo>
                  <a:pt x="396" y="893"/>
                </a:lnTo>
                <a:lnTo>
                  <a:pt x="396" y="874"/>
                </a:lnTo>
                <a:lnTo>
                  <a:pt x="411" y="864"/>
                </a:lnTo>
                <a:lnTo>
                  <a:pt x="411" y="864"/>
                </a:lnTo>
                <a:lnTo>
                  <a:pt x="405" y="837"/>
                </a:lnTo>
                <a:lnTo>
                  <a:pt x="391" y="775"/>
                </a:lnTo>
                <a:lnTo>
                  <a:pt x="379" y="711"/>
                </a:lnTo>
                <a:lnTo>
                  <a:pt x="376" y="690"/>
                </a:lnTo>
                <a:lnTo>
                  <a:pt x="375" y="682"/>
                </a:lnTo>
                <a:lnTo>
                  <a:pt x="376" y="678"/>
                </a:lnTo>
                <a:lnTo>
                  <a:pt x="376" y="678"/>
                </a:lnTo>
                <a:lnTo>
                  <a:pt x="487" y="512"/>
                </a:lnTo>
                <a:lnTo>
                  <a:pt x="487" y="512"/>
                </a:lnTo>
                <a:lnTo>
                  <a:pt x="492" y="515"/>
                </a:lnTo>
                <a:lnTo>
                  <a:pt x="504" y="524"/>
                </a:lnTo>
                <a:lnTo>
                  <a:pt x="542" y="549"/>
                </a:lnTo>
                <a:lnTo>
                  <a:pt x="597" y="588"/>
                </a:lnTo>
                <a:lnTo>
                  <a:pt x="617" y="548"/>
                </a:lnTo>
                <a:lnTo>
                  <a:pt x="617" y="548"/>
                </a:lnTo>
                <a:lnTo>
                  <a:pt x="631" y="550"/>
                </a:lnTo>
                <a:lnTo>
                  <a:pt x="663" y="555"/>
                </a:lnTo>
                <a:lnTo>
                  <a:pt x="681" y="556"/>
                </a:lnTo>
                <a:lnTo>
                  <a:pt x="697" y="556"/>
                </a:lnTo>
                <a:lnTo>
                  <a:pt x="704" y="555"/>
                </a:lnTo>
                <a:lnTo>
                  <a:pt x="710" y="554"/>
                </a:lnTo>
                <a:lnTo>
                  <a:pt x="715" y="551"/>
                </a:lnTo>
                <a:lnTo>
                  <a:pt x="717" y="548"/>
                </a:lnTo>
                <a:lnTo>
                  <a:pt x="717" y="548"/>
                </a:lnTo>
                <a:lnTo>
                  <a:pt x="719" y="541"/>
                </a:lnTo>
                <a:lnTo>
                  <a:pt x="720" y="533"/>
                </a:lnTo>
                <a:lnTo>
                  <a:pt x="720" y="505"/>
                </a:lnTo>
                <a:lnTo>
                  <a:pt x="716" y="468"/>
                </a:lnTo>
                <a:lnTo>
                  <a:pt x="712" y="428"/>
                </a:lnTo>
                <a:lnTo>
                  <a:pt x="706" y="388"/>
                </a:lnTo>
                <a:lnTo>
                  <a:pt x="701" y="352"/>
                </a:lnTo>
                <a:lnTo>
                  <a:pt x="696" y="323"/>
                </a:lnTo>
                <a:lnTo>
                  <a:pt x="692" y="306"/>
                </a:lnTo>
                <a:lnTo>
                  <a:pt x="692" y="306"/>
                </a:lnTo>
                <a:lnTo>
                  <a:pt x="690" y="299"/>
                </a:lnTo>
                <a:lnTo>
                  <a:pt x="686" y="292"/>
                </a:lnTo>
                <a:lnTo>
                  <a:pt x="680" y="282"/>
                </a:lnTo>
                <a:lnTo>
                  <a:pt x="671" y="274"/>
                </a:lnTo>
                <a:lnTo>
                  <a:pt x="662" y="261"/>
                </a:lnTo>
                <a:lnTo>
                  <a:pt x="662" y="261"/>
                </a:lnTo>
                <a:lnTo>
                  <a:pt x="655" y="247"/>
                </a:lnTo>
                <a:lnTo>
                  <a:pt x="650" y="237"/>
                </a:lnTo>
                <a:lnTo>
                  <a:pt x="647" y="233"/>
                </a:lnTo>
                <a:lnTo>
                  <a:pt x="643" y="230"/>
                </a:lnTo>
                <a:lnTo>
                  <a:pt x="638" y="227"/>
                </a:lnTo>
                <a:lnTo>
                  <a:pt x="632" y="226"/>
                </a:lnTo>
                <a:lnTo>
                  <a:pt x="632" y="226"/>
                </a:lnTo>
                <a:lnTo>
                  <a:pt x="606" y="221"/>
                </a:lnTo>
                <a:lnTo>
                  <a:pt x="587" y="216"/>
                </a:lnTo>
                <a:lnTo>
                  <a:pt x="587" y="216"/>
                </a:lnTo>
                <a:lnTo>
                  <a:pt x="566" y="207"/>
                </a:lnTo>
                <a:lnTo>
                  <a:pt x="552" y="201"/>
                </a:lnTo>
                <a:lnTo>
                  <a:pt x="552" y="201"/>
                </a:lnTo>
                <a:lnTo>
                  <a:pt x="554" y="177"/>
                </a:lnTo>
                <a:lnTo>
                  <a:pt x="554" y="160"/>
                </a:lnTo>
                <a:lnTo>
                  <a:pt x="553" y="154"/>
                </a:lnTo>
                <a:lnTo>
                  <a:pt x="552" y="150"/>
                </a:lnTo>
                <a:lnTo>
                  <a:pt x="552" y="150"/>
                </a:lnTo>
                <a:lnTo>
                  <a:pt x="549" y="148"/>
                </a:lnTo>
                <a:lnTo>
                  <a:pt x="548" y="145"/>
                </a:lnTo>
                <a:lnTo>
                  <a:pt x="547" y="139"/>
                </a:lnTo>
                <a:lnTo>
                  <a:pt x="542" y="125"/>
                </a:lnTo>
                <a:lnTo>
                  <a:pt x="542" y="125"/>
                </a:lnTo>
                <a:lnTo>
                  <a:pt x="537" y="113"/>
                </a:lnTo>
                <a:lnTo>
                  <a:pt x="533" y="106"/>
                </a:lnTo>
                <a:lnTo>
                  <a:pt x="529" y="104"/>
                </a:lnTo>
                <a:lnTo>
                  <a:pt x="527" y="100"/>
                </a:lnTo>
                <a:lnTo>
                  <a:pt x="527" y="100"/>
                </a:lnTo>
                <a:lnTo>
                  <a:pt x="524" y="98"/>
                </a:lnTo>
                <a:lnTo>
                  <a:pt x="522" y="96"/>
                </a:lnTo>
                <a:lnTo>
                  <a:pt x="513" y="93"/>
                </a:lnTo>
                <a:lnTo>
                  <a:pt x="502" y="90"/>
                </a:lnTo>
                <a:lnTo>
                  <a:pt x="502" y="90"/>
                </a:lnTo>
                <a:close/>
                <a:moveTo>
                  <a:pt x="189" y="1209"/>
                </a:moveTo>
                <a:lnTo>
                  <a:pt x="189" y="1209"/>
                </a:lnTo>
                <a:lnTo>
                  <a:pt x="206" y="1207"/>
                </a:lnTo>
                <a:lnTo>
                  <a:pt x="226" y="1206"/>
                </a:lnTo>
                <a:lnTo>
                  <a:pt x="226" y="1206"/>
                </a:lnTo>
                <a:lnTo>
                  <a:pt x="258" y="1204"/>
                </a:lnTo>
                <a:lnTo>
                  <a:pt x="258" y="1204"/>
                </a:lnTo>
                <a:lnTo>
                  <a:pt x="261" y="1251"/>
                </a:lnTo>
                <a:lnTo>
                  <a:pt x="261" y="1251"/>
                </a:lnTo>
                <a:lnTo>
                  <a:pt x="261" y="1267"/>
                </a:lnTo>
                <a:lnTo>
                  <a:pt x="261" y="1289"/>
                </a:lnTo>
                <a:lnTo>
                  <a:pt x="261" y="1311"/>
                </a:lnTo>
                <a:lnTo>
                  <a:pt x="261" y="1327"/>
                </a:lnTo>
                <a:lnTo>
                  <a:pt x="261" y="1327"/>
                </a:lnTo>
                <a:lnTo>
                  <a:pt x="263" y="1339"/>
                </a:lnTo>
                <a:lnTo>
                  <a:pt x="266" y="1355"/>
                </a:lnTo>
                <a:lnTo>
                  <a:pt x="267" y="1371"/>
                </a:lnTo>
                <a:lnTo>
                  <a:pt x="267" y="1380"/>
                </a:lnTo>
                <a:lnTo>
                  <a:pt x="266" y="1387"/>
                </a:lnTo>
                <a:lnTo>
                  <a:pt x="266" y="1387"/>
                </a:lnTo>
                <a:lnTo>
                  <a:pt x="263" y="1405"/>
                </a:lnTo>
                <a:lnTo>
                  <a:pt x="262" y="1425"/>
                </a:lnTo>
                <a:lnTo>
                  <a:pt x="261" y="1453"/>
                </a:lnTo>
                <a:lnTo>
                  <a:pt x="261" y="1453"/>
                </a:lnTo>
                <a:lnTo>
                  <a:pt x="259" y="1460"/>
                </a:lnTo>
                <a:lnTo>
                  <a:pt x="258" y="1470"/>
                </a:lnTo>
                <a:lnTo>
                  <a:pt x="256" y="1483"/>
                </a:lnTo>
                <a:lnTo>
                  <a:pt x="256" y="1483"/>
                </a:lnTo>
                <a:lnTo>
                  <a:pt x="251" y="1475"/>
                </a:lnTo>
                <a:lnTo>
                  <a:pt x="246" y="1468"/>
                </a:lnTo>
                <a:lnTo>
                  <a:pt x="241" y="1458"/>
                </a:lnTo>
                <a:lnTo>
                  <a:pt x="241" y="1458"/>
                </a:lnTo>
                <a:lnTo>
                  <a:pt x="237" y="1450"/>
                </a:lnTo>
                <a:lnTo>
                  <a:pt x="234" y="1446"/>
                </a:lnTo>
                <a:lnTo>
                  <a:pt x="231" y="1439"/>
                </a:lnTo>
                <a:lnTo>
                  <a:pt x="226" y="1422"/>
                </a:lnTo>
                <a:lnTo>
                  <a:pt x="226" y="1422"/>
                </a:lnTo>
                <a:lnTo>
                  <a:pt x="223" y="1411"/>
                </a:lnTo>
                <a:lnTo>
                  <a:pt x="221" y="1399"/>
                </a:lnTo>
                <a:lnTo>
                  <a:pt x="216" y="1372"/>
                </a:lnTo>
                <a:lnTo>
                  <a:pt x="212" y="1346"/>
                </a:lnTo>
                <a:lnTo>
                  <a:pt x="209" y="1333"/>
                </a:lnTo>
                <a:lnTo>
                  <a:pt x="206" y="1322"/>
                </a:lnTo>
                <a:lnTo>
                  <a:pt x="206" y="1322"/>
                </a:lnTo>
                <a:lnTo>
                  <a:pt x="199" y="1300"/>
                </a:lnTo>
                <a:lnTo>
                  <a:pt x="195" y="1282"/>
                </a:lnTo>
                <a:lnTo>
                  <a:pt x="193" y="1269"/>
                </a:lnTo>
                <a:lnTo>
                  <a:pt x="190" y="1262"/>
                </a:lnTo>
                <a:lnTo>
                  <a:pt x="190" y="1262"/>
                </a:lnTo>
                <a:lnTo>
                  <a:pt x="189" y="1257"/>
                </a:lnTo>
                <a:lnTo>
                  <a:pt x="189" y="1244"/>
                </a:lnTo>
                <a:lnTo>
                  <a:pt x="189" y="1209"/>
                </a:lnTo>
                <a:lnTo>
                  <a:pt x="189" y="1209"/>
                </a:lnTo>
                <a:close/>
                <a:moveTo>
                  <a:pt x="647" y="472"/>
                </a:moveTo>
                <a:lnTo>
                  <a:pt x="647" y="472"/>
                </a:lnTo>
                <a:lnTo>
                  <a:pt x="626" y="463"/>
                </a:lnTo>
                <a:lnTo>
                  <a:pt x="610" y="456"/>
                </a:lnTo>
                <a:lnTo>
                  <a:pt x="592" y="447"/>
                </a:lnTo>
                <a:lnTo>
                  <a:pt x="592" y="447"/>
                </a:lnTo>
                <a:lnTo>
                  <a:pt x="583" y="442"/>
                </a:lnTo>
                <a:lnTo>
                  <a:pt x="573" y="438"/>
                </a:lnTo>
                <a:lnTo>
                  <a:pt x="554" y="432"/>
                </a:lnTo>
                <a:lnTo>
                  <a:pt x="534" y="424"/>
                </a:lnTo>
                <a:lnTo>
                  <a:pt x="525" y="421"/>
                </a:lnTo>
                <a:lnTo>
                  <a:pt x="517" y="417"/>
                </a:lnTo>
                <a:lnTo>
                  <a:pt x="517" y="417"/>
                </a:lnTo>
                <a:lnTo>
                  <a:pt x="503" y="409"/>
                </a:lnTo>
                <a:lnTo>
                  <a:pt x="503" y="409"/>
                </a:lnTo>
                <a:lnTo>
                  <a:pt x="504" y="402"/>
                </a:lnTo>
                <a:lnTo>
                  <a:pt x="507" y="392"/>
                </a:lnTo>
                <a:lnTo>
                  <a:pt x="507" y="392"/>
                </a:lnTo>
                <a:lnTo>
                  <a:pt x="509" y="380"/>
                </a:lnTo>
                <a:lnTo>
                  <a:pt x="510" y="372"/>
                </a:lnTo>
                <a:lnTo>
                  <a:pt x="510" y="367"/>
                </a:lnTo>
                <a:lnTo>
                  <a:pt x="508" y="363"/>
                </a:lnTo>
                <a:lnTo>
                  <a:pt x="504" y="358"/>
                </a:lnTo>
                <a:lnTo>
                  <a:pt x="503" y="353"/>
                </a:lnTo>
                <a:lnTo>
                  <a:pt x="502" y="347"/>
                </a:lnTo>
                <a:lnTo>
                  <a:pt x="502" y="347"/>
                </a:lnTo>
                <a:lnTo>
                  <a:pt x="502" y="333"/>
                </a:lnTo>
                <a:lnTo>
                  <a:pt x="505" y="320"/>
                </a:lnTo>
                <a:lnTo>
                  <a:pt x="510" y="306"/>
                </a:lnTo>
                <a:lnTo>
                  <a:pt x="517" y="286"/>
                </a:lnTo>
                <a:lnTo>
                  <a:pt x="517" y="286"/>
                </a:lnTo>
                <a:lnTo>
                  <a:pt x="528" y="252"/>
                </a:lnTo>
                <a:lnTo>
                  <a:pt x="532" y="237"/>
                </a:lnTo>
                <a:lnTo>
                  <a:pt x="536" y="222"/>
                </a:lnTo>
                <a:lnTo>
                  <a:pt x="542" y="216"/>
                </a:lnTo>
                <a:lnTo>
                  <a:pt x="567" y="231"/>
                </a:lnTo>
                <a:lnTo>
                  <a:pt x="567" y="231"/>
                </a:lnTo>
                <a:lnTo>
                  <a:pt x="569" y="238"/>
                </a:lnTo>
                <a:lnTo>
                  <a:pt x="571" y="247"/>
                </a:lnTo>
                <a:lnTo>
                  <a:pt x="572" y="256"/>
                </a:lnTo>
                <a:lnTo>
                  <a:pt x="572" y="256"/>
                </a:lnTo>
                <a:lnTo>
                  <a:pt x="572" y="260"/>
                </a:lnTo>
                <a:lnTo>
                  <a:pt x="571" y="264"/>
                </a:lnTo>
                <a:lnTo>
                  <a:pt x="569" y="267"/>
                </a:lnTo>
                <a:lnTo>
                  <a:pt x="568" y="269"/>
                </a:lnTo>
                <a:lnTo>
                  <a:pt x="569" y="271"/>
                </a:lnTo>
                <a:lnTo>
                  <a:pt x="577" y="276"/>
                </a:lnTo>
                <a:lnTo>
                  <a:pt x="577" y="276"/>
                </a:lnTo>
                <a:lnTo>
                  <a:pt x="598" y="289"/>
                </a:lnTo>
                <a:lnTo>
                  <a:pt x="612" y="296"/>
                </a:lnTo>
                <a:lnTo>
                  <a:pt x="612" y="296"/>
                </a:lnTo>
                <a:lnTo>
                  <a:pt x="618" y="300"/>
                </a:lnTo>
                <a:lnTo>
                  <a:pt x="627" y="305"/>
                </a:lnTo>
                <a:lnTo>
                  <a:pt x="633" y="310"/>
                </a:lnTo>
                <a:lnTo>
                  <a:pt x="637" y="311"/>
                </a:lnTo>
                <a:lnTo>
                  <a:pt x="637" y="311"/>
                </a:lnTo>
                <a:lnTo>
                  <a:pt x="640" y="313"/>
                </a:lnTo>
                <a:lnTo>
                  <a:pt x="642" y="315"/>
                </a:lnTo>
                <a:lnTo>
                  <a:pt x="646" y="319"/>
                </a:lnTo>
                <a:lnTo>
                  <a:pt x="647" y="321"/>
                </a:lnTo>
                <a:lnTo>
                  <a:pt x="652" y="478"/>
                </a:lnTo>
                <a:lnTo>
                  <a:pt x="652" y="478"/>
                </a:lnTo>
                <a:lnTo>
                  <a:pt x="651" y="475"/>
                </a:lnTo>
                <a:lnTo>
                  <a:pt x="647" y="472"/>
                </a:lnTo>
                <a:lnTo>
                  <a:pt x="647" y="472"/>
                </a:lnTo>
                <a:close/>
                <a:moveTo>
                  <a:pt x="652" y="482"/>
                </a:moveTo>
                <a:lnTo>
                  <a:pt x="652" y="478"/>
                </a:lnTo>
                <a:lnTo>
                  <a:pt x="652" y="478"/>
                </a:lnTo>
                <a:lnTo>
                  <a:pt x="652" y="482"/>
                </a:lnTo>
                <a:lnTo>
                  <a:pt x="652" y="482"/>
                </a:lnTo>
                <a:close/>
                <a:moveTo>
                  <a:pt x="266" y="55"/>
                </a:moveTo>
                <a:lnTo>
                  <a:pt x="266" y="55"/>
                </a:lnTo>
                <a:lnTo>
                  <a:pt x="273" y="61"/>
                </a:lnTo>
                <a:lnTo>
                  <a:pt x="278" y="66"/>
                </a:lnTo>
                <a:lnTo>
                  <a:pt x="281" y="70"/>
                </a:lnTo>
                <a:lnTo>
                  <a:pt x="281" y="70"/>
                </a:lnTo>
                <a:lnTo>
                  <a:pt x="282" y="72"/>
                </a:lnTo>
                <a:lnTo>
                  <a:pt x="285" y="75"/>
                </a:lnTo>
                <a:lnTo>
                  <a:pt x="295" y="84"/>
                </a:lnTo>
                <a:lnTo>
                  <a:pt x="305" y="91"/>
                </a:lnTo>
                <a:lnTo>
                  <a:pt x="311" y="95"/>
                </a:lnTo>
                <a:lnTo>
                  <a:pt x="311" y="95"/>
                </a:lnTo>
                <a:lnTo>
                  <a:pt x="326" y="100"/>
                </a:lnTo>
                <a:lnTo>
                  <a:pt x="339" y="104"/>
                </a:lnTo>
                <a:lnTo>
                  <a:pt x="345" y="105"/>
                </a:lnTo>
                <a:lnTo>
                  <a:pt x="351" y="105"/>
                </a:lnTo>
                <a:lnTo>
                  <a:pt x="351" y="105"/>
                </a:lnTo>
                <a:lnTo>
                  <a:pt x="356" y="104"/>
                </a:lnTo>
                <a:lnTo>
                  <a:pt x="359" y="103"/>
                </a:lnTo>
                <a:lnTo>
                  <a:pt x="360" y="100"/>
                </a:lnTo>
                <a:lnTo>
                  <a:pt x="361" y="98"/>
                </a:lnTo>
                <a:lnTo>
                  <a:pt x="361" y="94"/>
                </a:lnTo>
                <a:lnTo>
                  <a:pt x="361" y="91"/>
                </a:lnTo>
                <a:lnTo>
                  <a:pt x="361" y="90"/>
                </a:lnTo>
                <a:lnTo>
                  <a:pt x="361" y="90"/>
                </a:lnTo>
                <a:lnTo>
                  <a:pt x="367" y="86"/>
                </a:lnTo>
                <a:lnTo>
                  <a:pt x="371" y="85"/>
                </a:lnTo>
                <a:lnTo>
                  <a:pt x="391" y="100"/>
                </a:lnTo>
                <a:lnTo>
                  <a:pt x="391" y="100"/>
                </a:lnTo>
                <a:lnTo>
                  <a:pt x="384" y="106"/>
                </a:lnTo>
                <a:lnTo>
                  <a:pt x="379" y="111"/>
                </a:lnTo>
                <a:lnTo>
                  <a:pt x="376" y="115"/>
                </a:lnTo>
                <a:lnTo>
                  <a:pt x="376" y="115"/>
                </a:lnTo>
                <a:lnTo>
                  <a:pt x="371" y="120"/>
                </a:lnTo>
                <a:lnTo>
                  <a:pt x="364" y="129"/>
                </a:lnTo>
                <a:lnTo>
                  <a:pt x="351" y="140"/>
                </a:lnTo>
                <a:lnTo>
                  <a:pt x="351" y="140"/>
                </a:lnTo>
                <a:lnTo>
                  <a:pt x="346" y="145"/>
                </a:lnTo>
                <a:lnTo>
                  <a:pt x="336" y="160"/>
                </a:lnTo>
                <a:lnTo>
                  <a:pt x="323" y="178"/>
                </a:lnTo>
                <a:lnTo>
                  <a:pt x="318" y="187"/>
                </a:lnTo>
                <a:lnTo>
                  <a:pt x="316" y="196"/>
                </a:lnTo>
                <a:lnTo>
                  <a:pt x="316" y="196"/>
                </a:lnTo>
                <a:lnTo>
                  <a:pt x="312" y="212"/>
                </a:lnTo>
                <a:lnTo>
                  <a:pt x="311" y="228"/>
                </a:lnTo>
                <a:lnTo>
                  <a:pt x="310" y="242"/>
                </a:lnTo>
                <a:lnTo>
                  <a:pt x="311" y="251"/>
                </a:lnTo>
                <a:lnTo>
                  <a:pt x="311" y="251"/>
                </a:lnTo>
                <a:lnTo>
                  <a:pt x="311" y="253"/>
                </a:lnTo>
                <a:lnTo>
                  <a:pt x="311" y="255"/>
                </a:lnTo>
                <a:lnTo>
                  <a:pt x="306" y="259"/>
                </a:lnTo>
                <a:lnTo>
                  <a:pt x="301" y="261"/>
                </a:lnTo>
                <a:lnTo>
                  <a:pt x="298" y="264"/>
                </a:lnTo>
                <a:lnTo>
                  <a:pt x="296" y="266"/>
                </a:lnTo>
                <a:lnTo>
                  <a:pt x="296" y="266"/>
                </a:lnTo>
                <a:lnTo>
                  <a:pt x="293" y="269"/>
                </a:lnTo>
                <a:lnTo>
                  <a:pt x="290" y="270"/>
                </a:lnTo>
                <a:lnTo>
                  <a:pt x="286" y="270"/>
                </a:lnTo>
                <a:lnTo>
                  <a:pt x="282" y="270"/>
                </a:lnTo>
                <a:lnTo>
                  <a:pt x="275" y="267"/>
                </a:lnTo>
                <a:lnTo>
                  <a:pt x="271" y="266"/>
                </a:lnTo>
                <a:lnTo>
                  <a:pt x="271" y="266"/>
                </a:lnTo>
                <a:lnTo>
                  <a:pt x="256" y="257"/>
                </a:lnTo>
                <a:lnTo>
                  <a:pt x="236" y="246"/>
                </a:lnTo>
                <a:lnTo>
                  <a:pt x="236" y="246"/>
                </a:lnTo>
                <a:lnTo>
                  <a:pt x="209" y="225"/>
                </a:lnTo>
                <a:lnTo>
                  <a:pt x="185" y="206"/>
                </a:lnTo>
                <a:lnTo>
                  <a:pt x="185" y="206"/>
                </a:lnTo>
                <a:lnTo>
                  <a:pt x="152" y="143"/>
                </a:lnTo>
                <a:lnTo>
                  <a:pt x="129" y="103"/>
                </a:lnTo>
                <a:lnTo>
                  <a:pt x="120" y="85"/>
                </a:lnTo>
                <a:lnTo>
                  <a:pt x="120" y="85"/>
                </a:lnTo>
                <a:lnTo>
                  <a:pt x="128" y="85"/>
                </a:lnTo>
                <a:lnTo>
                  <a:pt x="144" y="81"/>
                </a:lnTo>
                <a:lnTo>
                  <a:pt x="194" y="71"/>
                </a:lnTo>
                <a:lnTo>
                  <a:pt x="266" y="55"/>
                </a:lnTo>
                <a:lnTo>
                  <a:pt x="266" y="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8BA38CBA-9DEA-A8F7-D164-0ACC3F6C1604}"/>
              </a:ext>
            </a:extLst>
          </p:cNvPr>
          <p:cNvSpPr>
            <a:spLocks noEditPoints="1"/>
          </p:cNvSpPr>
          <p:nvPr/>
        </p:nvSpPr>
        <p:spPr bwMode="auto">
          <a:xfrm>
            <a:off x="1313041" y="3875239"/>
            <a:ext cx="1335597" cy="2497228"/>
          </a:xfrm>
          <a:custGeom>
            <a:avLst/>
            <a:gdLst>
              <a:gd name="T0" fmla="*/ 405 w 952"/>
              <a:gd name="T1" fmla="*/ 10 h 1780"/>
              <a:gd name="T2" fmla="*/ 388 w 952"/>
              <a:gd name="T3" fmla="*/ 45 h 1780"/>
              <a:gd name="T4" fmla="*/ 390 w 952"/>
              <a:gd name="T5" fmla="*/ 161 h 1780"/>
              <a:gd name="T6" fmla="*/ 410 w 952"/>
              <a:gd name="T7" fmla="*/ 213 h 1780"/>
              <a:gd name="T8" fmla="*/ 392 w 952"/>
              <a:gd name="T9" fmla="*/ 316 h 1780"/>
              <a:gd name="T10" fmla="*/ 350 w 952"/>
              <a:gd name="T11" fmla="*/ 423 h 1780"/>
              <a:gd name="T12" fmla="*/ 228 w 952"/>
              <a:gd name="T13" fmla="*/ 679 h 1780"/>
              <a:gd name="T14" fmla="*/ 154 w 952"/>
              <a:gd name="T15" fmla="*/ 734 h 1780"/>
              <a:gd name="T16" fmla="*/ 49 w 952"/>
              <a:gd name="T17" fmla="*/ 749 h 1780"/>
              <a:gd name="T18" fmla="*/ 44 w 952"/>
              <a:gd name="T19" fmla="*/ 769 h 1780"/>
              <a:gd name="T20" fmla="*/ 34 w 952"/>
              <a:gd name="T21" fmla="*/ 806 h 1780"/>
              <a:gd name="T22" fmla="*/ 35 w 952"/>
              <a:gd name="T23" fmla="*/ 821 h 1780"/>
              <a:gd name="T24" fmla="*/ 9 w 952"/>
              <a:gd name="T25" fmla="*/ 850 h 1780"/>
              <a:gd name="T26" fmla="*/ 24 w 952"/>
              <a:gd name="T27" fmla="*/ 865 h 1780"/>
              <a:gd name="T28" fmla="*/ 59 w 952"/>
              <a:gd name="T29" fmla="*/ 862 h 1780"/>
              <a:gd name="T30" fmla="*/ 82 w 952"/>
              <a:gd name="T31" fmla="*/ 862 h 1780"/>
              <a:gd name="T32" fmla="*/ 169 w 952"/>
              <a:gd name="T33" fmla="*/ 788 h 1780"/>
              <a:gd name="T34" fmla="*/ 200 w 952"/>
              <a:gd name="T35" fmla="*/ 790 h 1780"/>
              <a:gd name="T36" fmla="*/ 331 w 952"/>
              <a:gd name="T37" fmla="*/ 868 h 1780"/>
              <a:gd name="T38" fmla="*/ 340 w 952"/>
              <a:gd name="T39" fmla="*/ 952 h 1780"/>
              <a:gd name="T40" fmla="*/ 280 w 952"/>
              <a:gd name="T41" fmla="*/ 1328 h 1780"/>
              <a:gd name="T42" fmla="*/ 395 w 952"/>
              <a:gd name="T43" fmla="*/ 1402 h 1780"/>
              <a:gd name="T44" fmla="*/ 425 w 952"/>
              <a:gd name="T45" fmla="*/ 1629 h 1780"/>
              <a:gd name="T46" fmla="*/ 335 w 952"/>
              <a:gd name="T47" fmla="*/ 1710 h 1780"/>
              <a:gd name="T48" fmla="*/ 299 w 952"/>
              <a:gd name="T49" fmla="*/ 1731 h 1780"/>
              <a:gd name="T50" fmla="*/ 310 w 952"/>
              <a:gd name="T51" fmla="*/ 1766 h 1780"/>
              <a:gd name="T52" fmla="*/ 425 w 952"/>
              <a:gd name="T53" fmla="*/ 1762 h 1780"/>
              <a:gd name="T54" fmla="*/ 466 w 952"/>
              <a:gd name="T55" fmla="*/ 1745 h 1780"/>
              <a:gd name="T56" fmla="*/ 496 w 952"/>
              <a:gd name="T57" fmla="*/ 1752 h 1780"/>
              <a:gd name="T58" fmla="*/ 518 w 952"/>
              <a:gd name="T59" fmla="*/ 1712 h 1780"/>
              <a:gd name="T60" fmla="*/ 538 w 952"/>
              <a:gd name="T61" fmla="*/ 1757 h 1780"/>
              <a:gd name="T62" fmla="*/ 612 w 952"/>
              <a:gd name="T63" fmla="*/ 1778 h 1780"/>
              <a:gd name="T64" fmla="*/ 646 w 952"/>
              <a:gd name="T65" fmla="*/ 1745 h 1780"/>
              <a:gd name="T66" fmla="*/ 626 w 952"/>
              <a:gd name="T67" fmla="*/ 1710 h 1780"/>
              <a:gd name="T68" fmla="*/ 596 w 952"/>
              <a:gd name="T69" fmla="*/ 1630 h 1780"/>
              <a:gd name="T70" fmla="*/ 640 w 952"/>
              <a:gd name="T71" fmla="*/ 1454 h 1780"/>
              <a:gd name="T72" fmla="*/ 710 w 952"/>
              <a:gd name="T73" fmla="*/ 1317 h 1780"/>
              <a:gd name="T74" fmla="*/ 735 w 952"/>
              <a:gd name="T75" fmla="*/ 1277 h 1780"/>
              <a:gd name="T76" fmla="*/ 691 w 952"/>
              <a:gd name="T77" fmla="*/ 925 h 1780"/>
              <a:gd name="T78" fmla="*/ 676 w 952"/>
              <a:gd name="T79" fmla="*/ 724 h 1780"/>
              <a:gd name="T80" fmla="*/ 782 w 952"/>
              <a:gd name="T81" fmla="*/ 734 h 1780"/>
              <a:gd name="T82" fmla="*/ 785 w 952"/>
              <a:gd name="T83" fmla="*/ 840 h 1780"/>
              <a:gd name="T84" fmla="*/ 816 w 952"/>
              <a:gd name="T85" fmla="*/ 795 h 1780"/>
              <a:gd name="T86" fmla="*/ 862 w 952"/>
              <a:gd name="T87" fmla="*/ 850 h 1780"/>
              <a:gd name="T88" fmla="*/ 887 w 952"/>
              <a:gd name="T89" fmla="*/ 845 h 1780"/>
              <a:gd name="T90" fmla="*/ 866 w 952"/>
              <a:gd name="T91" fmla="*/ 785 h 1780"/>
              <a:gd name="T92" fmla="*/ 927 w 952"/>
              <a:gd name="T93" fmla="*/ 810 h 1780"/>
              <a:gd name="T94" fmla="*/ 887 w 952"/>
              <a:gd name="T95" fmla="*/ 744 h 1780"/>
              <a:gd name="T96" fmla="*/ 952 w 952"/>
              <a:gd name="T97" fmla="*/ 739 h 1780"/>
              <a:gd name="T98" fmla="*/ 843 w 952"/>
              <a:gd name="T99" fmla="*/ 700 h 1780"/>
              <a:gd name="T100" fmla="*/ 787 w 952"/>
              <a:gd name="T101" fmla="*/ 500 h 1780"/>
              <a:gd name="T102" fmla="*/ 727 w 952"/>
              <a:gd name="T103" fmla="*/ 314 h 1780"/>
              <a:gd name="T104" fmla="*/ 639 w 952"/>
              <a:gd name="T105" fmla="*/ 279 h 1780"/>
              <a:gd name="T106" fmla="*/ 610 w 952"/>
              <a:gd name="T107" fmla="*/ 152 h 1780"/>
              <a:gd name="T108" fmla="*/ 583 w 952"/>
              <a:gd name="T109" fmla="*/ 58 h 1780"/>
              <a:gd name="T110" fmla="*/ 486 w 952"/>
              <a:gd name="T111" fmla="*/ 4 h 1780"/>
              <a:gd name="T112" fmla="*/ 432 w 952"/>
              <a:gd name="T113" fmla="*/ 1 h 1780"/>
              <a:gd name="T114" fmla="*/ 503 w 952"/>
              <a:gd name="T115" fmla="*/ 1353 h 1780"/>
              <a:gd name="T116" fmla="*/ 538 w 952"/>
              <a:gd name="T117" fmla="*/ 1576 h 1780"/>
              <a:gd name="T118" fmla="*/ 526 w 952"/>
              <a:gd name="T119" fmla="*/ 1639 h 1780"/>
              <a:gd name="T120" fmla="*/ 503 w 952"/>
              <a:gd name="T121" fmla="*/ 1584 h 1780"/>
              <a:gd name="T122" fmla="*/ 504 w 952"/>
              <a:gd name="T123" fmla="*/ 1447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2" h="1780">
                <a:moveTo>
                  <a:pt x="420" y="20"/>
                </a:moveTo>
                <a:lnTo>
                  <a:pt x="420" y="20"/>
                </a:lnTo>
                <a:lnTo>
                  <a:pt x="418" y="18"/>
                </a:lnTo>
                <a:lnTo>
                  <a:pt x="414" y="12"/>
                </a:lnTo>
                <a:lnTo>
                  <a:pt x="412" y="9"/>
                </a:lnTo>
                <a:lnTo>
                  <a:pt x="409" y="8"/>
                </a:lnTo>
                <a:lnTo>
                  <a:pt x="407" y="8"/>
                </a:lnTo>
                <a:lnTo>
                  <a:pt x="405" y="10"/>
                </a:lnTo>
                <a:lnTo>
                  <a:pt x="405" y="10"/>
                </a:lnTo>
                <a:lnTo>
                  <a:pt x="404" y="18"/>
                </a:lnTo>
                <a:lnTo>
                  <a:pt x="404" y="27"/>
                </a:lnTo>
                <a:lnTo>
                  <a:pt x="405" y="35"/>
                </a:lnTo>
                <a:lnTo>
                  <a:pt x="405" y="35"/>
                </a:lnTo>
                <a:lnTo>
                  <a:pt x="403" y="35"/>
                </a:lnTo>
                <a:lnTo>
                  <a:pt x="399" y="35"/>
                </a:lnTo>
                <a:lnTo>
                  <a:pt x="395" y="37"/>
                </a:lnTo>
                <a:lnTo>
                  <a:pt x="392" y="40"/>
                </a:lnTo>
                <a:lnTo>
                  <a:pt x="388" y="45"/>
                </a:lnTo>
                <a:lnTo>
                  <a:pt x="384" y="54"/>
                </a:lnTo>
                <a:lnTo>
                  <a:pt x="380" y="66"/>
                </a:lnTo>
                <a:lnTo>
                  <a:pt x="380" y="66"/>
                </a:lnTo>
                <a:lnTo>
                  <a:pt x="378" y="79"/>
                </a:lnTo>
                <a:lnTo>
                  <a:pt x="378" y="95"/>
                </a:lnTo>
                <a:lnTo>
                  <a:pt x="379" y="108"/>
                </a:lnTo>
                <a:lnTo>
                  <a:pt x="380" y="122"/>
                </a:lnTo>
                <a:lnTo>
                  <a:pt x="385" y="147"/>
                </a:lnTo>
                <a:lnTo>
                  <a:pt x="390" y="161"/>
                </a:lnTo>
                <a:lnTo>
                  <a:pt x="390" y="161"/>
                </a:lnTo>
                <a:lnTo>
                  <a:pt x="395" y="169"/>
                </a:lnTo>
                <a:lnTo>
                  <a:pt x="400" y="176"/>
                </a:lnTo>
                <a:lnTo>
                  <a:pt x="404" y="182"/>
                </a:lnTo>
                <a:lnTo>
                  <a:pt x="407" y="189"/>
                </a:lnTo>
                <a:lnTo>
                  <a:pt x="409" y="196"/>
                </a:lnTo>
                <a:lnTo>
                  <a:pt x="410" y="206"/>
                </a:lnTo>
                <a:lnTo>
                  <a:pt x="410" y="206"/>
                </a:lnTo>
                <a:lnTo>
                  <a:pt x="410" y="213"/>
                </a:lnTo>
                <a:lnTo>
                  <a:pt x="410" y="219"/>
                </a:lnTo>
                <a:lnTo>
                  <a:pt x="407" y="235"/>
                </a:lnTo>
                <a:lnTo>
                  <a:pt x="400" y="254"/>
                </a:lnTo>
                <a:lnTo>
                  <a:pt x="394" y="273"/>
                </a:lnTo>
                <a:lnTo>
                  <a:pt x="381" y="303"/>
                </a:lnTo>
                <a:lnTo>
                  <a:pt x="375" y="317"/>
                </a:lnTo>
                <a:lnTo>
                  <a:pt x="395" y="307"/>
                </a:lnTo>
                <a:lnTo>
                  <a:pt x="395" y="307"/>
                </a:lnTo>
                <a:lnTo>
                  <a:pt x="392" y="316"/>
                </a:lnTo>
                <a:lnTo>
                  <a:pt x="385" y="332"/>
                </a:lnTo>
                <a:lnTo>
                  <a:pt x="385" y="332"/>
                </a:lnTo>
                <a:lnTo>
                  <a:pt x="381" y="346"/>
                </a:lnTo>
                <a:lnTo>
                  <a:pt x="380" y="352"/>
                </a:lnTo>
                <a:lnTo>
                  <a:pt x="380" y="352"/>
                </a:lnTo>
                <a:lnTo>
                  <a:pt x="365" y="385"/>
                </a:lnTo>
                <a:lnTo>
                  <a:pt x="354" y="409"/>
                </a:lnTo>
                <a:lnTo>
                  <a:pt x="351" y="418"/>
                </a:lnTo>
                <a:lnTo>
                  <a:pt x="350" y="423"/>
                </a:lnTo>
                <a:lnTo>
                  <a:pt x="350" y="423"/>
                </a:lnTo>
                <a:lnTo>
                  <a:pt x="349" y="434"/>
                </a:lnTo>
                <a:lnTo>
                  <a:pt x="344" y="459"/>
                </a:lnTo>
                <a:lnTo>
                  <a:pt x="330" y="532"/>
                </a:lnTo>
                <a:lnTo>
                  <a:pt x="314" y="605"/>
                </a:lnTo>
                <a:lnTo>
                  <a:pt x="307" y="630"/>
                </a:lnTo>
                <a:lnTo>
                  <a:pt x="305" y="639"/>
                </a:lnTo>
                <a:lnTo>
                  <a:pt x="305" y="639"/>
                </a:lnTo>
                <a:lnTo>
                  <a:pt x="228" y="679"/>
                </a:lnTo>
                <a:lnTo>
                  <a:pt x="177" y="705"/>
                </a:lnTo>
                <a:lnTo>
                  <a:pt x="161" y="715"/>
                </a:lnTo>
                <a:lnTo>
                  <a:pt x="154" y="719"/>
                </a:lnTo>
                <a:lnTo>
                  <a:pt x="154" y="719"/>
                </a:lnTo>
                <a:lnTo>
                  <a:pt x="154" y="723"/>
                </a:lnTo>
                <a:lnTo>
                  <a:pt x="153" y="728"/>
                </a:lnTo>
                <a:lnTo>
                  <a:pt x="153" y="732"/>
                </a:lnTo>
                <a:lnTo>
                  <a:pt x="153" y="734"/>
                </a:lnTo>
                <a:lnTo>
                  <a:pt x="154" y="734"/>
                </a:lnTo>
                <a:lnTo>
                  <a:pt x="154" y="734"/>
                </a:lnTo>
                <a:lnTo>
                  <a:pt x="124" y="737"/>
                </a:lnTo>
                <a:lnTo>
                  <a:pt x="102" y="739"/>
                </a:lnTo>
                <a:lnTo>
                  <a:pt x="89" y="739"/>
                </a:lnTo>
                <a:lnTo>
                  <a:pt x="89" y="739"/>
                </a:lnTo>
                <a:lnTo>
                  <a:pt x="83" y="741"/>
                </a:lnTo>
                <a:lnTo>
                  <a:pt x="72" y="743"/>
                </a:lnTo>
                <a:lnTo>
                  <a:pt x="49" y="749"/>
                </a:lnTo>
                <a:lnTo>
                  <a:pt x="49" y="749"/>
                </a:lnTo>
                <a:lnTo>
                  <a:pt x="45" y="751"/>
                </a:lnTo>
                <a:lnTo>
                  <a:pt x="43" y="753"/>
                </a:lnTo>
                <a:lnTo>
                  <a:pt x="40" y="757"/>
                </a:lnTo>
                <a:lnTo>
                  <a:pt x="39" y="759"/>
                </a:lnTo>
                <a:lnTo>
                  <a:pt x="38" y="763"/>
                </a:lnTo>
                <a:lnTo>
                  <a:pt x="39" y="766"/>
                </a:lnTo>
                <a:lnTo>
                  <a:pt x="40" y="768"/>
                </a:lnTo>
                <a:lnTo>
                  <a:pt x="44" y="769"/>
                </a:lnTo>
                <a:lnTo>
                  <a:pt x="44" y="769"/>
                </a:lnTo>
                <a:lnTo>
                  <a:pt x="53" y="769"/>
                </a:lnTo>
                <a:lnTo>
                  <a:pt x="60" y="767"/>
                </a:lnTo>
                <a:lnTo>
                  <a:pt x="69" y="764"/>
                </a:lnTo>
                <a:lnTo>
                  <a:pt x="69" y="764"/>
                </a:lnTo>
                <a:lnTo>
                  <a:pt x="60" y="778"/>
                </a:lnTo>
                <a:lnTo>
                  <a:pt x="53" y="791"/>
                </a:lnTo>
                <a:lnTo>
                  <a:pt x="44" y="800"/>
                </a:lnTo>
                <a:lnTo>
                  <a:pt x="44" y="800"/>
                </a:lnTo>
                <a:lnTo>
                  <a:pt x="34" y="806"/>
                </a:lnTo>
                <a:lnTo>
                  <a:pt x="21" y="813"/>
                </a:lnTo>
                <a:lnTo>
                  <a:pt x="11" y="820"/>
                </a:lnTo>
                <a:lnTo>
                  <a:pt x="9" y="822"/>
                </a:lnTo>
                <a:lnTo>
                  <a:pt x="9" y="825"/>
                </a:lnTo>
                <a:lnTo>
                  <a:pt x="9" y="825"/>
                </a:lnTo>
                <a:lnTo>
                  <a:pt x="10" y="826"/>
                </a:lnTo>
                <a:lnTo>
                  <a:pt x="13" y="826"/>
                </a:lnTo>
                <a:lnTo>
                  <a:pt x="18" y="825"/>
                </a:lnTo>
                <a:lnTo>
                  <a:pt x="35" y="821"/>
                </a:lnTo>
                <a:lnTo>
                  <a:pt x="49" y="816"/>
                </a:lnTo>
                <a:lnTo>
                  <a:pt x="54" y="815"/>
                </a:lnTo>
                <a:lnTo>
                  <a:pt x="54" y="815"/>
                </a:lnTo>
                <a:lnTo>
                  <a:pt x="54" y="815"/>
                </a:lnTo>
                <a:lnTo>
                  <a:pt x="54" y="815"/>
                </a:lnTo>
                <a:lnTo>
                  <a:pt x="31" y="831"/>
                </a:lnTo>
                <a:lnTo>
                  <a:pt x="18" y="842"/>
                </a:lnTo>
                <a:lnTo>
                  <a:pt x="9" y="850"/>
                </a:lnTo>
                <a:lnTo>
                  <a:pt x="9" y="850"/>
                </a:lnTo>
                <a:lnTo>
                  <a:pt x="1" y="860"/>
                </a:lnTo>
                <a:lnTo>
                  <a:pt x="0" y="861"/>
                </a:lnTo>
                <a:lnTo>
                  <a:pt x="0" y="864"/>
                </a:lnTo>
                <a:lnTo>
                  <a:pt x="1" y="864"/>
                </a:lnTo>
                <a:lnTo>
                  <a:pt x="4" y="865"/>
                </a:lnTo>
                <a:lnTo>
                  <a:pt x="4" y="865"/>
                </a:lnTo>
                <a:lnTo>
                  <a:pt x="18" y="865"/>
                </a:lnTo>
                <a:lnTo>
                  <a:pt x="24" y="865"/>
                </a:lnTo>
                <a:lnTo>
                  <a:pt x="24" y="865"/>
                </a:lnTo>
                <a:lnTo>
                  <a:pt x="15" y="871"/>
                </a:lnTo>
                <a:lnTo>
                  <a:pt x="14" y="873"/>
                </a:lnTo>
                <a:lnTo>
                  <a:pt x="13" y="875"/>
                </a:lnTo>
                <a:lnTo>
                  <a:pt x="14" y="875"/>
                </a:lnTo>
                <a:lnTo>
                  <a:pt x="19" y="875"/>
                </a:lnTo>
                <a:lnTo>
                  <a:pt x="19" y="875"/>
                </a:lnTo>
                <a:lnTo>
                  <a:pt x="33" y="873"/>
                </a:lnTo>
                <a:lnTo>
                  <a:pt x="48" y="868"/>
                </a:lnTo>
                <a:lnTo>
                  <a:pt x="59" y="862"/>
                </a:lnTo>
                <a:lnTo>
                  <a:pt x="63" y="861"/>
                </a:lnTo>
                <a:lnTo>
                  <a:pt x="64" y="860"/>
                </a:lnTo>
                <a:lnTo>
                  <a:pt x="64" y="860"/>
                </a:lnTo>
                <a:lnTo>
                  <a:pt x="64" y="860"/>
                </a:lnTo>
                <a:lnTo>
                  <a:pt x="65" y="860"/>
                </a:lnTo>
                <a:lnTo>
                  <a:pt x="68" y="862"/>
                </a:lnTo>
                <a:lnTo>
                  <a:pt x="72" y="864"/>
                </a:lnTo>
                <a:lnTo>
                  <a:pt x="75" y="864"/>
                </a:lnTo>
                <a:lnTo>
                  <a:pt x="82" y="862"/>
                </a:lnTo>
                <a:lnTo>
                  <a:pt x="89" y="860"/>
                </a:lnTo>
                <a:lnTo>
                  <a:pt x="89" y="860"/>
                </a:lnTo>
                <a:lnTo>
                  <a:pt x="99" y="854"/>
                </a:lnTo>
                <a:lnTo>
                  <a:pt x="110" y="845"/>
                </a:lnTo>
                <a:lnTo>
                  <a:pt x="134" y="822"/>
                </a:lnTo>
                <a:lnTo>
                  <a:pt x="154" y="800"/>
                </a:lnTo>
                <a:lnTo>
                  <a:pt x="164" y="790"/>
                </a:lnTo>
                <a:lnTo>
                  <a:pt x="164" y="790"/>
                </a:lnTo>
                <a:lnTo>
                  <a:pt x="169" y="788"/>
                </a:lnTo>
                <a:lnTo>
                  <a:pt x="177" y="787"/>
                </a:lnTo>
                <a:lnTo>
                  <a:pt x="182" y="786"/>
                </a:lnTo>
                <a:lnTo>
                  <a:pt x="184" y="786"/>
                </a:lnTo>
                <a:lnTo>
                  <a:pt x="184" y="785"/>
                </a:lnTo>
                <a:lnTo>
                  <a:pt x="184" y="785"/>
                </a:lnTo>
                <a:lnTo>
                  <a:pt x="184" y="785"/>
                </a:lnTo>
                <a:lnTo>
                  <a:pt x="186" y="785"/>
                </a:lnTo>
                <a:lnTo>
                  <a:pt x="192" y="786"/>
                </a:lnTo>
                <a:lnTo>
                  <a:pt x="200" y="790"/>
                </a:lnTo>
                <a:lnTo>
                  <a:pt x="200" y="790"/>
                </a:lnTo>
                <a:lnTo>
                  <a:pt x="271" y="756"/>
                </a:lnTo>
                <a:lnTo>
                  <a:pt x="345" y="719"/>
                </a:lnTo>
                <a:lnTo>
                  <a:pt x="345" y="719"/>
                </a:lnTo>
                <a:lnTo>
                  <a:pt x="370" y="704"/>
                </a:lnTo>
                <a:lnTo>
                  <a:pt x="370" y="704"/>
                </a:lnTo>
                <a:lnTo>
                  <a:pt x="349" y="790"/>
                </a:lnTo>
                <a:lnTo>
                  <a:pt x="335" y="849"/>
                </a:lnTo>
                <a:lnTo>
                  <a:pt x="331" y="868"/>
                </a:lnTo>
                <a:lnTo>
                  <a:pt x="330" y="875"/>
                </a:lnTo>
                <a:lnTo>
                  <a:pt x="330" y="875"/>
                </a:lnTo>
                <a:lnTo>
                  <a:pt x="334" y="876"/>
                </a:lnTo>
                <a:lnTo>
                  <a:pt x="341" y="880"/>
                </a:lnTo>
                <a:lnTo>
                  <a:pt x="350" y="885"/>
                </a:lnTo>
                <a:lnTo>
                  <a:pt x="350" y="885"/>
                </a:lnTo>
                <a:lnTo>
                  <a:pt x="350" y="891"/>
                </a:lnTo>
                <a:lnTo>
                  <a:pt x="348" y="911"/>
                </a:lnTo>
                <a:lnTo>
                  <a:pt x="340" y="952"/>
                </a:lnTo>
                <a:lnTo>
                  <a:pt x="334" y="981"/>
                </a:lnTo>
                <a:lnTo>
                  <a:pt x="325" y="1016"/>
                </a:lnTo>
                <a:lnTo>
                  <a:pt x="325" y="1016"/>
                </a:lnTo>
                <a:lnTo>
                  <a:pt x="315" y="1059"/>
                </a:lnTo>
                <a:lnTo>
                  <a:pt x="307" y="1108"/>
                </a:lnTo>
                <a:lnTo>
                  <a:pt x="299" y="1160"/>
                </a:lnTo>
                <a:lnTo>
                  <a:pt x="292" y="1211"/>
                </a:lnTo>
                <a:lnTo>
                  <a:pt x="284" y="1294"/>
                </a:lnTo>
                <a:lnTo>
                  <a:pt x="280" y="1328"/>
                </a:lnTo>
                <a:lnTo>
                  <a:pt x="280" y="1328"/>
                </a:lnTo>
                <a:lnTo>
                  <a:pt x="324" y="1325"/>
                </a:lnTo>
                <a:lnTo>
                  <a:pt x="358" y="1325"/>
                </a:lnTo>
                <a:lnTo>
                  <a:pt x="371" y="1326"/>
                </a:lnTo>
                <a:lnTo>
                  <a:pt x="380" y="1328"/>
                </a:lnTo>
                <a:lnTo>
                  <a:pt x="380" y="1328"/>
                </a:lnTo>
                <a:lnTo>
                  <a:pt x="386" y="1330"/>
                </a:lnTo>
                <a:lnTo>
                  <a:pt x="386" y="1330"/>
                </a:lnTo>
                <a:lnTo>
                  <a:pt x="395" y="1402"/>
                </a:lnTo>
                <a:lnTo>
                  <a:pt x="400" y="1443"/>
                </a:lnTo>
                <a:lnTo>
                  <a:pt x="405" y="1473"/>
                </a:lnTo>
                <a:lnTo>
                  <a:pt x="405" y="1473"/>
                </a:lnTo>
                <a:lnTo>
                  <a:pt x="418" y="1540"/>
                </a:lnTo>
                <a:lnTo>
                  <a:pt x="425" y="1584"/>
                </a:lnTo>
                <a:lnTo>
                  <a:pt x="425" y="1584"/>
                </a:lnTo>
                <a:lnTo>
                  <a:pt x="427" y="1603"/>
                </a:lnTo>
                <a:lnTo>
                  <a:pt x="427" y="1617"/>
                </a:lnTo>
                <a:lnTo>
                  <a:pt x="425" y="1629"/>
                </a:lnTo>
                <a:lnTo>
                  <a:pt x="425" y="1629"/>
                </a:lnTo>
                <a:lnTo>
                  <a:pt x="422" y="1637"/>
                </a:lnTo>
                <a:lnTo>
                  <a:pt x="413" y="1647"/>
                </a:lnTo>
                <a:lnTo>
                  <a:pt x="402" y="1658"/>
                </a:lnTo>
                <a:lnTo>
                  <a:pt x="388" y="1671"/>
                </a:lnTo>
                <a:lnTo>
                  <a:pt x="373" y="1684"/>
                </a:lnTo>
                <a:lnTo>
                  <a:pt x="359" y="1696"/>
                </a:lnTo>
                <a:lnTo>
                  <a:pt x="345" y="1705"/>
                </a:lnTo>
                <a:lnTo>
                  <a:pt x="335" y="1710"/>
                </a:lnTo>
                <a:lnTo>
                  <a:pt x="335" y="1710"/>
                </a:lnTo>
                <a:lnTo>
                  <a:pt x="309" y="1718"/>
                </a:lnTo>
                <a:lnTo>
                  <a:pt x="301" y="1722"/>
                </a:lnTo>
                <a:lnTo>
                  <a:pt x="300" y="1723"/>
                </a:lnTo>
                <a:lnTo>
                  <a:pt x="300" y="1725"/>
                </a:lnTo>
                <a:lnTo>
                  <a:pt x="300" y="1725"/>
                </a:lnTo>
                <a:lnTo>
                  <a:pt x="300" y="1727"/>
                </a:lnTo>
                <a:lnTo>
                  <a:pt x="299" y="1728"/>
                </a:lnTo>
                <a:lnTo>
                  <a:pt x="299" y="1731"/>
                </a:lnTo>
                <a:lnTo>
                  <a:pt x="300" y="1735"/>
                </a:lnTo>
                <a:lnTo>
                  <a:pt x="300" y="1735"/>
                </a:lnTo>
                <a:lnTo>
                  <a:pt x="306" y="1745"/>
                </a:lnTo>
                <a:lnTo>
                  <a:pt x="310" y="1750"/>
                </a:lnTo>
                <a:lnTo>
                  <a:pt x="310" y="1750"/>
                </a:lnTo>
                <a:lnTo>
                  <a:pt x="310" y="1752"/>
                </a:lnTo>
                <a:lnTo>
                  <a:pt x="309" y="1760"/>
                </a:lnTo>
                <a:lnTo>
                  <a:pt x="310" y="1762"/>
                </a:lnTo>
                <a:lnTo>
                  <a:pt x="310" y="1766"/>
                </a:lnTo>
                <a:lnTo>
                  <a:pt x="312" y="1769"/>
                </a:lnTo>
                <a:lnTo>
                  <a:pt x="315" y="1770"/>
                </a:lnTo>
                <a:lnTo>
                  <a:pt x="315" y="1770"/>
                </a:lnTo>
                <a:lnTo>
                  <a:pt x="334" y="1771"/>
                </a:lnTo>
                <a:lnTo>
                  <a:pt x="369" y="1770"/>
                </a:lnTo>
                <a:lnTo>
                  <a:pt x="388" y="1769"/>
                </a:lnTo>
                <a:lnTo>
                  <a:pt x="405" y="1767"/>
                </a:lnTo>
                <a:lnTo>
                  <a:pt x="420" y="1764"/>
                </a:lnTo>
                <a:lnTo>
                  <a:pt x="425" y="1762"/>
                </a:lnTo>
                <a:lnTo>
                  <a:pt x="430" y="1760"/>
                </a:lnTo>
                <a:lnTo>
                  <a:pt x="430" y="1760"/>
                </a:lnTo>
                <a:lnTo>
                  <a:pt x="444" y="1752"/>
                </a:lnTo>
                <a:lnTo>
                  <a:pt x="456" y="1749"/>
                </a:lnTo>
                <a:lnTo>
                  <a:pt x="463" y="1746"/>
                </a:lnTo>
                <a:lnTo>
                  <a:pt x="464" y="1746"/>
                </a:lnTo>
                <a:lnTo>
                  <a:pt x="466" y="1745"/>
                </a:lnTo>
                <a:lnTo>
                  <a:pt x="466" y="1745"/>
                </a:lnTo>
                <a:lnTo>
                  <a:pt x="466" y="1745"/>
                </a:lnTo>
                <a:lnTo>
                  <a:pt x="467" y="1745"/>
                </a:lnTo>
                <a:lnTo>
                  <a:pt x="469" y="1747"/>
                </a:lnTo>
                <a:lnTo>
                  <a:pt x="472" y="1750"/>
                </a:lnTo>
                <a:lnTo>
                  <a:pt x="474" y="1750"/>
                </a:lnTo>
                <a:lnTo>
                  <a:pt x="476" y="1750"/>
                </a:lnTo>
                <a:lnTo>
                  <a:pt x="476" y="1750"/>
                </a:lnTo>
                <a:lnTo>
                  <a:pt x="481" y="1750"/>
                </a:lnTo>
                <a:lnTo>
                  <a:pt x="488" y="1751"/>
                </a:lnTo>
                <a:lnTo>
                  <a:pt x="496" y="1752"/>
                </a:lnTo>
                <a:lnTo>
                  <a:pt x="499" y="1751"/>
                </a:lnTo>
                <a:lnTo>
                  <a:pt x="501" y="1750"/>
                </a:lnTo>
                <a:lnTo>
                  <a:pt x="501" y="1750"/>
                </a:lnTo>
                <a:lnTo>
                  <a:pt x="504" y="1745"/>
                </a:lnTo>
                <a:lnTo>
                  <a:pt x="506" y="1740"/>
                </a:lnTo>
                <a:lnTo>
                  <a:pt x="506" y="1740"/>
                </a:lnTo>
                <a:lnTo>
                  <a:pt x="511" y="1715"/>
                </a:lnTo>
                <a:lnTo>
                  <a:pt x="511" y="1715"/>
                </a:lnTo>
                <a:lnTo>
                  <a:pt x="518" y="1712"/>
                </a:lnTo>
                <a:lnTo>
                  <a:pt x="523" y="1712"/>
                </a:lnTo>
                <a:lnTo>
                  <a:pt x="525" y="1713"/>
                </a:lnTo>
                <a:lnTo>
                  <a:pt x="526" y="1715"/>
                </a:lnTo>
                <a:lnTo>
                  <a:pt x="526" y="1715"/>
                </a:lnTo>
                <a:lnTo>
                  <a:pt x="528" y="1730"/>
                </a:lnTo>
                <a:lnTo>
                  <a:pt x="531" y="1745"/>
                </a:lnTo>
                <a:lnTo>
                  <a:pt x="531" y="1745"/>
                </a:lnTo>
                <a:lnTo>
                  <a:pt x="535" y="1751"/>
                </a:lnTo>
                <a:lnTo>
                  <a:pt x="538" y="1757"/>
                </a:lnTo>
                <a:lnTo>
                  <a:pt x="543" y="1762"/>
                </a:lnTo>
                <a:lnTo>
                  <a:pt x="551" y="1769"/>
                </a:lnTo>
                <a:lnTo>
                  <a:pt x="558" y="1774"/>
                </a:lnTo>
                <a:lnTo>
                  <a:pt x="568" y="1778"/>
                </a:lnTo>
                <a:lnTo>
                  <a:pt x="581" y="1780"/>
                </a:lnTo>
                <a:lnTo>
                  <a:pt x="581" y="1780"/>
                </a:lnTo>
                <a:lnTo>
                  <a:pt x="594" y="1780"/>
                </a:lnTo>
                <a:lnTo>
                  <a:pt x="604" y="1780"/>
                </a:lnTo>
                <a:lnTo>
                  <a:pt x="612" y="1778"/>
                </a:lnTo>
                <a:lnTo>
                  <a:pt x="620" y="1776"/>
                </a:lnTo>
                <a:lnTo>
                  <a:pt x="626" y="1772"/>
                </a:lnTo>
                <a:lnTo>
                  <a:pt x="631" y="1770"/>
                </a:lnTo>
                <a:lnTo>
                  <a:pt x="636" y="1765"/>
                </a:lnTo>
                <a:lnTo>
                  <a:pt x="636" y="1765"/>
                </a:lnTo>
                <a:lnTo>
                  <a:pt x="644" y="1755"/>
                </a:lnTo>
                <a:lnTo>
                  <a:pt x="646" y="1749"/>
                </a:lnTo>
                <a:lnTo>
                  <a:pt x="646" y="1746"/>
                </a:lnTo>
                <a:lnTo>
                  <a:pt x="646" y="1745"/>
                </a:lnTo>
                <a:lnTo>
                  <a:pt x="646" y="1745"/>
                </a:lnTo>
                <a:lnTo>
                  <a:pt x="645" y="1741"/>
                </a:lnTo>
                <a:lnTo>
                  <a:pt x="646" y="1737"/>
                </a:lnTo>
                <a:lnTo>
                  <a:pt x="646" y="1734"/>
                </a:lnTo>
                <a:lnTo>
                  <a:pt x="646" y="1730"/>
                </a:lnTo>
                <a:lnTo>
                  <a:pt x="646" y="1730"/>
                </a:lnTo>
                <a:lnTo>
                  <a:pt x="644" y="1726"/>
                </a:lnTo>
                <a:lnTo>
                  <a:pt x="639" y="1721"/>
                </a:lnTo>
                <a:lnTo>
                  <a:pt x="626" y="1710"/>
                </a:lnTo>
                <a:lnTo>
                  <a:pt x="626" y="1710"/>
                </a:lnTo>
                <a:lnTo>
                  <a:pt x="620" y="1700"/>
                </a:lnTo>
                <a:lnTo>
                  <a:pt x="612" y="1686"/>
                </a:lnTo>
                <a:lnTo>
                  <a:pt x="606" y="1672"/>
                </a:lnTo>
                <a:lnTo>
                  <a:pt x="601" y="1659"/>
                </a:lnTo>
                <a:lnTo>
                  <a:pt x="601" y="1659"/>
                </a:lnTo>
                <a:lnTo>
                  <a:pt x="599" y="1649"/>
                </a:lnTo>
                <a:lnTo>
                  <a:pt x="597" y="1641"/>
                </a:lnTo>
                <a:lnTo>
                  <a:pt x="596" y="1630"/>
                </a:lnTo>
                <a:lnTo>
                  <a:pt x="596" y="1619"/>
                </a:lnTo>
                <a:lnTo>
                  <a:pt x="596" y="1619"/>
                </a:lnTo>
                <a:lnTo>
                  <a:pt x="597" y="1610"/>
                </a:lnTo>
                <a:lnTo>
                  <a:pt x="601" y="1595"/>
                </a:lnTo>
                <a:lnTo>
                  <a:pt x="612" y="1556"/>
                </a:lnTo>
                <a:lnTo>
                  <a:pt x="636" y="1478"/>
                </a:lnTo>
                <a:lnTo>
                  <a:pt x="636" y="1478"/>
                </a:lnTo>
                <a:lnTo>
                  <a:pt x="639" y="1468"/>
                </a:lnTo>
                <a:lnTo>
                  <a:pt x="640" y="1454"/>
                </a:lnTo>
                <a:lnTo>
                  <a:pt x="641" y="1419"/>
                </a:lnTo>
                <a:lnTo>
                  <a:pt x="641" y="1380"/>
                </a:lnTo>
                <a:lnTo>
                  <a:pt x="640" y="1341"/>
                </a:lnTo>
                <a:lnTo>
                  <a:pt x="640" y="1341"/>
                </a:lnTo>
                <a:lnTo>
                  <a:pt x="684" y="1341"/>
                </a:lnTo>
                <a:lnTo>
                  <a:pt x="701" y="1343"/>
                </a:lnTo>
                <a:lnTo>
                  <a:pt x="701" y="1343"/>
                </a:lnTo>
                <a:lnTo>
                  <a:pt x="704" y="1335"/>
                </a:lnTo>
                <a:lnTo>
                  <a:pt x="710" y="1317"/>
                </a:lnTo>
                <a:lnTo>
                  <a:pt x="715" y="1309"/>
                </a:lnTo>
                <a:lnTo>
                  <a:pt x="720" y="1300"/>
                </a:lnTo>
                <a:lnTo>
                  <a:pt x="725" y="1295"/>
                </a:lnTo>
                <a:lnTo>
                  <a:pt x="729" y="1292"/>
                </a:lnTo>
                <a:lnTo>
                  <a:pt x="732" y="1292"/>
                </a:lnTo>
                <a:lnTo>
                  <a:pt x="732" y="1292"/>
                </a:lnTo>
                <a:lnTo>
                  <a:pt x="733" y="1291"/>
                </a:lnTo>
                <a:lnTo>
                  <a:pt x="734" y="1289"/>
                </a:lnTo>
                <a:lnTo>
                  <a:pt x="735" y="1277"/>
                </a:lnTo>
                <a:lnTo>
                  <a:pt x="735" y="1261"/>
                </a:lnTo>
                <a:lnTo>
                  <a:pt x="734" y="1238"/>
                </a:lnTo>
                <a:lnTo>
                  <a:pt x="729" y="1183"/>
                </a:lnTo>
                <a:lnTo>
                  <a:pt x="721" y="1119"/>
                </a:lnTo>
                <a:lnTo>
                  <a:pt x="714" y="1054"/>
                </a:lnTo>
                <a:lnTo>
                  <a:pt x="705" y="993"/>
                </a:lnTo>
                <a:lnTo>
                  <a:pt x="696" y="949"/>
                </a:lnTo>
                <a:lnTo>
                  <a:pt x="694" y="934"/>
                </a:lnTo>
                <a:lnTo>
                  <a:pt x="691" y="925"/>
                </a:lnTo>
                <a:lnTo>
                  <a:pt x="691" y="925"/>
                </a:lnTo>
                <a:lnTo>
                  <a:pt x="678" y="890"/>
                </a:lnTo>
                <a:lnTo>
                  <a:pt x="671" y="875"/>
                </a:lnTo>
                <a:lnTo>
                  <a:pt x="711" y="865"/>
                </a:lnTo>
                <a:lnTo>
                  <a:pt x="711" y="865"/>
                </a:lnTo>
                <a:lnTo>
                  <a:pt x="694" y="797"/>
                </a:lnTo>
                <a:lnTo>
                  <a:pt x="681" y="749"/>
                </a:lnTo>
                <a:lnTo>
                  <a:pt x="678" y="732"/>
                </a:lnTo>
                <a:lnTo>
                  <a:pt x="676" y="724"/>
                </a:lnTo>
                <a:lnTo>
                  <a:pt x="676" y="724"/>
                </a:lnTo>
                <a:lnTo>
                  <a:pt x="694" y="650"/>
                </a:lnTo>
                <a:lnTo>
                  <a:pt x="711" y="583"/>
                </a:lnTo>
                <a:lnTo>
                  <a:pt x="711" y="583"/>
                </a:lnTo>
                <a:lnTo>
                  <a:pt x="720" y="609"/>
                </a:lnTo>
                <a:lnTo>
                  <a:pt x="739" y="660"/>
                </a:lnTo>
                <a:lnTo>
                  <a:pt x="767" y="734"/>
                </a:lnTo>
                <a:lnTo>
                  <a:pt x="782" y="734"/>
                </a:lnTo>
                <a:lnTo>
                  <a:pt x="782" y="734"/>
                </a:lnTo>
                <a:lnTo>
                  <a:pt x="787" y="753"/>
                </a:lnTo>
                <a:lnTo>
                  <a:pt x="790" y="768"/>
                </a:lnTo>
                <a:lnTo>
                  <a:pt x="792" y="774"/>
                </a:lnTo>
                <a:lnTo>
                  <a:pt x="792" y="780"/>
                </a:lnTo>
                <a:lnTo>
                  <a:pt x="792" y="780"/>
                </a:lnTo>
                <a:lnTo>
                  <a:pt x="785" y="813"/>
                </a:lnTo>
                <a:lnTo>
                  <a:pt x="784" y="831"/>
                </a:lnTo>
                <a:lnTo>
                  <a:pt x="784" y="837"/>
                </a:lnTo>
                <a:lnTo>
                  <a:pt x="785" y="840"/>
                </a:lnTo>
                <a:lnTo>
                  <a:pt x="787" y="840"/>
                </a:lnTo>
                <a:lnTo>
                  <a:pt x="787" y="840"/>
                </a:lnTo>
                <a:lnTo>
                  <a:pt x="788" y="840"/>
                </a:lnTo>
                <a:lnTo>
                  <a:pt x="790" y="837"/>
                </a:lnTo>
                <a:lnTo>
                  <a:pt x="794" y="832"/>
                </a:lnTo>
                <a:lnTo>
                  <a:pt x="803" y="815"/>
                </a:lnTo>
                <a:lnTo>
                  <a:pt x="811" y="800"/>
                </a:lnTo>
                <a:lnTo>
                  <a:pt x="814" y="795"/>
                </a:lnTo>
                <a:lnTo>
                  <a:pt x="816" y="795"/>
                </a:lnTo>
                <a:lnTo>
                  <a:pt x="817" y="795"/>
                </a:lnTo>
                <a:lnTo>
                  <a:pt x="817" y="795"/>
                </a:lnTo>
                <a:lnTo>
                  <a:pt x="841" y="830"/>
                </a:lnTo>
                <a:lnTo>
                  <a:pt x="848" y="840"/>
                </a:lnTo>
                <a:lnTo>
                  <a:pt x="854" y="847"/>
                </a:lnTo>
                <a:lnTo>
                  <a:pt x="860" y="851"/>
                </a:lnTo>
                <a:lnTo>
                  <a:pt x="861" y="851"/>
                </a:lnTo>
                <a:lnTo>
                  <a:pt x="862" y="850"/>
                </a:lnTo>
                <a:lnTo>
                  <a:pt x="862" y="850"/>
                </a:lnTo>
                <a:lnTo>
                  <a:pt x="866" y="835"/>
                </a:lnTo>
                <a:lnTo>
                  <a:pt x="867" y="830"/>
                </a:lnTo>
                <a:lnTo>
                  <a:pt x="867" y="830"/>
                </a:lnTo>
                <a:lnTo>
                  <a:pt x="870" y="834"/>
                </a:lnTo>
                <a:lnTo>
                  <a:pt x="875" y="840"/>
                </a:lnTo>
                <a:lnTo>
                  <a:pt x="877" y="844"/>
                </a:lnTo>
                <a:lnTo>
                  <a:pt x="881" y="846"/>
                </a:lnTo>
                <a:lnTo>
                  <a:pt x="885" y="846"/>
                </a:lnTo>
                <a:lnTo>
                  <a:pt x="887" y="845"/>
                </a:lnTo>
                <a:lnTo>
                  <a:pt x="887" y="845"/>
                </a:lnTo>
                <a:lnTo>
                  <a:pt x="888" y="842"/>
                </a:lnTo>
                <a:lnTo>
                  <a:pt x="888" y="840"/>
                </a:lnTo>
                <a:lnTo>
                  <a:pt x="886" y="832"/>
                </a:lnTo>
                <a:lnTo>
                  <a:pt x="882" y="821"/>
                </a:lnTo>
                <a:lnTo>
                  <a:pt x="877" y="811"/>
                </a:lnTo>
                <a:lnTo>
                  <a:pt x="868" y="791"/>
                </a:lnTo>
                <a:lnTo>
                  <a:pt x="866" y="786"/>
                </a:lnTo>
                <a:lnTo>
                  <a:pt x="866" y="785"/>
                </a:lnTo>
                <a:lnTo>
                  <a:pt x="867" y="785"/>
                </a:lnTo>
                <a:lnTo>
                  <a:pt x="867" y="785"/>
                </a:lnTo>
                <a:lnTo>
                  <a:pt x="878" y="791"/>
                </a:lnTo>
                <a:lnTo>
                  <a:pt x="898" y="801"/>
                </a:lnTo>
                <a:lnTo>
                  <a:pt x="908" y="806"/>
                </a:lnTo>
                <a:lnTo>
                  <a:pt x="917" y="810"/>
                </a:lnTo>
                <a:lnTo>
                  <a:pt x="923" y="811"/>
                </a:lnTo>
                <a:lnTo>
                  <a:pt x="926" y="811"/>
                </a:lnTo>
                <a:lnTo>
                  <a:pt x="927" y="810"/>
                </a:lnTo>
                <a:lnTo>
                  <a:pt x="927" y="810"/>
                </a:lnTo>
                <a:lnTo>
                  <a:pt x="927" y="807"/>
                </a:lnTo>
                <a:lnTo>
                  <a:pt x="926" y="805"/>
                </a:lnTo>
                <a:lnTo>
                  <a:pt x="922" y="797"/>
                </a:lnTo>
                <a:lnTo>
                  <a:pt x="908" y="776"/>
                </a:lnTo>
                <a:lnTo>
                  <a:pt x="893" y="756"/>
                </a:lnTo>
                <a:lnTo>
                  <a:pt x="888" y="748"/>
                </a:lnTo>
                <a:lnTo>
                  <a:pt x="887" y="744"/>
                </a:lnTo>
                <a:lnTo>
                  <a:pt x="887" y="744"/>
                </a:lnTo>
                <a:lnTo>
                  <a:pt x="890" y="743"/>
                </a:lnTo>
                <a:lnTo>
                  <a:pt x="898" y="743"/>
                </a:lnTo>
                <a:lnTo>
                  <a:pt x="922" y="744"/>
                </a:lnTo>
                <a:lnTo>
                  <a:pt x="935" y="744"/>
                </a:lnTo>
                <a:lnTo>
                  <a:pt x="945" y="744"/>
                </a:lnTo>
                <a:lnTo>
                  <a:pt x="951" y="743"/>
                </a:lnTo>
                <a:lnTo>
                  <a:pt x="952" y="741"/>
                </a:lnTo>
                <a:lnTo>
                  <a:pt x="952" y="739"/>
                </a:lnTo>
                <a:lnTo>
                  <a:pt x="952" y="739"/>
                </a:lnTo>
                <a:lnTo>
                  <a:pt x="949" y="734"/>
                </a:lnTo>
                <a:lnTo>
                  <a:pt x="941" y="730"/>
                </a:lnTo>
                <a:lnTo>
                  <a:pt x="922" y="720"/>
                </a:lnTo>
                <a:lnTo>
                  <a:pt x="901" y="713"/>
                </a:lnTo>
                <a:lnTo>
                  <a:pt x="887" y="709"/>
                </a:lnTo>
                <a:lnTo>
                  <a:pt x="887" y="709"/>
                </a:lnTo>
                <a:lnTo>
                  <a:pt x="860" y="704"/>
                </a:lnTo>
                <a:lnTo>
                  <a:pt x="847" y="702"/>
                </a:lnTo>
                <a:lnTo>
                  <a:pt x="843" y="700"/>
                </a:lnTo>
                <a:lnTo>
                  <a:pt x="842" y="699"/>
                </a:lnTo>
                <a:lnTo>
                  <a:pt x="847" y="689"/>
                </a:lnTo>
                <a:lnTo>
                  <a:pt x="847" y="689"/>
                </a:lnTo>
                <a:lnTo>
                  <a:pt x="821" y="622"/>
                </a:lnTo>
                <a:lnTo>
                  <a:pt x="802" y="572"/>
                </a:lnTo>
                <a:lnTo>
                  <a:pt x="796" y="552"/>
                </a:lnTo>
                <a:lnTo>
                  <a:pt x="792" y="538"/>
                </a:lnTo>
                <a:lnTo>
                  <a:pt x="792" y="538"/>
                </a:lnTo>
                <a:lnTo>
                  <a:pt x="787" y="500"/>
                </a:lnTo>
                <a:lnTo>
                  <a:pt x="777" y="441"/>
                </a:lnTo>
                <a:lnTo>
                  <a:pt x="767" y="385"/>
                </a:lnTo>
                <a:lnTo>
                  <a:pt x="762" y="363"/>
                </a:lnTo>
                <a:lnTo>
                  <a:pt x="759" y="357"/>
                </a:lnTo>
                <a:lnTo>
                  <a:pt x="757" y="352"/>
                </a:lnTo>
                <a:lnTo>
                  <a:pt x="757" y="352"/>
                </a:lnTo>
                <a:lnTo>
                  <a:pt x="748" y="340"/>
                </a:lnTo>
                <a:lnTo>
                  <a:pt x="737" y="326"/>
                </a:lnTo>
                <a:lnTo>
                  <a:pt x="727" y="314"/>
                </a:lnTo>
                <a:lnTo>
                  <a:pt x="721" y="309"/>
                </a:lnTo>
                <a:lnTo>
                  <a:pt x="716" y="307"/>
                </a:lnTo>
                <a:lnTo>
                  <a:pt x="716" y="307"/>
                </a:lnTo>
                <a:lnTo>
                  <a:pt x="690" y="296"/>
                </a:lnTo>
                <a:lnTo>
                  <a:pt x="675" y="291"/>
                </a:lnTo>
                <a:lnTo>
                  <a:pt x="661" y="287"/>
                </a:lnTo>
                <a:lnTo>
                  <a:pt x="661" y="287"/>
                </a:lnTo>
                <a:lnTo>
                  <a:pt x="649" y="284"/>
                </a:lnTo>
                <a:lnTo>
                  <a:pt x="639" y="279"/>
                </a:lnTo>
                <a:lnTo>
                  <a:pt x="634" y="277"/>
                </a:lnTo>
                <a:lnTo>
                  <a:pt x="630" y="273"/>
                </a:lnTo>
                <a:lnTo>
                  <a:pt x="627" y="268"/>
                </a:lnTo>
                <a:lnTo>
                  <a:pt x="626" y="262"/>
                </a:lnTo>
                <a:lnTo>
                  <a:pt x="626" y="262"/>
                </a:lnTo>
                <a:lnTo>
                  <a:pt x="620" y="223"/>
                </a:lnTo>
                <a:lnTo>
                  <a:pt x="611" y="166"/>
                </a:lnTo>
                <a:lnTo>
                  <a:pt x="611" y="166"/>
                </a:lnTo>
                <a:lnTo>
                  <a:pt x="610" y="152"/>
                </a:lnTo>
                <a:lnTo>
                  <a:pt x="610" y="141"/>
                </a:lnTo>
                <a:lnTo>
                  <a:pt x="612" y="123"/>
                </a:lnTo>
                <a:lnTo>
                  <a:pt x="612" y="116"/>
                </a:lnTo>
                <a:lnTo>
                  <a:pt x="610" y="106"/>
                </a:lnTo>
                <a:lnTo>
                  <a:pt x="605" y="92"/>
                </a:lnTo>
                <a:lnTo>
                  <a:pt x="596" y="76"/>
                </a:lnTo>
                <a:lnTo>
                  <a:pt x="596" y="76"/>
                </a:lnTo>
                <a:lnTo>
                  <a:pt x="590" y="67"/>
                </a:lnTo>
                <a:lnTo>
                  <a:pt x="583" y="58"/>
                </a:lnTo>
                <a:lnTo>
                  <a:pt x="571" y="44"/>
                </a:lnTo>
                <a:lnTo>
                  <a:pt x="557" y="32"/>
                </a:lnTo>
                <a:lnTo>
                  <a:pt x="543" y="23"/>
                </a:lnTo>
                <a:lnTo>
                  <a:pt x="530" y="17"/>
                </a:lnTo>
                <a:lnTo>
                  <a:pt x="517" y="12"/>
                </a:lnTo>
                <a:lnTo>
                  <a:pt x="506" y="8"/>
                </a:lnTo>
                <a:lnTo>
                  <a:pt x="496" y="5"/>
                </a:lnTo>
                <a:lnTo>
                  <a:pt x="496" y="5"/>
                </a:lnTo>
                <a:lnTo>
                  <a:pt x="486" y="4"/>
                </a:lnTo>
                <a:lnTo>
                  <a:pt x="476" y="5"/>
                </a:lnTo>
                <a:lnTo>
                  <a:pt x="464" y="7"/>
                </a:lnTo>
                <a:lnTo>
                  <a:pt x="454" y="8"/>
                </a:lnTo>
                <a:lnTo>
                  <a:pt x="437" y="13"/>
                </a:lnTo>
                <a:lnTo>
                  <a:pt x="430" y="15"/>
                </a:lnTo>
                <a:lnTo>
                  <a:pt x="430" y="15"/>
                </a:lnTo>
                <a:lnTo>
                  <a:pt x="432" y="8"/>
                </a:lnTo>
                <a:lnTo>
                  <a:pt x="432" y="3"/>
                </a:lnTo>
                <a:lnTo>
                  <a:pt x="432" y="1"/>
                </a:lnTo>
                <a:lnTo>
                  <a:pt x="430" y="0"/>
                </a:lnTo>
                <a:lnTo>
                  <a:pt x="430" y="0"/>
                </a:lnTo>
                <a:lnTo>
                  <a:pt x="429" y="1"/>
                </a:lnTo>
                <a:lnTo>
                  <a:pt x="427" y="3"/>
                </a:lnTo>
                <a:lnTo>
                  <a:pt x="424" y="10"/>
                </a:lnTo>
                <a:lnTo>
                  <a:pt x="420" y="20"/>
                </a:lnTo>
                <a:lnTo>
                  <a:pt x="420" y="20"/>
                </a:lnTo>
                <a:close/>
                <a:moveTo>
                  <a:pt x="503" y="1353"/>
                </a:moveTo>
                <a:lnTo>
                  <a:pt x="503" y="1353"/>
                </a:lnTo>
                <a:lnTo>
                  <a:pt x="532" y="1349"/>
                </a:lnTo>
                <a:lnTo>
                  <a:pt x="532" y="1349"/>
                </a:lnTo>
                <a:lnTo>
                  <a:pt x="535" y="1438"/>
                </a:lnTo>
                <a:lnTo>
                  <a:pt x="536" y="1488"/>
                </a:lnTo>
                <a:lnTo>
                  <a:pt x="536" y="1488"/>
                </a:lnTo>
                <a:lnTo>
                  <a:pt x="537" y="1505"/>
                </a:lnTo>
                <a:lnTo>
                  <a:pt x="538" y="1535"/>
                </a:lnTo>
                <a:lnTo>
                  <a:pt x="540" y="1565"/>
                </a:lnTo>
                <a:lnTo>
                  <a:pt x="538" y="1576"/>
                </a:lnTo>
                <a:lnTo>
                  <a:pt x="536" y="1584"/>
                </a:lnTo>
                <a:lnTo>
                  <a:pt x="536" y="1584"/>
                </a:lnTo>
                <a:lnTo>
                  <a:pt x="531" y="1593"/>
                </a:lnTo>
                <a:lnTo>
                  <a:pt x="528" y="1600"/>
                </a:lnTo>
                <a:lnTo>
                  <a:pt x="526" y="1614"/>
                </a:lnTo>
                <a:lnTo>
                  <a:pt x="526" y="1614"/>
                </a:lnTo>
                <a:lnTo>
                  <a:pt x="525" y="1622"/>
                </a:lnTo>
                <a:lnTo>
                  <a:pt x="526" y="1630"/>
                </a:lnTo>
                <a:lnTo>
                  <a:pt x="526" y="1639"/>
                </a:lnTo>
                <a:lnTo>
                  <a:pt x="521" y="1684"/>
                </a:lnTo>
                <a:lnTo>
                  <a:pt x="521" y="1684"/>
                </a:lnTo>
                <a:lnTo>
                  <a:pt x="518" y="1654"/>
                </a:lnTo>
                <a:lnTo>
                  <a:pt x="514" y="1628"/>
                </a:lnTo>
                <a:lnTo>
                  <a:pt x="511" y="1604"/>
                </a:lnTo>
                <a:lnTo>
                  <a:pt x="511" y="1604"/>
                </a:lnTo>
                <a:lnTo>
                  <a:pt x="508" y="1595"/>
                </a:lnTo>
                <a:lnTo>
                  <a:pt x="506" y="1590"/>
                </a:lnTo>
                <a:lnTo>
                  <a:pt x="503" y="1584"/>
                </a:lnTo>
                <a:lnTo>
                  <a:pt x="501" y="1579"/>
                </a:lnTo>
                <a:lnTo>
                  <a:pt x="498" y="1571"/>
                </a:lnTo>
                <a:lnTo>
                  <a:pt x="498" y="1561"/>
                </a:lnTo>
                <a:lnTo>
                  <a:pt x="498" y="1547"/>
                </a:lnTo>
                <a:lnTo>
                  <a:pt x="501" y="1529"/>
                </a:lnTo>
                <a:lnTo>
                  <a:pt x="501" y="1529"/>
                </a:lnTo>
                <a:lnTo>
                  <a:pt x="502" y="1512"/>
                </a:lnTo>
                <a:lnTo>
                  <a:pt x="503" y="1493"/>
                </a:lnTo>
                <a:lnTo>
                  <a:pt x="504" y="1447"/>
                </a:lnTo>
                <a:lnTo>
                  <a:pt x="503" y="1398"/>
                </a:lnTo>
                <a:lnTo>
                  <a:pt x="503" y="1353"/>
                </a:lnTo>
                <a:lnTo>
                  <a:pt x="503" y="13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291DECAE-BB59-EF02-589C-23AFC1411086}"/>
              </a:ext>
            </a:extLst>
          </p:cNvPr>
          <p:cNvSpPr>
            <a:spLocks noEditPoints="1"/>
          </p:cNvSpPr>
          <p:nvPr/>
        </p:nvSpPr>
        <p:spPr bwMode="auto">
          <a:xfrm>
            <a:off x="4596837" y="4050924"/>
            <a:ext cx="721110" cy="2324669"/>
          </a:xfrm>
          <a:custGeom>
            <a:avLst/>
            <a:gdLst>
              <a:gd name="T0" fmla="*/ 454 w 514"/>
              <a:gd name="T1" fmla="*/ 31 h 1657"/>
              <a:gd name="T2" fmla="*/ 444 w 514"/>
              <a:gd name="T3" fmla="*/ 11 h 1657"/>
              <a:gd name="T4" fmla="*/ 416 w 514"/>
              <a:gd name="T5" fmla="*/ 0 h 1657"/>
              <a:gd name="T6" fmla="*/ 389 w 514"/>
              <a:gd name="T7" fmla="*/ 26 h 1657"/>
              <a:gd name="T8" fmla="*/ 343 w 514"/>
              <a:gd name="T9" fmla="*/ 38 h 1657"/>
              <a:gd name="T10" fmla="*/ 276 w 514"/>
              <a:gd name="T11" fmla="*/ 88 h 1657"/>
              <a:gd name="T12" fmla="*/ 264 w 514"/>
              <a:gd name="T13" fmla="*/ 148 h 1657"/>
              <a:gd name="T14" fmla="*/ 213 w 514"/>
              <a:gd name="T15" fmla="*/ 195 h 1657"/>
              <a:gd name="T16" fmla="*/ 108 w 514"/>
              <a:gd name="T17" fmla="*/ 209 h 1657"/>
              <a:gd name="T18" fmla="*/ 46 w 514"/>
              <a:gd name="T19" fmla="*/ 283 h 1657"/>
              <a:gd name="T20" fmla="*/ 1 w 514"/>
              <a:gd name="T21" fmla="*/ 421 h 1657"/>
              <a:gd name="T22" fmla="*/ 55 w 514"/>
              <a:gd name="T23" fmla="*/ 465 h 1657"/>
              <a:gd name="T24" fmla="*/ 72 w 514"/>
              <a:gd name="T25" fmla="*/ 539 h 1657"/>
              <a:gd name="T26" fmla="*/ 19 w 514"/>
              <a:gd name="T27" fmla="*/ 705 h 1657"/>
              <a:gd name="T28" fmla="*/ 32 w 514"/>
              <a:gd name="T29" fmla="*/ 755 h 1657"/>
              <a:gd name="T30" fmla="*/ 21 w 514"/>
              <a:gd name="T31" fmla="*/ 1058 h 1657"/>
              <a:gd name="T32" fmla="*/ 37 w 514"/>
              <a:gd name="T33" fmla="*/ 1141 h 1657"/>
              <a:gd name="T34" fmla="*/ 118 w 514"/>
              <a:gd name="T35" fmla="*/ 1269 h 1657"/>
              <a:gd name="T36" fmla="*/ 120 w 514"/>
              <a:gd name="T37" fmla="*/ 1365 h 1657"/>
              <a:gd name="T38" fmla="*/ 149 w 514"/>
              <a:gd name="T39" fmla="*/ 1505 h 1657"/>
              <a:gd name="T40" fmla="*/ 100 w 514"/>
              <a:gd name="T41" fmla="*/ 1565 h 1657"/>
              <a:gd name="T42" fmla="*/ 57 w 514"/>
              <a:gd name="T43" fmla="*/ 1600 h 1657"/>
              <a:gd name="T44" fmla="*/ 54 w 514"/>
              <a:gd name="T45" fmla="*/ 1620 h 1657"/>
              <a:gd name="T46" fmla="*/ 54 w 514"/>
              <a:gd name="T47" fmla="*/ 1637 h 1657"/>
              <a:gd name="T48" fmla="*/ 74 w 514"/>
              <a:gd name="T49" fmla="*/ 1645 h 1657"/>
              <a:gd name="T50" fmla="*/ 214 w 514"/>
              <a:gd name="T51" fmla="*/ 1606 h 1657"/>
              <a:gd name="T52" fmla="*/ 214 w 514"/>
              <a:gd name="T53" fmla="*/ 1590 h 1657"/>
              <a:gd name="T54" fmla="*/ 224 w 514"/>
              <a:gd name="T55" fmla="*/ 1570 h 1657"/>
              <a:gd name="T56" fmla="*/ 229 w 514"/>
              <a:gd name="T57" fmla="*/ 1601 h 1657"/>
              <a:gd name="T58" fmla="*/ 290 w 514"/>
              <a:gd name="T59" fmla="*/ 1629 h 1657"/>
              <a:gd name="T60" fmla="*/ 375 w 514"/>
              <a:gd name="T61" fmla="*/ 1657 h 1657"/>
              <a:gd name="T62" fmla="*/ 399 w 514"/>
              <a:gd name="T63" fmla="*/ 1640 h 1657"/>
              <a:gd name="T64" fmla="*/ 401 w 514"/>
              <a:gd name="T65" fmla="*/ 1624 h 1657"/>
              <a:gd name="T66" fmla="*/ 387 w 514"/>
              <a:gd name="T67" fmla="*/ 1591 h 1657"/>
              <a:gd name="T68" fmla="*/ 325 w 514"/>
              <a:gd name="T69" fmla="*/ 1533 h 1657"/>
              <a:gd name="T70" fmla="*/ 322 w 514"/>
              <a:gd name="T71" fmla="*/ 1449 h 1657"/>
              <a:gd name="T72" fmla="*/ 338 w 514"/>
              <a:gd name="T73" fmla="*/ 1213 h 1657"/>
              <a:gd name="T74" fmla="*/ 384 w 514"/>
              <a:gd name="T75" fmla="*/ 1158 h 1657"/>
              <a:gd name="T76" fmla="*/ 418 w 514"/>
              <a:gd name="T77" fmla="*/ 1155 h 1657"/>
              <a:gd name="T78" fmla="*/ 420 w 514"/>
              <a:gd name="T79" fmla="*/ 881 h 1657"/>
              <a:gd name="T80" fmla="*/ 419 w 514"/>
              <a:gd name="T81" fmla="*/ 776 h 1657"/>
              <a:gd name="T82" fmla="*/ 372 w 514"/>
              <a:gd name="T83" fmla="*/ 542 h 1657"/>
              <a:gd name="T84" fmla="*/ 407 w 514"/>
              <a:gd name="T85" fmla="*/ 503 h 1657"/>
              <a:gd name="T86" fmla="*/ 439 w 514"/>
              <a:gd name="T87" fmla="*/ 455 h 1657"/>
              <a:gd name="T88" fmla="*/ 449 w 514"/>
              <a:gd name="T89" fmla="*/ 479 h 1657"/>
              <a:gd name="T90" fmla="*/ 480 w 514"/>
              <a:gd name="T91" fmla="*/ 485 h 1657"/>
              <a:gd name="T92" fmla="*/ 514 w 514"/>
              <a:gd name="T93" fmla="*/ 419 h 1657"/>
              <a:gd name="T94" fmla="*/ 497 w 514"/>
              <a:gd name="T95" fmla="*/ 321 h 1657"/>
              <a:gd name="T96" fmla="*/ 507 w 514"/>
              <a:gd name="T97" fmla="*/ 207 h 1657"/>
              <a:gd name="T98" fmla="*/ 497 w 514"/>
              <a:gd name="T99" fmla="*/ 102 h 1657"/>
              <a:gd name="T100" fmla="*/ 474 w 514"/>
              <a:gd name="T101" fmla="*/ 48 h 1657"/>
              <a:gd name="T102" fmla="*/ 494 w 514"/>
              <a:gd name="T103" fmla="*/ 41 h 1657"/>
              <a:gd name="T104" fmla="*/ 253 w 514"/>
              <a:gd name="T105" fmla="*/ 1238 h 1657"/>
              <a:gd name="T106" fmla="*/ 249 w 514"/>
              <a:gd name="T107" fmla="*/ 1315 h 1657"/>
              <a:gd name="T108" fmla="*/ 238 w 514"/>
              <a:gd name="T109" fmla="*/ 1494 h 1657"/>
              <a:gd name="T110" fmla="*/ 228 w 514"/>
              <a:gd name="T111" fmla="*/ 1540 h 1657"/>
              <a:gd name="T112" fmla="*/ 223 w 514"/>
              <a:gd name="T113" fmla="*/ 1459 h 1657"/>
              <a:gd name="T114" fmla="*/ 212 w 514"/>
              <a:gd name="T115" fmla="*/ 1324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4" h="1657">
                <a:moveTo>
                  <a:pt x="469" y="31"/>
                </a:moveTo>
                <a:lnTo>
                  <a:pt x="469" y="31"/>
                </a:lnTo>
                <a:lnTo>
                  <a:pt x="459" y="30"/>
                </a:lnTo>
                <a:lnTo>
                  <a:pt x="454" y="31"/>
                </a:lnTo>
                <a:lnTo>
                  <a:pt x="454" y="31"/>
                </a:lnTo>
                <a:lnTo>
                  <a:pt x="454" y="31"/>
                </a:lnTo>
                <a:lnTo>
                  <a:pt x="454" y="31"/>
                </a:lnTo>
                <a:lnTo>
                  <a:pt x="479" y="16"/>
                </a:lnTo>
                <a:lnTo>
                  <a:pt x="479" y="16"/>
                </a:lnTo>
                <a:lnTo>
                  <a:pt x="469" y="14"/>
                </a:lnTo>
                <a:lnTo>
                  <a:pt x="459" y="13"/>
                </a:lnTo>
                <a:lnTo>
                  <a:pt x="449" y="11"/>
                </a:lnTo>
                <a:lnTo>
                  <a:pt x="449" y="11"/>
                </a:lnTo>
                <a:lnTo>
                  <a:pt x="444" y="11"/>
                </a:lnTo>
                <a:lnTo>
                  <a:pt x="440" y="13"/>
                </a:lnTo>
                <a:lnTo>
                  <a:pt x="434" y="16"/>
                </a:lnTo>
                <a:lnTo>
                  <a:pt x="430" y="20"/>
                </a:lnTo>
                <a:lnTo>
                  <a:pt x="429" y="21"/>
                </a:lnTo>
                <a:lnTo>
                  <a:pt x="424" y="1"/>
                </a:lnTo>
                <a:lnTo>
                  <a:pt x="424" y="1"/>
                </a:lnTo>
                <a:lnTo>
                  <a:pt x="416" y="0"/>
                </a:lnTo>
                <a:lnTo>
                  <a:pt x="409" y="0"/>
                </a:lnTo>
                <a:lnTo>
                  <a:pt x="404" y="1"/>
                </a:lnTo>
                <a:lnTo>
                  <a:pt x="404" y="1"/>
                </a:lnTo>
                <a:lnTo>
                  <a:pt x="401" y="3"/>
                </a:lnTo>
                <a:lnTo>
                  <a:pt x="399" y="6"/>
                </a:lnTo>
                <a:lnTo>
                  <a:pt x="395" y="15"/>
                </a:lnTo>
                <a:lnTo>
                  <a:pt x="389" y="26"/>
                </a:lnTo>
                <a:lnTo>
                  <a:pt x="389" y="26"/>
                </a:lnTo>
                <a:lnTo>
                  <a:pt x="377" y="31"/>
                </a:lnTo>
                <a:lnTo>
                  <a:pt x="367" y="35"/>
                </a:lnTo>
                <a:lnTo>
                  <a:pt x="359" y="36"/>
                </a:lnTo>
                <a:lnTo>
                  <a:pt x="359" y="36"/>
                </a:lnTo>
                <a:lnTo>
                  <a:pt x="351" y="36"/>
                </a:lnTo>
                <a:lnTo>
                  <a:pt x="343" y="38"/>
                </a:lnTo>
                <a:lnTo>
                  <a:pt x="333" y="40"/>
                </a:lnTo>
                <a:lnTo>
                  <a:pt x="323" y="47"/>
                </a:lnTo>
                <a:lnTo>
                  <a:pt x="323" y="47"/>
                </a:lnTo>
                <a:lnTo>
                  <a:pt x="310" y="57"/>
                </a:lnTo>
                <a:lnTo>
                  <a:pt x="293" y="70"/>
                </a:lnTo>
                <a:lnTo>
                  <a:pt x="279" y="83"/>
                </a:lnTo>
                <a:lnTo>
                  <a:pt x="276" y="88"/>
                </a:lnTo>
                <a:lnTo>
                  <a:pt x="273" y="92"/>
                </a:lnTo>
                <a:lnTo>
                  <a:pt x="273" y="92"/>
                </a:lnTo>
                <a:lnTo>
                  <a:pt x="273" y="101"/>
                </a:lnTo>
                <a:lnTo>
                  <a:pt x="274" y="112"/>
                </a:lnTo>
                <a:lnTo>
                  <a:pt x="278" y="127"/>
                </a:lnTo>
                <a:lnTo>
                  <a:pt x="278" y="127"/>
                </a:lnTo>
                <a:lnTo>
                  <a:pt x="264" y="148"/>
                </a:lnTo>
                <a:lnTo>
                  <a:pt x="253" y="165"/>
                </a:lnTo>
                <a:lnTo>
                  <a:pt x="243" y="177"/>
                </a:lnTo>
                <a:lnTo>
                  <a:pt x="243" y="177"/>
                </a:lnTo>
                <a:lnTo>
                  <a:pt x="238" y="181"/>
                </a:lnTo>
                <a:lnTo>
                  <a:pt x="233" y="185"/>
                </a:lnTo>
                <a:lnTo>
                  <a:pt x="223" y="190"/>
                </a:lnTo>
                <a:lnTo>
                  <a:pt x="213" y="195"/>
                </a:lnTo>
                <a:lnTo>
                  <a:pt x="208" y="197"/>
                </a:lnTo>
                <a:lnTo>
                  <a:pt x="208" y="197"/>
                </a:lnTo>
                <a:lnTo>
                  <a:pt x="203" y="199"/>
                </a:lnTo>
                <a:lnTo>
                  <a:pt x="189" y="200"/>
                </a:lnTo>
                <a:lnTo>
                  <a:pt x="149" y="202"/>
                </a:lnTo>
                <a:lnTo>
                  <a:pt x="128" y="205"/>
                </a:lnTo>
                <a:lnTo>
                  <a:pt x="108" y="209"/>
                </a:lnTo>
                <a:lnTo>
                  <a:pt x="91" y="212"/>
                </a:lnTo>
                <a:lnTo>
                  <a:pt x="86" y="215"/>
                </a:lnTo>
                <a:lnTo>
                  <a:pt x="83" y="217"/>
                </a:lnTo>
                <a:lnTo>
                  <a:pt x="83" y="217"/>
                </a:lnTo>
                <a:lnTo>
                  <a:pt x="75" y="230"/>
                </a:lnTo>
                <a:lnTo>
                  <a:pt x="62" y="253"/>
                </a:lnTo>
                <a:lnTo>
                  <a:pt x="46" y="283"/>
                </a:lnTo>
                <a:lnTo>
                  <a:pt x="31" y="317"/>
                </a:lnTo>
                <a:lnTo>
                  <a:pt x="17" y="351"/>
                </a:lnTo>
                <a:lnTo>
                  <a:pt x="6" y="383"/>
                </a:lnTo>
                <a:lnTo>
                  <a:pt x="2" y="396"/>
                </a:lnTo>
                <a:lnTo>
                  <a:pt x="1" y="409"/>
                </a:lnTo>
                <a:lnTo>
                  <a:pt x="0" y="417"/>
                </a:lnTo>
                <a:lnTo>
                  <a:pt x="1" y="421"/>
                </a:lnTo>
                <a:lnTo>
                  <a:pt x="2" y="424"/>
                </a:lnTo>
                <a:lnTo>
                  <a:pt x="2" y="424"/>
                </a:lnTo>
                <a:lnTo>
                  <a:pt x="10" y="432"/>
                </a:lnTo>
                <a:lnTo>
                  <a:pt x="19" y="441"/>
                </a:lnTo>
                <a:lnTo>
                  <a:pt x="29" y="449"/>
                </a:lnTo>
                <a:lnTo>
                  <a:pt x="39" y="455"/>
                </a:lnTo>
                <a:lnTo>
                  <a:pt x="55" y="465"/>
                </a:lnTo>
                <a:lnTo>
                  <a:pt x="62" y="469"/>
                </a:lnTo>
                <a:lnTo>
                  <a:pt x="62" y="469"/>
                </a:lnTo>
                <a:lnTo>
                  <a:pt x="70" y="503"/>
                </a:lnTo>
                <a:lnTo>
                  <a:pt x="74" y="527"/>
                </a:lnTo>
                <a:lnTo>
                  <a:pt x="74" y="535"/>
                </a:lnTo>
                <a:lnTo>
                  <a:pt x="74" y="538"/>
                </a:lnTo>
                <a:lnTo>
                  <a:pt x="72" y="539"/>
                </a:lnTo>
                <a:lnTo>
                  <a:pt x="72" y="539"/>
                </a:lnTo>
                <a:lnTo>
                  <a:pt x="71" y="542"/>
                </a:lnTo>
                <a:lnTo>
                  <a:pt x="67" y="548"/>
                </a:lnTo>
                <a:lnTo>
                  <a:pt x="60" y="571"/>
                </a:lnTo>
                <a:lnTo>
                  <a:pt x="39" y="637"/>
                </a:lnTo>
                <a:lnTo>
                  <a:pt x="27" y="674"/>
                </a:lnTo>
                <a:lnTo>
                  <a:pt x="19" y="705"/>
                </a:lnTo>
                <a:lnTo>
                  <a:pt x="14" y="729"/>
                </a:lnTo>
                <a:lnTo>
                  <a:pt x="12" y="737"/>
                </a:lnTo>
                <a:lnTo>
                  <a:pt x="12" y="740"/>
                </a:lnTo>
                <a:lnTo>
                  <a:pt x="12" y="740"/>
                </a:lnTo>
                <a:lnTo>
                  <a:pt x="17" y="747"/>
                </a:lnTo>
                <a:lnTo>
                  <a:pt x="25" y="752"/>
                </a:lnTo>
                <a:lnTo>
                  <a:pt x="32" y="755"/>
                </a:lnTo>
                <a:lnTo>
                  <a:pt x="32" y="755"/>
                </a:lnTo>
                <a:lnTo>
                  <a:pt x="29" y="877"/>
                </a:lnTo>
                <a:lnTo>
                  <a:pt x="26" y="969"/>
                </a:lnTo>
                <a:lnTo>
                  <a:pt x="22" y="1027"/>
                </a:lnTo>
                <a:lnTo>
                  <a:pt x="22" y="1027"/>
                </a:lnTo>
                <a:lnTo>
                  <a:pt x="21" y="1042"/>
                </a:lnTo>
                <a:lnTo>
                  <a:pt x="21" y="1058"/>
                </a:lnTo>
                <a:lnTo>
                  <a:pt x="22" y="1094"/>
                </a:lnTo>
                <a:lnTo>
                  <a:pt x="25" y="1122"/>
                </a:lnTo>
                <a:lnTo>
                  <a:pt x="26" y="1132"/>
                </a:lnTo>
                <a:lnTo>
                  <a:pt x="27" y="1138"/>
                </a:lnTo>
                <a:lnTo>
                  <a:pt x="27" y="1138"/>
                </a:lnTo>
                <a:lnTo>
                  <a:pt x="31" y="1140"/>
                </a:lnTo>
                <a:lnTo>
                  <a:pt x="37" y="1141"/>
                </a:lnTo>
                <a:lnTo>
                  <a:pt x="57" y="1144"/>
                </a:lnTo>
                <a:lnTo>
                  <a:pt x="83" y="1146"/>
                </a:lnTo>
                <a:lnTo>
                  <a:pt x="105" y="1148"/>
                </a:lnTo>
                <a:lnTo>
                  <a:pt x="105" y="1148"/>
                </a:lnTo>
                <a:lnTo>
                  <a:pt x="114" y="1220"/>
                </a:lnTo>
                <a:lnTo>
                  <a:pt x="118" y="1257"/>
                </a:lnTo>
                <a:lnTo>
                  <a:pt x="118" y="1269"/>
                </a:lnTo>
                <a:lnTo>
                  <a:pt x="118" y="1278"/>
                </a:lnTo>
                <a:lnTo>
                  <a:pt x="118" y="1278"/>
                </a:lnTo>
                <a:lnTo>
                  <a:pt x="116" y="1295"/>
                </a:lnTo>
                <a:lnTo>
                  <a:pt x="116" y="1315"/>
                </a:lnTo>
                <a:lnTo>
                  <a:pt x="118" y="1354"/>
                </a:lnTo>
                <a:lnTo>
                  <a:pt x="118" y="1354"/>
                </a:lnTo>
                <a:lnTo>
                  <a:pt x="120" y="1365"/>
                </a:lnTo>
                <a:lnTo>
                  <a:pt x="124" y="1381"/>
                </a:lnTo>
                <a:lnTo>
                  <a:pt x="136" y="1423"/>
                </a:lnTo>
                <a:lnTo>
                  <a:pt x="149" y="1464"/>
                </a:lnTo>
                <a:lnTo>
                  <a:pt x="152" y="1479"/>
                </a:lnTo>
                <a:lnTo>
                  <a:pt x="153" y="1489"/>
                </a:lnTo>
                <a:lnTo>
                  <a:pt x="153" y="1489"/>
                </a:lnTo>
                <a:lnTo>
                  <a:pt x="149" y="1505"/>
                </a:lnTo>
                <a:lnTo>
                  <a:pt x="143" y="1522"/>
                </a:lnTo>
                <a:lnTo>
                  <a:pt x="139" y="1531"/>
                </a:lnTo>
                <a:lnTo>
                  <a:pt x="134" y="1538"/>
                </a:lnTo>
                <a:lnTo>
                  <a:pt x="129" y="1545"/>
                </a:lnTo>
                <a:lnTo>
                  <a:pt x="123" y="1550"/>
                </a:lnTo>
                <a:lnTo>
                  <a:pt x="123" y="1550"/>
                </a:lnTo>
                <a:lnTo>
                  <a:pt x="100" y="1565"/>
                </a:lnTo>
                <a:lnTo>
                  <a:pt x="90" y="1571"/>
                </a:lnTo>
                <a:lnTo>
                  <a:pt x="83" y="1575"/>
                </a:lnTo>
                <a:lnTo>
                  <a:pt x="83" y="1575"/>
                </a:lnTo>
                <a:lnTo>
                  <a:pt x="75" y="1579"/>
                </a:lnTo>
                <a:lnTo>
                  <a:pt x="69" y="1585"/>
                </a:lnTo>
                <a:lnTo>
                  <a:pt x="61" y="1593"/>
                </a:lnTo>
                <a:lnTo>
                  <a:pt x="57" y="1600"/>
                </a:lnTo>
                <a:lnTo>
                  <a:pt x="57" y="1600"/>
                </a:lnTo>
                <a:lnTo>
                  <a:pt x="52" y="1614"/>
                </a:lnTo>
                <a:lnTo>
                  <a:pt x="51" y="1619"/>
                </a:lnTo>
                <a:lnTo>
                  <a:pt x="51" y="1620"/>
                </a:lnTo>
                <a:lnTo>
                  <a:pt x="52" y="1620"/>
                </a:lnTo>
                <a:lnTo>
                  <a:pt x="52" y="1620"/>
                </a:lnTo>
                <a:lnTo>
                  <a:pt x="54" y="1620"/>
                </a:lnTo>
                <a:lnTo>
                  <a:pt x="54" y="1621"/>
                </a:lnTo>
                <a:lnTo>
                  <a:pt x="55" y="1624"/>
                </a:lnTo>
                <a:lnTo>
                  <a:pt x="57" y="1630"/>
                </a:lnTo>
                <a:lnTo>
                  <a:pt x="57" y="1630"/>
                </a:lnTo>
                <a:lnTo>
                  <a:pt x="57" y="1631"/>
                </a:lnTo>
                <a:lnTo>
                  <a:pt x="56" y="1633"/>
                </a:lnTo>
                <a:lnTo>
                  <a:pt x="54" y="1637"/>
                </a:lnTo>
                <a:lnTo>
                  <a:pt x="52" y="1639"/>
                </a:lnTo>
                <a:lnTo>
                  <a:pt x="54" y="1640"/>
                </a:lnTo>
                <a:lnTo>
                  <a:pt x="57" y="1643"/>
                </a:lnTo>
                <a:lnTo>
                  <a:pt x="62" y="1645"/>
                </a:lnTo>
                <a:lnTo>
                  <a:pt x="62" y="1645"/>
                </a:lnTo>
                <a:lnTo>
                  <a:pt x="67" y="1647"/>
                </a:lnTo>
                <a:lnTo>
                  <a:pt x="74" y="1645"/>
                </a:lnTo>
                <a:lnTo>
                  <a:pt x="91" y="1643"/>
                </a:lnTo>
                <a:lnTo>
                  <a:pt x="114" y="1639"/>
                </a:lnTo>
                <a:lnTo>
                  <a:pt x="138" y="1633"/>
                </a:lnTo>
                <a:lnTo>
                  <a:pt x="183" y="1619"/>
                </a:lnTo>
                <a:lnTo>
                  <a:pt x="208" y="1610"/>
                </a:lnTo>
                <a:lnTo>
                  <a:pt x="208" y="1610"/>
                </a:lnTo>
                <a:lnTo>
                  <a:pt x="214" y="1606"/>
                </a:lnTo>
                <a:lnTo>
                  <a:pt x="214" y="1605"/>
                </a:lnTo>
                <a:lnTo>
                  <a:pt x="214" y="1604"/>
                </a:lnTo>
                <a:lnTo>
                  <a:pt x="213" y="1601"/>
                </a:lnTo>
                <a:lnTo>
                  <a:pt x="213" y="1599"/>
                </a:lnTo>
                <a:lnTo>
                  <a:pt x="213" y="1595"/>
                </a:lnTo>
                <a:lnTo>
                  <a:pt x="213" y="1595"/>
                </a:lnTo>
                <a:lnTo>
                  <a:pt x="214" y="1590"/>
                </a:lnTo>
                <a:lnTo>
                  <a:pt x="217" y="1584"/>
                </a:lnTo>
                <a:lnTo>
                  <a:pt x="222" y="1575"/>
                </a:lnTo>
                <a:lnTo>
                  <a:pt x="222" y="1575"/>
                </a:lnTo>
                <a:lnTo>
                  <a:pt x="222" y="1571"/>
                </a:lnTo>
                <a:lnTo>
                  <a:pt x="223" y="1570"/>
                </a:lnTo>
                <a:lnTo>
                  <a:pt x="223" y="1570"/>
                </a:lnTo>
                <a:lnTo>
                  <a:pt x="224" y="1570"/>
                </a:lnTo>
                <a:lnTo>
                  <a:pt x="224" y="1571"/>
                </a:lnTo>
                <a:lnTo>
                  <a:pt x="222" y="1575"/>
                </a:lnTo>
                <a:lnTo>
                  <a:pt x="222" y="1575"/>
                </a:lnTo>
                <a:lnTo>
                  <a:pt x="226" y="1589"/>
                </a:lnTo>
                <a:lnTo>
                  <a:pt x="228" y="1600"/>
                </a:lnTo>
                <a:lnTo>
                  <a:pt x="228" y="1600"/>
                </a:lnTo>
                <a:lnTo>
                  <a:pt x="229" y="1601"/>
                </a:lnTo>
                <a:lnTo>
                  <a:pt x="231" y="1603"/>
                </a:lnTo>
                <a:lnTo>
                  <a:pt x="237" y="1605"/>
                </a:lnTo>
                <a:lnTo>
                  <a:pt x="246" y="1606"/>
                </a:lnTo>
                <a:lnTo>
                  <a:pt x="253" y="1610"/>
                </a:lnTo>
                <a:lnTo>
                  <a:pt x="253" y="1610"/>
                </a:lnTo>
                <a:lnTo>
                  <a:pt x="267" y="1618"/>
                </a:lnTo>
                <a:lnTo>
                  <a:pt x="290" y="1629"/>
                </a:lnTo>
                <a:lnTo>
                  <a:pt x="316" y="1642"/>
                </a:lnTo>
                <a:lnTo>
                  <a:pt x="338" y="1650"/>
                </a:lnTo>
                <a:lnTo>
                  <a:pt x="338" y="1650"/>
                </a:lnTo>
                <a:lnTo>
                  <a:pt x="349" y="1653"/>
                </a:lnTo>
                <a:lnTo>
                  <a:pt x="357" y="1655"/>
                </a:lnTo>
                <a:lnTo>
                  <a:pt x="367" y="1657"/>
                </a:lnTo>
                <a:lnTo>
                  <a:pt x="375" y="1657"/>
                </a:lnTo>
                <a:lnTo>
                  <a:pt x="382" y="1655"/>
                </a:lnTo>
                <a:lnTo>
                  <a:pt x="387" y="1655"/>
                </a:lnTo>
                <a:lnTo>
                  <a:pt x="391" y="1653"/>
                </a:lnTo>
                <a:lnTo>
                  <a:pt x="394" y="1650"/>
                </a:lnTo>
                <a:lnTo>
                  <a:pt x="394" y="1650"/>
                </a:lnTo>
                <a:lnTo>
                  <a:pt x="396" y="1645"/>
                </a:lnTo>
                <a:lnTo>
                  <a:pt x="399" y="1640"/>
                </a:lnTo>
                <a:lnTo>
                  <a:pt x="400" y="1637"/>
                </a:lnTo>
                <a:lnTo>
                  <a:pt x="399" y="1630"/>
                </a:lnTo>
                <a:lnTo>
                  <a:pt x="399" y="1630"/>
                </a:lnTo>
                <a:lnTo>
                  <a:pt x="397" y="1628"/>
                </a:lnTo>
                <a:lnTo>
                  <a:pt x="399" y="1626"/>
                </a:lnTo>
                <a:lnTo>
                  <a:pt x="401" y="1625"/>
                </a:lnTo>
                <a:lnTo>
                  <a:pt x="401" y="1624"/>
                </a:lnTo>
                <a:lnTo>
                  <a:pt x="402" y="1621"/>
                </a:lnTo>
                <a:lnTo>
                  <a:pt x="401" y="1618"/>
                </a:lnTo>
                <a:lnTo>
                  <a:pt x="399" y="1610"/>
                </a:lnTo>
                <a:lnTo>
                  <a:pt x="399" y="1610"/>
                </a:lnTo>
                <a:lnTo>
                  <a:pt x="395" y="1603"/>
                </a:lnTo>
                <a:lnTo>
                  <a:pt x="391" y="1596"/>
                </a:lnTo>
                <a:lnTo>
                  <a:pt x="387" y="1591"/>
                </a:lnTo>
                <a:lnTo>
                  <a:pt x="384" y="1587"/>
                </a:lnTo>
                <a:lnTo>
                  <a:pt x="374" y="1580"/>
                </a:lnTo>
                <a:lnTo>
                  <a:pt x="364" y="1570"/>
                </a:lnTo>
                <a:lnTo>
                  <a:pt x="364" y="1570"/>
                </a:lnTo>
                <a:lnTo>
                  <a:pt x="350" y="1557"/>
                </a:lnTo>
                <a:lnTo>
                  <a:pt x="333" y="1541"/>
                </a:lnTo>
                <a:lnTo>
                  <a:pt x="325" y="1533"/>
                </a:lnTo>
                <a:lnTo>
                  <a:pt x="320" y="1525"/>
                </a:lnTo>
                <a:lnTo>
                  <a:pt x="315" y="1517"/>
                </a:lnTo>
                <a:lnTo>
                  <a:pt x="313" y="1510"/>
                </a:lnTo>
                <a:lnTo>
                  <a:pt x="313" y="1510"/>
                </a:lnTo>
                <a:lnTo>
                  <a:pt x="315" y="1499"/>
                </a:lnTo>
                <a:lnTo>
                  <a:pt x="316" y="1486"/>
                </a:lnTo>
                <a:lnTo>
                  <a:pt x="322" y="1449"/>
                </a:lnTo>
                <a:lnTo>
                  <a:pt x="328" y="1408"/>
                </a:lnTo>
                <a:lnTo>
                  <a:pt x="333" y="1369"/>
                </a:lnTo>
                <a:lnTo>
                  <a:pt x="333" y="1369"/>
                </a:lnTo>
                <a:lnTo>
                  <a:pt x="336" y="1326"/>
                </a:lnTo>
                <a:lnTo>
                  <a:pt x="337" y="1277"/>
                </a:lnTo>
                <a:lnTo>
                  <a:pt x="337" y="1236"/>
                </a:lnTo>
                <a:lnTo>
                  <a:pt x="338" y="1213"/>
                </a:lnTo>
                <a:lnTo>
                  <a:pt x="338" y="1213"/>
                </a:lnTo>
                <a:lnTo>
                  <a:pt x="338" y="1171"/>
                </a:lnTo>
                <a:lnTo>
                  <a:pt x="338" y="1171"/>
                </a:lnTo>
                <a:lnTo>
                  <a:pt x="352" y="1166"/>
                </a:lnTo>
                <a:lnTo>
                  <a:pt x="365" y="1161"/>
                </a:lnTo>
                <a:lnTo>
                  <a:pt x="377" y="1159"/>
                </a:lnTo>
                <a:lnTo>
                  <a:pt x="384" y="1158"/>
                </a:lnTo>
                <a:lnTo>
                  <a:pt x="389" y="1158"/>
                </a:lnTo>
                <a:lnTo>
                  <a:pt x="389" y="1158"/>
                </a:lnTo>
                <a:lnTo>
                  <a:pt x="400" y="1159"/>
                </a:lnTo>
                <a:lnTo>
                  <a:pt x="409" y="1159"/>
                </a:lnTo>
                <a:lnTo>
                  <a:pt x="412" y="1159"/>
                </a:lnTo>
                <a:lnTo>
                  <a:pt x="415" y="1158"/>
                </a:lnTo>
                <a:lnTo>
                  <a:pt x="418" y="1155"/>
                </a:lnTo>
                <a:lnTo>
                  <a:pt x="419" y="1153"/>
                </a:lnTo>
                <a:lnTo>
                  <a:pt x="419" y="1153"/>
                </a:lnTo>
                <a:lnTo>
                  <a:pt x="420" y="1139"/>
                </a:lnTo>
                <a:lnTo>
                  <a:pt x="420" y="1109"/>
                </a:lnTo>
                <a:lnTo>
                  <a:pt x="421" y="1018"/>
                </a:lnTo>
                <a:lnTo>
                  <a:pt x="421" y="920"/>
                </a:lnTo>
                <a:lnTo>
                  <a:pt x="420" y="881"/>
                </a:lnTo>
                <a:lnTo>
                  <a:pt x="419" y="856"/>
                </a:lnTo>
                <a:lnTo>
                  <a:pt x="419" y="856"/>
                </a:lnTo>
                <a:lnTo>
                  <a:pt x="415" y="826"/>
                </a:lnTo>
                <a:lnTo>
                  <a:pt x="412" y="803"/>
                </a:lnTo>
                <a:lnTo>
                  <a:pt x="409" y="786"/>
                </a:lnTo>
                <a:lnTo>
                  <a:pt x="419" y="776"/>
                </a:lnTo>
                <a:lnTo>
                  <a:pt x="419" y="776"/>
                </a:lnTo>
                <a:lnTo>
                  <a:pt x="397" y="681"/>
                </a:lnTo>
                <a:lnTo>
                  <a:pt x="382" y="611"/>
                </a:lnTo>
                <a:lnTo>
                  <a:pt x="376" y="582"/>
                </a:lnTo>
                <a:lnTo>
                  <a:pt x="374" y="564"/>
                </a:lnTo>
                <a:lnTo>
                  <a:pt x="374" y="564"/>
                </a:lnTo>
                <a:lnTo>
                  <a:pt x="372" y="553"/>
                </a:lnTo>
                <a:lnTo>
                  <a:pt x="372" y="542"/>
                </a:lnTo>
                <a:lnTo>
                  <a:pt x="375" y="523"/>
                </a:lnTo>
                <a:lnTo>
                  <a:pt x="377" y="509"/>
                </a:lnTo>
                <a:lnTo>
                  <a:pt x="379" y="504"/>
                </a:lnTo>
                <a:lnTo>
                  <a:pt x="379" y="504"/>
                </a:lnTo>
                <a:lnTo>
                  <a:pt x="385" y="504"/>
                </a:lnTo>
                <a:lnTo>
                  <a:pt x="399" y="504"/>
                </a:lnTo>
                <a:lnTo>
                  <a:pt x="407" y="503"/>
                </a:lnTo>
                <a:lnTo>
                  <a:pt x="416" y="502"/>
                </a:lnTo>
                <a:lnTo>
                  <a:pt x="423" y="499"/>
                </a:lnTo>
                <a:lnTo>
                  <a:pt x="429" y="494"/>
                </a:lnTo>
                <a:lnTo>
                  <a:pt x="429" y="494"/>
                </a:lnTo>
                <a:lnTo>
                  <a:pt x="431" y="489"/>
                </a:lnTo>
                <a:lnTo>
                  <a:pt x="434" y="480"/>
                </a:lnTo>
                <a:lnTo>
                  <a:pt x="439" y="455"/>
                </a:lnTo>
                <a:lnTo>
                  <a:pt x="439" y="455"/>
                </a:lnTo>
                <a:lnTo>
                  <a:pt x="449" y="464"/>
                </a:lnTo>
                <a:lnTo>
                  <a:pt x="449" y="464"/>
                </a:lnTo>
                <a:lnTo>
                  <a:pt x="449" y="470"/>
                </a:lnTo>
                <a:lnTo>
                  <a:pt x="449" y="475"/>
                </a:lnTo>
                <a:lnTo>
                  <a:pt x="449" y="479"/>
                </a:lnTo>
                <a:lnTo>
                  <a:pt x="449" y="479"/>
                </a:lnTo>
                <a:lnTo>
                  <a:pt x="450" y="486"/>
                </a:lnTo>
                <a:lnTo>
                  <a:pt x="454" y="498"/>
                </a:lnTo>
                <a:lnTo>
                  <a:pt x="459" y="514"/>
                </a:lnTo>
                <a:lnTo>
                  <a:pt x="479" y="459"/>
                </a:lnTo>
                <a:lnTo>
                  <a:pt x="474" y="494"/>
                </a:lnTo>
                <a:lnTo>
                  <a:pt x="474" y="494"/>
                </a:lnTo>
                <a:lnTo>
                  <a:pt x="480" y="485"/>
                </a:lnTo>
                <a:lnTo>
                  <a:pt x="494" y="465"/>
                </a:lnTo>
                <a:lnTo>
                  <a:pt x="502" y="452"/>
                </a:lnTo>
                <a:lnTo>
                  <a:pt x="508" y="440"/>
                </a:lnTo>
                <a:lnTo>
                  <a:pt x="513" y="429"/>
                </a:lnTo>
                <a:lnTo>
                  <a:pt x="514" y="424"/>
                </a:lnTo>
                <a:lnTo>
                  <a:pt x="514" y="419"/>
                </a:lnTo>
                <a:lnTo>
                  <a:pt x="514" y="419"/>
                </a:lnTo>
                <a:lnTo>
                  <a:pt x="513" y="398"/>
                </a:lnTo>
                <a:lnTo>
                  <a:pt x="509" y="377"/>
                </a:lnTo>
                <a:lnTo>
                  <a:pt x="504" y="356"/>
                </a:lnTo>
                <a:lnTo>
                  <a:pt x="499" y="338"/>
                </a:lnTo>
                <a:lnTo>
                  <a:pt x="499" y="338"/>
                </a:lnTo>
                <a:lnTo>
                  <a:pt x="498" y="329"/>
                </a:lnTo>
                <a:lnTo>
                  <a:pt x="497" y="321"/>
                </a:lnTo>
                <a:lnTo>
                  <a:pt x="497" y="298"/>
                </a:lnTo>
                <a:lnTo>
                  <a:pt x="500" y="274"/>
                </a:lnTo>
                <a:lnTo>
                  <a:pt x="504" y="248"/>
                </a:lnTo>
                <a:lnTo>
                  <a:pt x="504" y="248"/>
                </a:lnTo>
                <a:lnTo>
                  <a:pt x="505" y="234"/>
                </a:lnTo>
                <a:lnTo>
                  <a:pt x="507" y="221"/>
                </a:lnTo>
                <a:lnTo>
                  <a:pt x="507" y="207"/>
                </a:lnTo>
                <a:lnTo>
                  <a:pt x="505" y="195"/>
                </a:lnTo>
                <a:lnTo>
                  <a:pt x="500" y="167"/>
                </a:lnTo>
                <a:lnTo>
                  <a:pt x="494" y="137"/>
                </a:lnTo>
                <a:lnTo>
                  <a:pt x="494" y="137"/>
                </a:lnTo>
                <a:lnTo>
                  <a:pt x="495" y="124"/>
                </a:lnTo>
                <a:lnTo>
                  <a:pt x="497" y="113"/>
                </a:lnTo>
                <a:lnTo>
                  <a:pt x="497" y="102"/>
                </a:lnTo>
                <a:lnTo>
                  <a:pt x="494" y="87"/>
                </a:lnTo>
                <a:lnTo>
                  <a:pt x="494" y="87"/>
                </a:lnTo>
                <a:lnTo>
                  <a:pt x="492" y="78"/>
                </a:lnTo>
                <a:lnTo>
                  <a:pt x="489" y="70"/>
                </a:lnTo>
                <a:lnTo>
                  <a:pt x="482" y="59"/>
                </a:lnTo>
                <a:lnTo>
                  <a:pt x="476" y="50"/>
                </a:lnTo>
                <a:lnTo>
                  <a:pt x="474" y="48"/>
                </a:lnTo>
                <a:lnTo>
                  <a:pt x="474" y="47"/>
                </a:lnTo>
                <a:lnTo>
                  <a:pt x="474" y="47"/>
                </a:lnTo>
                <a:lnTo>
                  <a:pt x="475" y="45"/>
                </a:lnTo>
                <a:lnTo>
                  <a:pt x="478" y="44"/>
                </a:lnTo>
                <a:lnTo>
                  <a:pt x="484" y="43"/>
                </a:lnTo>
                <a:lnTo>
                  <a:pt x="494" y="41"/>
                </a:lnTo>
                <a:lnTo>
                  <a:pt x="494" y="41"/>
                </a:lnTo>
                <a:lnTo>
                  <a:pt x="487" y="38"/>
                </a:lnTo>
                <a:lnTo>
                  <a:pt x="478" y="34"/>
                </a:lnTo>
                <a:lnTo>
                  <a:pt x="469" y="31"/>
                </a:lnTo>
                <a:lnTo>
                  <a:pt x="469" y="31"/>
                </a:lnTo>
                <a:close/>
                <a:moveTo>
                  <a:pt x="214" y="1169"/>
                </a:moveTo>
                <a:lnTo>
                  <a:pt x="251" y="1171"/>
                </a:lnTo>
                <a:lnTo>
                  <a:pt x="253" y="1238"/>
                </a:lnTo>
                <a:lnTo>
                  <a:pt x="253" y="1238"/>
                </a:lnTo>
                <a:lnTo>
                  <a:pt x="256" y="1257"/>
                </a:lnTo>
                <a:lnTo>
                  <a:pt x="256" y="1275"/>
                </a:lnTo>
                <a:lnTo>
                  <a:pt x="254" y="1285"/>
                </a:lnTo>
                <a:lnTo>
                  <a:pt x="253" y="1293"/>
                </a:lnTo>
                <a:lnTo>
                  <a:pt x="253" y="1293"/>
                </a:lnTo>
                <a:lnTo>
                  <a:pt x="249" y="1315"/>
                </a:lnTo>
                <a:lnTo>
                  <a:pt x="247" y="1341"/>
                </a:lnTo>
                <a:lnTo>
                  <a:pt x="243" y="1389"/>
                </a:lnTo>
                <a:lnTo>
                  <a:pt x="243" y="1389"/>
                </a:lnTo>
                <a:lnTo>
                  <a:pt x="242" y="1448"/>
                </a:lnTo>
                <a:lnTo>
                  <a:pt x="241" y="1478"/>
                </a:lnTo>
                <a:lnTo>
                  <a:pt x="239" y="1488"/>
                </a:lnTo>
                <a:lnTo>
                  <a:pt x="238" y="1494"/>
                </a:lnTo>
                <a:lnTo>
                  <a:pt x="238" y="1494"/>
                </a:lnTo>
                <a:lnTo>
                  <a:pt x="236" y="1501"/>
                </a:lnTo>
                <a:lnTo>
                  <a:pt x="233" y="1510"/>
                </a:lnTo>
                <a:lnTo>
                  <a:pt x="229" y="1531"/>
                </a:lnTo>
                <a:lnTo>
                  <a:pt x="229" y="1531"/>
                </a:lnTo>
                <a:lnTo>
                  <a:pt x="228" y="1540"/>
                </a:lnTo>
                <a:lnTo>
                  <a:pt x="228" y="1540"/>
                </a:lnTo>
                <a:lnTo>
                  <a:pt x="229" y="1531"/>
                </a:lnTo>
                <a:lnTo>
                  <a:pt x="229" y="1531"/>
                </a:lnTo>
                <a:lnTo>
                  <a:pt x="229" y="1515"/>
                </a:lnTo>
                <a:lnTo>
                  <a:pt x="229" y="1496"/>
                </a:lnTo>
                <a:lnTo>
                  <a:pt x="227" y="1476"/>
                </a:lnTo>
                <a:lnTo>
                  <a:pt x="226" y="1467"/>
                </a:lnTo>
                <a:lnTo>
                  <a:pt x="223" y="1459"/>
                </a:lnTo>
                <a:lnTo>
                  <a:pt x="223" y="1459"/>
                </a:lnTo>
                <a:lnTo>
                  <a:pt x="218" y="1443"/>
                </a:lnTo>
                <a:lnTo>
                  <a:pt x="214" y="1427"/>
                </a:lnTo>
                <a:lnTo>
                  <a:pt x="214" y="1406"/>
                </a:lnTo>
                <a:lnTo>
                  <a:pt x="213" y="1379"/>
                </a:lnTo>
                <a:lnTo>
                  <a:pt x="213" y="1379"/>
                </a:lnTo>
                <a:lnTo>
                  <a:pt x="212" y="1324"/>
                </a:lnTo>
                <a:lnTo>
                  <a:pt x="212" y="1295"/>
                </a:lnTo>
                <a:lnTo>
                  <a:pt x="213" y="1258"/>
                </a:lnTo>
                <a:lnTo>
                  <a:pt x="213" y="1258"/>
                </a:lnTo>
                <a:lnTo>
                  <a:pt x="214" y="1213"/>
                </a:lnTo>
                <a:lnTo>
                  <a:pt x="214" y="1169"/>
                </a:lnTo>
                <a:lnTo>
                  <a:pt x="214" y="11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9536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pptxk05_とぼける女性のシルエット</dc:title>
  <dc:subject>pptxk05_とぼける女性のシルエット</dc:subject>
  <dc:creator>でじけろお</dc:creator>
  <cp:revision>1</cp:revision>
  <dcterms:created xsi:type="dcterms:W3CDTF">2018-05-20T00:31:01Z</dcterms:created>
  <dcterms:modified xsi:type="dcterms:W3CDTF">2022-07-03T16:24:25Z</dcterms:modified>
  <cp:version>1</cp:version>
</cp:coreProperties>
</file>