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3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3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逃げる男性のシルエット</a:t>
            </a:r>
          </a:p>
        </p:txBody>
      </p:sp>
      <p:sp>
        <p:nvSpPr>
          <p:cNvPr id="3" name="Freeform 5">
            <a:extLst>
              <a:ext uri="{FF2B5EF4-FFF2-40B4-BE49-F238E27FC236}">
                <a16:creationId xmlns:a16="http://schemas.microsoft.com/office/drawing/2014/main" id="{EFD3BF7A-C83D-9266-9BF5-D1441E158439}"/>
              </a:ext>
            </a:extLst>
          </p:cNvPr>
          <p:cNvSpPr>
            <a:spLocks/>
          </p:cNvSpPr>
          <p:nvPr/>
        </p:nvSpPr>
        <p:spPr bwMode="auto">
          <a:xfrm>
            <a:off x="1160426" y="956142"/>
            <a:ext cx="1563405" cy="2533111"/>
          </a:xfrm>
          <a:custGeom>
            <a:avLst/>
            <a:gdLst>
              <a:gd name="T0" fmla="*/ 609 w 1343"/>
              <a:gd name="T1" fmla="*/ 78 h 2176"/>
              <a:gd name="T2" fmla="*/ 571 w 1343"/>
              <a:gd name="T3" fmla="*/ 169 h 2176"/>
              <a:gd name="T4" fmla="*/ 613 w 1343"/>
              <a:gd name="T5" fmla="*/ 287 h 2176"/>
              <a:gd name="T6" fmla="*/ 615 w 1343"/>
              <a:gd name="T7" fmla="*/ 364 h 2176"/>
              <a:gd name="T8" fmla="*/ 594 w 1343"/>
              <a:gd name="T9" fmla="*/ 408 h 2176"/>
              <a:gd name="T10" fmla="*/ 460 w 1343"/>
              <a:gd name="T11" fmla="*/ 470 h 2176"/>
              <a:gd name="T12" fmla="*/ 434 w 1343"/>
              <a:gd name="T13" fmla="*/ 521 h 2176"/>
              <a:gd name="T14" fmla="*/ 344 w 1343"/>
              <a:gd name="T15" fmla="*/ 701 h 2176"/>
              <a:gd name="T16" fmla="*/ 254 w 1343"/>
              <a:gd name="T17" fmla="*/ 691 h 2176"/>
              <a:gd name="T18" fmla="*/ 132 w 1343"/>
              <a:gd name="T19" fmla="*/ 617 h 2176"/>
              <a:gd name="T20" fmla="*/ 74 w 1343"/>
              <a:gd name="T21" fmla="*/ 560 h 2176"/>
              <a:gd name="T22" fmla="*/ 30 w 1343"/>
              <a:gd name="T23" fmla="*/ 565 h 2176"/>
              <a:gd name="T24" fmla="*/ 7 w 1343"/>
              <a:gd name="T25" fmla="*/ 601 h 2176"/>
              <a:gd name="T26" fmla="*/ 0 w 1343"/>
              <a:gd name="T27" fmla="*/ 630 h 2176"/>
              <a:gd name="T28" fmla="*/ 21 w 1343"/>
              <a:gd name="T29" fmla="*/ 658 h 2176"/>
              <a:gd name="T30" fmla="*/ 89 w 1343"/>
              <a:gd name="T31" fmla="*/ 701 h 2176"/>
              <a:gd name="T32" fmla="*/ 128 w 1343"/>
              <a:gd name="T33" fmla="*/ 750 h 2176"/>
              <a:gd name="T34" fmla="*/ 327 w 1343"/>
              <a:gd name="T35" fmla="*/ 852 h 2176"/>
              <a:gd name="T36" fmla="*/ 403 w 1343"/>
              <a:gd name="T37" fmla="*/ 857 h 2176"/>
              <a:gd name="T38" fmla="*/ 599 w 1343"/>
              <a:gd name="T39" fmla="*/ 940 h 2176"/>
              <a:gd name="T40" fmla="*/ 579 w 1343"/>
              <a:gd name="T41" fmla="*/ 1504 h 2176"/>
              <a:gd name="T42" fmla="*/ 594 w 1343"/>
              <a:gd name="T43" fmla="*/ 1679 h 2176"/>
              <a:gd name="T44" fmla="*/ 740 w 1343"/>
              <a:gd name="T45" fmla="*/ 2045 h 2176"/>
              <a:gd name="T46" fmla="*/ 633 w 1343"/>
              <a:gd name="T47" fmla="*/ 2114 h 2176"/>
              <a:gd name="T48" fmla="*/ 633 w 1343"/>
              <a:gd name="T49" fmla="*/ 2147 h 2176"/>
              <a:gd name="T50" fmla="*/ 881 w 1343"/>
              <a:gd name="T51" fmla="*/ 2114 h 2176"/>
              <a:gd name="T52" fmla="*/ 939 w 1343"/>
              <a:gd name="T53" fmla="*/ 2079 h 2176"/>
              <a:gd name="T54" fmla="*/ 934 w 1343"/>
              <a:gd name="T55" fmla="*/ 1996 h 2176"/>
              <a:gd name="T56" fmla="*/ 800 w 1343"/>
              <a:gd name="T57" fmla="*/ 1555 h 2176"/>
              <a:gd name="T58" fmla="*/ 866 w 1343"/>
              <a:gd name="T59" fmla="*/ 1356 h 2176"/>
              <a:gd name="T60" fmla="*/ 918 w 1343"/>
              <a:gd name="T61" fmla="*/ 1592 h 2176"/>
              <a:gd name="T62" fmla="*/ 1116 w 1343"/>
              <a:gd name="T63" fmla="*/ 1907 h 2176"/>
              <a:gd name="T64" fmla="*/ 1158 w 1343"/>
              <a:gd name="T65" fmla="*/ 1908 h 2176"/>
              <a:gd name="T66" fmla="*/ 1212 w 1343"/>
              <a:gd name="T67" fmla="*/ 2119 h 2176"/>
              <a:gd name="T68" fmla="*/ 1235 w 1343"/>
              <a:gd name="T69" fmla="*/ 2176 h 2176"/>
              <a:gd name="T70" fmla="*/ 1326 w 1343"/>
              <a:gd name="T71" fmla="*/ 2119 h 2176"/>
              <a:gd name="T72" fmla="*/ 1341 w 1343"/>
              <a:gd name="T73" fmla="*/ 2052 h 2176"/>
              <a:gd name="T74" fmla="*/ 1303 w 1343"/>
              <a:gd name="T75" fmla="*/ 1913 h 2176"/>
              <a:gd name="T76" fmla="*/ 1283 w 1343"/>
              <a:gd name="T77" fmla="*/ 1877 h 2176"/>
              <a:gd name="T78" fmla="*/ 1144 w 1343"/>
              <a:gd name="T79" fmla="*/ 1581 h 2176"/>
              <a:gd name="T80" fmla="*/ 1155 w 1343"/>
              <a:gd name="T81" fmla="*/ 1442 h 2176"/>
              <a:gd name="T82" fmla="*/ 1136 w 1343"/>
              <a:gd name="T83" fmla="*/ 1262 h 2176"/>
              <a:gd name="T84" fmla="*/ 1132 w 1343"/>
              <a:gd name="T85" fmla="*/ 795 h 2176"/>
              <a:gd name="T86" fmla="*/ 1058 w 1343"/>
              <a:gd name="T87" fmla="*/ 567 h 2176"/>
              <a:gd name="T88" fmla="*/ 1028 w 1343"/>
              <a:gd name="T89" fmla="*/ 459 h 2176"/>
              <a:gd name="T90" fmla="*/ 904 w 1343"/>
              <a:gd name="T91" fmla="*/ 407 h 2176"/>
              <a:gd name="T92" fmla="*/ 809 w 1343"/>
              <a:gd name="T93" fmla="*/ 396 h 2176"/>
              <a:gd name="T94" fmla="*/ 847 w 1343"/>
              <a:gd name="T95" fmla="*/ 374 h 2176"/>
              <a:gd name="T96" fmla="*/ 871 w 1343"/>
              <a:gd name="T97" fmla="*/ 317 h 2176"/>
              <a:gd name="T98" fmla="*/ 881 w 1343"/>
              <a:gd name="T99" fmla="*/ 278 h 2176"/>
              <a:gd name="T100" fmla="*/ 882 w 1343"/>
              <a:gd name="T101" fmla="*/ 244 h 2176"/>
              <a:gd name="T102" fmla="*/ 854 w 1343"/>
              <a:gd name="T103" fmla="*/ 202 h 2176"/>
              <a:gd name="T104" fmla="*/ 861 w 1343"/>
              <a:gd name="T105" fmla="*/ 161 h 2176"/>
              <a:gd name="T106" fmla="*/ 858 w 1343"/>
              <a:gd name="T107" fmla="*/ 95 h 2176"/>
              <a:gd name="T108" fmla="*/ 813 w 1343"/>
              <a:gd name="T109" fmla="*/ 54 h 2176"/>
              <a:gd name="T110" fmla="*/ 793 w 1343"/>
              <a:gd name="T111" fmla="*/ 26 h 2176"/>
              <a:gd name="T112" fmla="*/ 730 w 1343"/>
              <a:gd name="T113" fmla="*/ 20 h 2176"/>
              <a:gd name="T114" fmla="*/ 681 w 1343"/>
              <a:gd name="T115" fmla="*/ 29 h 2176"/>
              <a:gd name="T116" fmla="*/ 681 w 1343"/>
              <a:gd name="T117" fmla="*/ 49 h 2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43" h="2176">
                <a:moveTo>
                  <a:pt x="657" y="49"/>
                </a:moveTo>
                <a:lnTo>
                  <a:pt x="657" y="49"/>
                </a:lnTo>
                <a:lnTo>
                  <a:pt x="652" y="50"/>
                </a:lnTo>
                <a:lnTo>
                  <a:pt x="640" y="56"/>
                </a:lnTo>
                <a:lnTo>
                  <a:pt x="624" y="65"/>
                </a:lnTo>
                <a:lnTo>
                  <a:pt x="616" y="71"/>
                </a:lnTo>
                <a:lnTo>
                  <a:pt x="609" y="78"/>
                </a:lnTo>
                <a:lnTo>
                  <a:pt x="609" y="78"/>
                </a:lnTo>
                <a:lnTo>
                  <a:pt x="601" y="85"/>
                </a:lnTo>
                <a:lnTo>
                  <a:pt x="595" y="94"/>
                </a:lnTo>
                <a:lnTo>
                  <a:pt x="590" y="102"/>
                </a:lnTo>
                <a:lnTo>
                  <a:pt x="585" y="111"/>
                </a:lnTo>
                <a:lnTo>
                  <a:pt x="578" y="128"/>
                </a:lnTo>
                <a:lnTo>
                  <a:pt x="575" y="141"/>
                </a:lnTo>
                <a:lnTo>
                  <a:pt x="575" y="141"/>
                </a:lnTo>
                <a:lnTo>
                  <a:pt x="571" y="169"/>
                </a:lnTo>
                <a:lnTo>
                  <a:pt x="570" y="181"/>
                </a:lnTo>
                <a:lnTo>
                  <a:pt x="570" y="190"/>
                </a:lnTo>
                <a:lnTo>
                  <a:pt x="570" y="190"/>
                </a:lnTo>
                <a:lnTo>
                  <a:pt x="575" y="202"/>
                </a:lnTo>
                <a:lnTo>
                  <a:pt x="582" y="222"/>
                </a:lnTo>
                <a:lnTo>
                  <a:pt x="594" y="248"/>
                </a:lnTo>
                <a:lnTo>
                  <a:pt x="613" y="287"/>
                </a:lnTo>
                <a:lnTo>
                  <a:pt x="613" y="287"/>
                </a:lnTo>
                <a:lnTo>
                  <a:pt x="613" y="298"/>
                </a:lnTo>
                <a:lnTo>
                  <a:pt x="613" y="307"/>
                </a:lnTo>
                <a:lnTo>
                  <a:pt x="613" y="312"/>
                </a:lnTo>
                <a:lnTo>
                  <a:pt x="613" y="312"/>
                </a:lnTo>
                <a:lnTo>
                  <a:pt x="615" y="320"/>
                </a:lnTo>
                <a:lnTo>
                  <a:pt x="616" y="338"/>
                </a:lnTo>
                <a:lnTo>
                  <a:pt x="616" y="357"/>
                </a:lnTo>
                <a:lnTo>
                  <a:pt x="615" y="364"/>
                </a:lnTo>
                <a:lnTo>
                  <a:pt x="613" y="370"/>
                </a:lnTo>
                <a:lnTo>
                  <a:pt x="613" y="370"/>
                </a:lnTo>
                <a:lnTo>
                  <a:pt x="612" y="375"/>
                </a:lnTo>
                <a:lnTo>
                  <a:pt x="611" y="379"/>
                </a:lnTo>
                <a:lnTo>
                  <a:pt x="609" y="390"/>
                </a:lnTo>
                <a:lnTo>
                  <a:pt x="606" y="394"/>
                </a:lnTo>
                <a:lnTo>
                  <a:pt x="601" y="401"/>
                </a:lnTo>
                <a:lnTo>
                  <a:pt x="594" y="408"/>
                </a:lnTo>
                <a:lnTo>
                  <a:pt x="584" y="414"/>
                </a:lnTo>
                <a:lnTo>
                  <a:pt x="584" y="414"/>
                </a:lnTo>
                <a:lnTo>
                  <a:pt x="570" y="421"/>
                </a:lnTo>
                <a:lnTo>
                  <a:pt x="553" y="428"/>
                </a:lnTo>
                <a:lnTo>
                  <a:pt x="514" y="444"/>
                </a:lnTo>
                <a:lnTo>
                  <a:pt x="477" y="460"/>
                </a:lnTo>
                <a:lnTo>
                  <a:pt x="465" y="466"/>
                </a:lnTo>
                <a:lnTo>
                  <a:pt x="460" y="470"/>
                </a:lnTo>
                <a:lnTo>
                  <a:pt x="458" y="472"/>
                </a:lnTo>
                <a:lnTo>
                  <a:pt x="458" y="472"/>
                </a:lnTo>
                <a:lnTo>
                  <a:pt x="454" y="478"/>
                </a:lnTo>
                <a:lnTo>
                  <a:pt x="451" y="484"/>
                </a:lnTo>
                <a:lnTo>
                  <a:pt x="443" y="500"/>
                </a:lnTo>
                <a:lnTo>
                  <a:pt x="437" y="514"/>
                </a:lnTo>
                <a:lnTo>
                  <a:pt x="434" y="521"/>
                </a:lnTo>
                <a:lnTo>
                  <a:pt x="434" y="521"/>
                </a:lnTo>
                <a:lnTo>
                  <a:pt x="430" y="529"/>
                </a:lnTo>
                <a:lnTo>
                  <a:pt x="423" y="550"/>
                </a:lnTo>
                <a:lnTo>
                  <a:pt x="403" y="610"/>
                </a:lnTo>
                <a:lnTo>
                  <a:pt x="375" y="696"/>
                </a:lnTo>
                <a:lnTo>
                  <a:pt x="375" y="696"/>
                </a:lnTo>
                <a:lnTo>
                  <a:pt x="363" y="700"/>
                </a:lnTo>
                <a:lnTo>
                  <a:pt x="351" y="701"/>
                </a:lnTo>
                <a:lnTo>
                  <a:pt x="344" y="701"/>
                </a:lnTo>
                <a:lnTo>
                  <a:pt x="336" y="701"/>
                </a:lnTo>
                <a:lnTo>
                  <a:pt x="336" y="701"/>
                </a:lnTo>
                <a:lnTo>
                  <a:pt x="318" y="700"/>
                </a:lnTo>
                <a:lnTo>
                  <a:pt x="296" y="700"/>
                </a:lnTo>
                <a:lnTo>
                  <a:pt x="284" y="699"/>
                </a:lnTo>
                <a:lnTo>
                  <a:pt x="273" y="697"/>
                </a:lnTo>
                <a:lnTo>
                  <a:pt x="262" y="695"/>
                </a:lnTo>
                <a:lnTo>
                  <a:pt x="254" y="691"/>
                </a:lnTo>
                <a:lnTo>
                  <a:pt x="254" y="691"/>
                </a:lnTo>
                <a:lnTo>
                  <a:pt x="214" y="671"/>
                </a:lnTo>
                <a:lnTo>
                  <a:pt x="191" y="657"/>
                </a:lnTo>
                <a:lnTo>
                  <a:pt x="176" y="657"/>
                </a:lnTo>
                <a:lnTo>
                  <a:pt x="142" y="648"/>
                </a:lnTo>
                <a:lnTo>
                  <a:pt x="142" y="648"/>
                </a:lnTo>
                <a:lnTo>
                  <a:pt x="140" y="638"/>
                </a:lnTo>
                <a:lnTo>
                  <a:pt x="132" y="617"/>
                </a:lnTo>
                <a:lnTo>
                  <a:pt x="123" y="594"/>
                </a:lnTo>
                <a:lnTo>
                  <a:pt x="118" y="584"/>
                </a:lnTo>
                <a:lnTo>
                  <a:pt x="113" y="579"/>
                </a:lnTo>
                <a:lnTo>
                  <a:pt x="113" y="579"/>
                </a:lnTo>
                <a:lnTo>
                  <a:pt x="102" y="572"/>
                </a:lnTo>
                <a:lnTo>
                  <a:pt x="90" y="566"/>
                </a:lnTo>
                <a:lnTo>
                  <a:pt x="79" y="561"/>
                </a:lnTo>
                <a:lnTo>
                  <a:pt x="74" y="560"/>
                </a:lnTo>
                <a:lnTo>
                  <a:pt x="74" y="560"/>
                </a:lnTo>
                <a:lnTo>
                  <a:pt x="68" y="560"/>
                </a:lnTo>
                <a:lnTo>
                  <a:pt x="58" y="560"/>
                </a:lnTo>
                <a:lnTo>
                  <a:pt x="40" y="560"/>
                </a:lnTo>
                <a:lnTo>
                  <a:pt x="40" y="560"/>
                </a:lnTo>
                <a:lnTo>
                  <a:pt x="36" y="561"/>
                </a:lnTo>
                <a:lnTo>
                  <a:pt x="34" y="562"/>
                </a:lnTo>
                <a:lnTo>
                  <a:pt x="30" y="565"/>
                </a:lnTo>
                <a:lnTo>
                  <a:pt x="30" y="565"/>
                </a:lnTo>
                <a:lnTo>
                  <a:pt x="30" y="566"/>
                </a:lnTo>
                <a:lnTo>
                  <a:pt x="26" y="575"/>
                </a:lnTo>
                <a:lnTo>
                  <a:pt x="26" y="575"/>
                </a:lnTo>
                <a:lnTo>
                  <a:pt x="16" y="589"/>
                </a:lnTo>
                <a:lnTo>
                  <a:pt x="16" y="589"/>
                </a:lnTo>
                <a:lnTo>
                  <a:pt x="10" y="598"/>
                </a:lnTo>
                <a:lnTo>
                  <a:pt x="7" y="601"/>
                </a:lnTo>
                <a:lnTo>
                  <a:pt x="6" y="604"/>
                </a:lnTo>
                <a:lnTo>
                  <a:pt x="6" y="604"/>
                </a:lnTo>
                <a:lnTo>
                  <a:pt x="4" y="612"/>
                </a:lnTo>
                <a:lnTo>
                  <a:pt x="2" y="618"/>
                </a:lnTo>
                <a:lnTo>
                  <a:pt x="1" y="623"/>
                </a:lnTo>
                <a:lnTo>
                  <a:pt x="1" y="623"/>
                </a:lnTo>
                <a:lnTo>
                  <a:pt x="1" y="627"/>
                </a:lnTo>
                <a:lnTo>
                  <a:pt x="0" y="630"/>
                </a:lnTo>
                <a:lnTo>
                  <a:pt x="0" y="633"/>
                </a:lnTo>
                <a:lnTo>
                  <a:pt x="1" y="638"/>
                </a:lnTo>
                <a:lnTo>
                  <a:pt x="1" y="638"/>
                </a:lnTo>
                <a:lnTo>
                  <a:pt x="6" y="644"/>
                </a:lnTo>
                <a:lnTo>
                  <a:pt x="12" y="650"/>
                </a:lnTo>
                <a:lnTo>
                  <a:pt x="21" y="657"/>
                </a:lnTo>
                <a:lnTo>
                  <a:pt x="21" y="657"/>
                </a:lnTo>
                <a:lnTo>
                  <a:pt x="21" y="658"/>
                </a:lnTo>
                <a:lnTo>
                  <a:pt x="23" y="662"/>
                </a:lnTo>
                <a:lnTo>
                  <a:pt x="29" y="668"/>
                </a:lnTo>
                <a:lnTo>
                  <a:pt x="40" y="677"/>
                </a:lnTo>
                <a:lnTo>
                  <a:pt x="40" y="677"/>
                </a:lnTo>
                <a:lnTo>
                  <a:pt x="55" y="686"/>
                </a:lnTo>
                <a:lnTo>
                  <a:pt x="69" y="694"/>
                </a:lnTo>
                <a:lnTo>
                  <a:pt x="81" y="699"/>
                </a:lnTo>
                <a:lnTo>
                  <a:pt x="89" y="701"/>
                </a:lnTo>
                <a:lnTo>
                  <a:pt x="89" y="701"/>
                </a:lnTo>
                <a:lnTo>
                  <a:pt x="91" y="702"/>
                </a:lnTo>
                <a:lnTo>
                  <a:pt x="95" y="704"/>
                </a:lnTo>
                <a:lnTo>
                  <a:pt x="103" y="708"/>
                </a:lnTo>
                <a:lnTo>
                  <a:pt x="113" y="716"/>
                </a:lnTo>
                <a:lnTo>
                  <a:pt x="132" y="730"/>
                </a:lnTo>
                <a:lnTo>
                  <a:pt x="128" y="750"/>
                </a:lnTo>
                <a:lnTo>
                  <a:pt x="128" y="750"/>
                </a:lnTo>
                <a:lnTo>
                  <a:pt x="155" y="766"/>
                </a:lnTo>
                <a:lnTo>
                  <a:pt x="217" y="800"/>
                </a:lnTo>
                <a:lnTo>
                  <a:pt x="253" y="818"/>
                </a:lnTo>
                <a:lnTo>
                  <a:pt x="285" y="835"/>
                </a:lnTo>
                <a:lnTo>
                  <a:pt x="311" y="847"/>
                </a:lnTo>
                <a:lnTo>
                  <a:pt x="321" y="851"/>
                </a:lnTo>
                <a:lnTo>
                  <a:pt x="327" y="852"/>
                </a:lnTo>
                <a:lnTo>
                  <a:pt x="327" y="852"/>
                </a:lnTo>
                <a:lnTo>
                  <a:pt x="373" y="860"/>
                </a:lnTo>
                <a:lnTo>
                  <a:pt x="392" y="863"/>
                </a:lnTo>
                <a:lnTo>
                  <a:pt x="398" y="863"/>
                </a:lnTo>
                <a:lnTo>
                  <a:pt x="400" y="863"/>
                </a:lnTo>
                <a:lnTo>
                  <a:pt x="400" y="862"/>
                </a:lnTo>
                <a:lnTo>
                  <a:pt x="400" y="862"/>
                </a:lnTo>
                <a:lnTo>
                  <a:pt x="401" y="860"/>
                </a:lnTo>
                <a:lnTo>
                  <a:pt x="403" y="857"/>
                </a:lnTo>
                <a:lnTo>
                  <a:pt x="414" y="848"/>
                </a:lnTo>
                <a:lnTo>
                  <a:pt x="446" y="822"/>
                </a:lnTo>
                <a:lnTo>
                  <a:pt x="477" y="796"/>
                </a:lnTo>
                <a:lnTo>
                  <a:pt x="488" y="787"/>
                </a:lnTo>
                <a:lnTo>
                  <a:pt x="492" y="784"/>
                </a:lnTo>
                <a:lnTo>
                  <a:pt x="492" y="784"/>
                </a:lnTo>
                <a:lnTo>
                  <a:pt x="599" y="940"/>
                </a:lnTo>
                <a:lnTo>
                  <a:pt x="599" y="940"/>
                </a:lnTo>
                <a:lnTo>
                  <a:pt x="600" y="1044"/>
                </a:lnTo>
                <a:lnTo>
                  <a:pt x="601" y="1118"/>
                </a:lnTo>
                <a:lnTo>
                  <a:pt x="602" y="1143"/>
                </a:lnTo>
                <a:lnTo>
                  <a:pt x="602" y="1150"/>
                </a:lnTo>
                <a:lnTo>
                  <a:pt x="604" y="1154"/>
                </a:lnTo>
                <a:lnTo>
                  <a:pt x="623" y="1173"/>
                </a:lnTo>
                <a:lnTo>
                  <a:pt x="623" y="1173"/>
                </a:lnTo>
                <a:lnTo>
                  <a:pt x="579" y="1504"/>
                </a:lnTo>
                <a:lnTo>
                  <a:pt x="579" y="1504"/>
                </a:lnTo>
                <a:lnTo>
                  <a:pt x="578" y="1527"/>
                </a:lnTo>
                <a:lnTo>
                  <a:pt x="578" y="1553"/>
                </a:lnTo>
                <a:lnTo>
                  <a:pt x="581" y="1581"/>
                </a:lnTo>
                <a:lnTo>
                  <a:pt x="583" y="1608"/>
                </a:lnTo>
                <a:lnTo>
                  <a:pt x="590" y="1654"/>
                </a:lnTo>
                <a:lnTo>
                  <a:pt x="594" y="1679"/>
                </a:lnTo>
                <a:lnTo>
                  <a:pt x="594" y="1679"/>
                </a:lnTo>
                <a:lnTo>
                  <a:pt x="601" y="1698"/>
                </a:lnTo>
                <a:lnTo>
                  <a:pt x="619" y="1738"/>
                </a:lnTo>
                <a:lnTo>
                  <a:pt x="674" y="1855"/>
                </a:lnTo>
                <a:lnTo>
                  <a:pt x="754" y="2020"/>
                </a:lnTo>
                <a:lnTo>
                  <a:pt x="774" y="2020"/>
                </a:lnTo>
                <a:lnTo>
                  <a:pt x="774" y="2020"/>
                </a:lnTo>
                <a:lnTo>
                  <a:pt x="740" y="2045"/>
                </a:lnTo>
                <a:lnTo>
                  <a:pt x="740" y="2045"/>
                </a:lnTo>
                <a:lnTo>
                  <a:pt x="717" y="2059"/>
                </a:lnTo>
                <a:lnTo>
                  <a:pt x="686" y="2076"/>
                </a:lnTo>
                <a:lnTo>
                  <a:pt x="658" y="2091"/>
                </a:lnTo>
                <a:lnTo>
                  <a:pt x="643" y="2098"/>
                </a:lnTo>
                <a:lnTo>
                  <a:pt x="643" y="2098"/>
                </a:lnTo>
                <a:lnTo>
                  <a:pt x="640" y="2101"/>
                </a:lnTo>
                <a:lnTo>
                  <a:pt x="638" y="2104"/>
                </a:lnTo>
                <a:lnTo>
                  <a:pt x="633" y="2114"/>
                </a:lnTo>
                <a:lnTo>
                  <a:pt x="629" y="2125"/>
                </a:lnTo>
                <a:lnTo>
                  <a:pt x="628" y="2132"/>
                </a:lnTo>
                <a:lnTo>
                  <a:pt x="628" y="2132"/>
                </a:lnTo>
                <a:lnTo>
                  <a:pt x="627" y="2137"/>
                </a:lnTo>
                <a:lnTo>
                  <a:pt x="627" y="2142"/>
                </a:lnTo>
                <a:lnTo>
                  <a:pt x="627" y="2144"/>
                </a:lnTo>
                <a:lnTo>
                  <a:pt x="629" y="2147"/>
                </a:lnTo>
                <a:lnTo>
                  <a:pt x="633" y="2147"/>
                </a:lnTo>
                <a:lnTo>
                  <a:pt x="638" y="2147"/>
                </a:lnTo>
                <a:lnTo>
                  <a:pt x="638" y="2147"/>
                </a:lnTo>
                <a:lnTo>
                  <a:pt x="717" y="2138"/>
                </a:lnTo>
                <a:lnTo>
                  <a:pt x="769" y="2132"/>
                </a:lnTo>
                <a:lnTo>
                  <a:pt x="808" y="2127"/>
                </a:lnTo>
                <a:lnTo>
                  <a:pt x="808" y="2127"/>
                </a:lnTo>
                <a:lnTo>
                  <a:pt x="841" y="2121"/>
                </a:lnTo>
                <a:lnTo>
                  <a:pt x="881" y="2114"/>
                </a:lnTo>
                <a:lnTo>
                  <a:pt x="899" y="2110"/>
                </a:lnTo>
                <a:lnTo>
                  <a:pt x="916" y="2105"/>
                </a:lnTo>
                <a:lnTo>
                  <a:pt x="928" y="2099"/>
                </a:lnTo>
                <a:lnTo>
                  <a:pt x="932" y="2097"/>
                </a:lnTo>
                <a:lnTo>
                  <a:pt x="934" y="2093"/>
                </a:lnTo>
                <a:lnTo>
                  <a:pt x="934" y="2093"/>
                </a:lnTo>
                <a:lnTo>
                  <a:pt x="936" y="2086"/>
                </a:lnTo>
                <a:lnTo>
                  <a:pt x="939" y="2079"/>
                </a:lnTo>
                <a:lnTo>
                  <a:pt x="941" y="2064"/>
                </a:lnTo>
                <a:lnTo>
                  <a:pt x="941" y="2049"/>
                </a:lnTo>
                <a:lnTo>
                  <a:pt x="939" y="2040"/>
                </a:lnTo>
                <a:lnTo>
                  <a:pt x="939" y="2040"/>
                </a:lnTo>
                <a:lnTo>
                  <a:pt x="934" y="2030"/>
                </a:lnTo>
                <a:lnTo>
                  <a:pt x="928" y="2019"/>
                </a:lnTo>
                <a:lnTo>
                  <a:pt x="919" y="2006"/>
                </a:lnTo>
                <a:lnTo>
                  <a:pt x="934" y="1996"/>
                </a:lnTo>
                <a:lnTo>
                  <a:pt x="934" y="1996"/>
                </a:lnTo>
                <a:lnTo>
                  <a:pt x="866" y="1791"/>
                </a:lnTo>
                <a:lnTo>
                  <a:pt x="819" y="1648"/>
                </a:lnTo>
                <a:lnTo>
                  <a:pt x="804" y="1597"/>
                </a:lnTo>
                <a:lnTo>
                  <a:pt x="799" y="1581"/>
                </a:lnTo>
                <a:lnTo>
                  <a:pt x="798" y="1572"/>
                </a:lnTo>
                <a:lnTo>
                  <a:pt x="798" y="1572"/>
                </a:lnTo>
                <a:lnTo>
                  <a:pt x="800" y="1555"/>
                </a:lnTo>
                <a:lnTo>
                  <a:pt x="808" y="1524"/>
                </a:lnTo>
                <a:lnTo>
                  <a:pt x="830" y="1437"/>
                </a:lnTo>
                <a:lnTo>
                  <a:pt x="850" y="1357"/>
                </a:lnTo>
                <a:lnTo>
                  <a:pt x="858" y="1331"/>
                </a:lnTo>
                <a:lnTo>
                  <a:pt x="860" y="1325"/>
                </a:lnTo>
                <a:lnTo>
                  <a:pt x="861" y="1324"/>
                </a:lnTo>
                <a:lnTo>
                  <a:pt x="861" y="1324"/>
                </a:lnTo>
                <a:lnTo>
                  <a:pt x="866" y="1356"/>
                </a:lnTo>
                <a:lnTo>
                  <a:pt x="875" y="1419"/>
                </a:lnTo>
                <a:lnTo>
                  <a:pt x="883" y="1485"/>
                </a:lnTo>
                <a:lnTo>
                  <a:pt x="885" y="1509"/>
                </a:lnTo>
                <a:lnTo>
                  <a:pt x="885" y="1524"/>
                </a:lnTo>
                <a:lnTo>
                  <a:pt x="885" y="1524"/>
                </a:lnTo>
                <a:lnTo>
                  <a:pt x="888" y="1531"/>
                </a:lnTo>
                <a:lnTo>
                  <a:pt x="894" y="1547"/>
                </a:lnTo>
                <a:lnTo>
                  <a:pt x="918" y="1592"/>
                </a:lnTo>
                <a:lnTo>
                  <a:pt x="953" y="1654"/>
                </a:lnTo>
                <a:lnTo>
                  <a:pt x="994" y="1722"/>
                </a:lnTo>
                <a:lnTo>
                  <a:pt x="1036" y="1790"/>
                </a:lnTo>
                <a:lnTo>
                  <a:pt x="1074" y="1849"/>
                </a:lnTo>
                <a:lnTo>
                  <a:pt x="1090" y="1873"/>
                </a:lnTo>
                <a:lnTo>
                  <a:pt x="1103" y="1891"/>
                </a:lnTo>
                <a:lnTo>
                  <a:pt x="1113" y="1903"/>
                </a:lnTo>
                <a:lnTo>
                  <a:pt x="1116" y="1907"/>
                </a:lnTo>
                <a:lnTo>
                  <a:pt x="1119" y="1908"/>
                </a:lnTo>
                <a:lnTo>
                  <a:pt x="1119" y="1908"/>
                </a:lnTo>
                <a:lnTo>
                  <a:pt x="1126" y="1909"/>
                </a:lnTo>
                <a:lnTo>
                  <a:pt x="1133" y="1911"/>
                </a:lnTo>
                <a:lnTo>
                  <a:pt x="1145" y="1911"/>
                </a:lnTo>
                <a:lnTo>
                  <a:pt x="1154" y="1909"/>
                </a:lnTo>
                <a:lnTo>
                  <a:pt x="1158" y="1908"/>
                </a:lnTo>
                <a:lnTo>
                  <a:pt x="1158" y="1908"/>
                </a:lnTo>
                <a:lnTo>
                  <a:pt x="1184" y="1970"/>
                </a:lnTo>
                <a:lnTo>
                  <a:pt x="1202" y="2018"/>
                </a:lnTo>
                <a:lnTo>
                  <a:pt x="1209" y="2037"/>
                </a:lnTo>
                <a:lnTo>
                  <a:pt x="1211" y="2049"/>
                </a:lnTo>
                <a:lnTo>
                  <a:pt x="1211" y="2049"/>
                </a:lnTo>
                <a:lnTo>
                  <a:pt x="1211" y="2077"/>
                </a:lnTo>
                <a:lnTo>
                  <a:pt x="1211" y="2097"/>
                </a:lnTo>
                <a:lnTo>
                  <a:pt x="1212" y="2119"/>
                </a:lnTo>
                <a:lnTo>
                  <a:pt x="1215" y="2139"/>
                </a:lnTo>
                <a:lnTo>
                  <a:pt x="1217" y="2148"/>
                </a:lnTo>
                <a:lnTo>
                  <a:pt x="1219" y="2156"/>
                </a:lnTo>
                <a:lnTo>
                  <a:pt x="1222" y="2164"/>
                </a:lnTo>
                <a:lnTo>
                  <a:pt x="1226" y="2170"/>
                </a:lnTo>
                <a:lnTo>
                  <a:pt x="1230" y="2174"/>
                </a:lnTo>
                <a:lnTo>
                  <a:pt x="1235" y="2176"/>
                </a:lnTo>
                <a:lnTo>
                  <a:pt x="1235" y="2176"/>
                </a:lnTo>
                <a:lnTo>
                  <a:pt x="1241" y="2176"/>
                </a:lnTo>
                <a:lnTo>
                  <a:pt x="1247" y="2176"/>
                </a:lnTo>
                <a:lnTo>
                  <a:pt x="1256" y="2174"/>
                </a:lnTo>
                <a:lnTo>
                  <a:pt x="1263" y="2170"/>
                </a:lnTo>
                <a:lnTo>
                  <a:pt x="1280" y="2161"/>
                </a:lnTo>
                <a:lnTo>
                  <a:pt x="1297" y="2149"/>
                </a:lnTo>
                <a:lnTo>
                  <a:pt x="1313" y="2135"/>
                </a:lnTo>
                <a:lnTo>
                  <a:pt x="1326" y="2119"/>
                </a:lnTo>
                <a:lnTo>
                  <a:pt x="1332" y="2111"/>
                </a:lnTo>
                <a:lnTo>
                  <a:pt x="1336" y="2103"/>
                </a:lnTo>
                <a:lnTo>
                  <a:pt x="1340" y="2096"/>
                </a:lnTo>
                <a:lnTo>
                  <a:pt x="1342" y="2088"/>
                </a:lnTo>
                <a:lnTo>
                  <a:pt x="1342" y="2088"/>
                </a:lnTo>
                <a:lnTo>
                  <a:pt x="1343" y="2081"/>
                </a:lnTo>
                <a:lnTo>
                  <a:pt x="1343" y="2071"/>
                </a:lnTo>
                <a:lnTo>
                  <a:pt x="1341" y="2052"/>
                </a:lnTo>
                <a:lnTo>
                  <a:pt x="1337" y="2029"/>
                </a:lnTo>
                <a:lnTo>
                  <a:pt x="1331" y="2007"/>
                </a:lnTo>
                <a:lnTo>
                  <a:pt x="1320" y="1967"/>
                </a:lnTo>
                <a:lnTo>
                  <a:pt x="1313" y="1942"/>
                </a:lnTo>
                <a:lnTo>
                  <a:pt x="1313" y="1942"/>
                </a:lnTo>
                <a:lnTo>
                  <a:pt x="1308" y="1924"/>
                </a:lnTo>
                <a:lnTo>
                  <a:pt x="1303" y="1913"/>
                </a:lnTo>
                <a:lnTo>
                  <a:pt x="1303" y="1913"/>
                </a:lnTo>
                <a:lnTo>
                  <a:pt x="1301" y="1911"/>
                </a:lnTo>
                <a:lnTo>
                  <a:pt x="1297" y="1907"/>
                </a:lnTo>
                <a:lnTo>
                  <a:pt x="1285" y="1899"/>
                </a:lnTo>
                <a:lnTo>
                  <a:pt x="1273" y="1892"/>
                </a:lnTo>
                <a:lnTo>
                  <a:pt x="1271" y="1890"/>
                </a:lnTo>
                <a:lnTo>
                  <a:pt x="1269" y="1889"/>
                </a:lnTo>
                <a:lnTo>
                  <a:pt x="1269" y="1889"/>
                </a:lnTo>
                <a:lnTo>
                  <a:pt x="1283" y="1877"/>
                </a:lnTo>
                <a:lnTo>
                  <a:pt x="1294" y="1864"/>
                </a:lnTo>
                <a:lnTo>
                  <a:pt x="1294" y="1864"/>
                </a:lnTo>
                <a:lnTo>
                  <a:pt x="1269" y="1822"/>
                </a:lnTo>
                <a:lnTo>
                  <a:pt x="1215" y="1723"/>
                </a:lnTo>
                <a:lnTo>
                  <a:pt x="1187" y="1670"/>
                </a:lnTo>
                <a:lnTo>
                  <a:pt x="1161" y="1620"/>
                </a:lnTo>
                <a:lnTo>
                  <a:pt x="1151" y="1599"/>
                </a:lnTo>
                <a:lnTo>
                  <a:pt x="1144" y="1581"/>
                </a:lnTo>
                <a:lnTo>
                  <a:pt x="1139" y="1566"/>
                </a:lnTo>
                <a:lnTo>
                  <a:pt x="1138" y="1558"/>
                </a:lnTo>
                <a:lnTo>
                  <a:pt x="1138" y="1558"/>
                </a:lnTo>
                <a:lnTo>
                  <a:pt x="1139" y="1543"/>
                </a:lnTo>
                <a:lnTo>
                  <a:pt x="1142" y="1527"/>
                </a:lnTo>
                <a:lnTo>
                  <a:pt x="1149" y="1487"/>
                </a:lnTo>
                <a:lnTo>
                  <a:pt x="1151" y="1465"/>
                </a:lnTo>
                <a:lnTo>
                  <a:pt x="1155" y="1442"/>
                </a:lnTo>
                <a:lnTo>
                  <a:pt x="1156" y="1417"/>
                </a:lnTo>
                <a:lnTo>
                  <a:pt x="1158" y="1392"/>
                </a:lnTo>
                <a:lnTo>
                  <a:pt x="1158" y="1392"/>
                </a:lnTo>
                <a:lnTo>
                  <a:pt x="1158" y="1379"/>
                </a:lnTo>
                <a:lnTo>
                  <a:pt x="1155" y="1364"/>
                </a:lnTo>
                <a:lnTo>
                  <a:pt x="1150" y="1331"/>
                </a:lnTo>
                <a:lnTo>
                  <a:pt x="1144" y="1296"/>
                </a:lnTo>
                <a:lnTo>
                  <a:pt x="1136" y="1262"/>
                </a:lnTo>
                <a:lnTo>
                  <a:pt x="1121" y="1206"/>
                </a:lnTo>
                <a:lnTo>
                  <a:pt x="1114" y="1183"/>
                </a:lnTo>
                <a:lnTo>
                  <a:pt x="1143" y="1168"/>
                </a:lnTo>
                <a:lnTo>
                  <a:pt x="1022" y="867"/>
                </a:lnTo>
                <a:lnTo>
                  <a:pt x="1022" y="867"/>
                </a:lnTo>
                <a:lnTo>
                  <a:pt x="1079" y="831"/>
                </a:lnTo>
                <a:lnTo>
                  <a:pt x="1119" y="805"/>
                </a:lnTo>
                <a:lnTo>
                  <a:pt x="1132" y="795"/>
                </a:lnTo>
                <a:lnTo>
                  <a:pt x="1137" y="791"/>
                </a:lnTo>
                <a:lnTo>
                  <a:pt x="1138" y="789"/>
                </a:lnTo>
                <a:lnTo>
                  <a:pt x="1138" y="789"/>
                </a:lnTo>
                <a:lnTo>
                  <a:pt x="1137" y="784"/>
                </a:lnTo>
                <a:lnTo>
                  <a:pt x="1134" y="775"/>
                </a:lnTo>
                <a:lnTo>
                  <a:pt x="1125" y="746"/>
                </a:lnTo>
                <a:lnTo>
                  <a:pt x="1092" y="658"/>
                </a:lnTo>
                <a:lnTo>
                  <a:pt x="1058" y="567"/>
                </a:lnTo>
                <a:lnTo>
                  <a:pt x="1046" y="533"/>
                </a:lnTo>
                <a:lnTo>
                  <a:pt x="1042" y="520"/>
                </a:lnTo>
                <a:lnTo>
                  <a:pt x="1041" y="511"/>
                </a:lnTo>
                <a:lnTo>
                  <a:pt x="1041" y="511"/>
                </a:lnTo>
                <a:lnTo>
                  <a:pt x="1039" y="498"/>
                </a:lnTo>
                <a:lnTo>
                  <a:pt x="1036" y="484"/>
                </a:lnTo>
                <a:lnTo>
                  <a:pt x="1032" y="471"/>
                </a:lnTo>
                <a:lnTo>
                  <a:pt x="1028" y="459"/>
                </a:lnTo>
                <a:lnTo>
                  <a:pt x="1023" y="448"/>
                </a:lnTo>
                <a:lnTo>
                  <a:pt x="1018" y="438"/>
                </a:lnTo>
                <a:lnTo>
                  <a:pt x="1012" y="432"/>
                </a:lnTo>
                <a:lnTo>
                  <a:pt x="1007" y="428"/>
                </a:lnTo>
                <a:lnTo>
                  <a:pt x="1007" y="428"/>
                </a:lnTo>
                <a:lnTo>
                  <a:pt x="983" y="422"/>
                </a:lnTo>
                <a:lnTo>
                  <a:pt x="943" y="414"/>
                </a:lnTo>
                <a:lnTo>
                  <a:pt x="904" y="407"/>
                </a:lnTo>
                <a:lnTo>
                  <a:pt x="885" y="404"/>
                </a:lnTo>
                <a:lnTo>
                  <a:pt x="885" y="404"/>
                </a:lnTo>
                <a:lnTo>
                  <a:pt x="873" y="404"/>
                </a:lnTo>
                <a:lnTo>
                  <a:pt x="849" y="403"/>
                </a:lnTo>
                <a:lnTo>
                  <a:pt x="825" y="402"/>
                </a:lnTo>
                <a:lnTo>
                  <a:pt x="813" y="399"/>
                </a:lnTo>
                <a:lnTo>
                  <a:pt x="813" y="399"/>
                </a:lnTo>
                <a:lnTo>
                  <a:pt x="809" y="396"/>
                </a:lnTo>
                <a:lnTo>
                  <a:pt x="807" y="391"/>
                </a:lnTo>
                <a:lnTo>
                  <a:pt x="803" y="385"/>
                </a:lnTo>
                <a:lnTo>
                  <a:pt x="803" y="385"/>
                </a:lnTo>
                <a:lnTo>
                  <a:pt x="809" y="385"/>
                </a:lnTo>
                <a:lnTo>
                  <a:pt x="824" y="382"/>
                </a:lnTo>
                <a:lnTo>
                  <a:pt x="832" y="380"/>
                </a:lnTo>
                <a:lnTo>
                  <a:pt x="839" y="377"/>
                </a:lnTo>
                <a:lnTo>
                  <a:pt x="847" y="374"/>
                </a:lnTo>
                <a:lnTo>
                  <a:pt x="851" y="370"/>
                </a:lnTo>
                <a:lnTo>
                  <a:pt x="851" y="370"/>
                </a:lnTo>
                <a:lnTo>
                  <a:pt x="855" y="365"/>
                </a:lnTo>
                <a:lnTo>
                  <a:pt x="858" y="359"/>
                </a:lnTo>
                <a:lnTo>
                  <a:pt x="860" y="346"/>
                </a:lnTo>
                <a:lnTo>
                  <a:pt x="861" y="336"/>
                </a:lnTo>
                <a:lnTo>
                  <a:pt x="861" y="331"/>
                </a:lnTo>
                <a:lnTo>
                  <a:pt x="871" y="317"/>
                </a:lnTo>
                <a:lnTo>
                  <a:pt x="871" y="302"/>
                </a:lnTo>
                <a:lnTo>
                  <a:pt x="871" y="302"/>
                </a:lnTo>
                <a:lnTo>
                  <a:pt x="873" y="300"/>
                </a:lnTo>
                <a:lnTo>
                  <a:pt x="878" y="293"/>
                </a:lnTo>
                <a:lnTo>
                  <a:pt x="879" y="290"/>
                </a:lnTo>
                <a:lnTo>
                  <a:pt x="881" y="286"/>
                </a:lnTo>
                <a:lnTo>
                  <a:pt x="882" y="281"/>
                </a:lnTo>
                <a:lnTo>
                  <a:pt x="881" y="278"/>
                </a:lnTo>
                <a:lnTo>
                  <a:pt x="881" y="278"/>
                </a:lnTo>
                <a:lnTo>
                  <a:pt x="877" y="270"/>
                </a:lnTo>
                <a:lnTo>
                  <a:pt x="875" y="267"/>
                </a:lnTo>
                <a:lnTo>
                  <a:pt x="871" y="263"/>
                </a:lnTo>
                <a:lnTo>
                  <a:pt x="871" y="263"/>
                </a:lnTo>
                <a:lnTo>
                  <a:pt x="873" y="259"/>
                </a:lnTo>
                <a:lnTo>
                  <a:pt x="879" y="250"/>
                </a:lnTo>
                <a:lnTo>
                  <a:pt x="882" y="244"/>
                </a:lnTo>
                <a:lnTo>
                  <a:pt x="883" y="237"/>
                </a:lnTo>
                <a:lnTo>
                  <a:pt x="883" y="233"/>
                </a:lnTo>
                <a:lnTo>
                  <a:pt x="881" y="229"/>
                </a:lnTo>
                <a:lnTo>
                  <a:pt x="881" y="229"/>
                </a:lnTo>
                <a:lnTo>
                  <a:pt x="870" y="218"/>
                </a:lnTo>
                <a:lnTo>
                  <a:pt x="856" y="205"/>
                </a:lnTo>
                <a:lnTo>
                  <a:pt x="856" y="205"/>
                </a:lnTo>
                <a:lnTo>
                  <a:pt x="854" y="202"/>
                </a:lnTo>
                <a:lnTo>
                  <a:pt x="854" y="200"/>
                </a:lnTo>
                <a:lnTo>
                  <a:pt x="853" y="195"/>
                </a:lnTo>
                <a:lnTo>
                  <a:pt x="854" y="190"/>
                </a:lnTo>
                <a:lnTo>
                  <a:pt x="858" y="184"/>
                </a:lnTo>
                <a:lnTo>
                  <a:pt x="860" y="178"/>
                </a:lnTo>
                <a:lnTo>
                  <a:pt x="862" y="172"/>
                </a:lnTo>
                <a:lnTo>
                  <a:pt x="862" y="167"/>
                </a:lnTo>
                <a:lnTo>
                  <a:pt x="861" y="161"/>
                </a:lnTo>
                <a:lnTo>
                  <a:pt x="861" y="161"/>
                </a:lnTo>
                <a:lnTo>
                  <a:pt x="856" y="149"/>
                </a:lnTo>
                <a:lnTo>
                  <a:pt x="851" y="135"/>
                </a:lnTo>
                <a:lnTo>
                  <a:pt x="847" y="122"/>
                </a:lnTo>
                <a:lnTo>
                  <a:pt x="847" y="122"/>
                </a:lnTo>
                <a:lnTo>
                  <a:pt x="853" y="108"/>
                </a:lnTo>
                <a:lnTo>
                  <a:pt x="856" y="99"/>
                </a:lnTo>
                <a:lnTo>
                  <a:pt x="858" y="95"/>
                </a:lnTo>
                <a:lnTo>
                  <a:pt x="856" y="93"/>
                </a:lnTo>
                <a:lnTo>
                  <a:pt x="856" y="93"/>
                </a:lnTo>
                <a:lnTo>
                  <a:pt x="832" y="78"/>
                </a:lnTo>
                <a:lnTo>
                  <a:pt x="832" y="78"/>
                </a:lnTo>
                <a:lnTo>
                  <a:pt x="824" y="66"/>
                </a:lnTo>
                <a:lnTo>
                  <a:pt x="817" y="59"/>
                </a:lnTo>
                <a:lnTo>
                  <a:pt x="813" y="54"/>
                </a:lnTo>
                <a:lnTo>
                  <a:pt x="813" y="54"/>
                </a:lnTo>
                <a:lnTo>
                  <a:pt x="808" y="54"/>
                </a:lnTo>
                <a:lnTo>
                  <a:pt x="802" y="55"/>
                </a:lnTo>
                <a:lnTo>
                  <a:pt x="797" y="55"/>
                </a:lnTo>
                <a:lnTo>
                  <a:pt x="794" y="55"/>
                </a:lnTo>
                <a:lnTo>
                  <a:pt x="793" y="54"/>
                </a:lnTo>
                <a:lnTo>
                  <a:pt x="793" y="54"/>
                </a:lnTo>
                <a:lnTo>
                  <a:pt x="793" y="44"/>
                </a:lnTo>
                <a:lnTo>
                  <a:pt x="793" y="26"/>
                </a:lnTo>
                <a:lnTo>
                  <a:pt x="793" y="0"/>
                </a:lnTo>
                <a:lnTo>
                  <a:pt x="779" y="34"/>
                </a:lnTo>
                <a:lnTo>
                  <a:pt x="749" y="0"/>
                </a:lnTo>
                <a:lnTo>
                  <a:pt x="754" y="24"/>
                </a:lnTo>
                <a:lnTo>
                  <a:pt x="754" y="24"/>
                </a:lnTo>
                <a:lnTo>
                  <a:pt x="745" y="23"/>
                </a:lnTo>
                <a:lnTo>
                  <a:pt x="737" y="22"/>
                </a:lnTo>
                <a:lnTo>
                  <a:pt x="730" y="20"/>
                </a:lnTo>
                <a:lnTo>
                  <a:pt x="730" y="20"/>
                </a:lnTo>
                <a:lnTo>
                  <a:pt x="713" y="14"/>
                </a:lnTo>
                <a:lnTo>
                  <a:pt x="701" y="10"/>
                </a:lnTo>
                <a:lnTo>
                  <a:pt x="720" y="34"/>
                </a:lnTo>
                <a:lnTo>
                  <a:pt x="720" y="34"/>
                </a:lnTo>
                <a:lnTo>
                  <a:pt x="707" y="32"/>
                </a:lnTo>
                <a:lnTo>
                  <a:pt x="681" y="29"/>
                </a:lnTo>
                <a:lnTo>
                  <a:pt x="681" y="29"/>
                </a:lnTo>
                <a:lnTo>
                  <a:pt x="669" y="29"/>
                </a:lnTo>
                <a:lnTo>
                  <a:pt x="661" y="32"/>
                </a:lnTo>
                <a:lnTo>
                  <a:pt x="652" y="34"/>
                </a:lnTo>
                <a:lnTo>
                  <a:pt x="652" y="34"/>
                </a:lnTo>
                <a:lnTo>
                  <a:pt x="668" y="42"/>
                </a:lnTo>
                <a:lnTo>
                  <a:pt x="679" y="46"/>
                </a:lnTo>
                <a:lnTo>
                  <a:pt x="681" y="48"/>
                </a:lnTo>
                <a:lnTo>
                  <a:pt x="681" y="49"/>
                </a:lnTo>
                <a:lnTo>
                  <a:pt x="681" y="49"/>
                </a:lnTo>
                <a:lnTo>
                  <a:pt x="677" y="49"/>
                </a:lnTo>
                <a:lnTo>
                  <a:pt x="668" y="49"/>
                </a:lnTo>
                <a:lnTo>
                  <a:pt x="657" y="49"/>
                </a:lnTo>
                <a:lnTo>
                  <a:pt x="657" y="4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2">
            <a:extLst>
              <a:ext uri="{FF2B5EF4-FFF2-40B4-BE49-F238E27FC236}">
                <a16:creationId xmlns:a16="http://schemas.microsoft.com/office/drawing/2014/main" id="{A98CE12A-B33A-CADA-A8C3-26CD4AE365E1}"/>
              </a:ext>
            </a:extLst>
          </p:cNvPr>
          <p:cNvSpPr>
            <a:spLocks/>
          </p:cNvSpPr>
          <p:nvPr/>
        </p:nvSpPr>
        <p:spPr bwMode="auto">
          <a:xfrm>
            <a:off x="3954277" y="946673"/>
            <a:ext cx="1977784" cy="2533580"/>
          </a:xfrm>
          <a:custGeom>
            <a:avLst/>
            <a:gdLst>
              <a:gd name="T0" fmla="*/ 532 w 1765"/>
              <a:gd name="T1" fmla="*/ 77 h 2261"/>
              <a:gd name="T2" fmla="*/ 515 w 1765"/>
              <a:gd name="T3" fmla="*/ 175 h 2261"/>
              <a:gd name="T4" fmla="*/ 617 w 1765"/>
              <a:gd name="T5" fmla="*/ 316 h 2261"/>
              <a:gd name="T6" fmla="*/ 646 w 1765"/>
              <a:gd name="T7" fmla="*/ 365 h 2261"/>
              <a:gd name="T8" fmla="*/ 389 w 1765"/>
              <a:gd name="T9" fmla="*/ 535 h 2261"/>
              <a:gd name="T10" fmla="*/ 260 w 1765"/>
              <a:gd name="T11" fmla="*/ 595 h 2261"/>
              <a:gd name="T12" fmla="*/ 196 w 1765"/>
              <a:gd name="T13" fmla="*/ 448 h 2261"/>
              <a:gd name="T14" fmla="*/ 180 w 1765"/>
              <a:gd name="T15" fmla="*/ 385 h 2261"/>
              <a:gd name="T16" fmla="*/ 165 w 1765"/>
              <a:gd name="T17" fmla="*/ 399 h 2261"/>
              <a:gd name="T18" fmla="*/ 153 w 1765"/>
              <a:gd name="T19" fmla="*/ 426 h 2261"/>
              <a:gd name="T20" fmla="*/ 87 w 1765"/>
              <a:gd name="T21" fmla="*/ 365 h 2261"/>
              <a:gd name="T22" fmla="*/ 68 w 1765"/>
              <a:gd name="T23" fmla="*/ 370 h 2261"/>
              <a:gd name="T24" fmla="*/ 34 w 1765"/>
              <a:gd name="T25" fmla="*/ 360 h 2261"/>
              <a:gd name="T26" fmla="*/ 34 w 1765"/>
              <a:gd name="T27" fmla="*/ 405 h 2261"/>
              <a:gd name="T28" fmla="*/ 24 w 1765"/>
              <a:gd name="T29" fmla="*/ 414 h 2261"/>
              <a:gd name="T30" fmla="*/ 6 w 1765"/>
              <a:gd name="T31" fmla="*/ 402 h 2261"/>
              <a:gd name="T32" fmla="*/ 87 w 1765"/>
              <a:gd name="T33" fmla="*/ 560 h 2261"/>
              <a:gd name="T34" fmla="*/ 219 w 1765"/>
              <a:gd name="T35" fmla="*/ 779 h 2261"/>
              <a:gd name="T36" fmla="*/ 568 w 1765"/>
              <a:gd name="T37" fmla="*/ 681 h 2261"/>
              <a:gd name="T38" fmla="*/ 775 w 1765"/>
              <a:gd name="T39" fmla="*/ 1123 h 2261"/>
              <a:gd name="T40" fmla="*/ 769 w 1765"/>
              <a:gd name="T41" fmla="*/ 1326 h 2261"/>
              <a:gd name="T42" fmla="*/ 704 w 1765"/>
              <a:gd name="T43" fmla="*/ 1654 h 2261"/>
              <a:gd name="T44" fmla="*/ 899 w 1765"/>
              <a:gd name="T45" fmla="*/ 2103 h 2261"/>
              <a:gd name="T46" fmla="*/ 870 w 1765"/>
              <a:gd name="T47" fmla="*/ 2137 h 2261"/>
              <a:gd name="T48" fmla="*/ 742 w 1765"/>
              <a:gd name="T49" fmla="*/ 2184 h 2261"/>
              <a:gd name="T50" fmla="*/ 758 w 1765"/>
              <a:gd name="T51" fmla="*/ 2242 h 2261"/>
              <a:gd name="T52" fmla="*/ 889 w 1765"/>
              <a:gd name="T53" fmla="*/ 2259 h 2261"/>
              <a:gd name="T54" fmla="*/ 1098 w 1765"/>
              <a:gd name="T55" fmla="*/ 2249 h 2261"/>
              <a:gd name="T56" fmla="*/ 1037 w 1765"/>
              <a:gd name="T57" fmla="*/ 1948 h 2261"/>
              <a:gd name="T58" fmla="*/ 1025 w 1765"/>
              <a:gd name="T59" fmla="*/ 1514 h 2261"/>
              <a:gd name="T60" fmla="*/ 1356 w 1765"/>
              <a:gd name="T61" fmla="*/ 1744 h 2261"/>
              <a:gd name="T62" fmla="*/ 1482 w 1765"/>
              <a:gd name="T63" fmla="*/ 1819 h 2261"/>
              <a:gd name="T64" fmla="*/ 1540 w 1765"/>
              <a:gd name="T65" fmla="*/ 1820 h 2261"/>
              <a:gd name="T66" fmla="*/ 1603 w 1765"/>
              <a:gd name="T67" fmla="*/ 1976 h 2261"/>
              <a:gd name="T68" fmla="*/ 1671 w 1765"/>
              <a:gd name="T69" fmla="*/ 1918 h 2261"/>
              <a:gd name="T70" fmla="*/ 1691 w 1765"/>
              <a:gd name="T71" fmla="*/ 1840 h 2261"/>
              <a:gd name="T72" fmla="*/ 1643 w 1765"/>
              <a:gd name="T73" fmla="*/ 1705 h 2261"/>
              <a:gd name="T74" fmla="*/ 1432 w 1765"/>
              <a:gd name="T75" fmla="*/ 1569 h 2261"/>
              <a:gd name="T76" fmla="*/ 1285 w 1765"/>
              <a:gd name="T77" fmla="*/ 1416 h 2261"/>
              <a:gd name="T78" fmla="*/ 1313 w 1765"/>
              <a:gd name="T79" fmla="*/ 1157 h 2261"/>
              <a:gd name="T80" fmla="*/ 1200 w 1765"/>
              <a:gd name="T81" fmla="*/ 798 h 2261"/>
              <a:gd name="T82" fmla="*/ 1127 w 1765"/>
              <a:gd name="T83" fmla="*/ 511 h 2261"/>
              <a:gd name="T84" fmla="*/ 1612 w 1765"/>
              <a:gd name="T85" fmla="*/ 741 h 2261"/>
              <a:gd name="T86" fmla="*/ 1659 w 1765"/>
              <a:gd name="T87" fmla="*/ 823 h 2261"/>
              <a:gd name="T88" fmla="*/ 1666 w 1765"/>
              <a:gd name="T89" fmla="*/ 784 h 2261"/>
              <a:gd name="T90" fmla="*/ 1704 w 1765"/>
              <a:gd name="T91" fmla="*/ 789 h 2261"/>
              <a:gd name="T92" fmla="*/ 1749 w 1765"/>
              <a:gd name="T93" fmla="*/ 754 h 2261"/>
              <a:gd name="T94" fmla="*/ 1761 w 1765"/>
              <a:gd name="T95" fmla="*/ 724 h 2261"/>
              <a:gd name="T96" fmla="*/ 1694 w 1765"/>
              <a:gd name="T97" fmla="*/ 658 h 2261"/>
              <a:gd name="T98" fmla="*/ 1632 w 1765"/>
              <a:gd name="T99" fmla="*/ 604 h 2261"/>
              <a:gd name="T100" fmla="*/ 1458 w 1765"/>
              <a:gd name="T101" fmla="*/ 462 h 2261"/>
              <a:gd name="T102" fmla="*/ 1074 w 1765"/>
              <a:gd name="T103" fmla="*/ 312 h 2261"/>
              <a:gd name="T104" fmla="*/ 972 w 1765"/>
              <a:gd name="T105" fmla="*/ 316 h 2261"/>
              <a:gd name="T106" fmla="*/ 855 w 1765"/>
              <a:gd name="T107" fmla="*/ 201 h 2261"/>
              <a:gd name="T108" fmla="*/ 792 w 1765"/>
              <a:gd name="T109" fmla="*/ 34 h 2261"/>
              <a:gd name="T110" fmla="*/ 726 w 1765"/>
              <a:gd name="T111" fmla="*/ 2 h 2261"/>
              <a:gd name="T112" fmla="*/ 646 w 1765"/>
              <a:gd name="T113" fmla="*/ 0 h 2261"/>
              <a:gd name="T114" fmla="*/ 585 w 1765"/>
              <a:gd name="T115" fmla="*/ 39 h 2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65" h="2261">
                <a:moveTo>
                  <a:pt x="583" y="44"/>
                </a:moveTo>
                <a:lnTo>
                  <a:pt x="583" y="44"/>
                </a:lnTo>
                <a:lnTo>
                  <a:pt x="576" y="45"/>
                </a:lnTo>
                <a:lnTo>
                  <a:pt x="570" y="47"/>
                </a:lnTo>
                <a:lnTo>
                  <a:pt x="560" y="51"/>
                </a:lnTo>
                <a:lnTo>
                  <a:pt x="551" y="56"/>
                </a:lnTo>
                <a:lnTo>
                  <a:pt x="543" y="62"/>
                </a:lnTo>
                <a:lnTo>
                  <a:pt x="536" y="72"/>
                </a:lnTo>
                <a:lnTo>
                  <a:pt x="532" y="77"/>
                </a:lnTo>
                <a:lnTo>
                  <a:pt x="530" y="83"/>
                </a:lnTo>
                <a:lnTo>
                  <a:pt x="530" y="83"/>
                </a:lnTo>
                <a:lnTo>
                  <a:pt x="526" y="96"/>
                </a:lnTo>
                <a:lnTo>
                  <a:pt x="522" y="110"/>
                </a:lnTo>
                <a:lnTo>
                  <a:pt x="517" y="138"/>
                </a:lnTo>
                <a:lnTo>
                  <a:pt x="514" y="162"/>
                </a:lnTo>
                <a:lnTo>
                  <a:pt x="514" y="170"/>
                </a:lnTo>
                <a:lnTo>
                  <a:pt x="515" y="175"/>
                </a:lnTo>
                <a:lnTo>
                  <a:pt x="515" y="175"/>
                </a:lnTo>
                <a:lnTo>
                  <a:pt x="531" y="215"/>
                </a:lnTo>
                <a:lnTo>
                  <a:pt x="544" y="248"/>
                </a:lnTo>
                <a:lnTo>
                  <a:pt x="544" y="248"/>
                </a:lnTo>
                <a:lnTo>
                  <a:pt x="562" y="268"/>
                </a:lnTo>
                <a:lnTo>
                  <a:pt x="576" y="281"/>
                </a:lnTo>
                <a:lnTo>
                  <a:pt x="583" y="287"/>
                </a:lnTo>
                <a:lnTo>
                  <a:pt x="583" y="287"/>
                </a:lnTo>
                <a:lnTo>
                  <a:pt x="601" y="302"/>
                </a:lnTo>
                <a:lnTo>
                  <a:pt x="617" y="316"/>
                </a:lnTo>
                <a:lnTo>
                  <a:pt x="632" y="307"/>
                </a:lnTo>
                <a:lnTo>
                  <a:pt x="632" y="307"/>
                </a:lnTo>
                <a:lnTo>
                  <a:pt x="638" y="319"/>
                </a:lnTo>
                <a:lnTo>
                  <a:pt x="646" y="336"/>
                </a:lnTo>
                <a:lnTo>
                  <a:pt x="646" y="336"/>
                </a:lnTo>
                <a:lnTo>
                  <a:pt x="647" y="338"/>
                </a:lnTo>
                <a:lnTo>
                  <a:pt x="647" y="343"/>
                </a:lnTo>
                <a:lnTo>
                  <a:pt x="647" y="353"/>
                </a:lnTo>
                <a:lnTo>
                  <a:pt x="646" y="365"/>
                </a:lnTo>
                <a:lnTo>
                  <a:pt x="646" y="365"/>
                </a:lnTo>
                <a:lnTo>
                  <a:pt x="581" y="408"/>
                </a:lnTo>
                <a:lnTo>
                  <a:pt x="481" y="472"/>
                </a:lnTo>
                <a:lnTo>
                  <a:pt x="481" y="472"/>
                </a:lnTo>
                <a:lnTo>
                  <a:pt x="423" y="509"/>
                </a:lnTo>
                <a:lnTo>
                  <a:pt x="401" y="523"/>
                </a:lnTo>
                <a:lnTo>
                  <a:pt x="394" y="529"/>
                </a:lnTo>
                <a:lnTo>
                  <a:pt x="389" y="535"/>
                </a:lnTo>
                <a:lnTo>
                  <a:pt x="389" y="535"/>
                </a:lnTo>
                <a:lnTo>
                  <a:pt x="381" y="543"/>
                </a:lnTo>
                <a:lnTo>
                  <a:pt x="368" y="552"/>
                </a:lnTo>
                <a:lnTo>
                  <a:pt x="332" y="577"/>
                </a:lnTo>
                <a:lnTo>
                  <a:pt x="295" y="599"/>
                </a:lnTo>
                <a:lnTo>
                  <a:pt x="283" y="606"/>
                </a:lnTo>
                <a:lnTo>
                  <a:pt x="277" y="608"/>
                </a:lnTo>
                <a:lnTo>
                  <a:pt x="277" y="608"/>
                </a:lnTo>
                <a:lnTo>
                  <a:pt x="271" y="605"/>
                </a:lnTo>
                <a:lnTo>
                  <a:pt x="260" y="595"/>
                </a:lnTo>
                <a:lnTo>
                  <a:pt x="228" y="567"/>
                </a:lnTo>
                <a:lnTo>
                  <a:pt x="185" y="526"/>
                </a:lnTo>
                <a:lnTo>
                  <a:pt x="175" y="531"/>
                </a:lnTo>
                <a:lnTo>
                  <a:pt x="170" y="511"/>
                </a:lnTo>
                <a:lnTo>
                  <a:pt x="170" y="511"/>
                </a:lnTo>
                <a:lnTo>
                  <a:pt x="175" y="501"/>
                </a:lnTo>
                <a:lnTo>
                  <a:pt x="185" y="477"/>
                </a:lnTo>
                <a:lnTo>
                  <a:pt x="191" y="462"/>
                </a:lnTo>
                <a:lnTo>
                  <a:pt x="196" y="448"/>
                </a:lnTo>
                <a:lnTo>
                  <a:pt x="198" y="434"/>
                </a:lnTo>
                <a:lnTo>
                  <a:pt x="199" y="423"/>
                </a:lnTo>
                <a:lnTo>
                  <a:pt x="199" y="423"/>
                </a:lnTo>
                <a:lnTo>
                  <a:pt x="197" y="408"/>
                </a:lnTo>
                <a:lnTo>
                  <a:pt x="196" y="402"/>
                </a:lnTo>
                <a:lnTo>
                  <a:pt x="193" y="397"/>
                </a:lnTo>
                <a:lnTo>
                  <a:pt x="191" y="393"/>
                </a:lnTo>
                <a:lnTo>
                  <a:pt x="187" y="389"/>
                </a:lnTo>
                <a:lnTo>
                  <a:pt x="180" y="385"/>
                </a:lnTo>
                <a:lnTo>
                  <a:pt x="180" y="385"/>
                </a:lnTo>
                <a:lnTo>
                  <a:pt x="172" y="381"/>
                </a:lnTo>
                <a:lnTo>
                  <a:pt x="169" y="381"/>
                </a:lnTo>
                <a:lnTo>
                  <a:pt x="166" y="382"/>
                </a:lnTo>
                <a:lnTo>
                  <a:pt x="165" y="385"/>
                </a:lnTo>
                <a:lnTo>
                  <a:pt x="165" y="385"/>
                </a:lnTo>
                <a:lnTo>
                  <a:pt x="164" y="387"/>
                </a:lnTo>
                <a:lnTo>
                  <a:pt x="165" y="391"/>
                </a:lnTo>
                <a:lnTo>
                  <a:pt x="165" y="399"/>
                </a:lnTo>
                <a:lnTo>
                  <a:pt x="165" y="399"/>
                </a:lnTo>
                <a:lnTo>
                  <a:pt x="165" y="411"/>
                </a:lnTo>
                <a:lnTo>
                  <a:pt x="166" y="417"/>
                </a:lnTo>
                <a:lnTo>
                  <a:pt x="165" y="419"/>
                </a:lnTo>
                <a:lnTo>
                  <a:pt x="165" y="419"/>
                </a:lnTo>
                <a:lnTo>
                  <a:pt x="165" y="419"/>
                </a:lnTo>
                <a:lnTo>
                  <a:pt x="164" y="419"/>
                </a:lnTo>
                <a:lnTo>
                  <a:pt x="162" y="421"/>
                </a:lnTo>
                <a:lnTo>
                  <a:pt x="153" y="426"/>
                </a:lnTo>
                <a:lnTo>
                  <a:pt x="148" y="428"/>
                </a:lnTo>
                <a:lnTo>
                  <a:pt x="145" y="430"/>
                </a:lnTo>
                <a:lnTo>
                  <a:pt x="140" y="431"/>
                </a:lnTo>
                <a:lnTo>
                  <a:pt x="136" y="428"/>
                </a:lnTo>
                <a:lnTo>
                  <a:pt x="136" y="428"/>
                </a:lnTo>
                <a:lnTo>
                  <a:pt x="125" y="416"/>
                </a:lnTo>
                <a:lnTo>
                  <a:pt x="111" y="397"/>
                </a:lnTo>
                <a:lnTo>
                  <a:pt x="87" y="365"/>
                </a:lnTo>
                <a:lnTo>
                  <a:pt x="87" y="365"/>
                </a:lnTo>
                <a:lnTo>
                  <a:pt x="83" y="359"/>
                </a:lnTo>
                <a:lnTo>
                  <a:pt x="77" y="355"/>
                </a:lnTo>
                <a:lnTo>
                  <a:pt x="72" y="353"/>
                </a:lnTo>
                <a:lnTo>
                  <a:pt x="69" y="354"/>
                </a:lnTo>
                <a:lnTo>
                  <a:pt x="68" y="355"/>
                </a:lnTo>
                <a:lnTo>
                  <a:pt x="68" y="355"/>
                </a:lnTo>
                <a:lnTo>
                  <a:pt x="67" y="360"/>
                </a:lnTo>
                <a:lnTo>
                  <a:pt x="67" y="365"/>
                </a:lnTo>
                <a:lnTo>
                  <a:pt x="68" y="370"/>
                </a:lnTo>
                <a:lnTo>
                  <a:pt x="68" y="370"/>
                </a:lnTo>
                <a:lnTo>
                  <a:pt x="57" y="363"/>
                </a:lnTo>
                <a:lnTo>
                  <a:pt x="44" y="355"/>
                </a:lnTo>
                <a:lnTo>
                  <a:pt x="44" y="355"/>
                </a:lnTo>
                <a:lnTo>
                  <a:pt x="41" y="355"/>
                </a:lnTo>
                <a:lnTo>
                  <a:pt x="38" y="355"/>
                </a:lnTo>
                <a:lnTo>
                  <a:pt x="35" y="358"/>
                </a:lnTo>
                <a:lnTo>
                  <a:pt x="34" y="360"/>
                </a:lnTo>
                <a:lnTo>
                  <a:pt x="34" y="360"/>
                </a:lnTo>
                <a:lnTo>
                  <a:pt x="36" y="374"/>
                </a:lnTo>
                <a:lnTo>
                  <a:pt x="39" y="385"/>
                </a:lnTo>
                <a:lnTo>
                  <a:pt x="39" y="385"/>
                </a:lnTo>
                <a:lnTo>
                  <a:pt x="39" y="387"/>
                </a:lnTo>
                <a:lnTo>
                  <a:pt x="38" y="389"/>
                </a:lnTo>
                <a:lnTo>
                  <a:pt x="35" y="394"/>
                </a:lnTo>
                <a:lnTo>
                  <a:pt x="34" y="399"/>
                </a:lnTo>
                <a:lnTo>
                  <a:pt x="34" y="399"/>
                </a:lnTo>
                <a:lnTo>
                  <a:pt x="34" y="405"/>
                </a:lnTo>
                <a:lnTo>
                  <a:pt x="34" y="413"/>
                </a:lnTo>
                <a:lnTo>
                  <a:pt x="35" y="417"/>
                </a:lnTo>
                <a:lnTo>
                  <a:pt x="35" y="419"/>
                </a:lnTo>
                <a:lnTo>
                  <a:pt x="34" y="419"/>
                </a:lnTo>
                <a:lnTo>
                  <a:pt x="34" y="419"/>
                </a:lnTo>
                <a:lnTo>
                  <a:pt x="32" y="417"/>
                </a:lnTo>
                <a:lnTo>
                  <a:pt x="29" y="416"/>
                </a:lnTo>
                <a:lnTo>
                  <a:pt x="27" y="415"/>
                </a:lnTo>
                <a:lnTo>
                  <a:pt x="24" y="414"/>
                </a:lnTo>
                <a:lnTo>
                  <a:pt x="24" y="414"/>
                </a:lnTo>
                <a:lnTo>
                  <a:pt x="22" y="410"/>
                </a:lnTo>
                <a:lnTo>
                  <a:pt x="19" y="404"/>
                </a:lnTo>
                <a:lnTo>
                  <a:pt x="18" y="402"/>
                </a:lnTo>
                <a:lnTo>
                  <a:pt x="16" y="399"/>
                </a:lnTo>
                <a:lnTo>
                  <a:pt x="13" y="399"/>
                </a:lnTo>
                <a:lnTo>
                  <a:pt x="10" y="399"/>
                </a:lnTo>
                <a:lnTo>
                  <a:pt x="10" y="399"/>
                </a:lnTo>
                <a:lnTo>
                  <a:pt x="6" y="402"/>
                </a:lnTo>
                <a:lnTo>
                  <a:pt x="4" y="405"/>
                </a:lnTo>
                <a:lnTo>
                  <a:pt x="2" y="411"/>
                </a:lnTo>
                <a:lnTo>
                  <a:pt x="1" y="417"/>
                </a:lnTo>
                <a:lnTo>
                  <a:pt x="0" y="438"/>
                </a:lnTo>
                <a:lnTo>
                  <a:pt x="0" y="438"/>
                </a:lnTo>
                <a:lnTo>
                  <a:pt x="4" y="445"/>
                </a:lnTo>
                <a:lnTo>
                  <a:pt x="13" y="460"/>
                </a:lnTo>
                <a:lnTo>
                  <a:pt x="44" y="501"/>
                </a:lnTo>
                <a:lnTo>
                  <a:pt x="87" y="560"/>
                </a:lnTo>
                <a:lnTo>
                  <a:pt x="73" y="570"/>
                </a:lnTo>
                <a:lnTo>
                  <a:pt x="73" y="570"/>
                </a:lnTo>
                <a:lnTo>
                  <a:pt x="94" y="601"/>
                </a:lnTo>
                <a:lnTo>
                  <a:pt x="141" y="672"/>
                </a:lnTo>
                <a:lnTo>
                  <a:pt x="166" y="711"/>
                </a:lnTo>
                <a:lnTo>
                  <a:pt x="189" y="744"/>
                </a:lnTo>
                <a:lnTo>
                  <a:pt x="208" y="768"/>
                </a:lnTo>
                <a:lnTo>
                  <a:pt x="215" y="775"/>
                </a:lnTo>
                <a:lnTo>
                  <a:pt x="219" y="779"/>
                </a:lnTo>
                <a:lnTo>
                  <a:pt x="219" y="779"/>
                </a:lnTo>
                <a:lnTo>
                  <a:pt x="225" y="779"/>
                </a:lnTo>
                <a:lnTo>
                  <a:pt x="238" y="776"/>
                </a:lnTo>
                <a:lnTo>
                  <a:pt x="279" y="765"/>
                </a:lnTo>
                <a:lnTo>
                  <a:pt x="335" y="750"/>
                </a:lnTo>
                <a:lnTo>
                  <a:pt x="400" y="731"/>
                </a:lnTo>
                <a:lnTo>
                  <a:pt x="516" y="697"/>
                </a:lnTo>
                <a:lnTo>
                  <a:pt x="568" y="681"/>
                </a:lnTo>
                <a:lnTo>
                  <a:pt x="568" y="681"/>
                </a:lnTo>
                <a:lnTo>
                  <a:pt x="664" y="873"/>
                </a:lnTo>
                <a:lnTo>
                  <a:pt x="732" y="1005"/>
                </a:lnTo>
                <a:lnTo>
                  <a:pt x="757" y="1051"/>
                </a:lnTo>
                <a:lnTo>
                  <a:pt x="768" y="1071"/>
                </a:lnTo>
                <a:lnTo>
                  <a:pt x="768" y="1071"/>
                </a:lnTo>
                <a:lnTo>
                  <a:pt x="769" y="1073"/>
                </a:lnTo>
                <a:lnTo>
                  <a:pt x="770" y="1078"/>
                </a:lnTo>
                <a:lnTo>
                  <a:pt x="772" y="1090"/>
                </a:lnTo>
                <a:lnTo>
                  <a:pt x="775" y="1123"/>
                </a:lnTo>
                <a:lnTo>
                  <a:pt x="776" y="1154"/>
                </a:lnTo>
                <a:lnTo>
                  <a:pt x="776" y="1163"/>
                </a:lnTo>
                <a:lnTo>
                  <a:pt x="777" y="1168"/>
                </a:lnTo>
                <a:lnTo>
                  <a:pt x="777" y="1168"/>
                </a:lnTo>
                <a:lnTo>
                  <a:pt x="785" y="1169"/>
                </a:lnTo>
                <a:lnTo>
                  <a:pt x="796" y="1172"/>
                </a:lnTo>
                <a:lnTo>
                  <a:pt x="811" y="1173"/>
                </a:lnTo>
                <a:lnTo>
                  <a:pt x="811" y="1173"/>
                </a:lnTo>
                <a:lnTo>
                  <a:pt x="769" y="1326"/>
                </a:lnTo>
                <a:lnTo>
                  <a:pt x="736" y="1442"/>
                </a:lnTo>
                <a:lnTo>
                  <a:pt x="714" y="1514"/>
                </a:lnTo>
                <a:lnTo>
                  <a:pt x="714" y="1514"/>
                </a:lnTo>
                <a:lnTo>
                  <a:pt x="712" y="1524"/>
                </a:lnTo>
                <a:lnTo>
                  <a:pt x="709" y="1535"/>
                </a:lnTo>
                <a:lnTo>
                  <a:pt x="706" y="1561"/>
                </a:lnTo>
                <a:lnTo>
                  <a:pt x="704" y="1592"/>
                </a:lnTo>
                <a:lnTo>
                  <a:pt x="703" y="1623"/>
                </a:lnTo>
                <a:lnTo>
                  <a:pt x="704" y="1654"/>
                </a:lnTo>
                <a:lnTo>
                  <a:pt x="707" y="1681"/>
                </a:lnTo>
                <a:lnTo>
                  <a:pt x="709" y="1701"/>
                </a:lnTo>
                <a:lnTo>
                  <a:pt x="712" y="1709"/>
                </a:lnTo>
                <a:lnTo>
                  <a:pt x="714" y="1713"/>
                </a:lnTo>
                <a:lnTo>
                  <a:pt x="714" y="1713"/>
                </a:lnTo>
                <a:lnTo>
                  <a:pt x="726" y="1735"/>
                </a:lnTo>
                <a:lnTo>
                  <a:pt x="748" y="1783"/>
                </a:lnTo>
                <a:lnTo>
                  <a:pt x="811" y="1915"/>
                </a:lnTo>
                <a:lnTo>
                  <a:pt x="899" y="2103"/>
                </a:lnTo>
                <a:lnTo>
                  <a:pt x="899" y="2103"/>
                </a:lnTo>
                <a:lnTo>
                  <a:pt x="916" y="2106"/>
                </a:lnTo>
                <a:lnTo>
                  <a:pt x="927" y="2109"/>
                </a:lnTo>
                <a:lnTo>
                  <a:pt x="930" y="2109"/>
                </a:lnTo>
                <a:lnTo>
                  <a:pt x="933" y="2108"/>
                </a:lnTo>
                <a:lnTo>
                  <a:pt x="933" y="2108"/>
                </a:lnTo>
                <a:lnTo>
                  <a:pt x="928" y="2109"/>
                </a:lnTo>
                <a:lnTo>
                  <a:pt x="913" y="2116"/>
                </a:lnTo>
                <a:lnTo>
                  <a:pt x="870" y="2137"/>
                </a:lnTo>
                <a:lnTo>
                  <a:pt x="825" y="2160"/>
                </a:lnTo>
                <a:lnTo>
                  <a:pt x="802" y="2171"/>
                </a:lnTo>
                <a:lnTo>
                  <a:pt x="802" y="2171"/>
                </a:lnTo>
                <a:lnTo>
                  <a:pt x="790" y="2172"/>
                </a:lnTo>
                <a:lnTo>
                  <a:pt x="770" y="2173"/>
                </a:lnTo>
                <a:lnTo>
                  <a:pt x="759" y="2176"/>
                </a:lnTo>
                <a:lnTo>
                  <a:pt x="749" y="2179"/>
                </a:lnTo>
                <a:lnTo>
                  <a:pt x="746" y="2182"/>
                </a:lnTo>
                <a:lnTo>
                  <a:pt x="742" y="2184"/>
                </a:lnTo>
                <a:lnTo>
                  <a:pt x="740" y="2187"/>
                </a:lnTo>
                <a:lnTo>
                  <a:pt x="738" y="2190"/>
                </a:lnTo>
                <a:lnTo>
                  <a:pt x="738" y="2190"/>
                </a:lnTo>
                <a:lnTo>
                  <a:pt x="737" y="2198"/>
                </a:lnTo>
                <a:lnTo>
                  <a:pt x="738" y="2206"/>
                </a:lnTo>
                <a:lnTo>
                  <a:pt x="742" y="2216"/>
                </a:lnTo>
                <a:lnTo>
                  <a:pt x="746" y="2224"/>
                </a:lnTo>
                <a:lnTo>
                  <a:pt x="751" y="2233"/>
                </a:lnTo>
                <a:lnTo>
                  <a:pt x="758" y="2242"/>
                </a:lnTo>
                <a:lnTo>
                  <a:pt x="765" y="2248"/>
                </a:lnTo>
                <a:lnTo>
                  <a:pt x="772" y="2254"/>
                </a:lnTo>
                <a:lnTo>
                  <a:pt x="772" y="2254"/>
                </a:lnTo>
                <a:lnTo>
                  <a:pt x="782" y="2257"/>
                </a:lnTo>
                <a:lnTo>
                  <a:pt x="793" y="2260"/>
                </a:lnTo>
                <a:lnTo>
                  <a:pt x="807" y="2261"/>
                </a:lnTo>
                <a:lnTo>
                  <a:pt x="822" y="2261"/>
                </a:lnTo>
                <a:lnTo>
                  <a:pt x="855" y="2260"/>
                </a:lnTo>
                <a:lnTo>
                  <a:pt x="889" y="2259"/>
                </a:lnTo>
                <a:lnTo>
                  <a:pt x="889" y="2259"/>
                </a:lnTo>
                <a:lnTo>
                  <a:pt x="939" y="2259"/>
                </a:lnTo>
                <a:lnTo>
                  <a:pt x="1007" y="2257"/>
                </a:lnTo>
                <a:lnTo>
                  <a:pt x="1039" y="2256"/>
                </a:lnTo>
                <a:lnTo>
                  <a:pt x="1066" y="2255"/>
                </a:lnTo>
                <a:lnTo>
                  <a:pt x="1087" y="2252"/>
                </a:lnTo>
                <a:lnTo>
                  <a:pt x="1094" y="2250"/>
                </a:lnTo>
                <a:lnTo>
                  <a:pt x="1098" y="2249"/>
                </a:lnTo>
                <a:lnTo>
                  <a:pt x="1098" y="2249"/>
                </a:lnTo>
                <a:lnTo>
                  <a:pt x="1102" y="2244"/>
                </a:lnTo>
                <a:lnTo>
                  <a:pt x="1105" y="2239"/>
                </a:lnTo>
                <a:lnTo>
                  <a:pt x="1109" y="2226"/>
                </a:lnTo>
                <a:lnTo>
                  <a:pt x="1111" y="2215"/>
                </a:lnTo>
                <a:lnTo>
                  <a:pt x="1113" y="2210"/>
                </a:lnTo>
                <a:lnTo>
                  <a:pt x="1098" y="2122"/>
                </a:lnTo>
                <a:lnTo>
                  <a:pt x="1108" y="2122"/>
                </a:lnTo>
                <a:lnTo>
                  <a:pt x="1108" y="2122"/>
                </a:lnTo>
                <a:lnTo>
                  <a:pt x="1037" y="1948"/>
                </a:lnTo>
                <a:lnTo>
                  <a:pt x="989" y="1828"/>
                </a:lnTo>
                <a:lnTo>
                  <a:pt x="967" y="1772"/>
                </a:lnTo>
                <a:lnTo>
                  <a:pt x="967" y="1699"/>
                </a:lnTo>
                <a:lnTo>
                  <a:pt x="967" y="1699"/>
                </a:lnTo>
                <a:lnTo>
                  <a:pt x="995" y="1603"/>
                </a:lnTo>
                <a:lnTo>
                  <a:pt x="1014" y="1539"/>
                </a:lnTo>
                <a:lnTo>
                  <a:pt x="1021" y="1520"/>
                </a:lnTo>
                <a:lnTo>
                  <a:pt x="1024" y="1515"/>
                </a:lnTo>
                <a:lnTo>
                  <a:pt x="1025" y="1514"/>
                </a:lnTo>
                <a:lnTo>
                  <a:pt x="1025" y="1514"/>
                </a:lnTo>
                <a:lnTo>
                  <a:pt x="1025" y="1514"/>
                </a:lnTo>
                <a:lnTo>
                  <a:pt x="1040" y="1526"/>
                </a:lnTo>
                <a:lnTo>
                  <a:pt x="1077" y="1552"/>
                </a:lnTo>
                <a:lnTo>
                  <a:pt x="1187" y="1627"/>
                </a:lnTo>
                <a:lnTo>
                  <a:pt x="1300" y="1704"/>
                </a:lnTo>
                <a:lnTo>
                  <a:pt x="1337" y="1730"/>
                </a:lnTo>
                <a:lnTo>
                  <a:pt x="1356" y="1744"/>
                </a:lnTo>
                <a:lnTo>
                  <a:pt x="1356" y="1744"/>
                </a:lnTo>
                <a:lnTo>
                  <a:pt x="1364" y="1751"/>
                </a:lnTo>
                <a:lnTo>
                  <a:pt x="1376" y="1761"/>
                </a:lnTo>
                <a:lnTo>
                  <a:pt x="1411" y="1785"/>
                </a:lnTo>
                <a:lnTo>
                  <a:pt x="1447" y="1808"/>
                </a:lnTo>
                <a:lnTo>
                  <a:pt x="1468" y="1822"/>
                </a:lnTo>
                <a:lnTo>
                  <a:pt x="1468" y="1822"/>
                </a:lnTo>
                <a:lnTo>
                  <a:pt x="1471" y="1823"/>
                </a:lnTo>
                <a:lnTo>
                  <a:pt x="1475" y="1823"/>
                </a:lnTo>
                <a:lnTo>
                  <a:pt x="1482" y="1819"/>
                </a:lnTo>
                <a:lnTo>
                  <a:pt x="1489" y="1812"/>
                </a:lnTo>
                <a:lnTo>
                  <a:pt x="1496" y="1805"/>
                </a:lnTo>
                <a:lnTo>
                  <a:pt x="1509" y="1789"/>
                </a:lnTo>
                <a:lnTo>
                  <a:pt x="1515" y="1782"/>
                </a:lnTo>
                <a:lnTo>
                  <a:pt x="1515" y="1782"/>
                </a:lnTo>
                <a:lnTo>
                  <a:pt x="1526" y="1797"/>
                </a:lnTo>
                <a:lnTo>
                  <a:pt x="1534" y="1810"/>
                </a:lnTo>
                <a:lnTo>
                  <a:pt x="1540" y="1820"/>
                </a:lnTo>
                <a:lnTo>
                  <a:pt x="1540" y="1820"/>
                </a:lnTo>
                <a:lnTo>
                  <a:pt x="1549" y="1848"/>
                </a:lnTo>
                <a:lnTo>
                  <a:pt x="1564" y="1901"/>
                </a:lnTo>
                <a:lnTo>
                  <a:pt x="1574" y="1928"/>
                </a:lnTo>
                <a:lnTo>
                  <a:pt x="1585" y="1952"/>
                </a:lnTo>
                <a:lnTo>
                  <a:pt x="1590" y="1962"/>
                </a:lnTo>
                <a:lnTo>
                  <a:pt x="1595" y="1969"/>
                </a:lnTo>
                <a:lnTo>
                  <a:pt x="1598" y="1974"/>
                </a:lnTo>
                <a:lnTo>
                  <a:pt x="1603" y="1976"/>
                </a:lnTo>
                <a:lnTo>
                  <a:pt x="1603" y="1976"/>
                </a:lnTo>
                <a:lnTo>
                  <a:pt x="1608" y="1976"/>
                </a:lnTo>
                <a:lnTo>
                  <a:pt x="1612" y="1976"/>
                </a:lnTo>
                <a:lnTo>
                  <a:pt x="1622" y="1973"/>
                </a:lnTo>
                <a:lnTo>
                  <a:pt x="1631" y="1967"/>
                </a:lnTo>
                <a:lnTo>
                  <a:pt x="1641" y="1958"/>
                </a:lnTo>
                <a:lnTo>
                  <a:pt x="1649" y="1949"/>
                </a:lnTo>
                <a:lnTo>
                  <a:pt x="1658" y="1939"/>
                </a:lnTo>
                <a:lnTo>
                  <a:pt x="1665" y="1928"/>
                </a:lnTo>
                <a:lnTo>
                  <a:pt x="1671" y="1918"/>
                </a:lnTo>
                <a:lnTo>
                  <a:pt x="1671" y="1918"/>
                </a:lnTo>
                <a:lnTo>
                  <a:pt x="1682" y="1898"/>
                </a:lnTo>
                <a:lnTo>
                  <a:pt x="1686" y="1889"/>
                </a:lnTo>
                <a:lnTo>
                  <a:pt x="1691" y="1879"/>
                </a:lnTo>
                <a:lnTo>
                  <a:pt x="1693" y="1868"/>
                </a:lnTo>
                <a:lnTo>
                  <a:pt x="1694" y="1858"/>
                </a:lnTo>
                <a:lnTo>
                  <a:pt x="1693" y="1850"/>
                </a:lnTo>
                <a:lnTo>
                  <a:pt x="1691" y="1840"/>
                </a:lnTo>
                <a:lnTo>
                  <a:pt x="1691" y="1840"/>
                </a:lnTo>
                <a:lnTo>
                  <a:pt x="1683" y="1817"/>
                </a:lnTo>
                <a:lnTo>
                  <a:pt x="1675" y="1788"/>
                </a:lnTo>
                <a:lnTo>
                  <a:pt x="1668" y="1761"/>
                </a:lnTo>
                <a:lnTo>
                  <a:pt x="1662" y="1743"/>
                </a:lnTo>
                <a:lnTo>
                  <a:pt x="1662" y="1743"/>
                </a:lnTo>
                <a:lnTo>
                  <a:pt x="1657" y="1729"/>
                </a:lnTo>
                <a:lnTo>
                  <a:pt x="1651" y="1716"/>
                </a:lnTo>
                <a:lnTo>
                  <a:pt x="1647" y="1710"/>
                </a:lnTo>
                <a:lnTo>
                  <a:pt x="1643" y="1705"/>
                </a:lnTo>
                <a:lnTo>
                  <a:pt x="1639" y="1701"/>
                </a:lnTo>
                <a:lnTo>
                  <a:pt x="1632" y="1699"/>
                </a:lnTo>
                <a:lnTo>
                  <a:pt x="1632" y="1699"/>
                </a:lnTo>
                <a:lnTo>
                  <a:pt x="1578" y="1689"/>
                </a:lnTo>
                <a:lnTo>
                  <a:pt x="1589" y="1674"/>
                </a:lnTo>
                <a:lnTo>
                  <a:pt x="1589" y="1674"/>
                </a:lnTo>
                <a:lnTo>
                  <a:pt x="1539" y="1642"/>
                </a:lnTo>
                <a:lnTo>
                  <a:pt x="1489" y="1608"/>
                </a:lnTo>
                <a:lnTo>
                  <a:pt x="1432" y="1569"/>
                </a:lnTo>
                <a:lnTo>
                  <a:pt x="1374" y="1528"/>
                </a:lnTo>
                <a:lnTo>
                  <a:pt x="1324" y="1491"/>
                </a:lnTo>
                <a:lnTo>
                  <a:pt x="1305" y="1475"/>
                </a:lnTo>
                <a:lnTo>
                  <a:pt x="1290" y="1461"/>
                </a:lnTo>
                <a:lnTo>
                  <a:pt x="1280" y="1452"/>
                </a:lnTo>
                <a:lnTo>
                  <a:pt x="1278" y="1448"/>
                </a:lnTo>
                <a:lnTo>
                  <a:pt x="1278" y="1446"/>
                </a:lnTo>
                <a:lnTo>
                  <a:pt x="1278" y="1446"/>
                </a:lnTo>
                <a:lnTo>
                  <a:pt x="1285" y="1416"/>
                </a:lnTo>
                <a:lnTo>
                  <a:pt x="1297" y="1371"/>
                </a:lnTo>
                <a:lnTo>
                  <a:pt x="1309" y="1322"/>
                </a:lnTo>
                <a:lnTo>
                  <a:pt x="1314" y="1297"/>
                </a:lnTo>
                <a:lnTo>
                  <a:pt x="1317" y="1275"/>
                </a:lnTo>
                <a:lnTo>
                  <a:pt x="1317" y="1275"/>
                </a:lnTo>
                <a:lnTo>
                  <a:pt x="1318" y="1255"/>
                </a:lnTo>
                <a:lnTo>
                  <a:pt x="1318" y="1233"/>
                </a:lnTo>
                <a:lnTo>
                  <a:pt x="1317" y="1189"/>
                </a:lnTo>
                <a:lnTo>
                  <a:pt x="1313" y="1157"/>
                </a:lnTo>
                <a:lnTo>
                  <a:pt x="1312" y="1144"/>
                </a:lnTo>
                <a:lnTo>
                  <a:pt x="1341" y="1124"/>
                </a:lnTo>
                <a:lnTo>
                  <a:pt x="1341" y="1124"/>
                </a:lnTo>
                <a:lnTo>
                  <a:pt x="1325" y="1084"/>
                </a:lnTo>
                <a:lnTo>
                  <a:pt x="1286" y="991"/>
                </a:lnTo>
                <a:lnTo>
                  <a:pt x="1240" y="882"/>
                </a:lnTo>
                <a:lnTo>
                  <a:pt x="1218" y="835"/>
                </a:lnTo>
                <a:lnTo>
                  <a:pt x="1200" y="798"/>
                </a:lnTo>
                <a:lnTo>
                  <a:pt x="1200" y="798"/>
                </a:lnTo>
                <a:lnTo>
                  <a:pt x="1193" y="782"/>
                </a:lnTo>
                <a:lnTo>
                  <a:pt x="1184" y="763"/>
                </a:lnTo>
                <a:lnTo>
                  <a:pt x="1178" y="742"/>
                </a:lnTo>
                <a:lnTo>
                  <a:pt x="1171" y="720"/>
                </a:lnTo>
                <a:lnTo>
                  <a:pt x="1159" y="673"/>
                </a:lnTo>
                <a:lnTo>
                  <a:pt x="1148" y="625"/>
                </a:lnTo>
                <a:lnTo>
                  <a:pt x="1139" y="580"/>
                </a:lnTo>
                <a:lnTo>
                  <a:pt x="1132" y="545"/>
                </a:lnTo>
                <a:lnTo>
                  <a:pt x="1127" y="511"/>
                </a:lnTo>
                <a:lnTo>
                  <a:pt x="1307" y="535"/>
                </a:lnTo>
                <a:lnTo>
                  <a:pt x="1579" y="696"/>
                </a:lnTo>
                <a:lnTo>
                  <a:pt x="1584" y="667"/>
                </a:lnTo>
                <a:lnTo>
                  <a:pt x="1613" y="696"/>
                </a:lnTo>
                <a:lnTo>
                  <a:pt x="1613" y="696"/>
                </a:lnTo>
                <a:lnTo>
                  <a:pt x="1612" y="703"/>
                </a:lnTo>
                <a:lnTo>
                  <a:pt x="1612" y="720"/>
                </a:lnTo>
                <a:lnTo>
                  <a:pt x="1612" y="731"/>
                </a:lnTo>
                <a:lnTo>
                  <a:pt x="1612" y="741"/>
                </a:lnTo>
                <a:lnTo>
                  <a:pt x="1614" y="751"/>
                </a:lnTo>
                <a:lnTo>
                  <a:pt x="1618" y="759"/>
                </a:lnTo>
                <a:lnTo>
                  <a:pt x="1618" y="759"/>
                </a:lnTo>
                <a:lnTo>
                  <a:pt x="1628" y="778"/>
                </a:lnTo>
                <a:lnTo>
                  <a:pt x="1640" y="800"/>
                </a:lnTo>
                <a:lnTo>
                  <a:pt x="1646" y="809"/>
                </a:lnTo>
                <a:lnTo>
                  <a:pt x="1652" y="817"/>
                </a:lnTo>
                <a:lnTo>
                  <a:pt x="1657" y="821"/>
                </a:lnTo>
                <a:lnTo>
                  <a:pt x="1659" y="823"/>
                </a:lnTo>
                <a:lnTo>
                  <a:pt x="1662" y="823"/>
                </a:lnTo>
                <a:lnTo>
                  <a:pt x="1662" y="823"/>
                </a:lnTo>
                <a:lnTo>
                  <a:pt x="1668" y="820"/>
                </a:lnTo>
                <a:lnTo>
                  <a:pt x="1670" y="819"/>
                </a:lnTo>
                <a:lnTo>
                  <a:pt x="1671" y="817"/>
                </a:lnTo>
                <a:lnTo>
                  <a:pt x="1671" y="813"/>
                </a:lnTo>
                <a:lnTo>
                  <a:pt x="1671" y="813"/>
                </a:lnTo>
                <a:lnTo>
                  <a:pt x="1670" y="802"/>
                </a:lnTo>
                <a:lnTo>
                  <a:pt x="1666" y="784"/>
                </a:lnTo>
                <a:lnTo>
                  <a:pt x="1662" y="759"/>
                </a:lnTo>
                <a:lnTo>
                  <a:pt x="1662" y="759"/>
                </a:lnTo>
                <a:lnTo>
                  <a:pt x="1665" y="764"/>
                </a:lnTo>
                <a:lnTo>
                  <a:pt x="1674" y="774"/>
                </a:lnTo>
                <a:lnTo>
                  <a:pt x="1685" y="784"/>
                </a:lnTo>
                <a:lnTo>
                  <a:pt x="1691" y="787"/>
                </a:lnTo>
                <a:lnTo>
                  <a:pt x="1696" y="789"/>
                </a:lnTo>
                <a:lnTo>
                  <a:pt x="1696" y="789"/>
                </a:lnTo>
                <a:lnTo>
                  <a:pt x="1704" y="789"/>
                </a:lnTo>
                <a:lnTo>
                  <a:pt x="1711" y="786"/>
                </a:lnTo>
                <a:lnTo>
                  <a:pt x="1725" y="779"/>
                </a:lnTo>
                <a:lnTo>
                  <a:pt x="1725" y="779"/>
                </a:lnTo>
                <a:lnTo>
                  <a:pt x="1736" y="772"/>
                </a:lnTo>
                <a:lnTo>
                  <a:pt x="1739" y="769"/>
                </a:lnTo>
                <a:lnTo>
                  <a:pt x="1739" y="769"/>
                </a:lnTo>
                <a:lnTo>
                  <a:pt x="1741" y="765"/>
                </a:lnTo>
                <a:lnTo>
                  <a:pt x="1743" y="762"/>
                </a:lnTo>
                <a:lnTo>
                  <a:pt x="1749" y="754"/>
                </a:lnTo>
                <a:lnTo>
                  <a:pt x="1749" y="754"/>
                </a:lnTo>
                <a:lnTo>
                  <a:pt x="1756" y="747"/>
                </a:lnTo>
                <a:lnTo>
                  <a:pt x="1762" y="744"/>
                </a:lnTo>
                <a:lnTo>
                  <a:pt x="1765" y="741"/>
                </a:lnTo>
                <a:lnTo>
                  <a:pt x="1765" y="737"/>
                </a:lnTo>
                <a:lnTo>
                  <a:pt x="1765" y="735"/>
                </a:lnTo>
                <a:lnTo>
                  <a:pt x="1764" y="730"/>
                </a:lnTo>
                <a:lnTo>
                  <a:pt x="1764" y="730"/>
                </a:lnTo>
                <a:lnTo>
                  <a:pt x="1761" y="724"/>
                </a:lnTo>
                <a:lnTo>
                  <a:pt x="1760" y="718"/>
                </a:lnTo>
                <a:lnTo>
                  <a:pt x="1756" y="703"/>
                </a:lnTo>
                <a:lnTo>
                  <a:pt x="1753" y="696"/>
                </a:lnTo>
                <a:lnTo>
                  <a:pt x="1748" y="689"/>
                </a:lnTo>
                <a:lnTo>
                  <a:pt x="1743" y="683"/>
                </a:lnTo>
                <a:lnTo>
                  <a:pt x="1734" y="677"/>
                </a:lnTo>
                <a:lnTo>
                  <a:pt x="1734" y="677"/>
                </a:lnTo>
                <a:lnTo>
                  <a:pt x="1714" y="667"/>
                </a:lnTo>
                <a:lnTo>
                  <a:pt x="1694" y="658"/>
                </a:lnTo>
                <a:lnTo>
                  <a:pt x="1677" y="652"/>
                </a:lnTo>
                <a:lnTo>
                  <a:pt x="1673" y="650"/>
                </a:lnTo>
                <a:lnTo>
                  <a:pt x="1671" y="647"/>
                </a:lnTo>
                <a:lnTo>
                  <a:pt x="1671" y="647"/>
                </a:lnTo>
                <a:lnTo>
                  <a:pt x="1669" y="645"/>
                </a:lnTo>
                <a:lnTo>
                  <a:pt x="1664" y="641"/>
                </a:lnTo>
                <a:lnTo>
                  <a:pt x="1649" y="630"/>
                </a:lnTo>
                <a:lnTo>
                  <a:pt x="1628" y="618"/>
                </a:lnTo>
                <a:lnTo>
                  <a:pt x="1632" y="604"/>
                </a:lnTo>
                <a:lnTo>
                  <a:pt x="1632" y="604"/>
                </a:lnTo>
                <a:lnTo>
                  <a:pt x="1612" y="589"/>
                </a:lnTo>
                <a:lnTo>
                  <a:pt x="1594" y="577"/>
                </a:lnTo>
                <a:lnTo>
                  <a:pt x="1579" y="565"/>
                </a:lnTo>
                <a:lnTo>
                  <a:pt x="1579" y="565"/>
                </a:lnTo>
                <a:lnTo>
                  <a:pt x="1558" y="545"/>
                </a:lnTo>
                <a:lnTo>
                  <a:pt x="1524" y="516"/>
                </a:lnTo>
                <a:lnTo>
                  <a:pt x="1487" y="486"/>
                </a:lnTo>
                <a:lnTo>
                  <a:pt x="1458" y="462"/>
                </a:lnTo>
                <a:lnTo>
                  <a:pt x="1458" y="462"/>
                </a:lnTo>
                <a:lnTo>
                  <a:pt x="1445" y="454"/>
                </a:lnTo>
                <a:lnTo>
                  <a:pt x="1430" y="445"/>
                </a:lnTo>
                <a:lnTo>
                  <a:pt x="1396" y="428"/>
                </a:lnTo>
                <a:lnTo>
                  <a:pt x="1356" y="409"/>
                </a:lnTo>
                <a:lnTo>
                  <a:pt x="1356" y="409"/>
                </a:lnTo>
                <a:lnTo>
                  <a:pt x="1218" y="361"/>
                </a:lnTo>
                <a:lnTo>
                  <a:pt x="1074" y="312"/>
                </a:lnTo>
                <a:lnTo>
                  <a:pt x="1074" y="312"/>
                </a:lnTo>
                <a:lnTo>
                  <a:pt x="1068" y="310"/>
                </a:lnTo>
                <a:lnTo>
                  <a:pt x="1065" y="310"/>
                </a:lnTo>
                <a:lnTo>
                  <a:pt x="1057" y="312"/>
                </a:lnTo>
                <a:lnTo>
                  <a:pt x="1040" y="312"/>
                </a:lnTo>
                <a:lnTo>
                  <a:pt x="1040" y="312"/>
                </a:lnTo>
                <a:lnTo>
                  <a:pt x="1018" y="313"/>
                </a:lnTo>
                <a:lnTo>
                  <a:pt x="1001" y="314"/>
                </a:lnTo>
                <a:lnTo>
                  <a:pt x="986" y="316"/>
                </a:lnTo>
                <a:lnTo>
                  <a:pt x="972" y="316"/>
                </a:lnTo>
                <a:lnTo>
                  <a:pt x="972" y="316"/>
                </a:lnTo>
                <a:lnTo>
                  <a:pt x="911" y="309"/>
                </a:lnTo>
                <a:lnTo>
                  <a:pt x="865" y="302"/>
                </a:lnTo>
                <a:lnTo>
                  <a:pt x="865" y="302"/>
                </a:lnTo>
                <a:lnTo>
                  <a:pt x="862" y="269"/>
                </a:lnTo>
                <a:lnTo>
                  <a:pt x="860" y="224"/>
                </a:lnTo>
                <a:lnTo>
                  <a:pt x="860" y="224"/>
                </a:lnTo>
                <a:lnTo>
                  <a:pt x="858" y="212"/>
                </a:lnTo>
                <a:lnTo>
                  <a:pt x="855" y="201"/>
                </a:lnTo>
                <a:lnTo>
                  <a:pt x="845" y="175"/>
                </a:lnTo>
                <a:lnTo>
                  <a:pt x="845" y="175"/>
                </a:lnTo>
                <a:lnTo>
                  <a:pt x="837" y="158"/>
                </a:lnTo>
                <a:lnTo>
                  <a:pt x="826" y="136"/>
                </a:lnTo>
                <a:lnTo>
                  <a:pt x="811" y="112"/>
                </a:lnTo>
                <a:lnTo>
                  <a:pt x="802" y="88"/>
                </a:lnTo>
                <a:lnTo>
                  <a:pt x="816" y="83"/>
                </a:lnTo>
                <a:lnTo>
                  <a:pt x="787" y="63"/>
                </a:lnTo>
                <a:lnTo>
                  <a:pt x="792" y="34"/>
                </a:lnTo>
                <a:lnTo>
                  <a:pt x="763" y="34"/>
                </a:lnTo>
                <a:lnTo>
                  <a:pt x="763" y="34"/>
                </a:lnTo>
                <a:lnTo>
                  <a:pt x="759" y="33"/>
                </a:lnTo>
                <a:lnTo>
                  <a:pt x="754" y="32"/>
                </a:lnTo>
                <a:lnTo>
                  <a:pt x="742" y="27"/>
                </a:lnTo>
                <a:lnTo>
                  <a:pt x="729" y="19"/>
                </a:lnTo>
                <a:lnTo>
                  <a:pt x="734" y="0"/>
                </a:lnTo>
                <a:lnTo>
                  <a:pt x="734" y="0"/>
                </a:lnTo>
                <a:lnTo>
                  <a:pt x="726" y="2"/>
                </a:lnTo>
                <a:lnTo>
                  <a:pt x="718" y="4"/>
                </a:lnTo>
                <a:lnTo>
                  <a:pt x="704" y="5"/>
                </a:lnTo>
                <a:lnTo>
                  <a:pt x="704" y="5"/>
                </a:lnTo>
                <a:lnTo>
                  <a:pt x="697" y="5"/>
                </a:lnTo>
                <a:lnTo>
                  <a:pt x="689" y="5"/>
                </a:lnTo>
                <a:lnTo>
                  <a:pt x="674" y="2"/>
                </a:lnTo>
                <a:lnTo>
                  <a:pt x="660" y="0"/>
                </a:lnTo>
                <a:lnTo>
                  <a:pt x="652" y="0"/>
                </a:lnTo>
                <a:lnTo>
                  <a:pt x="646" y="0"/>
                </a:lnTo>
                <a:lnTo>
                  <a:pt x="646" y="0"/>
                </a:lnTo>
                <a:lnTo>
                  <a:pt x="633" y="1"/>
                </a:lnTo>
                <a:lnTo>
                  <a:pt x="617" y="5"/>
                </a:lnTo>
                <a:lnTo>
                  <a:pt x="617" y="5"/>
                </a:lnTo>
                <a:lnTo>
                  <a:pt x="611" y="9"/>
                </a:lnTo>
                <a:lnTo>
                  <a:pt x="604" y="13"/>
                </a:lnTo>
                <a:lnTo>
                  <a:pt x="599" y="19"/>
                </a:lnTo>
                <a:lnTo>
                  <a:pt x="593" y="26"/>
                </a:lnTo>
                <a:lnTo>
                  <a:pt x="585" y="39"/>
                </a:lnTo>
                <a:lnTo>
                  <a:pt x="583" y="44"/>
                </a:lnTo>
                <a:lnTo>
                  <a:pt x="583" y="4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3">
            <a:extLst>
              <a:ext uri="{FF2B5EF4-FFF2-40B4-BE49-F238E27FC236}">
                <a16:creationId xmlns:a16="http://schemas.microsoft.com/office/drawing/2014/main" id="{EAD89597-4A60-147D-EF72-16D2A9EECFD5}"/>
              </a:ext>
            </a:extLst>
          </p:cNvPr>
          <p:cNvSpPr>
            <a:spLocks/>
          </p:cNvSpPr>
          <p:nvPr/>
        </p:nvSpPr>
        <p:spPr bwMode="auto">
          <a:xfrm>
            <a:off x="7118126" y="987893"/>
            <a:ext cx="1542451" cy="2476070"/>
          </a:xfrm>
          <a:custGeom>
            <a:avLst/>
            <a:gdLst>
              <a:gd name="T0" fmla="*/ 459 w 1325"/>
              <a:gd name="T1" fmla="*/ 4 h 2127"/>
              <a:gd name="T2" fmla="*/ 437 w 1325"/>
              <a:gd name="T3" fmla="*/ 12 h 2127"/>
              <a:gd name="T4" fmla="*/ 415 w 1325"/>
              <a:gd name="T5" fmla="*/ 43 h 2127"/>
              <a:gd name="T6" fmla="*/ 376 w 1325"/>
              <a:gd name="T7" fmla="*/ 97 h 2127"/>
              <a:gd name="T8" fmla="*/ 379 w 1325"/>
              <a:gd name="T9" fmla="*/ 196 h 2127"/>
              <a:gd name="T10" fmla="*/ 375 w 1325"/>
              <a:gd name="T11" fmla="*/ 243 h 2127"/>
              <a:gd name="T12" fmla="*/ 435 w 1325"/>
              <a:gd name="T13" fmla="*/ 316 h 2127"/>
              <a:gd name="T14" fmla="*/ 483 w 1325"/>
              <a:gd name="T15" fmla="*/ 433 h 2127"/>
              <a:gd name="T16" fmla="*/ 425 w 1325"/>
              <a:gd name="T17" fmla="*/ 614 h 2127"/>
              <a:gd name="T18" fmla="*/ 371 w 1325"/>
              <a:gd name="T19" fmla="*/ 715 h 2127"/>
              <a:gd name="T20" fmla="*/ 142 w 1325"/>
              <a:gd name="T21" fmla="*/ 664 h 2127"/>
              <a:gd name="T22" fmla="*/ 87 w 1325"/>
              <a:gd name="T23" fmla="*/ 606 h 2127"/>
              <a:gd name="T24" fmla="*/ 12 w 1325"/>
              <a:gd name="T25" fmla="*/ 620 h 2127"/>
              <a:gd name="T26" fmla="*/ 1 w 1325"/>
              <a:gd name="T27" fmla="*/ 654 h 2127"/>
              <a:gd name="T28" fmla="*/ 51 w 1325"/>
              <a:gd name="T29" fmla="*/ 691 h 2127"/>
              <a:gd name="T30" fmla="*/ 101 w 1325"/>
              <a:gd name="T31" fmla="*/ 726 h 2127"/>
              <a:gd name="T32" fmla="*/ 189 w 1325"/>
              <a:gd name="T33" fmla="*/ 772 h 2127"/>
              <a:gd name="T34" fmla="*/ 435 w 1325"/>
              <a:gd name="T35" fmla="*/ 837 h 2127"/>
              <a:gd name="T36" fmla="*/ 464 w 1325"/>
              <a:gd name="T37" fmla="*/ 853 h 2127"/>
              <a:gd name="T38" fmla="*/ 571 w 1325"/>
              <a:gd name="T39" fmla="*/ 920 h 2127"/>
              <a:gd name="T40" fmla="*/ 559 w 1325"/>
              <a:gd name="T41" fmla="*/ 1117 h 2127"/>
              <a:gd name="T42" fmla="*/ 533 w 1325"/>
              <a:gd name="T43" fmla="*/ 1373 h 2127"/>
              <a:gd name="T44" fmla="*/ 563 w 1325"/>
              <a:gd name="T45" fmla="*/ 1627 h 2127"/>
              <a:gd name="T46" fmla="*/ 654 w 1325"/>
              <a:gd name="T47" fmla="*/ 2004 h 2127"/>
              <a:gd name="T48" fmla="*/ 576 w 1325"/>
              <a:gd name="T49" fmla="*/ 2050 h 2127"/>
              <a:gd name="T50" fmla="*/ 497 w 1325"/>
              <a:gd name="T51" fmla="*/ 2085 h 2127"/>
              <a:gd name="T52" fmla="*/ 517 w 1325"/>
              <a:gd name="T53" fmla="*/ 2127 h 2127"/>
              <a:gd name="T54" fmla="*/ 817 w 1325"/>
              <a:gd name="T55" fmla="*/ 2118 h 2127"/>
              <a:gd name="T56" fmla="*/ 812 w 1325"/>
              <a:gd name="T57" fmla="*/ 2021 h 2127"/>
              <a:gd name="T58" fmla="*/ 760 w 1325"/>
              <a:gd name="T59" fmla="*/ 1737 h 2127"/>
              <a:gd name="T60" fmla="*/ 1105 w 1325"/>
              <a:gd name="T61" fmla="*/ 1829 h 2127"/>
              <a:gd name="T62" fmla="*/ 1120 w 1325"/>
              <a:gd name="T63" fmla="*/ 1971 h 2127"/>
              <a:gd name="T64" fmla="*/ 1183 w 1325"/>
              <a:gd name="T65" fmla="*/ 1981 h 2127"/>
              <a:gd name="T66" fmla="*/ 1227 w 1325"/>
              <a:gd name="T67" fmla="*/ 1805 h 2127"/>
              <a:gd name="T68" fmla="*/ 1219 w 1325"/>
              <a:gd name="T69" fmla="*/ 1655 h 2127"/>
              <a:gd name="T70" fmla="*/ 1146 w 1325"/>
              <a:gd name="T71" fmla="*/ 1622 h 2127"/>
              <a:gd name="T72" fmla="*/ 961 w 1325"/>
              <a:gd name="T73" fmla="*/ 1539 h 2127"/>
              <a:gd name="T74" fmla="*/ 974 w 1325"/>
              <a:gd name="T75" fmla="*/ 1207 h 2127"/>
              <a:gd name="T76" fmla="*/ 1008 w 1325"/>
              <a:gd name="T77" fmla="*/ 1111 h 2127"/>
              <a:gd name="T78" fmla="*/ 1018 w 1325"/>
              <a:gd name="T79" fmla="*/ 1083 h 2127"/>
              <a:gd name="T80" fmla="*/ 877 w 1325"/>
              <a:gd name="T81" fmla="*/ 758 h 2127"/>
              <a:gd name="T82" fmla="*/ 1013 w 1325"/>
              <a:gd name="T83" fmla="*/ 550 h 2127"/>
              <a:gd name="T84" fmla="*/ 1163 w 1325"/>
              <a:gd name="T85" fmla="*/ 671 h 2127"/>
              <a:gd name="T86" fmla="*/ 1149 w 1325"/>
              <a:gd name="T87" fmla="*/ 791 h 2127"/>
              <a:gd name="T88" fmla="*/ 1173 w 1325"/>
              <a:gd name="T89" fmla="*/ 832 h 2127"/>
              <a:gd name="T90" fmla="*/ 1186 w 1325"/>
              <a:gd name="T91" fmla="*/ 791 h 2127"/>
              <a:gd name="T92" fmla="*/ 1239 w 1325"/>
              <a:gd name="T93" fmla="*/ 827 h 2127"/>
              <a:gd name="T94" fmla="*/ 1258 w 1325"/>
              <a:gd name="T95" fmla="*/ 827 h 2127"/>
              <a:gd name="T96" fmla="*/ 1285 w 1325"/>
              <a:gd name="T97" fmla="*/ 827 h 2127"/>
              <a:gd name="T98" fmla="*/ 1310 w 1325"/>
              <a:gd name="T99" fmla="*/ 821 h 2127"/>
              <a:gd name="T100" fmla="*/ 1319 w 1325"/>
              <a:gd name="T101" fmla="*/ 749 h 2127"/>
              <a:gd name="T102" fmla="*/ 1251 w 1325"/>
              <a:gd name="T103" fmla="*/ 653 h 2127"/>
              <a:gd name="T104" fmla="*/ 1088 w 1325"/>
              <a:gd name="T105" fmla="*/ 494 h 2127"/>
              <a:gd name="T106" fmla="*/ 794 w 1325"/>
              <a:gd name="T107" fmla="*/ 284 h 2127"/>
              <a:gd name="T108" fmla="*/ 619 w 1325"/>
              <a:gd name="T109" fmla="*/ 248 h 2127"/>
              <a:gd name="T110" fmla="*/ 616 w 1325"/>
              <a:gd name="T111" fmla="*/ 137 h 2127"/>
              <a:gd name="T112" fmla="*/ 561 w 1325"/>
              <a:gd name="T113" fmla="*/ 53 h 2127"/>
              <a:gd name="T114" fmla="*/ 493 w 1325"/>
              <a:gd name="T115" fmla="*/ 0 h 2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325" h="2127">
                <a:moveTo>
                  <a:pt x="464" y="14"/>
                </a:moveTo>
                <a:lnTo>
                  <a:pt x="464" y="14"/>
                </a:lnTo>
                <a:lnTo>
                  <a:pt x="464" y="9"/>
                </a:lnTo>
                <a:lnTo>
                  <a:pt x="464" y="6"/>
                </a:lnTo>
                <a:lnTo>
                  <a:pt x="463" y="3"/>
                </a:lnTo>
                <a:lnTo>
                  <a:pt x="461" y="2"/>
                </a:lnTo>
                <a:lnTo>
                  <a:pt x="460" y="3"/>
                </a:lnTo>
                <a:lnTo>
                  <a:pt x="459" y="4"/>
                </a:lnTo>
                <a:lnTo>
                  <a:pt x="459" y="4"/>
                </a:lnTo>
                <a:lnTo>
                  <a:pt x="455" y="11"/>
                </a:lnTo>
                <a:lnTo>
                  <a:pt x="453" y="17"/>
                </a:lnTo>
                <a:lnTo>
                  <a:pt x="449" y="24"/>
                </a:lnTo>
                <a:lnTo>
                  <a:pt x="449" y="24"/>
                </a:lnTo>
                <a:lnTo>
                  <a:pt x="448" y="20"/>
                </a:lnTo>
                <a:lnTo>
                  <a:pt x="446" y="15"/>
                </a:lnTo>
                <a:lnTo>
                  <a:pt x="443" y="12"/>
                </a:lnTo>
                <a:lnTo>
                  <a:pt x="441" y="11"/>
                </a:lnTo>
                <a:lnTo>
                  <a:pt x="437" y="12"/>
                </a:lnTo>
                <a:lnTo>
                  <a:pt x="435" y="14"/>
                </a:lnTo>
                <a:lnTo>
                  <a:pt x="435" y="14"/>
                </a:lnTo>
                <a:lnTo>
                  <a:pt x="432" y="18"/>
                </a:lnTo>
                <a:lnTo>
                  <a:pt x="431" y="22"/>
                </a:lnTo>
                <a:lnTo>
                  <a:pt x="430" y="28"/>
                </a:lnTo>
                <a:lnTo>
                  <a:pt x="429" y="31"/>
                </a:lnTo>
                <a:lnTo>
                  <a:pt x="426" y="34"/>
                </a:lnTo>
                <a:lnTo>
                  <a:pt x="421" y="39"/>
                </a:lnTo>
                <a:lnTo>
                  <a:pt x="415" y="43"/>
                </a:lnTo>
                <a:lnTo>
                  <a:pt x="415" y="43"/>
                </a:lnTo>
                <a:lnTo>
                  <a:pt x="402" y="53"/>
                </a:lnTo>
                <a:lnTo>
                  <a:pt x="393" y="60"/>
                </a:lnTo>
                <a:lnTo>
                  <a:pt x="386" y="68"/>
                </a:lnTo>
                <a:lnTo>
                  <a:pt x="386" y="68"/>
                </a:lnTo>
                <a:lnTo>
                  <a:pt x="384" y="75"/>
                </a:lnTo>
                <a:lnTo>
                  <a:pt x="380" y="84"/>
                </a:lnTo>
                <a:lnTo>
                  <a:pt x="376" y="97"/>
                </a:lnTo>
                <a:lnTo>
                  <a:pt x="376" y="97"/>
                </a:lnTo>
                <a:lnTo>
                  <a:pt x="374" y="110"/>
                </a:lnTo>
                <a:lnTo>
                  <a:pt x="373" y="121"/>
                </a:lnTo>
                <a:lnTo>
                  <a:pt x="371" y="146"/>
                </a:lnTo>
                <a:lnTo>
                  <a:pt x="371" y="146"/>
                </a:lnTo>
                <a:lnTo>
                  <a:pt x="373" y="172"/>
                </a:lnTo>
                <a:lnTo>
                  <a:pt x="374" y="182"/>
                </a:lnTo>
                <a:lnTo>
                  <a:pt x="376" y="189"/>
                </a:lnTo>
                <a:lnTo>
                  <a:pt x="376" y="189"/>
                </a:lnTo>
                <a:lnTo>
                  <a:pt x="379" y="196"/>
                </a:lnTo>
                <a:lnTo>
                  <a:pt x="380" y="204"/>
                </a:lnTo>
                <a:lnTo>
                  <a:pt x="381" y="214"/>
                </a:lnTo>
                <a:lnTo>
                  <a:pt x="381" y="214"/>
                </a:lnTo>
                <a:lnTo>
                  <a:pt x="379" y="220"/>
                </a:lnTo>
                <a:lnTo>
                  <a:pt x="376" y="228"/>
                </a:lnTo>
                <a:lnTo>
                  <a:pt x="376" y="228"/>
                </a:lnTo>
                <a:lnTo>
                  <a:pt x="375" y="232"/>
                </a:lnTo>
                <a:lnTo>
                  <a:pt x="375" y="239"/>
                </a:lnTo>
                <a:lnTo>
                  <a:pt x="375" y="243"/>
                </a:lnTo>
                <a:lnTo>
                  <a:pt x="375" y="248"/>
                </a:lnTo>
                <a:lnTo>
                  <a:pt x="378" y="253"/>
                </a:lnTo>
                <a:lnTo>
                  <a:pt x="381" y="258"/>
                </a:lnTo>
                <a:lnTo>
                  <a:pt x="381" y="258"/>
                </a:lnTo>
                <a:lnTo>
                  <a:pt x="388" y="265"/>
                </a:lnTo>
                <a:lnTo>
                  <a:pt x="395" y="270"/>
                </a:lnTo>
                <a:lnTo>
                  <a:pt x="401" y="272"/>
                </a:lnTo>
                <a:lnTo>
                  <a:pt x="401" y="272"/>
                </a:lnTo>
                <a:lnTo>
                  <a:pt x="435" y="316"/>
                </a:lnTo>
                <a:lnTo>
                  <a:pt x="435" y="316"/>
                </a:lnTo>
                <a:lnTo>
                  <a:pt x="449" y="337"/>
                </a:lnTo>
                <a:lnTo>
                  <a:pt x="458" y="351"/>
                </a:lnTo>
                <a:lnTo>
                  <a:pt x="461" y="359"/>
                </a:lnTo>
                <a:lnTo>
                  <a:pt x="464" y="365"/>
                </a:lnTo>
                <a:lnTo>
                  <a:pt x="464" y="365"/>
                </a:lnTo>
                <a:lnTo>
                  <a:pt x="477" y="404"/>
                </a:lnTo>
                <a:lnTo>
                  <a:pt x="482" y="426"/>
                </a:lnTo>
                <a:lnTo>
                  <a:pt x="483" y="433"/>
                </a:lnTo>
                <a:lnTo>
                  <a:pt x="483" y="438"/>
                </a:lnTo>
                <a:lnTo>
                  <a:pt x="483" y="438"/>
                </a:lnTo>
                <a:lnTo>
                  <a:pt x="444" y="545"/>
                </a:lnTo>
                <a:lnTo>
                  <a:pt x="444" y="545"/>
                </a:lnTo>
                <a:lnTo>
                  <a:pt x="437" y="567"/>
                </a:lnTo>
                <a:lnTo>
                  <a:pt x="431" y="589"/>
                </a:lnTo>
                <a:lnTo>
                  <a:pt x="425" y="613"/>
                </a:lnTo>
                <a:lnTo>
                  <a:pt x="425" y="613"/>
                </a:lnTo>
                <a:lnTo>
                  <a:pt x="425" y="614"/>
                </a:lnTo>
                <a:lnTo>
                  <a:pt x="424" y="620"/>
                </a:lnTo>
                <a:lnTo>
                  <a:pt x="421" y="631"/>
                </a:lnTo>
                <a:lnTo>
                  <a:pt x="415" y="647"/>
                </a:lnTo>
                <a:lnTo>
                  <a:pt x="415" y="647"/>
                </a:lnTo>
                <a:lnTo>
                  <a:pt x="405" y="666"/>
                </a:lnTo>
                <a:lnTo>
                  <a:pt x="397" y="684"/>
                </a:lnTo>
                <a:lnTo>
                  <a:pt x="386" y="701"/>
                </a:lnTo>
                <a:lnTo>
                  <a:pt x="371" y="715"/>
                </a:lnTo>
                <a:lnTo>
                  <a:pt x="371" y="715"/>
                </a:lnTo>
                <a:lnTo>
                  <a:pt x="284" y="710"/>
                </a:lnTo>
                <a:lnTo>
                  <a:pt x="284" y="710"/>
                </a:lnTo>
                <a:lnTo>
                  <a:pt x="271" y="708"/>
                </a:lnTo>
                <a:lnTo>
                  <a:pt x="252" y="703"/>
                </a:lnTo>
                <a:lnTo>
                  <a:pt x="210" y="691"/>
                </a:lnTo>
                <a:lnTo>
                  <a:pt x="158" y="671"/>
                </a:lnTo>
                <a:lnTo>
                  <a:pt x="158" y="671"/>
                </a:lnTo>
                <a:lnTo>
                  <a:pt x="148" y="666"/>
                </a:lnTo>
                <a:lnTo>
                  <a:pt x="142" y="664"/>
                </a:lnTo>
                <a:lnTo>
                  <a:pt x="138" y="662"/>
                </a:lnTo>
                <a:lnTo>
                  <a:pt x="138" y="662"/>
                </a:lnTo>
                <a:lnTo>
                  <a:pt x="133" y="654"/>
                </a:lnTo>
                <a:lnTo>
                  <a:pt x="122" y="637"/>
                </a:lnTo>
                <a:lnTo>
                  <a:pt x="108" y="620"/>
                </a:lnTo>
                <a:lnTo>
                  <a:pt x="101" y="613"/>
                </a:lnTo>
                <a:lnTo>
                  <a:pt x="95" y="608"/>
                </a:lnTo>
                <a:lnTo>
                  <a:pt x="95" y="608"/>
                </a:lnTo>
                <a:lnTo>
                  <a:pt x="87" y="606"/>
                </a:lnTo>
                <a:lnTo>
                  <a:pt x="79" y="603"/>
                </a:lnTo>
                <a:lnTo>
                  <a:pt x="58" y="600"/>
                </a:lnTo>
                <a:lnTo>
                  <a:pt x="39" y="598"/>
                </a:lnTo>
                <a:lnTo>
                  <a:pt x="27" y="598"/>
                </a:lnTo>
                <a:lnTo>
                  <a:pt x="27" y="598"/>
                </a:lnTo>
                <a:lnTo>
                  <a:pt x="23" y="600"/>
                </a:lnTo>
                <a:lnTo>
                  <a:pt x="20" y="603"/>
                </a:lnTo>
                <a:lnTo>
                  <a:pt x="16" y="612"/>
                </a:lnTo>
                <a:lnTo>
                  <a:pt x="12" y="620"/>
                </a:lnTo>
                <a:lnTo>
                  <a:pt x="12" y="623"/>
                </a:lnTo>
                <a:lnTo>
                  <a:pt x="12" y="623"/>
                </a:lnTo>
                <a:lnTo>
                  <a:pt x="12" y="623"/>
                </a:lnTo>
                <a:lnTo>
                  <a:pt x="12" y="623"/>
                </a:lnTo>
                <a:lnTo>
                  <a:pt x="12" y="626"/>
                </a:lnTo>
                <a:lnTo>
                  <a:pt x="7" y="642"/>
                </a:lnTo>
                <a:lnTo>
                  <a:pt x="7" y="642"/>
                </a:lnTo>
                <a:lnTo>
                  <a:pt x="3" y="649"/>
                </a:lnTo>
                <a:lnTo>
                  <a:pt x="1" y="654"/>
                </a:lnTo>
                <a:lnTo>
                  <a:pt x="0" y="658"/>
                </a:lnTo>
                <a:lnTo>
                  <a:pt x="2" y="662"/>
                </a:lnTo>
                <a:lnTo>
                  <a:pt x="2" y="662"/>
                </a:lnTo>
                <a:lnTo>
                  <a:pt x="12" y="671"/>
                </a:lnTo>
                <a:lnTo>
                  <a:pt x="18" y="676"/>
                </a:lnTo>
                <a:lnTo>
                  <a:pt x="27" y="681"/>
                </a:lnTo>
                <a:lnTo>
                  <a:pt x="27" y="681"/>
                </a:lnTo>
                <a:lnTo>
                  <a:pt x="44" y="688"/>
                </a:lnTo>
                <a:lnTo>
                  <a:pt x="51" y="691"/>
                </a:lnTo>
                <a:lnTo>
                  <a:pt x="51" y="691"/>
                </a:lnTo>
                <a:lnTo>
                  <a:pt x="52" y="694"/>
                </a:lnTo>
                <a:lnTo>
                  <a:pt x="59" y="702"/>
                </a:lnTo>
                <a:lnTo>
                  <a:pt x="70" y="712"/>
                </a:lnTo>
                <a:lnTo>
                  <a:pt x="78" y="716"/>
                </a:lnTo>
                <a:lnTo>
                  <a:pt x="85" y="720"/>
                </a:lnTo>
                <a:lnTo>
                  <a:pt x="85" y="720"/>
                </a:lnTo>
                <a:lnTo>
                  <a:pt x="92" y="724"/>
                </a:lnTo>
                <a:lnTo>
                  <a:pt x="101" y="726"/>
                </a:lnTo>
                <a:lnTo>
                  <a:pt x="113" y="729"/>
                </a:lnTo>
                <a:lnTo>
                  <a:pt x="129" y="730"/>
                </a:lnTo>
                <a:lnTo>
                  <a:pt x="129" y="730"/>
                </a:lnTo>
                <a:lnTo>
                  <a:pt x="133" y="733"/>
                </a:lnTo>
                <a:lnTo>
                  <a:pt x="143" y="741"/>
                </a:lnTo>
                <a:lnTo>
                  <a:pt x="155" y="752"/>
                </a:lnTo>
                <a:lnTo>
                  <a:pt x="172" y="764"/>
                </a:lnTo>
                <a:lnTo>
                  <a:pt x="172" y="764"/>
                </a:lnTo>
                <a:lnTo>
                  <a:pt x="189" y="772"/>
                </a:lnTo>
                <a:lnTo>
                  <a:pt x="218" y="783"/>
                </a:lnTo>
                <a:lnTo>
                  <a:pt x="299" y="810"/>
                </a:lnTo>
                <a:lnTo>
                  <a:pt x="374" y="836"/>
                </a:lnTo>
                <a:lnTo>
                  <a:pt x="410" y="847"/>
                </a:lnTo>
                <a:lnTo>
                  <a:pt x="410" y="847"/>
                </a:lnTo>
                <a:lnTo>
                  <a:pt x="413" y="847"/>
                </a:lnTo>
                <a:lnTo>
                  <a:pt x="416" y="845"/>
                </a:lnTo>
                <a:lnTo>
                  <a:pt x="425" y="842"/>
                </a:lnTo>
                <a:lnTo>
                  <a:pt x="435" y="837"/>
                </a:lnTo>
                <a:lnTo>
                  <a:pt x="435" y="837"/>
                </a:lnTo>
                <a:lnTo>
                  <a:pt x="444" y="853"/>
                </a:lnTo>
                <a:lnTo>
                  <a:pt x="450" y="864"/>
                </a:lnTo>
                <a:lnTo>
                  <a:pt x="453" y="866"/>
                </a:lnTo>
                <a:lnTo>
                  <a:pt x="454" y="866"/>
                </a:lnTo>
                <a:lnTo>
                  <a:pt x="454" y="866"/>
                </a:lnTo>
                <a:lnTo>
                  <a:pt x="454" y="866"/>
                </a:lnTo>
                <a:lnTo>
                  <a:pt x="456" y="861"/>
                </a:lnTo>
                <a:lnTo>
                  <a:pt x="464" y="853"/>
                </a:lnTo>
                <a:lnTo>
                  <a:pt x="483" y="827"/>
                </a:lnTo>
                <a:lnTo>
                  <a:pt x="512" y="793"/>
                </a:lnTo>
                <a:lnTo>
                  <a:pt x="512" y="793"/>
                </a:lnTo>
                <a:lnTo>
                  <a:pt x="521" y="808"/>
                </a:lnTo>
                <a:lnTo>
                  <a:pt x="539" y="842"/>
                </a:lnTo>
                <a:lnTo>
                  <a:pt x="549" y="864"/>
                </a:lnTo>
                <a:lnTo>
                  <a:pt x="559" y="884"/>
                </a:lnTo>
                <a:lnTo>
                  <a:pt x="566" y="904"/>
                </a:lnTo>
                <a:lnTo>
                  <a:pt x="571" y="920"/>
                </a:lnTo>
                <a:lnTo>
                  <a:pt x="571" y="920"/>
                </a:lnTo>
                <a:lnTo>
                  <a:pt x="572" y="928"/>
                </a:lnTo>
                <a:lnTo>
                  <a:pt x="572" y="939"/>
                </a:lnTo>
                <a:lnTo>
                  <a:pt x="569" y="966"/>
                </a:lnTo>
                <a:lnTo>
                  <a:pt x="563" y="1032"/>
                </a:lnTo>
                <a:lnTo>
                  <a:pt x="560" y="1063"/>
                </a:lnTo>
                <a:lnTo>
                  <a:pt x="557" y="1091"/>
                </a:lnTo>
                <a:lnTo>
                  <a:pt x="557" y="1111"/>
                </a:lnTo>
                <a:lnTo>
                  <a:pt x="559" y="1117"/>
                </a:lnTo>
                <a:lnTo>
                  <a:pt x="561" y="1119"/>
                </a:lnTo>
                <a:lnTo>
                  <a:pt x="561" y="1119"/>
                </a:lnTo>
                <a:lnTo>
                  <a:pt x="573" y="1123"/>
                </a:lnTo>
                <a:lnTo>
                  <a:pt x="576" y="1124"/>
                </a:lnTo>
                <a:lnTo>
                  <a:pt x="576" y="1124"/>
                </a:lnTo>
                <a:lnTo>
                  <a:pt x="567" y="1168"/>
                </a:lnTo>
                <a:lnTo>
                  <a:pt x="550" y="1268"/>
                </a:lnTo>
                <a:lnTo>
                  <a:pt x="540" y="1322"/>
                </a:lnTo>
                <a:lnTo>
                  <a:pt x="533" y="1373"/>
                </a:lnTo>
                <a:lnTo>
                  <a:pt x="528" y="1415"/>
                </a:lnTo>
                <a:lnTo>
                  <a:pt x="527" y="1431"/>
                </a:lnTo>
                <a:lnTo>
                  <a:pt x="527" y="1440"/>
                </a:lnTo>
                <a:lnTo>
                  <a:pt x="527" y="1440"/>
                </a:lnTo>
                <a:lnTo>
                  <a:pt x="529" y="1460"/>
                </a:lnTo>
                <a:lnTo>
                  <a:pt x="534" y="1485"/>
                </a:lnTo>
                <a:lnTo>
                  <a:pt x="548" y="1546"/>
                </a:lnTo>
                <a:lnTo>
                  <a:pt x="560" y="1605"/>
                </a:lnTo>
                <a:lnTo>
                  <a:pt x="563" y="1627"/>
                </a:lnTo>
                <a:lnTo>
                  <a:pt x="566" y="1640"/>
                </a:lnTo>
                <a:lnTo>
                  <a:pt x="566" y="1640"/>
                </a:lnTo>
                <a:lnTo>
                  <a:pt x="571" y="1663"/>
                </a:lnTo>
                <a:lnTo>
                  <a:pt x="580" y="1708"/>
                </a:lnTo>
                <a:lnTo>
                  <a:pt x="611" y="1833"/>
                </a:lnTo>
                <a:lnTo>
                  <a:pt x="653" y="2005"/>
                </a:lnTo>
                <a:lnTo>
                  <a:pt x="653" y="2005"/>
                </a:lnTo>
                <a:lnTo>
                  <a:pt x="653" y="2004"/>
                </a:lnTo>
                <a:lnTo>
                  <a:pt x="654" y="2004"/>
                </a:lnTo>
                <a:lnTo>
                  <a:pt x="661" y="2004"/>
                </a:lnTo>
                <a:lnTo>
                  <a:pt x="668" y="2005"/>
                </a:lnTo>
                <a:lnTo>
                  <a:pt x="668" y="2005"/>
                </a:lnTo>
                <a:lnTo>
                  <a:pt x="641" y="2022"/>
                </a:lnTo>
                <a:lnTo>
                  <a:pt x="619" y="2035"/>
                </a:lnTo>
                <a:lnTo>
                  <a:pt x="608" y="2040"/>
                </a:lnTo>
                <a:lnTo>
                  <a:pt x="600" y="2044"/>
                </a:lnTo>
                <a:lnTo>
                  <a:pt x="600" y="2044"/>
                </a:lnTo>
                <a:lnTo>
                  <a:pt x="576" y="2050"/>
                </a:lnTo>
                <a:lnTo>
                  <a:pt x="543" y="2056"/>
                </a:lnTo>
                <a:lnTo>
                  <a:pt x="526" y="2061"/>
                </a:lnTo>
                <a:lnTo>
                  <a:pt x="512" y="2065"/>
                </a:lnTo>
                <a:lnTo>
                  <a:pt x="503" y="2070"/>
                </a:lnTo>
                <a:lnTo>
                  <a:pt x="499" y="2071"/>
                </a:lnTo>
                <a:lnTo>
                  <a:pt x="498" y="2073"/>
                </a:lnTo>
                <a:lnTo>
                  <a:pt x="498" y="2073"/>
                </a:lnTo>
                <a:lnTo>
                  <a:pt x="497" y="2081"/>
                </a:lnTo>
                <a:lnTo>
                  <a:pt x="497" y="2085"/>
                </a:lnTo>
                <a:lnTo>
                  <a:pt x="498" y="2098"/>
                </a:lnTo>
                <a:lnTo>
                  <a:pt x="498" y="2098"/>
                </a:lnTo>
                <a:lnTo>
                  <a:pt x="498" y="2107"/>
                </a:lnTo>
                <a:lnTo>
                  <a:pt x="498" y="2112"/>
                </a:lnTo>
                <a:lnTo>
                  <a:pt x="499" y="2117"/>
                </a:lnTo>
                <a:lnTo>
                  <a:pt x="500" y="2121"/>
                </a:lnTo>
                <a:lnTo>
                  <a:pt x="504" y="2124"/>
                </a:lnTo>
                <a:lnTo>
                  <a:pt x="510" y="2127"/>
                </a:lnTo>
                <a:lnTo>
                  <a:pt x="517" y="2127"/>
                </a:lnTo>
                <a:lnTo>
                  <a:pt x="517" y="2127"/>
                </a:lnTo>
                <a:lnTo>
                  <a:pt x="571" y="2127"/>
                </a:lnTo>
                <a:lnTo>
                  <a:pt x="667" y="2127"/>
                </a:lnTo>
                <a:lnTo>
                  <a:pt x="761" y="2126"/>
                </a:lnTo>
                <a:lnTo>
                  <a:pt x="793" y="2124"/>
                </a:lnTo>
                <a:lnTo>
                  <a:pt x="804" y="2123"/>
                </a:lnTo>
                <a:lnTo>
                  <a:pt x="809" y="2122"/>
                </a:lnTo>
                <a:lnTo>
                  <a:pt x="809" y="2122"/>
                </a:lnTo>
                <a:lnTo>
                  <a:pt x="817" y="2118"/>
                </a:lnTo>
                <a:lnTo>
                  <a:pt x="822" y="2116"/>
                </a:lnTo>
                <a:lnTo>
                  <a:pt x="823" y="2115"/>
                </a:lnTo>
                <a:lnTo>
                  <a:pt x="825" y="2112"/>
                </a:lnTo>
                <a:lnTo>
                  <a:pt x="823" y="2102"/>
                </a:lnTo>
                <a:lnTo>
                  <a:pt x="823" y="2102"/>
                </a:lnTo>
                <a:lnTo>
                  <a:pt x="815" y="2056"/>
                </a:lnTo>
                <a:lnTo>
                  <a:pt x="812" y="2032"/>
                </a:lnTo>
                <a:lnTo>
                  <a:pt x="812" y="2023"/>
                </a:lnTo>
                <a:lnTo>
                  <a:pt x="812" y="2021"/>
                </a:lnTo>
                <a:lnTo>
                  <a:pt x="814" y="2020"/>
                </a:lnTo>
                <a:lnTo>
                  <a:pt x="814" y="2020"/>
                </a:lnTo>
                <a:lnTo>
                  <a:pt x="814" y="2016"/>
                </a:lnTo>
                <a:lnTo>
                  <a:pt x="814" y="2006"/>
                </a:lnTo>
                <a:lnTo>
                  <a:pt x="809" y="1975"/>
                </a:lnTo>
                <a:lnTo>
                  <a:pt x="791" y="1879"/>
                </a:lnTo>
                <a:lnTo>
                  <a:pt x="771" y="1782"/>
                </a:lnTo>
                <a:lnTo>
                  <a:pt x="764" y="1751"/>
                </a:lnTo>
                <a:lnTo>
                  <a:pt x="760" y="1737"/>
                </a:lnTo>
                <a:lnTo>
                  <a:pt x="760" y="1737"/>
                </a:lnTo>
                <a:lnTo>
                  <a:pt x="759" y="1731"/>
                </a:lnTo>
                <a:lnTo>
                  <a:pt x="758" y="1719"/>
                </a:lnTo>
                <a:lnTo>
                  <a:pt x="754" y="1681"/>
                </a:lnTo>
                <a:lnTo>
                  <a:pt x="750" y="1630"/>
                </a:lnTo>
                <a:lnTo>
                  <a:pt x="1086" y="1796"/>
                </a:lnTo>
                <a:lnTo>
                  <a:pt x="1095" y="1786"/>
                </a:lnTo>
                <a:lnTo>
                  <a:pt x="1095" y="1786"/>
                </a:lnTo>
                <a:lnTo>
                  <a:pt x="1105" y="1829"/>
                </a:lnTo>
                <a:lnTo>
                  <a:pt x="1112" y="1859"/>
                </a:lnTo>
                <a:lnTo>
                  <a:pt x="1115" y="1871"/>
                </a:lnTo>
                <a:lnTo>
                  <a:pt x="1115" y="1879"/>
                </a:lnTo>
                <a:lnTo>
                  <a:pt x="1115" y="1879"/>
                </a:lnTo>
                <a:lnTo>
                  <a:pt x="1114" y="1896"/>
                </a:lnTo>
                <a:lnTo>
                  <a:pt x="1114" y="1922"/>
                </a:lnTo>
                <a:lnTo>
                  <a:pt x="1115" y="1952"/>
                </a:lnTo>
                <a:lnTo>
                  <a:pt x="1117" y="1962"/>
                </a:lnTo>
                <a:lnTo>
                  <a:pt x="1120" y="1971"/>
                </a:lnTo>
                <a:lnTo>
                  <a:pt x="1120" y="1971"/>
                </a:lnTo>
                <a:lnTo>
                  <a:pt x="1122" y="1973"/>
                </a:lnTo>
                <a:lnTo>
                  <a:pt x="1125" y="1976"/>
                </a:lnTo>
                <a:lnTo>
                  <a:pt x="1133" y="1981"/>
                </a:lnTo>
                <a:lnTo>
                  <a:pt x="1143" y="1983"/>
                </a:lnTo>
                <a:lnTo>
                  <a:pt x="1155" y="1984"/>
                </a:lnTo>
                <a:lnTo>
                  <a:pt x="1166" y="1986"/>
                </a:lnTo>
                <a:lnTo>
                  <a:pt x="1176" y="1983"/>
                </a:lnTo>
                <a:lnTo>
                  <a:pt x="1183" y="1981"/>
                </a:lnTo>
                <a:lnTo>
                  <a:pt x="1186" y="1978"/>
                </a:lnTo>
                <a:lnTo>
                  <a:pt x="1188" y="1976"/>
                </a:lnTo>
                <a:lnTo>
                  <a:pt x="1188" y="1976"/>
                </a:lnTo>
                <a:lnTo>
                  <a:pt x="1191" y="1965"/>
                </a:lnTo>
                <a:lnTo>
                  <a:pt x="1196" y="1945"/>
                </a:lnTo>
                <a:lnTo>
                  <a:pt x="1210" y="1893"/>
                </a:lnTo>
                <a:lnTo>
                  <a:pt x="1221" y="1838"/>
                </a:lnTo>
                <a:lnTo>
                  <a:pt x="1224" y="1818"/>
                </a:lnTo>
                <a:lnTo>
                  <a:pt x="1227" y="1805"/>
                </a:lnTo>
                <a:lnTo>
                  <a:pt x="1227" y="1805"/>
                </a:lnTo>
                <a:lnTo>
                  <a:pt x="1234" y="1735"/>
                </a:lnTo>
                <a:lnTo>
                  <a:pt x="1238" y="1694"/>
                </a:lnTo>
                <a:lnTo>
                  <a:pt x="1238" y="1678"/>
                </a:lnTo>
                <a:lnTo>
                  <a:pt x="1236" y="1669"/>
                </a:lnTo>
                <a:lnTo>
                  <a:pt x="1236" y="1669"/>
                </a:lnTo>
                <a:lnTo>
                  <a:pt x="1233" y="1664"/>
                </a:lnTo>
                <a:lnTo>
                  <a:pt x="1227" y="1659"/>
                </a:lnTo>
                <a:lnTo>
                  <a:pt x="1219" y="1655"/>
                </a:lnTo>
                <a:lnTo>
                  <a:pt x="1211" y="1650"/>
                </a:lnTo>
                <a:lnTo>
                  <a:pt x="1195" y="1642"/>
                </a:lnTo>
                <a:lnTo>
                  <a:pt x="1188" y="1640"/>
                </a:lnTo>
                <a:lnTo>
                  <a:pt x="1173" y="1635"/>
                </a:lnTo>
                <a:lnTo>
                  <a:pt x="1163" y="1621"/>
                </a:lnTo>
                <a:lnTo>
                  <a:pt x="1163" y="1621"/>
                </a:lnTo>
                <a:lnTo>
                  <a:pt x="1161" y="1622"/>
                </a:lnTo>
                <a:lnTo>
                  <a:pt x="1154" y="1622"/>
                </a:lnTo>
                <a:lnTo>
                  <a:pt x="1146" y="1622"/>
                </a:lnTo>
                <a:lnTo>
                  <a:pt x="1137" y="1622"/>
                </a:lnTo>
                <a:lnTo>
                  <a:pt x="1125" y="1619"/>
                </a:lnTo>
                <a:lnTo>
                  <a:pt x="1110" y="1616"/>
                </a:lnTo>
                <a:lnTo>
                  <a:pt x="1110" y="1616"/>
                </a:lnTo>
                <a:lnTo>
                  <a:pt x="1100" y="1612"/>
                </a:lnTo>
                <a:lnTo>
                  <a:pt x="1086" y="1606"/>
                </a:lnTo>
                <a:lnTo>
                  <a:pt x="1049" y="1588"/>
                </a:lnTo>
                <a:lnTo>
                  <a:pt x="1007" y="1565"/>
                </a:lnTo>
                <a:lnTo>
                  <a:pt x="961" y="1539"/>
                </a:lnTo>
                <a:lnTo>
                  <a:pt x="878" y="1490"/>
                </a:lnTo>
                <a:lnTo>
                  <a:pt x="843" y="1470"/>
                </a:lnTo>
                <a:lnTo>
                  <a:pt x="843" y="1470"/>
                </a:lnTo>
                <a:lnTo>
                  <a:pt x="880" y="1397"/>
                </a:lnTo>
                <a:lnTo>
                  <a:pt x="950" y="1265"/>
                </a:lnTo>
                <a:lnTo>
                  <a:pt x="950" y="1265"/>
                </a:lnTo>
                <a:lnTo>
                  <a:pt x="957" y="1251"/>
                </a:lnTo>
                <a:lnTo>
                  <a:pt x="964" y="1236"/>
                </a:lnTo>
                <a:lnTo>
                  <a:pt x="974" y="1207"/>
                </a:lnTo>
                <a:lnTo>
                  <a:pt x="982" y="1180"/>
                </a:lnTo>
                <a:lnTo>
                  <a:pt x="987" y="1156"/>
                </a:lnTo>
                <a:lnTo>
                  <a:pt x="991" y="1135"/>
                </a:lnTo>
                <a:lnTo>
                  <a:pt x="992" y="1119"/>
                </a:lnTo>
                <a:lnTo>
                  <a:pt x="993" y="1105"/>
                </a:lnTo>
                <a:lnTo>
                  <a:pt x="993" y="1105"/>
                </a:lnTo>
                <a:lnTo>
                  <a:pt x="998" y="1107"/>
                </a:lnTo>
                <a:lnTo>
                  <a:pt x="1003" y="1109"/>
                </a:lnTo>
                <a:lnTo>
                  <a:pt x="1008" y="1111"/>
                </a:lnTo>
                <a:lnTo>
                  <a:pt x="1013" y="1112"/>
                </a:lnTo>
                <a:lnTo>
                  <a:pt x="1018" y="1111"/>
                </a:lnTo>
                <a:lnTo>
                  <a:pt x="1020" y="1109"/>
                </a:lnTo>
                <a:lnTo>
                  <a:pt x="1021" y="1107"/>
                </a:lnTo>
                <a:lnTo>
                  <a:pt x="1023" y="1103"/>
                </a:lnTo>
                <a:lnTo>
                  <a:pt x="1023" y="1100"/>
                </a:lnTo>
                <a:lnTo>
                  <a:pt x="1023" y="1100"/>
                </a:lnTo>
                <a:lnTo>
                  <a:pt x="1021" y="1094"/>
                </a:lnTo>
                <a:lnTo>
                  <a:pt x="1018" y="1083"/>
                </a:lnTo>
                <a:lnTo>
                  <a:pt x="1006" y="1052"/>
                </a:lnTo>
                <a:lnTo>
                  <a:pt x="989" y="1012"/>
                </a:lnTo>
                <a:lnTo>
                  <a:pt x="967" y="966"/>
                </a:lnTo>
                <a:lnTo>
                  <a:pt x="922" y="871"/>
                </a:lnTo>
                <a:lnTo>
                  <a:pt x="901" y="827"/>
                </a:lnTo>
                <a:lnTo>
                  <a:pt x="886" y="793"/>
                </a:lnTo>
                <a:lnTo>
                  <a:pt x="886" y="793"/>
                </a:lnTo>
                <a:lnTo>
                  <a:pt x="880" y="777"/>
                </a:lnTo>
                <a:lnTo>
                  <a:pt x="877" y="758"/>
                </a:lnTo>
                <a:lnTo>
                  <a:pt x="873" y="737"/>
                </a:lnTo>
                <a:lnTo>
                  <a:pt x="869" y="714"/>
                </a:lnTo>
                <a:lnTo>
                  <a:pt x="866" y="665"/>
                </a:lnTo>
                <a:lnTo>
                  <a:pt x="865" y="615"/>
                </a:lnTo>
                <a:lnTo>
                  <a:pt x="865" y="569"/>
                </a:lnTo>
                <a:lnTo>
                  <a:pt x="866" y="531"/>
                </a:lnTo>
                <a:lnTo>
                  <a:pt x="867" y="496"/>
                </a:lnTo>
                <a:lnTo>
                  <a:pt x="979" y="564"/>
                </a:lnTo>
                <a:lnTo>
                  <a:pt x="1013" y="550"/>
                </a:lnTo>
                <a:lnTo>
                  <a:pt x="1013" y="550"/>
                </a:lnTo>
                <a:lnTo>
                  <a:pt x="1032" y="563"/>
                </a:lnTo>
                <a:lnTo>
                  <a:pt x="1077" y="596"/>
                </a:lnTo>
                <a:lnTo>
                  <a:pt x="1104" y="617"/>
                </a:lnTo>
                <a:lnTo>
                  <a:pt x="1128" y="636"/>
                </a:lnTo>
                <a:lnTo>
                  <a:pt x="1149" y="656"/>
                </a:lnTo>
                <a:lnTo>
                  <a:pt x="1157" y="664"/>
                </a:lnTo>
                <a:lnTo>
                  <a:pt x="1163" y="671"/>
                </a:lnTo>
                <a:lnTo>
                  <a:pt x="1163" y="671"/>
                </a:lnTo>
                <a:lnTo>
                  <a:pt x="1179" y="694"/>
                </a:lnTo>
                <a:lnTo>
                  <a:pt x="1186" y="708"/>
                </a:lnTo>
                <a:lnTo>
                  <a:pt x="1188" y="714"/>
                </a:lnTo>
                <a:lnTo>
                  <a:pt x="1188" y="715"/>
                </a:lnTo>
                <a:lnTo>
                  <a:pt x="1188" y="715"/>
                </a:lnTo>
                <a:lnTo>
                  <a:pt x="1167" y="752"/>
                </a:lnTo>
                <a:lnTo>
                  <a:pt x="1154" y="778"/>
                </a:lnTo>
                <a:lnTo>
                  <a:pt x="1150" y="788"/>
                </a:lnTo>
                <a:lnTo>
                  <a:pt x="1149" y="791"/>
                </a:lnTo>
                <a:lnTo>
                  <a:pt x="1149" y="793"/>
                </a:lnTo>
                <a:lnTo>
                  <a:pt x="1149" y="793"/>
                </a:lnTo>
                <a:lnTo>
                  <a:pt x="1160" y="817"/>
                </a:lnTo>
                <a:lnTo>
                  <a:pt x="1162" y="825"/>
                </a:lnTo>
                <a:lnTo>
                  <a:pt x="1166" y="830"/>
                </a:lnTo>
                <a:lnTo>
                  <a:pt x="1169" y="832"/>
                </a:lnTo>
                <a:lnTo>
                  <a:pt x="1172" y="833"/>
                </a:lnTo>
                <a:lnTo>
                  <a:pt x="1173" y="832"/>
                </a:lnTo>
                <a:lnTo>
                  <a:pt x="1173" y="832"/>
                </a:lnTo>
                <a:lnTo>
                  <a:pt x="1176" y="828"/>
                </a:lnTo>
                <a:lnTo>
                  <a:pt x="1178" y="825"/>
                </a:lnTo>
                <a:lnTo>
                  <a:pt x="1183" y="815"/>
                </a:lnTo>
                <a:lnTo>
                  <a:pt x="1184" y="804"/>
                </a:lnTo>
                <a:lnTo>
                  <a:pt x="1184" y="800"/>
                </a:lnTo>
                <a:lnTo>
                  <a:pt x="1183" y="798"/>
                </a:lnTo>
                <a:lnTo>
                  <a:pt x="1183" y="798"/>
                </a:lnTo>
                <a:lnTo>
                  <a:pt x="1183" y="795"/>
                </a:lnTo>
                <a:lnTo>
                  <a:pt x="1186" y="791"/>
                </a:lnTo>
                <a:lnTo>
                  <a:pt x="1196" y="778"/>
                </a:lnTo>
                <a:lnTo>
                  <a:pt x="1212" y="764"/>
                </a:lnTo>
                <a:lnTo>
                  <a:pt x="1212" y="764"/>
                </a:lnTo>
                <a:lnTo>
                  <a:pt x="1214" y="774"/>
                </a:lnTo>
                <a:lnTo>
                  <a:pt x="1223" y="795"/>
                </a:lnTo>
                <a:lnTo>
                  <a:pt x="1227" y="808"/>
                </a:lnTo>
                <a:lnTo>
                  <a:pt x="1231" y="817"/>
                </a:lnTo>
                <a:lnTo>
                  <a:pt x="1236" y="825"/>
                </a:lnTo>
                <a:lnTo>
                  <a:pt x="1239" y="827"/>
                </a:lnTo>
                <a:lnTo>
                  <a:pt x="1241" y="827"/>
                </a:lnTo>
                <a:lnTo>
                  <a:pt x="1241" y="827"/>
                </a:lnTo>
                <a:lnTo>
                  <a:pt x="1248" y="826"/>
                </a:lnTo>
                <a:lnTo>
                  <a:pt x="1252" y="825"/>
                </a:lnTo>
                <a:lnTo>
                  <a:pt x="1256" y="822"/>
                </a:lnTo>
                <a:lnTo>
                  <a:pt x="1256" y="822"/>
                </a:lnTo>
                <a:lnTo>
                  <a:pt x="1256" y="822"/>
                </a:lnTo>
                <a:lnTo>
                  <a:pt x="1256" y="823"/>
                </a:lnTo>
                <a:lnTo>
                  <a:pt x="1258" y="827"/>
                </a:lnTo>
                <a:lnTo>
                  <a:pt x="1265" y="832"/>
                </a:lnTo>
                <a:lnTo>
                  <a:pt x="1265" y="832"/>
                </a:lnTo>
                <a:lnTo>
                  <a:pt x="1274" y="836"/>
                </a:lnTo>
                <a:lnTo>
                  <a:pt x="1278" y="837"/>
                </a:lnTo>
                <a:lnTo>
                  <a:pt x="1280" y="837"/>
                </a:lnTo>
                <a:lnTo>
                  <a:pt x="1282" y="836"/>
                </a:lnTo>
                <a:lnTo>
                  <a:pt x="1284" y="833"/>
                </a:lnTo>
                <a:lnTo>
                  <a:pt x="1285" y="827"/>
                </a:lnTo>
                <a:lnTo>
                  <a:pt x="1285" y="827"/>
                </a:lnTo>
                <a:lnTo>
                  <a:pt x="1285" y="825"/>
                </a:lnTo>
                <a:lnTo>
                  <a:pt x="1286" y="825"/>
                </a:lnTo>
                <a:lnTo>
                  <a:pt x="1289" y="830"/>
                </a:lnTo>
                <a:lnTo>
                  <a:pt x="1291" y="832"/>
                </a:lnTo>
                <a:lnTo>
                  <a:pt x="1293" y="832"/>
                </a:lnTo>
                <a:lnTo>
                  <a:pt x="1298" y="831"/>
                </a:lnTo>
                <a:lnTo>
                  <a:pt x="1304" y="827"/>
                </a:lnTo>
                <a:lnTo>
                  <a:pt x="1304" y="827"/>
                </a:lnTo>
                <a:lnTo>
                  <a:pt x="1310" y="821"/>
                </a:lnTo>
                <a:lnTo>
                  <a:pt x="1315" y="814"/>
                </a:lnTo>
                <a:lnTo>
                  <a:pt x="1319" y="806"/>
                </a:lnTo>
                <a:lnTo>
                  <a:pt x="1323" y="799"/>
                </a:lnTo>
                <a:lnTo>
                  <a:pt x="1324" y="792"/>
                </a:lnTo>
                <a:lnTo>
                  <a:pt x="1325" y="783"/>
                </a:lnTo>
                <a:lnTo>
                  <a:pt x="1325" y="776"/>
                </a:lnTo>
                <a:lnTo>
                  <a:pt x="1324" y="769"/>
                </a:lnTo>
                <a:lnTo>
                  <a:pt x="1324" y="769"/>
                </a:lnTo>
                <a:lnTo>
                  <a:pt x="1319" y="749"/>
                </a:lnTo>
                <a:lnTo>
                  <a:pt x="1309" y="724"/>
                </a:lnTo>
                <a:lnTo>
                  <a:pt x="1299" y="701"/>
                </a:lnTo>
                <a:lnTo>
                  <a:pt x="1295" y="692"/>
                </a:lnTo>
                <a:lnTo>
                  <a:pt x="1290" y="686"/>
                </a:lnTo>
                <a:lnTo>
                  <a:pt x="1290" y="686"/>
                </a:lnTo>
                <a:lnTo>
                  <a:pt x="1279" y="677"/>
                </a:lnTo>
                <a:lnTo>
                  <a:pt x="1265" y="666"/>
                </a:lnTo>
                <a:lnTo>
                  <a:pt x="1258" y="660"/>
                </a:lnTo>
                <a:lnTo>
                  <a:pt x="1251" y="653"/>
                </a:lnTo>
                <a:lnTo>
                  <a:pt x="1246" y="646"/>
                </a:lnTo>
                <a:lnTo>
                  <a:pt x="1241" y="637"/>
                </a:lnTo>
                <a:lnTo>
                  <a:pt x="1241" y="637"/>
                </a:lnTo>
                <a:lnTo>
                  <a:pt x="1238" y="631"/>
                </a:lnTo>
                <a:lnTo>
                  <a:pt x="1230" y="623"/>
                </a:lnTo>
                <a:lnTo>
                  <a:pt x="1210" y="601"/>
                </a:lnTo>
                <a:lnTo>
                  <a:pt x="1180" y="574"/>
                </a:lnTo>
                <a:lnTo>
                  <a:pt x="1148" y="545"/>
                </a:lnTo>
                <a:lnTo>
                  <a:pt x="1088" y="494"/>
                </a:lnTo>
                <a:lnTo>
                  <a:pt x="1061" y="472"/>
                </a:lnTo>
                <a:lnTo>
                  <a:pt x="1071" y="452"/>
                </a:lnTo>
                <a:lnTo>
                  <a:pt x="1071" y="452"/>
                </a:lnTo>
                <a:lnTo>
                  <a:pt x="961" y="390"/>
                </a:lnTo>
                <a:lnTo>
                  <a:pt x="878" y="343"/>
                </a:lnTo>
                <a:lnTo>
                  <a:pt x="846" y="323"/>
                </a:lnTo>
                <a:lnTo>
                  <a:pt x="828" y="311"/>
                </a:lnTo>
                <a:lnTo>
                  <a:pt x="828" y="311"/>
                </a:lnTo>
                <a:lnTo>
                  <a:pt x="794" y="284"/>
                </a:lnTo>
                <a:lnTo>
                  <a:pt x="781" y="277"/>
                </a:lnTo>
                <a:lnTo>
                  <a:pt x="776" y="273"/>
                </a:lnTo>
                <a:lnTo>
                  <a:pt x="770" y="272"/>
                </a:lnTo>
                <a:lnTo>
                  <a:pt x="770" y="272"/>
                </a:lnTo>
                <a:lnTo>
                  <a:pt x="759" y="272"/>
                </a:lnTo>
                <a:lnTo>
                  <a:pt x="741" y="276"/>
                </a:lnTo>
                <a:lnTo>
                  <a:pt x="690" y="286"/>
                </a:lnTo>
                <a:lnTo>
                  <a:pt x="619" y="301"/>
                </a:lnTo>
                <a:lnTo>
                  <a:pt x="619" y="248"/>
                </a:lnTo>
                <a:lnTo>
                  <a:pt x="619" y="248"/>
                </a:lnTo>
                <a:lnTo>
                  <a:pt x="620" y="232"/>
                </a:lnTo>
                <a:lnTo>
                  <a:pt x="622" y="216"/>
                </a:lnTo>
                <a:lnTo>
                  <a:pt x="624" y="194"/>
                </a:lnTo>
                <a:lnTo>
                  <a:pt x="624" y="194"/>
                </a:lnTo>
                <a:lnTo>
                  <a:pt x="625" y="182"/>
                </a:lnTo>
                <a:lnTo>
                  <a:pt x="623" y="168"/>
                </a:lnTo>
                <a:lnTo>
                  <a:pt x="620" y="153"/>
                </a:lnTo>
                <a:lnTo>
                  <a:pt x="616" y="137"/>
                </a:lnTo>
                <a:lnTo>
                  <a:pt x="607" y="110"/>
                </a:lnTo>
                <a:lnTo>
                  <a:pt x="600" y="92"/>
                </a:lnTo>
                <a:lnTo>
                  <a:pt x="600" y="92"/>
                </a:lnTo>
                <a:lnTo>
                  <a:pt x="596" y="86"/>
                </a:lnTo>
                <a:lnTo>
                  <a:pt x="593" y="80"/>
                </a:lnTo>
                <a:lnTo>
                  <a:pt x="582" y="69"/>
                </a:lnTo>
                <a:lnTo>
                  <a:pt x="569" y="59"/>
                </a:lnTo>
                <a:lnTo>
                  <a:pt x="561" y="53"/>
                </a:lnTo>
                <a:lnTo>
                  <a:pt x="561" y="53"/>
                </a:lnTo>
                <a:lnTo>
                  <a:pt x="554" y="48"/>
                </a:lnTo>
                <a:lnTo>
                  <a:pt x="546" y="42"/>
                </a:lnTo>
                <a:lnTo>
                  <a:pt x="539" y="34"/>
                </a:lnTo>
                <a:lnTo>
                  <a:pt x="532" y="24"/>
                </a:lnTo>
                <a:lnTo>
                  <a:pt x="532" y="24"/>
                </a:lnTo>
                <a:lnTo>
                  <a:pt x="525" y="14"/>
                </a:lnTo>
                <a:lnTo>
                  <a:pt x="516" y="7"/>
                </a:lnTo>
                <a:lnTo>
                  <a:pt x="508" y="0"/>
                </a:lnTo>
                <a:lnTo>
                  <a:pt x="493" y="0"/>
                </a:lnTo>
                <a:lnTo>
                  <a:pt x="478" y="0"/>
                </a:lnTo>
                <a:lnTo>
                  <a:pt x="478" y="0"/>
                </a:lnTo>
                <a:lnTo>
                  <a:pt x="471" y="8"/>
                </a:lnTo>
                <a:lnTo>
                  <a:pt x="465" y="14"/>
                </a:lnTo>
                <a:lnTo>
                  <a:pt x="464" y="15"/>
                </a:lnTo>
                <a:lnTo>
                  <a:pt x="464" y="14"/>
                </a:lnTo>
                <a:lnTo>
                  <a:pt x="464" y="1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A9A35E5A-C7B4-4A8B-9FAB-1A9D2A39F7E1}"/>
              </a:ext>
            </a:extLst>
          </p:cNvPr>
          <p:cNvSpPr>
            <a:spLocks/>
          </p:cNvSpPr>
          <p:nvPr/>
        </p:nvSpPr>
        <p:spPr bwMode="auto">
          <a:xfrm>
            <a:off x="1160426" y="3813642"/>
            <a:ext cx="1563405" cy="2533111"/>
          </a:xfrm>
          <a:custGeom>
            <a:avLst/>
            <a:gdLst>
              <a:gd name="T0" fmla="*/ 609 w 1343"/>
              <a:gd name="T1" fmla="*/ 78 h 2176"/>
              <a:gd name="T2" fmla="*/ 571 w 1343"/>
              <a:gd name="T3" fmla="*/ 169 h 2176"/>
              <a:gd name="T4" fmla="*/ 613 w 1343"/>
              <a:gd name="T5" fmla="*/ 287 h 2176"/>
              <a:gd name="T6" fmla="*/ 615 w 1343"/>
              <a:gd name="T7" fmla="*/ 364 h 2176"/>
              <a:gd name="T8" fmla="*/ 594 w 1343"/>
              <a:gd name="T9" fmla="*/ 408 h 2176"/>
              <a:gd name="T10" fmla="*/ 460 w 1343"/>
              <a:gd name="T11" fmla="*/ 470 h 2176"/>
              <a:gd name="T12" fmla="*/ 434 w 1343"/>
              <a:gd name="T13" fmla="*/ 521 h 2176"/>
              <a:gd name="T14" fmla="*/ 344 w 1343"/>
              <a:gd name="T15" fmla="*/ 701 h 2176"/>
              <a:gd name="T16" fmla="*/ 254 w 1343"/>
              <a:gd name="T17" fmla="*/ 691 h 2176"/>
              <a:gd name="T18" fmla="*/ 132 w 1343"/>
              <a:gd name="T19" fmla="*/ 617 h 2176"/>
              <a:gd name="T20" fmla="*/ 74 w 1343"/>
              <a:gd name="T21" fmla="*/ 560 h 2176"/>
              <a:gd name="T22" fmla="*/ 30 w 1343"/>
              <a:gd name="T23" fmla="*/ 565 h 2176"/>
              <a:gd name="T24" fmla="*/ 7 w 1343"/>
              <a:gd name="T25" fmla="*/ 601 h 2176"/>
              <a:gd name="T26" fmla="*/ 0 w 1343"/>
              <a:gd name="T27" fmla="*/ 630 h 2176"/>
              <a:gd name="T28" fmla="*/ 21 w 1343"/>
              <a:gd name="T29" fmla="*/ 658 h 2176"/>
              <a:gd name="T30" fmla="*/ 89 w 1343"/>
              <a:gd name="T31" fmla="*/ 701 h 2176"/>
              <a:gd name="T32" fmla="*/ 128 w 1343"/>
              <a:gd name="T33" fmla="*/ 750 h 2176"/>
              <a:gd name="T34" fmla="*/ 327 w 1343"/>
              <a:gd name="T35" fmla="*/ 852 h 2176"/>
              <a:gd name="T36" fmla="*/ 403 w 1343"/>
              <a:gd name="T37" fmla="*/ 857 h 2176"/>
              <a:gd name="T38" fmla="*/ 599 w 1343"/>
              <a:gd name="T39" fmla="*/ 940 h 2176"/>
              <a:gd name="T40" fmla="*/ 579 w 1343"/>
              <a:gd name="T41" fmla="*/ 1504 h 2176"/>
              <a:gd name="T42" fmla="*/ 594 w 1343"/>
              <a:gd name="T43" fmla="*/ 1679 h 2176"/>
              <a:gd name="T44" fmla="*/ 740 w 1343"/>
              <a:gd name="T45" fmla="*/ 2045 h 2176"/>
              <a:gd name="T46" fmla="*/ 633 w 1343"/>
              <a:gd name="T47" fmla="*/ 2114 h 2176"/>
              <a:gd name="T48" fmla="*/ 633 w 1343"/>
              <a:gd name="T49" fmla="*/ 2147 h 2176"/>
              <a:gd name="T50" fmla="*/ 881 w 1343"/>
              <a:gd name="T51" fmla="*/ 2114 h 2176"/>
              <a:gd name="T52" fmla="*/ 939 w 1343"/>
              <a:gd name="T53" fmla="*/ 2079 h 2176"/>
              <a:gd name="T54" fmla="*/ 934 w 1343"/>
              <a:gd name="T55" fmla="*/ 1996 h 2176"/>
              <a:gd name="T56" fmla="*/ 800 w 1343"/>
              <a:gd name="T57" fmla="*/ 1555 h 2176"/>
              <a:gd name="T58" fmla="*/ 866 w 1343"/>
              <a:gd name="T59" fmla="*/ 1356 h 2176"/>
              <a:gd name="T60" fmla="*/ 918 w 1343"/>
              <a:gd name="T61" fmla="*/ 1592 h 2176"/>
              <a:gd name="T62" fmla="*/ 1116 w 1343"/>
              <a:gd name="T63" fmla="*/ 1907 h 2176"/>
              <a:gd name="T64" fmla="*/ 1158 w 1343"/>
              <a:gd name="T65" fmla="*/ 1908 h 2176"/>
              <a:gd name="T66" fmla="*/ 1212 w 1343"/>
              <a:gd name="T67" fmla="*/ 2119 h 2176"/>
              <a:gd name="T68" fmla="*/ 1235 w 1343"/>
              <a:gd name="T69" fmla="*/ 2176 h 2176"/>
              <a:gd name="T70" fmla="*/ 1326 w 1343"/>
              <a:gd name="T71" fmla="*/ 2119 h 2176"/>
              <a:gd name="T72" fmla="*/ 1341 w 1343"/>
              <a:gd name="T73" fmla="*/ 2052 h 2176"/>
              <a:gd name="T74" fmla="*/ 1303 w 1343"/>
              <a:gd name="T75" fmla="*/ 1913 h 2176"/>
              <a:gd name="T76" fmla="*/ 1283 w 1343"/>
              <a:gd name="T77" fmla="*/ 1877 h 2176"/>
              <a:gd name="T78" fmla="*/ 1144 w 1343"/>
              <a:gd name="T79" fmla="*/ 1581 h 2176"/>
              <a:gd name="T80" fmla="*/ 1155 w 1343"/>
              <a:gd name="T81" fmla="*/ 1442 h 2176"/>
              <a:gd name="T82" fmla="*/ 1136 w 1343"/>
              <a:gd name="T83" fmla="*/ 1262 h 2176"/>
              <a:gd name="T84" fmla="*/ 1132 w 1343"/>
              <a:gd name="T85" fmla="*/ 795 h 2176"/>
              <a:gd name="T86" fmla="*/ 1058 w 1343"/>
              <a:gd name="T87" fmla="*/ 567 h 2176"/>
              <a:gd name="T88" fmla="*/ 1028 w 1343"/>
              <a:gd name="T89" fmla="*/ 459 h 2176"/>
              <a:gd name="T90" fmla="*/ 904 w 1343"/>
              <a:gd name="T91" fmla="*/ 407 h 2176"/>
              <a:gd name="T92" fmla="*/ 809 w 1343"/>
              <a:gd name="T93" fmla="*/ 396 h 2176"/>
              <a:gd name="T94" fmla="*/ 847 w 1343"/>
              <a:gd name="T95" fmla="*/ 374 h 2176"/>
              <a:gd name="T96" fmla="*/ 871 w 1343"/>
              <a:gd name="T97" fmla="*/ 317 h 2176"/>
              <a:gd name="T98" fmla="*/ 881 w 1343"/>
              <a:gd name="T99" fmla="*/ 278 h 2176"/>
              <a:gd name="T100" fmla="*/ 882 w 1343"/>
              <a:gd name="T101" fmla="*/ 244 h 2176"/>
              <a:gd name="T102" fmla="*/ 854 w 1343"/>
              <a:gd name="T103" fmla="*/ 202 h 2176"/>
              <a:gd name="T104" fmla="*/ 861 w 1343"/>
              <a:gd name="T105" fmla="*/ 161 h 2176"/>
              <a:gd name="T106" fmla="*/ 858 w 1343"/>
              <a:gd name="T107" fmla="*/ 95 h 2176"/>
              <a:gd name="T108" fmla="*/ 813 w 1343"/>
              <a:gd name="T109" fmla="*/ 54 h 2176"/>
              <a:gd name="T110" fmla="*/ 793 w 1343"/>
              <a:gd name="T111" fmla="*/ 26 h 2176"/>
              <a:gd name="T112" fmla="*/ 730 w 1343"/>
              <a:gd name="T113" fmla="*/ 20 h 2176"/>
              <a:gd name="T114" fmla="*/ 681 w 1343"/>
              <a:gd name="T115" fmla="*/ 29 h 2176"/>
              <a:gd name="T116" fmla="*/ 681 w 1343"/>
              <a:gd name="T117" fmla="*/ 49 h 2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43" h="2176">
                <a:moveTo>
                  <a:pt x="657" y="49"/>
                </a:moveTo>
                <a:lnTo>
                  <a:pt x="657" y="49"/>
                </a:lnTo>
                <a:lnTo>
                  <a:pt x="652" y="50"/>
                </a:lnTo>
                <a:lnTo>
                  <a:pt x="640" y="56"/>
                </a:lnTo>
                <a:lnTo>
                  <a:pt x="624" y="65"/>
                </a:lnTo>
                <a:lnTo>
                  <a:pt x="616" y="71"/>
                </a:lnTo>
                <a:lnTo>
                  <a:pt x="609" y="78"/>
                </a:lnTo>
                <a:lnTo>
                  <a:pt x="609" y="78"/>
                </a:lnTo>
                <a:lnTo>
                  <a:pt x="601" y="85"/>
                </a:lnTo>
                <a:lnTo>
                  <a:pt x="595" y="94"/>
                </a:lnTo>
                <a:lnTo>
                  <a:pt x="590" y="102"/>
                </a:lnTo>
                <a:lnTo>
                  <a:pt x="585" y="111"/>
                </a:lnTo>
                <a:lnTo>
                  <a:pt x="578" y="128"/>
                </a:lnTo>
                <a:lnTo>
                  <a:pt x="575" y="141"/>
                </a:lnTo>
                <a:lnTo>
                  <a:pt x="575" y="141"/>
                </a:lnTo>
                <a:lnTo>
                  <a:pt x="571" y="169"/>
                </a:lnTo>
                <a:lnTo>
                  <a:pt x="570" y="181"/>
                </a:lnTo>
                <a:lnTo>
                  <a:pt x="570" y="190"/>
                </a:lnTo>
                <a:lnTo>
                  <a:pt x="570" y="190"/>
                </a:lnTo>
                <a:lnTo>
                  <a:pt x="575" y="202"/>
                </a:lnTo>
                <a:lnTo>
                  <a:pt x="582" y="222"/>
                </a:lnTo>
                <a:lnTo>
                  <a:pt x="594" y="248"/>
                </a:lnTo>
                <a:lnTo>
                  <a:pt x="613" y="287"/>
                </a:lnTo>
                <a:lnTo>
                  <a:pt x="613" y="287"/>
                </a:lnTo>
                <a:lnTo>
                  <a:pt x="613" y="298"/>
                </a:lnTo>
                <a:lnTo>
                  <a:pt x="613" y="307"/>
                </a:lnTo>
                <a:lnTo>
                  <a:pt x="613" y="312"/>
                </a:lnTo>
                <a:lnTo>
                  <a:pt x="613" y="312"/>
                </a:lnTo>
                <a:lnTo>
                  <a:pt x="615" y="320"/>
                </a:lnTo>
                <a:lnTo>
                  <a:pt x="616" y="338"/>
                </a:lnTo>
                <a:lnTo>
                  <a:pt x="616" y="357"/>
                </a:lnTo>
                <a:lnTo>
                  <a:pt x="615" y="364"/>
                </a:lnTo>
                <a:lnTo>
                  <a:pt x="613" y="370"/>
                </a:lnTo>
                <a:lnTo>
                  <a:pt x="613" y="370"/>
                </a:lnTo>
                <a:lnTo>
                  <a:pt x="612" y="375"/>
                </a:lnTo>
                <a:lnTo>
                  <a:pt x="611" y="379"/>
                </a:lnTo>
                <a:lnTo>
                  <a:pt x="609" y="390"/>
                </a:lnTo>
                <a:lnTo>
                  <a:pt x="606" y="394"/>
                </a:lnTo>
                <a:lnTo>
                  <a:pt x="601" y="401"/>
                </a:lnTo>
                <a:lnTo>
                  <a:pt x="594" y="408"/>
                </a:lnTo>
                <a:lnTo>
                  <a:pt x="584" y="414"/>
                </a:lnTo>
                <a:lnTo>
                  <a:pt x="584" y="414"/>
                </a:lnTo>
                <a:lnTo>
                  <a:pt x="570" y="421"/>
                </a:lnTo>
                <a:lnTo>
                  <a:pt x="553" y="428"/>
                </a:lnTo>
                <a:lnTo>
                  <a:pt x="514" y="444"/>
                </a:lnTo>
                <a:lnTo>
                  <a:pt x="477" y="460"/>
                </a:lnTo>
                <a:lnTo>
                  <a:pt x="465" y="466"/>
                </a:lnTo>
                <a:lnTo>
                  <a:pt x="460" y="470"/>
                </a:lnTo>
                <a:lnTo>
                  <a:pt x="458" y="472"/>
                </a:lnTo>
                <a:lnTo>
                  <a:pt x="458" y="472"/>
                </a:lnTo>
                <a:lnTo>
                  <a:pt x="454" y="478"/>
                </a:lnTo>
                <a:lnTo>
                  <a:pt x="451" y="484"/>
                </a:lnTo>
                <a:lnTo>
                  <a:pt x="443" y="500"/>
                </a:lnTo>
                <a:lnTo>
                  <a:pt x="437" y="514"/>
                </a:lnTo>
                <a:lnTo>
                  <a:pt x="434" y="521"/>
                </a:lnTo>
                <a:lnTo>
                  <a:pt x="434" y="521"/>
                </a:lnTo>
                <a:lnTo>
                  <a:pt x="430" y="529"/>
                </a:lnTo>
                <a:lnTo>
                  <a:pt x="423" y="550"/>
                </a:lnTo>
                <a:lnTo>
                  <a:pt x="403" y="610"/>
                </a:lnTo>
                <a:lnTo>
                  <a:pt x="375" y="696"/>
                </a:lnTo>
                <a:lnTo>
                  <a:pt x="375" y="696"/>
                </a:lnTo>
                <a:lnTo>
                  <a:pt x="363" y="700"/>
                </a:lnTo>
                <a:lnTo>
                  <a:pt x="351" y="701"/>
                </a:lnTo>
                <a:lnTo>
                  <a:pt x="344" y="701"/>
                </a:lnTo>
                <a:lnTo>
                  <a:pt x="336" y="701"/>
                </a:lnTo>
                <a:lnTo>
                  <a:pt x="336" y="701"/>
                </a:lnTo>
                <a:lnTo>
                  <a:pt x="318" y="700"/>
                </a:lnTo>
                <a:lnTo>
                  <a:pt x="296" y="700"/>
                </a:lnTo>
                <a:lnTo>
                  <a:pt x="284" y="699"/>
                </a:lnTo>
                <a:lnTo>
                  <a:pt x="273" y="697"/>
                </a:lnTo>
                <a:lnTo>
                  <a:pt x="262" y="695"/>
                </a:lnTo>
                <a:lnTo>
                  <a:pt x="254" y="691"/>
                </a:lnTo>
                <a:lnTo>
                  <a:pt x="254" y="691"/>
                </a:lnTo>
                <a:lnTo>
                  <a:pt x="214" y="671"/>
                </a:lnTo>
                <a:lnTo>
                  <a:pt x="191" y="657"/>
                </a:lnTo>
                <a:lnTo>
                  <a:pt x="176" y="657"/>
                </a:lnTo>
                <a:lnTo>
                  <a:pt x="142" y="648"/>
                </a:lnTo>
                <a:lnTo>
                  <a:pt x="142" y="648"/>
                </a:lnTo>
                <a:lnTo>
                  <a:pt x="140" y="638"/>
                </a:lnTo>
                <a:lnTo>
                  <a:pt x="132" y="617"/>
                </a:lnTo>
                <a:lnTo>
                  <a:pt x="123" y="594"/>
                </a:lnTo>
                <a:lnTo>
                  <a:pt x="118" y="584"/>
                </a:lnTo>
                <a:lnTo>
                  <a:pt x="113" y="579"/>
                </a:lnTo>
                <a:lnTo>
                  <a:pt x="113" y="579"/>
                </a:lnTo>
                <a:lnTo>
                  <a:pt x="102" y="572"/>
                </a:lnTo>
                <a:lnTo>
                  <a:pt x="90" y="566"/>
                </a:lnTo>
                <a:lnTo>
                  <a:pt x="79" y="561"/>
                </a:lnTo>
                <a:lnTo>
                  <a:pt x="74" y="560"/>
                </a:lnTo>
                <a:lnTo>
                  <a:pt x="74" y="560"/>
                </a:lnTo>
                <a:lnTo>
                  <a:pt x="68" y="560"/>
                </a:lnTo>
                <a:lnTo>
                  <a:pt x="58" y="560"/>
                </a:lnTo>
                <a:lnTo>
                  <a:pt x="40" y="560"/>
                </a:lnTo>
                <a:lnTo>
                  <a:pt x="40" y="560"/>
                </a:lnTo>
                <a:lnTo>
                  <a:pt x="36" y="561"/>
                </a:lnTo>
                <a:lnTo>
                  <a:pt x="34" y="562"/>
                </a:lnTo>
                <a:lnTo>
                  <a:pt x="30" y="565"/>
                </a:lnTo>
                <a:lnTo>
                  <a:pt x="30" y="565"/>
                </a:lnTo>
                <a:lnTo>
                  <a:pt x="30" y="566"/>
                </a:lnTo>
                <a:lnTo>
                  <a:pt x="26" y="575"/>
                </a:lnTo>
                <a:lnTo>
                  <a:pt x="26" y="575"/>
                </a:lnTo>
                <a:lnTo>
                  <a:pt x="16" y="589"/>
                </a:lnTo>
                <a:lnTo>
                  <a:pt x="16" y="589"/>
                </a:lnTo>
                <a:lnTo>
                  <a:pt x="10" y="598"/>
                </a:lnTo>
                <a:lnTo>
                  <a:pt x="7" y="601"/>
                </a:lnTo>
                <a:lnTo>
                  <a:pt x="6" y="604"/>
                </a:lnTo>
                <a:lnTo>
                  <a:pt x="6" y="604"/>
                </a:lnTo>
                <a:lnTo>
                  <a:pt x="4" y="612"/>
                </a:lnTo>
                <a:lnTo>
                  <a:pt x="2" y="618"/>
                </a:lnTo>
                <a:lnTo>
                  <a:pt x="1" y="623"/>
                </a:lnTo>
                <a:lnTo>
                  <a:pt x="1" y="623"/>
                </a:lnTo>
                <a:lnTo>
                  <a:pt x="1" y="627"/>
                </a:lnTo>
                <a:lnTo>
                  <a:pt x="0" y="630"/>
                </a:lnTo>
                <a:lnTo>
                  <a:pt x="0" y="633"/>
                </a:lnTo>
                <a:lnTo>
                  <a:pt x="1" y="638"/>
                </a:lnTo>
                <a:lnTo>
                  <a:pt x="1" y="638"/>
                </a:lnTo>
                <a:lnTo>
                  <a:pt x="6" y="644"/>
                </a:lnTo>
                <a:lnTo>
                  <a:pt x="12" y="650"/>
                </a:lnTo>
                <a:lnTo>
                  <a:pt x="21" y="657"/>
                </a:lnTo>
                <a:lnTo>
                  <a:pt x="21" y="657"/>
                </a:lnTo>
                <a:lnTo>
                  <a:pt x="21" y="658"/>
                </a:lnTo>
                <a:lnTo>
                  <a:pt x="23" y="662"/>
                </a:lnTo>
                <a:lnTo>
                  <a:pt x="29" y="668"/>
                </a:lnTo>
                <a:lnTo>
                  <a:pt x="40" y="677"/>
                </a:lnTo>
                <a:lnTo>
                  <a:pt x="40" y="677"/>
                </a:lnTo>
                <a:lnTo>
                  <a:pt x="55" y="686"/>
                </a:lnTo>
                <a:lnTo>
                  <a:pt x="69" y="694"/>
                </a:lnTo>
                <a:lnTo>
                  <a:pt x="81" y="699"/>
                </a:lnTo>
                <a:lnTo>
                  <a:pt x="89" y="701"/>
                </a:lnTo>
                <a:lnTo>
                  <a:pt x="89" y="701"/>
                </a:lnTo>
                <a:lnTo>
                  <a:pt x="91" y="702"/>
                </a:lnTo>
                <a:lnTo>
                  <a:pt x="95" y="704"/>
                </a:lnTo>
                <a:lnTo>
                  <a:pt x="103" y="708"/>
                </a:lnTo>
                <a:lnTo>
                  <a:pt x="113" y="716"/>
                </a:lnTo>
                <a:lnTo>
                  <a:pt x="132" y="730"/>
                </a:lnTo>
                <a:lnTo>
                  <a:pt x="128" y="750"/>
                </a:lnTo>
                <a:lnTo>
                  <a:pt x="128" y="750"/>
                </a:lnTo>
                <a:lnTo>
                  <a:pt x="155" y="766"/>
                </a:lnTo>
                <a:lnTo>
                  <a:pt x="217" y="800"/>
                </a:lnTo>
                <a:lnTo>
                  <a:pt x="253" y="818"/>
                </a:lnTo>
                <a:lnTo>
                  <a:pt x="285" y="835"/>
                </a:lnTo>
                <a:lnTo>
                  <a:pt x="311" y="847"/>
                </a:lnTo>
                <a:lnTo>
                  <a:pt x="321" y="851"/>
                </a:lnTo>
                <a:lnTo>
                  <a:pt x="327" y="852"/>
                </a:lnTo>
                <a:lnTo>
                  <a:pt x="327" y="852"/>
                </a:lnTo>
                <a:lnTo>
                  <a:pt x="373" y="860"/>
                </a:lnTo>
                <a:lnTo>
                  <a:pt x="392" y="863"/>
                </a:lnTo>
                <a:lnTo>
                  <a:pt x="398" y="863"/>
                </a:lnTo>
                <a:lnTo>
                  <a:pt x="400" y="863"/>
                </a:lnTo>
                <a:lnTo>
                  <a:pt x="400" y="862"/>
                </a:lnTo>
                <a:lnTo>
                  <a:pt x="400" y="862"/>
                </a:lnTo>
                <a:lnTo>
                  <a:pt x="401" y="860"/>
                </a:lnTo>
                <a:lnTo>
                  <a:pt x="403" y="857"/>
                </a:lnTo>
                <a:lnTo>
                  <a:pt x="414" y="848"/>
                </a:lnTo>
                <a:lnTo>
                  <a:pt x="446" y="822"/>
                </a:lnTo>
                <a:lnTo>
                  <a:pt x="477" y="796"/>
                </a:lnTo>
                <a:lnTo>
                  <a:pt x="488" y="787"/>
                </a:lnTo>
                <a:lnTo>
                  <a:pt x="492" y="784"/>
                </a:lnTo>
                <a:lnTo>
                  <a:pt x="492" y="784"/>
                </a:lnTo>
                <a:lnTo>
                  <a:pt x="599" y="940"/>
                </a:lnTo>
                <a:lnTo>
                  <a:pt x="599" y="940"/>
                </a:lnTo>
                <a:lnTo>
                  <a:pt x="600" y="1044"/>
                </a:lnTo>
                <a:lnTo>
                  <a:pt x="601" y="1118"/>
                </a:lnTo>
                <a:lnTo>
                  <a:pt x="602" y="1143"/>
                </a:lnTo>
                <a:lnTo>
                  <a:pt x="602" y="1150"/>
                </a:lnTo>
                <a:lnTo>
                  <a:pt x="604" y="1154"/>
                </a:lnTo>
                <a:lnTo>
                  <a:pt x="623" y="1173"/>
                </a:lnTo>
                <a:lnTo>
                  <a:pt x="623" y="1173"/>
                </a:lnTo>
                <a:lnTo>
                  <a:pt x="579" y="1504"/>
                </a:lnTo>
                <a:lnTo>
                  <a:pt x="579" y="1504"/>
                </a:lnTo>
                <a:lnTo>
                  <a:pt x="578" y="1527"/>
                </a:lnTo>
                <a:lnTo>
                  <a:pt x="578" y="1553"/>
                </a:lnTo>
                <a:lnTo>
                  <a:pt x="581" y="1581"/>
                </a:lnTo>
                <a:lnTo>
                  <a:pt x="583" y="1608"/>
                </a:lnTo>
                <a:lnTo>
                  <a:pt x="590" y="1654"/>
                </a:lnTo>
                <a:lnTo>
                  <a:pt x="594" y="1679"/>
                </a:lnTo>
                <a:lnTo>
                  <a:pt x="594" y="1679"/>
                </a:lnTo>
                <a:lnTo>
                  <a:pt x="601" y="1698"/>
                </a:lnTo>
                <a:lnTo>
                  <a:pt x="619" y="1738"/>
                </a:lnTo>
                <a:lnTo>
                  <a:pt x="674" y="1855"/>
                </a:lnTo>
                <a:lnTo>
                  <a:pt x="754" y="2020"/>
                </a:lnTo>
                <a:lnTo>
                  <a:pt x="774" y="2020"/>
                </a:lnTo>
                <a:lnTo>
                  <a:pt x="774" y="2020"/>
                </a:lnTo>
                <a:lnTo>
                  <a:pt x="740" y="2045"/>
                </a:lnTo>
                <a:lnTo>
                  <a:pt x="740" y="2045"/>
                </a:lnTo>
                <a:lnTo>
                  <a:pt x="717" y="2059"/>
                </a:lnTo>
                <a:lnTo>
                  <a:pt x="686" y="2076"/>
                </a:lnTo>
                <a:lnTo>
                  <a:pt x="658" y="2091"/>
                </a:lnTo>
                <a:lnTo>
                  <a:pt x="643" y="2098"/>
                </a:lnTo>
                <a:lnTo>
                  <a:pt x="643" y="2098"/>
                </a:lnTo>
                <a:lnTo>
                  <a:pt x="640" y="2101"/>
                </a:lnTo>
                <a:lnTo>
                  <a:pt x="638" y="2104"/>
                </a:lnTo>
                <a:lnTo>
                  <a:pt x="633" y="2114"/>
                </a:lnTo>
                <a:lnTo>
                  <a:pt x="629" y="2125"/>
                </a:lnTo>
                <a:lnTo>
                  <a:pt x="628" y="2132"/>
                </a:lnTo>
                <a:lnTo>
                  <a:pt x="628" y="2132"/>
                </a:lnTo>
                <a:lnTo>
                  <a:pt x="627" y="2137"/>
                </a:lnTo>
                <a:lnTo>
                  <a:pt x="627" y="2142"/>
                </a:lnTo>
                <a:lnTo>
                  <a:pt x="627" y="2144"/>
                </a:lnTo>
                <a:lnTo>
                  <a:pt x="629" y="2147"/>
                </a:lnTo>
                <a:lnTo>
                  <a:pt x="633" y="2147"/>
                </a:lnTo>
                <a:lnTo>
                  <a:pt x="638" y="2147"/>
                </a:lnTo>
                <a:lnTo>
                  <a:pt x="638" y="2147"/>
                </a:lnTo>
                <a:lnTo>
                  <a:pt x="717" y="2138"/>
                </a:lnTo>
                <a:lnTo>
                  <a:pt x="769" y="2132"/>
                </a:lnTo>
                <a:lnTo>
                  <a:pt x="808" y="2127"/>
                </a:lnTo>
                <a:lnTo>
                  <a:pt x="808" y="2127"/>
                </a:lnTo>
                <a:lnTo>
                  <a:pt x="841" y="2121"/>
                </a:lnTo>
                <a:lnTo>
                  <a:pt x="881" y="2114"/>
                </a:lnTo>
                <a:lnTo>
                  <a:pt x="899" y="2110"/>
                </a:lnTo>
                <a:lnTo>
                  <a:pt x="916" y="2105"/>
                </a:lnTo>
                <a:lnTo>
                  <a:pt x="928" y="2099"/>
                </a:lnTo>
                <a:lnTo>
                  <a:pt x="932" y="2097"/>
                </a:lnTo>
                <a:lnTo>
                  <a:pt x="934" y="2093"/>
                </a:lnTo>
                <a:lnTo>
                  <a:pt x="934" y="2093"/>
                </a:lnTo>
                <a:lnTo>
                  <a:pt x="936" y="2086"/>
                </a:lnTo>
                <a:lnTo>
                  <a:pt x="939" y="2079"/>
                </a:lnTo>
                <a:lnTo>
                  <a:pt x="941" y="2064"/>
                </a:lnTo>
                <a:lnTo>
                  <a:pt x="941" y="2049"/>
                </a:lnTo>
                <a:lnTo>
                  <a:pt x="939" y="2040"/>
                </a:lnTo>
                <a:lnTo>
                  <a:pt x="939" y="2040"/>
                </a:lnTo>
                <a:lnTo>
                  <a:pt x="934" y="2030"/>
                </a:lnTo>
                <a:lnTo>
                  <a:pt x="928" y="2019"/>
                </a:lnTo>
                <a:lnTo>
                  <a:pt x="919" y="2006"/>
                </a:lnTo>
                <a:lnTo>
                  <a:pt x="934" y="1996"/>
                </a:lnTo>
                <a:lnTo>
                  <a:pt x="934" y="1996"/>
                </a:lnTo>
                <a:lnTo>
                  <a:pt x="866" y="1791"/>
                </a:lnTo>
                <a:lnTo>
                  <a:pt x="819" y="1648"/>
                </a:lnTo>
                <a:lnTo>
                  <a:pt x="804" y="1597"/>
                </a:lnTo>
                <a:lnTo>
                  <a:pt x="799" y="1581"/>
                </a:lnTo>
                <a:lnTo>
                  <a:pt x="798" y="1572"/>
                </a:lnTo>
                <a:lnTo>
                  <a:pt x="798" y="1572"/>
                </a:lnTo>
                <a:lnTo>
                  <a:pt x="800" y="1555"/>
                </a:lnTo>
                <a:lnTo>
                  <a:pt x="808" y="1524"/>
                </a:lnTo>
                <a:lnTo>
                  <a:pt x="830" y="1437"/>
                </a:lnTo>
                <a:lnTo>
                  <a:pt x="850" y="1357"/>
                </a:lnTo>
                <a:lnTo>
                  <a:pt x="858" y="1331"/>
                </a:lnTo>
                <a:lnTo>
                  <a:pt x="860" y="1325"/>
                </a:lnTo>
                <a:lnTo>
                  <a:pt x="861" y="1324"/>
                </a:lnTo>
                <a:lnTo>
                  <a:pt x="861" y="1324"/>
                </a:lnTo>
                <a:lnTo>
                  <a:pt x="866" y="1356"/>
                </a:lnTo>
                <a:lnTo>
                  <a:pt x="875" y="1419"/>
                </a:lnTo>
                <a:lnTo>
                  <a:pt x="883" y="1485"/>
                </a:lnTo>
                <a:lnTo>
                  <a:pt x="885" y="1509"/>
                </a:lnTo>
                <a:lnTo>
                  <a:pt x="885" y="1524"/>
                </a:lnTo>
                <a:lnTo>
                  <a:pt x="885" y="1524"/>
                </a:lnTo>
                <a:lnTo>
                  <a:pt x="888" y="1531"/>
                </a:lnTo>
                <a:lnTo>
                  <a:pt x="894" y="1547"/>
                </a:lnTo>
                <a:lnTo>
                  <a:pt x="918" y="1592"/>
                </a:lnTo>
                <a:lnTo>
                  <a:pt x="953" y="1654"/>
                </a:lnTo>
                <a:lnTo>
                  <a:pt x="994" y="1722"/>
                </a:lnTo>
                <a:lnTo>
                  <a:pt x="1036" y="1790"/>
                </a:lnTo>
                <a:lnTo>
                  <a:pt x="1074" y="1849"/>
                </a:lnTo>
                <a:lnTo>
                  <a:pt x="1090" y="1873"/>
                </a:lnTo>
                <a:lnTo>
                  <a:pt x="1103" y="1891"/>
                </a:lnTo>
                <a:lnTo>
                  <a:pt x="1113" y="1903"/>
                </a:lnTo>
                <a:lnTo>
                  <a:pt x="1116" y="1907"/>
                </a:lnTo>
                <a:lnTo>
                  <a:pt x="1119" y="1908"/>
                </a:lnTo>
                <a:lnTo>
                  <a:pt x="1119" y="1908"/>
                </a:lnTo>
                <a:lnTo>
                  <a:pt x="1126" y="1909"/>
                </a:lnTo>
                <a:lnTo>
                  <a:pt x="1133" y="1911"/>
                </a:lnTo>
                <a:lnTo>
                  <a:pt x="1145" y="1911"/>
                </a:lnTo>
                <a:lnTo>
                  <a:pt x="1154" y="1909"/>
                </a:lnTo>
                <a:lnTo>
                  <a:pt x="1158" y="1908"/>
                </a:lnTo>
                <a:lnTo>
                  <a:pt x="1158" y="1908"/>
                </a:lnTo>
                <a:lnTo>
                  <a:pt x="1184" y="1970"/>
                </a:lnTo>
                <a:lnTo>
                  <a:pt x="1202" y="2018"/>
                </a:lnTo>
                <a:lnTo>
                  <a:pt x="1209" y="2037"/>
                </a:lnTo>
                <a:lnTo>
                  <a:pt x="1211" y="2049"/>
                </a:lnTo>
                <a:lnTo>
                  <a:pt x="1211" y="2049"/>
                </a:lnTo>
                <a:lnTo>
                  <a:pt x="1211" y="2077"/>
                </a:lnTo>
                <a:lnTo>
                  <a:pt x="1211" y="2097"/>
                </a:lnTo>
                <a:lnTo>
                  <a:pt x="1212" y="2119"/>
                </a:lnTo>
                <a:lnTo>
                  <a:pt x="1215" y="2139"/>
                </a:lnTo>
                <a:lnTo>
                  <a:pt x="1217" y="2148"/>
                </a:lnTo>
                <a:lnTo>
                  <a:pt x="1219" y="2156"/>
                </a:lnTo>
                <a:lnTo>
                  <a:pt x="1222" y="2164"/>
                </a:lnTo>
                <a:lnTo>
                  <a:pt x="1226" y="2170"/>
                </a:lnTo>
                <a:lnTo>
                  <a:pt x="1230" y="2174"/>
                </a:lnTo>
                <a:lnTo>
                  <a:pt x="1235" y="2176"/>
                </a:lnTo>
                <a:lnTo>
                  <a:pt x="1235" y="2176"/>
                </a:lnTo>
                <a:lnTo>
                  <a:pt x="1241" y="2176"/>
                </a:lnTo>
                <a:lnTo>
                  <a:pt x="1247" y="2176"/>
                </a:lnTo>
                <a:lnTo>
                  <a:pt x="1256" y="2174"/>
                </a:lnTo>
                <a:lnTo>
                  <a:pt x="1263" y="2170"/>
                </a:lnTo>
                <a:lnTo>
                  <a:pt x="1280" y="2161"/>
                </a:lnTo>
                <a:lnTo>
                  <a:pt x="1297" y="2149"/>
                </a:lnTo>
                <a:lnTo>
                  <a:pt x="1313" y="2135"/>
                </a:lnTo>
                <a:lnTo>
                  <a:pt x="1326" y="2119"/>
                </a:lnTo>
                <a:lnTo>
                  <a:pt x="1332" y="2111"/>
                </a:lnTo>
                <a:lnTo>
                  <a:pt x="1336" y="2103"/>
                </a:lnTo>
                <a:lnTo>
                  <a:pt x="1340" y="2096"/>
                </a:lnTo>
                <a:lnTo>
                  <a:pt x="1342" y="2088"/>
                </a:lnTo>
                <a:lnTo>
                  <a:pt x="1342" y="2088"/>
                </a:lnTo>
                <a:lnTo>
                  <a:pt x="1343" y="2081"/>
                </a:lnTo>
                <a:lnTo>
                  <a:pt x="1343" y="2071"/>
                </a:lnTo>
                <a:lnTo>
                  <a:pt x="1341" y="2052"/>
                </a:lnTo>
                <a:lnTo>
                  <a:pt x="1337" y="2029"/>
                </a:lnTo>
                <a:lnTo>
                  <a:pt x="1331" y="2007"/>
                </a:lnTo>
                <a:lnTo>
                  <a:pt x="1320" y="1967"/>
                </a:lnTo>
                <a:lnTo>
                  <a:pt x="1313" y="1942"/>
                </a:lnTo>
                <a:lnTo>
                  <a:pt x="1313" y="1942"/>
                </a:lnTo>
                <a:lnTo>
                  <a:pt x="1308" y="1924"/>
                </a:lnTo>
                <a:lnTo>
                  <a:pt x="1303" y="1913"/>
                </a:lnTo>
                <a:lnTo>
                  <a:pt x="1303" y="1913"/>
                </a:lnTo>
                <a:lnTo>
                  <a:pt x="1301" y="1911"/>
                </a:lnTo>
                <a:lnTo>
                  <a:pt x="1297" y="1907"/>
                </a:lnTo>
                <a:lnTo>
                  <a:pt x="1285" y="1899"/>
                </a:lnTo>
                <a:lnTo>
                  <a:pt x="1273" y="1892"/>
                </a:lnTo>
                <a:lnTo>
                  <a:pt x="1271" y="1890"/>
                </a:lnTo>
                <a:lnTo>
                  <a:pt x="1269" y="1889"/>
                </a:lnTo>
                <a:lnTo>
                  <a:pt x="1269" y="1889"/>
                </a:lnTo>
                <a:lnTo>
                  <a:pt x="1283" y="1877"/>
                </a:lnTo>
                <a:lnTo>
                  <a:pt x="1294" y="1864"/>
                </a:lnTo>
                <a:lnTo>
                  <a:pt x="1294" y="1864"/>
                </a:lnTo>
                <a:lnTo>
                  <a:pt x="1269" y="1822"/>
                </a:lnTo>
                <a:lnTo>
                  <a:pt x="1215" y="1723"/>
                </a:lnTo>
                <a:lnTo>
                  <a:pt x="1187" y="1670"/>
                </a:lnTo>
                <a:lnTo>
                  <a:pt x="1161" y="1620"/>
                </a:lnTo>
                <a:lnTo>
                  <a:pt x="1151" y="1599"/>
                </a:lnTo>
                <a:lnTo>
                  <a:pt x="1144" y="1581"/>
                </a:lnTo>
                <a:lnTo>
                  <a:pt x="1139" y="1566"/>
                </a:lnTo>
                <a:lnTo>
                  <a:pt x="1138" y="1558"/>
                </a:lnTo>
                <a:lnTo>
                  <a:pt x="1138" y="1558"/>
                </a:lnTo>
                <a:lnTo>
                  <a:pt x="1139" y="1543"/>
                </a:lnTo>
                <a:lnTo>
                  <a:pt x="1142" y="1527"/>
                </a:lnTo>
                <a:lnTo>
                  <a:pt x="1149" y="1487"/>
                </a:lnTo>
                <a:lnTo>
                  <a:pt x="1151" y="1465"/>
                </a:lnTo>
                <a:lnTo>
                  <a:pt x="1155" y="1442"/>
                </a:lnTo>
                <a:lnTo>
                  <a:pt x="1156" y="1417"/>
                </a:lnTo>
                <a:lnTo>
                  <a:pt x="1158" y="1392"/>
                </a:lnTo>
                <a:lnTo>
                  <a:pt x="1158" y="1392"/>
                </a:lnTo>
                <a:lnTo>
                  <a:pt x="1158" y="1379"/>
                </a:lnTo>
                <a:lnTo>
                  <a:pt x="1155" y="1364"/>
                </a:lnTo>
                <a:lnTo>
                  <a:pt x="1150" y="1331"/>
                </a:lnTo>
                <a:lnTo>
                  <a:pt x="1144" y="1296"/>
                </a:lnTo>
                <a:lnTo>
                  <a:pt x="1136" y="1262"/>
                </a:lnTo>
                <a:lnTo>
                  <a:pt x="1121" y="1206"/>
                </a:lnTo>
                <a:lnTo>
                  <a:pt x="1114" y="1183"/>
                </a:lnTo>
                <a:lnTo>
                  <a:pt x="1143" y="1168"/>
                </a:lnTo>
                <a:lnTo>
                  <a:pt x="1022" y="867"/>
                </a:lnTo>
                <a:lnTo>
                  <a:pt x="1022" y="867"/>
                </a:lnTo>
                <a:lnTo>
                  <a:pt x="1079" y="831"/>
                </a:lnTo>
                <a:lnTo>
                  <a:pt x="1119" y="805"/>
                </a:lnTo>
                <a:lnTo>
                  <a:pt x="1132" y="795"/>
                </a:lnTo>
                <a:lnTo>
                  <a:pt x="1137" y="791"/>
                </a:lnTo>
                <a:lnTo>
                  <a:pt x="1138" y="789"/>
                </a:lnTo>
                <a:lnTo>
                  <a:pt x="1138" y="789"/>
                </a:lnTo>
                <a:lnTo>
                  <a:pt x="1137" y="784"/>
                </a:lnTo>
                <a:lnTo>
                  <a:pt x="1134" y="775"/>
                </a:lnTo>
                <a:lnTo>
                  <a:pt x="1125" y="746"/>
                </a:lnTo>
                <a:lnTo>
                  <a:pt x="1092" y="658"/>
                </a:lnTo>
                <a:lnTo>
                  <a:pt x="1058" y="567"/>
                </a:lnTo>
                <a:lnTo>
                  <a:pt x="1046" y="533"/>
                </a:lnTo>
                <a:lnTo>
                  <a:pt x="1042" y="520"/>
                </a:lnTo>
                <a:lnTo>
                  <a:pt x="1041" y="511"/>
                </a:lnTo>
                <a:lnTo>
                  <a:pt x="1041" y="511"/>
                </a:lnTo>
                <a:lnTo>
                  <a:pt x="1039" y="498"/>
                </a:lnTo>
                <a:lnTo>
                  <a:pt x="1036" y="484"/>
                </a:lnTo>
                <a:lnTo>
                  <a:pt x="1032" y="471"/>
                </a:lnTo>
                <a:lnTo>
                  <a:pt x="1028" y="459"/>
                </a:lnTo>
                <a:lnTo>
                  <a:pt x="1023" y="448"/>
                </a:lnTo>
                <a:lnTo>
                  <a:pt x="1018" y="438"/>
                </a:lnTo>
                <a:lnTo>
                  <a:pt x="1012" y="432"/>
                </a:lnTo>
                <a:lnTo>
                  <a:pt x="1007" y="428"/>
                </a:lnTo>
                <a:lnTo>
                  <a:pt x="1007" y="428"/>
                </a:lnTo>
                <a:lnTo>
                  <a:pt x="983" y="422"/>
                </a:lnTo>
                <a:lnTo>
                  <a:pt x="943" y="414"/>
                </a:lnTo>
                <a:lnTo>
                  <a:pt x="904" y="407"/>
                </a:lnTo>
                <a:lnTo>
                  <a:pt x="885" y="404"/>
                </a:lnTo>
                <a:lnTo>
                  <a:pt x="885" y="404"/>
                </a:lnTo>
                <a:lnTo>
                  <a:pt x="873" y="404"/>
                </a:lnTo>
                <a:lnTo>
                  <a:pt x="849" y="403"/>
                </a:lnTo>
                <a:lnTo>
                  <a:pt x="825" y="402"/>
                </a:lnTo>
                <a:lnTo>
                  <a:pt x="813" y="399"/>
                </a:lnTo>
                <a:lnTo>
                  <a:pt x="813" y="399"/>
                </a:lnTo>
                <a:lnTo>
                  <a:pt x="809" y="396"/>
                </a:lnTo>
                <a:lnTo>
                  <a:pt x="807" y="391"/>
                </a:lnTo>
                <a:lnTo>
                  <a:pt x="803" y="385"/>
                </a:lnTo>
                <a:lnTo>
                  <a:pt x="803" y="385"/>
                </a:lnTo>
                <a:lnTo>
                  <a:pt x="809" y="385"/>
                </a:lnTo>
                <a:lnTo>
                  <a:pt x="824" y="382"/>
                </a:lnTo>
                <a:lnTo>
                  <a:pt x="832" y="380"/>
                </a:lnTo>
                <a:lnTo>
                  <a:pt x="839" y="377"/>
                </a:lnTo>
                <a:lnTo>
                  <a:pt x="847" y="374"/>
                </a:lnTo>
                <a:lnTo>
                  <a:pt x="851" y="370"/>
                </a:lnTo>
                <a:lnTo>
                  <a:pt x="851" y="370"/>
                </a:lnTo>
                <a:lnTo>
                  <a:pt x="855" y="365"/>
                </a:lnTo>
                <a:lnTo>
                  <a:pt x="858" y="359"/>
                </a:lnTo>
                <a:lnTo>
                  <a:pt x="860" y="346"/>
                </a:lnTo>
                <a:lnTo>
                  <a:pt x="861" y="336"/>
                </a:lnTo>
                <a:lnTo>
                  <a:pt x="861" y="331"/>
                </a:lnTo>
                <a:lnTo>
                  <a:pt x="871" y="317"/>
                </a:lnTo>
                <a:lnTo>
                  <a:pt x="871" y="302"/>
                </a:lnTo>
                <a:lnTo>
                  <a:pt x="871" y="302"/>
                </a:lnTo>
                <a:lnTo>
                  <a:pt x="873" y="300"/>
                </a:lnTo>
                <a:lnTo>
                  <a:pt x="878" y="293"/>
                </a:lnTo>
                <a:lnTo>
                  <a:pt x="879" y="290"/>
                </a:lnTo>
                <a:lnTo>
                  <a:pt x="881" y="286"/>
                </a:lnTo>
                <a:lnTo>
                  <a:pt x="882" y="281"/>
                </a:lnTo>
                <a:lnTo>
                  <a:pt x="881" y="278"/>
                </a:lnTo>
                <a:lnTo>
                  <a:pt x="881" y="278"/>
                </a:lnTo>
                <a:lnTo>
                  <a:pt x="877" y="270"/>
                </a:lnTo>
                <a:lnTo>
                  <a:pt x="875" y="267"/>
                </a:lnTo>
                <a:lnTo>
                  <a:pt x="871" y="263"/>
                </a:lnTo>
                <a:lnTo>
                  <a:pt x="871" y="263"/>
                </a:lnTo>
                <a:lnTo>
                  <a:pt x="873" y="259"/>
                </a:lnTo>
                <a:lnTo>
                  <a:pt x="879" y="250"/>
                </a:lnTo>
                <a:lnTo>
                  <a:pt x="882" y="244"/>
                </a:lnTo>
                <a:lnTo>
                  <a:pt x="883" y="237"/>
                </a:lnTo>
                <a:lnTo>
                  <a:pt x="883" y="233"/>
                </a:lnTo>
                <a:lnTo>
                  <a:pt x="881" y="229"/>
                </a:lnTo>
                <a:lnTo>
                  <a:pt x="881" y="229"/>
                </a:lnTo>
                <a:lnTo>
                  <a:pt x="870" y="218"/>
                </a:lnTo>
                <a:lnTo>
                  <a:pt x="856" y="205"/>
                </a:lnTo>
                <a:lnTo>
                  <a:pt x="856" y="205"/>
                </a:lnTo>
                <a:lnTo>
                  <a:pt x="854" y="202"/>
                </a:lnTo>
                <a:lnTo>
                  <a:pt x="854" y="200"/>
                </a:lnTo>
                <a:lnTo>
                  <a:pt x="853" y="195"/>
                </a:lnTo>
                <a:lnTo>
                  <a:pt x="854" y="190"/>
                </a:lnTo>
                <a:lnTo>
                  <a:pt x="858" y="184"/>
                </a:lnTo>
                <a:lnTo>
                  <a:pt x="860" y="178"/>
                </a:lnTo>
                <a:lnTo>
                  <a:pt x="862" y="172"/>
                </a:lnTo>
                <a:lnTo>
                  <a:pt x="862" y="167"/>
                </a:lnTo>
                <a:lnTo>
                  <a:pt x="861" y="161"/>
                </a:lnTo>
                <a:lnTo>
                  <a:pt x="861" y="161"/>
                </a:lnTo>
                <a:lnTo>
                  <a:pt x="856" y="149"/>
                </a:lnTo>
                <a:lnTo>
                  <a:pt x="851" y="135"/>
                </a:lnTo>
                <a:lnTo>
                  <a:pt x="847" y="122"/>
                </a:lnTo>
                <a:lnTo>
                  <a:pt x="847" y="122"/>
                </a:lnTo>
                <a:lnTo>
                  <a:pt x="853" y="108"/>
                </a:lnTo>
                <a:lnTo>
                  <a:pt x="856" y="99"/>
                </a:lnTo>
                <a:lnTo>
                  <a:pt x="858" y="95"/>
                </a:lnTo>
                <a:lnTo>
                  <a:pt x="856" y="93"/>
                </a:lnTo>
                <a:lnTo>
                  <a:pt x="856" y="93"/>
                </a:lnTo>
                <a:lnTo>
                  <a:pt x="832" y="78"/>
                </a:lnTo>
                <a:lnTo>
                  <a:pt x="832" y="78"/>
                </a:lnTo>
                <a:lnTo>
                  <a:pt x="824" y="66"/>
                </a:lnTo>
                <a:lnTo>
                  <a:pt x="817" y="59"/>
                </a:lnTo>
                <a:lnTo>
                  <a:pt x="813" y="54"/>
                </a:lnTo>
                <a:lnTo>
                  <a:pt x="813" y="54"/>
                </a:lnTo>
                <a:lnTo>
                  <a:pt x="808" y="54"/>
                </a:lnTo>
                <a:lnTo>
                  <a:pt x="802" y="55"/>
                </a:lnTo>
                <a:lnTo>
                  <a:pt x="797" y="55"/>
                </a:lnTo>
                <a:lnTo>
                  <a:pt x="794" y="55"/>
                </a:lnTo>
                <a:lnTo>
                  <a:pt x="793" y="54"/>
                </a:lnTo>
                <a:lnTo>
                  <a:pt x="793" y="54"/>
                </a:lnTo>
                <a:lnTo>
                  <a:pt x="793" y="44"/>
                </a:lnTo>
                <a:lnTo>
                  <a:pt x="793" y="26"/>
                </a:lnTo>
                <a:lnTo>
                  <a:pt x="793" y="0"/>
                </a:lnTo>
                <a:lnTo>
                  <a:pt x="779" y="34"/>
                </a:lnTo>
                <a:lnTo>
                  <a:pt x="749" y="0"/>
                </a:lnTo>
                <a:lnTo>
                  <a:pt x="754" y="24"/>
                </a:lnTo>
                <a:lnTo>
                  <a:pt x="754" y="24"/>
                </a:lnTo>
                <a:lnTo>
                  <a:pt x="745" y="23"/>
                </a:lnTo>
                <a:lnTo>
                  <a:pt x="737" y="22"/>
                </a:lnTo>
                <a:lnTo>
                  <a:pt x="730" y="20"/>
                </a:lnTo>
                <a:lnTo>
                  <a:pt x="730" y="20"/>
                </a:lnTo>
                <a:lnTo>
                  <a:pt x="713" y="14"/>
                </a:lnTo>
                <a:lnTo>
                  <a:pt x="701" y="10"/>
                </a:lnTo>
                <a:lnTo>
                  <a:pt x="720" y="34"/>
                </a:lnTo>
                <a:lnTo>
                  <a:pt x="720" y="34"/>
                </a:lnTo>
                <a:lnTo>
                  <a:pt x="707" y="32"/>
                </a:lnTo>
                <a:lnTo>
                  <a:pt x="681" y="29"/>
                </a:lnTo>
                <a:lnTo>
                  <a:pt x="681" y="29"/>
                </a:lnTo>
                <a:lnTo>
                  <a:pt x="669" y="29"/>
                </a:lnTo>
                <a:lnTo>
                  <a:pt x="661" y="32"/>
                </a:lnTo>
                <a:lnTo>
                  <a:pt x="652" y="34"/>
                </a:lnTo>
                <a:lnTo>
                  <a:pt x="652" y="34"/>
                </a:lnTo>
                <a:lnTo>
                  <a:pt x="668" y="42"/>
                </a:lnTo>
                <a:lnTo>
                  <a:pt x="679" y="46"/>
                </a:lnTo>
                <a:lnTo>
                  <a:pt x="681" y="48"/>
                </a:lnTo>
                <a:lnTo>
                  <a:pt x="681" y="49"/>
                </a:lnTo>
                <a:lnTo>
                  <a:pt x="681" y="49"/>
                </a:lnTo>
                <a:lnTo>
                  <a:pt x="677" y="49"/>
                </a:lnTo>
                <a:lnTo>
                  <a:pt x="668" y="49"/>
                </a:lnTo>
                <a:lnTo>
                  <a:pt x="657" y="49"/>
                </a:lnTo>
                <a:lnTo>
                  <a:pt x="657" y="49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2">
            <a:extLst>
              <a:ext uri="{FF2B5EF4-FFF2-40B4-BE49-F238E27FC236}">
                <a16:creationId xmlns:a16="http://schemas.microsoft.com/office/drawing/2014/main" id="{7DE3FB6D-B29C-2F23-B658-A8C17552D0E9}"/>
              </a:ext>
            </a:extLst>
          </p:cNvPr>
          <p:cNvSpPr>
            <a:spLocks/>
          </p:cNvSpPr>
          <p:nvPr/>
        </p:nvSpPr>
        <p:spPr bwMode="auto">
          <a:xfrm>
            <a:off x="3954277" y="3804173"/>
            <a:ext cx="1977784" cy="2533580"/>
          </a:xfrm>
          <a:custGeom>
            <a:avLst/>
            <a:gdLst>
              <a:gd name="T0" fmla="*/ 532 w 1765"/>
              <a:gd name="T1" fmla="*/ 77 h 2261"/>
              <a:gd name="T2" fmla="*/ 515 w 1765"/>
              <a:gd name="T3" fmla="*/ 175 h 2261"/>
              <a:gd name="T4" fmla="*/ 617 w 1765"/>
              <a:gd name="T5" fmla="*/ 316 h 2261"/>
              <a:gd name="T6" fmla="*/ 646 w 1765"/>
              <a:gd name="T7" fmla="*/ 365 h 2261"/>
              <a:gd name="T8" fmla="*/ 389 w 1765"/>
              <a:gd name="T9" fmla="*/ 535 h 2261"/>
              <a:gd name="T10" fmla="*/ 260 w 1765"/>
              <a:gd name="T11" fmla="*/ 595 h 2261"/>
              <a:gd name="T12" fmla="*/ 196 w 1765"/>
              <a:gd name="T13" fmla="*/ 448 h 2261"/>
              <a:gd name="T14" fmla="*/ 180 w 1765"/>
              <a:gd name="T15" fmla="*/ 385 h 2261"/>
              <a:gd name="T16" fmla="*/ 165 w 1765"/>
              <a:gd name="T17" fmla="*/ 399 h 2261"/>
              <a:gd name="T18" fmla="*/ 153 w 1765"/>
              <a:gd name="T19" fmla="*/ 426 h 2261"/>
              <a:gd name="T20" fmla="*/ 87 w 1765"/>
              <a:gd name="T21" fmla="*/ 365 h 2261"/>
              <a:gd name="T22" fmla="*/ 68 w 1765"/>
              <a:gd name="T23" fmla="*/ 370 h 2261"/>
              <a:gd name="T24" fmla="*/ 34 w 1765"/>
              <a:gd name="T25" fmla="*/ 360 h 2261"/>
              <a:gd name="T26" fmla="*/ 34 w 1765"/>
              <a:gd name="T27" fmla="*/ 405 h 2261"/>
              <a:gd name="T28" fmla="*/ 24 w 1765"/>
              <a:gd name="T29" fmla="*/ 414 h 2261"/>
              <a:gd name="T30" fmla="*/ 6 w 1765"/>
              <a:gd name="T31" fmla="*/ 402 h 2261"/>
              <a:gd name="T32" fmla="*/ 87 w 1765"/>
              <a:gd name="T33" fmla="*/ 560 h 2261"/>
              <a:gd name="T34" fmla="*/ 219 w 1765"/>
              <a:gd name="T35" fmla="*/ 779 h 2261"/>
              <a:gd name="T36" fmla="*/ 568 w 1765"/>
              <a:gd name="T37" fmla="*/ 681 h 2261"/>
              <a:gd name="T38" fmla="*/ 775 w 1765"/>
              <a:gd name="T39" fmla="*/ 1123 h 2261"/>
              <a:gd name="T40" fmla="*/ 769 w 1765"/>
              <a:gd name="T41" fmla="*/ 1326 h 2261"/>
              <a:gd name="T42" fmla="*/ 704 w 1765"/>
              <a:gd name="T43" fmla="*/ 1654 h 2261"/>
              <a:gd name="T44" fmla="*/ 899 w 1765"/>
              <a:gd name="T45" fmla="*/ 2103 h 2261"/>
              <a:gd name="T46" fmla="*/ 870 w 1765"/>
              <a:gd name="T47" fmla="*/ 2137 h 2261"/>
              <a:gd name="T48" fmla="*/ 742 w 1765"/>
              <a:gd name="T49" fmla="*/ 2184 h 2261"/>
              <a:gd name="T50" fmla="*/ 758 w 1765"/>
              <a:gd name="T51" fmla="*/ 2242 h 2261"/>
              <a:gd name="T52" fmla="*/ 889 w 1765"/>
              <a:gd name="T53" fmla="*/ 2259 h 2261"/>
              <a:gd name="T54" fmla="*/ 1098 w 1765"/>
              <a:gd name="T55" fmla="*/ 2249 h 2261"/>
              <a:gd name="T56" fmla="*/ 1037 w 1765"/>
              <a:gd name="T57" fmla="*/ 1948 h 2261"/>
              <a:gd name="T58" fmla="*/ 1025 w 1765"/>
              <a:gd name="T59" fmla="*/ 1514 h 2261"/>
              <a:gd name="T60" fmla="*/ 1356 w 1765"/>
              <a:gd name="T61" fmla="*/ 1744 h 2261"/>
              <a:gd name="T62" fmla="*/ 1482 w 1765"/>
              <a:gd name="T63" fmla="*/ 1819 h 2261"/>
              <a:gd name="T64" fmla="*/ 1540 w 1765"/>
              <a:gd name="T65" fmla="*/ 1820 h 2261"/>
              <a:gd name="T66" fmla="*/ 1603 w 1765"/>
              <a:gd name="T67" fmla="*/ 1976 h 2261"/>
              <a:gd name="T68" fmla="*/ 1671 w 1765"/>
              <a:gd name="T69" fmla="*/ 1918 h 2261"/>
              <a:gd name="T70" fmla="*/ 1691 w 1765"/>
              <a:gd name="T71" fmla="*/ 1840 h 2261"/>
              <a:gd name="T72" fmla="*/ 1643 w 1765"/>
              <a:gd name="T73" fmla="*/ 1705 h 2261"/>
              <a:gd name="T74" fmla="*/ 1432 w 1765"/>
              <a:gd name="T75" fmla="*/ 1569 h 2261"/>
              <a:gd name="T76" fmla="*/ 1285 w 1765"/>
              <a:gd name="T77" fmla="*/ 1416 h 2261"/>
              <a:gd name="T78" fmla="*/ 1313 w 1765"/>
              <a:gd name="T79" fmla="*/ 1157 h 2261"/>
              <a:gd name="T80" fmla="*/ 1200 w 1765"/>
              <a:gd name="T81" fmla="*/ 798 h 2261"/>
              <a:gd name="T82" fmla="*/ 1127 w 1765"/>
              <a:gd name="T83" fmla="*/ 511 h 2261"/>
              <a:gd name="T84" fmla="*/ 1612 w 1765"/>
              <a:gd name="T85" fmla="*/ 741 h 2261"/>
              <a:gd name="T86" fmla="*/ 1659 w 1765"/>
              <a:gd name="T87" fmla="*/ 823 h 2261"/>
              <a:gd name="T88" fmla="*/ 1666 w 1765"/>
              <a:gd name="T89" fmla="*/ 784 h 2261"/>
              <a:gd name="T90" fmla="*/ 1704 w 1765"/>
              <a:gd name="T91" fmla="*/ 789 h 2261"/>
              <a:gd name="T92" fmla="*/ 1749 w 1765"/>
              <a:gd name="T93" fmla="*/ 754 h 2261"/>
              <a:gd name="T94" fmla="*/ 1761 w 1765"/>
              <a:gd name="T95" fmla="*/ 724 h 2261"/>
              <a:gd name="T96" fmla="*/ 1694 w 1765"/>
              <a:gd name="T97" fmla="*/ 658 h 2261"/>
              <a:gd name="T98" fmla="*/ 1632 w 1765"/>
              <a:gd name="T99" fmla="*/ 604 h 2261"/>
              <a:gd name="T100" fmla="*/ 1458 w 1765"/>
              <a:gd name="T101" fmla="*/ 462 h 2261"/>
              <a:gd name="T102" fmla="*/ 1074 w 1765"/>
              <a:gd name="T103" fmla="*/ 312 h 2261"/>
              <a:gd name="T104" fmla="*/ 972 w 1765"/>
              <a:gd name="T105" fmla="*/ 316 h 2261"/>
              <a:gd name="T106" fmla="*/ 855 w 1765"/>
              <a:gd name="T107" fmla="*/ 201 h 2261"/>
              <a:gd name="T108" fmla="*/ 792 w 1765"/>
              <a:gd name="T109" fmla="*/ 34 h 2261"/>
              <a:gd name="T110" fmla="*/ 726 w 1765"/>
              <a:gd name="T111" fmla="*/ 2 h 2261"/>
              <a:gd name="T112" fmla="*/ 646 w 1765"/>
              <a:gd name="T113" fmla="*/ 0 h 2261"/>
              <a:gd name="T114" fmla="*/ 585 w 1765"/>
              <a:gd name="T115" fmla="*/ 39 h 2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65" h="2261">
                <a:moveTo>
                  <a:pt x="583" y="44"/>
                </a:moveTo>
                <a:lnTo>
                  <a:pt x="583" y="44"/>
                </a:lnTo>
                <a:lnTo>
                  <a:pt x="576" y="45"/>
                </a:lnTo>
                <a:lnTo>
                  <a:pt x="570" y="47"/>
                </a:lnTo>
                <a:lnTo>
                  <a:pt x="560" y="51"/>
                </a:lnTo>
                <a:lnTo>
                  <a:pt x="551" y="56"/>
                </a:lnTo>
                <a:lnTo>
                  <a:pt x="543" y="62"/>
                </a:lnTo>
                <a:lnTo>
                  <a:pt x="536" y="72"/>
                </a:lnTo>
                <a:lnTo>
                  <a:pt x="532" y="77"/>
                </a:lnTo>
                <a:lnTo>
                  <a:pt x="530" y="83"/>
                </a:lnTo>
                <a:lnTo>
                  <a:pt x="530" y="83"/>
                </a:lnTo>
                <a:lnTo>
                  <a:pt x="526" y="96"/>
                </a:lnTo>
                <a:lnTo>
                  <a:pt x="522" y="110"/>
                </a:lnTo>
                <a:lnTo>
                  <a:pt x="517" y="138"/>
                </a:lnTo>
                <a:lnTo>
                  <a:pt x="514" y="162"/>
                </a:lnTo>
                <a:lnTo>
                  <a:pt x="514" y="170"/>
                </a:lnTo>
                <a:lnTo>
                  <a:pt x="515" y="175"/>
                </a:lnTo>
                <a:lnTo>
                  <a:pt x="515" y="175"/>
                </a:lnTo>
                <a:lnTo>
                  <a:pt x="531" y="215"/>
                </a:lnTo>
                <a:lnTo>
                  <a:pt x="544" y="248"/>
                </a:lnTo>
                <a:lnTo>
                  <a:pt x="544" y="248"/>
                </a:lnTo>
                <a:lnTo>
                  <a:pt x="562" y="268"/>
                </a:lnTo>
                <a:lnTo>
                  <a:pt x="576" y="281"/>
                </a:lnTo>
                <a:lnTo>
                  <a:pt x="583" y="287"/>
                </a:lnTo>
                <a:lnTo>
                  <a:pt x="583" y="287"/>
                </a:lnTo>
                <a:lnTo>
                  <a:pt x="601" y="302"/>
                </a:lnTo>
                <a:lnTo>
                  <a:pt x="617" y="316"/>
                </a:lnTo>
                <a:lnTo>
                  <a:pt x="632" y="307"/>
                </a:lnTo>
                <a:lnTo>
                  <a:pt x="632" y="307"/>
                </a:lnTo>
                <a:lnTo>
                  <a:pt x="638" y="319"/>
                </a:lnTo>
                <a:lnTo>
                  <a:pt x="646" y="336"/>
                </a:lnTo>
                <a:lnTo>
                  <a:pt x="646" y="336"/>
                </a:lnTo>
                <a:lnTo>
                  <a:pt x="647" y="338"/>
                </a:lnTo>
                <a:lnTo>
                  <a:pt x="647" y="343"/>
                </a:lnTo>
                <a:lnTo>
                  <a:pt x="647" y="353"/>
                </a:lnTo>
                <a:lnTo>
                  <a:pt x="646" y="365"/>
                </a:lnTo>
                <a:lnTo>
                  <a:pt x="646" y="365"/>
                </a:lnTo>
                <a:lnTo>
                  <a:pt x="581" y="408"/>
                </a:lnTo>
                <a:lnTo>
                  <a:pt x="481" y="472"/>
                </a:lnTo>
                <a:lnTo>
                  <a:pt x="481" y="472"/>
                </a:lnTo>
                <a:lnTo>
                  <a:pt x="423" y="509"/>
                </a:lnTo>
                <a:lnTo>
                  <a:pt x="401" y="523"/>
                </a:lnTo>
                <a:lnTo>
                  <a:pt x="394" y="529"/>
                </a:lnTo>
                <a:lnTo>
                  <a:pt x="389" y="535"/>
                </a:lnTo>
                <a:lnTo>
                  <a:pt x="389" y="535"/>
                </a:lnTo>
                <a:lnTo>
                  <a:pt x="381" y="543"/>
                </a:lnTo>
                <a:lnTo>
                  <a:pt x="368" y="552"/>
                </a:lnTo>
                <a:lnTo>
                  <a:pt x="332" y="577"/>
                </a:lnTo>
                <a:lnTo>
                  <a:pt x="295" y="599"/>
                </a:lnTo>
                <a:lnTo>
                  <a:pt x="283" y="606"/>
                </a:lnTo>
                <a:lnTo>
                  <a:pt x="277" y="608"/>
                </a:lnTo>
                <a:lnTo>
                  <a:pt x="277" y="608"/>
                </a:lnTo>
                <a:lnTo>
                  <a:pt x="271" y="605"/>
                </a:lnTo>
                <a:lnTo>
                  <a:pt x="260" y="595"/>
                </a:lnTo>
                <a:lnTo>
                  <a:pt x="228" y="567"/>
                </a:lnTo>
                <a:lnTo>
                  <a:pt x="185" y="526"/>
                </a:lnTo>
                <a:lnTo>
                  <a:pt x="175" y="531"/>
                </a:lnTo>
                <a:lnTo>
                  <a:pt x="170" y="511"/>
                </a:lnTo>
                <a:lnTo>
                  <a:pt x="170" y="511"/>
                </a:lnTo>
                <a:lnTo>
                  <a:pt x="175" y="501"/>
                </a:lnTo>
                <a:lnTo>
                  <a:pt x="185" y="477"/>
                </a:lnTo>
                <a:lnTo>
                  <a:pt x="191" y="462"/>
                </a:lnTo>
                <a:lnTo>
                  <a:pt x="196" y="448"/>
                </a:lnTo>
                <a:lnTo>
                  <a:pt x="198" y="434"/>
                </a:lnTo>
                <a:lnTo>
                  <a:pt x="199" y="423"/>
                </a:lnTo>
                <a:lnTo>
                  <a:pt x="199" y="423"/>
                </a:lnTo>
                <a:lnTo>
                  <a:pt x="197" y="408"/>
                </a:lnTo>
                <a:lnTo>
                  <a:pt x="196" y="402"/>
                </a:lnTo>
                <a:lnTo>
                  <a:pt x="193" y="397"/>
                </a:lnTo>
                <a:lnTo>
                  <a:pt x="191" y="393"/>
                </a:lnTo>
                <a:lnTo>
                  <a:pt x="187" y="389"/>
                </a:lnTo>
                <a:lnTo>
                  <a:pt x="180" y="385"/>
                </a:lnTo>
                <a:lnTo>
                  <a:pt x="180" y="385"/>
                </a:lnTo>
                <a:lnTo>
                  <a:pt x="172" y="381"/>
                </a:lnTo>
                <a:lnTo>
                  <a:pt x="169" y="381"/>
                </a:lnTo>
                <a:lnTo>
                  <a:pt x="166" y="382"/>
                </a:lnTo>
                <a:lnTo>
                  <a:pt x="165" y="385"/>
                </a:lnTo>
                <a:lnTo>
                  <a:pt x="165" y="385"/>
                </a:lnTo>
                <a:lnTo>
                  <a:pt x="164" y="387"/>
                </a:lnTo>
                <a:lnTo>
                  <a:pt x="165" y="391"/>
                </a:lnTo>
                <a:lnTo>
                  <a:pt x="165" y="399"/>
                </a:lnTo>
                <a:lnTo>
                  <a:pt x="165" y="399"/>
                </a:lnTo>
                <a:lnTo>
                  <a:pt x="165" y="411"/>
                </a:lnTo>
                <a:lnTo>
                  <a:pt x="166" y="417"/>
                </a:lnTo>
                <a:lnTo>
                  <a:pt x="165" y="419"/>
                </a:lnTo>
                <a:lnTo>
                  <a:pt x="165" y="419"/>
                </a:lnTo>
                <a:lnTo>
                  <a:pt x="165" y="419"/>
                </a:lnTo>
                <a:lnTo>
                  <a:pt x="164" y="419"/>
                </a:lnTo>
                <a:lnTo>
                  <a:pt x="162" y="421"/>
                </a:lnTo>
                <a:lnTo>
                  <a:pt x="153" y="426"/>
                </a:lnTo>
                <a:lnTo>
                  <a:pt x="148" y="428"/>
                </a:lnTo>
                <a:lnTo>
                  <a:pt x="145" y="430"/>
                </a:lnTo>
                <a:lnTo>
                  <a:pt x="140" y="431"/>
                </a:lnTo>
                <a:lnTo>
                  <a:pt x="136" y="428"/>
                </a:lnTo>
                <a:lnTo>
                  <a:pt x="136" y="428"/>
                </a:lnTo>
                <a:lnTo>
                  <a:pt x="125" y="416"/>
                </a:lnTo>
                <a:lnTo>
                  <a:pt x="111" y="397"/>
                </a:lnTo>
                <a:lnTo>
                  <a:pt x="87" y="365"/>
                </a:lnTo>
                <a:lnTo>
                  <a:pt x="87" y="365"/>
                </a:lnTo>
                <a:lnTo>
                  <a:pt x="83" y="359"/>
                </a:lnTo>
                <a:lnTo>
                  <a:pt x="77" y="355"/>
                </a:lnTo>
                <a:lnTo>
                  <a:pt x="72" y="353"/>
                </a:lnTo>
                <a:lnTo>
                  <a:pt x="69" y="354"/>
                </a:lnTo>
                <a:lnTo>
                  <a:pt x="68" y="355"/>
                </a:lnTo>
                <a:lnTo>
                  <a:pt x="68" y="355"/>
                </a:lnTo>
                <a:lnTo>
                  <a:pt x="67" y="360"/>
                </a:lnTo>
                <a:lnTo>
                  <a:pt x="67" y="365"/>
                </a:lnTo>
                <a:lnTo>
                  <a:pt x="68" y="370"/>
                </a:lnTo>
                <a:lnTo>
                  <a:pt x="68" y="370"/>
                </a:lnTo>
                <a:lnTo>
                  <a:pt x="57" y="363"/>
                </a:lnTo>
                <a:lnTo>
                  <a:pt x="44" y="355"/>
                </a:lnTo>
                <a:lnTo>
                  <a:pt x="44" y="355"/>
                </a:lnTo>
                <a:lnTo>
                  <a:pt x="41" y="355"/>
                </a:lnTo>
                <a:lnTo>
                  <a:pt x="38" y="355"/>
                </a:lnTo>
                <a:lnTo>
                  <a:pt x="35" y="358"/>
                </a:lnTo>
                <a:lnTo>
                  <a:pt x="34" y="360"/>
                </a:lnTo>
                <a:lnTo>
                  <a:pt x="34" y="360"/>
                </a:lnTo>
                <a:lnTo>
                  <a:pt x="36" y="374"/>
                </a:lnTo>
                <a:lnTo>
                  <a:pt x="39" y="385"/>
                </a:lnTo>
                <a:lnTo>
                  <a:pt x="39" y="385"/>
                </a:lnTo>
                <a:lnTo>
                  <a:pt x="39" y="387"/>
                </a:lnTo>
                <a:lnTo>
                  <a:pt x="38" y="389"/>
                </a:lnTo>
                <a:lnTo>
                  <a:pt x="35" y="394"/>
                </a:lnTo>
                <a:lnTo>
                  <a:pt x="34" y="399"/>
                </a:lnTo>
                <a:lnTo>
                  <a:pt x="34" y="399"/>
                </a:lnTo>
                <a:lnTo>
                  <a:pt x="34" y="405"/>
                </a:lnTo>
                <a:lnTo>
                  <a:pt x="34" y="413"/>
                </a:lnTo>
                <a:lnTo>
                  <a:pt x="35" y="417"/>
                </a:lnTo>
                <a:lnTo>
                  <a:pt x="35" y="419"/>
                </a:lnTo>
                <a:lnTo>
                  <a:pt x="34" y="419"/>
                </a:lnTo>
                <a:lnTo>
                  <a:pt x="34" y="419"/>
                </a:lnTo>
                <a:lnTo>
                  <a:pt x="32" y="417"/>
                </a:lnTo>
                <a:lnTo>
                  <a:pt x="29" y="416"/>
                </a:lnTo>
                <a:lnTo>
                  <a:pt x="27" y="415"/>
                </a:lnTo>
                <a:lnTo>
                  <a:pt x="24" y="414"/>
                </a:lnTo>
                <a:lnTo>
                  <a:pt x="24" y="414"/>
                </a:lnTo>
                <a:lnTo>
                  <a:pt x="22" y="410"/>
                </a:lnTo>
                <a:lnTo>
                  <a:pt x="19" y="404"/>
                </a:lnTo>
                <a:lnTo>
                  <a:pt x="18" y="402"/>
                </a:lnTo>
                <a:lnTo>
                  <a:pt x="16" y="399"/>
                </a:lnTo>
                <a:lnTo>
                  <a:pt x="13" y="399"/>
                </a:lnTo>
                <a:lnTo>
                  <a:pt x="10" y="399"/>
                </a:lnTo>
                <a:lnTo>
                  <a:pt x="10" y="399"/>
                </a:lnTo>
                <a:lnTo>
                  <a:pt x="6" y="402"/>
                </a:lnTo>
                <a:lnTo>
                  <a:pt x="4" y="405"/>
                </a:lnTo>
                <a:lnTo>
                  <a:pt x="2" y="411"/>
                </a:lnTo>
                <a:lnTo>
                  <a:pt x="1" y="417"/>
                </a:lnTo>
                <a:lnTo>
                  <a:pt x="0" y="438"/>
                </a:lnTo>
                <a:lnTo>
                  <a:pt x="0" y="438"/>
                </a:lnTo>
                <a:lnTo>
                  <a:pt x="4" y="445"/>
                </a:lnTo>
                <a:lnTo>
                  <a:pt x="13" y="460"/>
                </a:lnTo>
                <a:lnTo>
                  <a:pt x="44" y="501"/>
                </a:lnTo>
                <a:lnTo>
                  <a:pt x="87" y="560"/>
                </a:lnTo>
                <a:lnTo>
                  <a:pt x="73" y="570"/>
                </a:lnTo>
                <a:lnTo>
                  <a:pt x="73" y="570"/>
                </a:lnTo>
                <a:lnTo>
                  <a:pt x="94" y="601"/>
                </a:lnTo>
                <a:lnTo>
                  <a:pt x="141" y="672"/>
                </a:lnTo>
                <a:lnTo>
                  <a:pt x="166" y="711"/>
                </a:lnTo>
                <a:lnTo>
                  <a:pt x="189" y="744"/>
                </a:lnTo>
                <a:lnTo>
                  <a:pt x="208" y="768"/>
                </a:lnTo>
                <a:lnTo>
                  <a:pt x="215" y="775"/>
                </a:lnTo>
                <a:lnTo>
                  <a:pt x="219" y="779"/>
                </a:lnTo>
                <a:lnTo>
                  <a:pt x="219" y="779"/>
                </a:lnTo>
                <a:lnTo>
                  <a:pt x="225" y="779"/>
                </a:lnTo>
                <a:lnTo>
                  <a:pt x="238" y="776"/>
                </a:lnTo>
                <a:lnTo>
                  <a:pt x="279" y="765"/>
                </a:lnTo>
                <a:lnTo>
                  <a:pt x="335" y="750"/>
                </a:lnTo>
                <a:lnTo>
                  <a:pt x="400" y="731"/>
                </a:lnTo>
                <a:lnTo>
                  <a:pt x="516" y="697"/>
                </a:lnTo>
                <a:lnTo>
                  <a:pt x="568" y="681"/>
                </a:lnTo>
                <a:lnTo>
                  <a:pt x="568" y="681"/>
                </a:lnTo>
                <a:lnTo>
                  <a:pt x="664" y="873"/>
                </a:lnTo>
                <a:lnTo>
                  <a:pt x="732" y="1005"/>
                </a:lnTo>
                <a:lnTo>
                  <a:pt x="757" y="1051"/>
                </a:lnTo>
                <a:lnTo>
                  <a:pt x="768" y="1071"/>
                </a:lnTo>
                <a:lnTo>
                  <a:pt x="768" y="1071"/>
                </a:lnTo>
                <a:lnTo>
                  <a:pt x="769" y="1073"/>
                </a:lnTo>
                <a:lnTo>
                  <a:pt x="770" y="1078"/>
                </a:lnTo>
                <a:lnTo>
                  <a:pt x="772" y="1090"/>
                </a:lnTo>
                <a:lnTo>
                  <a:pt x="775" y="1123"/>
                </a:lnTo>
                <a:lnTo>
                  <a:pt x="776" y="1154"/>
                </a:lnTo>
                <a:lnTo>
                  <a:pt x="776" y="1163"/>
                </a:lnTo>
                <a:lnTo>
                  <a:pt x="777" y="1168"/>
                </a:lnTo>
                <a:lnTo>
                  <a:pt x="777" y="1168"/>
                </a:lnTo>
                <a:lnTo>
                  <a:pt x="785" y="1169"/>
                </a:lnTo>
                <a:lnTo>
                  <a:pt x="796" y="1172"/>
                </a:lnTo>
                <a:lnTo>
                  <a:pt x="811" y="1173"/>
                </a:lnTo>
                <a:lnTo>
                  <a:pt x="811" y="1173"/>
                </a:lnTo>
                <a:lnTo>
                  <a:pt x="769" y="1326"/>
                </a:lnTo>
                <a:lnTo>
                  <a:pt x="736" y="1442"/>
                </a:lnTo>
                <a:lnTo>
                  <a:pt x="714" y="1514"/>
                </a:lnTo>
                <a:lnTo>
                  <a:pt x="714" y="1514"/>
                </a:lnTo>
                <a:lnTo>
                  <a:pt x="712" y="1524"/>
                </a:lnTo>
                <a:lnTo>
                  <a:pt x="709" y="1535"/>
                </a:lnTo>
                <a:lnTo>
                  <a:pt x="706" y="1561"/>
                </a:lnTo>
                <a:lnTo>
                  <a:pt x="704" y="1592"/>
                </a:lnTo>
                <a:lnTo>
                  <a:pt x="703" y="1623"/>
                </a:lnTo>
                <a:lnTo>
                  <a:pt x="704" y="1654"/>
                </a:lnTo>
                <a:lnTo>
                  <a:pt x="707" y="1681"/>
                </a:lnTo>
                <a:lnTo>
                  <a:pt x="709" y="1701"/>
                </a:lnTo>
                <a:lnTo>
                  <a:pt x="712" y="1709"/>
                </a:lnTo>
                <a:lnTo>
                  <a:pt x="714" y="1713"/>
                </a:lnTo>
                <a:lnTo>
                  <a:pt x="714" y="1713"/>
                </a:lnTo>
                <a:lnTo>
                  <a:pt x="726" y="1735"/>
                </a:lnTo>
                <a:lnTo>
                  <a:pt x="748" y="1783"/>
                </a:lnTo>
                <a:lnTo>
                  <a:pt x="811" y="1915"/>
                </a:lnTo>
                <a:lnTo>
                  <a:pt x="899" y="2103"/>
                </a:lnTo>
                <a:lnTo>
                  <a:pt x="899" y="2103"/>
                </a:lnTo>
                <a:lnTo>
                  <a:pt x="916" y="2106"/>
                </a:lnTo>
                <a:lnTo>
                  <a:pt x="927" y="2109"/>
                </a:lnTo>
                <a:lnTo>
                  <a:pt x="930" y="2109"/>
                </a:lnTo>
                <a:lnTo>
                  <a:pt x="933" y="2108"/>
                </a:lnTo>
                <a:lnTo>
                  <a:pt x="933" y="2108"/>
                </a:lnTo>
                <a:lnTo>
                  <a:pt x="928" y="2109"/>
                </a:lnTo>
                <a:lnTo>
                  <a:pt x="913" y="2116"/>
                </a:lnTo>
                <a:lnTo>
                  <a:pt x="870" y="2137"/>
                </a:lnTo>
                <a:lnTo>
                  <a:pt x="825" y="2160"/>
                </a:lnTo>
                <a:lnTo>
                  <a:pt x="802" y="2171"/>
                </a:lnTo>
                <a:lnTo>
                  <a:pt x="802" y="2171"/>
                </a:lnTo>
                <a:lnTo>
                  <a:pt x="790" y="2172"/>
                </a:lnTo>
                <a:lnTo>
                  <a:pt x="770" y="2173"/>
                </a:lnTo>
                <a:lnTo>
                  <a:pt x="759" y="2176"/>
                </a:lnTo>
                <a:lnTo>
                  <a:pt x="749" y="2179"/>
                </a:lnTo>
                <a:lnTo>
                  <a:pt x="746" y="2182"/>
                </a:lnTo>
                <a:lnTo>
                  <a:pt x="742" y="2184"/>
                </a:lnTo>
                <a:lnTo>
                  <a:pt x="740" y="2187"/>
                </a:lnTo>
                <a:lnTo>
                  <a:pt x="738" y="2190"/>
                </a:lnTo>
                <a:lnTo>
                  <a:pt x="738" y="2190"/>
                </a:lnTo>
                <a:lnTo>
                  <a:pt x="737" y="2198"/>
                </a:lnTo>
                <a:lnTo>
                  <a:pt x="738" y="2206"/>
                </a:lnTo>
                <a:lnTo>
                  <a:pt x="742" y="2216"/>
                </a:lnTo>
                <a:lnTo>
                  <a:pt x="746" y="2224"/>
                </a:lnTo>
                <a:lnTo>
                  <a:pt x="751" y="2233"/>
                </a:lnTo>
                <a:lnTo>
                  <a:pt x="758" y="2242"/>
                </a:lnTo>
                <a:lnTo>
                  <a:pt x="765" y="2248"/>
                </a:lnTo>
                <a:lnTo>
                  <a:pt x="772" y="2254"/>
                </a:lnTo>
                <a:lnTo>
                  <a:pt x="772" y="2254"/>
                </a:lnTo>
                <a:lnTo>
                  <a:pt x="782" y="2257"/>
                </a:lnTo>
                <a:lnTo>
                  <a:pt x="793" y="2260"/>
                </a:lnTo>
                <a:lnTo>
                  <a:pt x="807" y="2261"/>
                </a:lnTo>
                <a:lnTo>
                  <a:pt x="822" y="2261"/>
                </a:lnTo>
                <a:lnTo>
                  <a:pt x="855" y="2260"/>
                </a:lnTo>
                <a:lnTo>
                  <a:pt x="889" y="2259"/>
                </a:lnTo>
                <a:lnTo>
                  <a:pt x="889" y="2259"/>
                </a:lnTo>
                <a:lnTo>
                  <a:pt x="939" y="2259"/>
                </a:lnTo>
                <a:lnTo>
                  <a:pt x="1007" y="2257"/>
                </a:lnTo>
                <a:lnTo>
                  <a:pt x="1039" y="2256"/>
                </a:lnTo>
                <a:lnTo>
                  <a:pt x="1066" y="2255"/>
                </a:lnTo>
                <a:lnTo>
                  <a:pt x="1087" y="2252"/>
                </a:lnTo>
                <a:lnTo>
                  <a:pt x="1094" y="2250"/>
                </a:lnTo>
                <a:lnTo>
                  <a:pt x="1098" y="2249"/>
                </a:lnTo>
                <a:lnTo>
                  <a:pt x="1098" y="2249"/>
                </a:lnTo>
                <a:lnTo>
                  <a:pt x="1102" y="2244"/>
                </a:lnTo>
                <a:lnTo>
                  <a:pt x="1105" y="2239"/>
                </a:lnTo>
                <a:lnTo>
                  <a:pt x="1109" y="2226"/>
                </a:lnTo>
                <a:lnTo>
                  <a:pt x="1111" y="2215"/>
                </a:lnTo>
                <a:lnTo>
                  <a:pt x="1113" y="2210"/>
                </a:lnTo>
                <a:lnTo>
                  <a:pt x="1098" y="2122"/>
                </a:lnTo>
                <a:lnTo>
                  <a:pt x="1108" y="2122"/>
                </a:lnTo>
                <a:lnTo>
                  <a:pt x="1108" y="2122"/>
                </a:lnTo>
                <a:lnTo>
                  <a:pt x="1037" y="1948"/>
                </a:lnTo>
                <a:lnTo>
                  <a:pt x="989" y="1828"/>
                </a:lnTo>
                <a:lnTo>
                  <a:pt x="967" y="1772"/>
                </a:lnTo>
                <a:lnTo>
                  <a:pt x="967" y="1699"/>
                </a:lnTo>
                <a:lnTo>
                  <a:pt x="967" y="1699"/>
                </a:lnTo>
                <a:lnTo>
                  <a:pt x="995" y="1603"/>
                </a:lnTo>
                <a:lnTo>
                  <a:pt x="1014" y="1539"/>
                </a:lnTo>
                <a:lnTo>
                  <a:pt x="1021" y="1520"/>
                </a:lnTo>
                <a:lnTo>
                  <a:pt x="1024" y="1515"/>
                </a:lnTo>
                <a:lnTo>
                  <a:pt x="1025" y="1514"/>
                </a:lnTo>
                <a:lnTo>
                  <a:pt x="1025" y="1514"/>
                </a:lnTo>
                <a:lnTo>
                  <a:pt x="1025" y="1514"/>
                </a:lnTo>
                <a:lnTo>
                  <a:pt x="1040" y="1526"/>
                </a:lnTo>
                <a:lnTo>
                  <a:pt x="1077" y="1552"/>
                </a:lnTo>
                <a:lnTo>
                  <a:pt x="1187" y="1627"/>
                </a:lnTo>
                <a:lnTo>
                  <a:pt x="1300" y="1704"/>
                </a:lnTo>
                <a:lnTo>
                  <a:pt x="1337" y="1730"/>
                </a:lnTo>
                <a:lnTo>
                  <a:pt x="1356" y="1744"/>
                </a:lnTo>
                <a:lnTo>
                  <a:pt x="1356" y="1744"/>
                </a:lnTo>
                <a:lnTo>
                  <a:pt x="1364" y="1751"/>
                </a:lnTo>
                <a:lnTo>
                  <a:pt x="1376" y="1761"/>
                </a:lnTo>
                <a:lnTo>
                  <a:pt x="1411" y="1785"/>
                </a:lnTo>
                <a:lnTo>
                  <a:pt x="1447" y="1808"/>
                </a:lnTo>
                <a:lnTo>
                  <a:pt x="1468" y="1822"/>
                </a:lnTo>
                <a:lnTo>
                  <a:pt x="1468" y="1822"/>
                </a:lnTo>
                <a:lnTo>
                  <a:pt x="1471" y="1823"/>
                </a:lnTo>
                <a:lnTo>
                  <a:pt x="1475" y="1823"/>
                </a:lnTo>
                <a:lnTo>
                  <a:pt x="1482" y="1819"/>
                </a:lnTo>
                <a:lnTo>
                  <a:pt x="1489" y="1812"/>
                </a:lnTo>
                <a:lnTo>
                  <a:pt x="1496" y="1805"/>
                </a:lnTo>
                <a:lnTo>
                  <a:pt x="1509" y="1789"/>
                </a:lnTo>
                <a:lnTo>
                  <a:pt x="1515" y="1782"/>
                </a:lnTo>
                <a:lnTo>
                  <a:pt x="1515" y="1782"/>
                </a:lnTo>
                <a:lnTo>
                  <a:pt x="1526" y="1797"/>
                </a:lnTo>
                <a:lnTo>
                  <a:pt x="1534" y="1810"/>
                </a:lnTo>
                <a:lnTo>
                  <a:pt x="1540" y="1820"/>
                </a:lnTo>
                <a:lnTo>
                  <a:pt x="1540" y="1820"/>
                </a:lnTo>
                <a:lnTo>
                  <a:pt x="1549" y="1848"/>
                </a:lnTo>
                <a:lnTo>
                  <a:pt x="1564" y="1901"/>
                </a:lnTo>
                <a:lnTo>
                  <a:pt x="1574" y="1928"/>
                </a:lnTo>
                <a:lnTo>
                  <a:pt x="1585" y="1952"/>
                </a:lnTo>
                <a:lnTo>
                  <a:pt x="1590" y="1962"/>
                </a:lnTo>
                <a:lnTo>
                  <a:pt x="1595" y="1969"/>
                </a:lnTo>
                <a:lnTo>
                  <a:pt x="1598" y="1974"/>
                </a:lnTo>
                <a:lnTo>
                  <a:pt x="1603" y="1976"/>
                </a:lnTo>
                <a:lnTo>
                  <a:pt x="1603" y="1976"/>
                </a:lnTo>
                <a:lnTo>
                  <a:pt x="1608" y="1976"/>
                </a:lnTo>
                <a:lnTo>
                  <a:pt x="1612" y="1976"/>
                </a:lnTo>
                <a:lnTo>
                  <a:pt x="1622" y="1973"/>
                </a:lnTo>
                <a:lnTo>
                  <a:pt x="1631" y="1967"/>
                </a:lnTo>
                <a:lnTo>
                  <a:pt x="1641" y="1958"/>
                </a:lnTo>
                <a:lnTo>
                  <a:pt x="1649" y="1949"/>
                </a:lnTo>
                <a:lnTo>
                  <a:pt x="1658" y="1939"/>
                </a:lnTo>
                <a:lnTo>
                  <a:pt x="1665" y="1928"/>
                </a:lnTo>
                <a:lnTo>
                  <a:pt x="1671" y="1918"/>
                </a:lnTo>
                <a:lnTo>
                  <a:pt x="1671" y="1918"/>
                </a:lnTo>
                <a:lnTo>
                  <a:pt x="1682" y="1898"/>
                </a:lnTo>
                <a:lnTo>
                  <a:pt x="1686" y="1889"/>
                </a:lnTo>
                <a:lnTo>
                  <a:pt x="1691" y="1879"/>
                </a:lnTo>
                <a:lnTo>
                  <a:pt x="1693" y="1868"/>
                </a:lnTo>
                <a:lnTo>
                  <a:pt x="1694" y="1858"/>
                </a:lnTo>
                <a:lnTo>
                  <a:pt x="1693" y="1850"/>
                </a:lnTo>
                <a:lnTo>
                  <a:pt x="1691" y="1840"/>
                </a:lnTo>
                <a:lnTo>
                  <a:pt x="1691" y="1840"/>
                </a:lnTo>
                <a:lnTo>
                  <a:pt x="1683" y="1817"/>
                </a:lnTo>
                <a:lnTo>
                  <a:pt x="1675" y="1788"/>
                </a:lnTo>
                <a:lnTo>
                  <a:pt x="1668" y="1761"/>
                </a:lnTo>
                <a:lnTo>
                  <a:pt x="1662" y="1743"/>
                </a:lnTo>
                <a:lnTo>
                  <a:pt x="1662" y="1743"/>
                </a:lnTo>
                <a:lnTo>
                  <a:pt x="1657" y="1729"/>
                </a:lnTo>
                <a:lnTo>
                  <a:pt x="1651" y="1716"/>
                </a:lnTo>
                <a:lnTo>
                  <a:pt x="1647" y="1710"/>
                </a:lnTo>
                <a:lnTo>
                  <a:pt x="1643" y="1705"/>
                </a:lnTo>
                <a:lnTo>
                  <a:pt x="1639" y="1701"/>
                </a:lnTo>
                <a:lnTo>
                  <a:pt x="1632" y="1699"/>
                </a:lnTo>
                <a:lnTo>
                  <a:pt x="1632" y="1699"/>
                </a:lnTo>
                <a:lnTo>
                  <a:pt x="1578" y="1689"/>
                </a:lnTo>
                <a:lnTo>
                  <a:pt x="1589" y="1674"/>
                </a:lnTo>
                <a:lnTo>
                  <a:pt x="1589" y="1674"/>
                </a:lnTo>
                <a:lnTo>
                  <a:pt x="1539" y="1642"/>
                </a:lnTo>
                <a:lnTo>
                  <a:pt x="1489" y="1608"/>
                </a:lnTo>
                <a:lnTo>
                  <a:pt x="1432" y="1569"/>
                </a:lnTo>
                <a:lnTo>
                  <a:pt x="1374" y="1528"/>
                </a:lnTo>
                <a:lnTo>
                  <a:pt x="1324" y="1491"/>
                </a:lnTo>
                <a:lnTo>
                  <a:pt x="1305" y="1475"/>
                </a:lnTo>
                <a:lnTo>
                  <a:pt x="1290" y="1461"/>
                </a:lnTo>
                <a:lnTo>
                  <a:pt x="1280" y="1452"/>
                </a:lnTo>
                <a:lnTo>
                  <a:pt x="1278" y="1448"/>
                </a:lnTo>
                <a:lnTo>
                  <a:pt x="1278" y="1446"/>
                </a:lnTo>
                <a:lnTo>
                  <a:pt x="1278" y="1446"/>
                </a:lnTo>
                <a:lnTo>
                  <a:pt x="1285" y="1416"/>
                </a:lnTo>
                <a:lnTo>
                  <a:pt x="1297" y="1371"/>
                </a:lnTo>
                <a:lnTo>
                  <a:pt x="1309" y="1322"/>
                </a:lnTo>
                <a:lnTo>
                  <a:pt x="1314" y="1297"/>
                </a:lnTo>
                <a:lnTo>
                  <a:pt x="1317" y="1275"/>
                </a:lnTo>
                <a:lnTo>
                  <a:pt x="1317" y="1275"/>
                </a:lnTo>
                <a:lnTo>
                  <a:pt x="1318" y="1255"/>
                </a:lnTo>
                <a:lnTo>
                  <a:pt x="1318" y="1233"/>
                </a:lnTo>
                <a:lnTo>
                  <a:pt x="1317" y="1189"/>
                </a:lnTo>
                <a:lnTo>
                  <a:pt x="1313" y="1157"/>
                </a:lnTo>
                <a:lnTo>
                  <a:pt x="1312" y="1144"/>
                </a:lnTo>
                <a:lnTo>
                  <a:pt x="1341" y="1124"/>
                </a:lnTo>
                <a:lnTo>
                  <a:pt x="1341" y="1124"/>
                </a:lnTo>
                <a:lnTo>
                  <a:pt x="1325" y="1084"/>
                </a:lnTo>
                <a:lnTo>
                  <a:pt x="1286" y="991"/>
                </a:lnTo>
                <a:lnTo>
                  <a:pt x="1240" y="882"/>
                </a:lnTo>
                <a:lnTo>
                  <a:pt x="1218" y="835"/>
                </a:lnTo>
                <a:lnTo>
                  <a:pt x="1200" y="798"/>
                </a:lnTo>
                <a:lnTo>
                  <a:pt x="1200" y="798"/>
                </a:lnTo>
                <a:lnTo>
                  <a:pt x="1193" y="782"/>
                </a:lnTo>
                <a:lnTo>
                  <a:pt x="1184" y="763"/>
                </a:lnTo>
                <a:lnTo>
                  <a:pt x="1178" y="742"/>
                </a:lnTo>
                <a:lnTo>
                  <a:pt x="1171" y="720"/>
                </a:lnTo>
                <a:lnTo>
                  <a:pt x="1159" y="673"/>
                </a:lnTo>
                <a:lnTo>
                  <a:pt x="1148" y="625"/>
                </a:lnTo>
                <a:lnTo>
                  <a:pt x="1139" y="580"/>
                </a:lnTo>
                <a:lnTo>
                  <a:pt x="1132" y="545"/>
                </a:lnTo>
                <a:lnTo>
                  <a:pt x="1127" y="511"/>
                </a:lnTo>
                <a:lnTo>
                  <a:pt x="1307" y="535"/>
                </a:lnTo>
                <a:lnTo>
                  <a:pt x="1579" y="696"/>
                </a:lnTo>
                <a:lnTo>
                  <a:pt x="1584" y="667"/>
                </a:lnTo>
                <a:lnTo>
                  <a:pt x="1613" y="696"/>
                </a:lnTo>
                <a:lnTo>
                  <a:pt x="1613" y="696"/>
                </a:lnTo>
                <a:lnTo>
                  <a:pt x="1612" y="703"/>
                </a:lnTo>
                <a:lnTo>
                  <a:pt x="1612" y="720"/>
                </a:lnTo>
                <a:lnTo>
                  <a:pt x="1612" y="731"/>
                </a:lnTo>
                <a:lnTo>
                  <a:pt x="1612" y="741"/>
                </a:lnTo>
                <a:lnTo>
                  <a:pt x="1614" y="751"/>
                </a:lnTo>
                <a:lnTo>
                  <a:pt x="1618" y="759"/>
                </a:lnTo>
                <a:lnTo>
                  <a:pt x="1618" y="759"/>
                </a:lnTo>
                <a:lnTo>
                  <a:pt x="1628" y="778"/>
                </a:lnTo>
                <a:lnTo>
                  <a:pt x="1640" y="800"/>
                </a:lnTo>
                <a:lnTo>
                  <a:pt x="1646" y="809"/>
                </a:lnTo>
                <a:lnTo>
                  <a:pt x="1652" y="817"/>
                </a:lnTo>
                <a:lnTo>
                  <a:pt x="1657" y="821"/>
                </a:lnTo>
                <a:lnTo>
                  <a:pt x="1659" y="823"/>
                </a:lnTo>
                <a:lnTo>
                  <a:pt x="1662" y="823"/>
                </a:lnTo>
                <a:lnTo>
                  <a:pt x="1662" y="823"/>
                </a:lnTo>
                <a:lnTo>
                  <a:pt x="1668" y="820"/>
                </a:lnTo>
                <a:lnTo>
                  <a:pt x="1670" y="819"/>
                </a:lnTo>
                <a:lnTo>
                  <a:pt x="1671" y="817"/>
                </a:lnTo>
                <a:lnTo>
                  <a:pt x="1671" y="813"/>
                </a:lnTo>
                <a:lnTo>
                  <a:pt x="1671" y="813"/>
                </a:lnTo>
                <a:lnTo>
                  <a:pt x="1670" y="802"/>
                </a:lnTo>
                <a:lnTo>
                  <a:pt x="1666" y="784"/>
                </a:lnTo>
                <a:lnTo>
                  <a:pt x="1662" y="759"/>
                </a:lnTo>
                <a:lnTo>
                  <a:pt x="1662" y="759"/>
                </a:lnTo>
                <a:lnTo>
                  <a:pt x="1665" y="764"/>
                </a:lnTo>
                <a:lnTo>
                  <a:pt x="1674" y="774"/>
                </a:lnTo>
                <a:lnTo>
                  <a:pt x="1685" y="784"/>
                </a:lnTo>
                <a:lnTo>
                  <a:pt x="1691" y="787"/>
                </a:lnTo>
                <a:lnTo>
                  <a:pt x="1696" y="789"/>
                </a:lnTo>
                <a:lnTo>
                  <a:pt x="1696" y="789"/>
                </a:lnTo>
                <a:lnTo>
                  <a:pt x="1704" y="789"/>
                </a:lnTo>
                <a:lnTo>
                  <a:pt x="1711" y="786"/>
                </a:lnTo>
                <a:lnTo>
                  <a:pt x="1725" y="779"/>
                </a:lnTo>
                <a:lnTo>
                  <a:pt x="1725" y="779"/>
                </a:lnTo>
                <a:lnTo>
                  <a:pt x="1736" y="772"/>
                </a:lnTo>
                <a:lnTo>
                  <a:pt x="1739" y="769"/>
                </a:lnTo>
                <a:lnTo>
                  <a:pt x="1739" y="769"/>
                </a:lnTo>
                <a:lnTo>
                  <a:pt x="1741" y="765"/>
                </a:lnTo>
                <a:lnTo>
                  <a:pt x="1743" y="762"/>
                </a:lnTo>
                <a:lnTo>
                  <a:pt x="1749" y="754"/>
                </a:lnTo>
                <a:lnTo>
                  <a:pt x="1749" y="754"/>
                </a:lnTo>
                <a:lnTo>
                  <a:pt x="1756" y="747"/>
                </a:lnTo>
                <a:lnTo>
                  <a:pt x="1762" y="744"/>
                </a:lnTo>
                <a:lnTo>
                  <a:pt x="1765" y="741"/>
                </a:lnTo>
                <a:lnTo>
                  <a:pt x="1765" y="737"/>
                </a:lnTo>
                <a:lnTo>
                  <a:pt x="1765" y="735"/>
                </a:lnTo>
                <a:lnTo>
                  <a:pt x="1764" y="730"/>
                </a:lnTo>
                <a:lnTo>
                  <a:pt x="1764" y="730"/>
                </a:lnTo>
                <a:lnTo>
                  <a:pt x="1761" y="724"/>
                </a:lnTo>
                <a:lnTo>
                  <a:pt x="1760" y="718"/>
                </a:lnTo>
                <a:lnTo>
                  <a:pt x="1756" y="703"/>
                </a:lnTo>
                <a:lnTo>
                  <a:pt x="1753" y="696"/>
                </a:lnTo>
                <a:lnTo>
                  <a:pt x="1748" y="689"/>
                </a:lnTo>
                <a:lnTo>
                  <a:pt x="1743" y="683"/>
                </a:lnTo>
                <a:lnTo>
                  <a:pt x="1734" y="677"/>
                </a:lnTo>
                <a:lnTo>
                  <a:pt x="1734" y="677"/>
                </a:lnTo>
                <a:lnTo>
                  <a:pt x="1714" y="667"/>
                </a:lnTo>
                <a:lnTo>
                  <a:pt x="1694" y="658"/>
                </a:lnTo>
                <a:lnTo>
                  <a:pt x="1677" y="652"/>
                </a:lnTo>
                <a:lnTo>
                  <a:pt x="1673" y="650"/>
                </a:lnTo>
                <a:lnTo>
                  <a:pt x="1671" y="647"/>
                </a:lnTo>
                <a:lnTo>
                  <a:pt x="1671" y="647"/>
                </a:lnTo>
                <a:lnTo>
                  <a:pt x="1669" y="645"/>
                </a:lnTo>
                <a:lnTo>
                  <a:pt x="1664" y="641"/>
                </a:lnTo>
                <a:lnTo>
                  <a:pt x="1649" y="630"/>
                </a:lnTo>
                <a:lnTo>
                  <a:pt x="1628" y="618"/>
                </a:lnTo>
                <a:lnTo>
                  <a:pt x="1632" y="604"/>
                </a:lnTo>
                <a:lnTo>
                  <a:pt x="1632" y="604"/>
                </a:lnTo>
                <a:lnTo>
                  <a:pt x="1612" y="589"/>
                </a:lnTo>
                <a:lnTo>
                  <a:pt x="1594" y="577"/>
                </a:lnTo>
                <a:lnTo>
                  <a:pt x="1579" y="565"/>
                </a:lnTo>
                <a:lnTo>
                  <a:pt x="1579" y="565"/>
                </a:lnTo>
                <a:lnTo>
                  <a:pt x="1558" y="545"/>
                </a:lnTo>
                <a:lnTo>
                  <a:pt x="1524" y="516"/>
                </a:lnTo>
                <a:lnTo>
                  <a:pt x="1487" y="486"/>
                </a:lnTo>
                <a:lnTo>
                  <a:pt x="1458" y="462"/>
                </a:lnTo>
                <a:lnTo>
                  <a:pt x="1458" y="462"/>
                </a:lnTo>
                <a:lnTo>
                  <a:pt x="1445" y="454"/>
                </a:lnTo>
                <a:lnTo>
                  <a:pt x="1430" y="445"/>
                </a:lnTo>
                <a:lnTo>
                  <a:pt x="1396" y="428"/>
                </a:lnTo>
                <a:lnTo>
                  <a:pt x="1356" y="409"/>
                </a:lnTo>
                <a:lnTo>
                  <a:pt x="1356" y="409"/>
                </a:lnTo>
                <a:lnTo>
                  <a:pt x="1218" y="361"/>
                </a:lnTo>
                <a:lnTo>
                  <a:pt x="1074" y="312"/>
                </a:lnTo>
                <a:lnTo>
                  <a:pt x="1074" y="312"/>
                </a:lnTo>
                <a:lnTo>
                  <a:pt x="1068" y="310"/>
                </a:lnTo>
                <a:lnTo>
                  <a:pt x="1065" y="310"/>
                </a:lnTo>
                <a:lnTo>
                  <a:pt x="1057" y="312"/>
                </a:lnTo>
                <a:lnTo>
                  <a:pt x="1040" y="312"/>
                </a:lnTo>
                <a:lnTo>
                  <a:pt x="1040" y="312"/>
                </a:lnTo>
                <a:lnTo>
                  <a:pt x="1018" y="313"/>
                </a:lnTo>
                <a:lnTo>
                  <a:pt x="1001" y="314"/>
                </a:lnTo>
                <a:lnTo>
                  <a:pt x="986" y="316"/>
                </a:lnTo>
                <a:lnTo>
                  <a:pt x="972" y="316"/>
                </a:lnTo>
                <a:lnTo>
                  <a:pt x="972" y="316"/>
                </a:lnTo>
                <a:lnTo>
                  <a:pt x="911" y="309"/>
                </a:lnTo>
                <a:lnTo>
                  <a:pt x="865" y="302"/>
                </a:lnTo>
                <a:lnTo>
                  <a:pt x="865" y="302"/>
                </a:lnTo>
                <a:lnTo>
                  <a:pt x="862" y="269"/>
                </a:lnTo>
                <a:lnTo>
                  <a:pt x="860" y="224"/>
                </a:lnTo>
                <a:lnTo>
                  <a:pt x="860" y="224"/>
                </a:lnTo>
                <a:lnTo>
                  <a:pt x="858" y="212"/>
                </a:lnTo>
                <a:lnTo>
                  <a:pt x="855" y="201"/>
                </a:lnTo>
                <a:lnTo>
                  <a:pt x="845" y="175"/>
                </a:lnTo>
                <a:lnTo>
                  <a:pt x="845" y="175"/>
                </a:lnTo>
                <a:lnTo>
                  <a:pt x="837" y="158"/>
                </a:lnTo>
                <a:lnTo>
                  <a:pt x="826" y="136"/>
                </a:lnTo>
                <a:lnTo>
                  <a:pt x="811" y="112"/>
                </a:lnTo>
                <a:lnTo>
                  <a:pt x="802" y="88"/>
                </a:lnTo>
                <a:lnTo>
                  <a:pt x="816" y="83"/>
                </a:lnTo>
                <a:lnTo>
                  <a:pt x="787" y="63"/>
                </a:lnTo>
                <a:lnTo>
                  <a:pt x="792" y="34"/>
                </a:lnTo>
                <a:lnTo>
                  <a:pt x="763" y="34"/>
                </a:lnTo>
                <a:lnTo>
                  <a:pt x="763" y="34"/>
                </a:lnTo>
                <a:lnTo>
                  <a:pt x="759" y="33"/>
                </a:lnTo>
                <a:lnTo>
                  <a:pt x="754" y="32"/>
                </a:lnTo>
                <a:lnTo>
                  <a:pt x="742" y="27"/>
                </a:lnTo>
                <a:lnTo>
                  <a:pt x="729" y="19"/>
                </a:lnTo>
                <a:lnTo>
                  <a:pt x="734" y="0"/>
                </a:lnTo>
                <a:lnTo>
                  <a:pt x="734" y="0"/>
                </a:lnTo>
                <a:lnTo>
                  <a:pt x="726" y="2"/>
                </a:lnTo>
                <a:lnTo>
                  <a:pt x="718" y="4"/>
                </a:lnTo>
                <a:lnTo>
                  <a:pt x="704" y="5"/>
                </a:lnTo>
                <a:lnTo>
                  <a:pt x="704" y="5"/>
                </a:lnTo>
                <a:lnTo>
                  <a:pt x="697" y="5"/>
                </a:lnTo>
                <a:lnTo>
                  <a:pt x="689" y="5"/>
                </a:lnTo>
                <a:lnTo>
                  <a:pt x="674" y="2"/>
                </a:lnTo>
                <a:lnTo>
                  <a:pt x="660" y="0"/>
                </a:lnTo>
                <a:lnTo>
                  <a:pt x="652" y="0"/>
                </a:lnTo>
                <a:lnTo>
                  <a:pt x="646" y="0"/>
                </a:lnTo>
                <a:lnTo>
                  <a:pt x="646" y="0"/>
                </a:lnTo>
                <a:lnTo>
                  <a:pt x="633" y="1"/>
                </a:lnTo>
                <a:lnTo>
                  <a:pt x="617" y="5"/>
                </a:lnTo>
                <a:lnTo>
                  <a:pt x="617" y="5"/>
                </a:lnTo>
                <a:lnTo>
                  <a:pt x="611" y="9"/>
                </a:lnTo>
                <a:lnTo>
                  <a:pt x="604" y="13"/>
                </a:lnTo>
                <a:lnTo>
                  <a:pt x="599" y="19"/>
                </a:lnTo>
                <a:lnTo>
                  <a:pt x="593" y="26"/>
                </a:lnTo>
                <a:lnTo>
                  <a:pt x="585" y="39"/>
                </a:lnTo>
                <a:lnTo>
                  <a:pt x="583" y="44"/>
                </a:lnTo>
                <a:lnTo>
                  <a:pt x="583" y="44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3">
            <a:extLst>
              <a:ext uri="{FF2B5EF4-FFF2-40B4-BE49-F238E27FC236}">
                <a16:creationId xmlns:a16="http://schemas.microsoft.com/office/drawing/2014/main" id="{A69CAB95-37AB-25AA-58F6-33718212F937}"/>
              </a:ext>
            </a:extLst>
          </p:cNvPr>
          <p:cNvSpPr>
            <a:spLocks/>
          </p:cNvSpPr>
          <p:nvPr/>
        </p:nvSpPr>
        <p:spPr bwMode="auto">
          <a:xfrm>
            <a:off x="7118126" y="3845393"/>
            <a:ext cx="1542451" cy="2476070"/>
          </a:xfrm>
          <a:custGeom>
            <a:avLst/>
            <a:gdLst>
              <a:gd name="T0" fmla="*/ 459 w 1325"/>
              <a:gd name="T1" fmla="*/ 4 h 2127"/>
              <a:gd name="T2" fmla="*/ 437 w 1325"/>
              <a:gd name="T3" fmla="*/ 12 h 2127"/>
              <a:gd name="T4" fmla="*/ 415 w 1325"/>
              <a:gd name="T5" fmla="*/ 43 h 2127"/>
              <a:gd name="T6" fmla="*/ 376 w 1325"/>
              <a:gd name="T7" fmla="*/ 97 h 2127"/>
              <a:gd name="T8" fmla="*/ 379 w 1325"/>
              <a:gd name="T9" fmla="*/ 196 h 2127"/>
              <a:gd name="T10" fmla="*/ 375 w 1325"/>
              <a:gd name="T11" fmla="*/ 243 h 2127"/>
              <a:gd name="T12" fmla="*/ 435 w 1325"/>
              <a:gd name="T13" fmla="*/ 316 h 2127"/>
              <a:gd name="T14" fmla="*/ 483 w 1325"/>
              <a:gd name="T15" fmla="*/ 433 h 2127"/>
              <a:gd name="T16" fmla="*/ 425 w 1325"/>
              <a:gd name="T17" fmla="*/ 614 h 2127"/>
              <a:gd name="T18" fmla="*/ 371 w 1325"/>
              <a:gd name="T19" fmla="*/ 715 h 2127"/>
              <a:gd name="T20" fmla="*/ 142 w 1325"/>
              <a:gd name="T21" fmla="*/ 664 h 2127"/>
              <a:gd name="T22" fmla="*/ 87 w 1325"/>
              <a:gd name="T23" fmla="*/ 606 h 2127"/>
              <a:gd name="T24" fmla="*/ 12 w 1325"/>
              <a:gd name="T25" fmla="*/ 620 h 2127"/>
              <a:gd name="T26" fmla="*/ 1 w 1325"/>
              <a:gd name="T27" fmla="*/ 654 h 2127"/>
              <a:gd name="T28" fmla="*/ 51 w 1325"/>
              <a:gd name="T29" fmla="*/ 691 h 2127"/>
              <a:gd name="T30" fmla="*/ 101 w 1325"/>
              <a:gd name="T31" fmla="*/ 726 h 2127"/>
              <a:gd name="T32" fmla="*/ 189 w 1325"/>
              <a:gd name="T33" fmla="*/ 772 h 2127"/>
              <a:gd name="T34" fmla="*/ 435 w 1325"/>
              <a:gd name="T35" fmla="*/ 837 h 2127"/>
              <a:gd name="T36" fmla="*/ 464 w 1325"/>
              <a:gd name="T37" fmla="*/ 853 h 2127"/>
              <a:gd name="T38" fmla="*/ 571 w 1325"/>
              <a:gd name="T39" fmla="*/ 920 h 2127"/>
              <a:gd name="T40" fmla="*/ 559 w 1325"/>
              <a:gd name="T41" fmla="*/ 1117 h 2127"/>
              <a:gd name="T42" fmla="*/ 533 w 1325"/>
              <a:gd name="T43" fmla="*/ 1373 h 2127"/>
              <a:gd name="T44" fmla="*/ 563 w 1325"/>
              <a:gd name="T45" fmla="*/ 1627 h 2127"/>
              <a:gd name="T46" fmla="*/ 654 w 1325"/>
              <a:gd name="T47" fmla="*/ 2004 h 2127"/>
              <a:gd name="T48" fmla="*/ 576 w 1325"/>
              <a:gd name="T49" fmla="*/ 2050 h 2127"/>
              <a:gd name="T50" fmla="*/ 497 w 1325"/>
              <a:gd name="T51" fmla="*/ 2085 h 2127"/>
              <a:gd name="T52" fmla="*/ 517 w 1325"/>
              <a:gd name="T53" fmla="*/ 2127 h 2127"/>
              <a:gd name="T54" fmla="*/ 817 w 1325"/>
              <a:gd name="T55" fmla="*/ 2118 h 2127"/>
              <a:gd name="T56" fmla="*/ 812 w 1325"/>
              <a:gd name="T57" fmla="*/ 2021 h 2127"/>
              <a:gd name="T58" fmla="*/ 760 w 1325"/>
              <a:gd name="T59" fmla="*/ 1737 h 2127"/>
              <a:gd name="T60" fmla="*/ 1105 w 1325"/>
              <a:gd name="T61" fmla="*/ 1829 h 2127"/>
              <a:gd name="T62" fmla="*/ 1120 w 1325"/>
              <a:gd name="T63" fmla="*/ 1971 h 2127"/>
              <a:gd name="T64" fmla="*/ 1183 w 1325"/>
              <a:gd name="T65" fmla="*/ 1981 h 2127"/>
              <a:gd name="T66" fmla="*/ 1227 w 1325"/>
              <a:gd name="T67" fmla="*/ 1805 h 2127"/>
              <a:gd name="T68" fmla="*/ 1219 w 1325"/>
              <a:gd name="T69" fmla="*/ 1655 h 2127"/>
              <a:gd name="T70" fmla="*/ 1146 w 1325"/>
              <a:gd name="T71" fmla="*/ 1622 h 2127"/>
              <a:gd name="T72" fmla="*/ 961 w 1325"/>
              <a:gd name="T73" fmla="*/ 1539 h 2127"/>
              <a:gd name="T74" fmla="*/ 974 w 1325"/>
              <a:gd name="T75" fmla="*/ 1207 h 2127"/>
              <a:gd name="T76" fmla="*/ 1008 w 1325"/>
              <a:gd name="T77" fmla="*/ 1111 h 2127"/>
              <a:gd name="T78" fmla="*/ 1018 w 1325"/>
              <a:gd name="T79" fmla="*/ 1083 h 2127"/>
              <a:gd name="T80" fmla="*/ 877 w 1325"/>
              <a:gd name="T81" fmla="*/ 758 h 2127"/>
              <a:gd name="T82" fmla="*/ 1013 w 1325"/>
              <a:gd name="T83" fmla="*/ 550 h 2127"/>
              <a:gd name="T84" fmla="*/ 1163 w 1325"/>
              <a:gd name="T85" fmla="*/ 671 h 2127"/>
              <a:gd name="T86" fmla="*/ 1149 w 1325"/>
              <a:gd name="T87" fmla="*/ 791 h 2127"/>
              <a:gd name="T88" fmla="*/ 1173 w 1325"/>
              <a:gd name="T89" fmla="*/ 832 h 2127"/>
              <a:gd name="T90" fmla="*/ 1186 w 1325"/>
              <a:gd name="T91" fmla="*/ 791 h 2127"/>
              <a:gd name="T92" fmla="*/ 1239 w 1325"/>
              <a:gd name="T93" fmla="*/ 827 h 2127"/>
              <a:gd name="T94" fmla="*/ 1258 w 1325"/>
              <a:gd name="T95" fmla="*/ 827 h 2127"/>
              <a:gd name="T96" fmla="*/ 1285 w 1325"/>
              <a:gd name="T97" fmla="*/ 827 h 2127"/>
              <a:gd name="T98" fmla="*/ 1310 w 1325"/>
              <a:gd name="T99" fmla="*/ 821 h 2127"/>
              <a:gd name="T100" fmla="*/ 1319 w 1325"/>
              <a:gd name="T101" fmla="*/ 749 h 2127"/>
              <a:gd name="T102" fmla="*/ 1251 w 1325"/>
              <a:gd name="T103" fmla="*/ 653 h 2127"/>
              <a:gd name="T104" fmla="*/ 1088 w 1325"/>
              <a:gd name="T105" fmla="*/ 494 h 2127"/>
              <a:gd name="T106" fmla="*/ 794 w 1325"/>
              <a:gd name="T107" fmla="*/ 284 h 2127"/>
              <a:gd name="T108" fmla="*/ 619 w 1325"/>
              <a:gd name="T109" fmla="*/ 248 h 2127"/>
              <a:gd name="T110" fmla="*/ 616 w 1325"/>
              <a:gd name="T111" fmla="*/ 137 h 2127"/>
              <a:gd name="T112" fmla="*/ 561 w 1325"/>
              <a:gd name="T113" fmla="*/ 53 h 2127"/>
              <a:gd name="T114" fmla="*/ 493 w 1325"/>
              <a:gd name="T115" fmla="*/ 0 h 2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325" h="2127">
                <a:moveTo>
                  <a:pt x="464" y="14"/>
                </a:moveTo>
                <a:lnTo>
                  <a:pt x="464" y="14"/>
                </a:lnTo>
                <a:lnTo>
                  <a:pt x="464" y="9"/>
                </a:lnTo>
                <a:lnTo>
                  <a:pt x="464" y="6"/>
                </a:lnTo>
                <a:lnTo>
                  <a:pt x="463" y="3"/>
                </a:lnTo>
                <a:lnTo>
                  <a:pt x="461" y="2"/>
                </a:lnTo>
                <a:lnTo>
                  <a:pt x="460" y="3"/>
                </a:lnTo>
                <a:lnTo>
                  <a:pt x="459" y="4"/>
                </a:lnTo>
                <a:lnTo>
                  <a:pt x="459" y="4"/>
                </a:lnTo>
                <a:lnTo>
                  <a:pt x="455" y="11"/>
                </a:lnTo>
                <a:lnTo>
                  <a:pt x="453" y="17"/>
                </a:lnTo>
                <a:lnTo>
                  <a:pt x="449" y="24"/>
                </a:lnTo>
                <a:lnTo>
                  <a:pt x="449" y="24"/>
                </a:lnTo>
                <a:lnTo>
                  <a:pt x="448" y="20"/>
                </a:lnTo>
                <a:lnTo>
                  <a:pt x="446" y="15"/>
                </a:lnTo>
                <a:lnTo>
                  <a:pt x="443" y="12"/>
                </a:lnTo>
                <a:lnTo>
                  <a:pt x="441" y="11"/>
                </a:lnTo>
                <a:lnTo>
                  <a:pt x="437" y="12"/>
                </a:lnTo>
                <a:lnTo>
                  <a:pt x="435" y="14"/>
                </a:lnTo>
                <a:lnTo>
                  <a:pt x="435" y="14"/>
                </a:lnTo>
                <a:lnTo>
                  <a:pt x="432" y="18"/>
                </a:lnTo>
                <a:lnTo>
                  <a:pt x="431" y="22"/>
                </a:lnTo>
                <a:lnTo>
                  <a:pt x="430" y="28"/>
                </a:lnTo>
                <a:lnTo>
                  <a:pt x="429" y="31"/>
                </a:lnTo>
                <a:lnTo>
                  <a:pt x="426" y="34"/>
                </a:lnTo>
                <a:lnTo>
                  <a:pt x="421" y="39"/>
                </a:lnTo>
                <a:lnTo>
                  <a:pt x="415" y="43"/>
                </a:lnTo>
                <a:lnTo>
                  <a:pt x="415" y="43"/>
                </a:lnTo>
                <a:lnTo>
                  <a:pt x="402" y="53"/>
                </a:lnTo>
                <a:lnTo>
                  <a:pt x="393" y="60"/>
                </a:lnTo>
                <a:lnTo>
                  <a:pt x="386" y="68"/>
                </a:lnTo>
                <a:lnTo>
                  <a:pt x="386" y="68"/>
                </a:lnTo>
                <a:lnTo>
                  <a:pt x="384" y="75"/>
                </a:lnTo>
                <a:lnTo>
                  <a:pt x="380" y="84"/>
                </a:lnTo>
                <a:lnTo>
                  <a:pt x="376" y="97"/>
                </a:lnTo>
                <a:lnTo>
                  <a:pt x="376" y="97"/>
                </a:lnTo>
                <a:lnTo>
                  <a:pt x="374" y="110"/>
                </a:lnTo>
                <a:lnTo>
                  <a:pt x="373" y="121"/>
                </a:lnTo>
                <a:lnTo>
                  <a:pt x="371" y="146"/>
                </a:lnTo>
                <a:lnTo>
                  <a:pt x="371" y="146"/>
                </a:lnTo>
                <a:lnTo>
                  <a:pt x="373" y="172"/>
                </a:lnTo>
                <a:lnTo>
                  <a:pt x="374" y="182"/>
                </a:lnTo>
                <a:lnTo>
                  <a:pt x="376" y="189"/>
                </a:lnTo>
                <a:lnTo>
                  <a:pt x="376" y="189"/>
                </a:lnTo>
                <a:lnTo>
                  <a:pt x="379" y="196"/>
                </a:lnTo>
                <a:lnTo>
                  <a:pt x="380" y="204"/>
                </a:lnTo>
                <a:lnTo>
                  <a:pt x="381" y="214"/>
                </a:lnTo>
                <a:lnTo>
                  <a:pt x="381" y="214"/>
                </a:lnTo>
                <a:lnTo>
                  <a:pt x="379" y="220"/>
                </a:lnTo>
                <a:lnTo>
                  <a:pt x="376" y="228"/>
                </a:lnTo>
                <a:lnTo>
                  <a:pt x="376" y="228"/>
                </a:lnTo>
                <a:lnTo>
                  <a:pt x="375" y="232"/>
                </a:lnTo>
                <a:lnTo>
                  <a:pt x="375" y="239"/>
                </a:lnTo>
                <a:lnTo>
                  <a:pt x="375" y="243"/>
                </a:lnTo>
                <a:lnTo>
                  <a:pt x="375" y="248"/>
                </a:lnTo>
                <a:lnTo>
                  <a:pt x="378" y="253"/>
                </a:lnTo>
                <a:lnTo>
                  <a:pt x="381" y="258"/>
                </a:lnTo>
                <a:lnTo>
                  <a:pt x="381" y="258"/>
                </a:lnTo>
                <a:lnTo>
                  <a:pt x="388" y="265"/>
                </a:lnTo>
                <a:lnTo>
                  <a:pt x="395" y="270"/>
                </a:lnTo>
                <a:lnTo>
                  <a:pt x="401" y="272"/>
                </a:lnTo>
                <a:lnTo>
                  <a:pt x="401" y="272"/>
                </a:lnTo>
                <a:lnTo>
                  <a:pt x="435" y="316"/>
                </a:lnTo>
                <a:lnTo>
                  <a:pt x="435" y="316"/>
                </a:lnTo>
                <a:lnTo>
                  <a:pt x="449" y="337"/>
                </a:lnTo>
                <a:lnTo>
                  <a:pt x="458" y="351"/>
                </a:lnTo>
                <a:lnTo>
                  <a:pt x="461" y="359"/>
                </a:lnTo>
                <a:lnTo>
                  <a:pt x="464" y="365"/>
                </a:lnTo>
                <a:lnTo>
                  <a:pt x="464" y="365"/>
                </a:lnTo>
                <a:lnTo>
                  <a:pt x="477" y="404"/>
                </a:lnTo>
                <a:lnTo>
                  <a:pt x="482" y="426"/>
                </a:lnTo>
                <a:lnTo>
                  <a:pt x="483" y="433"/>
                </a:lnTo>
                <a:lnTo>
                  <a:pt x="483" y="438"/>
                </a:lnTo>
                <a:lnTo>
                  <a:pt x="483" y="438"/>
                </a:lnTo>
                <a:lnTo>
                  <a:pt x="444" y="545"/>
                </a:lnTo>
                <a:lnTo>
                  <a:pt x="444" y="545"/>
                </a:lnTo>
                <a:lnTo>
                  <a:pt x="437" y="567"/>
                </a:lnTo>
                <a:lnTo>
                  <a:pt x="431" y="589"/>
                </a:lnTo>
                <a:lnTo>
                  <a:pt x="425" y="613"/>
                </a:lnTo>
                <a:lnTo>
                  <a:pt x="425" y="613"/>
                </a:lnTo>
                <a:lnTo>
                  <a:pt x="425" y="614"/>
                </a:lnTo>
                <a:lnTo>
                  <a:pt x="424" y="620"/>
                </a:lnTo>
                <a:lnTo>
                  <a:pt x="421" y="631"/>
                </a:lnTo>
                <a:lnTo>
                  <a:pt x="415" y="647"/>
                </a:lnTo>
                <a:lnTo>
                  <a:pt x="415" y="647"/>
                </a:lnTo>
                <a:lnTo>
                  <a:pt x="405" y="666"/>
                </a:lnTo>
                <a:lnTo>
                  <a:pt x="397" y="684"/>
                </a:lnTo>
                <a:lnTo>
                  <a:pt x="386" y="701"/>
                </a:lnTo>
                <a:lnTo>
                  <a:pt x="371" y="715"/>
                </a:lnTo>
                <a:lnTo>
                  <a:pt x="371" y="715"/>
                </a:lnTo>
                <a:lnTo>
                  <a:pt x="284" y="710"/>
                </a:lnTo>
                <a:lnTo>
                  <a:pt x="284" y="710"/>
                </a:lnTo>
                <a:lnTo>
                  <a:pt x="271" y="708"/>
                </a:lnTo>
                <a:lnTo>
                  <a:pt x="252" y="703"/>
                </a:lnTo>
                <a:lnTo>
                  <a:pt x="210" y="691"/>
                </a:lnTo>
                <a:lnTo>
                  <a:pt x="158" y="671"/>
                </a:lnTo>
                <a:lnTo>
                  <a:pt x="158" y="671"/>
                </a:lnTo>
                <a:lnTo>
                  <a:pt x="148" y="666"/>
                </a:lnTo>
                <a:lnTo>
                  <a:pt x="142" y="664"/>
                </a:lnTo>
                <a:lnTo>
                  <a:pt x="138" y="662"/>
                </a:lnTo>
                <a:lnTo>
                  <a:pt x="138" y="662"/>
                </a:lnTo>
                <a:lnTo>
                  <a:pt x="133" y="654"/>
                </a:lnTo>
                <a:lnTo>
                  <a:pt x="122" y="637"/>
                </a:lnTo>
                <a:lnTo>
                  <a:pt x="108" y="620"/>
                </a:lnTo>
                <a:lnTo>
                  <a:pt x="101" y="613"/>
                </a:lnTo>
                <a:lnTo>
                  <a:pt x="95" y="608"/>
                </a:lnTo>
                <a:lnTo>
                  <a:pt x="95" y="608"/>
                </a:lnTo>
                <a:lnTo>
                  <a:pt x="87" y="606"/>
                </a:lnTo>
                <a:lnTo>
                  <a:pt x="79" y="603"/>
                </a:lnTo>
                <a:lnTo>
                  <a:pt x="58" y="600"/>
                </a:lnTo>
                <a:lnTo>
                  <a:pt x="39" y="598"/>
                </a:lnTo>
                <a:lnTo>
                  <a:pt x="27" y="598"/>
                </a:lnTo>
                <a:lnTo>
                  <a:pt x="27" y="598"/>
                </a:lnTo>
                <a:lnTo>
                  <a:pt x="23" y="600"/>
                </a:lnTo>
                <a:lnTo>
                  <a:pt x="20" y="603"/>
                </a:lnTo>
                <a:lnTo>
                  <a:pt x="16" y="612"/>
                </a:lnTo>
                <a:lnTo>
                  <a:pt x="12" y="620"/>
                </a:lnTo>
                <a:lnTo>
                  <a:pt x="12" y="623"/>
                </a:lnTo>
                <a:lnTo>
                  <a:pt x="12" y="623"/>
                </a:lnTo>
                <a:lnTo>
                  <a:pt x="12" y="623"/>
                </a:lnTo>
                <a:lnTo>
                  <a:pt x="12" y="623"/>
                </a:lnTo>
                <a:lnTo>
                  <a:pt x="12" y="626"/>
                </a:lnTo>
                <a:lnTo>
                  <a:pt x="7" y="642"/>
                </a:lnTo>
                <a:lnTo>
                  <a:pt x="7" y="642"/>
                </a:lnTo>
                <a:lnTo>
                  <a:pt x="3" y="649"/>
                </a:lnTo>
                <a:lnTo>
                  <a:pt x="1" y="654"/>
                </a:lnTo>
                <a:lnTo>
                  <a:pt x="0" y="658"/>
                </a:lnTo>
                <a:lnTo>
                  <a:pt x="2" y="662"/>
                </a:lnTo>
                <a:lnTo>
                  <a:pt x="2" y="662"/>
                </a:lnTo>
                <a:lnTo>
                  <a:pt x="12" y="671"/>
                </a:lnTo>
                <a:lnTo>
                  <a:pt x="18" y="676"/>
                </a:lnTo>
                <a:lnTo>
                  <a:pt x="27" y="681"/>
                </a:lnTo>
                <a:lnTo>
                  <a:pt x="27" y="681"/>
                </a:lnTo>
                <a:lnTo>
                  <a:pt x="44" y="688"/>
                </a:lnTo>
                <a:lnTo>
                  <a:pt x="51" y="691"/>
                </a:lnTo>
                <a:lnTo>
                  <a:pt x="51" y="691"/>
                </a:lnTo>
                <a:lnTo>
                  <a:pt x="52" y="694"/>
                </a:lnTo>
                <a:lnTo>
                  <a:pt x="59" y="702"/>
                </a:lnTo>
                <a:lnTo>
                  <a:pt x="70" y="712"/>
                </a:lnTo>
                <a:lnTo>
                  <a:pt x="78" y="716"/>
                </a:lnTo>
                <a:lnTo>
                  <a:pt x="85" y="720"/>
                </a:lnTo>
                <a:lnTo>
                  <a:pt x="85" y="720"/>
                </a:lnTo>
                <a:lnTo>
                  <a:pt x="92" y="724"/>
                </a:lnTo>
                <a:lnTo>
                  <a:pt x="101" y="726"/>
                </a:lnTo>
                <a:lnTo>
                  <a:pt x="113" y="729"/>
                </a:lnTo>
                <a:lnTo>
                  <a:pt x="129" y="730"/>
                </a:lnTo>
                <a:lnTo>
                  <a:pt x="129" y="730"/>
                </a:lnTo>
                <a:lnTo>
                  <a:pt x="133" y="733"/>
                </a:lnTo>
                <a:lnTo>
                  <a:pt x="143" y="741"/>
                </a:lnTo>
                <a:lnTo>
                  <a:pt x="155" y="752"/>
                </a:lnTo>
                <a:lnTo>
                  <a:pt x="172" y="764"/>
                </a:lnTo>
                <a:lnTo>
                  <a:pt x="172" y="764"/>
                </a:lnTo>
                <a:lnTo>
                  <a:pt x="189" y="772"/>
                </a:lnTo>
                <a:lnTo>
                  <a:pt x="218" y="783"/>
                </a:lnTo>
                <a:lnTo>
                  <a:pt x="299" y="810"/>
                </a:lnTo>
                <a:lnTo>
                  <a:pt x="374" y="836"/>
                </a:lnTo>
                <a:lnTo>
                  <a:pt x="410" y="847"/>
                </a:lnTo>
                <a:lnTo>
                  <a:pt x="410" y="847"/>
                </a:lnTo>
                <a:lnTo>
                  <a:pt x="413" y="847"/>
                </a:lnTo>
                <a:lnTo>
                  <a:pt x="416" y="845"/>
                </a:lnTo>
                <a:lnTo>
                  <a:pt x="425" y="842"/>
                </a:lnTo>
                <a:lnTo>
                  <a:pt x="435" y="837"/>
                </a:lnTo>
                <a:lnTo>
                  <a:pt x="435" y="837"/>
                </a:lnTo>
                <a:lnTo>
                  <a:pt x="444" y="853"/>
                </a:lnTo>
                <a:lnTo>
                  <a:pt x="450" y="864"/>
                </a:lnTo>
                <a:lnTo>
                  <a:pt x="453" y="866"/>
                </a:lnTo>
                <a:lnTo>
                  <a:pt x="454" y="866"/>
                </a:lnTo>
                <a:lnTo>
                  <a:pt x="454" y="866"/>
                </a:lnTo>
                <a:lnTo>
                  <a:pt x="454" y="866"/>
                </a:lnTo>
                <a:lnTo>
                  <a:pt x="456" y="861"/>
                </a:lnTo>
                <a:lnTo>
                  <a:pt x="464" y="853"/>
                </a:lnTo>
                <a:lnTo>
                  <a:pt x="483" y="827"/>
                </a:lnTo>
                <a:lnTo>
                  <a:pt x="512" y="793"/>
                </a:lnTo>
                <a:lnTo>
                  <a:pt x="512" y="793"/>
                </a:lnTo>
                <a:lnTo>
                  <a:pt x="521" y="808"/>
                </a:lnTo>
                <a:lnTo>
                  <a:pt x="539" y="842"/>
                </a:lnTo>
                <a:lnTo>
                  <a:pt x="549" y="864"/>
                </a:lnTo>
                <a:lnTo>
                  <a:pt x="559" y="884"/>
                </a:lnTo>
                <a:lnTo>
                  <a:pt x="566" y="904"/>
                </a:lnTo>
                <a:lnTo>
                  <a:pt x="571" y="920"/>
                </a:lnTo>
                <a:lnTo>
                  <a:pt x="571" y="920"/>
                </a:lnTo>
                <a:lnTo>
                  <a:pt x="572" y="928"/>
                </a:lnTo>
                <a:lnTo>
                  <a:pt x="572" y="939"/>
                </a:lnTo>
                <a:lnTo>
                  <a:pt x="569" y="966"/>
                </a:lnTo>
                <a:lnTo>
                  <a:pt x="563" y="1032"/>
                </a:lnTo>
                <a:lnTo>
                  <a:pt x="560" y="1063"/>
                </a:lnTo>
                <a:lnTo>
                  <a:pt x="557" y="1091"/>
                </a:lnTo>
                <a:lnTo>
                  <a:pt x="557" y="1111"/>
                </a:lnTo>
                <a:lnTo>
                  <a:pt x="559" y="1117"/>
                </a:lnTo>
                <a:lnTo>
                  <a:pt x="561" y="1119"/>
                </a:lnTo>
                <a:lnTo>
                  <a:pt x="561" y="1119"/>
                </a:lnTo>
                <a:lnTo>
                  <a:pt x="573" y="1123"/>
                </a:lnTo>
                <a:lnTo>
                  <a:pt x="576" y="1124"/>
                </a:lnTo>
                <a:lnTo>
                  <a:pt x="576" y="1124"/>
                </a:lnTo>
                <a:lnTo>
                  <a:pt x="567" y="1168"/>
                </a:lnTo>
                <a:lnTo>
                  <a:pt x="550" y="1268"/>
                </a:lnTo>
                <a:lnTo>
                  <a:pt x="540" y="1322"/>
                </a:lnTo>
                <a:lnTo>
                  <a:pt x="533" y="1373"/>
                </a:lnTo>
                <a:lnTo>
                  <a:pt x="528" y="1415"/>
                </a:lnTo>
                <a:lnTo>
                  <a:pt x="527" y="1431"/>
                </a:lnTo>
                <a:lnTo>
                  <a:pt x="527" y="1440"/>
                </a:lnTo>
                <a:lnTo>
                  <a:pt x="527" y="1440"/>
                </a:lnTo>
                <a:lnTo>
                  <a:pt x="529" y="1460"/>
                </a:lnTo>
                <a:lnTo>
                  <a:pt x="534" y="1485"/>
                </a:lnTo>
                <a:lnTo>
                  <a:pt x="548" y="1546"/>
                </a:lnTo>
                <a:lnTo>
                  <a:pt x="560" y="1605"/>
                </a:lnTo>
                <a:lnTo>
                  <a:pt x="563" y="1627"/>
                </a:lnTo>
                <a:lnTo>
                  <a:pt x="566" y="1640"/>
                </a:lnTo>
                <a:lnTo>
                  <a:pt x="566" y="1640"/>
                </a:lnTo>
                <a:lnTo>
                  <a:pt x="571" y="1663"/>
                </a:lnTo>
                <a:lnTo>
                  <a:pt x="580" y="1708"/>
                </a:lnTo>
                <a:lnTo>
                  <a:pt x="611" y="1833"/>
                </a:lnTo>
                <a:lnTo>
                  <a:pt x="653" y="2005"/>
                </a:lnTo>
                <a:lnTo>
                  <a:pt x="653" y="2005"/>
                </a:lnTo>
                <a:lnTo>
                  <a:pt x="653" y="2004"/>
                </a:lnTo>
                <a:lnTo>
                  <a:pt x="654" y="2004"/>
                </a:lnTo>
                <a:lnTo>
                  <a:pt x="661" y="2004"/>
                </a:lnTo>
                <a:lnTo>
                  <a:pt x="668" y="2005"/>
                </a:lnTo>
                <a:lnTo>
                  <a:pt x="668" y="2005"/>
                </a:lnTo>
                <a:lnTo>
                  <a:pt x="641" y="2022"/>
                </a:lnTo>
                <a:lnTo>
                  <a:pt x="619" y="2035"/>
                </a:lnTo>
                <a:lnTo>
                  <a:pt x="608" y="2040"/>
                </a:lnTo>
                <a:lnTo>
                  <a:pt x="600" y="2044"/>
                </a:lnTo>
                <a:lnTo>
                  <a:pt x="600" y="2044"/>
                </a:lnTo>
                <a:lnTo>
                  <a:pt x="576" y="2050"/>
                </a:lnTo>
                <a:lnTo>
                  <a:pt x="543" y="2056"/>
                </a:lnTo>
                <a:lnTo>
                  <a:pt x="526" y="2061"/>
                </a:lnTo>
                <a:lnTo>
                  <a:pt x="512" y="2065"/>
                </a:lnTo>
                <a:lnTo>
                  <a:pt x="503" y="2070"/>
                </a:lnTo>
                <a:lnTo>
                  <a:pt x="499" y="2071"/>
                </a:lnTo>
                <a:lnTo>
                  <a:pt x="498" y="2073"/>
                </a:lnTo>
                <a:lnTo>
                  <a:pt x="498" y="2073"/>
                </a:lnTo>
                <a:lnTo>
                  <a:pt x="497" y="2081"/>
                </a:lnTo>
                <a:lnTo>
                  <a:pt x="497" y="2085"/>
                </a:lnTo>
                <a:lnTo>
                  <a:pt x="498" y="2098"/>
                </a:lnTo>
                <a:lnTo>
                  <a:pt x="498" y="2098"/>
                </a:lnTo>
                <a:lnTo>
                  <a:pt x="498" y="2107"/>
                </a:lnTo>
                <a:lnTo>
                  <a:pt x="498" y="2112"/>
                </a:lnTo>
                <a:lnTo>
                  <a:pt x="499" y="2117"/>
                </a:lnTo>
                <a:lnTo>
                  <a:pt x="500" y="2121"/>
                </a:lnTo>
                <a:lnTo>
                  <a:pt x="504" y="2124"/>
                </a:lnTo>
                <a:lnTo>
                  <a:pt x="510" y="2127"/>
                </a:lnTo>
                <a:lnTo>
                  <a:pt x="517" y="2127"/>
                </a:lnTo>
                <a:lnTo>
                  <a:pt x="517" y="2127"/>
                </a:lnTo>
                <a:lnTo>
                  <a:pt x="571" y="2127"/>
                </a:lnTo>
                <a:lnTo>
                  <a:pt x="667" y="2127"/>
                </a:lnTo>
                <a:lnTo>
                  <a:pt x="761" y="2126"/>
                </a:lnTo>
                <a:lnTo>
                  <a:pt x="793" y="2124"/>
                </a:lnTo>
                <a:lnTo>
                  <a:pt x="804" y="2123"/>
                </a:lnTo>
                <a:lnTo>
                  <a:pt x="809" y="2122"/>
                </a:lnTo>
                <a:lnTo>
                  <a:pt x="809" y="2122"/>
                </a:lnTo>
                <a:lnTo>
                  <a:pt x="817" y="2118"/>
                </a:lnTo>
                <a:lnTo>
                  <a:pt x="822" y="2116"/>
                </a:lnTo>
                <a:lnTo>
                  <a:pt x="823" y="2115"/>
                </a:lnTo>
                <a:lnTo>
                  <a:pt x="825" y="2112"/>
                </a:lnTo>
                <a:lnTo>
                  <a:pt x="823" y="2102"/>
                </a:lnTo>
                <a:lnTo>
                  <a:pt x="823" y="2102"/>
                </a:lnTo>
                <a:lnTo>
                  <a:pt x="815" y="2056"/>
                </a:lnTo>
                <a:lnTo>
                  <a:pt x="812" y="2032"/>
                </a:lnTo>
                <a:lnTo>
                  <a:pt x="812" y="2023"/>
                </a:lnTo>
                <a:lnTo>
                  <a:pt x="812" y="2021"/>
                </a:lnTo>
                <a:lnTo>
                  <a:pt x="814" y="2020"/>
                </a:lnTo>
                <a:lnTo>
                  <a:pt x="814" y="2020"/>
                </a:lnTo>
                <a:lnTo>
                  <a:pt x="814" y="2016"/>
                </a:lnTo>
                <a:lnTo>
                  <a:pt x="814" y="2006"/>
                </a:lnTo>
                <a:lnTo>
                  <a:pt x="809" y="1975"/>
                </a:lnTo>
                <a:lnTo>
                  <a:pt x="791" y="1879"/>
                </a:lnTo>
                <a:lnTo>
                  <a:pt x="771" y="1782"/>
                </a:lnTo>
                <a:lnTo>
                  <a:pt x="764" y="1751"/>
                </a:lnTo>
                <a:lnTo>
                  <a:pt x="760" y="1737"/>
                </a:lnTo>
                <a:lnTo>
                  <a:pt x="760" y="1737"/>
                </a:lnTo>
                <a:lnTo>
                  <a:pt x="759" y="1731"/>
                </a:lnTo>
                <a:lnTo>
                  <a:pt x="758" y="1719"/>
                </a:lnTo>
                <a:lnTo>
                  <a:pt x="754" y="1681"/>
                </a:lnTo>
                <a:lnTo>
                  <a:pt x="750" y="1630"/>
                </a:lnTo>
                <a:lnTo>
                  <a:pt x="1086" y="1796"/>
                </a:lnTo>
                <a:lnTo>
                  <a:pt x="1095" y="1786"/>
                </a:lnTo>
                <a:lnTo>
                  <a:pt x="1095" y="1786"/>
                </a:lnTo>
                <a:lnTo>
                  <a:pt x="1105" y="1829"/>
                </a:lnTo>
                <a:lnTo>
                  <a:pt x="1112" y="1859"/>
                </a:lnTo>
                <a:lnTo>
                  <a:pt x="1115" y="1871"/>
                </a:lnTo>
                <a:lnTo>
                  <a:pt x="1115" y="1879"/>
                </a:lnTo>
                <a:lnTo>
                  <a:pt x="1115" y="1879"/>
                </a:lnTo>
                <a:lnTo>
                  <a:pt x="1114" y="1896"/>
                </a:lnTo>
                <a:lnTo>
                  <a:pt x="1114" y="1922"/>
                </a:lnTo>
                <a:lnTo>
                  <a:pt x="1115" y="1952"/>
                </a:lnTo>
                <a:lnTo>
                  <a:pt x="1117" y="1962"/>
                </a:lnTo>
                <a:lnTo>
                  <a:pt x="1120" y="1971"/>
                </a:lnTo>
                <a:lnTo>
                  <a:pt x="1120" y="1971"/>
                </a:lnTo>
                <a:lnTo>
                  <a:pt x="1122" y="1973"/>
                </a:lnTo>
                <a:lnTo>
                  <a:pt x="1125" y="1976"/>
                </a:lnTo>
                <a:lnTo>
                  <a:pt x="1133" y="1981"/>
                </a:lnTo>
                <a:lnTo>
                  <a:pt x="1143" y="1983"/>
                </a:lnTo>
                <a:lnTo>
                  <a:pt x="1155" y="1984"/>
                </a:lnTo>
                <a:lnTo>
                  <a:pt x="1166" y="1986"/>
                </a:lnTo>
                <a:lnTo>
                  <a:pt x="1176" y="1983"/>
                </a:lnTo>
                <a:lnTo>
                  <a:pt x="1183" y="1981"/>
                </a:lnTo>
                <a:lnTo>
                  <a:pt x="1186" y="1978"/>
                </a:lnTo>
                <a:lnTo>
                  <a:pt x="1188" y="1976"/>
                </a:lnTo>
                <a:lnTo>
                  <a:pt x="1188" y="1976"/>
                </a:lnTo>
                <a:lnTo>
                  <a:pt x="1191" y="1965"/>
                </a:lnTo>
                <a:lnTo>
                  <a:pt x="1196" y="1945"/>
                </a:lnTo>
                <a:lnTo>
                  <a:pt x="1210" y="1893"/>
                </a:lnTo>
                <a:lnTo>
                  <a:pt x="1221" y="1838"/>
                </a:lnTo>
                <a:lnTo>
                  <a:pt x="1224" y="1818"/>
                </a:lnTo>
                <a:lnTo>
                  <a:pt x="1227" y="1805"/>
                </a:lnTo>
                <a:lnTo>
                  <a:pt x="1227" y="1805"/>
                </a:lnTo>
                <a:lnTo>
                  <a:pt x="1234" y="1735"/>
                </a:lnTo>
                <a:lnTo>
                  <a:pt x="1238" y="1694"/>
                </a:lnTo>
                <a:lnTo>
                  <a:pt x="1238" y="1678"/>
                </a:lnTo>
                <a:lnTo>
                  <a:pt x="1236" y="1669"/>
                </a:lnTo>
                <a:lnTo>
                  <a:pt x="1236" y="1669"/>
                </a:lnTo>
                <a:lnTo>
                  <a:pt x="1233" y="1664"/>
                </a:lnTo>
                <a:lnTo>
                  <a:pt x="1227" y="1659"/>
                </a:lnTo>
                <a:lnTo>
                  <a:pt x="1219" y="1655"/>
                </a:lnTo>
                <a:lnTo>
                  <a:pt x="1211" y="1650"/>
                </a:lnTo>
                <a:lnTo>
                  <a:pt x="1195" y="1642"/>
                </a:lnTo>
                <a:lnTo>
                  <a:pt x="1188" y="1640"/>
                </a:lnTo>
                <a:lnTo>
                  <a:pt x="1173" y="1635"/>
                </a:lnTo>
                <a:lnTo>
                  <a:pt x="1163" y="1621"/>
                </a:lnTo>
                <a:lnTo>
                  <a:pt x="1163" y="1621"/>
                </a:lnTo>
                <a:lnTo>
                  <a:pt x="1161" y="1622"/>
                </a:lnTo>
                <a:lnTo>
                  <a:pt x="1154" y="1622"/>
                </a:lnTo>
                <a:lnTo>
                  <a:pt x="1146" y="1622"/>
                </a:lnTo>
                <a:lnTo>
                  <a:pt x="1137" y="1622"/>
                </a:lnTo>
                <a:lnTo>
                  <a:pt x="1125" y="1619"/>
                </a:lnTo>
                <a:lnTo>
                  <a:pt x="1110" y="1616"/>
                </a:lnTo>
                <a:lnTo>
                  <a:pt x="1110" y="1616"/>
                </a:lnTo>
                <a:lnTo>
                  <a:pt x="1100" y="1612"/>
                </a:lnTo>
                <a:lnTo>
                  <a:pt x="1086" y="1606"/>
                </a:lnTo>
                <a:lnTo>
                  <a:pt x="1049" y="1588"/>
                </a:lnTo>
                <a:lnTo>
                  <a:pt x="1007" y="1565"/>
                </a:lnTo>
                <a:lnTo>
                  <a:pt x="961" y="1539"/>
                </a:lnTo>
                <a:lnTo>
                  <a:pt x="878" y="1490"/>
                </a:lnTo>
                <a:lnTo>
                  <a:pt x="843" y="1470"/>
                </a:lnTo>
                <a:lnTo>
                  <a:pt x="843" y="1470"/>
                </a:lnTo>
                <a:lnTo>
                  <a:pt x="880" y="1397"/>
                </a:lnTo>
                <a:lnTo>
                  <a:pt x="950" y="1265"/>
                </a:lnTo>
                <a:lnTo>
                  <a:pt x="950" y="1265"/>
                </a:lnTo>
                <a:lnTo>
                  <a:pt x="957" y="1251"/>
                </a:lnTo>
                <a:lnTo>
                  <a:pt x="964" y="1236"/>
                </a:lnTo>
                <a:lnTo>
                  <a:pt x="974" y="1207"/>
                </a:lnTo>
                <a:lnTo>
                  <a:pt x="982" y="1180"/>
                </a:lnTo>
                <a:lnTo>
                  <a:pt x="987" y="1156"/>
                </a:lnTo>
                <a:lnTo>
                  <a:pt x="991" y="1135"/>
                </a:lnTo>
                <a:lnTo>
                  <a:pt x="992" y="1119"/>
                </a:lnTo>
                <a:lnTo>
                  <a:pt x="993" y="1105"/>
                </a:lnTo>
                <a:lnTo>
                  <a:pt x="993" y="1105"/>
                </a:lnTo>
                <a:lnTo>
                  <a:pt x="998" y="1107"/>
                </a:lnTo>
                <a:lnTo>
                  <a:pt x="1003" y="1109"/>
                </a:lnTo>
                <a:lnTo>
                  <a:pt x="1008" y="1111"/>
                </a:lnTo>
                <a:lnTo>
                  <a:pt x="1013" y="1112"/>
                </a:lnTo>
                <a:lnTo>
                  <a:pt x="1018" y="1111"/>
                </a:lnTo>
                <a:lnTo>
                  <a:pt x="1020" y="1109"/>
                </a:lnTo>
                <a:lnTo>
                  <a:pt x="1021" y="1107"/>
                </a:lnTo>
                <a:lnTo>
                  <a:pt x="1023" y="1103"/>
                </a:lnTo>
                <a:lnTo>
                  <a:pt x="1023" y="1100"/>
                </a:lnTo>
                <a:lnTo>
                  <a:pt x="1023" y="1100"/>
                </a:lnTo>
                <a:lnTo>
                  <a:pt x="1021" y="1094"/>
                </a:lnTo>
                <a:lnTo>
                  <a:pt x="1018" y="1083"/>
                </a:lnTo>
                <a:lnTo>
                  <a:pt x="1006" y="1052"/>
                </a:lnTo>
                <a:lnTo>
                  <a:pt x="989" y="1012"/>
                </a:lnTo>
                <a:lnTo>
                  <a:pt x="967" y="966"/>
                </a:lnTo>
                <a:lnTo>
                  <a:pt x="922" y="871"/>
                </a:lnTo>
                <a:lnTo>
                  <a:pt x="901" y="827"/>
                </a:lnTo>
                <a:lnTo>
                  <a:pt x="886" y="793"/>
                </a:lnTo>
                <a:lnTo>
                  <a:pt x="886" y="793"/>
                </a:lnTo>
                <a:lnTo>
                  <a:pt x="880" y="777"/>
                </a:lnTo>
                <a:lnTo>
                  <a:pt x="877" y="758"/>
                </a:lnTo>
                <a:lnTo>
                  <a:pt x="873" y="737"/>
                </a:lnTo>
                <a:lnTo>
                  <a:pt x="869" y="714"/>
                </a:lnTo>
                <a:lnTo>
                  <a:pt x="866" y="665"/>
                </a:lnTo>
                <a:lnTo>
                  <a:pt x="865" y="615"/>
                </a:lnTo>
                <a:lnTo>
                  <a:pt x="865" y="569"/>
                </a:lnTo>
                <a:lnTo>
                  <a:pt x="866" y="531"/>
                </a:lnTo>
                <a:lnTo>
                  <a:pt x="867" y="496"/>
                </a:lnTo>
                <a:lnTo>
                  <a:pt x="979" y="564"/>
                </a:lnTo>
                <a:lnTo>
                  <a:pt x="1013" y="550"/>
                </a:lnTo>
                <a:lnTo>
                  <a:pt x="1013" y="550"/>
                </a:lnTo>
                <a:lnTo>
                  <a:pt x="1032" y="563"/>
                </a:lnTo>
                <a:lnTo>
                  <a:pt x="1077" y="596"/>
                </a:lnTo>
                <a:lnTo>
                  <a:pt x="1104" y="617"/>
                </a:lnTo>
                <a:lnTo>
                  <a:pt x="1128" y="636"/>
                </a:lnTo>
                <a:lnTo>
                  <a:pt x="1149" y="656"/>
                </a:lnTo>
                <a:lnTo>
                  <a:pt x="1157" y="664"/>
                </a:lnTo>
                <a:lnTo>
                  <a:pt x="1163" y="671"/>
                </a:lnTo>
                <a:lnTo>
                  <a:pt x="1163" y="671"/>
                </a:lnTo>
                <a:lnTo>
                  <a:pt x="1179" y="694"/>
                </a:lnTo>
                <a:lnTo>
                  <a:pt x="1186" y="708"/>
                </a:lnTo>
                <a:lnTo>
                  <a:pt x="1188" y="714"/>
                </a:lnTo>
                <a:lnTo>
                  <a:pt x="1188" y="715"/>
                </a:lnTo>
                <a:lnTo>
                  <a:pt x="1188" y="715"/>
                </a:lnTo>
                <a:lnTo>
                  <a:pt x="1167" y="752"/>
                </a:lnTo>
                <a:lnTo>
                  <a:pt x="1154" y="778"/>
                </a:lnTo>
                <a:lnTo>
                  <a:pt x="1150" y="788"/>
                </a:lnTo>
                <a:lnTo>
                  <a:pt x="1149" y="791"/>
                </a:lnTo>
                <a:lnTo>
                  <a:pt x="1149" y="793"/>
                </a:lnTo>
                <a:lnTo>
                  <a:pt x="1149" y="793"/>
                </a:lnTo>
                <a:lnTo>
                  <a:pt x="1160" y="817"/>
                </a:lnTo>
                <a:lnTo>
                  <a:pt x="1162" y="825"/>
                </a:lnTo>
                <a:lnTo>
                  <a:pt x="1166" y="830"/>
                </a:lnTo>
                <a:lnTo>
                  <a:pt x="1169" y="832"/>
                </a:lnTo>
                <a:lnTo>
                  <a:pt x="1172" y="833"/>
                </a:lnTo>
                <a:lnTo>
                  <a:pt x="1173" y="832"/>
                </a:lnTo>
                <a:lnTo>
                  <a:pt x="1173" y="832"/>
                </a:lnTo>
                <a:lnTo>
                  <a:pt x="1176" y="828"/>
                </a:lnTo>
                <a:lnTo>
                  <a:pt x="1178" y="825"/>
                </a:lnTo>
                <a:lnTo>
                  <a:pt x="1183" y="815"/>
                </a:lnTo>
                <a:lnTo>
                  <a:pt x="1184" y="804"/>
                </a:lnTo>
                <a:lnTo>
                  <a:pt x="1184" y="800"/>
                </a:lnTo>
                <a:lnTo>
                  <a:pt x="1183" y="798"/>
                </a:lnTo>
                <a:lnTo>
                  <a:pt x="1183" y="798"/>
                </a:lnTo>
                <a:lnTo>
                  <a:pt x="1183" y="795"/>
                </a:lnTo>
                <a:lnTo>
                  <a:pt x="1186" y="791"/>
                </a:lnTo>
                <a:lnTo>
                  <a:pt x="1196" y="778"/>
                </a:lnTo>
                <a:lnTo>
                  <a:pt x="1212" y="764"/>
                </a:lnTo>
                <a:lnTo>
                  <a:pt x="1212" y="764"/>
                </a:lnTo>
                <a:lnTo>
                  <a:pt x="1214" y="774"/>
                </a:lnTo>
                <a:lnTo>
                  <a:pt x="1223" y="795"/>
                </a:lnTo>
                <a:lnTo>
                  <a:pt x="1227" y="808"/>
                </a:lnTo>
                <a:lnTo>
                  <a:pt x="1231" y="817"/>
                </a:lnTo>
                <a:lnTo>
                  <a:pt x="1236" y="825"/>
                </a:lnTo>
                <a:lnTo>
                  <a:pt x="1239" y="827"/>
                </a:lnTo>
                <a:lnTo>
                  <a:pt x="1241" y="827"/>
                </a:lnTo>
                <a:lnTo>
                  <a:pt x="1241" y="827"/>
                </a:lnTo>
                <a:lnTo>
                  <a:pt x="1248" y="826"/>
                </a:lnTo>
                <a:lnTo>
                  <a:pt x="1252" y="825"/>
                </a:lnTo>
                <a:lnTo>
                  <a:pt x="1256" y="822"/>
                </a:lnTo>
                <a:lnTo>
                  <a:pt x="1256" y="822"/>
                </a:lnTo>
                <a:lnTo>
                  <a:pt x="1256" y="822"/>
                </a:lnTo>
                <a:lnTo>
                  <a:pt x="1256" y="823"/>
                </a:lnTo>
                <a:lnTo>
                  <a:pt x="1258" y="827"/>
                </a:lnTo>
                <a:lnTo>
                  <a:pt x="1265" y="832"/>
                </a:lnTo>
                <a:lnTo>
                  <a:pt x="1265" y="832"/>
                </a:lnTo>
                <a:lnTo>
                  <a:pt x="1274" y="836"/>
                </a:lnTo>
                <a:lnTo>
                  <a:pt x="1278" y="837"/>
                </a:lnTo>
                <a:lnTo>
                  <a:pt x="1280" y="837"/>
                </a:lnTo>
                <a:lnTo>
                  <a:pt x="1282" y="836"/>
                </a:lnTo>
                <a:lnTo>
                  <a:pt x="1284" y="833"/>
                </a:lnTo>
                <a:lnTo>
                  <a:pt x="1285" y="827"/>
                </a:lnTo>
                <a:lnTo>
                  <a:pt x="1285" y="827"/>
                </a:lnTo>
                <a:lnTo>
                  <a:pt x="1285" y="825"/>
                </a:lnTo>
                <a:lnTo>
                  <a:pt x="1286" y="825"/>
                </a:lnTo>
                <a:lnTo>
                  <a:pt x="1289" y="830"/>
                </a:lnTo>
                <a:lnTo>
                  <a:pt x="1291" y="832"/>
                </a:lnTo>
                <a:lnTo>
                  <a:pt x="1293" y="832"/>
                </a:lnTo>
                <a:lnTo>
                  <a:pt x="1298" y="831"/>
                </a:lnTo>
                <a:lnTo>
                  <a:pt x="1304" y="827"/>
                </a:lnTo>
                <a:lnTo>
                  <a:pt x="1304" y="827"/>
                </a:lnTo>
                <a:lnTo>
                  <a:pt x="1310" y="821"/>
                </a:lnTo>
                <a:lnTo>
                  <a:pt x="1315" y="814"/>
                </a:lnTo>
                <a:lnTo>
                  <a:pt x="1319" y="806"/>
                </a:lnTo>
                <a:lnTo>
                  <a:pt x="1323" y="799"/>
                </a:lnTo>
                <a:lnTo>
                  <a:pt x="1324" y="792"/>
                </a:lnTo>
                <a:lnTo>
                  <a:pt x="1325" y="783"/>
                </a:lnTo>
                <a:lnTo>
                  <a:pt x="1325" y="776"/>
                </a:lnTo>
                <a:lnTo>
                  <a:pt x="1324" y="769"/>
                </a:lnTo>
                <a:lnTo>
                  <a:pt x="1324" y="769"/>
                </a:lnTo>
                <a:lnTo>
                  <a:pt x="1319" y="749"/>
                </a:lnTo>
                <a:lnTo>
                  <a:pt x="1309" y="724"/>
                </a:lnTo>
                <a:lnTo>
                  <a:pt x="1299" y="701"/>
                </a:lnTo>
                <a:lnTo>
                  <a:pt x="1295" y="692"/>
                </a:lnTo>
                <a:lnTo>
                  <a:pt x="1290" y="686"/>
                </a:lnTo>
                <a:lnTo>
                  <a:pt x="1290" y="686"/>
                </a:lnTo>
                <a:lnTo>
                  <a:pt x="1279" y="677"/>
                </a:lnTo>
                <a:lnTo>
                  <a:pt x="1265" y="666"/>
                </a:lnTo>
                <a:lnTo>
                  <a:pt x="1258" y="660"/>
                </a:lnTo>
                <a:lnTo>
                  <a:pt x="1251" y="653"/>
                </a:lnTo>
                <a:lnTo>
                  <a:pt x="1246" y="646"/>
                </a:lnTo>
                <a:lnTo>
                  <a:pt x="1241" y="637"/>
                </a:lnTo>
                <a:lnTo>
                  <a:pt x="1241" y="637"/>
                </a:lnTo>
                <a:lnTo>
                  <a:pt x="1238" y="631"/>
                </a:lnTo>
                <a:lnTo>
                  <a:pt x="1230" y="623"/>
                </a:lnTo>
                <a:lnTo>
                  <a:pt x="1210" y="601"/>
                </a:lnTo>
                <a:lnTo>
                  <a:pt x="1180" y="574"/>
                </a:lnTo>
                <a:lnTo>
                  <a:pt x="1148" y="545"/>
                </a:lnTo>
                <a:lnTo>
                  <a:pt x="1088" y="494"/>
                </a:lnTo>
                <a:lnTo>
                  <a:pt x="1061" y="472"/>
                </a:lnTo>
                <a:lnTo>
                  <a:pt x="1071" y="452"/>
                </a:lnTo>
                <a:lnTo>
                  <a:pt x="1071" y="452"/>
                </a:lnTo>
                <a:lnTo>
                  <a:pt x="961" y="390"/>
                </a:lnTo>
                <a:lnTo>
                  <a:pt x="878" y="343"/>
                </a:lnTo>
                <a:lnTo>
                  <a:pt x="846" y="323"/>
                </a:lnTo>
                <a:lnTo>
                  <a:pt x="828" y="311"/>
                </a:lnTo>
                <a:lnTo>
                  <a:pt x="828" y="311"/>
                </a:lnTo>
                <a:lnTo>
                  <a:pt x="794" y="284"/>
                </a:lnTo>
                <a:lnTo>
                  <a:pt x="781" y="277"/>
                </a:lnTo>
                <a:lnTo>
                  <a:pt x="776" y="273"/>
                </a:lnTo>
                <a:lnTo>
                  <a:pt x="770" y="272"/>
                </a:lnTo>
                <a:lnTo>
                  <a:pt x="770" y="272"/>
                </a:lnTo>
                <a:lnTo>
                  <a:pt x="759" y="272"/>
                </a:lnTo>
                <a:lnTo>
                  <a:pt x="741" y="276"/>
                </a:lnTo>
                <a:lnTo>
                  <a:pt x="690" y="286"/>
                </a:lnTo>
                <a:lnTo>
                  <a:pt x="619" y="301"/>
                </a:lnTo>
                <a:lnTo>
                  <a:pt x="619" y="248"/>
                </a:lnTo>
                <a:lnTo>
                  <a:pt x="619" y="248"/>
                </a:lnTo>
                <a:lnTo>
                  <a:pt x="620" y="232"/>
                </a:lnTo>
                <a:lnTo>
                  <a:pt x="622" y="216"/>
                </a:lnTo>
                <a:lnTo>
                  <a:pt x="624" y="194"/>
                </a:lnTo>
                <a:lnTo>
                  <a:pt x="624" y="194"/>
                </a:lnTo>
                <a:lnTo>
                  <a:pt x="625" y="182"/>
                </a:lnTo>
                <a:lnTo>
                  <a:pt x="623" y="168"/>
                </a:lnTo>
                <a:lnTo>
                  <a:pt x="620" y="153"/>
                </a:lnTo>
                <a:lnTo>
                  <a:pt x="616" y="137"/>
                </a:lnTo>
                <a:lnTo>
                  <a:pt x="607" y="110"/>
                </a:lnTo>
                <a:lnTo>
                  <a:pt x="600" y="92"/>
                </a:lnTo>
                <a:lnTo>
                  <a:pt x="600" y="92"/>
                </a:lnTo>
                <a:lnTo>
                  <a:pt x="596" y="86"/>
                </a:lnTo>
                <a:lnTo>
                  <a:pt x="593" y="80"/>
                </a:lnTo>
                <a:lnTo>
                  <a:pt x="582" y="69"/>
                </a:lnTo>
                <a:lnTo>
                  <a:pt x="569" y="59"/>
                </a:lnTo>
                <a:lnTo>
                  <a:pt x="561" y="53"/>
                </a:lnTo>
                <a:lnTo>
                  <a:pt x="561" y="53"/>
                </a:lnTo>
                <a:lnTo>
                  <a:pt x="554" y="48"/>
                </a:lnTo>
                <a:lnTo>
                  <a:pt x="546" y="42"/>
                </a:lnTo>
                <a:lnTo>
                  <a:pt x="539" y="34"/>
                </a:lnTo>
                <a:lnTo>
                  <a:pt x="532" y="24"/>
                </a:lnTo>
                <a:lnTo>
                  <a:pt x="532" y="24"/>
                </a:lnTo>
                <a:lnTo>
                  <a:pt x="525" y="14"/>
                </a:lnTo>
                <a:lnTo>
                  <a:pt x="516" y="7"/>
                </a:lnTo>
                <a:lnTo>
                  <a:pt x="508" y="0"/>
                </a:lnTo>
                <a:lnTo>
                  <a:pt x="493" y="0"/>
                </a:lnTo>
                <a:lnTo>
                  <a:pt x="478" y="0"/>
                </a:lnTo>
                <a:lnTo>
                  <a:pt x="478" y="0"/>
                </a:lnTo>
                <a:lnTo>
                  <a:pt x="471" y="8"/>
                </a:lnTo>
                <a:lnTo>
                  <a:pt x="465" y="14"/>
                </a:lnTo>
                <a:lnTo>
                  <a:pt x="464" y="15"/>
                </a:lnTo>
                <a:lnTo>
                  <a:pt x="464" y="14"/>
                </a:lnTo>
                <a:lnTo>
                  <a:pt x="464" y="14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706712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</TotalTime>
  <Words>4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pptxk01_逃げる男性のシルエット</dc:title>
  <dc:subject>pptxk01_逃げる男性のシルエット</dc:subject>
  <dc:creator>でじけろお</dc:creator>
  <cp:revision>1</cp:revision>
  <dcterms:created xsi:type="dcterms:W3CDTF">2018-05-20T00:31:01Z</dcterms:created>
  <dcterms:modified xsi:type="dcterms:W3CDTF">2022-06-22T15:43:00Z</dcterms:modified>
  <cp:version>1</cp:version>
</cp:coreProperties>
</file>