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5" r:id="rId2"/>
    <p:sldId id="36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78" y="10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卓球選手のシルエット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08A1D40-8806-00B8-DFFD-38061F2D1647}"/>
              </a:ext>
            </a:extLst>
          </p:cNvPr>
          <p:cNvGrpSpPr/>
          <p:nvPr/>
        </p:nvGrpSpPr>
        <p:grpSpPr>
          <a:xfrm>
            <a:off x="1223963" y="978946"/>
            <a:ext cx="1172826" cy="2525804"/>
            <a:chOff x="1223963" y="65088"/>
            <a:chExt cx="1519238" cy="3271838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13A098B8-B779-C75F-24C6-D4C7B5C5C8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963" y="65088"/>
              <a:ext cx="1519238" cy="3271838"/>
            </a:xfrm>
            <a:custGeom>
              <a:avLst/>
              <a:gdLst>
                <a:gd name="T0" fmla="*/ 326 w 957"/>
                <a:gd name="T1" fmla="*/ 15 h 2061"/>
                <a:gd name="T2" fmla="*/ 298 w 957"/>
                <a:gd name="T3" fmla="*/ 33 h 2061"/>
                <a:gd name="T4" fmla="*/ 258 w 957"/>
                <a:gd name="T5" fmla="*/ 72 h 2061"/>
                <a:gd name="T6" fmla="*/ 266 w 957"/>
                <a:gd name="T7" fmla="*/ 131 h 2061"/>
                <a:gd name="T8" fmla="*/ 273 w 957"/>
                <a:gd name="T9" fmla="*/ 219 h 2061"/>
                <a:gd name="T10" fmla="*/ 303 w 957"/>
                <a:gd name="T11" fmla="*/ 328 h 2061"/>
                <a:gd name="T12" fmla="*/ 229 w 957"/>
                <a:gd name="T13" fmla="*/ 472 h 2061"/>
                <a:gd name="T14" fmla="*/ 160 w 957"/>
                <a:gd name="T15" fmla="*/ 563 h 2061"/>
                <a:gd name="T16" fmla="*/ 127 w 957"/>
                <a:gd name="T17" fmla="*/ 535 h 2061"/>
                <a:gd name="T18" fmla="*/ 80 w 957"/>
                <a:gd name="T19" fmla="*/ 508 h 2061"/>
                <a:gd name="T20" fmla="*/ 45 w 957"/>
                <a:gd name="T21" fmla="*/ 516 h 2061"/>
                <a:gd name="T22" fmla="*/ 25 w 957"/>
                <a:gd name="T23" fmla="*/ 535 h 2061"/>
                <a:gd name="T24" fmla="*/ 5 w 957"/>
                <a:gd name="T25" fmla="*/ 553 h 2061"/>
                <a:gd name="T26" fmla="*/ 0 w 957"/>
                <a:gd name="T27" fmla="*/ 583 h 2061"/>
                <a:gd name="T28" fmla="*/ 35 w 957"/>
                <a:gd name="T29" fmla="*/ 628 h 2061"/>
                <a:gd name="T30" fmla="*/ 89 w 957"/>
                <a:gd name="T31" fmla="*/ 746 h 2061"/>
                <a:gd name="T32" fmla="*/ 221 w 957"/>
                <a:gd name="T33" fmla="*/ 673 h 2061"/>
                <a:gd name="T34" fmla="*/ 247 w 957"/>
                <a:gd name="T35" fmla="*/ 688 h 2061"/>
                <a:gd name="T36" fmla="*/ 333 w 957"/>
                <a:gd name="T37" fmla="*/ 616 h 2061"/>
                <a:gd name="T38" fmla="*/ 503 w 957"/>
                <a:gd name="T39" fmla="*/ 865 h 2061"/>
                <a:gd name="T40" fmla="*/ 482 w 957"/>
                <a:gd name="T41" fmla="*/ 962 h 2061"/>
                <a:gd name="T42" fmla="*/ 395 w 957"/>
                <a:gd name="T43" fmla="*/ 1212 h 2061"/>
                <a:gd name="T44" fmla="*/ 404 w 957"/>
                <a:gd name="T45" fmla="*/ 1398 h 2061"/>
                <a:gd name="T46" fmla="*/ 461 w 957"/>
                <a:gd name="T47" fmla="*/ 1620 h 2061"/>
                <a:gd name="T48" fmla="*/ 471 w 957"/>
                <a:gd name="T49" fmla="*/ 1758 h 2061"/>
                <a:gd name="T50" fmla="*/ 451 w 957"/>
                <a:gd name="T51" fmla="*/ 1763 h 2061"/>
                <a:gd name="T52" fmla="*/ 417 w 957"/>
                <a:gd name="T53" fmla="*/ 1758 h 2061"/>
                <a:gd name="T54" fmla="*/ 416 w 957"/>
                <a:gd name="T55" fmla="*/ 1773 h 2061"/>
                <a:gd name="T56" fmla="*/ 411 w 957"/>
                <a:gd name="T57" fmla="*/ 1793 h 2061"/>
                <a:gd name="T58" fmla="*/ 313 w 957"/>
                <a:gd name="T59" fmla="*/ 1825 h 2061"/>
                <a:gd name="T60" fmla="*/ 321 w 957"/>
                <a:gd name="T61" fmla="*/ 1879 h 2061"/>
                <a:gd name="T62" fmla="*/ 501 w 957"/>
                <a:gd name="T63" fmla="*/ 1861 h 2061"/>
                <a:gd name="T64" fmla="*/ 623 w 957"/>
                <a:gd name="T65" fmla="*/ 1811 h 2061"/>
                <a:gd name="T66" fmla="*/ 594 w 957"/>
                <a:gd name="T67" fmla="*/ 1732 h 2061"/>
                <a:gd name="T68" fmla="*/ 571 w 957"/>
                <a:gd name="T69" fmla="*/ 1698 h 2061"/>
                <a:gd name="T70" fmla="*/ 570 w 957"/>
                <a:gd name="T71" fmla="*/ 1594 h 2061"/>
                <a:gd name="T72" fmla="*/ 560 w 957"/>
                <a:gd name="T73" fmla="*/ 1350 h 2061"/>
                <a:gd name="T74" fmla="*/ 655 w 957"/>
                <a:gd name="T75" fmla="*/ 1201 h 2061"/>
                <a:gd name="T76" fmla="*/ 699 w 957"/>
                <a:gd name="T77" fmla="*/ 1359 h 2061"/>
                <a:gd name="T78" fmla="*/ 701 w 957"/>
                <a:gd name="T79" fmla="*/ 1634 h 2061"/>
                <a:gd name="T80" fmla="*/ 709 w 957"/>
                <a:gd name="T81" fmla="*/ 1891 h 2061"/>
                <a:gd name="T82" fmla="*/ 682 w 957"/>
                <a:gd name="T83" fmla="*/ 1960 h 2061"/>
                <a:gd name="T84" fmla="*/ 650 w 957"/>
                <a:gd name="T85" fmla="*/ 2053 h 2061"/>
                <a:gd name="T86" fmla="*/ 782 w 957"/>
                <a:gd name="T87" fmla="*/ 2044 h 2061"/>
                <a:gd name="T88" fmla="*/ 812 w 957"/>
                <a:gd name="T89" fmla="*/ 1990 h 2061"/>
                <a:gd name="T90" fmla="*/ 816 w 957"/>
                <a:gd name="T91" fmla="*/ 1875 h 2061"/>
                <a:gd name="T92" fmla="*/ 817 w 957"/>
                <a:gd name="T93" fmla="*/ 1743 h 2061"/>
                <a:gd name="T94" fmla="*/ 847 w 957"/>
                <a:gd name="T95" fmla="*/ 1537 h 2061"/>
                <a:gd name="T96" fmla="*/ 946 w 957"/>
                <a:gd name="T97" fmla="*/ 1063 h 2061"/>
                <a:gd name="T98" fmla="*/ 956 w 957"/>
                <a:gd name="T99" fmla="*/ 957 h 2061"/>
                <a:gd name="T100" fmla="*/ 900 w 957"/>
                <a:gd name="T101" fmla="*/ 736 h 2061"/>
                <a:gd name="T102" fmla="*/ 823 w 957"/>
                <a:gd name="T103" fmla="*/ 562 h 2061"/>
                <a:gd name="T104" fmla="*/ 787 w 957"/>
                <a:gd name="T105" fmla="*/ 417 h 2061"/>
                <a:gd name="T106" fmla="*/ 737 w 957"/>
                <a:gd name="T107" fmla="*/ 392 h 2061"/>
                <a:gd name="T108" fmla="*/ 555 w 957"/>
                <a:gd name="T109" fmla="*/ 319 h 2061"/>
                <a:gd name="T110" fmla="*/ 526 w 957"/>
                <a:gd name="T111" fmla="*/ 282 h 2061"/>
                <a:gd name="T112" fmla="*/ 544 w 957"/>
                <a:gd name="T113" fmla="*/ 194 h 2061"/>
                <a:gd name="T114" fmla="*/ 533 w 957"/>
                <a:gd name="T115" fmla="*/ 135 h 2061"/>
                <a:gd name="T116" fmla="*/ 481 w 957"/>
                <a:gd name="T117" fmla="*/ 41 h 2061"/>
                <a:gd name="T118" fmla="*/ 396 w 957"/>
                <a:gd name="T119" fmla="*/ 26 h 2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7" h="2061">
                  <a:moveTo>
                    <a:pt x="396" y="26"/>
                  </a:moveTo>
                  <a:lnTo>
                    <a:pt x="396" y="26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53" y="0"/>
                  </a:lnTo>
                  <a:lnTo>
                    <a:pt x="348" y="2"/>
                  </a:lnTo>
                  <a:lnTo>
                    <a:pt x="340" y="7"/>
                  </a:lnTo>
                  <a:lnTo>
                    <a:pt x="331" y="13"/>
                  </a:lnTo>
                  <a:lnTo>
                    <a:pt x="326" y="15"/>
                  </a:lnTo>
                  <a:lnTo>
                    <a:pt x="326" y="15"/>
                  </a:lnTo>
                  <a:lnTo>
                    <a:pt x="325" y="15"/>
                  </a:lnTo>
                  <a:lnTo>
                    <a:pt x="323" y="17"/>
                  </a:lnTo>
                  <a:lnTo>
                    <a:pt x="321" y="22"/>
                  </a:lnTo>
                  <a:lnTo>
                    <a:pt x="318" y="27"/>
                  </a:lnTo>
                  <a:lnTo>
                    <a:pt x="316" y="31"/>
                  </a:lnTo>
                  <a:lnTo>
                    <a:pt x="316" y="31"/>
                  </a:lnTo>
                  <a:lnTo>
                    <a:pt x="310" y="32"/>
                  </a:lnTo>
                  <a:lnTo>
                    <a:pt x="298" y="33"/>
                  </a:lnTo>
                  <a:lnTo>
                    <a:pt x="281" y="36"/>
                  </a:lnTo>
                  <a:lnTo>
                    <a:pt x="281" y="36"/>
                  </a:lnTo>
                  <a:lnTo>
                    <a:pt x="278" y="39"/>
                  </a:lnTo>
                  <a:lnTo>
                    <a:pt x="276" y="47"/>
                  </a:lnTo>
                  <a:lnTo>
                    <a:pt x="273" y="56"/>
                  </a:lnTo>
                  <a:lnTo>
                    <a:pt x="271" y="61"/>
                  </a:lnTo>
                  <a:lnTo>
                    <a:pt x="271" y="61"/>
                  </a:lnTo>
                  <a:lnTo>
                    <a:pt x="262" y="68"/>
                  </a:lnTo>
                  <a:lnTo>
                    <a:pt x="258" y="72"/>
                  </a:lnTo>
                  <a:lnTo>
                    <a:pt x="256" y="76"/>
                  </a:lnTo>
                  <a:lnTo>
                    <a:pt x="256" y="76"/>
                  </a:lnTo>
                  <a:lnTo>
                    <a:pt x="252" y="86"/>
                  </a:lnTo>
                  <a:lnTo>
                    <a:pt x="251" y="91"/>
                  </a:lnTo>
                  <a:lnTo>
                    <a:pt x="251" y="96"/>
                  </a:lnTo>
                  <a:lnTo>
                    <a:pt x="251" y="96"/>
                  </a:lnTo>
                  <a:lnTo>
                    <a:pt x="258" y="112"/>
                  </a:lnTo>
                  <a:lnTo>
                    <a:pt x="263" y="123"/>
                  </a:lnTo>
                  <a:lnTo>
                    <a:pt x="266" y="131"/>
                  </a:lnTo>
                  <a:lnTo>
                    <a:pt x="266" y="131"/>
                  </a:lnTo>
                  <a:lnTo>
                    <a:pt x="266" y="151"/>
                  </a:lnTo>
                  <a:lnTo>
                    <a:pt x="266" y="171"/>
                  </a:lnTo>
                  <a:lnTo>
                    <a:pt x="266" y="171"/>
                  </a:lnTo>
                  <a:lnTo>
                    <a:pt x="269" y="194"/>
                  </a:lnTo>
                  <a:lnTo>
                    <a:pt x="271" y="206"/>
                  </a:lnTo>
                  <a:lnTo>
                    <a:pt x="271" y="211"/>
                  </a:lnTo>
                  <a:lnTo>
                    <a:pt x="271" y="211"/>
                  </a:lnTo>
                  <a:lnTo>
                    <a:pt x="273" y="219"/>
                  </a:lnTo>
                  <a:lnTo>
                    <a:pt x="279" y="238"/>
                  </a:lnTo>
                  <a:lnTo>
                    <a:pt x="287" y="258"/>
                  </a:lnTo>
                  <a:lnTo>
                    <a:pt x="289" y="267"/>
                  </a:lnTo>
                  <a:lnTo>
                    <a:pt x="291" y="272"/>
                  </a:lnTo>
                  <a:lnTo>
                    <a:pt x="291" y="272"/>
                  </a:lnTo>
                  <a:lnTo>
                    <a:pt x="292" y="284"/>
                  </a:lnTo>
                  <a:lnTo>
                    <a:pt x="296" y="303"/>
                  </a:lnTo>
                  <a:lnTo>
                    <a:pt x="299" y="321"/>
                  </a:lnTo>
                  <a:lnTo>
                    <a:pt x="303" y="328"/>
                  </a:lnTo>
                  <a:lnTo>
                    <a:pt x="306" y="332"/>
                  </a:lnTo>
                  <a:lnTo>
                    <a:pt x="306" y="332"/>
                  </a:lnTo>
                  <a:lnTo>
                    <a:pt x="315" y="341"/>
                  </a:lnTo>
                  <a:lnTo>
                    <a:pt x="326" y="354"/>
                  </a:lnTo>
                  <a:lnTo>
                    <a:pt x="341" y="372"/>
                  </a:lnTo>
                  <a:lnTo>
                    <a:pt x="236" y="462"/>
                  </a:lnTo>
                  <a:lnTo>
                    <a:pt x="236" y="462"/>
                  </a:lnTo>
                  <a:lnTo>
                    <a:pt x="232" y="466"/>
                  </a:lnTo>
                  <a:lnTo>
                    <a:pt x="229" y="472"/>
                  </a:lnTo>
                  <a:lnTo>
                    <a:pt x="227" y="479"/>
                  </a:lnTo>
                  <a:lnTo>
                    <a:pt x="226" y="483"/>
                  </a:lnTo>
                  <a:lnTo>
                    <a:pt x="226" y="483"/>
                  </a:lnTo>
                  <a:lnTo>
                    <a:pt x="223" y="486"/>
                  </a:lnTo>
                  <a:lnTo>
                    <a:pt x="214" y="495"/>
                  </a:lnTo>
                  <a:lnTo>
                    <a:pt x="190" y="519"/>
                  </a:lnTo>
                  <a:lnTo>
                    <a:pt x="155" y="553"/>
                  </a:lnTo>
                  <a:lnTo>
                    <a:pt x="160" y="563"/>
                  </a:lnTo>
                  <a:lnTo>
                    <a:pt x="160" y="563"/>
                  </a:lnTo>
                  <a:lnTo>
                    <a:pt x="150" y="575"/>
                  </a:lnTo>
                  <a:lnTo>
                    <a:pt x="140" y="588"/>
                  </a:lnTo>
                  <a:lnTo>
                    <a:pt x="140" y="588"/>
                  </a:lnTo>
                  <a:lnTo>
                    <a:pt x="138" y="580"/>
                  </a:lnTo>
                  <a:lnTo>
                    <a:pt x="133" y="563"/>
                  </a:lnTo>
                  <a:lnTo>
                    <a:pt x="125" y="538"/>
                  </a:lnTo>
                  <a:lnTo>
                    <a:pt x="125" y="538"/>
                  </a:lnTo>
                  <a:lnTo>
                    <a:pt x="125" y="538"/>
                  </a:lnTo>
                  <a:lnTo>
                    <a:pt x="127" y="535"/>
                  </a:lnTo>
                  <a:lnTo>
                    <a:pt x="125" y="534"/>
                  </a:lnTo>
                  <a:lnTo>
                    <a:pt x="120" y="533"/>
                  </a:lnTo>
                  <a:lnTo>
                    <a:pt x="120" y="533"/>
                  </a:lnTo>
                  <a:lnTo>
                    <a:pt x="117" y="531"/>
                  </a:lnTo>
                  <a:lnTo>
                    <a:pt x="112" y="528"/>
                  </a:lnTo>
                  <a:lnTo>
                    <a:pt x="99" y="519"/>
                  </a:lnTo>
                  <a:lnTo>
                    <a:pt x="88" y="510"/>
                  </a:lnTo>
                  <a:lnTo>
                    <a:pt x="83" y="508"/>
                  </a:lnTo>
                  <a:lnTo>
                    <a:pt x="80" y="508"/>
                  </a:lnTo>
                  <a:lnTo>
                    <a:pt x="80" y="508"/>
                  </a:lnTo>
                  <a:lnTo>
                    <a:pt x="76" y="508"/>
                  </a:lnTo>
                  <a:lnTo>
                    <a:pt x="71" y="508"/>
                  </a:lnTo>
                  <a:lnTo>
                    <a:pt x="69" y="508"/>
                  </a:lnTo>
                  <a:lnTo>
                    <a:pt x="65" y="508"/>
                  </a:lnTo>
                  <a:lnTo>
                    <a:pt x="65" y="508"/>
                  </a:lnTo>
                  <a:lnTo>
                    <a:pt x="54" y="511"/>
                  </a:lnTo>
                  <a:lnTo>
                    <a:pt x="48" y="514"/>
                  </a:lnTo>
                  <a:lnTo>
                    <a:pt x="45" y="516"/>
                  </a:lnTo>
                  <a:lnTo>
                    <a:pt x="45" y="518"/>
                  </a:lnTo>
                  <a:lnTo>
                    <a:pt x="45" y="518"/>
                  </a:lnTo>
                  <a:lnTo>
                    <a:pt x="45" y="521"/>
                  </a:lnTo>
                  <a:lnTo>
                    <a:pt x="43" y="525"/>
                  </a:lnTo>
                  <a:lnTo>
                    <a:pt x="35" y="533"/>
                  </a:lnTo>
                  <a:lnTo>
                    <a:pt x="35" y="533"/>
                  </a:lnTo>
                  <a:lnTo>
                    <a:pt x="34" y="534"/>
                  </a:lnTo>
                  <a:lnTo>
                    <a:pt x="31" y="535"/>
                  </a:lnTo>
                  <a:lnTo>
                    <a:pt x="25" y="535"/>
                  </a:lnTo>
                  <a:lnTo>
                    <a:pt x="19" y="535"/>
                  </a:lnTo>
                  <a:lnTo>
                    <a:pt x="16" y="537"/>
                  </a:lnTo>
                  <a:lnTo>
                    <a:pt x="15" y="538"/>
                  </a:lnTo>
                  <a:lnTo>
                    <a:pt x="15" y="538"/>
                  </a:lnTo>
                  <a:lnTo>
                    <a:pt x="11" y="543"/>
                  </a:lnTo>
                  <a:lnTo>
                    <a:pt x="10" y="548"/>
                  </a:lnTo>
                  <a:lnTo>
                    <a:pt x="10" y="548"/>
                  </a:lnTo>
                  <a:lnTo>
                    <a:pt x="8" y="550"/>
                  </a:lnTo>
                  <a:lnTo>
                    <a:pt x="5" y="553"/>
                  </a:lnTo>
                  <a:lnTo>
                    <a:pt x="1" y="557"/>
                  </a:lnTo>
                  <a:lnTo>
                    <a:pt x="0" y="559"/>
                  </a:lnTo>
                  <a:lnTo>
                    <a:pt x="0" y="563"/>
                  </a:lnTo>
                  <a:lnTo>
                    <a:pt x="0" y="563"/>
                  </a:lnTo>
                  <a:lnTo>
                    <a:pt x="0" y="569"/>
                  </a:lnTo>
                  <a:lnTo>
                    <a:pt x="0" y="574"/>
                  </a:lnTo>
                  <a:lnTo>
                    <a:pt x="1" y="579"/>
                  </a:lnTo>
                  <a:lnTo>
                    <a:pt x="0" y="583"/>
                  </a:lnTo>
                  <a:lnTo>
                    <a:pt x="0" y="583"/>
                  </a:lnTo>
                  <a:lnTo>
                    <a:pt x="0" y="589"/>
                  </a:lnTo>
                  <a:lnTo>
                    <a:pt x="1" y="596"/>
                  </a:lnTo>
                  <a:lnTo>
                    <a:pt x="3" y="603"/>
                  </a:lnTo>
                  <a:lnTo>
                    <a:pt x="5" y="608"/>
                  </a:lnTo>
                  <a:lnTo>
                    <a:pt x="5" y="608"/>
                  </a:lnTo>
                  <a:lnTo>
                    <a:pt x="11" y="613"/>
                  </a:lnTo>
                  <a:lnTo>
                    <a:pt x="21" y="619"/>
                  </a:lnTo>
                  <a:lnTo>
                    <a:pt x="35" y="628"/>
                  </a:lnTo>
                  <a:lnTo>
                    <a:pt x="35" y="628"/>
                  </a:lnTo>
                  <a:lnTo>
                    <a:pt x="45" y="667"/>
                  </a:lnTo>
                  <a:lnTo>
                    <a:pt x="54" y="698"/>
                  </a:lnTo>
                  <a:lnTo>
                    <a:pt x="60" y="719"/>
                  </a:lnTo>
                  <a:lnTo>
                    <a:pt x="60" y="719"/>
                  </a:lnTo>
                  <a:lnTo>
                    <a:pt x="65" y="729"/>
                  </a:lnTo>
                  <a:lnTo>
                    <a:pt x="73" y="737"/>
                  </a:lnTo>
                  <a:lnTo>
                    <a:pt x="78" y="741"/>
                  </a:lnTo>
                  <a:lnTo>
                    <a:pt x="83" y="744"/>
                  </a:lnTo>
                  <a:lnTo>
                    <a:pt x="89" y="746"/>
                  </a:lnTo>
                  <a:lnTo>
                    <a:pt x="95" y="749"/>
                  </a:lnTo>
                  <a:lnTo>
                    <a:pt x="95" y="749"/>
                  </a:lnTo>
                  <a:lnTo>
                    <a:pt x="100" y="749"/>
                  </a:lnTo>
                  <a:lnTo>
                    <a:pt x="107" y="746"/>
                  </a:lnTo>
                  <a:lnTo>
                    <a:pt x="123" y="739"/>
                  </a:lnTo>
                  <a:lnTo>
                    <a:pt x="143" y="727"/>
                  </a:lnTo>
                  <a:lnTo>
                    <a:pt x="165" y="712"/>
                  </a:lnTo>
                  <a:lnTo>
                    <a:pt x="204" y="686"/>
                  </a:lnTo>
                  <a:lnTo>
                    <a:pt x="221" y="673"/>
                  </a:lnTo>
                  <a:lnTo>
                    <a:pt x="221" y="673"/>
                  </a:lnTo>
                  <a:lnTo>
                    <a:pt x="222" y="677"/>
                  </a:lnTo>
                  <a:lnTo>
                    <a:pt x="226" y="685"/>
                  </a:lnTo>
                  <a:lnTo>
                    <a:pt x="229" y="688"/>
                  </a:lnTo>
                  <a:lnTo>
                    <a:pt x="233" y="692"/>
                  </a:lnTo>
                  <a:lnTo>
                    <a:pt x="237" y="693"/>
                  </a:lnTo>
                  <a:lnTo>
                    <a:pt x="241" y="693"/>
                  </a:lnTo>
                  <a:lnTo>
                    <a:pt x="241" y="693"/>
                  </a:lnTo>
                  <a:lnTo>
                    <a:pt x="247" y="688"/>
                  </a:lnTo>
                  <a:lnTo>
                    <a:pt x="258" y="678"/>
                  </a:lnTo>
                  <a:lnTo>
                    <a:pt x="284" y="649"/>
                  </a:lnTo>
                  <a:lnTo>
                    <a:pt x="311" y="621"/>
                  </a:lnTo>
                  <a:lnTo>
                    <a:pt x="321" y="612"/>
                  </a:lnTo>
                  <a:lnTo>
                    <a:pt x="323" y="609"/>
                  </a:lnTo>
                  <a:lnTo>
                    <a:pt x="326" y="608"/>
                  </a:lnTo>
                  <a:lnTo>
                    <a:pt x="326" y="608"/>
                  </a:lnTo>
                  <a:lnTo>
                    <a:pt x="328" y="609"/>
                  </a:lnTo>
                  <a:lnTo>
                    <a:pt x="333" y="616"/>
                  </a:lnTo>
                  <a:lnTo>
                    <a:pt x="348" y="633"/>
                  </a:lnTo>
                  <a:lnTo>
                    <a:pt x="390" y="692"/>
                  </a:lnTo>
                  <a:lnTo>
                    <a:pt x="435" y="756"/>
                  </a:lnTo>
                  <a:lnTo>
                    <a:pt x="466" y="799"/>
                  </a:lnTo>
                  <a:lnTo>
                    <a:pt x="466" y="799"/>
                  </a:lnTo>
                  <a:lnTo>
                    <a:pt x="475" y="811"/>
                  </a:lnTo>
                  <a:lnTo>
                    <a:pt x="482" y="824"/>
                  </a:lnTo>
                  <a:lnTo>
                    <a:pt x="495" y="848"/>
                  </a:lnTo>
                  <a:lnTo>
                    <a:pt x="503" y="865"/>
                  </a:lnTo>
                  <a:lnTo>
                    <a:pt x="506" y="874"/>
                  </a:lnTo>
                  <a:lnTo>
                    <a:pt x="506" y="874"/>
                  </a:lnTo>
                  <a:lnTo>
                    <a:pt x="503" y="888"/>
                  </a:lnTo>
                  <a:lnTo>
                    <a:pt x="494" y="917"/>
                  </a:lnTo>
                  <a:lnTo>
                    <a:pt x="484" y="946"/>
                  </a:lnTo>
                  <a:lnTo>
                    <a:pt x="481" y="956"/>
                  </a:lnTo>
                  <a:lnTo>
                    <a:pt x="481" y="960"/>
                  </a:lnTo>
                  <a:lnTo>
                    <a:pt x="481" y="960"/>
                  </a:lnTo>
                  <a:lnTo>
                    <a:pt x="482" y="962"/>
                  </a:lnTo>
                  <a:lnTo>
                    <a:pt x="485" y="965"/>
                  </a:lnTo>
                  <a:lnTo>
                    <a:pt x="486" y="970"/>
                  </a:lnTo>
                  <a:lnTo>
                    <a:pt x="486" y="970"/>
                  </a:lnTo>
                  <a:lnTo>
                    <a:pt x="447" y="1073"/>
                  </a:lnTo>
                  <a:lnTo>
                    <a:pt x="419" y="1148"/>
                  </a:lnTo>
                  <a:lnTo>
                    <a:pt x="401" y="1191"/>
                  </a:lnTo>
                  <a:lnTo>
                    <a:pt x="401" y="1191"/>
                  </a:lnTo>
                  <a:lnTo>
                    <a:pt x="397" y="1199"/>
                  </a:lnTo>
                  <a:lnTo>
                    <a:pt x="395" y="1212"/>
                  </a:lnTo>
                  <a:lnTo>
                    <a:pt x="390" y="1238"/>
                  </a:lnTo>
                  <a:lnTo>
                    <a:pt x="386" y="1271"/>
                  </a:lnTo>
                  <a:lnTo>
                    <a:pt x="401" y="1276"/>
                  </a:lnTo>
                  <a:lnTo>
                    <a:pt x="401" y="1276"/>
                  </a:lnTo>
                  <a:lnTo>
                    <a:pt x="401" y="1319"/>
                  </a:lnTo>
                  <a:lnTo>
                    <a:pt x="401" y="1354"/>
                  </a:lnTo>
                  <a:lnTo>
                    <a:pt x="401" y="1381"/>
                  </a:lnTo>
                  <a:lnTo>
                    <a:pt x="401" y="1381"/>
                  </a:lnTo>
                  <a:lnTo>
                    <a:pt x="404" y="1398"/>
                  </a:lnTo>
                  <a:lnTo>
                    <a:pt x="406" y="1412"/>
                  </a:lnTo>
                  <a:lnTo>
                    <a:pt x="411" y="1427"/>
                  </a:lnTo>
                  <a:lnTo>
                    <a:pt x="411" y="1427"/>
                  </a:lnTo>
                  <a:lnTo>
                    <a:pt x="429" y="1499"/>
                  </a:lnTo>
                  <a:lnTo>
                    <a:pt x="442" y="1557"/>
                  </a:lnTo>
                  <a:lnTo>
                    <a:pt x="450" y="1582"/>
                  </a:lnTo>
                  <a:lnTo>
                    <a:pt x="456" y="1602"/>
                  </a:lnTo>
                  <a:lnTo>
                    <a:pt x="456" y="1602"/>
                  </a:lnTo>
                  <a:lnTo>
                    <a:pt x="461" y="1620"/>
                  </a:lnTo>
                  <a:lnTo>
                    <a:pt x="466" y="1639"/>
                  </a:lnTo>
                  <a:lnTo>
                    <a:pt x="474" y="1676"/>
                  </a:lnTo>
                  <a:lnTo>
                    <a:pt x="479" y="1709"/>
                  </a:lnTo>
                  <a:lnTo>
                    <a:pt x="481" y="1728"/>
                  </a:lnTo>
                  <a:lnTo>
                    <a:pt x="481" y="1728"/>
                  </a:lnTo>
                  <a:lnTo>
                    <a:pt x="481" y="1733"/>
                  </a:lnTo>
                  <a:lnTo>
                    <a:pt x="480" y="1738"/>
                  </a:lnTo>
                  <a:lnTo>
                    <a:pt x="476" y="1748"/>
                  </a:lnTo>
                  <a:lnTo>
                    <a:pt x="471" y="1758"/>
                  </a:lnTo>
                  <a:lnTo>
                    <a:pt x="471" y="1758"/>
                  </a:lnTo>
                  <a:lnTo>
                    <a:pt x="465" y="1762"/>
                  </a:lnTo>
                  <a:lnTo>
                    <a:pt x="460" y="1763"/>
                  </a:lnTo>
                  <a:lnTo>
                    <a:pt x="457" y="1763"/>
                  </a:lnTo>
                  <a:lnTo>
                    <a:pt x="456" y="1763"/>
                  </a:lnTo>
                  <a:lnTo>
                    <a:pt x="456" y="1763"/>
                  </a:lnTo>
                  <a:lnTo>
                    <a:pt x="455" y="1761"/>
                  </a:lnTo>
                  <a:lnTo>
                    <a:pt x="451" y="1763"/>
                  </a:lnTo>
                  <a:lnTo>
                    <a:pt x="451" y="1763"/>
                  </a:lnTo>
                  <a:lnTo>
                    <a:pt x="447" y="1767"/>
                  </a:lnTo>
                  <a:lnTo>
                    <a:pt x="442" y="1771"/>
                  </a:lnTo>
                  <a:lnTo>
                    <a:pt x="440" y="1772"/>
                  </a:lnTo>
                  <a:lnTo>
                    <a:pt x="436" y="1772"/>
                  </a:lnTo>
                  <a:lnTo>
                    <a:pt x="434" y="1771"/>
                  </a:lnTo>
                  <a:lnTo>
                    <a:pt x="431" y="1768"/>
                  </a:lnTo>
                  <a:lnTo>
                    <a:pt x="431" y="1768"/>
                  </a:lnTo>
                  <a:lnTo>
                    <a:pt x="425" y="1762"/>
                  </a:lnTo>
                  <a:lnTo>
                    <a:pt x="417" y="1758"/>
                  </a:lnTo>
                  <a:lnTo>
                    <a:pt x="412" y="1757"/>
                  </a:lnTo>
                  <a:lnTo>
                    <a:pt x="411" y="1757"/>
                  </a:lnTo>
                  <a:lnTo>
                    <a:pt x="411" y="1758"/>
                  </a:lnTo>
                  <a:lnTo>
                    <a:pt x="411" y="1758"/>
                  </a:lnTo>
                  <a:lnTo>
                    <a:pt x="414" y="1761"/>
                  </a:lnTo>
                  <a:lnTo>
                    <a:pt x="416" y="1764"/>
                  </a:lnTo>
                  <a:lnTo>
                    <a:pt x="417" y="1768"/>
                  </a:lnTo>
                  <a:lnTo>
                    <a:pt x="417" y="1771"/>
                  </a:lnTo>
                  <a:lnTo>
                    <a:pt x="416" y="1773"/>
                  </a:lnTo>
                  <a:lnTo>
                    <a:pt x="416" y="1773"/>
                  </a:lnTo>
                  <a:lnTo>
                    <a:pt x="410" y="1781"/>
                  </a:lnTo>
                  <a:lnTo>
                    <a:pt x="406" y="1783"/>
                  </a:lnTo>
                  <a:lnTo>
                    <a:pt x="406" y="1783"/>
                  </a:lnTo>
                  <a:lnTo>
                    <a:pt x="410" y="1788"/>
                  </a:lnTo>
                  <a:lnTo>
                    <a:pt x="411" y="1792"/>
                  </a:lnTo>
                  <a:lnTo>
                    <a:pt x="411" y="1793"/>
                  </a:lnTo>
                  <a:lnTo>
                    <a:pt x="411" y="1793"/>
                  </a:lnTo>
                  <a:lnTo>
                    <a:pt x="411" y="1793"/>
                  </a:lnTo>
                  <a:lnTo>
                    <a:pt x="406" y="1794"/>
                  </a:lnTo>
                  <a:lnTo>
                    <a:pt x="395" y="1799"/>
                  </a:lnTo>
                  <a:lnTo>
                    <a:pt x="382" y="1805"/>
                  </a:lnTo>
                  <a:lnTo>
                    <a:pt x="371" y="1808"/>
                  </a:lnTo>
                  <a:lnTo>
                    <a:pt x="371" y="1808"/>
                  </a:lnTo>
                  <a:lnTo>
                    <a:pt x="356" y="1811"/>
                  </a:lnTo>
                  <a:lnTo>
                    <a:pt x="337" y="1816"/>
                  </a:lnTo>
                  <a:lnTo>
                    <a:pt x="320" y="1822"/>
                  </a:lnTo>
                  <a:lnTo>
                    <a:pt x="313" y="1825"/>
                  </a:lnTo>
                  <a:lnTo>
                    <a:pt x="311" y="1828"/>
                  </a:lnTo>
                  <a:lnTo>
                    <a:pt x="311" y="1828"/>
                  </a:lnTo>
                  <a:lnTo>
                    <a:pt x="310" y="1838"/>
                  </a:lnTo>
                  <a:lnTo>
                    <a:pt x="308" y="1852"/>
                  </a:lnTo>
                  <a:lnTo>
                    <a:pt x="310" y="1860"/>
                  </a:lnTo>
                  <a:lnTo>
                    <a:pt x="312" y="1867"/>
                  </a:lnTo>
                  <a:lnTo>
                    <a:pt x="316" y="1874"/>
                  </a:lnTo>
                  <a:lnTo>
                    <a:pt x="321" y="1879"/>
                  </a:lnTo>
                  <a:lnTo>
                    <a:pt x="321" y="1879"/>
                  </a:lnTo>
                  <a:lnTo>
                    <a:pt x="328" y="1882"/>
                  </a:lnTo>
                  <a:lnTo>
                    <a:pt x="338" y="1884"/>
                  </a:lnTo>
                  <a:lnTo>
                    <a:pt x="351" y="1885"/>
                  </a:lnTo>
                  <a:lnTo>
                    <a:pt x="363" y="1885"/>
                  </a:lnTo>
                  <a:lnTo>
                    <a:pt x="390" y="1882"/>
                  </a:lnTo>
                  <a:lnTo>
                    <a:pt x="411" y="1879"/>
                  </a:lnTo>
                  <a:lnTo>
                    <a:pt x="411" y="1879"/>
                  </a:lnTo>
                  <a:lnTo>
                    <a:pt x="446" y="1871"/>
                  </a:lnTo>
                  <a:lnTo>
                    <a:pt x="501" y="1861"/>
                  </a:lnTo>
                  <a:lnTo>
                    <a:pt x="555" y="1850"/>
                  </a:lnTo>
                  <a:lnTo>
                    <a:pt x="586" y="1843"/>
                  </a:lnTo>
                  <a:lnTo>
                    <a:pt x="586" y="1843"/>
                  </a:lnTo>
                  <a:lnTo>
                    <a:pt x="600" y="1838"/>
                  </a:lnTo>
                  <a:lnTo>
                    <a:pt x="607" y="1835"/>
                  </a:lnTo>
                  <a:lnTo>
                    <a:pt x="613" y="1830"/>
                  </a:lnTo>
                  <a:lnTo>
                    <a:pt x="618" y="1825"/>
                  </a:lnTo>
                  <a:lnTo>
                    <a:pt x="622" y="1818"/>
                  </a:lnTo>
                  <a:lnTo>
                    <a:pt x="623" y="1811"/>
                  </a:lnTo>
                  <a:lnTo>
                    <a:pt x="622" y="1803"/>
                  </a:lnTo>
                  <a:lnTo>
                    <a:pt x="622" y="1803"/>
                  </a:lnTo>
                  <a:lnTo>
                    <a:pt x="610" y="1773"/>
                  </a:lnTo>
                  <a:lnTo>
                    <a:pt x="605" y="1762"/>
                  </a:lnTo>
                  <a:lnTo>
                    <a:pt x="602" y="1753"/>
                  </a:lnTo>
                  <a:lnTo>
                    <a:pt x="602" y="1753"/>
                  </a:lnTo>
                  <a:lnTo>
                    <a:pt x="598" y="1746"/>
                  </a:lnTo>
                  <a:lnTo>
                    <a:pt x="596" y="1738"/>
                  </a:lnTo>
                  <a:lnTo>
                    <a:pt x="594" y="1732"/>
                  </a:lnTo>
                  <a:lnTo>
                    <a:pt x="591" y="1728"/>
                  </a:lnTo>
                  <a:lnTo>
                    <a:pt x="591" y="1728"/>
                  </a:lnTo>
                  <a:lnTo>
                    <a:pt x="588" y="1725"/>
                  </a:lnTo>
                  <a:lnTo>
                    <a:pt x="585" y="1724"/>
                  </a:lnTo>
                  <a:lnTo>
                    <a:pt x="581" y="1723"/>
                  </a:lnTo>
                  <a:lnTo>
                    <a:pt x="581" y="1723"/>
                  </a:lnTo>
                  <a:lnTo>
                    <a:pt x="578" y="1717"/>
                  </a:lnTo>
                  <a:lnTo>
                    <a:pt x="574" y="1709"/>
                  </a:lnTo>
                  <a:lnTo>
                    <a:pt x="571" y="1698"/>
                  </a:lnTo>
                  <a:lnTo>
                    <a:pt x="571" y="1698"/>
                  </a:lnTo>
                  <a:lnTo>
                    <a:pt x="569" y="1686"/>
                  </a:lnTo>
                  <a:lnTo>
                    <a:pt x="566" y="1674"/>
                  </a:lnTo>
                  <a:lnTo>
                    <a:pt x="565" y="1666"/>
                  </a:lnTo>
                  <a:lnTo>
                    <a:pt x="565" y="1658"/>
                  </a:lnTo>
                  <a:lnTo>
                    <a:pt x="565" y="1646"/>
                  </a:lnTo>
                  <a:lnTo>
                    <a:pt x="566" y="1633"/>
                  </a:lnTo>
                  <a:lnTo>
                    <a:pt x="566" y="1633"/>
                  </a:lnTo>
                  <a:lnTo>
                    <a:pt x="570" y="1594"/>
                  </a:lnTo>
                  <a:lnTo>
                    <a:pt x="573" y="1546"/>
                  </a:lnTo>
                  <a:lnTo>
                    <a:pt x="574" y="1498"/>
                  </a:lnTo>
                  <a:lnTo>
                    <a:pt x="573" y="1478"/>
                  </a:lnTo>
                  <a:lnTo>
                    <a:pt x="571" y="1462"/>
                  </a:lnTo>
                  <a:lnTo>
                    <a:pt x="571" y="1462"/>
                  </a:lnTo>
                  <a:lnTo>
                    <a:pt x="564" y="1414"/>
                  </a:lnTo>
                  <a:lnTo>
                    <a:pt x="561" y="1391"/>
                  </a:lnTo>
                  <a:lnTo>
                    <a:pt x="561" y="1391"/>
                  </a:lnTo>
                  <a:lnTo>
                    <a:pt x="560" y="1350"/>
                  </a:lnTo>
                  <a:lnTo>
                    <a:pt x="560" y="1324"/>
                  </a:lnTo>
                  <a:lnTo>
                    <a:pt x="560" y="1315"/>
                  </a:lnTo>
                  <a:lnTo>
                    <a:pt x="561" y="1311"/>
                  </a:lnTo>
                  <a:lnTo>
                    <a:pt x="622" y="1311"/>
                  </a:lnTo>
                  <a:lnTo>
                    <a:pt x="622" y="1311"/>
                  </a:lnTo>
                  <a:lnTo>
                    <a:pt x="638" y="1253"/>
                  </a:lnTo>
                  <a:lnTo>
                    <a:pt x="649" y="1214"/>
                  </a:lnTo>
                  <a:lnTo>
                    <a:pt x="654" y="1203"/>
                  </a:lnTo>
                  <a:lnTo>
                    <a:pt x="655" y="1201"/>
                  </a:lnTo>
                  <a:lnTo>
                    <a:pt x="657" y="1201"/>
                  </a:lnTo>
                  <a:lnTo>
                    <a:pt x="657" y="1201"/>
                  </a:lnTo>
                  <a:lnTo>
                    <a:pt x="658" y="1208"/>
                  </a:lnTo>
                  <a:lnTo>
                    <a:pt x="660" y="1222"/>
                  </a:lnTo>
                  <a:lnTo>
                    <a:pt x="664" y="1261"/>
                  </a:lnTo>
                  <a:lnTo>
                    <a:pt x="667" y="1316"/>
                  </a:lnTo>
                  <a:lnTo>
                    <a:pt x="697" y="1316"/>
                  </a:lnTo>
                  <a:lnTo>
                    <a:pt x="697" y="1316"/>
                  </a:lnTo>
                  <a:lnTo>
                    <a:pt x="699" y="1359"/>
                  </a:lnTo>
                  <a:lnTo>
                    <a:pt x="702" y="1437"/>
                  </a:lnTo>
                  <a:lnTo>
                    <a:pt x="702" y="1437"/>
                  </a:lnTo>
                  <a:lnTo>
                    <a:pt x="702" y="1476"/>
                  </a:lnTo>
                  <a:lnTo>
                    <a:pt x="699" y="1518"/>
                  </a:lnTo>
                  <a:lnTo>
                    <a:pt x="698" y="1558"/>
                  </a:lnTo>
                  <a:lnTo>
                    <a:pt x="697" y="1592"/>
                  </a:lnTo>
                  <a:lnTo>
                    <a:pt x="697" y="1592"/>
                  </a:lnTo>
                  <a:lnTo>
                    <a:pt x="698" y="1610"/>
                  </a:lnTo>
                  <a:lnTo>
                    <a:pt x="701" y="1634"/>
                  </a:lnTo>
                  <a:lnTo>
                    <a:pt x="711" y="1693"/>
                  </a:lnTo>
                  <a:lnTo>
                    <a:pt x="719" y="1751"/>
                  </a:lnTo>
                  <a:lnTo>
                    <a:pt x="722" y="1774"/>
                  </a:lnTo>
                  <a:lnTo>
                    <a:pt x="722" y="1793"/>
                  </a:lnTo>
                  <a:lnTo>
                    <a:pt x="722" y="1793"/>
                  </a:lnTo>
                  <a:lnTo>
                    <a:pt x="719" y="1823"/>
                  </a:lnTo>
                  <a:lnTo>
                    <a:pt x="717" y="1853"/>
                  </a:lnTo>
                  <a:lnTo>
                    <a:pt x="712" y="1880"/>
                  </a:lnTo>
                  <a:lnTo>
                    <a:pt x="709" y="1891"/>
                  </a:lnTo>
                  <a:lnTo>
                    <a:pt x="707" y="1899"/>
                  </a:lnTo>
                  <a:lnTo>
                    <a:pt x="707" y="1899"/>
                  </a:lnTo>
                  <a:lnTo>
                    <a:pt x="702" y="1914"/>
                  </a:lnTo>
                  <a:lnTo>
                    <a:pt x="698" y="1929"/>
                  </a:lnTo>
                  <a:lnTo>
                    <a:pt x="693" y="1944"/>
                  </a:lnTo>
                  <a:lnTo>
                    <a:pt x="690" y="1949"/>
                  </a:lnTo>
                  <a:lnTo>
                    <a:pt x="687" y="1954"/>
                  </a:lnTo>
                  <a:lnTo>
                    <a:pt x="687" y="1954"/>
                  </a:lnTo>
                  <a:lnTo>
                    <a:pt x="682" y="1960"/>
                  </a:lnTo>
                  <a:lnTo>
                    <a:pt x="675" y="1969"/>
                  </a:lnTo>
                  <a:lnTo>
                    <a:pt x="660" y="1993"/>
                  </a:lnTo>
                  <a:lnTo>
                    <a:pt x="648" y="2017"/>
                  </a:lnTo>
                  <a:lnTo>
                    <a:pt x="642" y="2029"/>
                  </a:lnTo>
                  <a:lnTo>
                    <a:pt x="642" y="2029"/>
                  </a:lnTo>
                  <a:lnTo>
                    <a:pt x="642" y="2036"/>
                  </a:lnTo>
                  <a:lnTo>
                    <a:pt x="644" y="2044"/>
                  </a:lnTo>
                  <a:lnTo>
                    <a:pt x="648" y="2048"/>
                  </a:lnTo>
                  <a:lnTo>
                    <a:pt x="650" y="2053"/>
                  </a:lnTo>
                  <a:lnTo>
                    <a:pt x="655" y="2057"/>
                  </a:lnTo>
                  <a:lnTo>
                    <a:pt x="662" y="2059"/>
                  </a:lnTo>
                  <a:lnTo>
                    <a:pt x="662" y="2059"/>
                  </a:lnTo>
                  <a:lnTo>
                    <a:pt x="665" y="2061"/>
                  </a:lnTo>
                  <a:lnTo>
                    <a:pt x="672" y="2061"/>
                  </a:lnTo>
                  <a:lnTo>
                    <a:pt x="687" y="2059"/>
                  </a:lnTo>
                  <a:lnTo>
                    <a:pt x="704" y="2058"/>
                  </a:lnTo>
                  <a:lnTo>
                    <a:pt x="724" y="2054"/>
                  </a:lnTo>
                  <a:lnTo>
                    <a:pt x="782" y="2044"/>
                  </a:lnTo>
                  <a:lnTo>
                    <a:pt x="782" y="2044"/>
                  </a:lnTo>
                  <a:lnTo>
                    <a:pt x="789" y="2043"/>
                  </a:lnTo>
                  <a:lnTo>
                    <a:pt x="794" y="2039"/>
                  </a:lnTo>
                  <a:lnTo>
                    <a:pt x="801" y="2033"/>
                  </a:lnTo>
                  <a:lnTo>
                    <a:pt x="807" y="2024"/>
                  </a:lnTo>
                  <a:lnTo>
                    <a:pt x="807" y="2024"/>
                  </a:lnTo>
                  <a:lnTo>
                    <a:pt x="810" y="2018"/>
                  </a:lnTo>
                  <a:lnTo>
                    <a:pt x="811" y="2009"/>
                  </a:lnTo>
                  <a:lnTo>
                    <a:pt x="812" y="1990"/>
                  </a:lnTo>
                  <a:lnTo>
                    <a:pt x="812" y="1973"/>
                  </a:lnTo>
                  <a:lnTo>
                    <a:pt x="812" y="1959"/>
                  </a:lnTo>
                  <a:lnTo>
                    <a:pt x="812" y="1959"/>
                  </a:lnTo>
                  <a:lnTo>
                    <a:pt x="812" y="1948"/>
                  </a:lnTo>
                  <a:lnTo>
                    <a:pt x="812" y="1935"/>
                  </a:lnTo>
                  <a:lnTo>
                    <a:pt x="812" y="1923"/>
                  </a:lnTo>
                  <a:lnTo>
                    <a:pt x="812" y="1909"/>
                  </a:lnTo>
                  <a:lnTo>
                    <a:pt x="812" y="1909"/>
                  </a:lnTo>
                  <a:lnTo>
                    <a:pt x="816" y="1875"/>
                  </a:lnTo>
                  <a:lnTo>
                    <a:pt x="817" y="1856"/>
                  </a:lnTo>
                  <a:lnTo>
                    <a:pt x="817" y="1838"/>
                  </a:lnTo>
                  <a:lnTo>
                    <a:pt x="817" y="1838"/>
                  </a:lnTo>
                  <a:lnTo>
                    <a:pt x="816" y="1820"/>
                  </a:lnTo>
                  <a:lnTo>
                    <a:pt x="813" y="1798"/>
                  </a:lnTo>
                  <a:lnTo>
                    <a:pt x="813" y="1786"/>
                  </a:lnTo>
                  <a:lnTo>
                    <a:pt x="813" y="1773"/>
                  </a:lnTo>
                  <a:lnTo>
                    <a:pt x="815" y="1758"/>
                  </a:lnTo>
                  <a:lnTo>
                    <a:pt x="817" y="1743"/>
                  </a:lnTo>
                  <a:lnTo>
                    <a:pt x="817" y="1743"/>
                  </a:lnTo>
                  <a:lnTo>
                    <a:pt x="823" y="1715"/>
                  </a:lnTo>
                  <a:lnTo>
                    <a:pt x="830" y="1693"/>
                  </a:lnTo>
                  <a:lnTo>
                    <a:pt x="833" y="1670"/>
                  </a:lnTo>
                  <a:lnTo>
                    <a:pt x="837" y="1643"/>
                  </a:lnTo>
                  <a:lnTo>
                    <a:pt x="837" y="1643"/>
                  </a:lnTo>
                  <a:lnTo>
                    <a:pt x="843" y="1586"/>
                  </a:lnTo>
                  <a:lnTo>
                    <a:pt x="846" y="1561"/>
                  </a:lnTo>
                  <a:lnTo>
                    <a:pt x="847" y="1537"/>
                  </a:lnTo>
                  <a:lnTo>
                    <a:pt x="847" y="1537"/>
                  </a:lnTo>
                  <a:lnTo>
                    <a:pt x="855" y="1417"/>
                  </a:lnTo>
                  <a:lnTo>
                    <a:pt x="862" y="1321"/>
                  </a:lnTo>
                  <a:lnTo>
                    <a:pt x="912" y="1321"/>
                  </a:lnTo>
                  <a:lnTo>
                    <a:pt x="912" y="1321"/>
                  </a:lnTo>
                  <a:lnTo>
                    <a:pt x="942" y="1120"/>
                  </a:lnTo>
                  <a:lnTo>
                    <a:pt x="942" y="1120"/>
                  </a:lnTo>
                  <a:lnTo>
                    <a:pt x="945" y="1091"/>
                  </a:lnTo>
                  <a:lnTo>
                    <a:pt x="946" y="1063"/>
                  </a:lnTo>
                  <a:lnTo>
                    <a:pt x="946" y="1036"/>
                  </a:lnTo>
                  <a:lnTo>
                    <a:pt x="944" y="1011"/>
                  </a:lnTo>
                  <a:lnTo>
                    <a:pt x="940" y="973"/>
                  </a:lnTo>
                  <a:lnTo>
                    <a:pt x="937" y="960"/>
                  </a:lnTo>
                  <a:lnTo>
                    <a:pt x="937" y="960"/>
                  </a:lnTo>
                  <a:lnTo>
                    <a:pt x="941" y="960"/>
                  </a:lnTo>
                  <a:lnTo>
                    <a:pt x="949" y="960"/>
                  </a:lnTo>
                  <a:lnTo>
                    <a:pt x="952" y="960"/>
                  </a:lnTo>
                  <a:lnTo>
                    <a:pt x="956" y="957"/>
                  </a:lnTo>
                  <a:lnTo>
                    <a:pt x="957" y="955"/>
                  </a:lnTo>
                  <a:lnTo>
                    <a:pt x="957" y="950"/>
                  </a:lnTo>
                  <a:lnTo>
                    <a:pt x="957" y="950"/>
                  </a:lnTo>
                  <a:lnTo>
                    <a:pt x="950" y="914"/>
                  </a:lnTo>
                  <a:lnTo>
                    <a:pt x="942" y="879"/>
                  </a:lnTo>
                  <a:lnTo>
                    <a:pt x="942" y="879"/>
                  </a:lnTo>
                  <a:lnTo>
                    <a:pt x="932" y="843"/>
                  </a:lnTo>
                  <a:lnTo>
                    <a:pt x="912" y="775"/>
                  </a:lnTo>
                  <a:lnTo>
                    <a:pt x="900" y="736"/>
                  </a:lnTo>
                  <a:lnTo>
                    <a:pt x="887" y="700"/>
                  </a:lnTo>
                  <a:lnTo>
                    <a:pt x="875" y="667"/>
                  </a:lnTo>
                  <a:lnTo>
                    <a:pt x="868" y="655"/>
                  </a:lnTo>
                  <a:lnTo>
                    <a:pt x="862" y="643"/>
                  </a:lnTo>
                  <a:lnTo>
                    <a:pt x="862" y="643"/>
                  </a:lnTo>
                  <a:lnTo>
                    <a:pt x="851" y="623"/>
                  </a:lnTo>
                  <a:lnTo>
                    <a:pt x="841" y="603"/>
                  </a:lnTo>
                  <a:lnTo>
                    <a:pt x="832" y="582"/>
                  </a:lnTo>
                  <a:lnTo>
                    <a:pt x="823" y="562"/>
                  </a:lnTo>
                  <a:lnTo>
                    <a:pt x="817" y="540"/>
                  </a:lnTo>
                  <a:lnTo>
                    <a:pt x="811" y="521"/>
                  </a:lnTo>
                  <a:lnTo>
                    <a:pt x="802" y="488"/>
                  </a:lnTo>
                  <a:lnTo>
                    <a:pt x="802" y="488"/>
                  </a:lnTo>
                  <a:lnTo>
                    <a:pt x="797" y="460"/>
                  </a:lnTo>
                  <a:lnTo>
                    <a:pt x="794" y="439"/>
                  </a:lnTo>
                  <a:lnTo>
                    <a:pt x="792" y="430"/>
                  </a:lnTo>
                  <a:lnTo>
                    <a:pt x="789" y="422"/>
                  </a:lnTo>
                  <a:lnTo>
                    <a:pt x="787" y="417"/>
                  </a:lnTo>
                  <a:lnTo>
                    <a:pt x="782" y="412"/>
                  </a:lnTo>
                  <a:lnTo>
                    <a:pt x="782" y="412"/>
                  </a:lnTo>
                  <a:lnTo>
                    <a:pt x="777" y="410"/>
                  </a:lnTo>
                  <a:lnTo>
                    <a:pt x="773" y="407"/>
                  </a:lnTo>
                  <a:lnTo>
                    <a:pt x="764" y="405"/>
                  </a:lnTo>
                  <a:lnTo>
                    <a:pt x="753" y="401"/>
                  </a:lnTo>
                  <a:lnTo>
                    <a:pt x="746" y="397"/>
                  </a:lnTo>
                  <a:lnTo>
                    <a:pt x="737" y="392"/>
                  </a:lnTo>
                  <a:lnTo>
                    <a:pt x="737" y="392"/>
                  </a:lnTo>
                  <a:lnTo>
                    <a:pt x="714" y="378"/>
                  </a:lnTo>
                  <a:lnTo>
                    <a:pt x="688" y="366"/>
                  </a:lnTo>
                  <a:lnTo>
                    <a:pt x="660" y="353"/>
                  </a:lnTo>
                  <a:lnTo>
                    <a:pt x="632" y="342"/>
                  </a:lnTo>
                  <a:lnTo>
                    <a:pt x="632" y="342"/>
                  </a:lnTo>
                  <a:lnTo>
                    <a:pt x="604" y="333"/>
                  </a:lnTo>
                  <a:lnTo>
                    <a:pt x="580" y="327"/>
                  </a:lnTo>
                  <a:lnTo>
                    <a:pt x="563" y="322"/>
                  </a:lnTo>
                  <a:lnTo>
                    <a:pt x="555" y="319"/>
                  </a:lnTo>
                  <a:lnTo>
                    <a:pt x="551" y="317"/>
                  </a:lnTo>
                  <a:lnTo>
                    <a:pt x="551" y="317"/>
                  </a:lnTo>
                  <a:lnTo>
                    <a:pt x="539" y="307"/>
                  </a:lnTo>
                  <a:lnTo>
                    <a:pt x="531" y="302"/>
                  </a:lnTo>
                  <a:lnTo>
                    <a:pt x="531" y="302"/>
                  </a:lnTo>
                  <a:lnTo>
                    <a:pt x="529" y="292"/>
                  </a:lnTo>
                  <a:lnTo>
                    <a:pt x="528" y="284"/>
                  </a:lnTo>
                  <a:lnTo>
                    <a:pt x="526" y="282"/>
                  </a:lnTo>
                  <a:lnTo>
                    <a:pt x="526" y="282"/>
                  </a:lnTo>
                  <a:lnTo>
                    <a:pt x="529" y="277"/>
                  </a:lnTo>
                  <a:lnTo>
                    <a:pt x="535" y="264"/>
                  </a:lnTo>
                  <a:lnTo>
                    <a:pt x="543" y="250"/>
                  </a:lnTo>
                  <a:lnTo>
                    <a:pt x="545" y="243"/>
                  </a:lnTo>
                  <a:lnTo>
                    <a:pt x="546" y="236"/>
                  </a:lnTo>
                  <a:lnTo>
                    <a:pt x="546" y="236"/>
                  </a:lnTo>
                  <a:lnTo>
                    <a:pt x="546" y="223"/>
                  </a:lnTo>
                  <a:lnTo>
                    <a:pt x="546" y="208"/>
                  </a:lnTo>
                  <a:lnTo>
                    <a:pt x="544" y="194"/>
                  </a:lnTo>
                  <a:lnTo>
                    <a:pt x="543" y="190"/>
                  </a:lnTo>
                  <a:lnTo>
                    <a:pt x="541" y="186"/>
                  </a:lnTo>
                  <a:lnTo>
                    <a:pt x="541" y="186"/>
                  </a:lnTo>
                  <a:lnTo>
                    <a:pt x="538" y="182"/>
                  </a:lnTo>
                  <a:lnTo>
                    <a:pt x="536" y="176"/>
                  </a:lnTo>
                  <a:lnTo>
                    <a:pt x="536" y="176"/>
                  </a:lnTo>
                  <a:lnTo>
                    <a:pt x="536" y="166"/>
                  </a:lnTo>
                  <a:lnTo>
                    <a:pt x="535" y="152"/>
                  </a:lnTo>
                  <a:lnTo>
                    <a:pt x="533" y="135"/>
                  </a:lnTo>
                  <a:lnTo>
                    <a:pt x="530" y="126"/>
                  </a:lnTo>
                  <a:lnTo>
                    <a:pt x="526" y="116"/>
                  </a:lnTo>
                  <a:lnTo>
                    <a:pt x="526" y="116"/>
                  </a:lnTo>
                  <a:lnTo>
                    <a:pt x="519" y="96"/>
                  </a:lnTo>
                  <a:lnTo>
                    <a:pt x="513" y="76"/>
                  </a:lnTo>
                  <a:lnTo>
                    <a:pt x="508" y="67"/>
                  </a:lnTo>
                  <a:lnTo>
                    <a:pt x="500" y="57"/>
                  </a:lnTo>
                  <a:lnTo>
                    <a:pt x="492" y="48"/>
                  </a:lnTo>
                  <a:lnTo>
                    <a:pt x="481" y="41"/>
                  </a:lnTo>
                  <a:lnTo>
                    <a:pt x="481" y="41"/>
                  </a:lnTo>
                  <a:lnTo>
                    <a:pt x="462" y="29"/>
                  </a:lnTo>
                  <a:lnTo>
                    <a:pt x="450" y="23"/>
                  </a:lnTo>
                  <a:lnTo>
                    <a:pt x="442" y="21"/>
                  </a:lnTo>
                  <a:lnTo>
                    <a:pt x="436" y="21"/>
                  </a:lnTo>
                  <a:lnTo>
                    <a:pt x="436" y="21"/>
                  </a:lnTo>
                  <a:lnTo>
                    <a:pt x="412" y="24"/>
                  </a:lnTo>
                  <a:lnTo>
                    <a:pt x="401" y="26"/>
                  </a:lnTo>
                  <a:lnTo>
                    <a:pt x="396" y="26"/>
                  </a:lnTo>
                  <a:lnTo>
                    <a:pt x="396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03C917FA-A6EC-94F9-35DD-0C9060CCC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4288" y="647700"/>
              <a:ext cx="365125" cy="263525"/>
            </a:xfrm>
            <a:custGeom>
              <a:avLst/>
              <a:gdLst>
                <a:gd name="T0" fmla="*/ 62 w 230"/>
                <a:gd name="T1" fmla="*/ 166 h 166"/>
                <a:gd name="T2" fmla="*/ 62 w 230"/>
                <a:gd name="T3" fmla="*/ 166 h 166"/>
                <a:gd name="T4" fmla="*/ 69 w 230"/>
                <a:gd name="T5" fmla="*/ 166 h 166"/>
                <a:gd name="T6" fmla="*/ 77 w 230"/>
                <a:gd name="T7" fmla="*/ 163 h 166"/>
                <a:gd name="T8" fmla="*/ 87 w 230"/>
                <a:gd name="T9" fmla="*/ 159 h 166"/>
                <a:gd name="T10" fmla="*/ 101 w 230"/>
                <a:gd name="T11" fmla="*/ 154 h 166"/>
                <a:gd name="T12" fmla="*/ 117 w 230"/>
                <a:gd name="T13" fmla="*/ 146 h 166"/>
                <a:gd name="T14" fmla="*/ 136 w 230"/>
                <a:gd name="T15" fmla="*/ 133 h 166"/>
                <a:gd name="T16" fmla="*/ 157 w 230"/>
                <a:gd name="T17" fmla="*/ 116 h 166"/>
                <a:gd name="T18" fmla="*/ 157 w 230"/>
                <a:gd name="T19" fmla="*/ 116 h 166"/>
                <a:gd name="T20" fmla="*/ 178 w 230"/>
                <a:gd name="T21" fmla="*/ 97 h 166"/>
                <a:gd name="T22" fmla="*/ 195 w 230"/>
                <a:gd name="T23" fmla="*/ 79 h 166"/>
                <a:gd name="T24" fmla="*/ 209 w 230"/>
                <a:gd name="T25" fmla="*/ 63 h 166"/>
                <a:gd name="T26" fmla="*/ 219 w 230"/>
                <a:gd name="T27" fmla="*/ 48 h 166"/>
                <a:gd name="T28" fmla="*/ 226 w 230"/>
                <a:gd name="T29" fmla="*/ 34 h 166"/>
                <a:gd name="T30" fmla="*/ 230 w 230"/>
                <a:gd name="T31" fmla="*/ 24 h 166"/>
                <a:gd name="T32" fmla="*/ 230 w 230"/>
                <a:gd name="T33" fmla="*/ 19 h 166"/>
                <a:gd name="T34" fmla="*/ 230 w 230"/>
                <a:gd name="T35" fmla="*/ 15 h 166"/>
                <a:gd name="T36" fmla="*/ 229 w 230"/>
                <a:gd name="T37" fmla="*/ 13 h 166"/>
                <a:gd name="T38" fmla="*/ 228 w 230"/>
                <a:gd name="T39" fmla="*/ 10 h 166"/>
                <a:gd name="T40" fmla="*/ 228 w 230"/>
                <a:gd name="T41" fmla="*/ 10 h 166"/>
                <a:gd name="T42" fmla="*/ 220 w 230"/>
                <a:gd name="T43" fmla="*/ 4 h 166"/>
                <a:gd name="T44" fmla="*/ 216 w 230"/>
                <a:gd name="T45" fmla="*/ 1 h 166"/>
                <a:gd name="T46" fmla="*/ 213 w 230"/>
                <a:gd name="T47" fmla="*/ 0 h 166"/>
                <a:gd name="T48" fmla="*/ 213 w 230"/>
                <a:gd name="T49" fmla="*/ 0 h 166"/>
                <a:gd name="T50" fmla="*/ 198 w 230"/>
                <a:gd name="T51" fmla="*/ 1 h 166"/>
                <a:gd name="T52" fmla="*/ 181 w 230"/>
                <a:gd name="T53" fmla="*/ 4 h 166"/>
                <a:gd name="T54" fmla="*/ 161 w 230"/>
                <a:gd name="T55" fmla="*/ 9 h 166"/>
                <a:gd name="T56" fmla="*/ 139 w 230"/>
                <a:gd name="T57" fmla="*/ 14 h 166"/>
                <a:gd name="T58" fmla="*/ 117 w 230"/>
                <a:gd name="T59" fmla="*/ 23 h 166"/>
                <a:gd name="T60" fmla="*/ 106 w 230"/>
                <a:gd name="T61" fmla="*/ 28 h 166"/>
                <a:gd name="T62" fmla="*/ 96 w 230"/>
                <a:gd name="T63" fmla="*/ 33 h 166"/>
                <a:gd name="T64" fmla="*/ 86 w 230"/>
                <a:gd name="T65" fmla="*/ 39 h 166"/>
                <a:gd name="T66" fmla="*/ 77 w 230"/>
                <a:gd name="T67" fmla="*/ 45 h 166"/>
                <a:gd name="T68" fmla="*/ 77 w 230"/>
                <a:gd name="T69" fmla="*/ 45 h 166"/>
                <a:gd name="T70" fmla="*/ 51 w 230"/>
                <a:gd name="T71" fmla="*/ 69 h 166"/>
                <a:gd name="T72" fmla="*/ 30 w 230"/>
                <a:gd name="T73" fmla="*/ 89 h 166"/>
                <a:gd name="T74" fmla="*/ 13 w 230"/>
                <a:gd name="T75" fmla="*/ 107 h 166"/>
                <a:gd name="T76" fmla="*/ 2 w 230"/>
                <a:gd name="T77" fmla="*/ 121 h 166"/>
                <a:gd name="T78" fmla="*/ 2 w 230"/>
                <a:gd name="T79" fmla="*/ 121 h 166"/>
                <a:gd name="T80" fmla="*/ 1 w 230"/>
                <a:gd name="T81" fmla="*/ 123 h 166"/>
                <a:gd name="T82" fmla="*/ 0 w 230"/>
                <a:gd name="T83" fmla="*/ 127 h 166"/>
                <a:gd name="T84" fmla="*/ 0 w 230"/>
                <a:gd name="T85" fmla="*/ 134 h 166"/>
                <a:gd name="T86" fmla="*/ 2 w 230"/>
                <a:gd name="T87" fmla="*/ 142 h 166"/>
                <a:gd name="T88" fmla="*/ 6 w 230"/>
                <a:gd name="T89" fmla="*/ 149 h 166"/>
                <a:gd name="T90" fmla="*/ 13 w 230"/>
                <a:gd name="T91" fmla="*/ 161 h 166"/>
                <a:gd name="T92" fmla="*/ 17 w 230"/>
                <a:gd name="T93" fmla="*/ 166 h 166"/>
                <a:gd name="T94" fmla="*/ 62 w 230"/>
                <a:gd name="T9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0" h="166">
                  <a:moveTo>
                    <a:pt x="62" y="166"/>
                  </a:moveTo>
                  <a:lnTo>
                    <a:pt x="62" y="166"/>
                  </a:lnTo>
                  <a:lnTo>
                    <a:pt x="69" y="166"/>
                  </a:lnTo>
                  <a:lnTo>
                    <a:pt x="77" y="163"/>
                  </a:lnTo>
                  <a:lnTo>
                    <a:pt x="87" y="159"/>
                  </a:lnTo>
                  <a:lnTo>
                    <a:pt x="101" y="154"/>
                  </a:lnTo>
                  <a:lnTo>
                    <a:pt x="117" y="146"/>
                  </a:lnTo>
                  <a:lnTo>
                    <a:pt x="136" y="133"/>
                  </a:lnTo>
                  <a:lnTo>
                    <a:pt x="157" y="116"/>
                  </a:lnTo>
                  <a:lnTo>
                    <a:pt x="157" y="116"/>
                  </a:lnTo>
                  <a:lnTo>
                    <a:pt x="178" y="97"/>
                  </a:lnTo>
                  <a:lnTo>
                    <a:pt x="195" y="79"/>
                  </a:lnTo>
                  <a:lnTo>
                    <a:pt x="209" y="63"/>
                  </a:lnTo>
                  <a:lnTo>
                    <a:pt x="219" y="48"/>
                  </a:lnTo>
                  <a:lnTo>
                    <a:pt x="226" y="34"/>
                  </a:lnTo>
                  <a:lnTo>
                    <a:pt x="230" y="24"/>
                  </a:lnTo>
                  <a:lnTo>
                    <a:pt x="230" y="19"/>
                  </a:lnTo>
                  <a:lnTo>
                    <a:pt x="230" y="15"/>
                  </a:lnTo>
                  <a:lnTo>
                    <a:pt x="229" y="13"/>
                  </a:lnTo>
                  <a:lnTo>
                    <a:pt x="228" y="10"/>
                  </a:lnTo>
                  <a:lnTo>
                    <a:pt x="228" y="10"/>
                  </a:lnTo>
                  <a:lnTo>
                    <a:pt x="220" y="4"/>
                  </a:lnTo>
                  <a:lnTo>
                    <a:pt x="216" y="1"/>
                  </a:lnTo>
                  <a:lnTo>
                    <a:pt x="213" y="0"/>
                  </a:lnTo>
                  <a:lnTo>
                    <a:pt x="213" y="0"/>
                  </a:lnTo>
                  <a:lnTo>
                    <a:pt x="198" y="1"/>
                  </a:lnTo>
                  <a:lnTo>
                    <a:pt x="181" y="4"/>
                  </a:lnTo>
                  <a:lnTo>
                    <a:pt x="161" y="9"/>
                  </a:lnTo>
                  <a:lnTo>
                    <a:pt x="139" y="14"/>
                  </a:lnTo>
                  <a:lnTo>
                    <a:pt x="117" y="23"/>
                  </a:lnTo>
                  <a:lnTo>
                    <a:pt x="106" y="28"/>
                  </a:lnTo>
                  <a:lnTo>
                    <a:pt x="96" y="33"/>
                  </a:lnTo>
                  <a:lnTo>
                    <a:pt x="86" y="39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51" y="69"/>
                  </a:lnTo>
                  <a:lnTo>
                    <a:pt x="30" y="89"/>
                  </a:lnTo>
                  <a:lnTo>
                    <a:pt x="13" y="107"/>
                  </a:lnTo>
                  <a:lnTo>
                    <a:pt x="2" y="121"/>
                  </a:lnTo>
                  <a:lnTo>
                    <a:pt x="2" y="121"/>
                  </a:lnTo>
                  <a:lnTo>
                    <a:pt x="1" y="123"/>
                  </a:lnTo>
                  <a:lnTo>
                    <a:pt x="0" y="127"/>
                  </a:lnTo>
                  <a:lnTo>
                    <a:pt x="0" y="134"/>
                  </a:lnTo>
                  <a:lnTo>
                    <a:pt x="2" y="142"/>
                  </a:lnTo>
                  <a:lnTo>
                    <a:pt x="6" y="149"/>
                  </a:lnTo>
                  <a:lnTo>
                    <a:pt x="13" y="161"/>
                  </a:lnTo>
                  <a:lnTo>
                    <a:pt x="17" y="166"/>
                  </a:lnTo>
                  <a:lnTo>
                    <a:pt x="62" y="16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9D2D10A-6EE6-C739-7B50-0577C91FF3CE}"/>
              </a:ext>
            </a:extLst>
          </p:cNvPr>
          <p:cNvGrpSpPr/>
          <p:nvPr/>
        </p:nvGrpSpPr>
        <p:grpSpPr>
          <a:xfrm>
            <a:off x="4401108" y="967819"/>
            <a:ext cx="1103783" cy="2461181"/>
            <a:chOff x="3024188" y="79375"/>
            <a:chExt cx="1589088" cy="3543300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59D6CFD5-D833-5235-90F0-5EC1932639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188" y="819150"/>
              <a:ext cx="379413" cy="373063"/>
            </a:xfrm>
            <a:custGeom>
              <a:avLst/>
              <a:gdLst>
                <a:gd name="T0" fmla="*/ 229 w 239"/>
                <a:gd name="T1" fmla="*/ 178 h 235"/>
                <a:gd name="T2" fmla="*/ 239 w 239"/>
                <a:gd name="T3" fmla="*/ 138 h 235"/>
                <a:gd name="T4" fmla="*/ 239 w 239"/>
                <a:gd name="T5" fmla="*/ 138 h 235"/>
                <a:gd name="T6" fmla="*/ 238 w 239"/>
                <a:gd name="T7" fmla="*/ 129 h 235"/>
                <a:gd name="T8" fmla="*/ 233 w 239"/>
                <a:gd name="T9" fmla="*/ 108 h 235"/>
                <a:gd name="T10" fmla="*/ 228 w 239"/>
                <a:gd name="T11" fmla="*/ 94 h 235"/>
                <a:gd name="T12" fmla="*/ 222 w 239"/>
                <a:gd name="T13" fmla="*/ 79 h 235"/>
                <a:gd name="T14" fmla="*/ 214 w 239"/>
                <a:gd name="T15" fmla="*/ 63 h 235"/>
                <a:gd name="T16" fmla="*/ 204 w 239"/>
                <a:gd name="T17" fmla="*/ 48 h 235"/>
                <a:gd name="T18" fmla="*/ 204 w 239"/>
                <a:gd name="T19" fmla="*/ 48 h 235"/>
                <a:gd name="T20" fmla="*/ 198 w 239"/>
                <a:gd name="T21" fmla="*/ 40 h 235"/>
                <a:gd name="T22" fmla="*/ 192 w 239"/>
                <a:gd name="T23" fmla="*/ 33 h 235"/>
                <a:gd name="T24" fmla="*/ 184 w 239"/>
                <a:gd name="T25" fmla="*/ 26 h 235"/>
                <a:gd name="T26" fmla="*/ 176 w 239"/>
                <a:gd name="T27" fmla="*/ 20 h 235"/>
                <a:gd name="T28" fmla="*/ 167 w 239"/>
                <a:gd name="T29" fmla="*/ 15 h 235"/>
                <a:gd name="T30" fmla="*/ 157 w 239"/>
                <a:gd name="T31" fmla="*/ 10 h 235"/>
                <a:gd name="T32" fmla="*/ 147 w 239"/>
                <a:gd name="T33" fmla="*/ 6 h 235"/>
                <a:gd name="T34" fmla="*/ 135 w 239"/>
                <a:gd name="T35" fmla="*/ 3 h 235"/>
                <a:gd name="T36" fmla="*/ 124 w 239"/>
                <a:gd name="T37" fmla="*/ 1 h 235"/>
                <a:gd name="T38" fmla="*/ 113 w 239"/>
                <a:gd name="T39" fmla="*/ 0 h 235"/>
                <a:gd name="T40" fmla="*/ 102 w 239"/>
                <a:gd name="T41" fmla="*/ 1 h 235"/>
                <a:gd name="T42" fmla="*/ 89 w 239"/>
                <a:gd name="T43" fmla="*/ 3 h 235"/>
                <a:gd name="T44" fmla="*/ 77 w 239"/>
                <a:gd name="T45" fmla="*/ 6 h 235"/>
                <a:gd name="T46" fmla="*/ 64 w 239"/>
                <a:gd name="T47" fmla="*/ 11 h 235"/>
                <a:gd name="T48" fmla="*/ 51 w 239"/>
                <a:gd name="T49" fmla="*/ 19 h 235"/>
                <a:gd name="T50" fmla="*/ 39 w 239"/>
                <a:gd name="T51" fmla="*/ 28 h 235"/>
                <a:gd name="T52" fmla="*/ 39 w 239"/>
                <a:gd name="T53" fmla="*/ 28 h 235"/>
                <a:gd name="T54" fmla="*/ 28 w 239"/>
                <a:gd name="T55" fmla="*/ 38 h 235"/>
                <a:gd name="T56" fmla="*/ 19 w 239"/>
                <a:gd name="T57" fmla="*/ 49 h 235"/>
                <a:gd name="T58" fmla="*/ 11 w 239"/>
                <a:gd name="T59" fmla="*/ 60 h 235"/>
                <a:gd name="T60" fmla="*/ 6 w 239"/>
                <a:gd name="T61" fmla="*/ 72 h 235"/>
                <a:gd name="T62" fmla="*/ 3 w 239"/>
                <a:gd name="T63" fmla="*/ 84 h 235"/>
                <a:gd name="T64" fmla="*/ 1 w 239"/>
                <a:gd name="T65" fmla="*/ 97 h 235"/>
                <a:gd name="T66" fmla="*/ 0 w 239"/>
                <a:gd name="T67" fmla="*/ 108 h 235"/>
                <a:gd name="T68" fmla="*/ 1 w 239"/>
                <a:gd name="T69" fmla="*/ 121 h 235"/>
                <a:gd name="T70" fmla="*/ 3 w 239"/>
                <a:gd name="T71" fmla="*/ 132 h 235"/>
                <a:gd name="T72" fmla="*/ 5 w 239"/>
                <a:gd name="T73" fmla="*/ 143 h 235"/>
                <a:gd name="T74" fmla="*/ 9 w 239"/>
                <a:gd name="T75" fmla="*/ 153 h 235"/>
                <a:gd name="T76" fmla="*/ 13 w 239"/>
                <a:gd name="T77" fmla="*/ 162 h 235"/>
                <a:gd name="T78" fmla="*/ 20 w 239"/>
                <a:gd name="T79" fmla="*/ 178 h 235"/>
                <a:gd name="T80" fmla="*/ 25 w 239"/>
                <a:gd name="T81" fmla="*/ 183 h 235"/>
                <a:gd name="T82" fmla="*/ 29 w 239"/>
                <a:gd name="T83" fmla="*/ 188 h 235"/>
                <a:gd name="T84" fmla="*/ 29 w 239"/>
                <a:gd name="T85" fmla="*/ 188 h 235"/>
                <a:gd name="T86" fmla="*/ 38 w 239"/>
                <a:gd name="T87" fmla="*/ 196 h 235"/>
                <a:gd name="T88" fmla="*/ 49 w 239"/>
                <a:gd name="T89" fmla="*/ 203 h 235"/>
                <a:gd name="T90" fmla="*/ 60 w 239"/>
                <a:gd name="T91" fmla="*/ 210 h 235"/>
                <a:gd name="T92" fmla="*/ 74 w 239"/>
                <a:gd name="T93" fmla="*/ 216 h 235"/>
                <a:gd name="T94" fmla="*/ 99 w 239"/>
                <a:gd name="T95" fmla="*/ 227 h 235"/>
                <a:gd name="T96" fmla="*/ 119 w 239"/>
                <a:gd name="T97" fmla="*/ 234 h 235"/>
                <a:gd name="T98" fmla="*/ 119 w 239"/>
                <a:gd name="T99" fmla="*/ 234 h 235"/>
                <a:gd name="T100" fmla="*/ 128 w 239"/>
                <a:gd name="T101" fmla="*/ 235 h 235"/>
                <a:gd name="T102" fmla="*/ 139 w 239"/>
                <a:gd name="T103" fmla="*/ 235 h 235"/>
                <a:gd name="T104" fmla="*/ 149 w 239"/>
                <a:gd name="T105" fmla="*/ 234 h 235"/>
                <a:gd name="T106" fmla="*/ 160 w 239"/>
                <a:gd name="T107" fmla="*/ 231 h 235"/>
                <a:gd name="T108" fmla="*/ 177 w 239"/>
                <a:gd name="T109" fmla="*/ 226 h 235"/>
                <a:gd name="T110" fmla="*/ 184 w 239"/>
                <a:gd name="T111" fmla="*/ 223 h 235"/>
                <a:gd name="T112" fmla="*/ 229 w 239"/>
                <a:gd name="T113" fmla="*/ 178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9" h="235">
                  <a:moveTo>
                    <a:pt x="229" y="178"/>
                  </a:moveTo>
                  <a:lnTo>
                    <a:pt x="239" y="138"/>
                  </a:lnTo>
                  <a:lnTo>
                    <a:pt x="239" y="138"/>
                  </a:lnTo>
                  <a:lnTo>
                    <a:pt x="238" y="129"/>
                  </a:lnTo>
                  <a:lnTo>
                    <a:pt x="233" y="108"/>
                  </a:lnTo>
                  <a:lnTo>
                    <a:pt x="228" y="94"/>
                  </a:lnTo>
                  <a:lnTo>
                    <a:pt x="222" y="79"/>
                  </a:lnTo>
                  <a:lnTo>
                    <a:pt x="214" y="63"/>
                  </a:lnTo>
                  <a:lnTo>
                    <a:pt x="204" y="48"/>
                  </a:lnTo>
                  <a:lnTo>
                    <a:pt x="204" y="48"/>
                  </a:lnTo>
                  <a:lnTo>
                    <a:pt x="198" y="40"/>
                  </a:lnTo>
                  <a:lnTo>
                    <a:pt x="192" y="33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67" y="15"/>
                  </a:lnTo>
                  <a:lnTo>
                    <a:pt x="157" y="10"/>
                  </a:lnTo>
                  <a:lnTo>
                    <a:pt x="147" y="6"/>
                  </a:lnTo>
                  <a:lnTo>
                    <a:pt x="135" y="3"/>
                  </a:lnTo>
                  <a:lnTo>
                    <a:pt x="124" y="1"/>
                  </a:lnTo>
                  <a:lnTo>
                    <a:pt x="113" y="0"/>
                  </a:lnTo>
                  <a:lnTo>
                    <a:pt x="102" y="1"/>
                  </a:lnTo>
                  <a:lnTo>
                    <a:pt x="89" y="3"/>
                  </a:lnTo>
                  <a:lnTo>
                    <a:pt x="77" y="6"/>
                  </a:lnTo>
                  <a:lnTo>
                    <a:pt x="64" y="11"/>
                  </a:lnTo>
                  <a:lnTo>
                    <a:pt x="51" y="19"/>
                  </a:lnTo>
                  <a:lnTo>
                    <a:pt x="39" y="28"/>
                  </a:lnTo>
                  <a:lnTo>
                    <a:pt x="39" y="28"/>
                  </a:lnTo>
                  <a:lnTo>
                    <a:pt x="28" y="38"/>
                  </a:lnTo>
                  <a:lnTo>
                    <a:pt x="19" y="49"/>
                  </a:lnTo>
                  <a:lnTo>
                    <a:pt x="11" y="60"/>
                  </a:lnTo>
                  <a:lnTo>
                    <a:pt x="6" y="72"/>
                  </a:lnTo>
                  <a:lnTo>
                    <a:pt x="3" y="84"/>
                  </a:lnTo>
                  <a:lnTo>
                    <a:pt x="1" y="97"/>
                  </a:lnTo>
                  <a:lnTo>
                    <a:pt x="0" y="108"/>
                  </a:lnTo>
                  <a:lnTo>
                    <a:pt x="1" y="121"/>
                  </a:lnTo>
                  <a:lnTo>
                    <a:pt x="3" y="132"/>
                  </a:lnTo>
                  <a:lnTo>
                    <a:pt x="5" y="143"/>
                  </a:lnTo>
                  <a:lnTo>
                    <a:pt x="9" y="153"/>
                  </a:lnTo>
                  <a:lnTo>
                    <a:pt x="13" y="162"/>
                  </a:lnTo>
                  <a:lnTo>
                    <a:pt x="20" y="178"/>
                  </a:lnTo>
                  <a:lnTo>
                    <a:pt x="25" y="183"/>
                  </a:lnTo>
                  <a:lnTo>
                    <a:pt x="29" y="188"/>
                  </a:lnTo>
                  <a:lnTo>
                    <a:pt x="29" y="188"/>
                  </a:lnTo>
                  <a:lnTo>
                    <a:pt x="38" y="196"/>
                  </a:lnTo>
                  <a:lnTo>
                    <a:pt x="49" y="203"/>
                  </a:lnTo>
                  <a:lnTo>
                    <a:pt x="60" y="210"/>
                  </a:lnTo>
                  <a:lnTo>
                    <a:pt x="74" y="216"/>
                  </a:lnTo>
                  <a:lnTo>
                    <a:pt x="99" y="227"/>
                  </a:lnTo>
                  <a:lnTo>
                    <a:pt x="119" y="234"/>
                  </a:lnTo>
                  <a:lnTo>
                    <a:pt x="119" y="234"/>
                  </a:lnTo>
                  <a:lnTo>
                    <a:pt x="128" y="235"/>
                  </a:lnTo>
                  <a:lnTo>
                    <a:pt x="139" y="235"/>
                  </a:lnTo>
                  <a:lnTo>
                    <a:pt x="149" y="234"/>
                  </a:lnTo>
                  <a:lnTo>
                    <a:pt x="160" y="231"/>
                  </a:lnTo>
                  <a:lnTo>
                    <a:pt x="177" y="226"/>
                  </a:lnTo>
                  <a:lnTo>
                    <a:pt x="184" y="223"/>
                  </a:lnTo>
                  <a:lnTo>
                    <a:pt x="229" y="17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06B7038-00B2-2162-602D-4FB00476E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8663" y="1468438"/>
              <a:ext cx="103188" cy="104775"/>
            </a:xfrm>
            <a:custGeom>
              <a:avLst/>
              <a:gdLst>
                <a:gd name="T0" fmla="*/ 0 w 65"/>
                <a:gd name="T1" fmla="*/ 33 h 66"/>
                <a:gd name="T2" fmla="*/ 0 w 65"/>
                <a:gd name="T3" fmla="*/ 33 h 66"/>
                <a:gd name="T4" fmla="*/ 1 w 65"/>
                <a:gd name="T5" fmla="*/ 27 h 66"/>
                <a:gd name="T6" fmla="*/ 3 w 65"/>
                <a:gd name="T7" fmla="*/ 20 h 66"/>
                <a:gd name="T8" fmla="*/ 5 w 65"/>
                <a:gd name="T9" fmla="*/ 14 h 66"/>
                <a:gd name="T10" fmla="*/ 10 w 65"/>
                <a:gd name="T11" fmla="*/ 10 h 66"/>
                <a:gd name="T12" fmla="*/ 14 w 65"/>
                <a:gd name="T13" fmla="*/ 5 h 66"/>
                <a:gd name="T14" fmla="*/ 20 w 65"/>
                <a:gd name="T15" fmla="*/ 3 h 66"/>
                <a:gd name="T16" fmla="*/ 27 w 65"/>
                <a:gd name="T17" fmla="*/ 2 h 66"/>
                <a:gd name="T18" fmla="*/ 33 w 65"/>
                <a:gd name="T19" fmla="*/ 0 h 66"/>
                <a:gd name="T20" fmla="*/ 33 w 65"/>
                <a:gd name="T21" fmla="*/ 0 h 66"/>
                <a:gd name="T22" fmla="*/ 39 w 65"/>
                <a:gd name="T23" fmla="*/ 2 h 66"/>
                <a:gd name="T24" fmla="*/ 45 w 65"/>
                <a:gd name="T25" fmla="*/ 3 h 66"/>
                <a:gd name="T26" fmla="*/ 52 w 65"/>
                <a:gd name="T27" fmla="*/ 5 h 66"/>
                <a:gd name="T28" fmla="*/ 55 w 65"/>
                <a:gd name="T29" fmla="*/ 10 h 66"/>
                <a:gd name="T30" fmla="*/ 60 w 65"/>
                <a:gd name="T31" fmla="*/ 14 h 66"/>
                <a:gd name="T32" fmla="*/ 63 w 65"/>
                <a:gd name="T33" fmla="*/ 20 h 66"/>
                <a:gd name="T34" fmla="*/ 64 w 65"/>
                <a:gd name="T35" fmla="*/ 27 h 66"/>
                <a:gd name="T36" fmla="*/ 65 w 65"/>
                <a:gd name="T37" fmla="*/ 33 h 66"/>
                <a:gd name="T38" fmla="*/ 65 w 65"/>
                <a:gd name="T39" fmla="*/ 33 h 66"/>
                <a:gd name="T40" fmla="*/ 64 w 65"/>
                <a:gd name="T41" fmla="*/ 39 h 66"/>
                <a:gd name="T42" fmla="*/ 63 w 65"/>
                <a:gd name="T43" fmla="*/ 45 h 66"/>
                <a:gd name="T44" fmla="*/ 60 w 65"/>
                <a:gd name="T45" fmla="*/ 52 h 66"/>
                <a:gd name="T46" fmla="*/ 55 w 65"/>
                <a:gd name="T47" fmla="*/ 56 h 66"/>
                <a:gd name="T48" fmla="*/ 52 w 65"/>
                <a:gd name="T49" fmla="*/ 61 h 66"/>
                <a:gd name="T50" fmla="*/ 45 w 65"/>
                <a:gd name="T51" fmla="*/ 63 h 66"/>
                <a:gd name="T52" fmla="*/ 39 w 65"/>
                <a:gd name="T53" fmla="*/ 64 h 66"/>
                <a:gd name="T54" fmla="*/ 33 w 65"/>
                <a:gd name="T55" fmla="*/ 66 h 66"/>
                <a:gd name="T56" fmla="*/ 33 w 65"/>
                <a:gd name="T57" fmla="*/ 66 h 66"/>
                <a:gd name="T58" fmla="*/ 27 w 65"/>
                <a:gd name="T59" fmla="*/ 64 h 66"/>
                <a:gd name="T60" fmla="*/ 20 w 65"/>
                <a:gd name="T61" fmla="*/ 63 h 66"/>
                <a:gd name="T62" fmla="*/ 14 w 65"/>
                <a:gd name="T63" fmla="*/ 61 h 66"/>
                <a:gd name="T64" fmla="*/ 10 w 65"/>
                <a:gd name="T65" fmla="*/ 56 h 66"/>
                <a:gd name="T66" fmla="*/ 5 w 65"/>
                <a:gd name="T67" fmla="*/ 52 h 66"/>
                <a:gd name="T68" fmla="*/ 3 w 65"/>
                <a:gd name="T69" fmla="*/ 45 h 66"/>
                <a:gd name="T70" fmla="*/ 1 w 65"/>
                <a:gd name="T71" fmla="*/ 39 h 66"/>
                <a:gd name="T72" fmla="*/ 0 w 65"/>
                <a:gd name="T73" fmla="*/ 33 h 66"/>
                <a:gd name="T74" fmla="*/ 0 w 65"/>
                <a:gd name="T7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" h="66">
                  <a:moveTo>
                    <a:pt x="0" y="33"/>
                  </a:move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9" y="2"/>
                  </a:lnTo>
                  <a:lnTo>
                    <a:pt x="45" y="3"/>
                  </a:lnTo>
                  <a:lnTo>
                    <a:pt x="52" y="5"/>
                  </a:lnTo>
                  <a:lnTo>
                    <a:pt x="55" y="10"/>
                  </a:lnTo>
                  <a:lnTo>
                    <a:pt x="60" y="14"/>
                  </a:lnTo>
                  <a:lnTo>
                    <a:pt x="63" y="20"/>
                  </a:lnTo>
                  <a:lnTo>
                    <a:pt x="64" y="27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4" y="39"/>
                  </a:lnTo>
                  <a:lnTo>
                    <a:pt x="63" y="45"/>
                  </a:lnTo>
                  <a:lnTo>
                    <a:pt x="60" y="52"/>
                  </a:lnTo>
                  <a:lnTo>
                    <a:pt x="55" y="56"/>
                  </a:lnTo>
                  <a:lnTo>
                    <a:pt x="52" y="61"/>
                  </a:lnTo>
                  <a:lnTo>
                    <a:pt x="45" y="63"/>
                  </a:lnTo>
                  <a:lnTo>
                    <a:pt x="39" y="64"/>
                  </a:lnTo>
                  <a:lnTo>
                    <a:pt x="33" y="66"/>
                  </a:lnTo>
                  <a:lnTo>
                    <a:pt x="33" y="66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4" y="61"/>
                  </a:lnTo>
                  <a:lnTo>
                    <a:pt x="10" y="56"/>
                  </a:lnTo>
                  <a:lnTo>
                    <a:pt x="5" y="52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76CFA99A-DCAA-D288-2EF5-BDF35CC9E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6913" y="79375"/>
              <a:ext cx="1376363" cy="3543300"/>
            </a:xfrm>
            <a:custGeom>
              <a:avLst/>
              <a:gdLst>
                <a:gd name="T0" fmla="*/ 471 w 867"/>
                <a:gd name="T1" fmla="*/ 986 h 2232"/>
                <a:gd name="T2" fmla="*/ 390 w 867"/>
                <a:gd name="T3" fmla="*/ 1418 h 2232"/>
                <a:gd name="T4" fmla="*/ 396 w 867"/>
                <a:gd name="T5" fmla="*/ 1523 h 2232"/>
                <a:gd name="T6" fmla="*/ 458 w 867"/>
                <a:gd name="T7" fmla="*/ 1955 h 2232"/>
                <a:gd name="T8" fmla="*/ 443 w 867"/>
                <a:gd name="T9" fmla="*/ 1988 h 2232"/>
                <a:gd name="T10" fmla="*/ 375 w 867"/>
                <a:gd name="T11" fmla="*/ 2003 h 2232"/>
                <a:gd name="T12" fmla="*/ 360 w 867"/>
                <a:gd name="T13" fmla="*/ 2032 h 2232"/>
                <a:gd name="T14" fmla="*/ 421 w 867"/>
                <a:gd name="T15" fmla="*/ 2070 h 2232"/>
                <a:gd name="T16" fmla="*/ 311 w 867"/>
                <a:gd name="T17" fmla="*/ 2131 h 2232"/>
                <a:gd name="T18" fmla="*/ 228 w 867"/>
                <a:gd name="T19" fmla="*/ 2162 h 2232"/>
                <a:gd name="T20" fmla="*/ 233 w 867"/>
                <a:gd name="T21" fmla="*/ 2193 h 2232"/>
                <a:gd name="T22" fmla="*/ 312 w 867"/>
                <a:gd name="T23" fmla="*/ 2229 h 2232"/>
                <a:gd name="T24" fmla="*/ 553 w 867"/>
                <a:gd name="T25" fmla="*/ 2204 h 2232"/>
                <a:gd name="T26" fmla="*/ 587 w 867"/>
                <a:gd name="T27" fmla="*/ 2182 h 2232"/>
                <a:gd name="T28" fmla="*/ 610 w 867"/>
                <a:gd name="T29" fmla="*/ 2097 h 2232"/>
                <a:gd name="T30" fmla="*/ 646 w 867"/>
                <a:gd name="T31" fmla="*/ 2004 h 2232"/>
                <a:gd name="T32" fmla="*/ 633 w 867"/>
                <a:gd name="T33" fmla="*/ 1872 h 2232"/>
                <a:gd name="T34" fmla="*/ 642 w 867"/>
                <a:gd name="T35" fmla="*/ 1598 h 2232"/>
                <a:gd name="T36" fmla="*/ 722 w 867"/>
                <a:gd name="T37" fmla="*/ 1457 h 2232"/>
                <a:gd name="T38" fmla="*/ 821 w 867"/>
                <a:gd name="T39" fmla="*/ 1223 h 2232"/>
                <a:gd name="T40" fmla="*/ 867 w 867"/>
                <a:gd name="T41" fmla="*/ 1091 h 2232"/>
                <a:gd name="T42" fmla="*/ 758 w 867"/>
                <a:gd name="T43" fmla="*/ 628 h 2232"/>
                <a:gd name="T44" fmla="*/ 659 w 867"/>
                <a:gd name="T45" fmla="*/ 445 h 2232"/>
                <a:gd name="T46" fmla="*/ 552 w 867"/>
                <a:gd name="T47" fmla="*/ 313 h 2232"/>
                <a:gd name="T48" fmla="*/ 532 w 867"/>
                <a:gd name="T49" fmla="*/ 237 h 2232"/>
                <a:gd name="T50" fmla="*/ 509 w 867"/>
                <a:gd name="T51" fmla="*/ 158 h 2232"/>
                <a:gd name="T52" fmla="*/ 474 w 867"/>
                <a:gd name="T53" fmla="*/ 45 h 2232"/>
                <a:gd name="T54" fmla="*/ 380 w 867"/>
                <a:gd name="T55" fmla="*/ 6 h 2232"/>
                <a:gd name="T56" fmla="*/ 313 w 867"/>
                <a:gd name="T57" fmla="*/ 0 h 2232"/>
                <a:gd name="T58" fmla="*/ 258 w 867"/>
                <a:gd name="T59" fmla="*/ 14 h 2232"/>
                <a:gd name="T60" fmla="*/ 201 w 867"/>
                <a:gd name="T61" fmla="*/ 62 h 2232"/>
                <a:gd name="T62" fmla="*/ 211 w 867"/>
                <a:gd name="T63" fmla="*/ 107 h 2232"/>
                <a:gd name="T64" fmla="*/ 211 w 867"/>
                <a:gd name="T65" fmla="*/ 167 h 2232"/>
                <a:gd name="T66" fmla="*/ 226 w 867"/>
                <a:gd name="T67" fmla="*/ 207 h 2232"/>
                <a:gd name="T68" fmla="*/ 214 w 867"/>
                <a:gd name="T69" fmla="*/ 263 h 2232"/>
                <a:gd name="T70" fmla="*/ 226 w 867"/>
                <a:gd name="T71" fmla="*/ 293 h 2232"/>
                <a:gd name="T72" fmla="*/ 238 w 867"/>
                <a:gd name="T73" fmla="*/ 319 h 2232"/>
                <a:gd name="T74" fmla="*/ 263 w 867"/>
                <a:gd name="T75" fmla="*/ 371 h 2232"/>
                <a:gd name="T76" fmla="*/ 361 w 867"/>
                <a:gd name="T77" fmla="*/ 398 h 2232"/>
                <a:gd name="T78" fmla="*/ 361 w 867"/>
                <a:gd name="T79" fmla="*/ 554 h 2232"/>
                <a:gd name="T80" fmla="*/ 361 w 867"/>
                <a:gd name="T81" fmla="*/ 684 h 2232"/>
                <a:gd name="T82" fmla="*/ 290 w 867"/>
                <a:gd name="T83" fmla="*/ 686 h 2232"/>
                <a:gd name="T84" fmla="*/ 197 w 867"/>
                <a:gd name="T85" fmla="*/ 669 h 2232"/>
                <a:gd name="T86" fmla="*/ 136 w 867"/>
                <a:gd name="T87" fmla="*/ 649 h 2232"/>
                <a:gd name="T88" fmla="*/ 64 w 867"/>
                <a:gd name="T89" fmla="*/ 651 h 2232"/>
                <a:gd name="T90" fmla="*/ 5 w 867"/>
                <a:gd name="T91" fmla="*/ 669 h 2232"/>
                <a:gd name="T92" fmla="*/ 40 w 867"/>
                <a:gd name="T93" fmla="*/ 684 h 2232"/>
                <a:gd name="T94" fmla="*/ 35 w 867"/>
                <a:gd name="T95" fmla="*/ 705 h 2232"/>
                <a:gd name="T96" fmla="*/ 85 w 867"/>
                <a:gd name="T97" fmla="*/ 750 h 2232"/>
                <a:gd name="T98" fmla="*/ 115 w 867"/>
                <a:gd name="T99" fmla="*/ 761 h 2232"/>
                <a:gd name="T100" fmla="*/ 166 w 867"/>
                <a:gd name="T101" fmla="*/ 735 h 2232"/>
                <a:gd name="T102" fmla="*/ 183 w 867"/>
                <a:gd name="T103" fmla="*/ 895 h 2232"/>
                <a:gd name="T104" fmla="*/ 115 w 867"/>
                <a:gd name="T105" fmla="*/ 909 h 2232"/>
                <a:gd name="T106" fmla="*/ 62 w 867"/>
                <a:gd name="T107" fmla="*/ 923 h 2232"/>
                <a:gd name="T108" fmla="*/ 0 w 867"/>
                <a:gd name="T109" fmla="*/ 961 h 2232"/>
                <a:gd name="T110" fmla="*/ 30 w 867"/>
                <a:gd name="T111" fmla="*/ 1006 h 2232"/>
                <a:gd name="T112" fmla="*/ 136 w 867"/>
                <a:gd name="T113" fmla="*/ 1002 h 2232"/>
                <a:gd name="T114" fmla="*/ 267 w 867"/>
                <a:gd name="T115" fmla="*/ 942 h 2232"/>
                <a:gd name="T116" fmla="*/ 435 w 867"/>
                <a:gd name="T117" fmla="*/ 910 h 2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67" h="2232">
                  <a:moveTo>
                    <a:pt x="451" y="905"/>
                  </a:moveTo>
                  <a:lnTo>
                    <a:pt x="451" y="905"/>
                  </a:lnTo>
                  <a:lnTo>
                    <a:pt x="461" y="943"/>
                  </a:lnTo>
                  <a:lnTo>
                    <a:pt x="469" y="971"/>
                  </a:lnTo>
                  <a:lnTo>
                    <a:pt x="471" y="981"/>
                  </a:lnTo>
                  <a:lnTo>
                    <a:pt x="471" y="986"/>
                  </a:lnTo>
                  <a:lnTo>
                    <a:pt x="471" y="986"/>
                  </a:lnTo>
                  <a:lnTo>
                    <a:pt x="441" y="1111"/>
                  </a:lnTo>
                  <a:lnTo>
                    <a:pt x="471" y="1116"/>
                  </a:lnTo>
                  <a:lnTo>
                    <a:pt x="471" y="1116"/>
                  </a:lnTo>
                  <a:lnTo>
                    <a:pt x="459" y="1163"/>
                  </a:lnTo>
                  <a:lnTo>
                    <a:pt x="429" y="1266"/>
                  </a:lnTo>
                  <a:lnTo>
                    <a:pt x="400" y="1376"/>
                  </a:lnTo>
                  <a:lnTo>
                    <a:pt x="390" y="1418"/>
                  </a:lnTo>
                  <a:lnTo>
                    <a:pt x="387" y="1433"/>
                  </a:lnTo>
                  <a:lnTo>
                    <a:pt x="386" y="1443"/>
                  </a:lnTo>
                  <a:lnTo>
                    <a:pt x="386" y="1443"/>
                  </a:lnTo>
                  <a:lnTo>
                    <a:pt x="385" y="1470"/>
                  </a:lnTo>
                  <a:lnTo>
                    <a:pt x="386" y="1497"/>
                  </a:lnTo>
                  <a:lnTo>
                    <a:pt x="386" y="1523"/>
                  </a:lnTo>
                  <a:lnTo>
                    <a:pt x="396" y="1523"/>
                  </a:lnTo>
                  <a:lnTo>
                    <a:pt x="396" y="1523"/>
                  </a:lnTo>
                  <a:lnTo>
                    <a:pt x="451" y="1880"/>
                  </a:lnTo>
                  <a:lnTo>
                    <a:pt x="451" y="1880"/>
                  </a:lnTo>
                  <a:lnTo>
                    <a:pt x="455" y="1903"/>
                  </a:lnTo>
                  <a:lnTo>
                    <a:pt x="458" y="1927"/>
                  </a:lnTo>
                  <a:lnTo>
                    <a:pt x="459" y="1947"/>
                  </a:lnTo>
                  <a:lnTo>
                    <a:pt x="458" y="1955"/>
                  </a:lnTo>
                  <a:lnTo>
                    <a:pt x="456" y="1960"/>
                  </a:lnTo>
                  <a:lnTo>
                    <a:pt x="456" y="1960"/>
                  </a:lnTo>
                  <a:lnTo>
                    <a:pt x="454" y="1969"/>
                  </a:lnTo>
                  <a:lnTo>
                    <a:pt x="453" y="1976"/>
                  </a:lnTo>
                  <a:lnTo>
                    <a:pt x="450" y="1981"/>
                  </a:lnTo>
                  <a:lnTo>
                    <a:pt x="448" y="1984"/>
                  </a:lnTo>
                  <a:lnTo>
                    <a:pt x="443" y="1988"/>
                  </a:lnTo>
                  <a:lnTo>
                    <a:pt x="436" y="1990"/>
                  </a:lnTo>
                  <a:lnTo>
                    <a:pt x="436" y="1990"/>
                  </a:lnTo>
                  <a:lnTo>
                    <a:pt x="427" y="1993"/>
                  </a:lnTo>
                  <a:lnTo>
                    <a:pt x="419" y="1994"/>
                  </a:lnTo>
                  <a:lnTo>
                    <a:pt x="399" y="1996"/>
                  </a:lnTo>
                  <a:lnTo>
                    <a:pt x="381" y="2000"/>
                  </a:lnTo>
                  <a:lnTo>
                    <a:pt x="375" y="2003"/>
                  </a:lnTo>
                  <a:lnTo>
                    <a:pt x="371" y="2005"/>
                  </a:lnTo>
                  <a:lnTo>
                    <a:pt x="371" y="2005"/>
                  </a:lnTo>
                  <a:lnTo>
                    <a:pt x="366" y="2011"/>
                  </a:lnTo>
                  <a:lnTo>
                    <a:pt x="362" y="2020"/>
                  </a:lnTo>
                  <a:lnTo>
                    <a:pt x="360" y="2024"/>
                  </a:lnTo>
                  <a:lnTo>
                    <a:pt x="360" y="2028"/>
                  </a:lnTo>
                  <a:lnTo>
                    <a:pt x="360" y="2032"/>
                  </a:lnTo>
                  <a:lnTo>
                    <a:pt x="361" y="2035"/>
                  </a:lnTo>
                  <a:lnTo>
                    <a:pt x="361" y="2035"/>
                  </a:lnTo>
                  <a:lnTo>
                    <a:pt x="364" y="2039"/>
                  </a:lnTo>
                  <a:lnTo>
                    <a:pt x="367" y="2043"/>
                  </a:lnTo>
                  <a:lnTo>
                    <a:pt x="379" y="2049"/>
                  </a:lnTo>
                  <a:lnTo>
                    <a:pt x="391" y="2055"/>
                  </a:lnTo>
                  <a:lnTo>
                    <a:pt x="421" y="2070"/>
                  </a:lnTo>
                  <a:lnTo>
                    <a:pt x="421" y="2070"/>
                  </a:lnTo>
                  <a:lnTo>
                    <a:pt x="361" y="2106"/>
                  </a:lnTo>
                  <a:lnTo>
                    <a:pt x="361" y="2106"/>
                  </a:lnTo>
                  <a:lnTo>
                    <a:pt x="340" y="2119"/>
                  </a:lnTo>
                  <a:lnTo>
                    <a:pt x="326" y="2127"/>
                  </a:lnTo>
                  <a:lnTo>
                    <a:pt x="318" y="2129"/>
                  </a:lnTo>
                  <a:lnTo>
                    <a:pt x="311" y="2131"/>
                  </a:lnTo>
                  <a:lnTo>
                    <a:pt x="311" y="2131"/>
                  </a:lnTo>
                  <a:lnTo>
                    <a:pt x="301" y="2132"/>
                  </a:lnTo>
                  <a:lnTo>
                    <a:pt x="288" y="2136"/>
                  </a:lnTo>
                  <a:lnTo>
                    <a:pt x="261" y="2145"/>
                  </a:lnTo>
                  <a:lnTo>
                    <a:pt x="247" y="2151"/>
                  </a:lnTo>
                  <a:lnTo>
                    <a:pt x="236" y="2156"/>
                  </a:lnTo>
                  <a:lnTo>
                    <a:pt x="228" y="2162"/>
                  </a:lnTo>
                  <a:lnTo>
                    <a:pt x="226" y="2163"/>
                  </a:lnTo>
                  <a:lnTo>
                    <a:pt x="226" y="2166"/>
                  </a:lnTo>
                  <a:lnTo>
                    <a:pt x="226" y="2166"/>
                  </a:lnTo>
                  <a:lnTo>
                    <a:pt x="228" y="2180"/>
                  </a:lnTo>
                  <a:lnTo>
                    <a:pt x="231" y="2191"/>
                  </a:lnTo>
                  <a:lnTo>
                    <a:pt x="231" y="2191"/>
                  </a:lnTo>
                  <a:lnTo>
                    <a:pt x="233" y="2193"/>
                  </a:lnTo>
                  <a:lnTo>
                    <a:pt x="237" y="2196"/>
                  </a:lnTo>
                  <a:lnTo>
                    <a:pt x="251" y="2201"/>
                  </a:lnTo>
                  <a:lnTo>
                    <a:pt x="270" y="2209"/>
                  </a:lnTo>
                  <a:lnTo>
                    <a:pt x="286" y="2216"/>
                  </a:lnTo>
                  <a:lnTo>
                    <a:pt x="286" y="2216"/>
                  </a:lnTo>
                  <a:lnTo>
                    <a:pt x="300" y="2224"/>
                  </a:lnTo>
                  <a:lnTo>
                    <a:pt x="312" y="2229"/>
                  </a:lnTo>
                  <a:lnTo>
                    <a:pt x="318" y="2230"/>
                  </a:lnTo>
                  <a:lnTo>
                    <a:pt x="327" y="2231"/>
                  </a:lnTo>
                  <a:lnTo>
                    <a:pt x="336" y="2232"/>
                  </a:lnTo>
                  <a:lnTo>
                    <a:pt x="346" y="2231"/>
                  </a:lnTo>
                  <a:lnTo>
                    <a:pt x="346" y="2231"/>
                  </a:lnTo>
                  <a:lnTo>
                    <a:pt x="478" y="2214"/>
                  </a:lnTo>
                  <a:lnTo>
                    <a:pt x="553" y="2204"/>
                  </a:lnTo>
                  <a:lnTo>
                    <a:pt x="577" y="2199"/>
                  </a:lnTo>
                  <a:lnTo>
                    <a:pt x="584" y="2197"/>
                  </a:lnTo>
                  <a:lnTo>
                    <a:pt x="587" y="2196"/>
                  </a:lnTo>
                  <a:lnTo>
                    <a:pt x="587" y="2196"/>
                  </a:lnTo>
                  <a:lnTo>
                    <a:pt x="587" y="2192"/>
                  </a:lnTo>
                  <a:lnTo>
                    <a:pt x="587" y="2187"/>
                  </a:lnTo>
                  <a:lnTo>
                    <a:pt x="587" y="2182"/>
                  </a:lnTo>
                  <a:lnTo>
                    <a:pt x="587" y="2176"/>
                  </a:lnTo>
                  <a:lnTo>
                    <a:pt x="587" y="2176"/>
                  </a:lnTo>
                  <a:lnTo>
                    <a:pt x="588" y="2160"/>
                  </a:lnTo>
                  <a:lnTo>
                    <a:pt x="587" y="2132"/>
                  </a:lnTo>
                  <a:lnTo>
                    <a:pt x="587" y="2096"/>
                  </a:lnTo>
                  <a:lnTo>
                    <a:pt x="587" y="2096"/>
                  </a:lnTo>
                  <a:lnTo>
                    <a:pt x="610" y="2097"/>
                  </a:lnTo>
                  <a:lnTo>
                    <a:pt x="628" y="2097"/>
                  </a:lnTo>
                  <a:lnTo>
                    <a:pt x="634" y="2097"/>
                  </a:lnTo>
                  <a:lnTo>
                    <a:pt x="637" y="2096"/>
                  </a:lnTo>
                  <a:lnTo>
                    <a:pt x="652" y="2080"/>
                  </a:lnTo>
                  <a:lnTo>
                    <a:pt x="647" y="2005"/>
                  </a:lnTo>
                  <a:lnTo>
                    <a:pt x="647" y="2005"/>
                  </a:lnTo>
                  <a:lnTo>
                    <a:pt x="646" y="2004"/>
                  </a:lnTo>
                  <a:lnTo>
                    <a:pt x="644" y="2000"/>
                  </a:lnTo>
                  <a:lnTo>
                    <a:pt x="641" y="1991"/>
                  </a:lnTo>
                  <a:lnTo>
                    <a:pt x="637" y="1975"/>
                  </a:lnTo>
                  <a:lnTo>
                    <a:pt x="637" y="1975"/>
                  </a:lnTo>
                  <a:lnTo>
                    <a:pt x="633" y="1951"/>
                  </a:lnTo>
                  <a:lnTo>
                    <a:pt x="632" y="1919"/>
                  </a:lnTo>
                  <a:lnTo>
                    <a:pt x="633" y="1872"/>
                  </a:lnTo>
                  <a:lnTo>
                    <a:pt x="637" y="1809"/>
                  </a:lnTo>
                  <a:lnTo>
                    <a:pt x="637" y="1809"/>
                  </a:lnTo>
                  <a:lnTo>
                    <a:pt x="639" y="1774"/>
                  </a:lnTo>
                  <a:lnTo>
                    <a:pt x="642" y="1740"/>
                  </a:lnTo>
                  <a:lnTo>
                    <a:pt x="643" y="1679"/>
                  </a:lnTo>
                  <a:lnTo>
                    <a:pt x="643" y="1631"/>
                  </a:lnTo>
                  <a:lnTo>
                    <a:pt x="642" y="1598"/>
                  </a:lnTo>
                  <a:lnTo>
                    <a:pt x="642" y="1598"/>
                  </a:lnTo>
                  <a:lnTo>
                    <a:pt x="639" y="1572"/>
                  </a:lnTo>
                  <a:lnTo>
                    <a:pt x="637" y="1547"/>
                  </a:lnTo>
                  <a:lnTo>
                    <a:pt x="632" y="1518"/>
                  </a:lnTo>
                  <a:lnTo>
                    <a:pt x="692" y="1518"/>
                  </a:lnTo>
                  <a:lnTo>
                    <a:pt x="692" y="1518"/>
                  </a:lnTo>
                  <a:lnTo>
                    <a:pt x="722" y="1457"/>
                  </a:lnTo>
                  <a:lnTo>
                    <a:pt x="745" y="1413"/>
                  </a:lnTo>
                  <a:lnTo>
                    <a:pt x="757" y="1387"/>
                  </a:lnTo>
                  <a:lnTo>
                    <a:pt x="757" y="1387"/>
                  </a:lnTo>
                  <a:lnTo>
                    <a:pt x="762" y="1377"/>
                  </a:lnTo>
                  <a:lnTo>
                    <a:pt x="771" y="1356"/>
                  </a:lnTo>
                  <a:lnTo>
                    <a:pt x="796" y="1292"/>
                  </a:lnTo>
                  <a:lnTo>
                    <a:pt x="821" y="1223"/>
                  </a:lnTo>
                  <a:lnTo>
                    <a:pt x="831" y="1193"/>
                  </a:lnTo>
                  <a:lnTo>
                    <a:pt x="837" y="1172"/>
                  </a:lnTo>
                  <a:lnTo>
                    <a:pt x="837" y="1172"/>
                  </a:lnTo>
                  <a:lnTo>
                    <a:pt x="844" y="1140"/>
                  </a:lnTo>
                  <a:lnTo>
                    <a:pt x="846" y="1116"/>
                  </a:lnTo>
                  <a:lnTo>
                    <a:pt x="847" y="1096"/>
                  </a:lnTo>
                  <a:lnTo>
                    <a:pt x="867" y="1091"/>
                  </a:lnTo>
                  <a:lnTo>
                    <a:pt x="867" y="1091"/>
                  </a:lnTo>
                  <a:lnTo>
                    <a:pt x="854" y="1023"/>
                  </a:lnTo>
                  <a:lnTo>
                    <a:pt x="820" y="868"/>
                  </a:lnTo>
                  <a:lnTo>
                    <a:pt x="798" y="779"/>
                  </a:lnTo>
                  <a:lnTo>
                    <a:pt x="778" y="697"/>
                  </a:lnTo>
                  <a:lnTo>
                    <a:pt x="768" y="661"/>
                  </a:lnTo>
                  <a:lnTo>
                    <a:pt x="758" y="628"/>
                  </a:lnTo>
                  <a:lnTo>
                    <a:pt x="750" y="603"/>
                  </a:lnTo>
                  <a:lnTo>
                    <a:pt x="742" y="584"/>
                  </a:lnTo>
                  <a:lnTo>
                    <a:pt x="742" y="584"/>
                  </a:lnTo>
                  <a:lnTo>
                    <a:pt x="726" y="553"/>
                  </a:lnTo>
                  <a:lnTo>
                    <a:pt x="704" y="516"/>
                  </a:lnTo>
                  <a:lnTo>
                    <a:pt x="682" y="480"/>
                  </a:lnTo>
                  <a:lnTo>
                    <a:pt x="659" y="445"/>
                  </a:lnTo>
                  <a:lnTo>
                    <a:pt x="637" y="412"/>
                  </a:lnTo>
                  <a:lnTo>
                    <a:pt x="618" y="384"/>
                  </a:lnTo>
                  <a:lnTo>
                    <a:pt x="602" y="364"/>
                  </a:lnTo>
                  <a:lnTo>
                    <a:pt x="592" y="353"/>
                  </a:lnTo>
                  <a:lnTo>
                    <a:pt x="592" y="353"/>
                  </a:lnTo>
                  <a:lnTo>
                    <a:pt x="562" y="328"/>
                  </a:lnTo>
                  <a:lnTo>
                    <a:pt x="552" y="313"/>
                  </a:lnTo>
                  <a:lnTo>
                    <a:pt x="526" y="298"/>
                  </a:lnTo>
                  <a:lnTo>
                    <a:pt x="516" y="298"/>
                  </a:lnTo>
                  <a:lnTo>
                    <a:pt x="511" y="273"/>
                  </a:lnTo>
                  <a:lnTo>
                    <a:pt x="532" y="268"/>
                  </a:lnTo>
                  <a:lnTo>
                    <a:pt x="516" y="243"/>
                  </a:lnTo>
                  <a:lnTo>
                    <a:pt x="532" y="237"/>
                  </a:lnTo>
                  <a:lnTo>
                    <a:pt x="532" y="237"/>
                  </a:lnTo>
                  <a:lnTo>
                    <a:pt x="526" y="230"/>
                  </a:lnTo>
                  <a:lnTo>
                    <a:pt x="524" y="224"/>
                  </a:lnTo>
                  <a:lnTo>
                    <a:pt x="521" y="217"/>
                  </a:lnTo>
                  <a:lnTo>
                    <a:pt x="521" y="217"/>
                  </a:lnTo>
                  <a:lnTo>
                    <a:pt x="511" y="172"/>
                  </a:lnTo>
                  <a:lnTo>
                    <a:pt x="511" y="172"/>
                  </a:lnTo>
                  <a:lnTo>
                    <a:pt x="509" y="158"/>
                  </a:lnTo>
                  <a:lnTo>
                    <a:pt x="504" y="126"/>
                  </a:lnTo>
                  <a:lnTo>
                    <a:pt x="499" y="107"/>
                  </a:lnTo>
                  <a:lnTo>
                    <a:pt x="494" y="88"/>
                  </a:lnTo>
                  <a:lnTo>
                    <a:pt x="488" y="71"/>
                  </a:lnTo>
                  <a:lnTo>
                    <a:pt x="481" y="57"/>
                  </a:lnTo>
                  <a:lnTo>
                    <a:pt x="481" y="57"/>
                  </a:lnTo>
                  <a:lnTo>
                    <a:pt x="474" y="45"/>
                  </a:lnTo>
                  <a:lnTo>
                    <a:pt x="468" y="35"/>
                  </a:lnTo>
                  <a:lnTo>
                    <a:pt x="454" y="20"/>
                  </a:lnTo>
                  <a:lnTo>
                    <a:pt x="445" y="10"/>
                  </a:lnTo>
                  <a:lnTo>
                    <a:pt x="441" y="6"/>
                  </a:lnTo>
                  <a:lnTo>
                    <a:pt x="406" y="6"/>
                  </a:lnTo>
                  <a:lnTo>
                    <a:pt x="406" y="6"/>
                  </a:lnTo>
                  <a:lnTo>
                    <a:pt x="380" y="6"/>
                  </a:lnTo>
                  <a:lnTo>
                    <a:pt x="360" y="5"/>
                  </a:lnTo>
                  <a:lnTo>
                    <a:pt x="346" y="6"/>
                  </a:lnTo>
                  <a:lnTo>
                    <a:pt x="346" y="6"/>
                  </a:lnTo>
                  <a:lnTo>
                    <a:pt x="342" y="6"/>
                  </a:lnTo>
                  <a:lnTo>
                    <a:pt x="337" y="5"/>
                  </a:lnTo>
                  <a:lnTo>
                    <a:pt x="327" y="3"/>
                  </a:lnTo>
                  <a:lnTo>
                    <a:pt x="313" y="0"/>
                  </a:lnTo>
                  <a:lnTo>
                    <a:pt x="305" y="0"/>
                  </a:lnTo>
                  <a:lnTo>
                    <a:pt x="296" y="1"/>
                  </a:lnTo>
                  <a:lnTo>
                    <a:pt x="296" y="1"/>
                  </a:lnTo>
                  <a:lnTo>
                    <a:pt x="280" y="5"/>
                  </a:lnTo>
                  <a:lnTo>
                    <a:pt x="268" y="8"/>
                  </a:lnTo>
                  <a:lnTo>
                    <a:pt x="261" y="12"/>
                  </a:lnTo>
                  <a:lnTo>
                    <a:pt x="258" y="14"/>
                  </a:lnTo>
                  <a:lnTo>
                    <a:pt x="256" y="17"/>
                  </a:lnTo>
                  <a:lnTo>
                    <a:pt x="256" y="17"/>
                  </a:lnTo>
                  <a:lnTo>
                    <a:pt x="252" y="20"/>
                  </a:lnTo>
                  <a:lnTo>
                    <a:pt x="247" y="27"/>
                  </a:lnTo>
                  <a:lnTo>
                    <a:pt x="232" y="40"/>
                  </a:lnTo>
                  <a:lnTo>
                    <a:pt x="211" y="57"/>
                  </a:lnTo>
                  <a:lnTo>
                    <a:pt x="201" y="62"/>
                  </a:lnTo>
                  <a:lnTo>
                    <a:pt x="211" y="77"/>
                  </a:lnTo>
                  <a:lnTo>
                    <a:pt x="211" y="77"/>
                  </a:lnTo>
                  <a:lnTo>
                    <a:pt x="209" y="91"/>
                  </a:lnTo>
                  <a:lnTo>
                    <a:pt x="209" y="101"/>
                  </a:lnTo>
                  <a:lnTo>
                    <a:pt x="209" y="104"/>
                  </a:lnTo>
                  <a:lnTo>
                    <a:pt x="211" y="107"/>
                  </a:lnTo>
                  <a:lnTo>
                    <a:pt x="211" y="107"/>
                  </a:lnTo>
                  <a:lnTo>
                    <a:pt x="213" y="109"/>
                  </a:lnTo>
                  <a:lnTo>
                    <a:pt x="214" y="113"/>
                  </a:lnTo>
                  <a:lnTo>
                    <a:pt x="216" y="117"/>
                  </a:lnTo>
                  <a:lnTo>
                    <a:pt x="216" y="117"/>
                  </a:lnTo>
                  <a:lnTo>
                    <a:pt x="213" y="140"/>
                  </a:lnTo>
                  <a:lnTo>
                    <a:pt x="211" y="157"/>
                  </a:lnTo>
                  <a:lnTo>
                    <a:pt x="211" y="167"/>
                  </a:lnTo>
                  <a:lnTo>
                    <a:pt x="211" y="167"/>
                  </a:lnTo>
                  <a:lnTo>
                    <a:pt x="214" y="175"/>
                  </a:lnTo>
                  <a:lnTo>
                    <a:pt x="219" y="187"/>
                  </a:lnTo>
                  <a:lnTo>
                    <a:pt x="224" y="200"/>
                  </a:lnTo>
                  <a:lnTo>
                    <a:pt x="226" y="204"/>
                  </a:lnTo>
                  <a:lnTo>
                    <a:pt x="226" y="207"/>
                  </a:lnTo>
                  <a:lnTo>
                    <a:pt x="226" y="207"/>
                  </a:lnTo>
                  <a:lnTo>
                    <a:pt x="217" y="231"/>
                  </a:lnTo>
                  <a:lnTo>
                    <a:pt x="212" y="248"/>
                  </a:lnTo>
                  <a:lnTo>
                    <a:pt x="211" y="254"/>
                  </a:lnTo>
                  <a:lnTo>
                    <a:pt x="211" y="258"/>
                  </a:lnTo>
                  <a:lnTo>
                    <a:pt x="211" y="258"/>
                  </a:lnTo>
                  <a:lnTo>
                    <a:pt x="212" y="260"/>
                  </a:lnTo>
                  <a:lnTo>
                    <a:pt x="214" y="263"/>
                  </a:lnTo>
                  <a:lnTo>
                    <a:pt x="219" y="264"/>
                  </a:lnTo>
                  <a:lnTo>
                    <a:pt x="223" y="266"/>
                  </a:lnTo>
                  <a:lnTo>
                    <a:pt x="226" y="268"/>
                  </a:lnTo>
                  <a:lnTo>
                    <a:pt x="226" y="268"/>
                  </a:lnTo>
                  <a:lnTo>
                    <a:pt x="227" y="273"/>
                  </a:lnTo>
                  <a:lnTo>
                    <a:pt x="226" y="281"/>
                  </a:lnTo>
                  <a:lnTo>
                    <a:pt x="226" y="293"/>
                  </a:lnTo>
                  <a:lnTo>
                    <a:pt x="226" y="293"/>
                  </a:lnTo>
                  <a:lnTo>
                    <a:pt x="231" y="298"/>
                  </a:lnTo>
                  <a:lnTo>
                    <a:pt x="235" y="303"/>
                  </a:lnTo>
                  <a:lnTo>
                    <a:pt x="236" y="308"/>
                  </a:lnTo>
                  <a:lnTo>
                    <a:pt x="236" y="308"/>
                  </a:lnTo>
                  <a:lnTo>
                    <a:pt x="237" y="313"/>
                  </a:lnTo>
                  <a:lnTo>
                    <a:pt x="238" y="319"/>
                  </a:lnTo>
                  <a:lnTo>
                    <a:pt x="241" y="328"/>
                  </a:lnTo>
                  <a:lnTo>
                    <a:pt x="241" y="328"/>
                  </a:lnTo>
                  <a:lnTo>
                    <a:pt x="243" y="334"/>
                  </a:lnTo>
                  <a:lnTo>
                    <a:pt x="248" y="350"/>
                  </a:lnTo>
                  <a:lnTo>
                    <a:pt x="252" y="358"/>
                  </a:lnTo>
                  <a:lnTo>
                    <a:pt x="258" y="366"/>
                  </a:lnTo>
                  <a:lnTo>
                    <a:pt x="263" y="371"/>
                  </a:lnTo>
                  <a:lnTo>
                    <a:pt x="267" y="372"/>
                  </a:lnTo>
                  <a:lnTo>
                    <a:pt x="271" y="373"/>
                  </a:lnTo>
                  <a:lnTo>
                    <a:pt x="271" y="373"/>
                  </a:lnTo>
                  <a:lnTo>
                    <a:pt x="286" y="374"/>
                  </a:lnTo>
                  <a:lnTo>
                    <a:pt x="301" y="373"/>
                  </a:lnTo>
                  <a:lnTo>
                    <a:pt x="316" y="373"/>
                  </a:lnTo>
                  <a:lnTo>
                    <a:pt x="361" y="398"/>
                  </a:lnTo>
                  <a:lnTo>
                    <a:pt x="336" y="458"/>
                  </a:lnTo>
                  <a:lnTo>
                    <a:pt x="361" y="479"/>
                  </a:lnTo>
                  <a:lnTo>
                    <a:pt x="361" y="479"/>
                  </a:lnTo>
                  <a:lnTo>
                    <a:pt x="361" y="504"/>
                  </a:lnTo>
                  <a:lnTo>
                    <a:pt x="360" y="528"/>
                  </a:lnTo>
                  <a:lnTo>
                    <a:pt x="361" y="554"/>
                  </a:lnTo>
                  <a:lnTo>
                    <a:pt x="361" y="554"/>
                  </a:lnTo>
                  <a:lnTo>
                    <a:pt x="361" y="568"/>
                  </a:lnTo>
                  <a:lnTo>
                    <a:pt x="360" y="585"/>
                  </a:lnTo>
                  <a:lnTo>
                    <a:pt x="356" y="622"/>
                  </a:lnTo>
                  <a:lnTo>
                    <a:pt x="351" y="664"/>
                  </a:lnTo>
                  <a:lnTo>
                    <a:pt x="361" y="669"/>
                  </a:lnTo>
                  <a:lnTo>
                    <a:pt x="361" y="684"/>
                  </a:lnTo>
                  <a:lnTo>
                    <a:pt x="361" y="684"/>
                  </a:lnTo>
                  <a:lnTo>
                    <a:pt x="359" y="686"/>
                  </a:lnTo>
                  <a:lnTo>
                    <a:pt x="351" y="687"/>
                  </a:lnTo>
                  <a:lnTo>
                    <a:pt x="337" y="689"/>
                  </a:lnTo>
                  <a:lnTo>
                    <a:pt x="316" y="689"/>
                  </a:lnTo>
                  <a:lnTo>
                    <a:pt x="316" y="689"/>
                  </a:lnTo>
                  <a:lnTo>
                    <a:pt x="303" y="688"/>
                  </a:lnTo>
                  <a:lnTo>
                    <a:pt x="290" y="686"/>
                  </a:lnTo>
                  <a:lnTo>
                    <a:pt x="263" y="679"/>
                  </a:lnTo>
                  <a:lnTo>
                    <a:pt x="240" y="673"/>
                  </a:lnTo>
                  <a:lnTo>
                    <a:pt x="229" y="671"/>
                  </a:lnTo>
                  <a:lnTo>
                    <a:pt x="221" y="669"/>
                  </a:lnTo>
                  <a:lnTo>
                    <a:pt x="221" y="669"/>
                  </a:lnTo>
                  <a:lnTo>
                    <a:pt x="207" y="669"/>
                  </a:lnTo>
                  <a:lnTo>
                    <a:pt x="197" y="669"/>
                  </a:lnTo>
                  <a:lnTo>
                    <a:pt x="187" y="668"/>
                  </a:lnTo>
                  <a:lnTo>
                    <a:pt x="182" y="667"/>
                  </a:lnTo>
                  <a:lnTo>
                    <a:pt x="176" y="664"/>
                  </a:lnTo>
                  <a:lnTo>
                    <a:pt x="176" y="664"/>
                  </a:lnTo>
                  <a:lnTo>
                    <a:pt x="153" y="654"/>
                  </a:lnTo>
                  <a:lnTo>
                    <a:pt x="144" y="651"/>
                  </a:lnTo>
                  <a:lnTo>
                    <a:pt x="136" y="649"/>
                  </a:lnTo>
                  <a:lnTo>
                    <a:pt x="136" y="649"/>
                  </a:lnTo>
                  <a:lnTo>
                    <a:pt x="114" y="644"/>
                  </a:lnTo>
                  <a:lnTo>
                    <a:pt x="100" y="639"/>
                  </a:lnTo>
                  <a:lnTo>
                    <a:pt x="85" y="639"/>
                  </a:lnTo>
                  <a:lnTo>
                    <a:pt x="75" y="649"/>
                  </a:lnTo>
                  <a:lnTo>
                    <a:pt x="75" y="649"/>
                  </a:lnTo>
                  <a:lnTo>
                    <a:pt x="64" y="651"/>
                  </a:lnTo>
                  <a:lnTo>
                    <a:pt x="40" y="653"/>
                  </a:lnTo>
                  <a:lnTo>
                    <a:pt x="16" y="658"/>
                  </a:lnTo>
                  <a:lnTo>
                    <a:pt x="8" y="662"/>
                  </a:lnTo>
                  <a:lnTo>
                    <a:pt x="6" y="663"/>
                  </a:lnTo>
                  <a:lnTo>
                    <a:pt x="5" y="664"/>
                  </a:lnTo>
                  <a:lnTo>
                    <a:pt x="5" y="664"/>
                  </a:lnTo>
                  <a:lnTo>
                    <a:pt x="5" y="669"/>
                  </a:lnTo>
                  <a:lnTo>
                    <a:pt x="6" y="673"/>
                  </a:lnTo>
                  <a:lnTo>
                    <a:pt x="9" y="676"/>
                  </a:lnTo>
                  <a:lnTo>
                    <a:pt x="15" y="679"/>
                  </a:lnTo>
                  <a:lnTo>
                    <a:pt x="15" y="679"/>
                  </a:lnTo>
                  <a:lnTo>
                    <a:pt x="24" y="682"/>
                  </a:lnTo>
                  <a:lnTo>
                    <a:pt x="32" y="683"/>
                  </a:lnTo>
                  <a:lnTo>
                    <a:pt x="40" y="684"/>
                  </a:lnTo>
                  <a:lnTo>
                    <a:pt x="40" y="684"/>
                  </a:lnTo>
                  <a:lnTo>
                    <a:pt x="39" y="686"/>
                  </a:lnTo>
                  <a:lnTo>
                    <a:pt x="37" y="691"/>
                  </a:lnTo>
                  <a:lnTo>
                    <a:pt x="34" y="697"/>
                  </a:lnTo>
                  <a:lnTo>
                    <a:pt x="34" y="701"/>
                  </a:lnTo>
                  <a:lnTo>
                    <a:pt x="35" y="705"/>
                  </a:lnTo>
                  <a:lnTo>
                    <a:pt x="35" y="705"/>
                  </a:lnTo>
                  <a:lnTo>
                    <a:pt x="38" y="712"/>
                  </a:lnTo>
                  <a:lnTo>
                    <a:pt x="42" y="716"/>
                  </a:lnTo>
                  <a:lnTo>
                    <a:pt x="45" y="720"/>
                  </a:lnTo>
                  <a:lnTo>
                    <a:pt x="50" y="735"/>
                  </a:lnTo>
                  <a:lnTo>
                    <a:pt x="70" y="745"/>
                  </a:lnTo>
                  <a:lnTo>
                    <a:pt x="85" y="750"/>
                  </a:lnTo>
                  <a:lnTo>
                    <a:pt x="85" y="750"/>
                  </a:lnTo>
                  <a:lnTo>
                    <a:pt x="92" y="755"/>
                  </a:lnTo>
                  <a:lnTo>
                    <a:pt x="95" y="759"/>
                  </a:lnTo>
                  <a:lnTo>
                    <a:pt x="98" y="760"/>
                  </a:lnTo>
                  <a:lnTo>
                    <a:pt x="100" y="760"/>
                  </a:lnTo>
                  <a:lnTo>
                    <a:pt x="100" y="760"/>
                  </a:lnTo>
                  <a:lnTo>
                    <a:pt x="107" y="760"/>
                  </a:lnTo>
                  <a:lnTo>
                    <a:pt x="115" y="761"/>
                  </a:lnTo>
                  <a:lnTo>
                    <a:pt x="124" y="762"/>
                  </a:lnTo>
                  <a:lnTo>
                    <a:pt x="128" y="761"/>
                  </a:lnTo>
                  <a:lnTo>
                    <a:pt x="130" y="760"/>
                  </a:lnTo>
                  <a:lnTo>
                    <a:pt x="130" y="760"/>
                  </a:lnTo>
                  <a:lnTo>
                    <a:pt x="139" y="753"/>
                  </a:lnTo>
                  <a:lnTo>
                    <a:pt x="151" y="745"/>
                  </a:lnTo>
                  <a:lnTo>
                    <a:pt x="166" y="735"/>
                  </a:lnTo>
                  <a:lnTo>
                    <a:pt x="331" y="805"/>
                  </a:lnTo>
                  <a:lnTo>
                    <a:pt x="331" y="805"/>
                  </a:lnTo>
                  <a:lnTo>
                    <a:pt x="268" y="843"/>
                  </a:lnTo>
                  <a:lnTo>
                    <a:pt x="221" y="871"/>
                  </a:lnTo>
                  <a:lnTo>
                    <a:pt x="191" y="890"/>
                  </a:lnTo>
                  <a:lnTo>
                    <a:pt x="191" y="890"/>
                  </a:lnTo>
                  <a:lnTo>
                    <a:pt x="183" y="895"/>
                  </a:lnTo>
                  <a:lnTo>
                    <a:pt x="174" y="899"/>
                  </a:lnTo>
                  <a:lnTo>
                    <a:pt x="156" y="905"/>
                  </a:lnTo>
                  <a:lnTo>
                    <a:pt x="142" y="909"/>
                  </a:lnTo>
                  <a:lnTo>
                    <a:pt x="136" y="910"/>
                  </a:lnTo>
                  <a:lnTo>
                    <a:pt x="136" y="910"/>
                  </a:lnTo>
                  <a:lnTo>
                    <a:pt x="124" y="910"/>
                  </a:lnTo>
                  <a:lnTo>
                    <a:pt x="115" y="909"/>
                  </a:lnTo>
                  <a:lnTo>
                    <a:pt x="105" y="910"/>
                  </a:lnTo>
                  <a:lnTo>
                    <a:pt x="105" y="910"/>
                  </a:lnTo>
                  <a:lnTo>
                    <a:pt x="84" y="914"/>
                  </a:lnTo>
                  <a:lnTo>
                    <a:pt x="73" y="917"/>
                  </a:lnTo>
                  <a:lnTo>
                    <a:pt x="65" y="920"/>
                  </a:lnTo>
                  <a:lnTo>
                    <a:pt x="65" y="920"/>
                  </a:lnTo>
                  <a:lnTo>
                    <a:pt x="62" y="923"/>
                  </a:lnTo>
                  <a:lnTo>
                    <a:pt x="55" y="924"/>
                  </a:lnTo>
                  <a:lnTo>
                    <a:pt x="39" y="931"/>
                  </a:lnTo>
                  <a:lnTo>
                    <a:pt x="24" y="936"/>
                  </a:lnTo>
                  <a:lnTo>
                    <a:pt x="18" y="938"/>
                  </a:lnTo>
                  <a:lnTo>
                    <a:pt x="15" y="941"/>
                  </a:lnTo>
                  <a:lnTo>
                    <a:pt x="10" y="951"/>
                  </a:lnTo>
                  <a:lnTo>
                    <a:pt x="0" y="961"/>
                  </a:lnTo>
                  <a:lnTo>
                    <a:pt x="0" y="976"/>
                  </a:lnTo>
                  <a:lnTo>
                    <a:pt x="0" y="976"/>
                  </a:lnTo>
                  <a:lnTo>
                    <a:pt x="11" y="990"/>
                  </a:lnTo>
                  <a:lnTo>
                    <a:pt x="21" y="1000"/>
                  </a:lnTo>
                  <a:lnTo>
                    <a:pt x="26" y="1003"/>
                  </a:lnTo>
                  <a:lnTo>
                    <a:pt x="30" y="1006"/>
                  </a:lnTo>
                  <a:lnTo>
                    <a:pt x="30" y="1006"/>
                  </a:lnTo>
                  <a:lnTo>
                    <a:pt x="47" y="1010"/>
                  </a:lnTo>
                  <a:lnTo>
                    <a:pt x="74" y="1012"/>
                  </a:lnTo>
                  <a:lnTo>
                    <a:pt x="102" y="1013"/>
                  </a:lnTo>
                  <a:lnTo>
                    <a:pt x="113" y="1012"/>
                  </a:lnTo>
                  <a:lnTo>
                    <a:pt x="120" y="1011"/>
                  </a:lnTo>
                  <a:lnTo>
                    <a:pt x="120" y="1011"/>
                  </a:lnTo>
                  <a:lnTo>
                    <a:pt x="136" y="1002"/>
                  </a:lnTo>
                  <a:lnTo>
                    <a:pt x="156" y="988"/>
                  </a:lnTo>
                  <a:lnTo>
                    <a:pt x="181" y="971"/>
                  </a:lnTo>
                  <a:lnTo>
                    <a:pt x="181" y="971"/>
                  </a:lnTo>
                  <a:lnTo>
                    <a:pt x="194" y="966"/>
                  </a:lnTo>
                  <a:lnTo>
                    <a:pt x="227" y="953"/>
                  </a:lnTo>
                  <a:lnTo>
                    <a:pt x="247" y="947"/>
                  </a:lnTo>
                  <a:lnTo>
                    <a:pt x="267" y="942"/>
                  </a:lnTo>
                  <a:lnTo>
                    <a:pt x="287" y="938"/>
                  </a:lnTo>
                  <a:lnTo>
                    <a:pt x="306" y="936"/>
                  </a:lnTo>
                  <a:lnTo>
                    <a:pt x="306" y="936"/>
                  </a:lnTo>
                  <a:lnTo>
                    <a:pt x="325" y="934"/>
                  </a:lnTo>
                  <a:lnTo>
                    <a:pt x="347" y="931"/>
                  </a:lnTo>
                  <a:lnTo>
                    <a:pt x="396" y="920"/>
                  </a:lnTo>
                  <a:lnTo>
                    <a:pt x="435" y="910"/>
                  </a:lnTo>
                  <a:lnTo>
                    <a:pt x="451" y="905"/>
                  </a:lnTo>
                  <a:lnTo>
                    <a:pt x="451" y="9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4D4EF681-0ED1-88F5-2C72-BE3DEB0D5C43}"/>
              </a:ext>
            </a:extLst>
          </p:cNvPr>
          <p:cNvGrpSpPr/>
          <p:nvPr/>
        </p:nvGrpSpPr>
        <p:grpSpPr>
          <a:xfrm>
            <a:off x="7349558" y="3861995"/>
            <a:ext cx="1085333" cy="2471898"/>
            <a:chOff x="4876801" y="57150"/>
            <a:chExt cx="1527175" cy="3478213"/>
          </a:xfrm>
        </p:grpSpPr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24E980EC-57E7-E8C8-7C24-42C61C4D8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013" y="57150"/>
              <a:ext cx="352425" cy="355600"/>
            </a:xfrm>
            <a:custGeom>
              <a:avLst/>
              <a:gdLst>
                <a:gd name="T0" fmla="*/ 5 w 222"/>
                <a:gd name="T1" fmla="*/ 141 h 224"/>
                <a:gd name="T2" fmla="*/ 0 w 222"/>
                <a:gd name="T3" fmla="*/ 171 h 224"/>
                <a:gd name="T4" fmla="*/ 0 w 222"/>
                <a:gd name="T5" fmla="*/ 171 h 224"/>
                <a:gd name="T6" fmla="*/ 0 w 222"/>
                <a:gd name="T7" fmla="*/ 185 h 224"/>
                <a:gd name="T8" fmla="*/ 1 w 222"/>
                <a:gd name="T9" fmla="*/ 198 h 224"/>
                <a:gd name="T10" fmla="*/ 3 w 222"/>
                <a:gd name="T11" fmla="*/ 203 h 224"/>
                <a:gd name="T12" fmla="*/ 5 w 222"/>
                <a:gd name="T13" fmla="*/ 206 h 224"/>
                <a:gd name="T14" fmla="*/ 5 w 222"/>
                <a:gd name="T15" fmla="*/ 206 h 224"/>
                <a:gd name="T16" fmla="*/ 9 w 222"/>
                <a:gd name="T17" fmla="*/ 210 h 224"/>
                <a:gd name="T18" fmla="*/ 15 w 222"/>
                <a:gd name="T19" fmla="*/ 214 h 224"/>
                <a:gd name="T20" fmla="*/ 24 w 222"/>
                <a:gd name="T21" fmla="*/ 218 h 224"/>
                <a:gd name="T22" fmla="*/ 34 w 222"/>
                <a:gd name="T23" fmla="*/ 221 h 224"/>
                <a:gd name="T24" fmla="*/ 44 w 222"/>
                <a:gd name="T25" fmla="*/ 224 h 224"/>
                <a:gd name="T26" fmla="*/ 57 w 222"/>
                <a:gd name="T27" fmla="*/ 224 h 224"/>
                <a:gd name="T28" fmla="*/ 68 w 222"/>
                <a:gd name="T29" fmla="*/ 224 h 224"/>
                <a:gd name="T30" fmla="*/ 80 w 222"/>
                <a:gd name="T31" fmla="*/ 221 h 224"/>
                <a:gd name="T32" fmla="*/ 80 w 222"/>
                <a:gd name="T33" fmla="*/ 221 h 224"/>
                <a:gd name="T34" fmla="*/ 93 w 222"/>
                <a:gd name="T35" fmla="*/ 218 h 224"/>
                <a:gd name="T36" fmla="*/ 107 w 222"/>
                <a:gd name="T37" fmla="*/ 211 h 224"/>
                <a:gd name="T38" fmla="*/ 121 w 222"/>
                <a:gd name="T39" fmla="*/ 205 h 224"/>
                <a:gd name="T40" fmla="*/ 134 w 222"/>
                <a:gd name="T41" fmla="*/ 195 h 224"/>
                <a:gd name="T42" fmla="*/ 149 w 222"/>
                <a:gd name="T43" fmla="*/ 184 h 224"/>
                <a:gd name="T44" fmla="*/ 164 w 222"/>
                <a:gd name="T45" fmla="*/ 170 h 224"/>
                <a:gd name="T46" fmla="*/ 179 w 222"/>
                <a:gd name="T47" fmla="*/ 152 h 224"/>
                <a:gd name="T48" fmla="*/ 196 w 222"/>
                <a:gd name="T49" fmla="*/ 131 h 224"/>
                <a:gd name="T50" fmla="*/ 196 w 222"/>
                <a:gd name="T51" fmla="*/ 131 h 224"/>
                <a:gd name="T52" fmla="*/ 203 w 222"/>
                <a:gd name="T53" fmla="*/ 120 h 224"/>
                <a:gd name="T54" fmla="*/ 208 w 222"/>
                <a:gd name="T55" fmla="*/ 108 h 224"/>
                <a:gd name="T56" fmla="*/ 213 w 222"/>
                <a:gd name="T57" fmla="*/ 98 h 224"/>
                <a:gd name="T58" fmla="*/ 217 w 222"/>
                <a:gd name="T59" fmla="*/ 88 h 224"/>
                <a:gd name="T60" fmla="*/ 220 w 222"/>
                <a:gd name="T61" fmla="*/ 78 h 224"/>
                <a:gd name="T62" fmla="*/ 221 w 222"/>
                <a:gd name="T63" fmla="*/ 69 h 224"/>
                <a:gd name="T64" fmla="*/ 222 w 222"/>
                <a:gd name="T65" fmla="*/ 53 h 224"/>
                <a:gd name="T66" fmla="*/ 221 w 222"/>
                <a:gd name="T67" fmla="*/ 39 h 224"/>
                <a:gd name="T68" fmla="*/ 218 w 222"/>
                <a:gd name="T69" fmla="*/ 29 h 224"/>
                <a:gd name="T70" fmla="*/ 216 w 222"/>
                <a:gd name="T71" fmla="*/ 20 h 224"/>
                <a:gd name="T72" fmla="*/ 206 w 222"/>
                <a:gd name="T73" fmla="*/ 10 h 224"/>
                <a:gd name="T74" fmla="*/ 206 w 222"/>
                <a:gd name="T75" fmla="*/ 10 h 224"/>
                <a:gd name="T76" fmla="*/ 199 w 222"/>
                <a:gd name="T77" fmla="*/ 7 h 224"/>
                <a:gd name="T78" fmla="*/ 191 w 222"/>
                <a:gd name="T79" fmla="*/ 4 h 224"/>
                <a:gd name="T80" fmla="*/ 179 w 222"/>
                <a:gd name="T81" fmla="*/ 2 h 224"/>
                <a:gd name="T82" fmla="*/ 167 w 222"/>
                <a:gd name="T83" fmla="*/ 0 h 224"/>
                <a:gd name="T84" fmla="*/ 152 w 222"/>
                <a:gd name="T85" fmla="*/ 0 h 224"/>
                <a:gd name="T86" fmla="*/ 134 w 222"/>
                <a:gd name="T87" fmla="*/ 4 h 224"/>
                <a:gd name="T88" fmla="*/ 126 w 222"/>
                <a:gd name="T89" fmla="*/ 7 h 224"/>
                <a:gd name="T90" fmla="*/ 116 w 222"/>
                <a:gd name="T91" fmla="*/ 10 h 224"/>
                <a:gd name="T92" fmla="*/ 116 w 222"/>
                <a:gd name="T93" fmla="*/ 10 h 224"/>
                <a:gd name="T94" fmla="*/ 98 w 222"/>
                <a:gd name="T95" fmla="*/ 19 h 224"/>
                <a:gd name="T96" fmla="*/ 82 w 222"/>
                <a:gd name="T97" fmla="*/ 28 h 224"/>
                <a:gd name="T98" fmla="*/ 68 w 222"/>
                <a:gd name="T99" fmla="*/ 38 h 224"/>
                <a:gd name="T100" fmla="*/ 55 w 222"/>
                <a:gd name="T101" fmla="*/ 48 h 224"/>
                <a:gd name="T102" fmla="*/ 45 w 222"/>
                <a:gd name="T103" fmla="*/ 57 h 224"/>
                <a:gd name="T104" fmla="*/ 37 w 222"/>
                <a:gd name="T105" fmla="*/ 66 h 224"/>
                <a:gd name="T106" fmla="*/ 25 w 222"/>
                <a:gd name="T107" fmla="*/ 80 h 224"/>
                <a:gd name="T108" fmla="*/ 25 w 222"/>
                <a:gd name="T109" fmla="*/ 80 h 224"/>
                <a:gd name="T110" fmla="*/ 17 w 222"/>
                <a:gd name="T111" fmla="*/ 93 h 224"/>
                <a:gd name="T112" fmla="*/ 10 w 222"/>
                <a:gd name="T113" fmla="*/ 105 h 224"/>
                <a:gd name="T114" fmla="*/ 6 w 222"/>
                <a:gd name="T115" fmla="*/ 116 h 224"/>
                <a:gd name="T116" fmla="*/ 4 w 222"/>
                <a:gd name="T117" fmla="*/ 125 h 224"/>
                <a:gd name="T118" fmla="*/ 4 w 222"/>
                <a:gd name="T119" fmla="*/ 131 h 224"/>
                <a:gd name="T120" fmla="*/ 4 w 222"/>
                <a:gd name="T121" fmla="*/ 137 h 224"/>
                <a:gd name="T122" fmla="*/ 5 w 222"/>
                <a:gd name="T123" fmla="*/ 141 h 224"/>
                <a:gd name="T124" fmla="*/ 5 w 222"/>
                <a:gd name="T125" fmla="*/ 141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" h="224">
                  <a:moveTo>
                    <a:pt x="5" y="14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0" y="185"/>
                  </a:lnTo>
                  <a:lnTo>
                    <a:pt x="1" y="198"/>
                  </a:lnTo>
                  <a:lnTo>
                    <a:pt x="3" y="203"/>
                  </a:lnTo>
                  <a:lnTo>
                    <a:pt x="5" y="206"/>
                  </a:lnTo>
                  <a:lnTo>
                    <a:pt x="5" y="206"/>
                  </a:lnTo>
                  <a:lnTo>
                    <a:pt x="9" y="210"/>
                  </a:lnTo>
                  <a:lnTo>
                    <a:pt x="15" y="214"/>
                  </a:lnTo>
                  <a:lnTo>
                    <a:pt x="24" y="218"/>
                  </a:lnTo>
                  <a:lnTo>
                    <a:pt x="34" y="221"/>
                  </a:lnTo>
                  <a:lnTo>
                    <a:pt x="44" y="224"/>
                  </a:lnTo>
                  <a:lnTo>
                    <a:pt x="57" y="224"/>
                  </a:lnTo>
                  <a:lnTo>
                    <a:pt x="68" y="224"/>
                  </a:lnTo>
                  <a:lnTo>
                    <a:pt x="80" y="221"/>
                  </a:lnTo>
                  <a:lnTo>
                    <a:pt x="80" y="221"/>
                  </a:lnTo>
                  <a:lnTo>
                    <a:pt x="93" y="218"/>
                  </a:lnTo>
                  <a:lnTo>
                    <a:pt x="107" y="211"/>
                  </a:lnTo>
                  <a:lnTo>
                    <a:pt x="121" y="205"/>
                  </a:lnTo>
                  <a:lnTo>
                    <a:pt x="134" y="195"/>
                  </a:lnTo>
                  <a:lnTo>
                    <a:pt x="149" y="184"/>
                  </a:lnTo>
                  <a:lnTo>
                    <a:pt x="164" y="170"/>
                  </a:lnTo>
                  <a:lnTo>
                    <a:pt x="179" y="152"/>
                  </a:lnTo>
                  <a:lnTo>
                    <a:pt x="196" y="131"/>
                  </a:lnTo>
                  <a:lnTo>
                    <a:pt x="196" y="131"/>
                  </a:lnTo>
                  <a:lnTo>
                    <a:pt x="203" y="120"/>
                  </a:lnTo>
                  <a:lnTo>
                    <a:pt x="208" y="108"/>
                  </a:lnTo>
                  <a:lnTo>
                    <a:pt x="213" y="98"/>
                  </a:lnTo>
                  <a:lnTo>
                    <a:pt x="217" y="88"/>
                  </a:lnTo>
                  <a:lnTo>
                    <a:pt x="220" y="78"/>
                  </a:lnTo>
                  <a:lnTo>
                    <a:pt x="221" y="69"/>
                  </a:lnTo>
                  <a:lnTo>
                    <a:pt x="222" y="53"/>
                  </a:lnTo>
                  <a:lnTo>
                    <a:pt x="221" y="39"/>
                  </a:lnTo>
                  <a:lnTo>
                    <a:pt x="218" y="29"/>
                  </a:lnTo>
                  <a:lnTo>
                    <a:pt x="216" y="20"/>
                  </a:lnTo>
                  <a:lnTo>
                    <a:pt x="206" y="10"/>
                  </a:lnTo>
                  <a:lnTo>
                    <a:pt x="206" y="10"/>
                  </a:lnTo>
                  <a:lnTo>
                    <a:pt x="199" y="7"/>
                  </a:lnTo>
                  <a:lnTo>
                    <a:pt x="191" y="4"/>
                  </a:lnTo>
                  <a:lnTo>
                    <a:pt x="179" y="2"/>
                  </a:lnTo>
                  <a:lnTo>
                    <a:pt x="167" y="0"/>
                  </a:lnTo>
                  <a:lnTo>
                    <a:pt x="152" y="0"/>
                  </a:lnTo>
                  <a:lnTo>
                    <a:pt x="134" y="4"/>
                  </a:lnTo>
                  <a:lnTo>
                    <a:pt x="126" y="7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98" y="19"/>
                  </a:lnTo>
                  <a:lnTo>
                    <a:pt x="82" y="28"/>
                  </a:lnTo>
                  <a:lnTo>
                    <a:pt x="68" y="38"/>
                  </a:lnTo>
                  <a:lnTo>
                    <a:pt x="55" y="48"/>
                  </a:lnTo>
                  <a:lnTo>
                    <a:pt x="45" y="57"/>
                  </a:lnTo>
                  <a:lnTo>
                    <a:pt x="37" y="66"/>
                  </a:lnTo>
                  <a:lnTo>
                    <a:pt x="25" y="80"/>
                  </a:lnTo>
                  <a:lnTo>
                    <a:pt x="25" y="80"/>
                  </a:lnTo>
                  <a:lnTo>
                    <a:pt x="17" y="93"/>
                  </a:lnTo>
                  <a:lnTo>
                    <a:pt x="10" y="105"/>
                  </a:lnTo>
                  <a:lnTo>
                    <a:pt x="6" y="116"/>
                  </a:lnTo>
                  <a:lnTo>
                    <a:pt x="4" y="125"/>
                  </a:lnTo>
                  <a:lnTo>
                    <a:pt x="4" y="131"/>
                  </a:lnTo>
                  <a:lnTo>
                    <a:pt x="4" y="137"/>
                  </a:lnTo>
                  <a:lnTo>
                    <a:pt x="5" y="141"/>
                  </a:lnTo>
                  <a:lnTo>
                    <a:pt x="5" y="14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4AA09248-AF21-5AA2-F2BD-1BA23CEA59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6801" y="203200"/>
              <a:ext cx="1527175" cy="3332163"/>
            </a:xfrm>
            <a:custGeom>
              <a:avLst/>
              <a:gdLst>
                <a:gd name="T0" fmla="*/ 526 w 962"/>
                <a:gd name="T1" fmla="*/ 792 h 2099"/>
                <a:gd name="T2" fmla="*/ 644 w 962"/>
                <a:gd name="T3" fmla="*/ 869 h 2099"/>
                <a:gd name="T4" fmla="*/ 712 w 962"/>
                <a:gd name="T5" fmla="*/ 846 h 2099"/>
                <a:gd name="T6" fmla="*/ 817 w 962"/>
                <a:gd name="T7" fmla="*/ 712 h 2099"/>
                <a:gd name="T8" fmla="*/ 877 w 962"/>
                <a:gd name="T9" fmla="*/ 677 h 2099"/>
                <a:gd name="T10" fmla="*/ 961 w 962"/>
                <a:gd name="T11" fmla="*/ 643 h 2099"/>
                <a:gd name="T12" fmla="*/ 931 w 962"/>
                <a:gd name="T13" fmla="*/ 623 h 2099"/>
                <a:gd name="T14" fmla="*/ 913 w 962"/>
                <a:gd name="T15" fmla="*/ 583 h 2099"/>
                <a:gd name="T16" fmla="*/ 871 w 962"/>
                <a:gd name="T17" fmla="*/ 555 h 2099"/>
                <a:gd name="T18" fmla="*/ 833 w 962"/>
                <a:gd name="T19" fmla="*/ 570 h 2099"/>
                <a:gd name="T20" fmla="*/ 777 w 962"/>
                <a:gd name="T21" fmla="*/ 632 h 2099"/>
                <a:gd name="T22" fmla="*/ 722 w 962"/>
                <a:gd name="T23" fmla="*/ 692 h 2099"/>
                <a:gd name="T24" fmla="*/ 625 w 962"/>
                <a:gd name="T25" fmla="*/ 650 h 2099"/>
                <a:gd name="T26" fmla="*/ 552 w 962"/>
                <a:gd name="T27" fmla="*/ 546 h 2099"/>
                <a:gd name="T28" fmla="*/ 536 w 962"/>
                <a:gd name="T29" fmla="*/ 520 h 2099"/>
                <a:gd name="T30" fmla="*/ 481 w 962"/>
                <a:gd name="T31" fmla="*/ 426 h 2099"/>
                <a:gd name="T32" fmla="*/ 521 w 962"/>
                <a:gd name="T33" fmla="*/ 355 h 2099"/>
                <a:gd name="T34" fmla="*/ 516 w 962"/>
                <a:gd name="T35" fmla="*/ 265 h 2099"/>
                <a:gd name="T36" fmla="*/ 486 w 962"/>
                <a:gd name="T37" fmla="*/ 182 h 2099"/>
                <a:gd name="T38" fmla="*/ 600 w 962"/>
                <a:gd name="T39" fmla="*/ 126 h 2099"/>
                <a:gd name="T40" fmla="*/ 610 w 962"/>
                <a:gd name="T41" fmla="*/ 6 h 2099"/>
                <a:gd name="T42" fmla="*/ 566 w 962"/>
                <a:gd name="T43" fmla="*/ 19 h 2099"/>
                <a:gd name="T44" fmla="*/ 532 w 962"/>
                <a:gd name="T45" fmla="*/ 26 h 2099"/>
                <a:gd name="T46" fmla="*/ 467 w 962"/>
                <a:gd name="T47" fmla="*/ 63 h 2099"/>
                <a:gd name="T48" fmla="*/ 401 w 962"/>
                <a:gd name="T49" fmla="*/ 112 h 2099"/>
                <a:gd name="T50" fmla="*/ 362 w 962"/>
                <a:gd name="T51" fmla="*/ 108 h 2099"/>
                <a:gd name="T52" fmla="*/ 308 w 962"/>
                <a:gd name="T53" fmla="*/ 143 h 2099"/>
                <a:gd name="T54" fmla="*/ 258 w 962"/>
                <a:gd name="T55" fmla="*/ 142 h 2099"/>
                <a:gd name="T56" fmla="*/ 136 w 962"/>
                <a:gd name="T57" fmla="*/ 265 h 2099"/>
                <a:gd name="T58" fmla="*/ 40 w 962"/>
                <a:gd name="T59" fmla="*/ 391 h 2099"/>
                <a:gd name="T60" fmla="*/ 27 w 962"/>
                <a:gd name="T61" fmla="*/ 653 h 2099"/>
                <a:gd name="T62" fmla="*/ 65 w 962"/>
                <a:gd name="T63" fmla="*/ 893 h 2099"/>
                <a:gd name="T64" fmla="*/ 5 w 962"/>
                <a:gd name="T65" fmla="*/ 1139 h 2099"/>
                <a:gd name="T66" fmla="*/ 21 w 962"/>
                <a:gd name="T67" fmla="*/ 1249 h 2099"/>
                <a:gd name="T68" fmla="*/ 125 w 962"/>
                <a:gd name="T69" fmla="*/ 1571 h 2099"/>
                <a:gd name="T70" fmla="*/ 199 w 962"/>
                <a:gd name="T71" fmla="*/ 1769 h 2099"/>
                <a:gd name="T72" fmla="*/ 237 w 962"/>
                <a:gd name="T73" fmla="*/ 1928 h 2099"/>
                <a:gd name="T74" fmla="*/ 190 w 962"/>
                <a:gd name="T75" fmla="*/ 2053 h 2099"/>
                <a:gd name="T76" fmla="*/ 311 w 962"/>
                <a:gd name="T77" fmla="*/ 2079 h 2099"/>
                <a:gd name="T78" fmla="*/ 344 w 962"/>
                <a:gd name="T79" fmla="*/ 1969 h 2099"/>
                <a:gd name="T80" fmla="*/ 326 w 962"/>
                <a:gd name="T81" fmla="*/ 1825 h 2099"/>
                <a:gd name="T82" fmla="*/ 346 w 962"/>
                <a:gd name="T83" fmla="*/ 1651 h 2099"/>
                <a:gd name="T84" fmla="*/ 348 w 962"/>
                <a:gd name="T85" fmla="*/ 1460 h 2099"/>
                <a:gd name="T86" fmla="*/ 366 w 962"/>
                <a:gd name="T87" fmla="*/ 1355 h 2099"/>
                <a:gd name="T88" fmla="*/ 483 w 962"/>
                <a:gd name="T89" fmla="*/ 1605 h 2099"/>
                <a:gd name="T90" fmla="*/ 480 w 962"/>
                <a:gd name="T91" fmla="*/ 1941 h 2099"/>
                <a:gd name="T92" fmla="*/ 456 w 962"/>
                <a:gd name="T93" fmla="*/ 2033 h 2099"/>
                <a:gd name="T94" fmla="*/ 546 w 962"/>
                <a:gd name="T95" fmla="*/ 2067 h 2099"/>
                <a:gd name="T96" fmla="*/ 694 w 962"/>
                <a:gd name="T97" fmla="*/ 2089 h 2099"/>
                <a:gd name="T98" fmla="*/ 722 w 962"/>
                <a:gd name="T99" fmla="*/ 2039 h 2099"/>
                <a:gd name="T100" fmla="*/ 584 w 962"/>
                <a:gd name="T101" fmla="*/ 1943 h 2099"/>
                <a:gd name="T102" fmla="*/ 636 w 962"/>
                <a:gd name="T103" fmla="*/ 1716 h 2099"/>
                <a:gd name="T104" fmla="*/ 696 w 962"/>
                <a:gd name="T105" fmla="*/ 1525 h 2099"/>
                <a:gd name="T106" fmla="*/ 656 w 962"/>
                <a:gd name="T107" fmla="*/ 1376 h 2099"/>
                <a:gd name="T108" fmla="*/ 490 w 962"/>
                <a:gd name="T109" fmla="*/ 1043 h 2099"/>
                <a:gd name="T110" fmla="*/ 486 w 962"/>
                <a:gd name="T111" fmla="*/ 827 h 2099"/>
                <a:gd name="T112" fmla="*/ 259 w 962"/>
                <a:gd name="T113" fmla="*/ 419 h 2099"/>
                <a:gd name="T114" fmla="*/ 250 w 962"/>
                <a:gd name="T115" fmla="*/ 446 h 2099"/>
                <a:gd name="T116" fmla="*/ 215 w 962"/>
                <a:gd name="T117" fmla="*/ 369 h 2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2099">
                  <a:moveTo>
                    <a:pt x="486" y="827"/>
                  </a:moveTo>
                  <a:lnTo>
                    <a:pt x="486" y="827"/>
                  </a:lnTo>
                  <a:lnTo>
                    <a:pt x="490" y="822"/>
                  </a:lnTo>
                  <a:lnTo>
                    <a:pt x="495" y="817"/>
                  </a:lnTo>
                  <a:lnTo>
                    <a:pt x="509" y="806"/>
                  </a:lnTo>
                  <a:lnTo>
                    <a:pt x="521" y="797"/>
                  </a:lnTo>
                  <a:lnTo>
                    <a:pt x="525" y="795"/>
                  </a:lnTo>
                  <a:lnTo>
                    <a:pt x="526" y="792"/>
                  </a:lnTo>
                  <a:lnTo>
                    <a:pt x="526" y="792"/>
                  </a:lnTo>
                  <a:lnTo>
                    <a:pt x="526" y="792"/>
                  </a:lnTo>
                  <a:lnTo>
                    <a:pt x="526" y="792"/>
                  </a:lnTo>
                  <a:lnTo>
                    <a:pt x="526" y="792"/>
                  </a:lnTo>
                  <a:lnTo>
                    <a:pt x="526" y="792"/>
                  </a:lnTo>
                  <a:lnTo>
                    <a:pt x="545" y="807"/>
                  </a:lnTo>
                  <a:lnTo>
                    <a:pt x="580" y="835"/>
                  </a:lnTo>
                  <a:lnTo>
                    <a:pt x="616" y="861"/>
                  </a:lnTo>
                  <a:lnTo>
                    <a:pt x="629" y="870"/>
                  </a:lnTo>
                  <a:lnTo>
                    <a:pt x="634" y="871"/>
                  </a:lnTo>
                  <a:lnTo>
                    <a:pt x="636" y="873"/>
                  </a:lnTo>
                  <a:lnTo>
                    <a:pt x="636" y="873"/>
                  </a:lnTo>
                  <a:lnTo>
                    <a:pt x="640" y="871"/>
                  </a:lnTo>
                  <a:lnTo>
                    <a:pt x="644" y="869"/>
                  </a:lnTo>
                  <a:lnTo>
                    <a:pt x="650" y="863"/>
                  </a:lnTo>
                  <a:lnTo>
                    <a:pt x="656" y="853"/>
                  </a:lnTo>
                  <a:lnTo>
                    <a:pt x="656" y="853"/>
                  </a:lnTo>
                  <a:lnTo>
                    <a:pt x="660" y="854"/>
                  </a:lnTo>
                  <a:lnTo>
                    <a:pt x="670" y="856"/>
                  </a:lnTo>
                  <a:lnTo>
                    <a:pt x="676" y="858"/>
                  </a:lnTo>
                  <a:lnTo>
                    <a:pt x="684" y="858"/>
                  </a:lnTo>
                  <a:lnTo>
                    <a:pt x="693" y="856"/>
                  </a:lnTo>
                  <a:lnTo>
                    <a:pt x="702" y="853"/>
                  </a:lnTo>
                  <a:lnTo>
                    <a:pt x="702" y="853"/>
                  </a:lnTo>
                  <a:lnTo>
                    <a:pt x="712" y="846"/>
                  </a:lnTo>
                  <a:lnTo>
                    <a:pt x="725" y="837"/>
                  </a:lnTo>
                  <a:lnTo>
                    <a:pt x="739" y="826"/>
                  </a:lnTo>
                  <a:lnTo>
                    <a:pt x="755" y="814"/>
                  </a:lnTo>
                  <a:lnTo>
                    <a:pt x="769" y="799"/>
                  </a:lnTo>
                  <a:lnTo>
                    <a:pt x="783" y="783"/>
                  </a:lnTo>
                  <a:lnTo>
                    <a:pt x="794" y="768"/>
                  </a:lnTo>
                  <a:lnTo>
                    <a:pt x="798" y="760"/>
                  </a:lnTo>
                  <a:lnTo>
                    <a:pt x="802" y="752"/>
                  </a:lnTo>
                  <a:lnTo>
                    <a:pt x="802" y="752"/>
                  </a:lnTo>
                  <a:lnTo>
                    <a:pt x="811" y="727"/>
                  </a:lnTo>
                  <a:lnTo>
                    <a:pt x="817" y="712"/>
                  </a:lnTo>
                  <a:lnTo>
                    <a:pt x="818" y="708"/>
                  </a:lnTo>
                  <a:lnTo>
                    <a:pt x="821" y="704"/>
                  </a:lnTo>
                  <a:lnTo>
                    <a:pt x="823" y="703"/>
                  </a:lnTo>
                  <a:lnTo>
                    <a:pt x="827" y="702"/>
                  </a:lnTo>
                  <a:lnTo>
                    <a:pt x="827" y="702"/>
                  </a:lnTo>
                  <a:lnTo>
                    <a:pt x="842" y="698"/>
                  </a:lnTo>
                  <a:lnTo>
                    <a:pt x="849" y="696"/>
                  </a:lnTo>
                  <a:lnTo>
                    <a:pt x="857" y="692"/>
                  </a:lnTo>
                  <a:lnTo>
                    <a:pt x="857" y="692"/>
                  </a:lnTo>
                  <a:lnTo>
                    <a:pt x="866" y="686"/>
                  </a:lnTo>
                  <a:lnTo>
                    <a:pt x="877" y="677"/>
                  </a:lnTo>
                  <a:lnTo>
                    <a:pt x="892" y="662"/>
                  </a:lnTo>
                  <a:lnTo>
                    <a:pt x="892" y="662"/>
                  </a:lnTo>
                  <a:lnTo>
                    <a:pt x="900" y="655"/>
                  </a:lnTo>
                  <a:lnTo>
                    <a:pt x="903" y="653"/>
                  </a:lnTo>
                  <a:lnTo>
                    <a:pt x="907" y="652"/>
                  </a:lnTo>
                  <a:lnTo>
                    <a:pt x="907" y="652"/>
                  </a:lnTo>
                  <a:lnTo>
                    <a:pt x="937" y="650"/>
                  </a:lnTo>
                  <a:lnTo>
                    <a:pt x="946" y="649"/>
                  </a:lnTo>
                  <a:lnTo>
                    <a:pt x="953" y="647"/>
                  </a:lnTo>
                  <a:lnTo>
                    <a:pt x="960" y="645"/>
                  </a:lnTo>
                  <a:lnTo>
                    <a:pt x="961" y="643"/>
                  </a:lnTo>
                  <a:lnTo>
                    <a:pt x="962" y="642"/>
                  </a:lnTo>
                  <a:lnTo>
                    <a:pt x="962" y="642"/>
                  </a:lnTo>
                  <a:lnTo>
                    <a:pt x="962" y="638"/>
                  </a:lnTo>
                  <a:lnTo>
                    <a:pt x="960" y="635"/>
                  </a:lnTo>
                  <a:lnTo>
                    <a:pt x="957" y="633"/>
                  </a:lnTo>
                  <a:lnTo>
                    <a:pt x="953" y="630"/>
                  </a:lnTo>
                  <a:lnTo>
                    <a:pt x="946" y="628"/>
                  </a:lnTo>
                  <a:lnTo>
                    <a:pt x="937" y="627"/>
                  </a:lnTo>
                  <a:lnTo>
                    <a:pt x="937" y="627"/>
                  </a:lnTo>
                  <a:lnTo>
                    <a:pt x="933" y="625"/>
                  </a:lnTo>
                  <a:lnTo>
                    <a:pt x="931" y="623"/>
                  </a:lnTo>
                  <a:lnTo>
                    <a:pt x="928" y="619"/>
                  </a:lnTo>
                  <a:lnTo>
                    <a:pt x="927" y="614"/>
                  </a:lnTo>
                  <a:lnTo>
                    <a:pt x="925" y="606"/>
                  </a:lnTo>
                  <a:lnTo>
                    <a:pt x="923" y="603"/>
                  </a:lnTo>
                  <a:lnTo>
                    <a:pt x="922" y="601"/>
                  </a:lnTo>
                  <a:lnTo>
                    <a:pt x="922" y="601"/>
                  </a:lnTo>
                  <a:lnTo>
                    <a:pt x="921" y="600"/>
                  </a:lnTo>
                  <a:lnTo>
                    <a:pt x="920" y="598"/>
                  </a:lnTo>
                  <a:lnTo>
                    <a:pt x="917" y="591"/>
                  </a:lnTo>
                  <a:lnTo>
                    <a:pt x="916" y="585"/>
                  </a:lnTo>
                  <a:lnTo>
                    <a:pt x="913" y="583"/>
                  </a:lnTo>
                  <a:lnTo>
                    <a:pt x="912" y="581"/>
                  </a:lnTo>
                  <a:lnTo>
                    <a:pt x="912" y="581"/>
                  </a:lnTo>
                  <a:lnTo>
                    <a:pt x="903" y="578"/>
                  </a:lnTo>
                  <a:lnTo>
                    <a:pt x="897" y="576"/>
                  </a:lnTo>
                  <a:lnTo>
                    <a:pt x="897" y="576"/>
                  </a:lnTo>
                  <a:lnTo>
                    <a:pt x="893" y="571"/>
                  </a:lnTo>
                  <a:lnTo>
                    <a:pt x="888" y="566"/>
                  </a:lnTo>
                  <a:lnTo>
                    <a:pt x="882" y="561"/>
                  </a:lnTo>
                  <a:lnTo>
                    <a:pt x="882" y="561"/>
                  </a:lnTo>
                  <a:lnTo>
                    <a:pt x="876" y="557"/>
                  </a:lnTo>
                  <a:lnTo>
                    <a:pt x="871" y="555"/>
                  </a:lnTo>
                  <a:lnTo>
                    <a:pt x="867" y="555"/>
                  </a:lnTo>
                  <a:lnTo>
                    <a:pt x="862" y="556"/>
                  </a:lnTo>
                  <a:lnTo>
                    <a:pt x="862" y="556"/>
                  </a:lnTo>
                  <a:lnTo>
                    <a:pt x="858" y="559"/>
                  </a:lnTo>
                  <a:lnTo>
                    <a:pt x="856" y="562"/>
                  </a:lnTo>
                  <a:lnTo>
                    <a:pt x="853" y="565"/>
                  </a:lnTo>
                  <a:lnTo>
                    <a:pt x="851" y="566"/>
                  </a:lnTo>
                  <a:lnTo>
                    <a:pt x="847" y="566"/>
                  </a:lnTo>
                  <a:lnTo>
                    <a:pt x="847" y="566"/>
                  </a:lnTo>
                  <a:lnTo>
                    <a:pt x="839" y="568"/>
                  </a:lnTo>
                  <a:lnTo>
                    <a:pt x="833" y="570"/>
                  </a:lnTo>
                  <a:lnTo>
                    <a:pt x="826" y="574"/>
                  </a:lnTo>
                  <a:lnTo>
                    <a:pt x="817" y="576"/>
                  </a:lnTo>
                  <a:lnTo>
                    <a:pt x="817" y="576"/>
                  </a:lnTo>
                  <a:lnTo>
                    <a:pt x="806" y="580"/>
                  </a:lnTo>
                  <a:lnTo>
                    <a:pt x="794" y="585"/>
                  </a:lnTo>
                  <a:lnTo>
                    <a:pt x="785" y="591"/>
                  </a:lnTo>
                  <a:lnTo>
                    <a:pt x="783" y="594"/>
                  </a:lnTo>
                  <a:lnTo>
                    <a:pt x="782" y="596"/>
                  </a:lnTo>
                  <a:lnTo>
                    <a:pt x="782" y="596"/>
                  </a:lnTo>
                  <a:lnTo>
                    <a:pt x="779" y="611"/>
                  </a:lnTo>
                  <a:lnTo>
                    <a:pt x="777" y="632"/>
                  </a:lnTo>
                  <a:lnTo>
                    <a:pt x="777" y="632"/>
                  </a:lnTo>
                  <a:lnTo>
                    <a:pt x="777" y="639"/>
                  </a:lnTo>
                  <a:lnTo>
                    <a:pt x="778" y="644"/>
                  </a:lnTo>
                  <a:lnTo>
                    <a:pt x="778" y="647"/>
                  </a:lnTo>
                  <a:lnTo>
                    <a:pt x="777" y="649"/>
                  </a:lnTo>
                  <a:lnTo>
                    <a:pt x="772" y="657"/>
                  </a:lnTo>
                  <a:lnTo>
                    <a:pt x="772" y="657"/>
                  </a:lnTo>
                  <a:lnTo>
                    <a:pt x="762" y="667"/>
                  </a:lnTo>
                  <a:lnTo>
                    <a:pt x="748" y="675"/>
                  </a:lnTo>
                  <a:lnTo>
                    <a:pt x="734" y="684"/>
                  </a:lnTo>
                  <a:lnTo>
                    <a:pt x="722" y="692"/>
                  </a:lnTo>
                  <a:lnTo>
                    <a:pt x="722" y="692"/>
                  </a:lnTo>
                  <a:lnTo>
                    <a:pt x="699" y="704"/>
                  </a:lnTo>
                  <a:lnTo>
                    <a:pt x="686" y="712"/>
                  </a:lnTo>
                  <a:lnTo>
                    <a:pt x="676" y="697"/>
                  </a:lnTo>
                  <a:lnTo>
                    <a:pt x="676" y="697"/>
                  </a:lnTo>
                  <a:lnTo>
                    <a:pt x="681" y="701"/>
                  </a:lnTo>
                  <a:lnTo>
                    <a:pt x="678" y="697"/>
                  </a:lnTo>
                  <a:lnTo>
                    <a:pt x="661" y="682"/>
                  </a:lnTo>
                  <a:lnTo>
                    <a:pt x="661" y="682"/>
                  </a:lnTo>
                  <a:lnTo>
                    <a:pt x="640" y="663"/>
                  </a:lnTo>
                  <a:lnTo>
                    <a:pt x="625" y="650"/>
                  </a:lnTo>
                  <a:lnTo>
                    <a:pt x="614" y="642"/>
                  </a:lnTo>
                  <a:lnTo>
                    <a:pt x="610" y="637"/>
                  </a:lnTo>
                  <a:lnTo>
                    <a:pt x="606" y="632"/>
                  </a:lnTo>
                  <a:lnTo>
                    <a:pt x="606" y="632"/>
                  </a:lnTo>
                  <a:lnTo>
                    <a:pt x="590" y="600"/>
                  </a:lnTo>
                  <a:lnTo>
                    <a:pt x="582" y="585"/>
                  </a:lnTo>
                  <a:lnTo>
                    <a:pt x="576" y="576"/>
                  </a:lnTo>
                  <a:lnTo>
                    <a:pt x="576" y="576"/>
                  </a:lnTo>
                  <a:lnTo>
                    <a:pt x="570" y="569"/>
                  </a:lnTo>
                  <a:lnTo>
                    <a:pt x="561" y="556"/>
                  </a:lnTo>
                  <a:lnTo>
                    <a:pt x="552" y="546"/>
                  </a:lnTo>
                  <a:lnTo>
                    <a:pt x="549" y="542"/>
                  </a:lnTo>
                  <a:lnTo>
                    <a:pt x="546" y="541"/>
                  </a:lnTo>
                  <a:lnTo>
                    <a:pt x="546" y="541"/>
                  </a:lnTo>
                  <a:lnTo>
                    <a:pt x="537" y="539"/>
                  </a:lnTo>
                  <a:lnTo>
                    <a:pt x="521" y="530"/>
                  </a:lnTo>
                  <a:lnTo>
                    <a:pt x="521" y="530"/>
                  </a:lnTo>
                  <a:lnTo>
                    <a:pt x="530" y="525"/>
                  </a:lnTo>
                  <a:lnTo>
                    <a:pt x="536" y="521"/>
                  </a:lnTo>
                  <a:lnTo>
                    <a:pt x="536" y="521"/>
                  </a:lnTo>
                  <a:lnTo>
                    <a:pt x="537" y="520"/>
                  </a:lnTo>
                  <a:lnTo>
                    <a:pt x="536" y="520"/>
                  </a:lnTo>
                  <a:lnTo>
                    <a:pt x="531" y="516"/>
                  </a:lnTo>
                  <a:lnTo>
                    <a:pt x="509" y="507"/>
                  </a:lnTo>
                  <a:lnTo>
                    <a:pt x="477" y="497"/>
                  </a:lnTo>
                  <a:lnTo>
                    <a:pt x="446" y="488"/>
                  </a:lnTo>
                  <a:lnTo>
                    <a:pt x="446" y="488"/>
                  </a:lnTo>
                  <a:lnTo>
                    <a:pt x="456" y="456"/>
                  </a:lnTo>
                  <a:lnTo>
                    <a:pt x="456" y="456"/>
                  </a:lnTo>
                  <a:lnTo>
                    <a:pt x="467" y="444"/>
                  </a:lnTo>
                  <a:lnTo>
                    <a:pt x="475" y="436"/>
                  </a:lnTo>
                  <a:lnTo>
                    <a:pt x="481" y="426"/>
                  </a:lnTo>
                  <a:lnTo>
                    <a:pt x="481" y="426"/>
                  </a:lnTo>
                  <a:lnTo>
                    <a:pt x="486" y="417"/>
                  </a:lnTo>
                  <a:lnTo>
                    <a:pt x="491" y="409"/>
                  </a:lnTo>
                  <a:lnTo>
                    <a:pt x="496" y="401"/>
                  </a:lnTo>
                  <a:lnTo>
                    <a:pt x="496" y="401"/>
                  </a:lnTo>
                  <a:lnTo>
                    <a:pt x="500" y="396"/>
                  </a:lnTo>
                  <a:lnTo>
                    <a:pt x="509" y="385"/>
                  </a:lnTo>
                  <a:lnTo>
                    <a:pt x="512" y="378"/>
                  </a:lnTo>
                  <a:lnTo>
                    <a:pt x="516" y="370"/>
                  </a:lnTo>
                  <a:lnTo>
                    <a:pt x="520" y="363"/>
                  </a:lnTo>
                  <a:lnTo>
                    <a:pt x="521" y="355"/>
                  </a:lnTo>
                  <a:lnTo>
                    <a:pt x="521" y="355"/>
                  </a:lnTo>
                  <a:lnTo>
                    <a:pt x="524" y="333"/>
                  </a:lnTo>
                  <a:lnTo>
                    <a:pt x="522" y="328"/>
                  </a:lnTo>
                  <a:lnTo>
                    <a:pt x="522" y="325"/>
                  </a:lnTo>
                  <a:lnTo>
                    <a:pt x="521" y="325"/>
                  </a:lnTo>
                  <a:lnTo>
                    <a:pt x="521" y="325"/>
                  </a:lnTo>
                  <a:lnTo>
                    <a:pt x="519" y="325"/>
                  </a:lnTo>
                  <a:lnTo>
                    <a:pt x="517" y="325"/>
                  </a:lnTo>
                  <a:lnTo>
                    <a:pt x="516" y="321"/>
                  </a:lnTo>
                  <a:lnTo>
                    <a:pt x="516" y="310"/>
                  </a:lnTo>
                  <a:lnTo>
                    <a:pt x="516" y="265"/>
                  </a:lnTo>
                  <a:lnTo>
                    <a:pt x="516" y="265"/>
                  </a:lnTo>
                  <a:lnTo>
                    <a:pt x="517" y="250"/>
                  </a:lnTo>
                  <a:lnTo>
                    <a:pt x="517" y="244"/>
                  </a:lnTo>
                  <a:lnTo>
                    <a:pt x="516" y="240"/>
                  </a:lnTo>
                  <a:lnTo>
                    <a:pt x="516" y="240"/>
                  </a:lnTo>
                  <a:lnTo>
                    <a:pt x="510" y="225"/>
                  </a:lnTo>
                  <a:lnTo>
                    <a:pt x="505" y="216"/>
                  </a:lnTo>
                  <a:lnTo>
                    <a:pt x="501" y="210"/>
                  </a:lnTo>
                  <a:lnTo>
                    <a:pt x="501" y="210"/>
                  </a:lnTo>
                  <a:lnTo>
                    <a:pt x="499" y="206"/>
                  </a:lnTo>
                  <a:lnTo>
                    <a:pt x="495" y="198"/>
                  </a:lnTo>
                  <a:lnTo>
                    <a:pt x="486" y="182"/>
                  </a:lnTo>
                  <a:lnTo>
                    <a:pt x="486" y="182"/>
                  </a:lnTo>
                  <a:lnTo>
                    <a:pt x="506" y="177"/>
                  </a:lnTo>
                  <a:lnTo>
                    <a:pt x="517" y="173"/>
                  </a:lnTo>
                  <a:lnTo>
                    <a:pt x="526" y="170"/>
                  </a:lnTo>
                  <a:lnTo>
                    <a:pt x="526" y="170"/>
                  </a:lnTo>
                  <a:lnTo>
                    <a:pt x="561" y="153"/>
                  </a:lnTo>
                  <a:lnTo>
                    <a:pt x="579" y="144"/>
                  </a:lnTo>
                  <a:lnTo>
                    <a:pt x="585" y="139"/>
                  </a:lnTo>
                  <a:lnTo>
                    <a:pt x="591" y="134"/>
                  </a:lnTo>
                  <a:lnTo>
                    <a:pt x="591" y="134"/>
                  </a:lnTo>
                  <a:lnTo>
                    <a:pt x="600" y="126"/>
                  </a:lnTo>
                  <a:lnTo>
                    <a:pt x="606" y="118"/>
                  </a:lnTo>
                  <a:lnTo>
                    <a:pt x="610" y="109"/>
                  </a:lnTo>
                  <a:lnTo>
                    <a:pt x="611" y="104"/>
                  </a:lnTo>
                  <a:lnTo>
                    <a:pt x="611" y="99"/>
                  </a:lnTo>
                  <a:lnTo>
                    <a:pt x="611" y="54"/>
                  </a:lnTo>
                  <a:lnTo>
                    <a:pt x="611" y="54"/>
                  </a:lnTo>
                  <a:lnTo>
                    <a:pt x="613" y="47"/>
                  </a:lnTo>
                  <a:lnTo>
                    <a:pt x="613" y="30"/>
                  </a:lnTo>
                  <a:lnTo>
                    <a:pt x="613" y="21"/>
                  </a:lnTo>
                  <a:lnTo>
                    <a:pt x="611" y="13"/>
                  </a:lnTo>
                  <a:lnTo>
                    <a:pt x="610" y="6"/>
                  </a:lnTo>
                  <a:lnTo>
                    <a:pt x="609" y="5"/>
                  </a:lnTo>
                  <a:lnTo>
                    <a:pt x="606" y="4"/>
                  </a:lnTo>
                  <a:lnTo>
                    <a:pt x="606" y="4"/>
                  </a:lnTo>
                  <a:lnTo>
                    <a:pt x="601" y="1"/>
                  </a:lnTo>
                  <a:lnTo>
                    <a:pt x="599" y="0"/>
                  </a:lnTo>
                  <a:lnTo>
                    <a:pt x="597" y="0"/>
                  </a:lnTo>
                  <a:lnTo>
                    <a:pt x="591" y="4"/>
                  </a:lnTo>
                  <a:lnTo>
                    <a:pt x="591" y="4"/>
                  </a:lnTo>
                  <a:lnTo>
                    <a:pt x="575" y="15"/>
                  </a:lnTo>
                  <a:lnTo>
                    <a:pt x="570" y="18"/>
                  </a:lnTo>
                  <a:lnTo>
                    <a:pt x="566" y="19"/>
                  </a:lnTo>
                  <a:lnTo>
                    <a:pt x="566" y="19"/>
                  </a:lnTo>
                  <a:lnTo>
                    <a:pt x="559" y="16"/>
                  </a:lnTo>
                  <a:lnTo>
                    <a:pt x="555" y="16"/>
                  </a:lnTo>
                  <a:lnTo>
                    <a:pt x="554" y="18"/>
                  </a:lnTo>
                  <a:lnTo>
                    <a:pt x="551" y="19"/>
                  </a:lnTo>
                  <a:lnTo>
                    <a:pt x="551" y="19"/>
                  </a:lnTo>
                  <a:lnTo>
                    <a:pt x="546" y="26"/>
                  </a:lnTo>
                  <a:lnTo>
                    <a:pt x="544" y="29"/>
                  </a:lnTo>
                  <a:lnTo>
                    <a:pt x="541" y="29"/>
                  </a:lnTo>
                  <a:lnTo>
                    <a:pt x="541" y="29"/>
                  </a:lnTo>
                  <a:lnTo>
                    <a:pt x="532" y="26"/>
                  </a:lnTo>
                  <a:lnTo>
                    <a:pt x="526" y="28"/>
                  </a:lnTo>
                  <a:lnTo>
                    <a:pt x="516" y="29"/>
                  </a:lnTo>
                  <a:lnTo>
                    <a:pt x="516" y="29"/>
                  </a:lnTo>
                  <a:lnTo>
                    <a:pt x="492" y="33"/>
                  </a:lnTo>
                  <a:lnTo>
                    <a:pt x="487" y="35"/>
                  </a:lnTo>
                  <a:lnTo>
                    <a:pt x="483" y="36"/>
                  </a:lnTo>
                  <a:lnTo>
                    <a:pt x="480" y="40"/>
                  </a:lnTo>
                  <a:lnTo>
                    <a:pt x="476" y="44"/>
                  </a:lnTo>
                  <a:lnTo>
                    <a:pt x="476" y="44"/>
                  </a:lnTo>
                  <a:lnTo>
                    <a:pt x="471" y="54"/>
                  </a:lnTo>
                  <a:lnTo>
                    <a:pt x="467" y="63"/>
                  </a:lnTo>
                  <a:lnTo>
                    <a:pt x="465" y="72"/>
                  </a:lnTo>
                  <a:lnTo>
                    <a:pt x="461" y="79"/>
                  </a:lnTo>
                  <a:lnTo>
                    <a:pt x="461" y="79"/>
                  </a:lnTo>
                  <a:lnTo>
                    <a:pt x="453" y="88"/>
                  </a:lnTo>
                  <a:lnTo>
                    <a:pt x="441" y="99"/>
                  </a:lnTo>
                  <a:lnTo>
                    <a:pt x="428" y="109"/>
                  </a:lnTo>
                  <a:lnTo>
                    <a:pt x="421" y="114"/>
                  </a:lnTo>
                  <a:lnTo>
                    <a:pt x="421" y="114"/>
                  </a:lnTo>
                  <a:lnTo>
                    <a:pt x="413" y="117"/>
                  </a:lnTo>
                  <a:lnTo>
                    <a:pt x="413" y="117"/>
                  </a:lnTo>
                  <a:lnTo>
                    <a:pt x="401" y="112"/>
                  </a:lnTo>
                  <a:lnTo>
                    <a:pt x="396" y="109"/>
                  </a:lnTo>
                  <a:lnTo>
                    <a:pt x="396" y="109"/>
                  </a:lnTo>
                  <a:lnTo>
                    <a:pt x="397" y="108"/>
                  </a:lnTo>
                  <a:lnTo>
                    <a:pt x="397" y="106"/>
                  </a:lnTo>
                  <a:lnTo>
                    <a:pt x="396" y="104"/>
                  </a:lnTo>
                  <a:lnTo>
                    <a:pt x="394" y="103"/>
                  </a:lnTo>
                  <a:lnTo>
                    <a:pt x="391" y="103"/>
                  </a:lnTo>
                  <a:lnTo>
                    <a:pt x="386" y="104"/>
                  </a:lnTo>
                  <a:lnTo>
                    <a:pt x="386" y="104"/>
                  </a:lnTo>
                  <a:lnTo>
                    <a:pt x="373" y="107"/>
                  </a:lnTo>
                  <a:lnTo>
                    <a:pt x="362" y="108"/>
                  </a:lnTo>
                  <a:lnTo>
                    <a:pt x="351" y="111"/>
                  </a:lnTo>
                  <a:lnTo>
                    <a:pt x="346" y="112"/>
                  </a:lnTo>
                  <a:lnTo>
                    <a:pt x="341" y="114"/>
                  </a:lnTo>
                  <a:lnTo>
                    <a:pt x="341" y="114"/>
                  </a:lnTo>
                  <a:lnTo>
                    <a:pt x="333" y="119"/>
                  </a:lnTo>
                  <a:lnTo>
                    <a:pt x="329" y="126"/>
                  </a:lnTo>
                  <a:lnTo>
                    <a:pt x="326" y="131"/>
                  </a:lnTo>
                  <a:lnTo>
                    <a:pt x="321" y="134"/>
                  </a:lnTo>
                  <a:lnTo>
                    <a:pt x="321" y="134"/>
                  </a:lnTo>
                  <a:lnTo>
                    <a:pt x="314" y="138"/>
                  </a:lnTo>
                  <a:lnTo>
                    <a:pt x="308" y="143"/>
                  </a:lnTo>
                  <a:lnTo>
                    <a:pt x="302" y="147"/>
                  </a:lnTo>
                  <a:lnTo>
                    <a:pt x="295" y="149"/>
                  </a:lnTo>
                  <a:lnTo>
                    <a:pt x="295" y="149"/>
                  </a:lnTo>
                  <a:lnTo>
                    <a:pt x="274" y="153"/>
                  </a:lnTo>
                  <a:lnTo>
                    <a:pt x="265" y="154"/>
                  </a:lnTo>
                  <a:lnTo>
                    <a:pt x="262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59" y="149"/>
                  </a:lnTo>
                  <a:lnTo>
                    <a:pt x="259" y="143"/>
                  </a:lnTo>
                  <a:lnTo>
                    <a:pt x="258" y="142"/>
                  </a:lnTo>
                  <a:lnTo>
                    <a:pt x="255" y="144"/>
                  </a:lnTo>
                  <a:lnTo>
                    <a:pt x="254" y="14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43" y="185"/>
                  </a:lnTo>
                  <a:lnTo>
                    <a:pt x="240" y="191"/>
                  </a:lnTo>
                  <a:lnTo>
                    <a:pt x="239" y="196"/>
                  </a:lnTo>
                  <a:lnTo>
                    <a:pt x="239" y="196"/>
                  </a:lnTo>
                  <a:lnTo>
                    <a:pt x="204" y="217"/>
                  </a:lnTo>
                  <a:lnTo>
                    <a:pt x="168" y="242"/>
                  </a:lnTo>
                  <a:lnTo>
                    <a:pt x="136" y="265"/>
                  </a:lnTo>
                  <a:lnTo>
                    <a:pt x="126" y="274"/>
                  </a:lnTo>
                  <a:lnTo>
                    <a:pt x="120" y="280"/>
                  </a:lnTo>
                  <a:lnTo>
                    <a:pt x="120" y="280"/>
                  </a:lnTo>
                  <a:lnTo>
                    <a:pt x="95" y="315"/>
                  </a:lnTo>
                  <a:lnTo>
                    <a:pt x="95" y="315"/>
                  </a:lnTo>
                  <a:lnTo>
                    <a:pt x="91" y="323"/>
                  </a:lnTo>
                  <a:lnTo>
                    <a:pt x="87" y="335"/>
                  </a:lnTo>
                  <a:lnTo>
                    <a:pt x="77" y="367"/>
                  </a:lnTo>
                  <a:lnTo>
                    <a:pt x="77" y="367"/>
                  </a:lnTo>
                  <a:lnTo>
                    <a:pt x="51" y="383"/>
                  </a:lnTo>
                  <a:lnTo>
                    <a:pt x="40" y="391"/>
                  </a:lnTo>
                  <a:lnTo>
                    <a:pt x="40" y="391"/>
                  </a:lnTo>
                  <a:lnTo>
                    <a:pt x="42" y="412"/>
                  </a:lnTo>
                  <a:lnTo>
                    <a:pt x="45" y="431"/>
                  </a:lnTo>
                  <a:lnTo>
                    <a:pt x="45" y="451"/>
                  </a:lnTo>
                  <a:lnTo>
                    <a:pt x="45" y="451"/>
                  </a:lnTo>
                  <a:lnTo>
                    <a:pt x="41" y="515"/>
                  </a:lnTo>
                  <a:lnTo>
                    <a:pt x="37" y="551"/>
                  </a:lnTo>
                  <a:lnTo>
                    <a:pt x="35" y="576"/>
                  </a:lnTo>
                  <a:lnTo>
                    <a:pt x="35" y="576"/>
                  </a:lnTo>
                  <a:lnTo>
                    <a:pt x="31" y="606"/>
                  </a:lnTo>
                  <a:lnTo>
                    <a:pt x="27" y="653"/>
                  </a:lnTo>
                  <a:lnTo>
                    <a:pt x="26" y="678"/>
                  </a:lnTo>
                  <a:lnTo>
                    <a:pt x="26" y="702"/>
                  </a:lnTo>
                  <a:lnTo>
                    <a:pt x="27" y="722"/>
                  </a:lnTo>
                  <a:lnTo>
                    <a:pt x="29" y="731"/>
                  </a:lnTo>
                  <a:lnTo>
                    <a:pt x="30" y="737"/>
                  </a:lnTo>
                  <a:lnTo>
                    <a:pt x="30" y="737"/>
                  </a:lnTo>
                  <a:lnTo>
                    <a:pt x="40" y="772"/>
                  </a:lnTo>
                  <a:lnTo>
                    <a:pt x="51" y="820"/>
                  </a:lnTo>
                  <a:lnTo>
                    <a:pt x="61" y="865"/>
                  </a:lnTo>
                  <a:lnTo>
                    <a:pt x="64" y="883"/>
                  </a:lnTo>
                  <a:lnTo>
                    <a:pt x="65" y="893"/>
                  </a:lnTo>
                  <a:lnTo>
                    <a:pt x="65" y="893"/>
                  </a:lnTo>
                  <a:lnTo>
                    <a:pt x="64" y="903"/>
                  </a:lnTo>
                  <a:lnTo>
                    <a:pt x="60" y="918"/>
                  </a:lnTo>
                  <a:lnTo>
                    <a:pt x="50" y="958"/>
                  </a:lnTo>
                  <a:lnTo>
                    <a:pt x="39" y="999"/>
                  </a:lnTo>
                  <a:lnTo>
                    <a:pt x="30" y="1028"/>
                  </a:lnTo>
                  <a:lnTo>
                    <a:pt x="30" y="1028"/>
                  </a:lnTo>
                  <a:lnTo>
                    <a:pt x="22" y="1053"/>
                  </a:lnTo>
                  <a:lnTo>
                    <a:pt x="16" y="1084"/>
                  </a:lnTo>
                  <a:lnTo>
                    <a:pt x="9" y="1115"/>
                  </a:lnTo>
                  <a:lnTo>
                    <a:pt x="5" y="1139"/>
                  </a:lnTo>
                  <a:lnTo>
                    <a:pt x="5" y="1139"/>
                  </a:lnTo>
                  <a:lnTo>
                    <a:pt x="2" y="1159"/>
                  </a:lnTo>
                  <a:lnTo>
                    <a:pt x="1" y="1180"/>
                  </a:lnTo>
                  <a:lnTo>
                    <a:pt x="0" y="1209"/>
                  </a:lnTo>
                  <a:lnTo>
                    <a:pt x="0" y="1209"/>
                  </a:lnTo>
                  <a:lnTo>
                    <a:pt x="0" y="1218"/>
                  </a:lnTo>
                  <a:lnTo>
                    <a:pt x="2" y="1229"/>
                  </a:lnTo>
                  <a:lnTo>
                    <a:pt x="5" y="1244"/>
                  </a:lnTo>
                  <a:lnTo>
                    <a:pt x="5" y="1244"/>
                  </a:lnTo>
                  <a:lnTo>
                    <a:pt x="15" y="1248"/>
                  </a:lnTo>
                  <a:lnTo>
                    <a:pt x="21" y="1249"/>
                  </a:lnTo>
                  <a:lnTo>
                    <a:pt x="24" y="1249"/>
                  </a:lnTo>
                  <a:lnTo>
                    <a:pt x="25" y="1249"/>
                  </a:lnTo>
                  <a:lnTo>
                    <a:pt x="25" y="1249"/>
                  </a:lnTo>
                  <a:lnTo>
                    <a:pt x="31" y="1273"/>
                  </a:lnTo>
                  <a:lnTo>
                    <a:pt x="44" y="1328"/>
                  </a:lnTo>
                  <a:lnTo>
                    <a:pt x="65" y="1430"/>
                  </a:lnTo>
                  <a:lnTo>
                    <a:pt x="65" y="1430"/>
                  </a:lnTo>
                  <a:lnTo>
                    <a:pt x="69" y="1444"/>
                  </a:lnTo>
                  <a:lnTo>
                    <a:pt x="76" y="1464"/>
                  </a:lnTo>
                  <a:lnTo>
                    <a:pt x="97" y="1510"/>
                  </a:lnTo>
                  <a:lnTo>
                    <a:pt x="125" y="1571"/>
                  </a:lnTo>
                  <a:lnTo>
                    <a:pt x="145" y="1571"/>
                  </a:lnTo>
                  <a:lnTo>
                    <a:pt x="145" y="1571"/>
                  </a:lnTo>
                  <a:lnTo>
                    <a:pt x="150" y="1583"/>
                  </a:lnTo>
                  <a:lnTo>
                    <a:pt x="163" y="1615"/>
                  </a:lnTo>
                  <a:lnTo>
                    <a:pt x="175" y="1650"/>
                  </a:lnTo>
                  <a:lnTo>
                    <a:pt x="179" y="1665"/>
                  </a:lnTo>
                  <a:lnTo>
                    <a:pt x="180" y="1676"/>
                  </a:lnTo>
                  <a:lnTo>
                    <a:pt x="180" y="1676"/>
                  </a:lnTo>
                  <a:lnTo>
                    <a:pt x="181" y="1690"/>
                  </a:lnTo>
                  <a:lnTo>
                    <a:pt x="186" y="1712"/>
                  </a:lnTo>
                  <a:lnTo>
                    <a:pt x="199" y="1769"/>
                  </a:lnTo>
                  <a:lnTo>
                    <a:pt x="220" y="1852"/>
                  </a:lnTo>
                  <a:lnTo>
                    <a:pt x="220" y="1852"/>
                  </a:lnTo>
                  <a:lnTo>
                    <a:pt x="224" y="1861"/>
                  </a:lnTo>
                  <a:lnTo>
                    <a:pt x="229" y="1872"/>
                  </a:lnTo>
                  <a:lnTo>
                    <a:pt x="235" y="1886"/>
                  </a:lnTo>
                  <a:lnTo>
                    <a:pt x="238" y="1893"/>
                  </a:lnTo>
                  <a:lnTo>
                    <a:pt x="240" y="1902"/>
                  </a:lnTo>
                  <a:lnTo>
                    <a:pt x="240" y="1902"/>
                  </a:lnTo>
                  <a:lnTo>
                    <a:pt x="240" y="1907"/>
                  </a:lnTo>
                  <a:lnTo>
                    <a:pt x="240" y="1913"/>
                  </a:lnTo>
                  <a:lnTo>
                    <a:pt x="237" y="1928"/>
                  </a:lnTo>
                  <a:lnTo>
                    <a:pt x="232" y="1946"/>
                  </a:lnTo>
                  <a:lnTo>
                    <a:pt x="224" y="1964"/>
                  </a:lnTo>
                  <a:lnTo>
                    <a:pt x="210" y="1996"/>
                  </a:lnTo>
                  <a:lnTo>
                    <a:pt x="200" y="2013"/>
                  </a:lnTo>
                  <a:lnTo>
                    <a:pt x="200" y="2013"/>
                  </a:lnTo>
                  <a:lnTo>
                    <a:pt x="195" y="2021"/>
                  </a:lnTo>
                  <a:lnTo>
                    <a:pt x="191" y="2033"/>
                  </a:lnTo>
                  <a:lnTo>
                    <a:pt x="189" y="2044"/>
                  </a:lnTo>
                  <a:lnTo>
                    <a:pt x="189" y="2049"/>
                  </a:lnTo>
                  <a:lnTo>
                    <a:pt x="190" y="2053"/>
                  </a:lnTo>
                  <a:lnTo>
                    <a:pt x="190" y="2053"/>
                  </a:lnTo>
                  <a:lnTo>
                    <a:pt x="193" y="2056"/>
                  </a:lnTo>
                  <a:lnTo>
                    <a:pt x="195" y="2059"/>
                  </a:lnTo>
                  <a:lnTo>
                    <a:pt x="205" y="2067"/>
                  </a:lnTo>
                  <a:lnTo>
                    <a:pt x="220" y="2073"/>
                  </a:lnTo>
                  <a:lnTo>
                    <a:pt x="240" y="2078"/>
                  </a:lnTo>
                  <a:lnTo>
                    <a:pt x="240" y="2078"/>
                  </a:lnTo>
                  <a:lnTo>
                    <a:pt x="252" y="2080"/>
                  </a:lnTo>
                  <a:lnTo>
                    <a:pt x="265" y="2082"/>
                  </a:lnTo>
                  <a:lnTo>
                    <a:pt x="290" y="2082"/>
                  </a:lnTo>
                  <a:lnTo>
                    <a:pt x="301" y="2080"/>
                  </a:lnTo>
                  <a:lnTo>
                    <a:pt x="311" y="2079"/>
                  </a:lnTo>
                  <a:lnTo>
                    <a:pt x="317" y="2077"/>
                  </a:lnTo>
                  <a:lnTo>
                    <a:pt x="321" y="2073"/>
                  </a:lnTo>
                  <a:lnTo>
                    <a:pt x="321" y="2073"/>
                  </a:lnTo>
                  <a:lnTo>
                    <a:pt x="334" y="2043"/>
                  </a:lnTo>
                  <a:lnTo>
                    <a:pt x="342" y="2025"/>
                  </a:lnTo>
                  <a:lnTo>
                    <a:pt x="346" y="2013"/>
                  </a:lnTo>
                  <a:lnTo>
                    <a:pt x="346" y="2013"/>
                  </a:lnTo>
                  <a:lnTo>
                    <a:pt x="347" y="2001"/>
                  </a:lnTo>
                  <a:lnTo>
                    <a:pt x="346" y="1982"/>
                  </a:lnTo>
                  <a:lnTo>
                    <a:pt x="346" y="1982"/>
                  </a:lnTo>
                  <a:lnTo>
                    <a:pt x="344" y="1969"/>
                  </a:lnTo>
                  <a:lnTo>
                    <a:pt x="344" y="1956"/>
                  </a:lnTo>
                  <a:lnTo>
                    <a:pt x="342" y="1945"/>
                  </a:lnTo>
                  <a:lnTo>
                    <a:pt x="339" y="1938"/>
                  </a:lnTo>
                  <a:lnTo>
                    <a:pt x="336" y="1932"/>
                  </a:lnTo>
                  <a:lnTo>
                    <a:pt x="336" y="1932"/>
                  </a:lnTo>
                  <a:lnTo>
                    <a:pt x="327" y="1917"/>
                  </a:lnTo>
                  <a:lnTo>
                    <a:pt x="319" y="1901"/>
                  </a:lnTo>
                  <a:lnTo>
                    <a:pt x="311" y="1882"/>
                  </a:lnTo>
                  <a:lnTo>
                    <a:pt x="311" y="1882"/>
                  </a:lnTo>
                  <a:lnTo>
                    <a:pt x="319" y="1852"/>
                  </a:lnTo>
                  <a:lnTo>
                    <a:pt x="326" y="1825"/>
                  </a:lnTo>
                  <a:lnTo>
                    <a:pt x="331" y="1802"/>
                  </a:lnTo>
                  <a:lnTo>
                    <a:pt x="331" y="1802"/>
                  </a:lnTo>
                  <a:lnTo>
                    <a:pt x="334" y="1775"/>
                  </a:lnTo>
                  <a:lnTo>
                    <a:pt x="337" y="1743"/>
                  </a:lnTo>
                  <a:lnTo>
                    <a:pt x="338" y="1714"/>
                  </a:lnTo>
                  <a:lnTo>
                    <a:pt x="341" y="1696"/>
                  </a:lnTo>
                  <a:lnTo>
                    <a:pt x="341" y="1696"/>
                  </a:lnTo>
                  <a:lnTo>
                    <a:pt x="346" y="1674"/>
                  </a:lnTo>
                  <a:lnTo>
                    <a:pt x="347" y="1661"/>
                  </a:lnTo>
                  <a:lnTo>
                    <a:pt x="346" y="1651"/>
                  </a:lnTo>
                  <a:lnTo>
                    <a:pt x="346" y="1651"/>
                  </a:lnTo>
                  <a:lnTo>
                    <a:pt x="344" y="1640"/>
                  </a:lnTo>
                  <a:lnTo>
                    <a:pt x="346" y="1627"/>
                  </a:lnTo>
                  <a:lnTo>
                    <a:pt x="347" y="1613"/>
                  </a:lnTo>
                  <a:lnTo>
                    <a:pt x="346" y="1601"/>
                  </a:lnTo>
                  <a:lnTo>
                    <a:pt x="346" y="1601"/>
                  </a:lnTo>
                  <a:lnTo>
                    <a:pt x="343" y="1589"/>
                  </a:lnTo>
                  <a:lnTo>
                    <a:pt x="339" y="1578"/>
                  </a:lnTo>
                  <a:lnTo>
                    <a:pt x="336" y="1566"/>
                  </a:lnTo>
                  <a:lnTo>
                    <a:pt x="346" y="1556"/>
                  </a:lnTo>
                  <a:lnTo>
                    <a:pt x="346" y="1556"/>
                  </a:lnTo>
                  <a:lnTo>
                    <a:pt x="348" y="1460"/>
                  </a:lnTo>
                  <a:lnTo>
                    <a:pt x="348" y="1390"/>
                  </a:lnTo>
                  <a:lnTo>
                    <a:pt x="347" y="1363"/>
                  </a:lnTo>
                  <a:lnTo>
                    <a:pt x="346" y="1350"/>
                  </a:lnTo>
                  <a:lnTo>
                    <a:pt x="346" y="1350"/>
                  </a:lnTo>
                  <a:lnTo>
                    <a:pt x="344" y="1345"/>
                  </a:lnTo>
                  <a:lnTo>
                    <a:pt x="346" y="1341"/>
                  </a:lnTo>
                  <a:lnTo>
                    <a:pt x="348" y="1341"/>
                  </a:lnTo>
                  <a:lnTo>
                    <a:pt x="352" y="1341"/>
                  </a:lnTo>
                  <a:lnTo>
                    <a:pt x="359" y="1347"/>
                  </a:lnTo>
                  <a:lnTo>
                    <a:pt x="366" y="1355"/>
                  </a:lnTo>
                  <a:lnTo>
                    <a:pt x="366" y="1355"/>
                  </a:lnTo>
                  <a:lnTo>
                    <a:pt x="403" y="1415"/>
                  </a:lnTo>
                  <a:lnTo>
                    <a:pt x="426" y="1455"/>
                  </a:lnTo>
                  <a:lnTo>
                    <a:pt x="433" y="1471"/>
                  </a:lnTo>
                  <a:lnTo>
                    <a:pt x="436" y="1480"/>
                  </a:lnTo>
                  <a:lnTo>
                    <a:pt x="436" y="1480"/>
                  </a:lnTo>
                  <a:lnTo>
                    <a:pt x="438" y="1498"/>
                  </a:lnTo>
                  <a:lnTo>
                    <a:pt x="443" y="1523"/>
                  </a:lnTo>
                  <a:lnTo>
                    <a:pt x="451" y="1556"/>
                  </a:lnTo>
                  <a:lnTo>
                    <a:pt x="481" y="1551"/>
                  </a:lnTo>
                  <a:lnTo>
                    <a:pt x="481" y="1551"/>
                  </a:lnTo>
                  <a:lnTo>
                    <a:pt x="483" y="1605"/>
                  </a:lnTo>
                  <a:lnTo>
                    <a:pt x="485" y="1656"/>
                  </a:lnTo>
                  <a:lnTo>
                    <a:pt x="486" y="1711"/>
                  </a:lnTo>
                  <a:lnTo>
                    <a:pt x="486" y="1711"/>
                  </a:lnTo>
                  <a:lnTo>
                    <a:pt x="486" y="1798"/>
                  </a:lnTo>
                  <a:lnTo>
                    <a:pt x="486" y="1828"/>
                  </a:lnTo>
                  <a:lnTo>
                    <a:pt x="486" y="1852"/>
                  </a:lnTo>
                  <a:lnTo>
                    <a:pt x="486" y="1852"/>
                  </a:lnTo>
                  <a:lnTo>
                    <a:pt x="485" y="1906"/>
                  </a:lnTo>
                  <a:lnTo>
                    <a:pt x="483" y="1920"/>
                  </a:lnTo>
                  <a:lnTo>
                    <a:pt x="481" y="1931"/>
                  </a:lnTo>
                  <a:lnTo>
                    <a:pt x="480" y="1941"/>
                  </a:lnTo>
                  <a:lnTo>
                    <a:pt x="476" y="1947"/>
                  </a:lnTo>
                  <a:lnTo>
                    <a:pt x="476" y="1947"/>
                  </a:lnTo>
                  <a:lnTo>
                    <a:pt x="470" y="1954"/>
                  </a:lnTo>
                  <a:lnTo>
                    <a:pt x="467" y="1959"/>
                  </a:lnTo>
                  <a:lnTo>
                    <a:pt x="463" y="1965"/>
                  </a:lnTo>
                  <a:lnTo>
                    <a:pt x="461" y="1977"/>
                  </a:lnTo>
                  <a:lnTo>
                    <a:pt x="461" y="1977"/>
                  </a:lnTo>
                  <a:lnTo>
                    <a:pt x="457" y="1994"/>
                  </a:lnTo>
                  <a:lnTo>
                    <a:pt x="456" y="2009"/>
                  </a:lnTo>
                  <a:lnTo>
                    <a:pt x="455" y="2023"/>
                  </a:lnTo>
                  <a:lnTo>
                    <a:pt x="456" y="2033"/>
                  </a:lnTo>
                  <a:lnTo>
                    <a:pt x="456" y="2033"/>
                  </a:lnTo>
                  <a:lnTo>
                    <a:pt x="457" y="2036"/>
                  </a:lnTo>
                  <a:lnTo>
                    <a:pt x="458" y="2039"/>
                  </a:lnTo>
                  <a:lnTo>
                    <a:pt x="463" y="2044"/>
                  </a:lnTo>
                  <a:lnTo>
                    <a:pt x="471" y="2048"/>
                  </a:lnTo>
                  <a:lnTo>
                    <a:pt x="471" y="2048"/>
                  </a:lnTo>
                  <a:lnTo>
                    <a:pt x="480" y="2050"/>
                  </a:lnTo>
                  <a:lnTo>
                    <a:pt x="497" y="2054"/>
                  </a:lnTo>
                  <a:lnTo>
                    <a:pt x="536" y="2063"/>
                  </a:lnTo>
                  <a:lnTo>
                    <a:pt x="536" y="2063"/>
                  </a:lnTo>
                  <a:lnTo>
                    <a:pt x="546" y="2067"/>
                  </a:lnTo>
                  <a:lnTo>
                    <a:pt x="560" y="2072"/>
                  </a:lnTo>
                  <a:lnTo>
                    <a:pt x="597" y="2085"/>
                  </a:lnTo>
                  <a:lnTo>
                    <a:pt x="618" y="2093"/>
                  </a:lnTo>
                  <a:lnTo>
                    <a:pt x="638" y="2098"/>
                  </a:lnTo>
                  <a:lnTo>
                    <a:pt x="646" y="2099"/>
                  </a:lnTo>
                  <a:lnTo>
                    <a:pt x="655" y="2099"/>
                  </a:lnTo>
                  <a:lnTo>
                    <a:pt x="664" y="2099"/>
                  </a:lnTo>
                  <a:lnTo>
                    <a:pt x="671" y="2098"/>
                  </a:lnTo>
                  <a:lnTo>
                    <a:pt x="671" y="2098"/>
                  </a:lnTo>
                  <a:lnTo>
                    <a:pt x="684" y="2094"/>
                  </a:lnTo>
                  <a:lnTo>
                    <a:pt x="694" y="2089"/>
                  </a:lnTo>
                  <a:lnTo>
                    <a:pt x="702" y="2085"/>
                  </a:lnTo>
                  <a:lnTo>
                    <a:pt x="708" y="2079"/>
                  </a:lnTo>
                  <a:lnTo>
                    <a:pt x="712" y="2074"/>
                  </a:lnTo>
                  <a:lnTo>
                    <a:pt x="714" y="2069"/>
                  </a:lnTo>
                  <a:lnTo>
                    <a:pt x="717" y="2058"/>
                  </a:lnTo>
                  <a:lnTo>
                    <a:pt x="717" y="2058"/>
                  </a:lnTo>
                  <a:lnTo>
                    <a:pt x="718" y="2053"/>
                  </a:lnTo>
                  <a:lnTo>
                    <a:pt x="719" y="2049"/>
                  </a:lnTo>
                  <a:lnTo>
                    <a:pt x="723" y="2044"/>
                  </a:lnTo>
                  <a:lnTo>
                    <a:pt x="723" y="2041"/>
                  </a:lnTo>
                  <a:lnTo>
                    <a:pt x="722" y="2039"/>
                  </a:lnTo>
                  <a:lnTo>
                    <a:pt x="718" y="2036"/>
                  </a:lnTo>
                  <a:lnTo>
                    <a:pt x="712" y="2033"/>
                  </a:lnTo>
                  <a:lnTo>
                    <a:pt x="712" y="2033"/>
                  </a:lnTo>
                  <a:lnTo>
                    <a:pt x="693" y="2024"/>
                  </a:lnTo>
                  <a:lnTo>
                    <a:pt x="669" y="2014"/>
                  </a:lnTo>
                  <a:lnTo>
                    <a:pt x="646" y="2004"/>
                  </a:lnTo>
                  <a:lnTo>
                    <a:pt x="638" y="1997"/>
                  </a:lnTo>
                  <a:lnTo>
                    <a:pt x="631" y="1992"/>
                  </a:lnTo>
                  <a:lnTo>
                    <a:pt x="631" y="1992"/>
                  </a:lnTo>
                  <a:lnTo>
                    <a:pt x="600" y="1959"/>
                  </a:lnTo>
                  <a:lnTo>
                    <a:pt x="584" y="1943"/>
                  </a:lnTo>
                  <a:lnTo>
                    <a:pt x="576" y="1937"/>
                  </a:lnTo>
                  <a:lnTo>
                    <a:pt x="576" y="1937"/>
                  </a:lnTo>
                  <a:lnTo>
                    <a:pt x="575" y="1936"/>
                  </a:lnTo>
                  <a:lnTo>
                    <a:pt x="575" y="1935"/>
                  </a:lnTo>
                  <a:lnTo>
                    <a:pt x="574" y="1928"/>
                  </a:lnTo>
                  <a:lnTo>
                    <a:pt x="571" y="1912"/>
                  </a:lnTo>
                  <a:lnTo>
                    <a:pt x="571" y="1912"/>
                  </a:lnTo>
                  <a:lnTo>
                    <a:pt x="574" y="1902"/>
                  </a:lnTo>
                  <a:lnTo>
                    <a:pt x="580" y="1879"/>
                  </a:lnTo>
                  <a:lnTo>
                    <a:pt x="601" y="1817"/>
                  </a:lnTo>
                  <a:lnTo>
                    <a:pt x="636" y="1716"/>
                  </a:lnTo>
                  <a:lnTo>
                    <a:pt x="636" y="1716"/>
                  </a:lnTo>
                  <a:lnTo>
                    <a:pt x="641" y="1705"/>
                  </a:lnTo>
                  <a:lnTo>
                    <a:pt x="646" y="1694"/>
                  </a:lnTo>
                  <a:lnTo>
                    <a:pt x="653" y="1680"/>
                  </a:lnTo>
                  <a:lnTo>
                    <a:pt x="656" y="1661"/>
                  </a:lnTo>
                  <a:lnTo>
                    <a:pt x="656" y="1661"/>
                  </a:lnTo>
                  <a:lnTo>
                    <a:pt x="658" y="1647"/>
                  </a:lnTo>
                  <a:lnTo>
                    <a:pt x="659" y="1630"/>
                  </a:lnTo>
                  <a:lnTo>
                    <a:pt x="659" y="1589"/>
                  </a:lnTo>
                  <a:lnTo>
                    <a:pt x="656" y="1540"/>
                  </a:lnTo>
                  <a:lnTo>
                    <a:pt x="696" y="1525"/>
                  </a:lnTo>
                  <a:lnTo>
                    <a:pt x="696" y="1525"/>
                  </a:lnTo>
                  <a:lnTo>
                    <a:pt x="696" y="1517"/>
                  </a:lnTo>
                  <a:lnTo>
                    <a:pt x="696" y="1495"/>
                  </a:lnTo>
                  <a:lnTo>
                    <a:pt x="695" y="1480"/>
                  </a:lnTo>
                  <a:lnTo>
                    <a:pt x="693" y="1465"/>
                  </a:lnTo>
                  <a:lnTo>
                    <a:pt x="690" y="1450"/>
                  </a:lnTo>
                  <a:lnTo>
                    <a:pt x="686" y="1435"/>
                  </a:lnTo>
                  <a:lnTo>
                    <a:pt x="686" y="1435"/>
                  </a:lnTo>
                  <a:lnTo>
                    <a:pt x="683" y="1425"/>
                  </a:lnTo>
                  <a:lnTo>
                    <a:pt x="676" y="1412"/>
                  </a:lnTo>
                  <a:lnTo>
                    <a:pt x="656" y="1376"/>
                  </a:lnTo>
                  <a:lnTo>
                    <a:pt x="630" y="1332"/>
                  </a:lnTo>
                  <a:lnTo>
                    <a:pt x="601" y="1284"/>
                  </a:lnTo>
                  <a:lnTo>
                    <a:pt x="550" y="1200"/>
                  </a:lnTo>
                  <a:lnTo>
                    <a:pt x="526" y="1164"/>
                  </a:lnTo>
                  <a:lnTo>
                    <a:pt x="526" y="1164"/>
                  </a:lnTo>
                  <a:lnTo>
                    <a:pt x="531" y="1155"/>
                  </a:lnTo>
                  <a:lnTo>
                    <a:pt x="535" y="1149"/>
                  </a:lnTo>
                  <a:lnTo>
                    <a:pt x="536" y="1146"/>
                  </a:lnTo>
                  <a:lnTo>
                    <a:pt x="536" y="1144"/>
                  </a:lnTo>
                  <a:lnTo>
                    <a:pt x="536" y="1144"/>
                  </a:lnTo>
                  <a:lnTo>
                    <a:pt x="490" y="1043"/>
                  </a:lnTo>
                  <a:lnTo>
                    <a:pt x="473" y="1007"/>
                  </a:lnTo>
                  <a:lnTo>
                    <a:pt x="460" y="973"/>
                  </a:lnTo>
                  <a:lnTo>
                    <a:pt x="450" y="947"/>
                  </a:lnTo>
                  <a:lnTo>
                    <a:pt x="447" y="938"/>
                  </a:lnTo>
                  <a:lnTo>
                    <a:pt x="446" y="933"/>
                  </a:lnTo>
                  <a:lnTo>
                    <a:pt x="446" y="933"/>
                  </a:lnTo>
                  <a:lnTo>
                    <a:pt x="447" y="923"/>
                  </a:lnTo>
                  <a:lnTo>
                    <a:pt x="452" y="910"/>
                  </a:lnTo>
                  <a:lnTo>
                    <a:pt x="465" y="878"/>
                  </a:lnTo>
                  <a:lnTo>
                    <a:pt x="486" y="827"/>
                  </a:lnTo>
                  <a:lnTo>
                    <a:pt x="486" y="827"/>
                  </a:lnTo>
                  <a:close/>
                  <a:moveTo>
                    <a:pt x="249" y="334"/>
                  </a:moveTo>
                  <a:lnTo>
                    <a:pt x="249" y="334"/>
                  </a:lnTo>
                  <a:lnTo>
                    <a:pt x="250" y="345"/>
                  </a:lnTo>
                  <a:lnTo>
                    <a:pt x="250" y="345"/>
                  </a:lnTo>
                  <a:lnTo>
                    <a:pt x="253" y="362"/>
                  </a:lnTo>
                  <a:lnTo>
                    <a:pt x="255" y="374"/>
                  </a:lnTo>
                  <a:lnTo>
                    <a:pt x="255" y="385"/>
                  </a:lnTo>
                  <a:lnTo>
                    <a:pt x="255" y="385"/>
                  </a:lnTo>
                  <a:lnTo>
                    <a:pt x="257" y="407"/>
                  </a:lnTo>
                  <a:lnTo>
                    <a:pt x="258" y="416"/>
                  </a:lnTo>
                  <a:lnTo>
                    <a:pt x="259" y="419"/>
                  </a:lnTo>
                  <a:lnTo>
                    <a:pt x="260" y="421"/>
                  </a:lnTo>
                  <a:lnTo>
                    <a:pt x="260" y="421"/>
                  </a:lnTo>
                  <a:lnTo>
                    <a:pt x="264" y="423"/>
                  </a:lnTo>
                  <a:lnTo>
                    <a:pt x="265" y="431"/>
                  </a:lnTo>
                  <a:lnTo>
                    <a:pt x="265" y="431"/>
                  </a:lnTo>
                  <a:lnTo>
                    <a:pt x="270" y="456"/>
                  </a:lnTo>
                  <a:lnTo>
                    <a:pt x="270" y="456"/>
                  </a:lnTo>
                  <a:lnTo>
                    <a:pt x="263" y="451"/>
                  </a:lnTo>
                  <a:lnTo>
                    <a:pt x="257" y="447"/>
                  </a:lnTo>
                  <a:lnTo>
                    <a:pt x="250" y="446"/>
                  </a:lnTo>
                  <a:lnTo>
                    <a:pt x="250" y="446"/>
                  </a:lnTo>
                  <a:lnTo>
                    <a:pt x="242" y="444"/>
                  </a:lnTo>
                  <a:lnTo>
                    <a:pt x="229" y="442"/>
                  </a:lnTo>
                  <a:lnTo>
                    <a:pt x="219" y="439"/>
                  </a:lnTo>
                  <a:lnTo>
                    <a:pt x="217" y="437"/>
                  </a:lnTo>
                  <a:lnTo>
                    <a:pt x="215" y="436"/>
                  </a:lnTo>
                  <a:lnTo>
                    <a:pt x="215" y="436"/>
                  </a:lnTo>
                  <a:lnTo>
                    <a:pt x="215" y="424"/>
                  </a:lnTo>
                  <a:lnTo>
                    <a:pt x="215" y="403"/>
                  </a:lnTo>
                  <a:lnTo>
                    <a:pt x="215" y="370"/>
                  </a:lnTo>
                  <a:lnTo>
                    <a:pt x="215" y="370"/>
                  </a:lnTo>
                  <a:lnTo>
                    <a:pt x="215" y="369"/>
                  </a:lnTo>
                  <a:lnTo>
                    <a:pt x="213" y="369"/>
                  </a:lnTo>
                  <a:lnTo>
                    <a:pt x="208" y="368"/>
                  </a:lnTo>
                  <a:lnTo>
                    <a:pt x="208" y="368"/>
                  </a:lnTo>
                  <a:lnTo>
                    <a:pt x="227" y="352"/>
                  </a:lnTo>
                  <a:lnTo>
                    <a:pt x="249" y="334"/>
                  </a:lnTo>
                  <a:lnTo>
                    <a:pt x="249" y="3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FA280C06-491F-5646-65C6-87332168EB07}"/>
              </a:ext>
            </a:extLst>
          </p:cNvPr>
          <p:cNvGrpSpPr/>
          <p:nvPr/>
        </p:nvGrpSpPr>
        <p:grpSpPr>
          <a:xfrm>
            <a:off x="7126849" y="967819"/>
            <a:ext cx="1339420" cy="2478297"/>
            <a:chOff x="6667501" y="0"/>
            <a:chExt cx="2014537" cy="3727450"/>
          </a:xfrm>
        </p:grpSpPr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FEC259A5-83F3-3349-4FB4-1D28ACFF7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01" y="0"/>
              <a:ext cx="334963" cy="506413"/>
            </a:xfrm>
            <a:custGeom>
              <a:avLst/>
              <a:gdLst>
                <a:gd name="T0" fmla="*/ 210 w 211"/>
                <a:gd name="T1" fmla="*/ 282 h 319"/>
                <a:gd name="T2" fmla="*/ 210 w 211"/>
                <a:gd name="T3" fmla="*/ 282 h 319"/>
                <a:gd name="T4" fmla="*/ 211 w 211"/>
                <a:gd name="T5" fmla="*/ 275 h 319"/>
                <a:gd name="T6" fmla="*/ 211 w 211"/>
                <a:gd name="T7" fmla="*/ 266 h 319"/>
                <a:gd name="T8" fmla="*/ 210 w 211"/>
                <a:gd name="T9" fmla="*/ 255 h 319"/>
                <a:gd name="T10" fmla="*/ 208 w 211"/>
                <a:gd name="T11" fmla="*/ 242 h 319"/>
                <a:gd name="T12" fmla="*/ 201 w 211"/>
                <a:gd name="T13" fmla="*/ 213 h 319"/>
                <a:gd name="T14" fmla="*/ 195 w 211"/>
                <a:gd name="T15" fmla="*/ 182 h 319"/>
                <a:gd name="T16" fmla="*/ 195 w 211"/>
                <a:gd name="T17" fmla="*/ 182 h 319"/>
                <a:gd name="T18" fmla="*/ 193 w 211"/>
                <a:gd name="T19" fmla="*/ 173 h 319"/>
                <a:gd name="T20" fmla="*/ 189 w 211"/>
                <a:gd name="T21" fmla="*/ 162 h 319"/>
                <a:gd name="T22" fmla="*/ 176 w 211"/>
                <a:gd name="T23" fmla="*/ 137 h 319"/>
                <a:gd name="T24" fmla="*/ 160 w 211"/>
                <a:gd name="T25" fmla="*/ 109 h 319"/>
                <a:gd name="T26" fmla="*/ 141 w 211"/>
                <a:gd name="T27" fmla="*/ 80 h 319"/>
                <a:gd name="T28" fmla="*/ 121 w 211"/>
                <a:gd name="T29" fmla="*/ 54 h 319"/>
                <a:gd name="T30" fmla="*/ 102 w 211"/>
                <a:gd name="T31" fmla="*/ 31 h 319"/>
                <a:gd name="T32" fmla="*/ 86 w 211"/>
                <a:gd name="T33" fmla="*/ 15 h 319"/>
                <a:gd name="T34" fmla="*/ 80 w 211"/>
                <a:gd name="T35" fmla="*/ 9 h 319"/>
                <a:gd name="T36" fmla="*/ 75 w 211"/>
                <a:gd name="T37" fmla="*/ 6 h 319"/>
                <a:gd name="T38" fmla="*/ 75 w 211"/>
                <a:gd name="T39" fmla="*/ 6 h 319"/>
                <a:gd name="T40" fmla="*/ 62 w 211"/>
                <a:gd name="T41" fmla="*/ 3 h 319"/>
                <a:gd name="T42" fmla="*/ 56 w 211"/>
                <a:gd name="T43" fmla="*/ 0 h 319"/>
                <a:gd name="T44" fmla="*/ 52 w 211"/>
                <a:gd name="T45" fmla="*/ 1 h 319"/>
                <a:gd name="T46" fmla="*/ 52 w 211"/>
                <a:gd name="T47" fmla="*/ 1 h 319"/>
                <a:gd name="T48" fmla="*/ 52 w 211"/>
                <a:gd name="T49" fmla="*/ 1 h 319"/>
                <a:gd name="T50" fmla="*/ 50 w 211"/>
                <a:gd name="T51" fmla="*/ 3 h 319"/>
                <a:gd name="T52" fmla="*/ 43 w 211"/>
                <a:gd name="T53" fmla="*/ 5 h 319"/>
                <a:gd name="T54" fmla="*/ 35 w 211"/>
                <a:gd name="T55" fmla="*/ 10 h 319"/>
                <a:gd name="T56" fmla="*/ 23 w 211"/>
                <a:gd name="T57" fmla="*/ 19 h 319"/>
                <a:gd name="T58" fmla="*/ 18 w 211"/>
                <a:gd name="T59" fmla="*/ 25 h 319"/>
                <a:gd name="T60" fmla="*/ 13 w 211"/>
                <a:gd name="T61" fmla="*/ 33 h 319"/>
                <a:gd name="T62" fmla="*/ 10 w 211"/>
                <a:gd name="T63" fmla="*/ 41 h 319"/>
                <a:gd name="T64" fmla="*/ 6 w 211"/>
                <a:gd name="T65" fmla="*/ 51 h 319"/>
                <a:gd name="T66" fmla="*/ 3 w 211"/>
                <a:gd name="T67" fmla="*/ 63 h 319"/>
                <a:gd name="T68" fmla="*/ 1 w 211"/>
                <a:gd name="T69" fmla="*/ 77 h 319"/>
                <a:gd name="T70" fmla="*/ 0 w 211"/>
                <a:gd name="T71" fmla="*/ 90 h 319"/>
                <a:gd name="T72" fmla="*/ 1 w 211"/>
                <a:gd name="T73" fmla="*/ 108 h 319"/>
                <a:gd name="T74" fmla="*/ 1 w 211"/>
                <a:gd name="T75" fmla="*/ 108 h 319"/>
                <a:gd name="T76" fmla="*/ 3 w 211"/>
                <a:gd name="T77" fmla="*/ 137 h 319"/>
                <a:gd name="T78" fmla="*/ 8 w 211"/>
                <a:gd name="T79" fmla="*/ 163 h 319"/>
                <a:gd name="T80" fmla="*/ 16 w 211"/>
                <a:gd name="T81" fmla="*/ 186 h 319"/>
                <a:gd name="T82" fmla="*/ 26 w 211"/>
                <a:gd name="T83" fmla="*/ 207 h 319"/>
                <a:gd name="T84" fmla="*/ 38 w 211"/>
                <a:gd name="T85" fmla="*/ 226 h 319"/>
                <a:gd name="T86" fmla="*/ 52 w 211"/>
                <a:gd name="T87" fmla="*/ 244 h 319"/>
                <a:gd name="T88" fmla="*/ 70 w 211"/>
                <a:gd name="T89" fmla="*/ 261 h 319"/>
                <a:gd name="T90" fmla="*/ 90 w 211"/>
                <a:gd name="T91" fmla="*/ 277 h 319"/>
                <a:gd name="T92" fmla="*/ 90 w 211"/>
                <a:gd name="T93" fmla="*/ 277 h 319"/>
                <a:gd name="T94" fmla="*/ 110 w 211"/>
                <a:gd name="T95" fmla="*/ 291 h 319"/>
                <a:gd name="T96" fmla="*/ 129 w 211"/>
                <a:gd name="T97" fmla="*/ 303 h 319"/>
                <a:gd name="T98" fmla="*/ 144 w 211"/>
                <a:gd name="T99" fmla="*/ 310 h 319"/>
                <a:gd name="T100" fmla="*/ 157 w 211"/>
                <a:gd name="T101" fmla="*/ 314 h 319"/>
                <a:gd name="T102" fmla="*/ 167 w 211"/>
                <a:gd name="T103" fmla="*/ 316 h 319"/>
                <a:gd name="T104" fmla="*/ 175 w 211"/>
                <a:gd name="T105" fmla="*/ 318 h 319"/>
                <a:gd name="T106" fmla="*/ 181 w 211"/>
                <a:gd name="T107" fmla="*/ 319 h 319"/>
                <a:gd name="T108" fmla="*/ 181 w 211"/>
                <a:gd name="T109" fmla="*/ 319 h 319"/>
                <a:gd name="T110" fmla="*/ 194 w 211"/>
                <a:gd name="T111" fmla="*/ 306 h 319"/>
                <a:gd name="T112" fmla="*/ 203 w 211"/>
                <a:gd name="T113" fmla="*/ 295 h 319"/>
                <a:gd name="T114" fmla="*/ 206 w 211"/>
                <a:gd name="T115" fmla="*/ 289 h 319"/>
                <a:gd name="T116" fmla="*/ 210 w 211"/>
                <a:gd name="T117" fmla="*/ 282 h 319"/>
                <a:gd name="T118" fmla="*/ 210 w 211"/>
                <a:gd name="T119" fmla="*/ 28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1" h="319">
                  <a:moveTo>
                    <a:pt x="210" y="282"/>
                  </a:moveTo>
                  <a:lnTo>
                    <a:pt x="210" y="282"/>
                  </a:lnTo>
                  <a:lnTo>
                    <a:pt x="211" y="275"/>
                  </a:lnTo>
                  <a:lnTo>
                    <a:pt x="211" y="266"/>
                  </a:lnTo>
                  <a:lnTo>
                    <a:pt x="210" y="255"/>
                  </a:lnTo>
                  <a:lnTo>
                    <a:pt x="208" y="242"/>
                  </a:lnTo>
                  <a:lnTo>
                    <a:pt x="201" y="213"/>
                  </a:lnTo>
                  <a:lnTo>
                    <a:pt x="195" y="182"/>
                  </a:lnTo>
                  <a:lnTo>
                    <a:pt x="195" y="182"/>
                  </a:lnTo>
                  <a:lnTo>
                    <a:pt x="193" y="173"/>
                  </a:lnTo>
                  <a:lnTo>
                    <a:pt x="189" y="162"/>
                  </a:lnTo>
                  <a:lnTo>
                    <a:pt x="176" y="137"/>
                  </a:lnTo>
                  <a:lnTo>
                    <a:pt x="160" y="109"/>
                  </a:lnTo>
                  <a:lnTo>
                    <a:pt x="141" y="80"/>
                  </a:lnTo>
                  <a:lnTo>
                    <a:pt x="121" y="54"/>
                  </a:lnTo>
                  <a:lnTo>
                    <a:pt x="102" y="31"/>
                  </a:lnTo>
                  <a:lnTo>
                    <a:pt x="86" y="15"/>
                  </a:lnTo>
                  <a:lnTo>
                    <a:pt x="80" y="9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62" y="3"/>
                  </a:lnTo>
                  <a:lnTo>
                    <a:pt x="56" y="0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0" y="3"/>
                  </a:lnTo>
                  <a:lnTo>
                    <a:pt x="43" y="5"/>
                  </a:lnTo>
                  <a:lnTo>
                    <a:pt x="35" y="10"/>
                  </a:lnTo>
                  <a:lnTo>
                    <a:pt x="23" y="19"/>
                  </a:lnTo>
                  <a:lnTo>
                    <a:pt x="18" y="25"/>
                  </a:lnTo>
                  <a:lnTo>
                    <a:pt x="13" y="33"/>
                  </a:lnTo>
                  <a:lnTo>
                    <a:pt x="10" y="41"/>
                  </a:lnTo>
                  <a:lnTo>
                    <a:pt x="6" y="51"/>
                  </a:lnTo>
                  <a:lnTo>
                    <a:pt x="3" y="63"/>
                  </a:lnTo>
                  <a:lnTo>
                    <a:pt x="1" y="77"/>
                  </a:lnTo>
                  <a:lnTo>
                    <a:pt x="0" y="90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3" y="137"/>
                  </a:lnTo>
                  <a:lnTo>
                    <a:pt x="8" y="163"/>
                  </a:lnTo>
                  <a:lnTo>
                    <a:pt x="16" y="186"/>
                  </a:lnTo>
                  <a:lnTo>
                    <a:pt x="26" y="207"/>
                  </a:lnTo>
                  <a:lnTo>
                    <a:pt x="38" y="226"/>
                  </a:lnTo>
                  <a:lnTo>
                    <a:pt x="52" y="244"/>
                  </a:lnTo>
                  <a:lnTo>
                    <a:pt x="70" y="261"/>
                  </a:lnTo>
                  <a:lnTo>
                    <a:pt x="90" y="277"/>
                  </a:lnTo>
                  <a:lnTo>
                    <a:pt x="90" y="277"/>
                  </a:lnTo>
                  <a:lnTo>
                    <a:pt x="110" y="291"/>
                  </a:lnTo>
                  <a:lnTo>
                    <a:pt x="129" y="303"/>
                  </a:lnTo>
                  <a:lnTo>
                    <a:pt x="144" y="310"/>
                  </a:lnTo>
                  <a:lnTo>
                    <a:pt x="157" y="314"/>
                  </a:lnTo>
                  <a:lnTo>
                    <a:pt x="167" y="316"/>
                  </a:lnTo>
                  <a:lnTo>
                    <a:pt x="175" y="318"/>
                  </a:lnTo>
                  <a:lnTo>
                    <a:pt x="181" y="319"/>
                  </a:lnTo>
                  <a:lnTo>
                    <a:pt x="181" y="319"/>
                  </a:lnTo>
                  <a:lnTo>
                    <a:pt x="194" y="306"/>
                  </a:lnTo>
                  <a:lnTo>
                    <a:pt x="203" y="295"/>
                  </a:lnTo>
                  <a:lnTo>
                    <a:pt x="206" y="289"/>
                  </a:lnTo>
                  <a:lnTo>
                    <a:pt x="210" y="282"/>
                  </a:lnTo>
                  <a:lnTo>
                    <a:pt x="210" y="28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C1B73A5D-7EFD-98CC-7633-CAD51C50F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3563" y="304800"/>
              <a:ext cx="1768475" cy="3422650"/>
            </a:xfrm>
            <a:custGeom>
              <a:avLst/>
              <a:gdLst>
                <a:gd name="T0" fmla="*/ 778 w 1114"/>
                <a:gd name="T1" fmla="*/ 149 h 2156"/>
                <a:gd name="T2" fmla="*/ 712 w 1114"/>
                <a:gd name="T3" fmla="*/ 163 h 2156"/>
                <a:gd name="T4" fmla="*/ 695 w 1114"/>
                <a:gd name="T5" fmla="*/ 200 h 2156"/>
                <a:gd name="T6" fmla="*/ 654 w 1114"/>
                <a:gd name="T7" fmla="*/ 261 h 2156"/>
                <a:gd name="T8" fmla="*/ 627 w 1114"/>
                <a:gd name="T9" fmla="*/ 314 h 2156"/>
                <a:gd name="T10" fmla="*/ 632 w 1114"/>
                <a:gd name="T11" fmla="*/ 382 h 2156"/>
                <a:gd name="T12" fmla="*/ 501 w 1114"/>
                <a:gd name="T13" fmla="*/ 412 h 2156"/>
                <a:gd name="T14" fmla="*/ 216 w 1114"/>
                <a:gd name="T15" fmla="*/ 362 h 2156"/>
                <a:gd name="T16" fmla="*/ 145 w 1114"/>
                <a:gd name="T17" fmla="*/ 201 h 2156"/>
                <a:gd name="T18" fmla="*/ 125 w 1114"/>
                <a:gd name="T19" fmla="*/ 121 h 2156"/>
                <a:gd name="T20" fmla="*/ 78 w 1114"/>
                <a:gd name="T21" fmla="*/ 82 h 2156"/>
                <a:gd name="T22" fmla="*/ 28 w 1114"/>
                <a:gd name="T23" fmla="*/ 1 h 2156"/>
                <a:gd name="T24" fmla="*/ 16 w 1114"/>
                <a:gd name="T25" fmla="*/ 43 h 2156"/>
                <a:gd name="T26" fmla="*/ 38 w 1114"/>
                <a:gd name="T27" fmla="*/ 197 h 2156"/>
                <a:gd name="T28" fmla="*/ 119 w 1114"/>
                <a:gd name="T29" fmla="*/ 362 h 2156"/>
                <a:gd name="T30" fmla="*/ 199 w 1114"/>
                <a:gd name="T31" fmla="*/ 574 h 2156"/>
                <a:gd name="T32" fmla="*/ 330 w 1114"/>
                <a:gd name="T33" fmla="*/ 625 h 2156"/>
                <a:gd name="T34" fmla="*/ 351 w 1114"/>
                <a:gd name="T35" fmla="*/ 824 h 2156"/>
                <a:gd name="T36" fmla="*/ 264 w 1114"/>
                <a:gd name="T37" fmla="*/ 1009 h 2156"/>
                <a:gd name="T38" fmla="*/ 281 w 1114"/>
                <a:gd name="T39" fmla="*/ 1200 h 2156"/>
                <a:gd name="T40" fmla="*/ 419 w 1114"/>
                <a:gd name="T41" fmla="*/ 1479 h 2156"/>
                <a:gd name="T42" fmla="*/ 437 w 1114"/>
                <a:gd name="T43" fmla="*/ 1773 h 2156"/>
                <a:gd name="T44" fmla="*/ 491 w 1114"/>
                <a:gd name="T45" fmla="*/ 1954 h 2156"/>
                <a:gd name="T46" fmla="*/ 471 w 1114"/>
                <a:gd name="T47" fmla="*/ 2069 h 2156"/>
                <a:gd name="T48" fmla="*/ 511 w 1114"/>
                <a:gd name="T49" fmla="*/ 2132 h 2156"/>
                <a:gd name="T50" fmla="*/ 634 w 1114"/>
                <a:gd name="T51" fmla="*/ 2144 h 2156"/>
                <a:gd name="T52" fmla="*/ 667 w 1114"/>
                <a:gd name="T53" fmla="*/ 2089 h 2156"/>
                <a:gd name="T54" fmla="*/ 606 w 1114"/>
                <a:gd name="T55" fmla="*/ 1999 h 2156"/>
                <a:gd name="T56" fmla="*/ 580 w 1114"/>
                <a:gd name="T57" fmla="*/ 1913 h 2156"/>
                <a:gd name="T58" fmla="*/ 584 w 1114"/>
                <a:gd name="T59" fmla="*/ 1743 h 2156"/>
                <a:gd name="T60" fmla="*/ 596 w 1114"/>
                <a:gd name="T61" fmla="*/ 1351 h 2156"/>
                <a:gd name="T62" fmla="*/ 599 w 1114"/>
                <a:gd name="T63" fmla="*/ 1284 h 2156"/>
                <a:gd name="T64" fmla="*/ 692 w 1114"/>
                <a:gd name="T65" fmla="*/ 1692 h 2156"/>
                <a:gd name="T66" fmla="*/ 702 w 1114"/>
                <a:gd name="T67" fmla="*/ 1938 h 2156"/>
                <a:gd name="T68" fmla="*/ 756 w 1114"/>
                <a:gd name="T69" fmla="*/ 1984 h 2156"/>
                <a:gd name="T70" fmla="*/ 917 w 1114"/>
                <a:gd name="T71" fmla="*/ 1989 h 2156"/>
                <a:gd name="T72" fmla="*/ 957 w 1114"/>
                <a:gd name="T73" fmla="*/ 1954 h 2156"/>
                <a:gd name="T74" fmla="*/ 870 w 1114"/>
                <a:gd name="T75" fmla="*/ 1900 h 2156"/>
                <a:gd name="T76" fmla="*/ 801 w 1114"/>
                <a:gd name="T77" fmla="*/ 1809 h 2156"/>
                <a:gd name="T78" fmla="*/ 825 w 1114"/>
                <a:gd name="T79" fmla="*/ 1610 h 2156"/>
                <a:gd name="T80" fmla="*/ 827 w 1114"/>
                <a:gd name="T81" fmla="*/ 1336 h 2156"/>
                <a:gd name="T82" fmla="*/ 742 w 1114"/>
                <a:gd name="T83" fmla="*/ 994 h 2156"/>
                <a:gd name="T84" fmla="*/ 830 w 1114"/>
                <a:gd name="T85" fmla="*/ 751 h 2156"/>
                <a:gd name="T86" fmla="*/ 896 w 1114"/>
                <a:gd name="T87" fmla="*/ 839 h 2156"/>
                <a:gd name="T88" fmla="*/ 986 w 1114"/>
                <a:gd name="T89" fmla="*/ 855 h 2156"/>
                <a:gd name="T90" fmla="*/ 1073 w 1114"/>
                <a:gd name="T91" fmla="*/ 790 h 2156"/>
                <a:gd name="T92" fmla="*/ 1114 w 1114"/>
                <a:gd name="T93" fmla="*/ 732 h 2156"/>
                <a:gd name="T94" fmla="*/ 1093 w 1114"/>
                <a:gd name="T95" fmla="*/ 728 h 2156"/>
                <a:gd name="T96" fmla="*/ 1079 w 1114"/>
                <a:gd name="T97" fmla="*/ 701 h 2156"/>
                <a:gd name="T98" fmla="*/ 1034 w 1114"/>
                <a:gd name="T99" fmla="*/ 689 h 2156"/>
                <a:gd name="T100" fmla="*/ 952 w 1114"/>
                <a:gd name="T101" fmla="*/ 713 h 2156"/>
                <a:gd name="T102" fmla="*/ 922 w 1114"/>
                <a:gd name="T103" fmla="*/ 623 h 2156"/>
                <a:gd name="T104" fmla="*/ 848 w 1114"/>
                <a:gd name="T105" fmla="*/ 450 h 2156"/>
                <a:gd name="T106" fmla="*/ 900 w 1114"/>
                <a:gd name="T107" fmla="*/ 369 h 2156"/>
                <a:gd name="T108" fmla="*/ 922 w 1114"/>
                <a:gd name="T109" fmla="*/ 314 h 2156"/>
                <a:gd name="T110" fmla="*/ 917 w 1114"/>
                <a:gd name="T111" fmla="*/ 221 h 2156"/>
                <a:gd name="T112" fmla="*/ 867 w 1114"/>
                <a:gd name="T113" fmla="*/ 161 h 2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14" h="2156">
                  <a:moveTo>
                    <a:pt x="817" y="161"/>
                  </a:moveTo>
                  <a:lnTo>
                    <a:pt x="817" y="161"/>
                  </a:lnTo>
                  <a:lnTo>
                    <a:pt x="807" y="153"/>
                  </a:lnTo>
                  <a:lnTo>
                    <a:pt x="798" y="148"/>
                  </a:lnTo>
                  <a:lnTo>
                    <a:pt x="794" y="147"/>
                  </a:lnTo>
                  <a:lnTo>
                    <a:pt x="792" y="146"/>
                  </a:lnTo>
                  <a:lnTo>
                    <a:pt x="792" y="146"/>
                  </a:lnTo>
                  <a:lnTo>
                    <a:pt x="786" y="147"/>
                  </a:lnTo>
                  <a:lnTo>
                    <a:pt x="778" y="149"/>
                  </a:lnTo>
                  <a:lnTo>
                    <a:pt x="772" y="153"/>
                  </a:lnTo>
                  <a:lnTo>
                    <a:pt x="767" y="156"/>
                  </a:lnTo>
                  <a:lnTo>
                    <a:pt x="767" y="156"/>
                  </a:lnTo>
                  <a:lnTo>
                    <a:pt x="764" y="157"/>
                  </a:lnTo>
                  <a:lnTo>
                    <a:pt x="758" y="158"/>
                  </a:lnTo>
                  <a:lnTo>
                    <a:pt x="743" y="160"/>
                  </a:lnTo>
                  <a:lnTo>
                    <a:pt x="722" y="161"/>
                  </a:lnTo>
                  <a:lnTo>
                    <a:pt x="722" y="161"/>
                  </a:lnTo>
                  <a:lnTo>
                    <a:pt x="712" y="163"/>
                  </a:lnTo>
                  <a:lnTo>
                    <a:pt x="705" y="167"/>
                  </a:lnTo>
                  <a:lnTo>
                    <a:pt x="703" y="168"/>
                  </a:lnTo>
                  <a:lnTo>
                    <a:pt x="702" y="171"/>
                  </a:lnTo>
                  <a:lnTo>
                    <a:pt x="702" y="171"/>
                  </a:lnTo>
                  <a:lnTo>
                    <a:pt x="702" y="175"/>
                  </a:lnTo>
                  <a:lnTo>
                    <a:pt x="700" y="177"/>
                  </a:lnTo>
                  <a:lnTo>
                    <a:pt x="697" y="191"/>
                  </a:lnTo>
                  <a:lnTo>
                    <a:pt x="697" y="191"/>
                  </a:lnTo>
                  <a:lnTo>
                    <a:pt x="695" y="200"/>
                  </a:lnTo>
                  <a:lnTo>
                    <a:pt x="695" y="206"/>
                  </a:lnTo>
                  <a:lnTo>
                    <a:pt x="693" y="211"/>
                  </a:lnTo>
                  <a:lnTo>
                    <a:pt x="687" y="221"/>
                  </a:lnTo>
                  <a:lnTo>
                    <a:pt x="687" y="221"/>
                  </a:lnTo>
                  <a:lnTo>
                    <a:pt x="677" y="235"/>
                  </a:lnTo>
                  <a:lnTo>
                    <a:pt x="669" y="247"/>
                  </a:lnTo>
                  <a:lnTo>
                    <a:pt x="662" y="261"/>
                  </a:lnTo>
                  <a:lnTo>
                    <a:pt x="662" y="261"/>
                  </a:lnTo>
                  <a:lnTo>
                    <a:pt x="654" y="261"/>
                  </a:lnTo>
                  <a:lnTo>
                    <a:pt x="648" y="262"/>
                  </a:lnTo>
                  <a:lnTo>
                    <a:pt x="644" y="264"/>
                  </a:lnTo>
                  <a:lnTo>
                    <a:pt x="642" y="266"/>
                  </a:lnTo>
                  <a:lnTo>
                    <a:pt x="642" y="266"/>
                  </a:lnTo>
                  <a:lnTo>
                    <a:pt x="639" y="270"/>
                  </a:lnTo>
                  <a:lnTo>
                    <a:pt x="637" y="275"/>
                  </a:lnTo>
                  <a:lnTo>
                    <a:pt x="632" y="289"/>
                  </a:lnTo>
                  <a:lnTo>
                    <a:pt x="628" y="306"/>
                  </a:lnTo>
                  <a:lnTo>
                    <a:pt x="627" y="314"/>
                  </a:lnTo>
                  <a:lnTo>
                    <a:pt x="627" y="321"/>
                  </a:lnTo>
                  <a:lnTo>
                    <a:pt x="627" y="321"/>
                  </a:lnTo>
                  <a:lnTo>
                    <a:pt x="628" y="343"/>
                  </a:lnTo>
                  <a:lnTo>
                    <a:pt x="629" y="350"/>
                  </a:lnTo>
                  <a:lnTo>
                    <a:pt x="632" y="357"/>
                  </a:lnTo>
                  <a:lnTo>
                    <a:pt x="632" y="357"/>
                  </a:lnTo>
                  <a:lnTo>
                    <a:pt x="633" y="364"/>
                  </a:lnTo>
                  <a:lnTo>
                    <a:pt x="633" y="370"/>
                  </a:lnTo>
                  <a:lnTo>
                    <a:pt x="632" y="382"/>
                  </a:lnTo>
                  <a:lnTo>
                    <a:pt x="632" y="382"/>
                  </a:lnTo>
                  <a:lnTo>
                    <a:pt x="627" y="398"/>
                  </a:lnTo>
                  <a:lnTo>
                    <a:pt x="622" y="412"/>
                  </a:lnTo>
                  <a:lnTo>
                    <a:pt x="622" y="412"/>
                  </a:lnTo>
                  <a:lnTo>
                    <a:pt x="578" y="409"/>
                  </a:lnTo>
                  <a:lnTo>
                    <a:pt x="539" y="409"/>
                  </a:lnTo>
                  <a:lnTo>
                    <a:pt x="519" y="411"/>
                  </a:lnTo>
                  <a:lnTo>
                    <a:pt x="501" y="412"/>
                  </a:lnTo>
                  <a:lnTo>
                    <a:pt x="501" y="412"/>
                  </a:lnTo>
                  <a:lnTo>
                    <a:pt x="470" y="417"/>
                  </a:lnTo>
                  <a:lnTo>
                    <a:pt x="441" y="423"/>
                  </a:lnTo>
                  <a:lnTo>
                    <a:pt x="406" y="432"/>
                  </a:lnTo>
                  <a:lnTo>
                    <a:pt x="406" y="432"/>
                  </a:lnTo>
                  <a:lnTo>
                    <a:pt x="306" y="452"/>
                  </a:lnTo>
                  <a:lnTo>
                    <a:pt x="271" y="457"/>
                  </a:lnTo>
                  <a:lnTo>
                    <a:pt x="271" y="457"/>
                  </a:lnTo>
                  <a:lnTo>
                    <a:pt x="216" y="362"/>
                  </a:lnTo>
                  <a:lnTo>
                    <a:pt x="216" y="362"/>
                  </a:lnTo>
                  <a:lnTo>
                    <a:pt x="189" y="296"/>
                  </a:lnTo>
                  <a:lnTo>
                    <a:pt x="165" y="231"/>
                  </a:lnTo>
                  <a:lnTo>
                    <a:pt x="165" y="231"/>
                  </a:lnTo>
                  <a:lnTo>
                    <a:pt x="162" y="225"/>
                  </a:lnTo>
                  <a:lnTo>
                    <a:pt x="155" y="216"/>
                  </a:lnTo>
                  <a:lnTo>
                    <a:pt x="148" y="207"/>
                  </a:lnTo>
                  <a:lnTo>
                    <a:pt x="147" y="203"/>
                  </a:lnTo>
                  <a:lnTo>
                    <a:pt x="145" y="201"/>
                  </a:lnTo>
                  <a:lnTo>
                    <a:pt x="145" y="201"/>
                  </a:lnTo>
                  <a:lnTo>
                    <a:pt x="143" y="183"/>
                  </a:lnTo>
                  <a:lnTo>
                    <a:pt x="140" y="166"/>
                  </a:lnTo>
                  <a:lnTo>
                    <a:pt x="140" y="166"/>
                  </a:lnTo>
                  <a:lnTo>
                    <a:pt x="140" y="160"/>
                  </a:lnTo>
                  <a:lnTo>
                    <a:pt x="139" y="148"/>
                  </a:lnTo>
                  <a:lnTo>
                    <a:pt x="138" y="142"/>
                  </a:lnTo>
                  <a:lnTo>
                    <a:pt x="134" y="134"/>
                  </a:lnTo>
                  <a:lnTo>
                    <a:pt x="130" y="128"/>
                  </a:lnTo>
                  <a:lnTo>
                    <a:pt x="125" y="121"/>
                  </a:lnTo>
                  <a:lnTo>
                    <a:pt x="125" y="121"/>
                  </a:lnTo>
                  <a:lnTo>
                    <a:pt x="113" y="108"/>
                  </a:lnTo>
                  <a:lnTo>
                    <a:pt x="103" y="97"/>
                  </a:lnTo>
                  <a:lnTo>
                    <a:pt x="94" y="89"/>
                  </a:lnTo>
                  <a:lnTo>
                    <a:pt x="90" y="85"/>
                  </a:lnTo>
                  <a:lnTo>
                    <a:pt x="90" y="85"/>
                  </a:lnTo>
                  <a:lnTo>
                    <a:pt x="89" y="84"/>
                  </a:lnTo>
                  <a:lnTo>
                    <a:pt x="85" y="83"/>
                  </a:lnTo>
                  <a:lnTo>
                    <a:pt x="78" y="82"/>
                  </a:lnTo>
                  <a:lnTo>
                    <a:pt x="65" y="80"/>
                  </a:lnTo>
                  <a:lnTo>
                    <a:pt x="35" y="75"/>
                  </a:lnTo>
                  <a:lnTo>
                    <a:pt x="35" y="75"/>
                  </a:lnTo>
                  <a:lnTo>
                    <a:pt x="35" y="64"/>
                  </a:lnTo>
                  <a:lnTo>
                    <a:pt x="34" y="38"/>
                  </a:lnTo>
                  <a:lnTo>
                    <a:pt x="34" y="25"/>
                  </a:lnTo>
                  <a:lnTo>
                    <a:pt x="31" y="13"/>
                  </a:lnTo>
                  <a:lnTo>
                    <a:pt x="29" y="4"/>
                  </a:lnTo>
                  <a:lnTo>
                    <a:pt x="28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1" y="1"/>
                  </a:lnTo>
                  <a:lnTo>
                    <a:pt x="20" y="5"/>
                  </a:lnTo>
                  <a:lnTo>
                    <a:pt x="19" y="10"/>
                  </a:lnTo>
                  <a:lnTo>
                    <a:pt x="19" y="18"/>
                  </a:lnTo>
                  <a:lnTo>
                    <a:pt x="18" y="34"/>
                  </a:lnTo>
                  <a:lnTo>
                    <a:pt x="16" y="43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0" y="70"/>
                  </a:lnTo>
                  <a:lnTo>
                    <a:pt x="5" y="98"/>
                  </a:lnTo>
                  <a:lnTo>
                    <a:pt x="0" y="131"/>
                  </a:lnTo>
                  <a:lnTo>
                    <a:pt x="20" y="166"/>
                  </a:lnTo>
                  <a:lnTo>
                    <a:pt x="20" y="166"/>
                  </a:lnTo>
                  <a:lnTo>
                    <a:pt x="29" y="183"/>
                  </a:lnTo>
                  <a:lnTo>
                    <a:pt x="38" y="197"/>
                  </a:lnTo>
                  <a:lnTo>
                    <a:pt x="41" y="202"/>
                  </a:lnTo>
                  <a:lnTo>
                    <a:pt x="45" y="206"/>
                  </a:lnTo>
                  <a:lnTo>
                    <a:pt x="45" y="206"/>
                  </a:lnTo>
                  <a:lnTo>
                    <a:pt x="50" y="210"/>
                  </a:lnTo>
                  <a:lnTo>
                    <a:pt x="58" y="217"/>
                  </a:lnTo>
                  <a:lnTo>
                    <a:pt x="76" y="235"/>
                  </a:lnTo>
                  <a:lnTo>
                    <a:pt x="100" y="261"/>
                  </a:lnTo>
                  <a:lnTo>
                    <a:pt x="100" y="261"/>
                  </a:lnTo>
                  <a:lnTo>
                    <a:pt x="119" y="362"/>
                  </a:lnTo>
                  <a:lnTo>
                    <a:pt x="140" y="477"/>
                  </a:lnTo>
                  <a:lnTo>
                    <a:pt x="140" y="477"/>
                  </a:lnTo>
                  <a:lnTo>
                    <a:pt x="149" y="524"/>
                  </a:lnTo>
                  <a:lnTo>
                    <a:pt x="154" y="546"/>
                  </a:lnTo>
                  <a:lnTo>
                    <a:pt x="158" y="554"/>
                  </a:lnTo>
                  <a:lnTo>
                    <a:pt x="160" y="558"/>
                  </a:lnTo>
                  <a:lnTo>
                    <a:pt x="160" y="558"/>
                  </a:lnTo>
                  <a:lnTo>
                    <a:pt x="175" y="564"/>
                  </a:lnTo>
                  <a:lnTo>
                    <a:pt x="199" y="574"/>
                  </a:lnTo>
                  <a:lnTo>
                    <a:pt x="231" y="588"/>
                  </a:lnTo>
                  <a:lnTo>
                    <a:pt x="241" y="613"/>
                  </a:lnTo>
                  <a:lnTo>
                    <a:pt x="241" y="613"/>
                  </a:lnTo>
                  <a:lnTo>
                    <a:pt x="254" y="618"/>
                  </a:lnTo>
                  <a:lnTo>
                    <a:pt x="266" y="620"/>
                  </a:lnTo>
                  <a:lnTo>
                    <a:pt x="276" y="623"/>
                  </a:lnTo>
                  <a:lnTo>
                    <a:pt x="276" y="623"/>
                  </a:lnTo>
                  <a:lnTo>
                    <a:pt x="296" y="624"/>
                  </a:lnTo>
                  <a:lnTo>
                    <a:pt x="330" y="625"/>
                  </a:lnTo>
                  <a:lnTo>
                    <a:pt x="360" y="627"/>
                  </a:lnTo>
                  <a:lnTo>
                    <a:pt x="368" y="628"/>
                  </a:lnTo>
                  <a:lnTo>
                    <a:pt x="371" y="628"/>
                  </a:lnTo>
                  <a:lnTo>
                    <a:pt x="371" y="628"/>
                  </a:lnTo>
                  <a:lnTo>
                    <a:pt x="370" y="630"/>
                  </a:lnTo>
                  <a:lnTo>
                    <a:pt x="368" y="637"/>
                  </a:lnTo>
                  <a:lnTo>
                    <a:pt x="366" y="659"/>
                  </a:lnTo>
                  <a:lnTo>
                    <a:pt x="360" y="726"/>
                  </a:lnTo>
                  <a:lnTo>
                    <a:pt x="351" y="824"/>
                  </a:lnTo>
                  <a:lnTo>
                    <a:pt x="351" y="824"/>
                  </a:lnTo>
                  <a:lnTo>
                    <a:pt x="306" y="903"/>
                  </a:lnTo>
                  <a:lnTo>
                    <a:pt x="276" y="962"/>
                  </a:lnTo>
                  <a:lnTo>
                    <a:pt x="264" y="983"/>
                  </a:lnTo>
                  <a:lnTo>
                    <a:pt x="261" y="994"/>
                  </a:lnTo>
                  <a:lnTo>
                    <a:pt x="261" y="994"/>
                  </a:lnTo>
                  <a:lnTo>
                    <a:pt x="261" y="999"/>
                  </a:lnTo>
                  <a:lnTo>
                    <a:pt x="262" y="1004"/>
                  </a:lnTo>
                  <a:lnTo>
                    <a:pt x="264" y="1009"/>
                  </a:lnTo>
                  <a:lnTo>
                    <a:pt x="268" y="1012"/>
                  </a:lnTo>
                  <a:lnTo>
                    <a:pt x="273" y="1018"/>
                  </a:lnTo>
                  <a:lnTo>
                    <a:pt x="276" y="1020"/>
                  </a:lnTo>
                  <a:lnTo>
                    <a:pt x="276" y="1020"/>
                  </a:lnTo>
                  <a:lnTo>
                    <a:pt x="276" y="1095"/>
                  </a:lnTo>
                  <a:lnTo>
                    <a:pt x="277" y="1154"/>
                  </a:lnTo>
                  <a:lnTo>
                    <a:pt x="278" y="1180"/>
                  </a:lnTo>
                  <a:lnTo>
                    <a:pt x="281" y="1200"/>
                  </a:lnTo>
                  <a:lnTo>
                    <a:pt x="281" y="1200"/>
                  </a:lnTo>
                  <a:lnTo>
                    <a:pt x="284" y="1219"/>
                  </a:lnTo>
                  <a:lnTo>
                    <a:pt x="289" y="1243"/>
                  </a:lnTo>
                  <a:lnTo>
                    <a:pt x="303" y="1296"/>
                  </a:lnTo>
                  <a:lnTo>
                    <a:pt x="321" y="1361"/>
                  </a:lnTo>
                  <a:lnTo>
                    <a:pt x="371" y="1371"/>
                  </a:lnTo>
                  <a:lnTo>
                    <a:pt x="371" y="1371"/>
                  </a:lnTo>
                  <a:lnTo>
                    <a:pt x="396" y="1425"/>
                  </a:lnTo>
                  <a:lnTo>
                    <a:pt x="413" y="1465"/>
                  </a:lnTo>
                  <a:lnTo>
                    <a:pt x="419" y="1479"/>
                  </a:lnTo>
                  <a:lnTo>
                    <a:pt x="421" y="1487"/>
                  </a:lnTo>
                  <a:lnTo>
                    <a:pt x="421" y="1487"/>
                  </a:lnTo>
                  <a:lnTo>
                    <a:pt x="424" y="1509"/>
                  </a:lnTo>
                  <a:lnTo>
                    <a:pt x="425" y="1537"/>
                  </a:lnTo>
                  <a:lnTo>
                    <a:pt x="426" y="1582"/>
                  </a:lnTo>
                  <a:lnTo>
                    <a:pt x="426" y="1582"/>
                  </a:lnTo>
                  <a:lnTo>
                    <a:pt x="429" y="1645"/>
                  </a:lnTo>
                  <a:lnTo>
                    <a:pt x="432" y="1714"/>
                  </a:lnTo>
                  <a:lnTo>
                    <a:pt x="437" y="1773"/>
                  </a:lnTo>
                  <a:lnTo>
                    <a:pt x="441" y="1808"/>
                  </a:lnTo>
                  <a:lnTo>
                    <a:pt x="441" y="1808"/>
                  </a:lnTo>
                  <a:lnTo>
                    <a:pt x="444" y="1820"/>
                  </a:lnTo>
                  <a:lnTo>
                    <a:pt x="450" y="1838"/>
                  </a:lnTo>
                  <a:lnTo>
                    <a:pt x="466" y="1882"/>
                  </a:lnTo>
                  <a:lnTo>
                    <a:pt x="482" y="1926"/>
                  </a:lnTo>
                  <a:lnTo>
                    <a:pt x="489" y="1942"/>
                  </a:lnTo>
                  <a:lnTo>
                    <a:pt x="491" y="1954"/>
                  </a:lnTo>
                  <a:lnTo>
                    <a:pt x="491" y="1954"/>
                  </a:lnTo>
                  <a:lnTo>
                    <a:pt x="491" y="1961"/>
                  </a:lnTo>
                  <a:lnTo>
                    <a:pt x="490" y="1971"/>
                  </a:lnTo>
                  <a:lnTo>
                    <a:pt x="486" y="1990"/>
                  </a:lnTo>
                  <a:lnTo>
                    <a:pt x="480" y="2006"/>
                  </a:lnTo>
                  <a:lnTo>
                    <a:pt x="476" y="2019"/>
                  </a:lnTo>
                  <a:lnTo>
                    <a:pt x="476" y="2019"/>
                  </a:lnTo>
                  <a:lnTo>
                    <a:pt x="474" y="2043"/>
                  </a:lnTo>
                  <a:lnTo>
                    <a:pt x="471" y="2069"/>
                  </a:lnTo>
                  <a:lnTo>
                    <a:pt x="471" y="2069"/>
                  </a:lnTo>
                  <a:lnTo>
                    <a:pt x="470" y="2089"/>
                  </a:lnTo>
                  <a:lnTo>
                    <a:pt x="472" y="2098"/>
                  </a:lnTo>
                  <a:lnTo>
                    <a:pt x="474" y="2104"/>
                  </a:lnTo>
                  <a:lnTo>
                    <a:pt x="476" y="2109"/>
                  </a:lnTo>
                  <a:lnTo>
                    <a:pt x="476" y="2109"/>
                  </a:lnTo>
                  <a:lnTo>
                    <a:pt x="479" y="2112"/>
                  </a:lnTo>
                  <a:lnTo>
                    <a:pt x="482" y="2116"/>
                  </a:lnTo>
                  <a:lnTo>
                    <a:pt x="495" y="2123"/>
                  </a:lnTo>
                  <a:lnTo>
                    <a:pt x="511" y="2132"/>
                  </a:lnTo>
                  <a:lnTo>
                    <a:pt x="530" y="2139"/>
                  </a:lnTo>
                  <a:lnTo>
                    <a:pt x="550" y="2147"/>
                  </a:lnTo>
                  <a:lnTo>
                    <a:pt x="571" y="2152"/>
                  </a:lnTo>
                  <a:lnTo>
                    <a:pt x="590" y="2154"/>
                  </a:lnTo>
                  <a:lnTo>
                    <a:pt x="599" y="2156"/>
                  </a:lnTo>
                  <a:lnTo>
                    <a:pt x="606" y="2154"/>
                  </a:lnTo>
                  <a:lnTo>
                    <a:pt x="606" y="2154"/>
                  </a:lnTo>
                  <a:lnTo>
                    <a:pt x="620" y="2151"/>
                  </a:lnTo>
                  <a:lnTo>
                    <a:pt x="634" y="2144"/>
                  </a:lnTo>
                  <a:lnTo>
                    <a:pt x="645" y="2136"/>
                  </a:lnTo>
                  <a:lnTo>
                    <a:pt x="657" y="2127"/>
                  </a:lnTo>
                  <a:lnTo>
                    <a:pt x="664" y="2117"/>
                  </a:lnTo>
                  <a:lnTo>
                    <a:pt x="668" y="2107"/>
                  </a:lnTo>
                  <a:lnTo>
                    <a:pt x="669" y="2102"/>
                  </a:lnTo>
                  <a:lnTo>
                    <a:pt x="669" y="2098"/>
                  </a:lnTo>
                  <a:lnTo>
                    <a:pt x="669" y="2093"/>
                  </a:lnTo>
                  <a:lnTo>
                    <a:pt x="667" y="2089"/>
                  </a:lnTo>
                  <a:lnTo>
                    <a:pt x="667" y="2089"/>
                  </a:lnTo>
                  <a:lnTo>
                    <a:pt x="660" y="2082"/>
                  </a:lnTo>
                  <a:lnTo>
                    <a:pt x="654" y="2075"/>
                  </a:lnTo>
                  <a:lnTo>
                    <a:pt x="640" y="2063"/>
                  </a:lnTo>
                  <a:lnTo>
                    <a:pt x="628" y="2053"/>
                  </a:lnTo>
                  <a:lnTo>
                    <a:pt x="624" y="2049"/>
                  </a:lnTo>
                  <a:lnTo>
                    <a:pt x="622" y="2044"/>
                  </a:lnTo>
                  <a:lnTo>
                    <a:pt x="622" y="2044"/>
                  </a:lnTo>
                  <a:lnTo>
                    <a:pt x="614" y="2024"/>
                  </a:lnTo>
                  <a:lnTo>
                    <a:pt x="606" y="1999"/>
                  </a:lnTo>
                  <a:lnTo>
                    <a:pt x="606" y="1999"/>
                  </a:lnTo>
                  <a:lnTo>
                    <a:pt x="604" y="1984"/>
                  </a:lnTo>
                  <a:lnTo>
                    <a:pt x="601" y="1969"/>
                  </a:lnTo>
                  <a:lnTo>
                    <a:pt x="598" y="1954"/>
                  </a:lnTo>
                  <a:lnTo>
                    <a:pt x="595" y="1946"/>
                  </a:lnTo>
                  <a:lnTo>
                    <a:pt x="591" y="1938"/>
                  </a:lnTo>
                  <a:lnTo>
                    <a:pt x="591" y="1938"/>
                  </a:lnTo>
                  <a:lnTo>
                    <a:pt x="585" y="1926"/>
                  </a:lnTo>
                  <a:lnTo>
                    <a:pt x="580" y="1913"/>
                  </a:lnTo>
                  <a:lnTo>
                    <a:pt x="578" y="1902"/>
                  </a:lnTo>
                  <a:lnTo>
                    <a:pt x="576" y="1888"/>
                  </a:lnTo>
                  <a:lnTo>
                    <a:pt x="576" y="1888"/>
                  </a:lnTo>
                  <a:lnTo>
                    <a:pt x="575" y="1871"/>
                  </a:lnTo>
                  <a:lnTo>
                    <a:pt x="576" y="1849"/>
                  </a:lnTo>
                  <a:lnTo>
                    <a:pt x="576" y="1808"/>
                  </a:lnTo>
                  <a:lnTo>
                    <a:pt x="576" y="1808"/>
                  </a:lnTo>
                  <a:lnTo>
                    <a:pt x="579" y="1782"/>
                  </a:lnTo>
                  <a:lnTo>
                    <a:pt x="584" y="1743"/>
                  </a:lnTo>
                  <a:lnTo>
                    <a:pt x="591" y="1682"/>
                  </a:lnTo>
                  <a:lnTo>
                    <a:pt x="591" y="1682"/>
                  </a:lnTo>
                  <a:lnTo>
                    <a:pt x="598" y="1626"/>
                  </a:lnTo>
                  <a:lnTo>
                    <a:pt x="600" y="1593"/>
                  </a:lnTo>
                  <a:lnTo>
                    <a:pt x="601" y="1581"/>
                  </a:lnTo>
                  <a:lnTo>
                    <a:pt x="601" y="1572"/>
                  </a:lnTo>
                  <a:lnTo>
                    <a:pt x="601" y="1572"/>
                  </a:lnTo>
                  <a:lnTo>
                    <a:pt x="581" y="1361"/>
                  </a:lnTo>
                  <a:lnTo>
                    <a:pt x="596" y="1351"/>
                  </a:lnTo>
                  <a:lnTo>
                    <a:pt x="596" y="1351"/>
                  </a:lnTo>
                  <a:lnTo>
                    <a:pt x="594" y="1326"/>
                  </a:lnTo>
                  <a:lnTo>
                    <a:pt x="593" y="1307"/>
                  </a:lnTo>
                  <a:lnTo>
                    <a:pt x="591" y="1291"/>
                  </a:lnTo>
                  <a:lnTo>
                    <a:pt x="591" y="1291"/>
                  </a:lnTo>
                  <a:lnTo>
                    <a:pt x="593" y="1287"/>
                  </a:lnTo>
                  <a:lnTo>
                    <a:pt x="594" y="1284"/>
                  </a:lnTo>
                  <a:lnTo>
                    <a:pt x="596" y="1284"/>
                  </a:lnTo>
                  <a:lnTo>
                    <a:pt x="599" y="1284"/>
                  </a:lnTo>
                  <a:lnTo>
                    <a:pt x="604" y="1288"/>
                  </a:lnTo>
                  <a:lnTo>
                    <a:pt x="606" y="1291"/>
                  </a:lnTo>
                  <a:lnTo>
                    <a:pt x="617" y="1351"/>
                  </a:lnTo>
                  <a:lnTo>
                    <a:pt x="632" y="1351"/>
                  </a:lnTo>
                  <a:lnTo>
                    <a:pt x="672" y="1492"/>
                  </a:lnTo>
                  <a:lnTo>
                    <a:pt x="672" y="1492"/>
                  </a:lnTo>
                  <a:lnTo>
                    <a:pt x="678" y="1559"/>
                  </a:lnTo>
                  <a:lnTo>
                    <a:pt x="684" y="1625"/>
                  </a:lnTo>
                  <a:lnTo>
                    <a:pt x="692" y="1692"/>
                  </a:lnTo>
                  <a:lnTo>
                    <a:pt x="692" y="1692"/>
                  </a:lnTo>
                  <a:lnTo>
                    <a:pt x="698" y="1748"/>
                  </a:lnTo>
                  <a:lnTo>
                    <a:pt x="700" y="1785"/>
                  </a:lnTo>
                  <a:lnTo>
                    <a:pt x="702" y="1815"/>
                  </a:lnTo>
                  <a:lnTo>
                    <a:pt x="702" y="1843"/>
                  </a:lnTo>
                  <a:lnTo>
                    <a:pt x="702" y="1843"/>
                  </a:lnTo>
                  <a:lnTo>
                    <a:pt x="702" y="1896"/>
                  </a:lnTo>
                  <a:lnTo>
                    <a:pt x="703" y="1920"/>
                  </a:lnTo>
                  <a:lnTo>
                    <a:pt x="702" y="1938"/>
                  </a:lnTo>
                  <a:lnTo>
                    <a:pt x="702" y="1938"/>
                  </a:lnTo>
                  <a:lnTo>
                    <a:pt x="700" y="1966"/>
                  </a:lnTo>
                  <a:lnTo>
                    <a:pt x="700" y="1974"/>
                  </a:lnTo>
                  <a:lnTo>
                    <a:pt x="702" y="1979"/>
                  </a:lnTo>
                  <a:lnTo>
                    <a:pt x="702" y="1979"/>
                  </a:lnTo>
                  <a:lnTo>
                    <a:pt x="705" y="1980"/>
                  </a:lnTo>
                  <a:lnTo>
                    <a:pt x="712" y="1981"/>
                  </a:lnTo>
                  <a:lnTo>
                    <a:pt x="733" y="1982"/>
                  </a:lnTo>
                  <a:lnTo>
                    <a:pt x="756" y="1984"/>
                  </a:lnTo>
                  <a:lnTo>
                    <a:pt x="772" y="1984"/>
                  </a:lnTo>
                  <a:lnTo>
                    <a:pt x="772" y="1984"/>
                  </a:lnTo>
                  <a:lnTo>
                    <a:pt x="781" y="1984"/>
                  </a:lnTo>
                  <a:lnTo>
                    <a:pt x="794" y="1985"/>
                  </a:lnTo>
                  <a:lnTo>
                    <a:pt x="836" y="1989"/>
                  </a:lnTo>
                  <a:lnTo>
                    <a:pt x="858" y="1990"/>
                  </a:lnTo>
                  <a:lnTo>
                    <a:pt x="880" y="1991"/>
                  </a:lnTo>
                  <a:lnTo>
                    <a:pt x="901" y="1991"/>
                  </a:lnTo>
                  <a:lnTo>
                    <a:pt x="917" y="1989"/>
                  </a:lnTo>
                  <a:lnTo>
                    <a:pt x="917" y="1989"/>
                  </a:lnTo>
                  <a:lnTo>
                    <a:pt x="930" y="1985"/>
                  </a:lnTo>
                  <a:lnTo>
                    <a:pt x="941" y="1982"/>
                  </a:lnTo>
                  <a:lnTo>
                    <a:pt x="949" y="1979"/>
                  </a:lnTo>
                  <a:lnTo>
                    <a:pt x="955" y="1974"/>
                  </a:lnTo>
                  <a:lnTo>
                    <a:pt x="957" y="1970"/>
                  </a:lnTo>
                  <a:lnTo>
                    <a:pt x="960" y="1965"/>
                  </a:lnTo>
                  <a:lnTo>
                    <a:pt x="959" y="1960"/>
                  </a:lnTo>
                  <a:lnTo>
                    <a:pt x="957" y="1954"/>
                  </a:lnTo>
                  <a:lnTo>
                    <a:pt x="957" y="1954"/>
                  </a:lnTo>
                  <a:lnTo>
                    <a:pt x="952" y="1942"/>
                  </a:lnTo>
                  <a:lnTo>
                    <a:pt x="949" y="1938"/>
                  </a:lnTo>
                  <a:lnTo>
                    <a:pt x="945" y="1935"/>
                  </a:lnTo>
                  <a:lnTo>
                    <a:pt x="935" y="1928"/>
                  </a:lnTo>
                  <a:lnTo>
                    <a:pt x="922" y="1923"/>
                  </a:lnTo>
                  <a:lnTo>
                    <a:pt x="922" y="1923"/>
                  </a:lnTo>
                  <a:lnTo>
                    <a:pt x="900" y="1913"/>
                  </a:lnTo>
                  <a:lnTo>
                    <a:pt x="870" y="1900"/>
                  </a:lnTo>
                  <a:lnTo>
                    <a:pt x="842" y="1883"/>
                  </a:lnTo>
                  <a:lnTo>
                    <a:pt x="832" y="1877"/>
                  </a:lnTo>
                  <a:lnTo>
                    <a:pt x="827" y="1873"/>
                  </a:lnTo>
                  <a:lnTo>
                    <a:pt x="827" y="1873"/>
                  </a:lnTo>
                  <a:lnTo>
                    <a:pt x="820" y="1861"/>
                  </a:lnTo>
                  <a:lnTo>
                    <a:pt x="809" y="1842"/>
                  </a:lnTo>
                  <a:lnTo>
                    <a:pt x="797" y="1818"/>
                  </a:lnTo>
                  <a:lnTo>
                    <a:pt x="797" y="1818"/>
                  </a:lnTo>
                  <a:lnTo>
                    <a:pt x="801" y="1809"/>
                  </a:lnTo>
                  <a:lnTo>
                    <a:pt x="804" y="1798"/>
                  </a:lnTo>
                  <a:lnTo>
                    <a:pt x="809" y="1782"/>
                  </a:lnTo>
                  <a:lnTo>
                    <a:pt x="815" y="1761"/>
                  </a:lnTo>
                  <a:lnTo>
                    <a:pt x="818" y="1738"/>
                  </a:lnTo>
                  <a:lnTo>
                    <a:pt x="821" y="1709"/>
                  </a:lnTo>
                  <a:lnTo>
                    <a:pt x="822" y="1677"/>
                  </a:lnTo>
                  <a:lnTo>
                    <a:pt x="822" y="1677"/>
                  </a:lnTo>
                  <a:lnTo>
                    <a:pt x="822" y="1643"/>
                  </a:lnTo>
                  <a:lnTo>
                    <a:pt x="825" y="1610"/>
                  </a:lnTo>
                  <a:lnTo>
                    <a:pt x="830" y="1549"/>
                  </a:lnTo>
                  <a:lnTo>
                    <a:pt x="835" y="1502"/>
                  </a:lnTo>
                  <a:lnTo>
                    <a:pt x="837" y="1476"/>
                  </a:lnTo>
                  <a:lnTo>
                    <a:pt x="837" y="1476"/>
                  </a:lnTo>
                  <a:lnTo>
                    <a:pt x="837" y="1466"/>
                  </a:lnTo>
                  <a:lnTo>
                    <a:pt x="833" y="1449"/>
                  </a:lnTo>
                  <a:lnTo>
                    <a:pt x="825" y="1402"/>
                  </a:lnTo>
                  <a:lnTo>
                    <a:pt x="812" y="1341"/>
                  </a:lnTo>
                  <a:lnTo>
                    <a:pt x="827" y="1336"/>
                  </a:lnTo>
                  <a:lnTo>
                    <a:pt x="827" y="1336"/>
                  </a:lnTo>
                  <a:lnTo>
                    <a:pt x="806" y="1233"/>
                  </a:lnTo>
                  <a:lnTo>
                    <a:pt x="782" y="1120"/>
                  </a:lnTo>
                  <a:lnTo>
                    <a:pt x="782" y="1120"/>
                  </a:lnTo>
                  <a:lnTo>
                    <a:pt x="778" y="1111"/>
                  </a:lnTo>
                  <a:lnTo>
                    <a:pt x="771" y="1097"/>
                  </a:lnTo>
                  <a:lnTo>
                    <a:pt x="751" y="1060"/>
                  </a:lnTo>
                  <a:lnTo>
                    <a:pt x="722" y="1009"/>
                  </a:lnTo>
                  <a:lnTo>
                    <a:pt x="742" y="994"/>
                  </a:lnTo>
                  <a:lnTo>
                    <a:pt x="717" y="919"/>
                  </a:lnTo>
                  <a:lnTo>
                    <a:pt x="717" y="919"/>
                  </a:lnTo>
                  <a:lnTo>
                    <a:pt x="772" y="826"/>
                  </a:lnTo>
                  <a:lnTo>
                    <a:pt x="811" y="763"/>
                  </a:lnTo>
                  <a:lnTo>
                    <a:pt x="823" y="745"/>
                  </a:lnTo>
                  <a:lnTo>
                    <a:pt x="827" y="738"/>
                  </a:lnTo>
                  <a:lnTo>
                    <a:pt x="827" y="738"/>
                  </a:lnTo>
                  <a:lnTo>
                    <a:pt x="827" y="743"/>
                  </a:lnTo>
                  <a:lnTo>
                    <a:pt x="830" y="751"/>
                  </a:lnTo>
                  <a:lnTo>
                    <a:pt x="835" y="762"/>
                  </a:lnTo>
                  <a:lnTo>
                    <a:pt x="840" y="775"/>
                  </a:lnTo>
                  <a:lnTo>
                    <a:pt x="846" y="789"/>
                  </a:lnTo>
                  <a:lnTo>
                    <a:pt x="855" y="802"/>
                  </a:lnTo>
                  <a:lnTo>
                    <a:pt x="863" y="814"/>
                  </a:lnTo>
                  <a:lnTo>
                    <a:pt x="872" y="824"/>
                  </a:lnTo>
                  <a:lnTo>
                    <a:pt x="872" y="824"/>
                  </a:lnTo>
                  <a:lnTo>
                    <a:pt x="883" y="831"/>
                  </a:lnTo>
                  <a:lnTo>
                    <a:pt x="896" y="839"/>
                  </a:lnTo>
                  <a:lnTo>
                    <a:pt x="910" y="846"/>
                  </a:lnTo>
                  <a:lnTo>
                    <a:pt x="925" y="851"/>
                  </a:lnTo>
                  <a:lnTo>
                    <a:pt x="940" y="855"/>
                  </a:lnTo>
                  <a:lnTo>
                    <a:pt x="955" y="859"/>
                  </a:lnTo>
                  <a:lnTo>
                    <a:pt x="967" y="860"/>
                  </a:lnTo>
                  <a:lnTo>
                    <a:pt x="977" y="859"/>
                  </a:lnTo>
                  <a:lnTo>
                    <a:pt x="977" y="859"/>
                  </a:lnTo>
                  <a:lnTo>
                    <a:pt x="982" y="858"/>
                  </a:lnTo>
                  <a:lnTo>
                    <a:pt x="986" y="855"/>
                  </a:lnTo>
                  <a:lnTo>
                    <a:pt x="995" y="849"/>
                  </a:lnTo>
                  <a:lnTo>
                    <a:pt x="1004" y="841"/>
                  </a:lnTo>
                  <a:lnTo>
                    <a:pt x="1011" y="831"/>
                  </a:lnTo>
                  <a:lnTo>
                    <a:pt x="1023" y="816"/>
                  </a:lnTo>
                  <a:lnTo>
                    <a:pt x="1028" y="809"/>
                  </a:lnTo>
                  <a:lnTo>
                    <a:pt x="1058" y="799"/>
                  </a:lnTo>
                  <a:lnTo>
                    <a:pt x="1058" y="799"/>
                  </a:lnTo>
                  <a:lnTo>
                    <a:pt x="1065" y="795"/>
                  </a:lnTo>
                  <a:lnTo>
                    <a:pt x="1073" y="790"/>
                  </a:lnTo>
                  <a:lnTo>
                    <a:pt x="1088" y="778"/>
                  </a:lnTo>
                  <a:lnTo>
                    <a:pt x="1099" y="768"/>
                  </a:lnTo>
                  <a:lnTo>
                    <a:pt x="1103" y="763"/>
                  </a:lnTo>
                  <a:lnTo>
                    <a:pt x="1103" y="763"/>
                  </a:lnTo>
                  <a:lnTo>
                    <a:pt x="1105" y="760"/>
                  </a:lnTo>
                  <a:lnTo>
                    <a:pt x="1110" y="750"/>
                  </a:lnTo>
                  <a:lnTo>
                    <a:pt x="1113" y="743"/>
                  </a:lnTo>
                  <a:lnTo>
                    <a:pt x="1114" y="738"/>
                  </a:lnTo>
                  <a:lnTo>
                    <a:pt x="1114" y="732"/>
                  </a:lnTo>
                  <a:lnTo>
                    <a:pt x="1113" y="728"/>
                  </a:lnTo>
                  <a:lnTo>
                    <a:pt x="1113" y="728"/>
                  </a:lnTo>
                  <a:lnTo>
                    <a:pt x="1110" y="726"/>
                  </a:lnTo>
                  <a:lnTo>
                    <a:pt x="1106" y="724"/>
                  </a:lnTo>
                  <a:lnTo>
                    <a:pt x="1104" y="723"/>
                  </a:lnTo>
                  <a:lnTo>
                    <a:pt x="1100" y="724"/>
                  </a:lnTo>
                  <a:lnTo>
                    <a:pt x="1095" y="727"/>
                  </a:lnTo>
                  <a:lnTo>
                    <a:pt x="1093" y="728"/>
                  </a:lnTo>
                  <a:lnTo>
                    <a:pt x="1093" y="728"/>
                  </a:lnTo>
                  <a:lnTo>
                    <a:pt x="1093" y="726"/>
                  </a:lnTo>
                  <a:lnTo>
                    <a:pt x="1091" y="722"/>
                  </a:lnTo>
                  <a:lnTo>
                    <a:pt x="1088" y="718"/>
                  </a:lnTo>
                  <a:lnTo>
                    <a:pt x="1088" y="718"/>
                  </a:lnTo>
                  <a:lnTo>
                    <a:pt x="1089" y="716"/>
                  </a:lnTo>
                  <a:lnTo>
                    <a:pt x="1088" y="709"/>
                  </a:lnTo>
                  <a:lnTo>
                    <a:pt x="1086" y="707"/>
                  </a:lnTo>
                  <a:lnTo>
                    <a:pt x="1084" y="703"/>
                  </a:lnTo>
                  <a:lnTo>
                    <a:pt x="1079" y="701"/>
                  </a:lnTo>
                  <a:lnTo>
                    <a:pt x="1073" y="698"/>
                  </a:lnTo>
                  <a:lnTo>
                    <a:pt x="1073" y="698"/>
                  </a:lnTo>
                  <a:lnTo>
                    <a:pt x="1058" y="696"/>
                  </a:lnTo>
                  <a:lnTo>
                    <a:pt x="1048" y="693"/>
                  </a:lnTo>
                  <a:lnTo>
                    <a:pt x="1038" y="693"/>
                  </a:lnTo>
                  <a:lnTo>
                    <a:pt x="1038" y="693"/>
                  </a:lnTo>
                  <a:lnTo>
                    <a:pt x="1039" y="692"/>
                  </a:lnTo>
                  <a:lnTo>
                    <a:pt x="1038" y="691"/>
                  </a:lnTo>
                  <a:lnTo>
                    <a:pt x="1034" y="689"/>
                  </a:lnTo>
                  <a:lnTo>
                    <a:pt x="1023" y="688"/>
                  </a:lnTo>
                  <a:lnTo>
                    <a:pt x="1023" y="688"/>
                  </a:lnTo>
                  <a:lnTo>
                    <a:pt x="1015" y="688"/>
                  </a:lnTo>
                  <a:lnTo>
                    <a:pt x="1009" y="689"/>
                  </a:lnTo>
                  <a:lnTo>
                    <a:pt x="1000" y="693"/>
                  </a:lnTo>
                  <a:lnTo>
                    <a:pt x="994" y="697"/>
                  </a:lnTo>
                  <a:lnTo>
                    <a:pt x="992" y="698"/>
                  </a:lnTo>
                  <a:lnTo>
                    <a:pt x="967" y="718"/>
                  </a:lnTo>
                  <a:lnTo>
                    <a:pt x="952" y="713"/>
                  </a:lnTo>
                  <a:lnTo>
                    <a:pt x="952" y="698"/>
                  </a:lnTo>
                  <a:lnTo>
                    <a:pt x="927" y="653"/>
                  </a:lnTo>
                  <a:lnTo>
                    <a:pt x="927" y="653"/>
                  </a:lnTo>
                  <a:lnTo>
                    <a:pt x="929" y="653"/>
                  </a:lnTo>
                  <a:lnTo>
                    <a:pt x="929" y="653"/>
                  </a:lnTo>
                  <a:lnTo>
                    <a:pt x="929" y="650"/>
                  </a:lnTo>
                  <a:lnTo>
                    <a:pt x="929" y="643"/>
                  </a:lnTo>
                  <a:lnTo>
                    <a:pt x="922" y="623"/>
                  </a:lnTo>
                  <a:lnTo>
                    <a:pt x="922" y="623"/>
                  </a:lnTo>
                  <a:lnTo>
                    <a:pt x="908" y="579"/>
                  </a:lnTo>
                  <a:lnTo>
                    <a:pt x="902" y="558"/>
                  </a:lnTo>
                  <a:lnTo>
                    <a:pt x="902" y="558"/>
                  </a:lnTo>
                  <a:lnTo>
                    <a:pt x="897" y="550"/>
                  </a:lnTo>
                  <a:lnTo>
                    <a:pt x="890" y="537"/>
                  </a:lnTo>
                  <a:lnTo>
                    <a:pt x="877" y="522"/>
                  </a:lnTo>
                  <a:lnTo>
                    <a:pt x="827" y="482"/>
                  </a:lnTo>
                  <a:lnTo>
                    <a:pt x="827" y="482"/>
                  </a:lnTo>
                  <a:lnTo>
                    <a:pt x="848" y="450"/>
                  </a:lnTo>
                  <a:lnTo>
                    <a:pt x="863" y="427"/>
                  </a:lnTo>
                  <a:lnTo>
                    <a:pt x="868" y="419"/>
                  </a:lnTo>
                  <a:lnTo>
                    <a:pt x="872" y="417"/>
                  </a:lnTo>
                  <a:lnTo>
                    <a:pt x="872" y="417"/>
                  </a:lnTo>
                  <a:lnTo>
                    <a:pt x="875" y="414"/>
                  </a:lnTo>
                  <a:lnTo>
                    <a:pt x="878" y="409"/>
                  </a:lnTo>
                  <a:lnTo>
                    <a:pt x="887" y="392"/>
                  </a:lnTo>
                  <a:lnTo>
                    <a:pt x="896" y="374"/>
                  </a:lnTo>
                  <a:lnTo>
                    <a:pt x="900" y="369"/>
                  </a:lnTo>
                  <a:lnTo>
                    <a:pt x="902" y="367"/>
                  </a:lnTo>
                  <a:lnTo>
                    <a:pt x="902" y="367"/>
                  </a:lnTo>
                  <a:lnTo>
                    <a:pt x="905" y="365"/>
                  </a:lnTo>
                  <a:lnTo>
                    <a:pt x="907" y="363"/>
                  </a:lnTo>
                  <a:lnTo>
                    <a:pt x="913" y="353"/>
                  </a:lnTo>
                  <a:lnTo>
                    <a:pt x="922" y="337"/>
                  </a:lnTo>
                  <a:lnTo>
                    <a:pt x="922" y="337"/>
                  </a:lnTo>
                  <a:lnTo>
                    <a:pt x="922" y="329"/>
                  </a:lnTo>
                  <a:lnTo>
                    <a:pt x="922" y="314"/>
                  </a:lnTo>
                  <a:lnTo>
                    <a:pt x="922" y="298"/>
                  </a:lnTo>
                  <a:lnTo>
                    <a:pt x="922" y="286"/>
                  </a:lnTo>
                  <a:lnTo>
                    <a:pt x="922" y="286"/>
                  </a:lnTo>
                  <a:lnTo>
                    <a:pt x="926" y="264"/>
                  </a:lnTo>
                  <a:lnTo>
                    <a:pt x="927" y="254"/>
                  </a:lnTo>
                  <a:lnTo>
                    <a:pt x="927" y="246"/>
                  </a:lnTo>
                  <a:lnTo>
                    <a:pt x="927" y="246"/>
                  </a:lnTo>
                  <a:lnTo>
                    <a:pt x="917" y="221"/>
                  </a:lnTo>
                  <a:lnTo>
                    <a:pt x="917" y="221"/>
                  </a:lnTo>
                  <a:lnTo>
                    <a:pt x="906" y="207"/>
                  </a:lnTo>
                  <a:lnTo>
                    <a:pt x="897" y="195"/>
                  </a:lnTo>
                  <a:lnTo>
                    <a:pt x="892" y="186"/>
                  </a:lnTo>
                  <a:lnTo>
                    <a:pt x="892" y="186"/>
                  </a:lnTo>
                  <a:lnTo>
                    <a:pt x="887" y="178"/>
                  </a:lnTo>
                  <a:lnTo>
                    <a:pt x="881" y="171"/>
                  </a:lnTo>
                  <a:lnTo>
                    <a:pt x="873" y="165"/>
                  </a:lnTo>
                  <a:lnTo>
                    <a:pt x="867" y="161"/>
                  </a:lnTo>
                  <a:lnTo>
                    <a:pt x="867" y="161"/>
                  </a:lnTo>
                  <a:lnTo>
                    <a:pt x="863" y="160"/>
                  </a:lnTo>
                  <a:lnTo>
                    <a:pt x="857" y="160"/>
                  </a:lnTo>
                  <a:lnTo>
                    <a:pt x="840" y="160"/>
                  </a:lnTo>
                  <a:lnTo>
                    <a:pt x="817" y="161"/>
                  </a:lnTo>
                  <a:lnTo>
                    <a:pt x="817" y="1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72BB84F3-899A-C35F-7842-C8C75E885A9D}"/>
              </a:ext>
            </a:extLst>
          </p:cNvPr>
          <p:cNvGrpSpPr/>
          <p:nvPr/>
        </p:nvGrpSpPr>
        <p:grpSpPr>
          <a:xfrm>
            <a:off x="3788744" y="3952923"/>
            <a:ext cx="2321600" cy="2351586"/>
            <a:chOff x="1398588" y="3621088"/>
            <a:chExt cx="3195638" cy="3236913"/>
          </a:xfrm>
        </p:grpSpPr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D47B7634-9FAA-A34E-8391-C8FB516C5B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1963" y="3621088"/>
              <a:ext cx="2862263" cy="3236913"/>
            </a:xfrm>
            <a:custGeom>
              <a:avLst/>
              <a:gdLst>
                <a:gd name="T0" fmla="*/ 853 w 1803"/>
                <a:gd name="T1" fmla="*/ 0 h 2039"/>
                <a:gd name="T2" fmla="*/ 813 w 1803"/>
                <a:gd name="T3" fmla="*/ 20 h 2039"/>
                <a:gd name="T4" fmla="*/ 758 w 1803"/>
                <a:gd name="T5" fmla="*/ 60 h 2039"/>
                <a:gd name="T6" fmla="*/ 753 w 1803"/>
                <a:gd name="T7" fmla="*/ 91 h 2039"/>
                <a:gd name="T8" fmla="*/ 759 w 1803"/>
                <a:gd name="T9" fmla="*/ 161 h 2039"/>
                <a:gd name="T10" fmla="*/ 738 w 1803"/>
                <a:gd name="T11" fmla="*/ 226 h 2039"/>
                <a:gd name="T12" fmla="*/ 741 w 1803"/>
                <a:gd name="T13" fmla="*/ 265 h 2039"/>
                <a:gd name="T14" fmla="*/ 774 w 1803"/>
                <a:gd name="T15" fmla="*/ 303 h 2039"/>
                <a:gd name="T16" fmla="*/ 847 w 1803"/>
                <a:gd name="T17" fmla="*/ 344 h 2039"/>
                <a:gd name="T18" fmla="*/ 783 w 1803"/>
                <a:gd name="T19" fmla="*/ 477 h 2039"/>
                <a:gd name="T20" fmla="*/ 375 w 1803"/>
                <a:gd name="T21" fmla="*/ 525 h 2039"/>
                <a:gd name="T22" fmla="*/ 106 w 1803"/>
                <a:gd name="T23" fmla="*/ 487 h 2039"/>
                <a:gd name="T24" fmla="*/ 15 w 1803"/>
                <a:gd name="T25" fmla="*/ 506 h 2039"/>
                <a:gd name="T26" fmla="*/ 6 w 1803"/>
                <a:gd name="T27" fmla="*/ 527 h 2039"/>
                <a:gd name="T28" fmla="*/ 11 w 1803"/>
                <a:gd name="T29" fmla="*/ 553 h 2039"/>
                <a:gd name="T30" fmla="*/ 72 w 1803"/>
                <a:gd name="T31" fmla="*/ 599 h 2039"/>
                <a:gd name="T32" fmla="*/ 166 w 1803"/>
                <a:gd name="T33" fmla="*/ 578 h 2039"/>
                <a:gd name="T34" fmla="*/ 417 w 1803"/>
                <a:gd name="T35" fmla="*/ 643 h 2039"/>
                <a:gd name="T36" fmla="*/ 870 w 1803"/>
                <a:gd name="T37" fmla="*/ 666 h 2039"/>
                <a:gd name="T38" fmla="*/ 1114 w 1803"/>
                <a:gd name="T39" fmla="*/ 1110 h 2039"/>
                <a:gd name="T40" fmla="*/ 1084 w 1803"/>
                <a:gd name="T41" fmla="*/ 1441 h 2039"/>
                <a:gd name="T42" fmla="*/ 1145 w 1803"/>
                <a:gd name="T43" fmla="*/ 1852 h 2039"/>
                <a:gd name="T44" fmla="*/ 1097 w 1803"/>
                <a:gd name="T45" fmla="*/ 1895 h 2039"/>
                <a:gd name="T46" fmla="*/ 1087 w 1803"/>
                <a:gd name="T47" fmla="*/ 1901 h 2039"/>
                <a:gd name="T48" fmla="*/ 1073 w 1803"/>
                <a:gd name="T49" fmla="*/ 1918 h 2039"/>
                <a:gd name="T50" fmla="*/ 990 w 1803"/>
                <a:gd name="T51" fmla="*/ 1977 h 2039"/>
                <a:gd name="T52" fmla="*/ 1006 w 1803"/>
                <a:gd name="T53" fmla="*/ 2031 h 2039"/>
                <a:gd name="T54" fmla="*/ 1194 w 1803"/>
                <a:gd name="T55" fmla="*/ 1999 h 2039"/>
                <a:gd name="T56" fmla="*/ 1284 w 1803"/>
                <a:gd name="T57" fmla="*/ 1937 h 2039"/>
                <a:gd name="T58" fmla="*/ 1269 w 1803"/>
                <a:gd name="T59" fmla="*/ 1868 h 2039"/>
                <a:gd name="T60" fmla="*/ 1244 w 1803"/>
                <a:gd name="T61" fmla="*/ 1467 h 2039"/>
                <a:gd name="T62" fmla="*/ 1408 w 1803"/>
                <a:gd name="T63" fmla="*/ 1195 h 2039"/>
                <a:gd name="T64" fmla="*/ 1530 w 1803"/>
                <a:gd name="T65" fmla="*/ 1446 h 2039"/>
                <a:gd name="T66" fmla="*/ 1641 w 1803"/>
                <a:gd name="T67" fmla="*/ 1718 h 2039"/>
                <a:gd name="T68" fmla="*/ 1664 w 1803"/>
                <a:gd name="T69" fmla="*/ 1902 h 2039"/>
                <a:gd name="T70" fmla="*/ 1671 w 1803"/>
                <a:gd name="T71" fmla="*/ 2009 h 2039"/>
                <a:gd name="T72" fmla="*/ 1768 w 1803"/>
                <a:gd name="T73" fmla="*/ 2010 h 2039"/>
                <a:gd name="T74" fmla="*/ 1803 w 1803"/>
                <a:gd name="T75" fmla="*/ 1917 h 2039"/>
                <a:gd name="T76" fmla="*/ 1753 w 1803"/>
                <a:gd name="T77" fmla="*/ 1769 h 2039"/>
                <a:gd name="T78" fmla="*/ 1739 w 1803"/>
                <a:gd name="T79" fmla="*/ 1622 h 2039"/>
                <a:gd name="T80" fmla="*/ 1706 w 1803"/>
                <a:gd name="T81" fmla="*/ 1195 h 2039"/>
                <a:gd name="T82" fmla="*/ 1530 w 1803"/>
                <a:gd name="T83" fmla="*/ 723 h 2039"/>
                <a:gd name="T84" fmla="*/ 1545 w 1803"/>
                <a:gd name="T85" fmla="*/ 558 h 2039"/>
                <a:gd name="T86" fmla="*/ 1621 w 1803"/>
                <a:gd name="T87" fmla="*/ 768 h 2039"/>
                <a:gd name="T88" fmla="*/ 1641 w 1803"/>
                <a:gd name="T89" fmla="*/ 829 h 2039"/>
                <a:gd name="T90" fmla="*/ 1660 w 1803"/>
                <a:gd name="T91" fmla="*/ 771 h 2039"/>
                <a:gd name="T92" fmla="*/ 1706 w 1803"/>
                <a:gd name="T93" fmla="*/ 873 h 2039"/>
                <a:gd name="T94" fmla="*/ 1720 w 1803"/>
                <a:gd name="T95" fmla="*/ 799 h 2039"/>
                <a:gd name="T96" fmla="*/ 1748 w 1803"/>
                <a:gd name="T97" fmla="*/ 876 h 2039"/>
                <a:gd name="T98" fmla="*/ 1770 w 1803"/>
                <a:gd name="T99" fmla="*/ 864 h 2039"/>
                <a:gd name="T100" fmla="*/ 1797 w 1803"/>
                <a:gd name="T101" fmla="*/ 835 h 2039"/>
                <a:gd name="T102" fmla="*/ 1780 w 1803"/>
                <a:gd name="T103" fmla="*/ 763 h 2039"/>
                <a:gd name="T104" fmla="*/ 1710 w 1803"/>
                <a:gd name="T105" fmla="*/ 663 h 2039"/>
                <a:gd name="T106" fmla="*/ 1595 w 1803"/>
                <a:gd name="T107" fmla="*/ 422 h 2039"/>
                <a:gd name="T108" fmla="*/ 1454 w 1803"/>
                <a:gd name="T109" fmla="*/ 322 h 2039"/>
                <a:gd name="T110" fmla="*/ 1258 w 1803"/>
                <a:gd name="T111" fmla="*/ 225 h 2039"/>
                <a:gd name="T112" fmla="*/ 1132 w 1803"/>
                <a:gd name="T113" fmla="*/ 231 h 2039"/>
                <a:gd name="T114" fmla="*/ 1053 w 1803"/>
                <a:gd name="T115" fmla="*/ 231 h 2039"/>
                <a:gd name="T116" fmla="*/ 1042 w 1803"/>
                <a:gd name="T117" fmla="*/ 123 h 2039"/>
                <a:gd name="T118" fmla="*/ 1011 w 1803"/>
                <a:gd name="T119" fmla="*/ 63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3" h="2039">
                  <a:moveTo>
                    <a:pt x="963" y="40"/>
                  </a:moveTo>
                  <a:lnTo>
                    <a:pt x="963" y="40"/>
                  </a:lnTo>
                  <a:lnTo>
                    <a:pt x="941" y="30"/>
                  </a:lnTo>
                  <a:lnTo>
                    <a:pt x="919" y="21"/>
                  </a:lnTo>
                  <a:lnTo>
                    <a:pt x="898" y="15"/>
                  </a:lnTo>
                  <a:lnTo>
                    <a:pt x="898" y="15"/>
                  </a:lnTo>
                  <a:lnTo>
                    <a:pt x="881" y="10"/>
                  </a:lnTo>
                  <a:lnTo>
                    <a:pt x="867" y="5"/>
                  </a:lnTo>
                  <a:lnTo>
                    <a:pt x="853" y="0"/>
                  </a:lnTo>
                  <a:lnTo>
                    <a:pt x="853" y="0"/>
                  </a:lnTo>
                  <a:lnTo>
                    <a:pt x="858" y="4"/>
                  </a:lnTo>
                  <a:lnTo>
                    <a:pt x="859" y="8"/>
                  </a:lnTo>
                  <a:lnTo>
                    <a:pt x="859" y="9"/>
                  </a:lnTo>
                  <a:lnTo>
                    <a:pt x="858" y="10"/>
                  </a:lnTo>
                  <a:lnTo>
                    <a:pt x="858" y="10"/>
                  </a:lnTo>
                  <a:lnTo>
                    <a:pt x="850" y="13"/>
                  </a:lnTo>
                  <a:lnTo>
                    <a:pt x="839" y="14"/>
                  </a:lnTo>
                  <a:lnTo>
                    <a:pt x="825" y="16"/>
                  </a:lnTo>
                  <a:lnTo>
                    <a:pt x="813" y="20"/>
                  </a:lnTo>
                  <a:lnTo>
                    <a:pt x="813" y="20"/>
                  </a:lnTo>
                  <a:lnTo>
                    <a:pt x="792" y="28"/>
                  </a:lnTo>
                  <a:lnTo>
                    <a:pt x="784" y="32"/>
                  </a:lnTo>
                  <a:lnTo>
                    <a:pt x="778" y="35"/>
                  </a:lnTo>
                  <a:lnTo>
                    <a:pt x="778" y="35"/>
                  </a:lnTo>
                  <a:lnTo>
                    <a:pt x="774" y="40"/>
                  </a:lnTo>
                  <a:lnTo>
                    <a:pt x="770" y="48"/>
                  </a:lnTo>
                  <a:lnTo>
                    <a:pt x="765" y="55"/>
                  </a:lnTo>
                  <a:lnTo>
                    <a:pt x="761" y="58"/>
                  </a:lnTo>
                  <a:lnTo>
                    <a:pt x="758" y="60"/>
                  </a:lnTo>
                  <a:lnTo>
                    <a:pt x="758" y="60"/>
                  </a:lnTo>
                  <a:lnTo>
                    <a:pt x="746" y="68"/>
                  </a:lnTo>
                  <a:lnTo>
                    <a:pt x="743" y="70"/>
                  </a:lnTo>
                  <a:lnTo>
                    <a:pt x="743" y="70"/>
                  </a:lnTo>
                  <a:lnTo>
                    <a:pt x="746" y="73"/>
                  </a:lnTo>
                  <a:lnTo>
                    <a:pt x="754" y="77"/>
                  </a:lnTo>
                  <a:lnTo>
                    <a:pt x="756" y="80"/>
                  </a:lnTo>
                  <a:lnTo>
                    <a:pt x="758" y="84"/>
                  </a:lnTo>
                  <a:lnTo>
                    <a:pt x="756" y="87"/>
                  </a:lnTo>
                  <a:lnTo>
                    <a:pt x="753" y="91"/>
                  </a:lnTo>
                  <a:lnTo>
                    <a:pt x="753" y="91"/>
                  </a:lnTo>
                  <a:lnTo>
                    <a:pt x="740" y="96"/>
                  </a:lnTo>
                  <a:lnTo>
                    <a:pt x="729" y="99"/>
                  </a:lnTo>
                  <a:lnTo>
                    <a:pt x="718" y="101"/>
                  </a:lnTo>
                  <a:lnTo>
                    <a:pt x="733" y="106"/>
                  </a:lnTo>
                  <a:lnTo>
                    <a:pt x="723" y="116"/>
                  </a:lnTo>
                  <a:lnTo>
                    <a:pt x="758" y="126"/>
                  </a:lnTo>
                  <a:lnTo>
                    <a:pt x="758" y="126"/>
                  </a:lnTo>
                  <a:lnTo>
                    <a:pt x="759" y="133"/>
                  </a:lnTo>
                  <a:lnTo>
                    <a:pt x="759" y="151"/>
                  </a:lnTo>
                  <a:lnTo>
                    <a:pt x="759" y="161"/>
                  </a:lnTo>
                  <a:lnTo>
                    <a:pt x="759" y="170"/>
                  </a:lnTo>
                  <a:lnTo>
                    <a:pt x="756" y="177"/>
                  </a:lnTo>
                  <a:lnTo>
                    <a:pt x="755" y="180"/>
                  </a:lnTo>
                  <a:lnTo>
                    <a:pt x="753" y="181"/>
                  </a:lnTo>
                  <a:lnTo>
                    <a:pt x="753" y="181"/>
                  </a:lnTo>
                  <a:lnTo>
                    <a:pt x="745" y="186"/>
                  </a:lnTo>
                  <a:lnTo>
                    <a:pt x="739" y="190"/>
                  </a:lnTo>
                  <a:lnTo>
                    <a:pt x="733" y="196"/>
                  </a:lnTo>
                  <a:lnTo>
                    <a:pt x="733" y="196"/>
                  </a:lnTo>
                  <a:lnTo>
                    <a:pt x="738" y="226"/>
                  </a:lnTo>
                  <a:lnTo>
                    <a:pt x="738" y="226"/>
                  </a:lnTo>
                  <a:lnTo>
                    <a:pt x="738" y="230"/>
                  </a:lnTo>
                  <a:lnTo>
                    <a:pt x="738" y="234"/>
                  </a:lnTo>
                  <a:lnTo>
                    <a:pt x="735" y="242"/>
                  </a:lnTo>
                  <a:lnTo>
                    <a:pt x="733" y="251"/>
                  </a:lnTo>
                  <a:lnTo>
                    <a:pt x="733" y="254"/>
                  </a:lnTo>
                  <a:lnTo>
                    <a:pt x="733" y="256"/>
                  </a:lnTo>
                  <a:lnTo>
                    <a:pt x="733" y="256"/>
                  </a:lnTo>
                  <a:lnTo>
                    <a:pt x="736" y="260"/>
                  </a:lnTo>
                  <a:lnTo>
                    <a:pt x="741" y="265"/>
                  </a:lnTo>
                  <a:lnTo>
                    <a:pt x="748" y="271"/>
                  </a:lnTo>
                  <a:lnTo>
                    <a:pt x="753" y="291"/>
                  </a:lnTo>
                  <a:lnTo>
                    <a:pt x="753" y="291"/>
                  </a:lnTo>
                  <a:lnTo>
                    <a:pt x="754" y="294"/>
                  </a:lnTo>
                  <a:lnTo>
                    <a:pt x="756" y="296"/>
                  </a:lnTo>
                  <a:lnTo>
                    <a:pt x="761" y="299"/>
                  </a:lnTo>
                  <a:lnTo>
                    <a:pt x="768" y="301"/>
                  </a:lnTo>
                  <a:lnTo>
                    <a:pt x="773" y="301"/>
                  </a:lnTo>
                  <a:lnTo>
                    <a:pt x="773" y="301"/>
                  </a:lnTo>
                  <a:lnTo>
                    <a:pt x="774" y="303"/>
                  </a:lnTo>
                  <a:lnTo>
                    <a:pt x="775" y="306"/>
                  </a:lnTo>
                  <a:lnTo>
                    <a:pt x="780" y="319"/>
                  </a:lnTo>
                  <a:lnTo>
                    <a:pt x="784" y="325"/>
                  </a:lnTo>
                  <a:lnTo>
                    <a:pt x="789" y="333"/>
                  </a:lnTo>
                  <a:lnTo>
                    <a:pt x="795" y="338"/>
                  </a:lnTo>
                  <a:lnTo>
                    <a:pt x="803" y="342"/>
                  </a:lnTo>
                  <a:lnTo>
                    <a:pt x="803" y="342"/>
                  </a:lnTo>
                  <a:lnTo>
                    <a:pt x="813" y="344"/>
                  </a:lnTo>
                  <a:lnTo>
                    <a:pt x="824" y="344"/>
                  </a:lnTo>
                  <a:lnTo>
                    <a:pt x="847" y="344"/>
                  </a:lnTo>
                  <a:lnTo>
                    <a:pt x="865" y="343"/>
                  </a:lnTo>
                  <a:lnTo>
                    <a:pt x="873" y="342"/>
                  </a:lnTo>
                  <a:lnTo>
                    <a:pt x="908" y="377"/>
                  </a:lnTo>
                  <a:lnTo>
                    <a:pt x="908" y="377"/>
                  </a:lnTo>
                  <a:lnTo>
                    <a:pt x="849" y="427"/>
                  </a:lnTo>
                  <a:lnTo>
                    <a:pt x="807" y="461"/>
                  </a:lnTo>
                  <a:lnTo>
                    <a:pt x="792" y="473"/>
                  </a:lnTo>
                  <a:lnTo>
                    <a:pt x="785" y="476"/>
                  </a:lnTo>
                  <a:lnTo>
                    <a:pt x="783" y="477"/>
                  </a:lnTo>
                  <a:lnTo>
                    <a:pt x="783" y="477"/>
                  </a:lnTo>
                  <a:lnTo>
                    <a:pt x="770" y="478"/>
                  </a:lnTo>
                  <a:lnTo>
                    <a:pt x="750" y="482"/>
                  </a:lnTo>
                  <a:lnTo>
                    <a:pt x="708" y="492"/>
                  </a:lnTo>
                  <a:lnTo>
                    <a:pt x="708" y="492"/>
                  </a:lnTo>
                  <a:lnTo>
                    <a:pt x="562" y="522"/>
                  </a:lnTo>
                  <a:lnTo>
                    <a:pt x="562" y="537"/>
                  </a:lnTo>
                  <a:lnTo>
                    <a:pt x="562" y="537"/>
                  </a:lnTo>
                  <a:lnTo>
                    <a:pt x="417" y="527"/>
                  </a:lnTo>
                  <a:lnTo>
                    <a:pt x="417" y="527"/>
                  </a:lnTo>
                  <a:lnTo>
                    <a:pt x="375" y="525"/>
                  </a:lnTo>
                  <a:lnTo>
                    <a:pt x="337" y="525"/>
                  </a:lnTo>
                  <a:lnTo>
                    <a:pt x="297" y="522"/>
                  </a:lnTo>
                  <a:lnTo>
                    <a:pt x="274" y="521"/>
                  </a:lnTo>
                  <a:lnTo>
                    <a:pt x="251" y="517"/>
                  </a:lnTo>
                  <a:lnTo>
                    <a:pt x="251" y="517"/>
                  </a:lnTo>
                  <a:lnTo>
                    <a:pt x="206" y="510"/>
                  </a:lnTo>
                  <a:lnTo>
                    <a:pt x="169" y="501"/>
                  </a:lnTo>
                  <a:lnTo>
                    <a:pt x="136" y="494"/>
                  </a:lnTo>
                  <a:lnTo>
                    <a:pt x="106" y="487"/>
                  </a:lnTo>
                  <a:lnTo>
                    <a:pt x="106" y="487"/>
                  </a:lnTo>
                  <a:lnTo>
                    <a:pt x="81" y="483"/>
                  </a:lnTo>
                  <a:lnTo>
                    <a:pt x="63" y="482"/>
                  </a:lnTo>
                  <a:lnTo>
                    <a:pt x="52" y="482"/>
                  </a:lnTo>
                  <a:lnTo>
                    <a:pt x="46" y="482"/>
                  </a:lnTo>
                  <a:lnTo>
                    <a:pt x="46" y="482"/>
                  </a:lnTo>
                  <a:lnTo>
                    <a:pt x="43" y="482"/>
                  </a:lnTo>
                  <a:lnTo>
                    <a:pt x="40" y="485"/>
                  </a:lnTo>
                  <a:lnTo>
                    <a:pt x="30" y="494"/>
                  </a:lnTo>
                  <a:lnTo>
                    <a:pt x="20" y="502"/>
                  </a:lnTo>
                  <a:lnTo>
                    <a:pt x="15" y="506"/>
                  </a:lnTo>
                  <a:lnTo>
                    <a:pt x="11" y="507"/>
                  </a:lnTo>
                  <a:lnTo>
                    <a:pt x="11" y="507"/>
                  </a:lnTo>
                  <a:lnTo>
                    <a:pt x="5" y="510"/>
                  </a:lnTo>
                  <a:lnTo>
                    <a:pt x="1" y="512"/>
                  </a:lnTo>
                  <a:lnTo>
                    <a:pt x="0" y="515"/>
                  </a:lnTo>
                  <a:lnTo>
                    <a:pt x="0" y="517"/>
                  </a:lnTo>
                  <a:lnTo>
                    <a:pt x="0" y="520"/>
                  </a:lnTo>
                  <a:lnTo>
                    <a:pt x="1" y="522"/>
                  </a:lnTo>
                  <a:lnTo>
                    <a:pt x="1" y="522"/>
                  </a:lnTo>
                  <a:lnTo>
                    <a:pt x="6" y="527"/>
                  </a:lnTo>
                  <a:lnTo>
                    <a:pt x="11" y="530"/>
                  </a:lnTo>
                  <a:lnTo>
                    <a:pt x="16" y="532"/>
                  </a:lnTo>
                  <a:lnTo>
                    <a:pt x="16" y="532"/>
                  </a:lnTo>
                  <a:lnTo>
                    <a:pt x="12" y="534"/>
                  </a:lnTo>
                  <a:lnTo>
                    <a:pt x="10" y="534"/>
                  </a:lnTo>
                  <a:lnTo>
                    <a:pt x="7" y="536"/>
                  </a:lnTo>
                  <a:lnTo>
                    <a:pt x="5" y="539"/>
                  </a:lnTo>
                  <a:lnTo>
                    <a:pt x="5" y="543"/>
                  </a:lnTo>
                  <a:lnTo>
                    <a:pt x="6" y="546"/>
                  </a:lnTo>
                  <a:lnTo>
                    <a:pt x="11" y="553"/>
                  </a:lnTo>
                  <a:lnTo>
                    <a:pt x="11" y="553"/>
                  </a:lnTo>
                  <a:lnTo>
                    <a:pt x="20" y="561"/>
                  </a:lnTo>
                  <a:lnTo>
                    <a:pt x="22" y="566"/>
                  </a:lnTo>
                  <a:lnTo>
                    <a:pt x="25" y="569"/>
                  </a:lnTo>
                  <a:lnTo>
                    <a:pt x="31" y="573"/>
                  </a:lnTo>
                  <a:lnTo>
                    <a:pt x="31" y="573"/>
                  </a:lnTo>
                  <a:lnTo>
                    <a:pt x="42" y="581"/>
                  </a:lnTo>
                  <a:lnTo>
                    <a:pt x="56" y="591"/>
                  </a:lnTo>
                  <a:lnTo>
                    <a:pt x="63" y="595"/>
                  </a:lnTo>
                  <a:lnTo>
                    <a:pt x="72" y="599"/>
                  </a:lnTo>
                  <a:lnTo>
                    <a:pt x="81" y="602"/>
                  </a:lnTo>
                  <a:lnTo>
                    <a:pt x="91" y="603"/>
                  </a:lnTo>
                  <a:lnTo>
                    <a:pt x="91" y="603"/>
                  </a:lnTo>
                  <a:lnTo>
                    <a:pt x="102" y="602"/>
                  </a:lnTo>
                  <a:lnTo>
                    <a:pt x="114" y="599"/>
                  </a:lnTo>
                  <a:lnTo>
                    <a:pt x="126" y="595"/>
                  </a:lnTo>
                  <a:lnTo>
                    <a:pt x="139" y="590"/>
                  </a:lnTo>
                  <a:lnTo>
                    <a:pt x="159" y="581"/>
                  </a:lnTo>
                  <a:lnTo>
                    <a:pt x="166" y="578"/>
                  </a:lnTo>
                  <a:lnTo>
                    <a:pt x="166" y="578"/>
                  </a:lnTo>
                  <a:lnTo>
                    <a:pt x="261" y="602"/>
                  </a:lnTo>
                  <a:lnTo>
                    <a:pt x="327" y="619"/>
                  </a:lnTo>
                  <a:lnTo>
                    <a:pt x="348" y="625"/>
                  </a:lnTo>
                  <a:lnTo>
                    <a:pt x="357" y="628"/>
                  </a:lnTo>
                  <a:lnTo>
                    <a:pt x="357" y="628"/>
                  </a:lnTo>
                  <a:lnTo>
                    <a:pt x="359" y="629"/>
                  </a:lnTo>
                  <a:lnTo>
                    <a:pt x="364" y="632"/>
                  </a:lnTo>
                  <a:lnTo>
                    <a:pt x="382" y="637"/>
                  </a:lnTo>
                  <a:lnTo>
                    <a:pt x="404" y="642"/>
                  </a:lnTo>
                  <a:lnTo>
                    <a:pt x="417" y="643"/>
                  </a:lnTo>
                  <a:lnTo>
                    <a:pt x="427" y="643"/>
                  </a:lnTo>
                  <a:lnTo>
                    <a:pt x="427" y="643"/>
                  </a:lnTo>
                  <a:lnTo>
                    <a:pt x="587" y="638"/>
                  </a:lnTo>
                  <a:lnTo>
                    <a:pt x="612" y="668"/>
                  </a:lnTo>
                  <a:lnTo>
                    <a:pt x="612" y="668"/>
                  </a:lnTo>
                  <a:lnTo>
                    <a:pt x="652" y="667"/>
                  </a:lnTo>
                  <a:lnTo>
                    <a:pt x="743" y="664"/>
                  </a:lnTo>
                  <a:lnTo>
                    <a:pt x="792" y="663"/>
                  </a:lnTo>
                  <a:lnTo>
                    <a:pt x="837" y="664"/>
                  </a:lnTo>
                  <a:lnTo>
                    <a:pt x="870" y="666"/>
                  </a:lnTo>
                  <a:lnTo>
                    <a:pt x="882" y="667"/>
                  </a:lnTo>
                  <a:lnTo>
                    <a:pt x="888" y="668"/>
                  </a:lnTo>
                  <a:lnTo>
                    <a:pt x="888" y="668"/>
                  </a:lnTo>
                  <a:lnTo>
                    <a:pt x="903" y="674"/>
                  </a:lnTo>
                  <a:lnTo>
                    <a:pt x="916" y="679"/>
                  </a:lnTo>
                  <a:lnTo>
                    <a:pt x="928" y="683"/>
                  </a:lnTo>
                  <a:lnTo>
                    <a:pt x="1124" y="879"/>
                  </a:lnTo>
                  <a:lnTo>
                    <a:pt x="1119" y="904"/>
                  </a:lnTo>
                  <a:lnTo>
                    <a:pt x="1134" y="914"/>
                  </a:lnTo>
                  <a:lnTo>
                    <a:pt x="1114" y="1110"/>
                  </a:lnTo>
                  <a:lnTo>
                    <a:pt x="1129" y="1115"/>
                  </a:lnTo>
                  <a:lnTo>
                    <a:pt x="1129" y="1115"/>
                  </a:lnTo>
                  <a:lnTo>
                    <a:pt x="1100" y="1222"/>
                  </a:lnTo>
                  <a:lnTo>
                    <a:pt x="1068" y="1336"/>
                  </a:lnTo>
                  <a:lnTo>
                    <a:pt x="1068" y="1336"/>
                  </a:lnTo>
                  <a:lnTo>
                    <a:pt x="1065" y="1356"/>
                  </a:lnTo>
                  <a:lnTo>
                    <a:pt x="1060" y="1387"/>
                  </a:lnTo>
                  <a:lnTo>
                    <a:pt x="1053" y="1431"/>
                  </a:lnTo>
                  <a:lnTo>
                    <a:pt x="1084" y="1441"/>
                  </a:lnTo>
                  <a:lnTo>
                    <a:pt x="1084" y="1441"/>
                  </a:lnTo>
                  <a:lnTo>
                    <a:pt x="1099" y="1548"/>
                  </a:lnTo>
                  <a:lnTo>
                    <a:pt x="1111" y="1628"/>
                  </a:lnTo>
                  <a:lnTo>
                    <a:pt x="1119" y="1677"/>
                  </a:lnTo>
                  <a:lnTo>
                    <a:pt x="1119" y="1677"/>
                  </a:lnTo>
                  <a:lnTo>
                    <a:pt x="1136" y="1760"/>
                  </a:lnTo>
                  <a:lnTo>
                    <a:pt x="1145" y="1805"/>
                  </a:lnTo>
                  <a:lnTo>
                    <a:pt x="1149" y="1828"/>
                  </a:lnTo>
                  <a:lnTo>
                    <a:pt x="1149" y="1828"/>
                  </a:lnTo>
                  <a:lnTo>
                    <a:pt x="1147" y="1838"/>
                  </a:lnTo>
                  <a:lnTo>
                    <a:pt x="1145" y="1852"/>
                  </a:lnTo>
                  <a:lnTo>
                    <a:pt x="1141" y="1866"/>
                  </a:lnTo>
                  <a:lnTo>
                    <a:pt x="1139" y="1873"/>
                  </a:lnTo>
                  <a:lnTo>
                    <a:pt x="1139" y="1873"/>
                  </a:lnTo>
                  <a:lnTo>
                    <a:pt x="1132" y="1880"/>
                  </a:lnTo>
                  <a:lnTo>
                    <a:pt x="1121" y="1888"/>
                  </a:lnTo>
                  <a:lnTo>
                    <a:pt x="1104" y="1903"/>
                  </a:lnTo>
                  <a:lnTo>
                    <a:pt x="1104" y="1903"/>
                  </a:lnTo>
                  <a:lnTo>
                    <a:pt x="1102" y="1903"/>
                  </a:lnTo>
                  <a:lnTo>
                    <a:pt x="1100" y="1902"/>
                  </a:lnTo>
                  <a:lnTo>
                    <a:pt x="1097" y="1895"/>
                  </a:lnTo>
                  <a:lnTo>
                    <a:pt x="1094" y="1883"/>
                  </a:lnTo>
                  <a:lnTo>
                    <a:pt x="1094" y="1883"/>
                  </a:lnTo>
                  <a:lnTo>
                    <a:pt x="1091" y="1892"/>
                  </a:lnTo>
                  <a:lnTo>
                    <a:pt x="1090" y="1897"/>
                  </a:lnTo>
                  <a:lnTo>
                    <a:pt x="1089" y="1898"/>
                  </a:lnTo>
                  <a:lnTo>
                    <a:pt x="1089" y="1898"/>
                  </a:lnTo>
                  <a:lnTo>
                    <a:pt x="1089" y="1898"/>
                  </a:lnTo>
                  <a:lnTo>
                    <a:pt x="1089" y="1898"/>
                  </a:lnTo>
                  <a:lnTo>
                    <a:pt x="1087" y="1898"/>
                  </a:lnTo>
                  <a:lnTo>
                    <a:pt x="1087" y="1901"/>
                  </a:lnTo>
                  <a:lnTo>
                    <a:pt x="1086" y="1903"/>
                  </a:lnTo>
                  <a:lnTo>
                    <a:pt x="1085" y="1903"/>
                  </a:lnTo>
                  <a:lnTo>
                    <a:pt x="1084" y="1903"/>
                  </a:lnTo>
                  <a:lnTo>
                    <a:pt x="1084" y="1903"/>
                  </a:lnTo>
                  <a:lnTo>
                    <a:pt x="1081" y="1901"/>
                  </a:lnTo>
                  <a:lnTo>
                    <a:pt x="1078" y="1903"/>
                  </a:lnTo>
                  <a:lnTo>
                    <a:pt x="1078" y="1903"/>
                  </a:lnTo>
                  <a:lnTo>
                    <a:pt x="1077" y="1907"/>
                  </a:lnTo>
                  <a:lnTo>
                    <a:pt x="1076" y="1912"/>
                  </a:lnTo>
                  <a:lnTo>
                    <a:pt x="1073" y="1918"/>
                  </a:lnTo>
                  <a:lnTo>
                    <a:pt x="1071" y="1921"/>
                  </a:lnTo>
                  <a:lnTo>
                    <a:pt x="1068" y="1923"/>
                  </a:lnTo>
                  <a:lnTo>
                    <a:pt x="1068" y="1923"/>
                  </a:lnTo>
                  <a:lnTo>
                    <a:pt x="1058" y="1930"/>
                  </a:lnTo>
                  <a:lnTo>
                    <a:pt x="1045" y="1937"/>
                  </a:lnTo>
                  <a:lnTo>
                    <a:pt x="1023" y="1949"/>
                  </a:lnTo>
                  <a:lnTo>
                    <a:pt x="1023" y="1949"/>
                  </a:lnTo>
                  <a:lnTo>
                    <a:pt x="1016" y="1954"/>
                  </a:lnTo>
                  <a:lnTo>
                    <a:pt x="1002" y="1965"/>
                  </a:lnTo>
                  <a:lnTo>
                    <a:pt x="990" y="1977"/>
                  </a:lnTo>
                  <a:lnTo>
                    <a:pt x="986" y="1984"/>
                  </a:lnTo>
                  <a:lnTo>
                    <a:pt x="983" y="1989"/>
                  </a:lnTo>
                  <a:lnTo>
                    <a:pt x="983" y="1989"/>
                  </a:lnTo>
                  <a:lnTo>
                    <a:pt x="982" y="1998"/>
                  </a:lnTo>
                  <a:lnTo>
                    <a:pt x="983" y="2006"/>
                  </a:lnTo>
                  <a:lnTo>
                    <a:pt x="986" y="2014"/>
                  </a:lnTo>
                  <a:lnTo>
                    <a:pt x="988" y="2019"/>
                  </a:lnTo>
                  <a:lnTo>
                    <a:pt x="988" y="2019"/>
                  </a:lnTo>
                  <a:lnTo>
                    <a:pt x="995" y="2024"/>
                  </a:lnTo>
                  <a:lnTo>
                    <a:pt x="1006" y="2031"/>
                  </a:lnTo>
                  <a:lnTo>
                    <a:pt x="1017" y="2038"/>
                  </a:lnTo>
                  <a:lnTo>
                    <a:pt x="1021" y="2039"/>
                  </a:lnTo>
                  <a:lnTo>
                    <a:pt x="1023" y="2039"/>
                  </a:lnTo>
                  <a:lnTo>
                    <a:pt x="1023" y="2039"/>
                  </a:lnTo>
                  <a:lnTo>
                    <a:pt x="1043" y="2033"/>
                  </a:lnTo>
                  <a:lnTo>
                    <a:pt x="1089" y="2020"/>
                  </a:lnTo>
                  <a:lnTo>
                    <a:pt x="1144" y="2008"/>
                  </a:lnTo>
                  <a:lnTo>
                    <a:pt x="1170" y="2003"/>
                  </a:lnTo>
                  <a:lnTo>
                    <a:pt x="1194" y="1999"/>
                  </a:lnTo>
                  <a:lnTo>
                    <a:pt x="1194" y="1999"/>
                  </a:lnTo>
                  <a:lnTo>
                    <a:pt x="1231" y="1994"/>
                  </a:lnTo>
                  <a:lnTo>
                    <a:pt x="1260" y="1988"/>
                  </a:lnTo>
                  <a:lnTo>
                    <a:pt x="1270" y="1985"/>
                  </a:lnTo>
                  <a:lnTo>
                    <a:pt x="1278" y="1981"/>
                  </a:lnTo>
                  <a:lnTo>
                    <a:pt x="1283" y="1977"/>
                  </a:lnTo>
                  <a:lnTo>
                    <a:pt x="1284" y="1976"/>
                  </a:lnTo>
                  <a:lnTo>
                    <a:pt x="1284" y="1974"/>
                  </a:lnTo>
                  <a:lnTo>
                    <a:pt x="1284" y="1974"/>
                  </a:lnTo>
                  <a:lnTo>
                    <a:pt x="1284" y="1950"/>
                  </a:lnTo>
                  <a:lnTo>
                    <a:pt x="1284" y="1937"/>
                  </a:lnTo>
                  <a:lnTo>
                    <a:pt x="1284" y="1929"/>
                  </a:lnTo>
                  <a:lnTo>
                    <a:pt x="1284" y="1929"/>
                  </a:lnTo>
                  <a:lnTo>
                    <a:pt x="1284" y="1917"/>
                  </a:lnTo>
                  <a:lnTo>
                    <a:pt x="1283" y="1901"/>
                  </a:lnTo>
                  <a:lnTo>
                    <a:pt x="1282" y="1886"/>
                  </a:lnTo>
                  <a:lnTo>
                    <a:pt x="1279" y="1878"/>
                  </a:lnTo>
                  <a:lnTo>
                    <a:pt x="1279" y="1878"/>
                  </a:lnTo>
                  <a:lnTo>
                    <a:pt x="1274" y="1873"/>
                  </a:lnTo>
                  <a:lnTo>
                    <a:pt x="1269" y="1868"/>
                  </a:lnTo>
                  <a:lnTo>
                    <a:pt x="1269" y="1868"/>
                  </a:lnTo>
                  <a:lnTo>
                    <a:pt x="1268" y="1866"/>
                  </a:lnTo>
                  <a:lnTo>
                    <a:pt x="1266" y="1862"/>
                  </a:lnTo>
                  <a:lnTo>
                    <a:pt x="1264" y="1843"/>
                  </a:lnTo>
                  <a:lnTo>
                    <a:pt x="1264" y="1843"/>
                  </a:lnTo>
                  <a:lnTo>
                    <a:pt x="1258" y="1797"/>
                  </a:lnTo>
                  <a:lnTo>
                    <a:pt x="1255" y="1769"/>
                  </a:lnTo>
                  <a:lnTo>
                    <a:pt x="1254" y="1748"/>
                  </a:lnTo>
                  <a:lnTo>
                    <a:pt x="1254" y="1748"/>
                  </a:lnTo>
                  <a:lnTo>
                    <a:pt x="1249" y="1598"/>
                  </a:lnTo>
                  <a:lnTo>
                    <a:pt x="1244" y="1467"/>
                  </a:lnTo>
                  <a:lnTo>
                    <a:pt x="1294" y="1467"/>
                  </a:lnTo>
                  <a:lnTo>
                    <a:pt x="1294" y="1467"/>
                  </a:lnTo>
                  <a:lnTo>
                    <a:pt x="1310" y="1423"/>
                  </a:lnTo>
                  <a:lnTo>
                    <a:pt x="1347" y="1327"/>
                  </a:lnTo>
                  <a:lnTo>
                    <a:pt x="1367" y="1277"/>
                  </a:lnTo>
                  <a:lnTo>
                    <a:pt x="1386" y="1234"/>
                  </a:lnTo>
                  <a:lnTo>
                    <a:pt x="1393" y="1217"/>
                  </a:lnTo>
                  <a:lnTo>
                    <a:pt x="1401" y="1204"/>
                  </a:lnTo>
                  <a:lnTo>
                    <a:pt x="1406" y="1197"/>
                  </a:lnTo>
                  <a:lnTo>
                    <a:pt x="1408" y="1195"/>
                  </a:lnTo>
                  <a:lnTo>
                    <a:pt x="1409" y="1195"/>
                  </a:lnTo>
                  <a:lnTo>
                    <a:pt x="1409" y="1195"/>
                  </a:lnTo>
                  <a:lnTo>
                    <a:pt x="1413" y="1199"/>
                  </a:lnTo>
                  <a:lnTo>
                    <a:pt x="1418" y="1209"/>
                  </a:lnTo>
                  <a:lnTo>
                    <a:pt x="1432" y="1239"/>
                  </a:lnTo>
                  <a:lnTo>
                    <a:pt x="1448" y="1279"/>
                  </a:lnTo>
                  <a:lnTo>
                    <a:pt x="1466" y="1327"/>
                  </a:lnTo>
                  <a:lnTo>
                    <a:pt x="1496" y="1413"/>
                  </a:lnTo>
                  <a:lnTo>
                    <a:pt x="1510" y="1451"/>
                  </a:lnTo>
                  <a:lnTo>
                    <a:pt x="1530" y="1446"/>
                  </a:lnTo>
                  <a:lnTo>
                    <a:pt x="1530" y="1446"/>
                  </a:lnTo>
                  <a:lnTo>
                    <a:pt x="1545" y="1477"/>
                  </a:lnTo>
                  <a:lnTo>
                    <a:pt x="1578" y="1546"/>
                  </a:lnTo>
                  <a:lnTo>
                    <a:pt x="1597" y="1587"/>
                  </a:lnTo>
                  <a:lnTo>
                    <a:pt x="1615" y="1625"/>
                  </a:lnTo>
                  <a:lnTo>
                    <a:pt x="1627" y="1659"/>
                  </a:lnTo>
                  <a:lnTo>
                    <a:pt x="1632" y="1672"/>
                  </a:lnTo>
                  <a:lnTo>
                    <a:pt x="1635" y="1682"/>
                  </a:lnTo>
                  <a:lnTo>
                    <a:pt x="1635" y="1682"/>
                  </a:lnTo>
                  <a:lnTo>
                    <a:pt x="1641" y="1718"/>
                  </a:lnTo>
                  <a:lnTo>
                    <a:pt x="1646" y="1749"/>
                  </a:lnTo>
                  <a:lnTo>
                    <a:pt x="1650" y="1793"/>
                  </a:lnTo>
                  <a:lnTo>
                    <a:pt x="1650" y="1793"/>
                  </a:lnTo>
                  <a:lnTo>
                    <a:pt x="1650" y="1805"/>
                  </a:lnTo>
                  <a:lnTo>
                    <a:pt x="1649" y="1817"/>
                  </a:lnTo>
                  <a:lnTo>
                    <a:pt x="1649" y="1827"/>
                  </a:lnTo>
                  <a:lnTo>
                    <a:pt x="1650" y="1838"/>
                  </a:lnTo>
                  <a:lnTo>
                    <a:pt x="1650" y="1838"/>
                  </a:lnTo>
                  <a:lnTo>
                    <a:pt x="1660" y="1880"/>
                  </a:lnTo>
                  <a:lnTo>
                    <a:pt x="1664" y="1902"/>
                  </a:lnTo>
                  <a:lnTo>
                    <a:pt x="1665" y="1912"/>
                  </a:lnTo>
                  <a:lnTo>
                    <a:pt x="1665" y="1918"/>
                  </a:lnTo>
                  <a:lnTo>
                    <a:pt x="1665" y="1918"/>
                  </a:lnTo>
                  <a:lnTo>
                    <a:pt x="1664" y="1939"/>
                  </a:lnTo>
                  <a:lnTo>
                    <a:pt x="1662" y="1955"/>
                  </a:lnTo>
                  <a:lnTo>
                    <a:pt x="1664" y="1971"/>
                  </a:lnTo>
                  <a:lnTo>
                    <a:pt x="1665" y="1988"/>
                  </a:lnTo>
                  <a:lnTo>
                    <a:pt x="1666" y="1995"/>
                  </a:lnTo>
                  <a:lnTo>
                    <a:pt x="1669" y="2003"/>
                  </a:lnTo>
                  <a:lnTo>
                    <a:pt x="1671" y="2009"/>
                  </a:lnTo>
                  <a:lnTo>
                    <a:pt x="1675" y="2013"/>
                  </a:lnTo>
                  <a:lnTo>
                    <a:pt x="1680" y="2016"/>
                  </a:lnTo>
                  <a:lnTo>
                    <a:pt x="1685" y="2019"/>
                  </a:lnTo>
                  <a:lnTo>
                    <a:pt x="1685" y="2019"/>
                  </a:lnTo>
                  <a:lnTo>
                    <a:pt x="1699" y="2021"/>
                  </a:lnTo>
                  <a:lnTo>
                    <a:pt x="1715" y="2021"/>
                  </a:lnTo>
                  <a:lnTo>
                    <a:pt x="1733" y="2020"/>
                  </a:lnTo>
                  <a:lnTo>
                    <a:pt x="1750" y="2016"/>
                  </a:lnTo>
                  <a:lnTo>
                    <a:pt x="1760" y="2014"/>
                  </a:lnTo>
                  <a:lnTo>
                    <a:pt x="1768" y="2010"/>
                  </a:lnTo>
                  <a:lnTo>
                    <a:pt x="1776" y="2006"/>
                  </a:lnTo>
                  <a:lnTo>
                    <a:pt x="1783" y="2001"/>
                  </a:lnTo>
                  <a:lnTo>
                    <a:pt x="1789" y="1994"/>
                  </a:lnTo>
                  <a:lnTo>
                    <a:pt x="1794" y="1988"/>
                  </a:lnTo>
                  <a:lnTo>
                    <a:pt x="1798" y="1979"/>
                  </a:lnTo>
                  <a:lnTo>
                    <a:pt x="1800" y="1969"/>
                  </a:lnTo>
                  <a:lnTo>
                    <a:pt x="1800" y="1969"/>
                  </a:lnTo>
                  <a:lnTo>
                    <a:pt x="1803" y="1950"/>
                  </a:lnTo>
                  <a:lnTo>
                    <a:pt x="1803" y="1932"/>
                  </a:lnTo>
                  <a:lnTo>
                    <a:pt x="1803" y="1917"/>
                  </a:lnTo>
                  <a:lnTo>
                    <a:pt x="1800" y="1905"/>
                  </a:lnTo>
                  <a:lnTo>
                    <a:pt x="1798" y="1893"/>
                  </a:lnTo>
                  <a:lnTo>
                    <a:pt x="1794" y="1882"/>
                  </a:lnTo>
                  <a:lnTo>
                    <a:pt x="1785" y="1863"/>
                  </a:lnTo>
                  <a:lnTo>
                    <a:pt x="1785" y="1863"/>
                  </a:lnTo>
                  <a:lnTo>
                    <a:pt x="1776" y="1841"/>
                  </a:lnTo>
                  <a:lnTo>
                    <a:pt x="1769" y="1813"/>
                  </a:lnTo>
                  <a:lnTo>
                    <a:pt x="1760" y="1783"/>
                  </a:lnTo>
                  <a:lnTo>
                    <a:pt x="1760" y="1783"/>
                  </a:lnTo>
                  <a:lnTo>
                    <a:pt x="1753" y="1769"/>
                  </a:lnTo>
                  <a:lnTo>
                    <a:pt x="1746" y="1759"/>
                  </a:lnTo>
                  <a:lnTo>
                    <a:pt x="1745" y="1755"/>
                  </a:lnTo>
                  <a:lnTo>
                    <a:pt x="1745" y="1753"/>
                  </a:lnTo>
                  <a:lnTo>
                    <a:pt x="1745" y="1753"/>
                  </a:lnTo>
                  <a:lnTo>
                    <a:pt x="1746" y="1749"/>
                  </a:lnTo>
                  <a:lnTo>
                    <a:pt x="1746" y="1741"/>
                  </a:lnTo>
                  <a:lnTo>
                    <a:pt x="1745" y="1687"/>
                  </a:lnTo>
                  <a:lnTo>
                    <a:pt x="1745" y="1687"/>
                  </a:lnTo>
                  <a:lnTo>
                    <a:pt x="1743" y="1659"/>
                  </a:lnTo>
                  <a:lnTo>
                    <a:pt x="1739" y="1622"/>
                  </a:lnTo>
                  <a:lnTo>
                    <a:pt x="1728" y="1537"/>
                  </a:lnTo>
                  <a:lnTo>
                    <a:pt x="1710" y="1431"/>
                  </a:lnTo>
                  <a:lnTo>
                    <a:pt x="1775" y="1406"/>
                  </a:lnTo>
                  <a:lnTo>
                    <a:pt x="1775" y="1406"/>
                  </a:lnTo>
                  <a:lnTo>
                    <a:pt x="1764" y="1379"/>
                  </a:lnTo>
                  <a:lnTo>
                    <a:pt x="1740" y="1315"/>
                  </a:lnTo>
                  <a:lnTo>
                    <a:pt x="1728" y="1277"/>
                  </a:lnTo>
                  <a:lnTo>
                    <a:pt x="1716" y="1241"/>
                  </a:lnTo>
                  <a:lnTo>
                    <a:pt x="1709" y="1209"/>
                  </a:lnTo>
                  <a:lnTo>
                    <a:pt x="1706" y="1195"/>
                  </a:lnTo>
                  <a:lnTo>
                    <a:pt x="1705" y="1185"/>
                  </a:lnTo>
                  <a:lnTo>
                    <a:pt x="1705" y="1185"/>
                  </a:lnTo>
                  <a:lnTo>
                    <a:pt x="1703" y="1161"/>
                  </a:lnTo>
                  <a:lnTo>
                    <a:pt x="1696" y="1129"/>
                  </a:lnTo>
                  <a:lnTo>
                    <a:pt x="1689" y="1091"/>
                  </a:lnTo>
                  <a:lnTo>
                    <a:pt x="1680" y="1051"/>
                  </a:lnTo>
                  <a:lnTo>
                    <a:pt x="1662" y="983"/>
                  </a:lnTo>
                  <a:lnTo>
                    <a:pt x="1655" y="954"/>
                  </a:lnTo>
                  <a:lnTo>
                    <a:pt x="1670" y="929"/>
                  </a:lnTo>
                  <a:lnTo>
                    <a:pt x="1530" y="723"/>
                  </a:lnTo>
                  <a:lnTo>
                    <a:pt x="1404" y="482"/>
                  </a:lnTo>
                  <a:lnTo>
                    <a:pt x="1459" y="512"/>
                  </a:lnTo>
                  <a:lnTo>
                    <a:pt x="1485" y="512"/>
                  </a:lnTo>
                  <a:lnTo>
                    <a:pt x="1485" y="512"/>
                  </a:lnTo>
                  <a:lnTo>
                    <a:pt x="1487" y="502"/>
                  </a:lnTo>
                  <a:lnTo>
                    <a:pt x="1492" y="481"/>
                  </a:lnTo>
                  <a:lnTo>
                    <a:pt x="1492" y="481"/>
                  </a:lnTo>
                  <a:lnTo>
                    <a:pt x="1515" y="512"/>
                  </a:lnTo>
                  <a:lnTo>
                    <a:pt x="1530" y="535"/>
                  </a:lnTo>
                  <a:lnTo>
                    <a:pt x="1545" y="558"/>
                  </a:lnTo>
                  <a:lnTo>
                    <a:pt x="1545" y="558"/>
                  </a:lnTo>
                  <a:lnTo>
                    <a:pt x="1555" y="573"/>
                  </a:lnTo>
                  <a:lnTo>
                    <a:pt x="1568" y="591"/>
                  </a:lnTo>
                  <a:lnTo>
                    <a:pt x="1600" y="633"/>
                  </a:lnTo>
                  <a:lnTo>
                    <a:pt x="1640" y="683"/>
                  </a:lnTo>
                  <a:lnTo>
                    <a:pt x="1640" y="683"/>
                  </a:lnTo>
                  <a:lnTo>
                    <a:pt x="1630" y="716"/>
                  </a:lnTo>
                  <a:lnTo>
                    <a:pt x="1620" y="753"/>
                  </a:lnTo>
                  <a:lnTo>
                    <a:pt x="1620" y="753"/>
                  </a:lnTo>
                  <a:lnTo>
                    <a:pt x="1621" y="768"/>
                  </a:lnTo>
                  <a:lnTo>
                    <a:pt x="1624" y="795"/>
                  </a:lnTo>
                  <a:lnTo>
                    <a:pt x="1626" y="809"/>
                  </a:lnTo>
                  <a:lnTo>
                    <a:pt x="1629" y="820"/>
                  </a:lnTo>
                  <a:lnTo>
                    <a:pt x="1632" y="826"/>
                  </a:lnTo>
                  <a:lnTo>
                    <a:pt x="1634" y="829"/>
                  </a:lnTo>
                  <a:lnTo>
                    <a:pt x="1635" y="829"/>
                  </a:lnTo>
                  <a:lnTo>
                    <a:pt x="1635" y="829"/>
                  </a:lnTo>
                  <a:lnTo>
                    <a:pt x="1639" y="827"/>
                  </a:lnTo>
                  <a:lnTo>
                    <a:pt x="1641" y="829"/>
                  </a:lnTo>
                  <a:lnTo>
                    <a:pt x="1641" y="829"/>
                  </a:lnTo>
                  <a:lnTo>
                    <a:pt x="1642" y="825"/>
                  </a:lnTo>
                  <a:lnTo>
                    <a:pt x="1645" y="814"/>
                  </a:lnTo>
                  <a:lnTo>
                    <a:pt x="1645" y="814"/>
                  </a:lnTo>
                  <a:lnTo>
                    <a:pt x="1647" y="797"/>
                  </a:lnTo>
                  <a:lnTo>
                    <a:pt x="1650" y="782"/>
                  </a:lnTo>
                  <a:lnTo>
                    <a:pt x="1652" y="772"/>
                  </a:lnTo>
                  <a:lnTo>
                    <a:pt x="1654" y="768"/>
                  </a:lnTo>
                  <a:lnTo>
                    <a:pt x="1655" y="768"/>
                  </a:lnTo>
                  <a:lnTo>
                    <a:pt x="1655" y="768"/>
                  </a:lnTo>
                  <a:lnTo>
                    <a:pt x="1660" y="771"/>
                  </a:lnTo>
                  <a:lnTo>
                    <a:pt x="1667" y="776"/>
                  </a:lnTo>
                  <a:lnTo>
                    <a:pt x="1675" y="785"/>
                  </a:lnTo>
                  <a:lnTo>
                    <a:pt x="1677" y="789"/>
                  </a:lnTo>
                  <a:lnTo>
                    <a:pt x="1680" y="794"/>
                  </a:lnTo>
                  <a:lnTo>
                    <a:pt x="1680" y="794"/>
                  </a:lnTo>
                  <a:lnTo>
                    <a:pt x="1685" y="812"/>
                  </a:lnTo>
                  <a:lnTo>
                    <a:pt x="1694" y="841"/>
                  </a:lnTo>
                  <a:lnTo>
                    <a:pt x="1698" y="855"/>
                  </a:lnTo>
                  <a:lnTo>
                    <a:pt x="1703" y="866"/>
                  </a:lnTo>
                  <a:lnTo>
                    <a:pt x="1706" y="873"/>
                  </a:lnTo>
                  <a:lnTo>
                    <a:pt x="1709" y="874"/>
                  </a:lnTo>
                  <a:lnTo>
                    <a:pt x="1710" y="874"/>
                  </a:lnTo>
                  <a:lnTo>
                    <a:pt x="1710" y="874"/>
                  </a:lnTo>
                  <a:lnTo>
                    <a:pt x="1711" y="871"/>
                  </a:lnTo>
                  <a:lnTo>
                    <a:pt x="1713" y="869"/>
                  </a:lnTo>
                  <a:lnTo>
                    <a:pt x="1715" y="859"/>
                  </a:lnTo>
                  <a:lnTo>
                    <a:pt x="1719" y="834"/>
                  </a:lnTo>
                  <a:lnTo>
                    <a:pt x="1720" y="810"/>
                  </a:lnTo>
                  <a:lnTo>
                    <a:pt x="1720" y="799"/>
                  </a:lnTo>
                  <a:lnTo>
                    <a:pt x="1720" y="799"/>
                  </a:lnTo>
                  <a:lnTo>
                    <a:pt x="1721" y="811"/>
                  </a:lnTo>
                  <a:lnTo>
                    <a:pt x="1726" y="839"/>
                  </a:lnTo>
                  <a:lnTo>
                    <a:pt x="1729" y="854"/>
                  </a:lnTo>
                  <a:lnTo>
                    <a:pt x="1733" y="868"/>
                  </a:lnTo>
                  <a:lnTo>
                    <a:pt x="1736" y="876"/>
                  </a:lnTo>
                  <a:lnTo>
                    <a:pt x="1738" y="878"/>
                  </a:lnTo>
                  <a:lnTo>
                    <a:pt x="1740" y="879"/>
                  </a:lnTo>
                  <a:lnTo>
                    <a:pt x="1740" y="879"/>
                  </a:lnTo>
                  <a:lnTo>
                    <a:pt x="1744" y="878"/>
                  </a:lnTo>
                  <a:lnTo>
                    <a:pt x="1748" y="876"/>
                  </a:lnTo>
                  <a:lnTo>
                    <a:pt x="1751" y="871"/>
                  </a:lnTo>
                  <a:lnTo>
                    <a:pt x="1754" y="866"/>
                  </a:lnTo>
                  <a:lnTo>
                    <a:pt x="1755" y="864"/>
                  </a:lnTo>
                  <a:lnTo>
                    <a:pt x="1755" y="864"/>
                  </a:lnTo>
                  <a:lnTo>
                    <a:pt x="1758" y="865"/>
                  </a:lnTo>
                  <a:lnTo>
                    <a:pt x="1761" y="868"/>
                  </a:lnTo>
                  <a:lnTo>
                    <a:pt x="1764" y="869"/>
                  </a:lnTo>
                  <a:lnTo>
                    <a:pt x="1766" y="868"/>
                  </a:lnTo>
                  <a:lnTo>
                    <a:pt x="1769" y="866"/>
                  </a:lnTo>
                  <a:lnTo>
                    <a:pt x="1770" y="864"/>
                  </a:lnTo>
                  <a:lnTo>
                    <a:pt x="1770" y="864"/>
                  </a:lnTo>
                  <a:lnTo>
                    <a:pt x="1771" y="848"/>
                  </a:lnTo>
                  <a:lnTo>
                    <a:pt x="1771" y="822"/>
                  </a:lnTo>
                  <a:lnTo>
                    <a:pt x="1770" y="789"/>
                  </a:lnTo>
                  <a:lnTo>
                    <a:pt x="1770" y="789"/>
                  </a:lnTo>
                  <a:lnTo>
                    <a:pt x="1774" y="797"/>
                  </a:lnTo>
                  <a:lnTo>
                    <a:pt x="1783" y="815"/>
                  </a:lnTo>
                  <a:lnTo>
                    <a:pt x="1788" y="824"/>
                  </a:lnTo>
                  <a:lnTo>
                    <a:pt x="1793" y="831"/>
                  </a:lnTo>
                  <a:lnTo>
                    <a:pt x="1797" y="835"/>
                  </a:lnTo>
                  <a:lnTo>
                    <a:pt x="1799" y="835"/>
                  </a:lnTo>
                  <a:lnTo>
                    <a:pt x="1800" y="834"/>
                  </a:lnTo>
                  <a:lnTo>
                    <a:pt x="1800" y="834"/>
                  </a:lnTo>
                  <a:lnTo>
                    <a:pt x="1802" y="831"/>
                  </a:lnTo>
                  <a:lnTo>
                    <a:pt x="1802" y="829"/>
                  </a:lnTo>
                  <a:lnTo>
                    <a:pt x="1800" y="820"/>
                  </a:lnTo>
                  <a:lnTo>
                    <a:pt x="1798" y="810"/>
                  </a:lnTo>
                  <a:lnTo>
                    <a:pt x="1794" y="799"/>
                  </a:lnTo>
                  <a:lnTo>
                    <a:pt x="1780" y="763"/>
                  </a:lnTo>
                  <a:lnTo>
                    <a:pt x="1780" y="763"/>
                  </a:lnTo>
                  <a:lnTo>
                    <a:pt x="1773" y="748"/>
                  </a:lnTo>
                  <a:lnTo>
                    <a:pt x="1760" y="726"/>
                  </a:lnTo>
                  <a:lnTo>
                    <a:pt x="1744" y="702"/>
                  </a:lnTo>
                  <a:lnTo>
                    <a:pt x="1730" y="683"/>
                  </a:lnTo>
                  <a:lnTo>
                    <a:pt x="1730" y="683"/>
                  </a:lnTo>
                  <a:lnTo>
                    <a:pt x="1720" y="673"/>
                  </a:lnTo>
                  <a:lnTo>
                    <a:pt x="1714" y="667"/>
                  </a:lnTo>
                  <a:lnTo>
                    <a:pt x="1710" y="666"/>
                  </a:lnTo>
                  <a:lnTo>
                    <a:pt x="1710" y="663"/>
                  </a:lnTo>
                  <a:lnTo>
                    <a:pt x="1710" y="663"/>
                  </a:lnTo>
                  <a:lnTo>
                    <a:pt x="1709" y="657"/>
                  </a:lnTo>
                  <a:lnTo>
                    <a:pt x="1704" y="642"/>
                  </a:lnTo>
                  <a:lnTo>
                    <a:pt x="1688" y="598"/>
                  </a:lnTo>
                  <a:lnTo>
                    <a:pt x="1667" y="548"/>
                  </a:lnTo>
                  <a:lnTo>
                    <a:pt x="1659" y="527"/>
                  </a:lnTo>
                  <a:lnTo>
                    <a:pt x="1650" y="512"/>
                  </a:lnTo>
                  <a:lnTo>
                    <a:pt x="1650" y="512"/>
                  </a:lnTo>
                  <a:lnTo>
                    <a:pt x="1632" y="486"/>
                  </a:lnTo>
                  <a:lnTo>
                    <a:pt x="1615" y="456"/>
                  </a:lnTo>
                  <a:lnTo>
                    <a:pt x="1595" y="422"/>
                  </a:lnTo>
                  <a:lnTo>
                    <a:pt x="1595" y="422"/>
                  </a:lnTo>
                  <a:lnTo>
                    <a:pt x="1535" y="384"/>
                  </a:lnTo>
                  <a:lnTo>
                    <a:pt x="1540" y="372"/>
                  </a:lnTo>
                  <a:lnTo>
                    <a:pt x="1540" y="372"/>
                  </a:lnTo>
                  <a:lnTo>
                    <a:pt x="1532" y="365"/>
                  </a:lnTo>
                  <a:lnTo>
                    <a:pt x="1515" y="352"/>
                  </a:lnTo>
                  <a:lnTo>
                    <a:pt x="1501" y="343"/>
                  </a:lnTo>
                  <a:lnTo>
                    <a:pt x="1487" y="334"/>
                  </a:lnTo>
                  <a:lnTo>
                    <a:pt x="1471" y="328"/>
                  </a:lnTo>
                  <a:lnTo>
                    <a:pt x="1454" y="322"/>
                  </a:lnTo>
                  <a:lnTo>
                    <a:pt x="1454" y="322"/>
                  </a:lnTo>
                  <a:lnTo>
                    <a:pt x="1439" y="317"/>
                  </a:lnTo>
                  <a:lnTo>
                    <a:pt x="1421" y="309"/>
                  </a:lnTo>
                  <a:lnTo>
                    <a:pt x="1375" y="289"/>
                  </a:lnTo>
                  <a:lnTo>
                    <a:pt x="1375" y="289"/>
                  </a:lnTo>
                  <a:lnTo>
                    <a:pt x="1369" y="286"/>
                  </a:lnTo>
                  <a:lnTo>
                    <a:pt x="1369" y="286"/>
                  </a:lnTo>
                  <a:lnTo>
                    <a:pt x="1338" y="269"/>
                  </a:lnTo>
                  <a:lnTo>
                    <a:pt x="1297" y="246"/>
                  </a:lnTo>
                  <a:lnTo>
                    <a:pt x="1258" y="225"/>
                  </a:lnTo>
                  <a:lnTo>
                    <a:pt x="1244" y="219"/>
                  </a:lnTo>
                  <a:lnTo>
                    <a:pt x="1234" y="216"/>
                  </a:lnTo>
                  <a:lnTo>
                    <a:pt x="1234" y="216"/>
                  </a:lnTo>
                  <a:lnTo>
                    <a:pt x="1204" y="214"/>
                  </a:lnTo>
                  <a:lnTo>
                    <a:pt x="1188" y="215"/>
                  </a:lnTo>
                  <a:lnTo>
                    <a:pt x="1169" y="216"/>
                  </a:lnTo>
                  <a:lnTo>
                    <a:pt x="1169" y="216"/>
                  </a:lnTo>
                  <a:lnTo>
                    <a:pt x="1159" y="219"/>
                  </a:lnTo>
                  <a:lnTo>
                    <a:pt x="1146" y="225"/>
                  </a:lnTo>
                  <a:lnTo>
                    <a:pt x="1132" y="231"/>
                  </a:lnTo>
                  <a:lnTo>
                    <a:pt x="1120" y="240"/>
                  </a:lnTo>
                  <a:lnTo>
                    <a:pt x="1099" y="254"/>
                  </a:lnTo>
                  <a:lnTo>
                    <a:pt x="1089" y="261"/>
                  </a:lnTo>
                  <a:lnTo>
                    <a:pt x="1089" y="261"/>
                  </a:lnTo>
                  <a:lnTo>
                    <a:pt x="1081" y="263"/>
                  </a:lnTo>
                  <a:lnTo>
                    <a:pt x="1073" y="261"/>
                  </a:lnTo>
                  <a:lnTo>
                    <a:pt x="1073" y="261"/>
                  </a:lnTo>
                  <a:lnTo>
                    <a:pt x="1068" y="256"/>
                  </a:lnTo>
                  <a:lnTo>
                    <a:pt x="1062" y="246"/>
                  </a:lnTo>
                  <a:lnTo>
                    <a:pt x="1053" y="231"/>
                  </a:lnTo>
                  <a:lnTo>
                    <a:pt x="1068" y="211"/>
                  </a:lnTo>
                  <a:lnTo>
                    <a:pt x="1053" y="191"/>
                  </a:lnTo>
                  <a:lnTo>
                    <a:pt x="1058" y="166"/>
                  </a:lnTo>
                  <a:lnTo>
                    <a:pt x="1058" y="166"/>
                  </a:lnTo>
                  <a:lnTo>
                    <a:pt x="1052" y="147"/>
                  </a:lnTo>
                  <a:lnTo>
                    <a:pt x="1047" y="133"/>
                  </a:lnTo>
                  <a:lnTo>
                    <a:pt x="1045" y="128"/>
                  </a:lnTo>
                  <a:lnTo>
                    <a:pt x="1043" y="126"/>
                  </a:lnTo>
                  <a:lnTo>
                    <a:pt x="1043" y="126"/>
                  </a:lnTo>
                  <a:lnTo>
                    <a:pt x="1042" y="123"/>
                  </a:lnTo>
                  <a:lnTo>
                    <a:pt x="1041" y="118"/>
                  </a:lnTo>
                  <a:lnTo>
                    <a:pt x="1040" y="113"/>
                  </a:lnTo>
                  <a:lnTo>
                    <a:pt x="1038" y="106"/>
                  </a:lnTo>
                  <a:lnTo>
                    <a:pt x="1038" y="106"/>
                  </a:lnTo>
                  <a:lnTo>
                    <a:pt x="1035" y="97"/>
                  </a:lnTo>
                  <a:lnTo>
                    <a:pt x="1028" y="86"/>
                  </a:lnTo>
                  <a:lnTo>
                    <a:pt x="1022" y="75"/>
                  </a:lnTo>
                  <a:lnTo>
                    <a:pt x="1018" y="70"/>
                  </a:lnTo>
                  <a:lnTo>
                    <a:pt x="1018" y="70"/>
                  </a:lnTo>
                  <a:lnTo>
                    <a:pt x="1011" y="63"/>
                  </a:lnTo>
                  <a:lnTo>
                    <a:pt x="1003" y="55"/>
                  </a:lnTo>
                  <a:lnTo>
                    <a:pt x="1003" y="55"/>
                  </a:lnTo>
                  <a:lnTo>
                    <a:pt x="995" y="52"/>
                  </a:lnTo>
                  <a:lnTo>
                    <a:pt x="982" y="47"/>
                  </a:lnTo>
                  <a:lnTo>
                    <a:pt x="963" y="40"/>
                  </a:lnTo>
                  <a:lnTo>
                    <a:pt x="963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2D45F088-BE9F-F5EB-7985-D24614AC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8588" y="4322763"/>
              <a:ext cx="422275" cy="201613"/>
            </a:xfrm>
            <a:custGeom>
              <a:avLst/>
              <a:gdLst>
                <a:gd name="T0" fmla="*/ 266 w 266"/>
                <a:gd name="T1" fmla="*/ 40 h 127"/>
                <a:gd name="T2" fmla="*/ 266 w 266"/>
                <a:gd name="T3" fmla="*/ 40 h 127"/>
                <a:gd name="T4" fmla="*/ 245 w 266"/>
                <a:gd name="T5" fmla="*/ 29 h 127"/>
                <a:gd name="T6" fmla="*/ 225 w 266"/>
                <a:gd name="T7" fmla="*/ 19 h 127"/>
                <a:gd name="T8" fmla="*/ 201 w 266"/>
                <a:gd name="T9" fmla="*/ 10 h 127"/>
                <a:gd name="T10" fmla="*/ 201 w 266"/>
                <a:gd name="T11" fmla="*/ 10 h 127"/>
                <a:gd name="T12" fmla="*/ 186 w 266"/>
                <a:gd name="T13" fmla="*/ 6 h 127"/>
                <a:gd name="T14" fmla="*/ 167 w 266"/>
                <a:gd name="T15" fmla="*/ 4 h 127"/>
                <a:gd name="T16" fmla="*/ 146 w 266"/>
                <a:gd name="T17" fmla="*/ 1 h 127"/>
                <a:gd name="T18" fmla="*/ 122 w 266"/>
                <a:gd name="T19" fmla="*/ 0 h 127"/>
                <a:gd name="T20" fmla="*/ 99 w 266"/>
                <a:gd name="T21" fmla="*/ 0 h 127"/>
                <a:gd name="T22" fmla="*/ 78 w 266"/>
                <a:gd name="T23" fmla="*/ 0 h 127"/>
                <a:gd name="T24" fmla="*/ 59 w 266"/>
                <a:gd name="T25" fmla="*/ 3 h 127"/>
                <a:gd name="T26" fmla="*/ 45 w 266"/>
                <a:gd name="T27" fmla="*/ 5 h 127"/>
                <a:gd name="T28" fmla="*/ 45 w 266"/>
                <a:gd name="T29" fmla="*/ 5 h 127"/>
                <a:gd name="T30" fmla="*/ 34 w 266"/>
                <a:gd name="T31" fmla="*/ 10 h 127"/>
                <a:gd name="T32" fmla="*/ 25 w 266"/>
                <a:gd name="T33" fmla="*/ 16 h 127"/>
                <a:gd name="T34" fmla="*/ 18 w 266"/>
                <a:gd name="T35" fmla="*/ 23 h 127"/>
                <a:gd name="T36" fmla="*/ 12 w 266"/>
                <a:gd name="T37" fmla="*/ 31 h 127"/>
                <a:gd name="T38" fmla="*/ 7 w 266"/>
                <a:gd name="T39" fmla="*/ 39 h 127"/>
                <a:gd name="T40" fmla="*/ 4 w 266"/>
                <a:gd name="T41" fmla="*/ 45 h 127"/>
                <a:gd name="T42" fmla="*/ 0 w 266"/>
                <a:gd name="T43" fmla="*/ 55 h 127"/>
                <a:gd name="T44" fmla="*/ 0 w 266"/>
                <a:gd name="T45" fmla="*/ 55 h 127"/>
                <a:gd name="T46" fmla="*/ 0 w 266"/>
                <a:gd name="T47" fmla="*/ 68 h 127"/>
                <a:gd name="T48" fmla="*/ 0 w 266"/>
                <a:gd name="T49" fmla="*/ 75 h 127"/>
                <a:gd name="T50" fmla="*/ 0 w 266"/>
                <a:gd name="T51" fmla="*/ 75 h 127"/>
                <a:gd name="T52" fmla="*/ 8 w 266"/>
                <a:gd name="T53" fmla="*/ 82 h 127"/>
                <a:gd name="T54" fmla="*/ 15 w 266"/>
                <a:gd name="T55" fmla="*/ 89 h 127"/>
                <a:gd name="T56" fmla="*/ 28 w 266"/>
                <a:gd name="T57" fmla="*/ 98 h 127"/>
                <a:gd name="T58" fmla="*/ 43 w 266"/>
                <a:gd name="T59" fmla="*/ 107 h 127"/>
                <a:gd name="T60" fmla="*/ 60 w 266"/>
                <a:gd name="T61" fmla="*/ 114 h 127"/>
                <a:gd name="T62" fmla="*/ 82 w 266"/>
                <a:gd name="T63" fmla="*/ 122 h 127"/>
                <a:gd name="T64" fmla="*/ 93 w 266"/>
                <a:gd name="T65" fmla="*/ 124 h 127"/>
                <a:gd name="T66" fmla="*/ 106 w 266"/>
                <a:gd name="T67" fmla="*/ 126 h 127"/>
                <a:gd name="T68" fmla="*/ 106 w 266"/>
                <a:gd name="T69" fmla="*/ 126 h 127"/>
                <a:gd name="T70" fmla="*/ 129 w 266"/>
                <a:gd name="T71" fmla="*/ 127 h 127"/>
                <a:gd name="T72" fmla="*/ 151 w 266"/>
                <a:gd name="T73" fmla="*/ 127 h 127"/>
                <a:gd name="T74" fmla="*/ 169 w 266"/>
                <a:gd name="T75" fmla="*/ 126 h 127"/>
                <a:gd name="T76" fmla="*/ 186 w 266"/>
                <a:gd name="T77" fmla="*/ 123 h 127"/>
                <a:gd name="T78" fmla="*/ 208 w 266"/>
                <a:gd name="T79" fmla="*/ 118 h 127"/>
                <a:gd name="T80" fmla="*/ 216 w 266"/>
                <a:gd name="T81" fmla="*/ 116 h 127"/>
                <a:gd name="T82" fmla="*/ 216 w 266"/>
                <a:gd name="T83" fmla="*/ 116 h 127"/>
                <a:gd name="T84" fmla="*/ 242 w 266"/>
                <a:gd name="T85" fmla="*/ 78 h 127"/>
                <a:gd name="T86" fmla="*/ 258 w 266"/>
                <a:gd name="T87" fmla="*/ 53 h 127"/>
                <a:gd name="T88" fmla="*/ 265 w 266"/>
                <a:gd name="T89" fmla="*/ 44 h 127"/>
                <a:gd name="T90" fmla="*/ 266 w 266"/>
                <a:gd name="T91" fmla="*/ 40 h 127"/>
                <a:gd name="T92" fmla="*/ 266 w 266"/>
                <a:gd name="T93" fmla="*/ 4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6" h="127">
                  <a:moveTo>
                    <a:pt x="266" y="40"/>
                  </a:moveTo>
                  <a:lnTo>
                    <a:pt x="266" y="40"/>
                  </a:lnTo>
                  <a:lnTo>
                    <a:pt x="245" y="29"/>
                  </a:lnTo>
                  <a:lnTo>
                    <a:pt x="225" y="19"/>
                  </a:lnTo>
                  <a:lnTo>
                    <a:pt x="201" y="10"/>
                  </a:lnTo>
                  <a:lnTo>
                    <a:pt x="201" y="10"/>
                  </a:lnTo>
                  <a:lnTo>
                    <a:pt x="186" y="6"/>
                  </a:lnTo>
                  <a:lnTo>
                    <a:pt x="167" y="4"/>
                  </a:lnTo>
                  <a:lnTo>
                    <a:pt x="146" y="1"/>
                  </a:lnTo>
                  <a:lnTo>
                    <a:pt x="122" y="0"/>
                  </a:lnTo>
                  <a:lnTo>
                    <a:pt x="99" y="0"/>
                  </a:lnTo>
                  <a:lnTo>
                    <a:pt x="78" y="0"/>
                  </a:lnTo>
                  <a:lnTo>
                    <a:pt x="59" y="3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34" y="10"/>
                  </a:lnTo>
                  <a:lnTo>
                    <a:pt x="25" y="16"/>
                  </a:lnTo>
                  <a:lnTo>
                    <a:pt x="18" y="23"/>
                  </a:lnTo>
                  <a:lnTo>
                    <a:pt x="12" y="31"/>
                  </a:lnTo>
                  <a:lnTo>
                    <a:pt x="7" y="39"/>
                  </a:lnTo>
                  <a:lnTo>
                    <a:pt x="4" y="4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68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8" y="82"/>
                  </a:lnTo>
                  <a:lnTo>
                    <a:pt x="15" y="89"/>
                  </a:lnTo>
                  <a:lnTo>
                    <a:pt x="28" y="98"/>
                  </a:lnTo>
                  <a:lnTo>
                    <a:pt x="43" y="107"/>
                  </a:lnTo>
                  <a:lnTo>
                    <a:pt x="60" y="114"/>
                  </a:lnTo>
                  <a:lnTo>
                    <a:pt x="82" y="122"/>
                  </a:lnTo>
                  <a:lnTo>
                    <a:pt x="93" y="124"/>
                  </a:lnTo>
                  <a:lnTo>
                    <a:pt x="106" y="126"/>
                  </a:lnTo>
                  <a:lnTo>
                    <a:pt x="106" y="126"/>
                  </a:lnTo>
                  <a:lnTo>
                    <a:pt x="129" y="127"/>
                  </a:lnTo>
                  <a:lnTo>
                    <a:pt x="151" y="127"/>
                  </a:lnTo>
                  <a:lnTo>
                    <a:pt x="169" y="126"/>
                  </a:lnTo>
                  <a:lnTo>
                    <a:pt x="186" y="123"/>
                  </a:lnTo>
                  <a:lnTo>
                    <a:pt x="208" y="118"/>
                  </a:lnTo>
                  <a:lnTo>
                    <a:pt x="216" y="116"/>
                  </a:lnTo>
                  <a:lnTo>
                    <a:pt x="216" y="116"/>
                  </a:lnTo>
                  <a:lnTo>
                    <a:pt x="242" y="78"/>
                  </a:lnTo>
                  <a:lnTo>
                    <a:pt x="258" y="53"/>
                  </a:lnTo>
                  <a:lnTo>
                    <a:pt x="265" y="44"/>
                  </a:lnTo>
                  <a:lnTo>
                    <a:pt x="266" y="40"/>
                  </a:lnTo>
                  <a:lnTo>
                    <a:pt x="266" y="4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34E702FC-EA33-2E00-BBF0-54B398075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1" y="4483100"/>
              <a:ext cx="88900" cy="66675"/>
            </a:xfrm>
            <a:custGeom>
              <a:avLst/>
              <a:gdLst>
                <a:gd name="T0" fmla="*/ 11 w 56"/>
                <a:gd name="T1" fmla="*/ 0 h 42"/>
                <a:gd name="T2" fmla="*/ 11 w 56"/>
                <a:gd name="T3" fmla="*/ 0 h 42"/>
                <a:gd name="T4" fmla="*/ 6 w 56"/>
                <a:gd name="T5" fmla="*/ 2 h 42"/>
                <a:gd name="T6" fmla="*/ 2 w 56"/>
                <a:gd name="T7" fmla="*/ 6 h 42"/>
                <a:gd name="T8" fmla="*/ 1 w 56"/>
                <a:gd name="T9" fmla="*/ 10 h 42"/>
                <a:gd name="T10" fmla="*/ 1 w 56"/>
                <a:gd name="T11" fmla="*/ 10 h 42"/>
                <a:gd name="T12" fmla="*/ 0 w 56"/>
                <a:gd name="T13" fmla="*/ 18 h 42"/>
                <a:gd name="T14" fmla="*/ 0 w 56"/>
                <a:gd name="T15" fmla="*/ 22 h 42"/>
                <a:gd name="T16" fmla="*/ 1 w 56"/>
                <a:gd name="T17" fmla="*/ 25 h 42"/>
                <a:gd name="T18" fmla="*/ 1 w 56"/>
                <a:gd name="T19" fmla="*/ 25 h 42"/>
                <a:gd name="T20" fmla="*/ 6 w 56"/>
                <a:gd name="T21" fmla="*/ 28 h 42"/>
                <a:gd name="T22" fmla="*/ 16 w 56"/>
                <a:gd name="T23" fmla="*/ 33 h 42"/>
                <a:gd name="T24" fmla="*/ 30 w 56"/>
                <a:gd name="T25" fmla="*/ 40 h 42"/>
                <a:gd name="T26" fmla="*/ 30 w 56"/>
                <a:gd name="T27" fmla="*/ 40 h 42"/>
                <a:gd name="T28" fmla="*/ 34 w 56"/>
                <a:gd name="T29" fmla="*/ 41 h 42"/>
                <a:gd name="T30" fmla="*/ 37 w 56"/>
                <a:gd name="T31" fmla="*/ 42 h 42"/>
                <a:gd name="T32" fmla="*/ 41 w 56"/>
                <a:gd name="T33" fmla="*/ 42 h 42"/>
                <a:gd name="T34" fmla="*/ 41 w 56"/>
                <a:gd name="T35" fmla="*/ 42 h 42"/>
                <a:gd name="T36" fmla="*/ 45 w 56"/>
                <a:gd name="T37" fmla="*/ 40 h 42"/>
                <a:gd name="T38" fmla="*/ 50 w 56"/>
                <a:gd name="T39" fmla="*/ 35 h 42"/>
                <a:gd name="T40" fmla="*/ 55 w 56"/>
                <a:gd name="T41" fmla="*/ 30 h 42"/>
                <a:gd name="T42" fmla="*/ 56 w 56"/>
                <a:gd name="T43" fmla="*/ 26 h 42"/>
                <a:gd name="T44" fmla="*/ 56 w 56"/>
                <a:gd name="T45" fmla="*/ 26 h 42"/>
                <a:gd name="T46" fmla="*/ 55 w 56"/>
                <a:gd name="T47" fmla="*/ 22 h 42"/>
                <a:gd name="T48" fmla="*/ 49 w 56"/>
                <a:gd name="T49" fmla="*/ 18 h 42"/>
                <a:gd name="T50" fmla="*/ 34 w 56"/>
                <a:gd name="T51" fmla="*/ 10 h 42"/>
                <a:gd name="T52" fmla="*/ 11 w 56"/>
                <a:gd name="T53" fmla="*/ 0 h 42"/>
                <a:gd name="T54" fmla="*/ 11 w 56"/>
                <a:gd name="T5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" h="42">
                  <a:moveTo>
                    <a:pt x="11" y="0"/>
                  </a:moveTo>
                  <a:lnTo>
                    <a:pt x="11" y="0"/>
                  </a:lnTo>
                  <a:lnTo>
                    <a:pt x="6" y="2"/>
                  </a:lnTo>
                  <a:lnTo>
                    <a:pt x="2" y="6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6" y="28"/>
                  </a:lnTo>
                  <a:lnTo>
                    <a:pt x="16" y="33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4" y="41"/>
                  </a:lnTo>
                  <a:lnTo>
                    <a:pt x="37" y="42"/>
                  </a:lnTo>
                  <a:lnTo>
                    <a:pt x="41" y="42"/>
                  </a:lnTo>
                  <a:lnTo>
                    <a:pt x="41" y="42"/>
                  </a:lnTo>
                  <a:lnTo>
                    <a:pt x="45" y="40"/>
                  </a:lnTo>
                  <a:lnTo>
                    <a:pt x="50" y="35"/>
                  </a:lnTo>
                  <a:lnTo>
                    <a:pt x="55" y="30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5" y="22"/>
                  </a:lnTo>
                  <a:lnTo>
                    <a:pt x="49" y="18"/>
                  </a:lnTo>
                  <a:lnTo>
                    <a:pt x="34" y="10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B8173F0-1BFC-389D-6188-42D0785136B1}"/>
              </a:ext>
            </a:extLst>
          </p:cNvPr>
          <p:cNvGrpSpPr/>
          <p:nvPr/>
        </p:nvGrpSpPr>
        <p:grpSpPr>
          <a:xfrm>
            <a:off x="1032129" y="3892527"/>
            <a:ext cx="1776950" cy="2348399"/>
            <a:chOff x="5178426" y="3748088"/>
            <a:chExt cx="2117725" cy="2798763"/>
          </a:xfrm>
        </p:grpSpPr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EF55B3CC-DB1C-6628-8011-3EEFB7B2F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426" y="4816475"/>
              <a:ext cx="541338" cy="322263"/>
            </a:xfrm>
            <a:custGeom>
              <a:avLst/>
              <a:gdLst>
                <a:gd name="T0" fmla="*/ 40 w 341"/>
                <a:gd name="T1" fmla="*/ 26 h 203"/>
                <a:gd name="T2" fmla="*/ 40 w 341"/>
                <a:gd name="T3" fmla="*/ 26 h 203"/>
                <a:gd name="T4" fmla="*/ 33 w 341"/>
                <a:gd name="T5" fmla="*/ 29 h 203"/>
                <a:gd name="T6" fmla="*/ 27 w 341"/>
                <a:gd name="T7" fmla="*/ 33 h 203"/>
                <a:gd name="T8" fmla="*/ 18 w 341"/>
                <a:gd name="T9" fmla="*/ 39 h 203"/>
                <a:gd name="T10" fmla="*/ 10 w 341"/>
                <a:gd name="T11" fmla="*/ 48 h 203"/>
                <a:gd name="T12" fmla="*/ 6 w 341"/>
                <a:gd name="T13" fmla="*/ 53 h 203"/>
                <a:gd name="T14" fmla="*/ 4 w 341"/>
                <a:gd name="T15" fmla="*/ 58 h 203"/>
                <a:gd name="T16" fmla="*/ 1 w 341"/>
                <a:gd name="T17" fmla="*/ 64 h 203"/>
                <a:gd name="T18" fmla="*/ 0 w 341"/>
                <a:gd name="T19" fmla="*/ 71 h 203"/>
                <a:gd name="T20" fmla="*/ 0 w 341"/>
                <a:gd name="T21" fmla="*/ 78 h 203"/>
                <a:gd name="T22" fmla="*/ 0 w 341"/>
                <a:gd name="T23" fmla="*/ 86 h 203"/>
                <a:gd name="T24" fmla="*/ 0 w 341"/>
                <a:gd name="T25" fmla="*/ 86 h 203"/>
                <a:gd name="T26" fmla="*/ 4 w 341"/>
                <a:gd name="T27" fmla="*/ 111 h 203"/>
                <a:gd name="T28" fmla="*/ 8 w 341"/>
                <a:gd name="T29" fmla="*/ 125 h 203"/>
                <a:gd name="T30" fmla="*/ 9 w 341"/>
                <a:gd name="T31" fmla="*/ 130 h 203"/>
                <a:gd name="T32" fmla="*/ 10 w 341"/>
                <a:gd name="T33" fmla="*/ 131 h 203"/>
                <a:gd name="T34" fmla="*/ 10 w 341"/>
                <a:gd name="T35" fmla="*/ 131 h 203"/>
                <a:gd name="T36" fmla="*/ 14 w 341"/>
                <a:gd name="T37" fmla="*/ 135 h 203"/>
                <a:gd name="T38" fmla="*/ 25 w 341"/>
                <a:gd name="T39" fmla="*/ 144 h 203"/>
                <a:gd name="T40" fmla="*/ 43 w 341"/>
                <a:gd name="T41" fmla="*/ 156 h 203"/>
                <a:gd name="T42" fmla="*/ 68 w 341"/>
                <a:gd name="T43" fmla="*/ 170 h 203"/>
                <a:gd name="T44" fmla="*/ 82 w 341"/>
                <a:gd name="T45" fmla="*/ 177 h 203"/>
                <a:gd name="T46" fmla="*/ 97 w 341"/>
                <a:gd name="T47" fmla="*/ 184 h 203"/>
                <a:gd name="T48" fmla="*/ 113 w 341"/>
                <a:gd name="T49" fmla="*/ 190 h 203"/>
                <a:gd name="T50" fmla="*/ 131 w 341"/>
                <a:gd name="T51" fmla="*/ 195 h 203"/>
                <a:gd name="T52" fmla="*/ 149 w 341"/>
                <a:gd name="T53" fmla="*/ 199 h 203"/>
                <a:gd name="T54" fmla="*/ 169 w 341"/>
                <a:gd name="T55" fmla="*/ 201 h 203"/>
                <a:gd name="T56" fmla="*/ 189 w 341"/>
                <a:gd name="T57" fmla="*/ 203 h 203"/>
                <a:gd name="T58" fmla="*/ 211 w 341"/>
                <a:gd name="T59" fmla="*/ 201 h 203"/>
                <a:gd name="T60" fmla="*/ 211 w 341"/>
                <a:gd name="T61" fmla="*/ 201 h 203"/>
                <a:gd name="T62" fmla="*/ 231 w 341"/>
                <a:gd name="T63" fmla="*/ 199 h 203"/>
                <a:gd name="T64" fmla="*/ 250 w 341"/>
                <a:gd name="T65" fmla="*/ 195 h 203"/>
                <a:gd name="T66" fmla="*/ 266 w 341"/>
                <a:gd name="T67" fmla="*/ 191 h 203"/>
                <a:gd name="T68" fmla="*/ 280 w 341"/>
                <a:gd name="T69" fmla="*/ 185 h 203"/>
                <a:gd name="T70" fmla="*/ 292 w 341"/>
                <a:gd name="T71" fmla="*/ 180 h 203"/>
                <a:gd name="T72" fmla="*/ 303 w 341"/>
                <a:gd name="T73" fmla="*/ 174 h 203"/>
                <a:gd name="T74" fmla="*/ 312 w 341"/>
                <a:gd name="T75" fmla="*/ 167 h 203"/>
                <a:gd name="T76" fmla="*/ 320 w 341"/>
                <a:gd name="T77" fmla="*/ 160 h 203"/>
                <a:gd name="T78" fmla="*/ 326 w 341"/>
                <a:gd name="T79" fmla="*/ 154 h 203"/>
                <a:gd name="T80" fmla="*/ 331 w 341"/>
                <a:gd name="T81" fmla="*/ 147 h 203"/>
                <a:gd name="T82" fmla="*/ 339 w 341"/>
                <a:gd name="T83" fmla="*/ 137 h 203"/>
                <a:gd name="T84" fmla="*/ 341 w 341"/>
                <a:gd name="T85" fmla="*/ 130 h 203"/>
                <a:gd name="T86" fmla="*/ 341 w 341"/>
                <a:gd name="T87" fmla="*/ 126 h 203"/>
                <a:gd name="T88" fmla="*/ 341 w 341"/>
                <a:gd name="T89" fmla="*/ 126 h 203"/>
                <a:gd name="T90" fmla="*/ 340 w 341"/>
                <a:gd name="T91" fmla="*/ 125 h 203"/>
                <a:gd name="T92" fmla="*/ 340 w 341"/>
                <a:gd name="T93" fmla="*/ 120 h 203"/>
                <a:gd name="T94" fmla="*/ 337 w 341"/>
                <a:gd name="T95" fmla="*/ 108 h 203"/>
                <a:gd name="T96" fmla="*/ 336 w 341"/>
                <a:gd name="T97" fmla="*/ 91 h 203"/>
                <a:gd name="T98" fmla="*/ 336 w 341"/>
                <a:gd name="T99" fmla="*/ 91 h 203"/>
                <a:gd name="T100" fmla="*/ 332 w 341"/>
                <a:gd name="T101" fmla="*/ 85 h 203"/>
                <a:gd name="T102" fmla="*/ 327 w 341"/>
                <a:gd name="T103" fmla="*/ 78 h 203"/>
                <a:gd name="T104" fmla="*/ 321 w 341"/>
                <a:gd name="T105" fmla="*/ 71 h 203"/>
                <a:gd name="T106" fmla="*/ 312 w 341"/>
                <a:gd name="T107" fmla="*/ 62 h 203"/>
                <a:gd name="T108" fmla="*/ 301 w 341"/>
                <a:gd name="T109" fmla="*/ 52 h 203"/>
                <a:gd name="T110" fmla="*/ 287 w 341"/>
                <a:gd name="T111" fmla="*/ 43 h 203"/>
                <a:gd name="T112" fmla="*/ 271 w 341"/>
                <a:gd name="T113" fmla="*/ 36 h 203"/>
                <a:gd name="T114" fmla="*/ 271 w 341"/>
                <a:gd name="T115" fmla="*/ 36 h 203"/>
                <a:gd name="T116" fmla="*/ 235 w 341"/>
                <a:gd name="T117" fmla="*/ 22 h 203"/>
                <a:gd name="T118" fmla="*/ 201 w 341"/>
                <a:gd name="T119" fmla="*/ 10 h 203"/>
                <a:gd name="T120" fmla="*/ 166 w 341"/>
                <a:gd name="T121" fmla="*/ 0 h 203"/>
                <a:gd name="T122" fmla="*/ 40 w 341"/>
                <a:gd name="T123" fmla="*/ 2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1" h="203">
                  <a:moveTo>
                    <a:pt x="40" y="26"/>
                  </a:moveTo>
                  <a:lnTo>
                    <a:pt x="40" y="26"/>
                  </a:lnTo>
                  <a:lnTo>
                    <a:pt x="33" y="29"/>
                  </a:lnTo>
                  <a:lnTo>
                    <a:pt x="27" y="33"/>
                  </a:lnTo>
                  <a:lnTo>
                    <a:pt x="18" y="39"/>
                  </a:lnTo>
                  <a:lnTo>
                    <a:pt x="10" y="48"/>
                  </a:lnTo>
                  <a:lnTo>
                    <a:pt x="6" y="53"/>
                  </a:lnTo>
                  <a:lnTo>
                    <a:pt x="4" y="58"/>
                  </a:lnTo>
                  <a:lnTo>
                    <a:pt x="1" y="64"/>
                  </a:lnTo>
                  <a:lnTo>
                    <a:pt x="0" y="71"/>
                  </a:lnTo>
                  <a:lnTo>
                    <a:pt x="0" y="78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4" y="111"/>
                  </a:lnTo>
                  <a:lnTo>
                    <a:pt x="8" y="125"/>
                  </a:lnTo>
                  <a:lnTo>
                    <a:pt x="9" y="130"/>
                  </a:lnTo>
                  <a:lnTo>
                    <a:pt x="10" y="131"/>
                  </a:lnTo>
                  <a:lnTo>
                    <a:pt x="10" y="131"/>
                  </a:lnTo>
                  <a:lnTo>
                    <a:pt x="14" y="135"/>
                  </a:lnTo>
                  <a:lnTo>
                    <a:pt x="25" y="144"/>
                  </a:lnTo>
                  <a:lnTo>
                    <a:pt x="43" y="156"/>
                  </a:lnTo>
                  <a:lnTo>
                    <a:pt x="68" y="170"/>
                  </a:lnTo>
                  <a:lnTo>
                    <a:pt x="82" y="177"/>
                  </a:lnTo>
                  <a:lnTo>
                    <a:pt x="97" y="184"/>
                  </a:lnTo>
                  <a:lnTo>
                    <a:pt x="113" y="190"/>
                  </a:lnTo>
                  <a:lnTo>
                    <a:pt x="131" y="195"/>
                  </a:lnTo>
                  <a:lnTo>
                    <a:pt x="149" y="199"/>
                  </a:lnTo>
                  <a:lnTo>
                    <a:pt x="169" y="201"/>
                  </a:lnTo>
                  <a:lnTo>
                    <a:pt x="189" y="203"/>
                  </a:lnTo>
                  <a:lnTo>
                    <a:pt x="211" y="201"/>
                  </a:lnTo>
                  <a:lnTo>
                    <a:pt x="211" y="201"/>
                  </a:lnTo>
                  <a:lnTo>
                    <a:pt x="231" y="199"/>
                  </a:lnTo>
                  <a:lnTo>
                    <a:pt x="250" y="195"/>
                  </a:lnTo>
                  <a:lnTo>
                    <a:pt x="266" y="191"/>
                  </a:lnTo>
                  <a:lnTo>
                    <a:pt x="280" y="185"/>
                  </a:lnTo>
                  <a:lnTo>
                    <a:pt x="292" y="180"/>
                  </a:lnTo>
                  <a:lnTo>
                    <a:pt x="303" y="174"/>
                  </a:lnTo>
                  <a:lnTo>
                    <a:pt x="312" y="167"/>
                  </a:lnTo>
                  <a:lnTo>
                    <a:pt x="320" y="160"/>
                  </a:lnTo>
                  <a:lnTo>
                    <a:pt x="326" y="154"/>
                  </a:lnTo>
                  <a:lnTo>
                    <a:pt x="331" y="147"/>
                  </a:lnTo>
                  <a:lnTo>
                    <a:pt x="339" y="137"/>
                  </a:lnTo>
                  <a:lnTo>
                    <a:pt x="341" y="130"/>
                  </a:lnTo>
                  <a:lnTo>
                    <a:pt x="341" y="126"/>
                  </a:lnTo>
                  <a:lnTo>
                    <a:pt x="341" y="126"/>
                  </a:lnTo>
                  <a:lnTo>
                    <a:pt x="340" y="125"/>
                  </a:lnTo>
                  <a:lnTo>
                    <a:pt x="340" y="120"/>
                  </a:lnTo>
                  <a:lnTo>
                    <a:pt x="337" y="108"/>
                  </a:lnTo>
                  <a:lnTo>
                    <a:pt x="336" y="91"/>
                  </a:lnTo>
                  <a:lnTo>
                    <a:pt x="336" y="91"/>
                  </a:lnTo>
                  <a:lnTo>
                    <a:pt x="332" y="85"/>
                  </a:lnTo>
                  <a:lnTo>
                    <a:pt x="327" y="78"/>
                  </a:lnTo>
                  <a:lnTo>
                    <a:pt x="321" y="71"/>
                  </a:lnTo>
                  <a:lnTo>
                    <a:pt x="312" y="62"/>
                  </a:lnTo>
                  <a:lnTo>
                    <a:pt x="301" y="52"/>
                  </a:lnTo>
                  <a:lnTo>
                    <a:pt x="287" y="43"/>
                  </a:lnTo>
                  <a:lnTo>
                    <a:pt x="271" y="36"/>
                  </a:lnTo>
                  <a:lnTo>
                    <a:pt x="271" y="36"/>
                  </a:lnTo>
                  <a:lnTo>
                    <a:pt x="235" y="22"/>
                  </a:lnTo>
                  <a:lnTo>
                    <a:pt x="201" y="10"/>
                  </a:lnTo>
                  <a:lnTo>
                    <a:pt x="166" y="0"/>
                  </a:lnTo>
                  <a:lnTo>
                    <a:pt x="40" y="2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8">
              <a:extLst>
                <a:ext uri="{FF2B5EF4-FFF2-40B4-BE49-F238E27FC236}">
                  <a16:creationId xmlns:a16="http://schemas.microsoft.com/office/drawing/2014/main" id="{A31C7A54-07F1-D498-7892-D2EC9AA4C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2238" y="3748088"/>
              <a:ext cx="2093913" cy="2798763"/>
            </a:xfrm>
            <a:custGeom>
              <a:avLst/>
              <a:gdLst>
                <a:gd name="T0" fmla="*/ 919 w 1319"/>
                <a:gd name="T1" fmla="*/ 4 h 1763"/>
                <a:gd name="T2" fmla="*/ 832 w 1319"/>
                <a:gd name="T3" fmla="*/ 26 h 1763"/>
                <a:gd name="T4" fmla="*/ 827 w 1319"/>
                <a:gd name="T5" fmla="*/ 71 h 1763"/>
                <a:gd name="T6" fmla="*/ 807 w 1319"/>
                <a:gd name="T7" fmla="*/ 91 h 1763"/>
                <a:gd name="T8" fmla="*/ 790 w 1319"/>
                <a:gd name="T9" fmla="*/ 175 h 1763"/>
                <a:gd name="T10" fmla="*/ 590 w 1319"/>
                <a:gd name="T11" fmla="*/ 226 h 1763"/>
                <a:gd name="T12" fmla="*/ 468 w 1319"/>
                <a:gd name="T13" fmla="*/ 309 h 1763"/>
                <a:gd name="T14" fmla="*/ 246 w 1319"/>
                <a:gd name="T15" fmla="*/ 457 h 1763"/>
                <a:gd name="T16" fmla="*/ 101 w 1319"/>
                <a:gd name="T17" fmla="*/ 573 h 1763"/>
                <a:gd name="T18" fmla="*/ 3 w 1319"/>
                <a:gd name="T19" fmla="*/ 621 h 1763"/>
                <a:gd name="T20" fmla="*/ 23 w 1319"/>
                <a:gd name="T21" fmla="*/ 667 h 1763"/>
                <a:gd name="T22" fmla="*/ 14 w 1319"/>
                <a:gd name="T23" fmla="*/ 692 h 1763"/>
                <a:gd name="T24" fmla="*/ 65 w 1319"/>
                <a:gd name="T25" fmla="*/ 700 h 1763"/>
                <a:gd name="T26" fmla="*/ 158 w 1319"/>
                <a:gd name="T27" fmla="*/ 655 h 1763"/>
                <a:gd name="T28" fmla="*/ 210 w 1319"/>
                <a:gd name="T29" fmla="*/ 596 h 1763"/>
                <a:gd name="T30" fmla="*/ 291 w 1319"/>
                <a:gd name="T31" fmla="*/ 568 h 1763"/>
                <a:gd name="T32" fmla="*/ 481 w 1319"/>
                <a:gd name="T33" fmla="*/ 513 h 1763"/>
                <a:gd name="T34" fmla="*/ 451 w 1319"/>
                <a:gd name="T35" fmla="*/ 724 h 1763"/>
                <a:gd name="T36" fmla="*/ 491 w 1319"/>
                <a:gd name="T37" fmla="*/ 914 h 1763"/>
                <a:gd name="T38" fmla="*/ 574 w 1319"/>
                <a:gd name="T39" fmla="*/ 1080 h 1763"/>
                <a:gd name="T40" fmla="*/ 592 w 1319"/>
                <a:gd name="T41" fmla="*/ 1257 h 1763"/>
                <a:gd name="T42" fmla="*/ 624 w 1319"/>
                <a:gd name="T43" fmla="*/ 1638 h 1763"/>
                <a:gd name="T44" fmla="*/ 623 w 1319"/>
                <a:gd name="T45" fmla="*/ 1749 h 1763"/>
                <a:gd name="T46" fmla="*/ 726 w 1319"/>
                <a:gd name="T47" fmla="*/ 1749 h 1763"/>
                <a:gd name="T48" fmla="*/ 762 w 1319"/>
                <a:gd name="T49" fmla="*/ 1683 h 1763"/>
                <a:gd name="T50" fmla="*/ 731 w 1319"/>
                <a:gd name="T51" fmla="*/ 1596 h 1763"/>
                <a:gd name="T52" fmla="*/ 713 w 1319"/>
                <a:gd name="T53" fmla="*/ 1449 h 1763"/>
                <a:gd name="T54" fmla="*/ 732 w 1319"/>
                <a:gd name="T55" fmla="*/ 1055 h 1763"/>
                <a:gd name="T56" fmla="*/ 738 w 1319"/>
                <a:gd name="T57" fmla="*/ 906 h 1763"/>
                <a:gd name="T58" fmla="*/ 824 w 1319"/>
                <a:gd name="T59" fmla="*/ 1046 h 1763"/>
                <a:gd name="T60" fmla="*/ 973 w 1319"/>
                <a:gd name="T61" fmla="*/ 1198 h 1763"/>
                <a:gd name="T62" fmla="*/ 1043 w 1319"/>
                <a:gd name="T63" fmla="*/ 1448 h 1763"/>
                <a:gd name="T64" fmla="*/ 1034 w 1319"/>
                <a:gd name="T65" fmla="*/ 1536 h 1763"/>
                <a:gd name="T66" fmla="*/ 1037 w 1319"/>
                <a:gd name="T67" fmla="*/ 1597 h 1763"/>
                <a:gd name="T68" fmla="*/ 1138 w 1319"/>
                <a:gd name="T69" fmla="*/ 1607 h 1763"/>
                <a:gd name="T70" fmla="*/ 1283 w 1319"/>
                <a:gd name="T71" fmla="*/ 1609 h 1763"/>
                <a:gd name="T72" fmla="*/ 1312 w 1319"/>
                <a:gd name="T73" fmla="*/ 1567 h 1763"/>
                <a:gd name="T74" fmla="*/ 1253 w 1319"/>
                <a:gd name="T75" fmla="*/ 1542 h 1763"/>
                <a:gd name="T76" fmla="*/ 1159 w 1319"/>
                <a:gd name="T77" fmla="*/ 1491 h 1763"/>
                <a:gd name="T78" fmla="*/ 1144 w 1319"/>
                <a:gd name="T79" fmla="*/ 1385 h 1763"/>
                <a:gd name="T80" fmla="*/ 1148 w 1319"/>
                <a:gd name="T81" fmla="*/ 1181 h 1763"/>
                <a:gd name="T82" fmla="*/ 978 w 1319"/>
                <a:gd name="T83" fmla="*/ 830 h 1763"/>
                <a:gd name="T84" fmla="*/ 867 w 1319"/>
                <a:gd name="T85" fmla="*/ 633 h 1763"/>
                <a:gd name="T86" fmla="*/ 978 w 1319"/>
                <a:gd name="T87" fmla="*/ 513 h 1763"/>
                <a:gd name="T88" fmla="*/ 1158 w 1319"/>
                <a:gd name="T89" fmla="*/ 648 h 1763"/>
                <a:gd name="T90" fmla="*/ 1173 w 1319"/>
                <a:gd name="T91" fmla="*/ 683 h 1763"/>
                <a:gd name="T92" fmla="*/ 1213 w 1319"/>
                <a:gd name="T93" fmla="*/ 709 h 1763"/>
                <a:gd name="T94" fmla="*/ 1238 w 1319"/>
                <a:gd name="T95" fmla="*/ 714 h 1763"/>
                <a:gd name="T96" fmla="*/ 1213 w 1319"/>
                <a:gd name="T97" fmla="*/ 754 h 1763"/>
                <a:gd name="T98" fmla="*/ 1243 w 1319"/>
                <a:gd name="T99" fmla="*/ 766 h 1763"/>
                <a:gd name="T100" fmla="*/ 1294 w 1319"/>
                <a:gd name="T101" fmla="*/ 727 h 1763"/>
                <a:gd name="T102" fmla="*/ 1265 w 1319"/>
                <a:gd name="T103" fmla="*/ 648 h 1763"/>
                <a:gd name="T104" fmla="*/ 1198 w 1319"/>
                <a:gd name="T105" fmla="*/ 588 h 1763"/>
                <a:gd name="T106" fmla="*/ 1108 w 1319"/>
                <a:gd name="T107" fmla="*/ 478 h 1763"/>
                <a:gd name="T108" fmla="*/ 1044 w 1319"/>
                <a:gd name="T109" fmla="*/ 317 h 1763"/>
                <a:gd name="T110" fmla="*/ 1088 w 1319"/>
                <a:gd name="T111" fmla="*/ 216 h 1763"/>
                <a:gd name="T112" fmla="*/ 1111 w 1319"/>
                <a:gd name="T113" fmla="*/ 186 h 1763"/>
                <a:gd name="T114" fmla="*/ 1093 w 1319"/>
                <a:gd name="T115" fmla="*/ 96 h 1763"/>
                <a:gd name="T116" fmla="*/ 1018 w 1319"/>
                <a:gd name="T117" fmla="*/ 21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19" h="1763">
                  <a:moveTo>
                    <a:pt x="1018" y="21"/>
                  </a:moveTo>
                  <a:lnTo>
                    <a:pt x="1018" y="21"/>
                  </a:lnTo>
                  <a:lnTo>
                    <a:pt x="1009" y="17"/>
                  </a:lnTo>
                  <a:lnTo>
                    <a:pt x="988" y="11"/>
                  </a:lnTo>
                  <a:lnTo>
                    <a:pt x="960" y="3"/>
                  </a:lnTo>
                  <a:lnTo>
                    <a:pt x="948" y="0"/>
                  </a:lnTo>
                  <a:lnTo>
                    <a:pt x="938" y="0"/>
                  </a:lnTo>
                  <a:lnTo>
                    <a:pt x="938" y="0"/>
                  </a:lnTo>
                  <a:lnTo>
                    <a:pt x="929" y="2"/>
                  </a:lnTo>
                  <a:lnTo>
                    <a:pt x="919" y="4"/>
                  </a:lnTo>
                  <a:lnTo>
                    <a:pt x="901" y="9"/>
                  </a:lnTo>
                  <a:lnTo>
                    <a:pt x="884" y="17"/>
                  </a:lnTo>
                  <a:lnTo>
                    <a:pt x="876" y="19"/>
                  </a:lnTo>
                  <a:lnTo>
                    <a:pt x="867" y="21"/>
                  </a:lnTo>
                  <a:lnTo>
                    <a:pt x="867" y="21"/>
                  </a:lnTo>
                  <a:lnTo>
                    <a:pt x="852" y="22"/>
                  </a:lnTo>
                  <a:lnTo>
                    <a:pt x="842" y="23"/>
                  </a:lnTo>
                  <a:lnTo>
                    <a:pt x="835" y="24"/>
                  </a:lnTo>
                  <a:lnTo>
                    <a:pt x="832" y="24"/>
                  </a:lnTo>
                  <a:lnTo>
                    <a:pt x="832" y="26"/>
                  </a:lnTo>
                  <a:lnTo>
                    <a:pt x="832" y="26"/>
                  </a:lnTo>
                  <a:lnTo>
                    <a:pt x="834" y="29"/>
                  </a:lnTo>
                  <a:lnTo>
                    <a:pt x="837" y="34"/>
                  </a:lnTo>
                  <a:lnTo>
                    <a:pt x="842" y="41"/>
                  </a:lnTo>
                  <a:lnTo>
                    <a:pt x="842" y="41"/>
                  </a:lnTo>
                  <a:lnTo>
                    <a:pt x="837" y="43"/>
                  </a:lnTo>
                  <a:lnTo>
                    <a:pt x="832" y="44"/>
                  </a:lnTo>
                  <a:lnTo>
                    <a:pt x="827" y="46"/>
                  </a:lnTo>
                  <a:lnTo>
                    <a:pt x="827" y="71"/>
                  </a:lnTo>
                  <a:lnTo>
                    <a:pt x="827" y="71"/>
                  </a:lnTo>
                  <a:lnTo>
                    <a:pt x="822" y="73"/>
                  </a:lnTo>
                  <a:lnTo>
                    <a:pt x="816" y="75"/>
                  </a:lnTo>
                  <a:lnTo>
                    <a:pt x="807" y="76"/>
                  </a:lnTo>
                  <a:lnTo>
                    <a:pt x="807" y="76"/>
                  </a:lnTo>
                  <a:lnTo>
                    <a:pt x="804" y="77"/>
                  </a:lnTo>
                  <a:lnTo>
                    <a:pt x="801" y="78"/>
                  </a:lnTo>
                  <a:lnTo>
                    <a:pt x="801" y="81"/>
                  </a:lnTo>
                  <a:lnTo>
                    <a:pt x="802" y="83"/>
                  </a:lnTo>
                  <a:lnTo>
                    <a:pt x="805" y="88"/>
                  </a:lnTo>
                  <a:lnTo>
                    <a:pt x="807" y="91"/>
                  </a:lnTo>
                  <a:lnTo>
                    <a:pt x="817" y="101"/>
                  </a:lnTo>
                  <a:lnTo>
                    <a:pt x="802" y="111"/>
                  </a:lnTo>
                  <a:lnTo>
                    <a:pt x="802" y="111"/>
                  </a:lnTo>
                  <a:lnTo>
                    <a:pt x="792" y="146"/>
                  </a:lnTo>
                  <a:lnTo>
                    <a:pt x="792" y="146"/>
                  </a:lnTo>
                  <a:lnTo>
                    <a:pt x="792" y="152"/>
                  </a:lnTo>
                  <a:lnTo>
                    <a:pt x="794" y="162"/>
                  </a:lnTo>
                  <a:lnTo>
                    <a:pt x="792" y="167"/>
                  </a:lnTo>
                  <a:lnTo>
                    <a:pt x="792" y="171"/>
                  </a:lnTo>
                  <a:lnTo>
                    <a:pt x="790" y="175"/>
                  </a:lnTo>
                  <a:lnTo>
                    <a:pt x="787" y="176"/>
                  </a:lnTo>
                  <a:lnTo>
                    <a:pt x="787" y="176"/>
                  </a:lnTo>
                  <a:lnTo>
                    <a:pt x="731" y="184"/>
                  </a:lnTo>
                  <a:lnTo>
                    <a:pt x="687" y="191"/>
                  </a:lnTo>
                  <a:lnTo>
                    <a:pt x="666" y="196"/>
                  </a:lnTo>
                  <a:lnTo>
                    <a:pt x="647" y="201"/>
                  </a:lnTo>
                  <a:lnTo>
                    <a:pt x="647" y="201"/>
                  </a:lnTo>
                  <a:lnTo>
                    <a:pt x="619" y="211"/>
                  </a:lnTo>
                  <a:lnTo>
                    <a:pt x="602" y="220"/>
                  </a:lnTo>
                  <a:lnTo>
                    <a:pt x="590" y="226"/>
                  </a:lnTo>
                  <a:lnTo>
                    <a:pt x="582" y="232"/>
                  </a:lnTo>
                  <a:lnTo>
                    <a:pt x="582" y="232"/>
                  </a:lnTo>
                  <a:lnTo>
                    <a:pt x="554" y="245"/>
                  </a:lnTo>
                  <a:lnTo>
                    <a:pt x="538" y="255"/>
                  </a:lnTo>
                  <a:lnTo>
                    <a:pt x="522" y="267"/>
                  </a:lnTo>
                  <a:lnTo>
                    <a:pt x="522" y="267"/>
                  </a:lnTo>
                  <a:lnTo>
                    <a:pt x="505" y="279"/>
                  </a:lnTo>
                  <a:lnTo>
                    <a:pt x="490" y="293"/>
                  </a:lnTo>
                  <a:lnTo>
                    <a:pt x="475" y="304"/>
                  </a:lnTo>
                  <a:lnTo>
                    <a:pt x="468" y="309"/>
                  </a:lnTo>
                  <a:lnTo>
                    <a:pt x="461" y="312"/>
                  </a:lnTo>
                  <a:lnTo>
                    <a:pt x="461" y="312"/>
                  </a:lnTo>
                  <a:lnTo>
                    <a:pt x="453" y="316"/>
                  </a:lnTo>
                  <a:lnTo>
                    <a:pt x="439" y="322"/>
                  </a:lnTo>
                  <a:lnTo>
                    <a:pt x="405" y="338"/>
                  </a:lnTo>
                  <a:lnTo>
                    <a:pt x="361" y="362"/>
                  </a:lnTo>
                  <a:lnTo>
                    <a:pt x="376" y="382"/>
                  </a:lnTo>
                  <a:lnTo>
                    <a:pt x="376" y="382"/>
                  </a:lnTo>
                  <a:lnTo>
                    <a:pt x="246" y="457"/>
                  </a:lnTo>
                  <a:lnTo>
                    <a:pt x="246" y="457"/>
                  </a:lnTo>
                  <a:lnTo>
                    <a:pt x="213" y="478"/>
                  </a:lnTo>
                  <a:lnTo>
                    <a:pt x="178" y="503"/>
                  </a:lnTo>
                  <a:lnTo>
                    <a:pt x="146" y="528"/>
                  </a:lnTo>
                  <a:lnTo>
                    <a:pt x="133" y="539"/>
                  </a:lnTo>
                  <a:lnTo>
                    <a:pt x="126" y="548"/>
                  </a:lnTo>
                  <a:lnTo>
                    <a:pt x="126" y="548"/>
                  </a:lnTo>
                  <a:lnTo>
                    <a:pt x="113" y="565"/>
                  </a:lnTo>
                  <a:lnTo>
                    <a:pt x="109" y="569"/>
                  </a:lnTo>
                  <a:lnTo>
                    <a:pt x="101" y="573"/>
                  </a:lnTo>
                  <a:lnTo>
                    <a:pt x="101" y="573"/>
                  </a:lnTo>
                  <a:lnTo>
                    <a:pt x="88" y="577"/>
                  </a:lnTo>
                  <a:lnTo>
                    <a:pt x="74" y="579"/>
                  </a:lnTo>
                  <a:lnTo>
                    <a:pt x="55" y="583"/>
                  </a:lnTo>
                  <a:lnTo>
                    <a:pt x="55" y="583"/>
                  </a:lnTo>
                  <a:lnTo>
                    <a:pt x="40" y="589"/>
                  </a:lnTo>
                  <a:lnTo>
                    <a:pt x="30" y="594"/>
                  </a:lnTo>
                  <a:lnTo>
                    <a:pt x="25" y="598"/>
                  </a:lnTo>
                  <a:lnTo>
                    <a:pt x="25" y="598"/>
                  </a:lnTo>
                  <a:lnTo>
                    <a:pt x="12" y="612"/>
                  </a:lnTo>
                  <a:lnTo>
                    <a:pt x="3" y="621"/>
                  </a:lnTo>
                  <a:lnTo>
                    <a:pt x="0" y="626"/>
                  </a:lnTo>
                  <a:lnTo>
                    <a:pt x="0" y="628"/>
                  </a:lnTo>
                  <a:lnTo>
                    <a:pt x="0" y="628"/>
                  </a:lnTo>
                  <a:lnTo>
                    <a:pt x="3" y="635"/>
                  </a:lnTo>
                  <a:lnTo>
                    <a:pt x="5" y="641"/>
                  </a:lnTo>
                  <a:lnTo>
                    <a:pt x="10" y="648"/>
                  </a:lnTo>
                  <a:lnTo>
                    <a:pt x="10" y="648"/>
                  </a:lnTo>
                  <a:lnTo>
                    <a:pt x="15" y="658"/>
                  </a:lnTo>
                  <a:lnTo>
                    <a:pt x="20" y="665"/>
                  </a:lnTo>
                  <a:lnTo>
                    <a:pt x="23" y="667"/>
                  </a:lnTo>
                  <a:lnTo>
                    <a:pt x="25" y="668"/>
                  </a:lnTo>
                  <a:lnTo>
                    <a:pt x="25" y="668"/>
                  </a:lnTo>
                  <a:lnTo>
                    <a:pt x="28" y="668"/>
                  </a:lnTo>
                  <a:lnTo>
                    <a:pt x="29" y="670"/>
                  </a:lnTo>
                  <a:lnTo>
                    <a:pt x="30" y="673"/>
                  </a:lnTo>
                  <a:lnTo>
                    <a:pt x="30" y="678"/>
                  </a:lnTo>
                  <a:lnTo>
                    <a:pt x="30" y="678"/>
                  </a:lnTo>
                  <a:lnTo>
                    <a:pt x="25" y="681"/>
                  </a:lnTo>
                  <a:lnTo>
                    <a:pt x="18" y="688"/>
                  </a:lnTo>
                  <a:lnTo>
                    <a:pt x="14" y="692"/>
                  </a:lnTo>
                  <a:lnTo>
                    <a:pt x="12" y="697"/>
                  </a:lnTo>
                  <a:lnTo>
                    <a:pt x="12" y="699"/>
                  </a:lnTo>
                  <a:lnTo>
                    <a:pt x="12" y="701"/>
                  </a:lnTo>
                  <a:lnTo>
                    <a:pt x="13" y="702"/>
                  </a:lnTo>
                  <a:lnTo>
                    <a:pt x="15" y="704"/>
                  </a:lnTo>
                  <a:lnTo>
                    <a:pt x="15" y="704"/>
                  </a:lnTo>
                  <a:lnTo>
                    <a:pt x="19" y="705"/>
                  </a:lnTo>
                  <a:lnTo>
                    <a:pt x="25" y="705"/>
                  </a:lnTo>
                  <a:lnTo>
                    <a:pt x="43" y="704"/>
                  </a:lnTo>
                  <a:lnTo>
                    <a:pt x="65" y="700"/>
                  </a:lnTo>
                  <a:lnTo>
                    <a:pt x="89" y="695"/>
                  </a:lnTo>
                  <a:lnTo>
                    <a:pt x="113" y="690"/>
                  </a:lnTo>
                  <a:lnTo>
                    <a:pt x="134" y="683"/>
                  </a:lnTo>
                  <a:lnTo>
                    <a:pt x="149" y="678"/>
                  </a:lnTo>
                  <a:lnTo>
                    <a:pt x="153" y="676"/>
                  </a:lnTo>
                  <a:lnTo>
                    <a:pt x="156" y="673"/>
                  </a:lnTo>
                  <a:lnTo>
                    <a:pt x="156" y="673"/>
                  </a:lnTo>
                  <a:lnTo>
                    <a:pt x="157" y="668"/>
                  </a:lnTo>
                  <a:lnTo>
                    <a:pt x="157" y="665"/>
                  </a:lnTo>
                  <a:lnTo>
                    <a:pt x="158" y="655"/>
                  </a:lnTo>
                  <a:lnTo>
                    <a:pt x="159" y="650"/>
                  </a:lnTo>
                  <a:lnTo>
                    <a:pt x="161" y="645"/>
                  </a:lnTo>
                  <a:lnTo>
                    <a:pt x="164" y="638"/>
                  </a:lnTo>
                  <a:lnTo>
                    <a:pt x="171" y="633"/>
                  </a:lnTo>
                  <a:lnTo>
                    <a:pt x="171" y="633"/>
                  </a:lnTo>
                  <a:lnTo>
                    <a:pt x="177" y="627"/>
                  </a:lnTo>
                  <a:lnTo>
                    <a:pt x="183" y="621"/>
                  </a:lnTo>
                  <a:lnTo>
                    <a:pt x="196" y="607"/>
                  </a:lnTo>
                  <a:lnTo>
                    <a:pt x="202" y="601"/>
                  </a:lnTo>
                  <a:lnTo>
                    <a:pt x="210" y="596"/>
                  </a:lnTo>
                  <a:lnTo>
                    <a:pt x="217" y="591"/>
                  </a:lnTo>
                  <a:lnTo>
                    <a:pt x="226" y="588"/>
                  </a:lnTo>
                  <a:lnTo>
                    <a:pt x="226" y="588"/>
                  </a:lnTo>
                  <a:lnTo>
                    <a:pt x="235" y="586"/>
                  </a:lnTo>
                  <a:lnTo>
                    <a:pt x="243" y="583"/>
                  </a:lnTo>
                  <a:lnTo>
                    <a:pt x="258" y="575"/>
                  </a:lnTo>
                  <a:lnTo>
                    <a:pt x="266" y="572"/>
                  </a:lnTo>
                  <a:lnTo>
                    <a:pt x="273" y="569"/>
                  </a:lnTo>
                  <a:lnTo>
                    <a:pt x="282" y="568"/>
                  </a:lnTo>
                  <a:lnTo>
                    <a:pt x="291" y="568"/>
                  </a:lnTo>
                  <a:lnTo>
                    <a:pt x="291" y="568"/>
                  </a:lnTo>
                  <a:lnTo>
                    <a:pt x="296" y="568"/>
                  </a:lnTo>
                  <a:lnTo>
                    <a:pt x="302" y="565"/>
                  </a:lnTo>
                  <a:lnTo>
                    <a:pt x="319" y="559"/>
                  </a:lnTo>
                  <a:lnTo>
                    <a:pt x="335" y="549"/>
                  </a:lnTo>
                  <a:lnTo>
                    <a:pt x="354" y="538"/>
                  </a:lnTo>
                  <a:lnTo>
                    <a:pt x="384" y="518"/>
                  </a:lnTo>
                  <a:lnTo>
                    <a:pt x="396" y="508"/>
                  </a:lnTo>
                  <a:lnTo>
                    <a:pt x="401" y="543"/>
                  </a:lnTo>
                  <a:lnTo>
                    <a:pt x="481" y="513"/>
                  </a:lnTo>
                  <a:lnTo>
                    <a:pt x="481" y="513"/>
                  </a:lnTo>
                  <a:lnTo>
                    <a:pt x="481" y="530"/>
                  </a:lnTo>
                  <a:lnTo>
                    <a:pt x="479" y="548"/>
                  </a:lnTo>
                  <a:lnTo>
                    <a:pt x="476" y="563"/>
                  </a:lnTo>
                  <a:lnTo>
                    <a:pt x="476" y="563"/>
                  </a:lnTo>
                  <a:lnTo>
                    <a:pt x="466" y="591"/>
                  </a:lnTo>
                  <a:lnTo>
                    <a:pt x="450" y="636"/>
                  </a:lnTo>
                  <a:lnTo>
                    <a:pt x="426" y="694"/>
                  </a:lnTo>
                  <a:lnTo>
                    <a:pt x="451" y="724"/>
                  </a:lnTo>
                  <a:lnTo>
                    <a:pt x="451" y="724"/>
                  </a:lnTo>
                  <a:lnTo>
                    <a:pt x="453" y="747"/>
                  </a:lnTo>
                  <a:lnTo>
                    <a:pt x="454" y="773"/>
                  </a:lnTo>
                  <a:lnTo>
                    <a:pt x="458" y="801"/>
                  </a:lnTo>
                  <a:lnTo>
                    <a:pt x="463" y="834"/>
                  </a:lnTo>
                  <a:lnTo>
                    <a:pt x="470" y="866"/>
                  </a:lnTo>
                  <a:lnTo>
                    <a:pt x="474" y="881"/>
                  </a:lnTo>
                  <a:lnTo>
                    <a:pt x="479" y="893"/>
                  </a:lnTo>
                  <a:lnTo>
                    <a:pt x="485" y="904"/>
                  </a:lnTo>
                  <a:lnTo>
                    <a:pt x="491" y="914"/>
                  </a:lnTo>
                  <a:lnTo>
                    <a:pt x="491" y="914"/>
                  </a:lnTo>
                  <a:lnTo>
                    <a:pt x="504" y="932"/>
                  </a:lnTo>
                  <a:lnTo>
                    <a:pt x="514" y="951"/>
                  </a:lnTo>
                  <a:lnTo>
                    <a:pt x="522" y="970"/>
                  </a:lnTo>
                  <a:lnTo>
                    <a:pt x="528" y="986"/>
                  </a:lnTo>
                  <a:lnTo>
                    <a:pt x="532" y="1002"/>
                  </a:lnTo>
                  <a:lnTo>
                    <a:pt x="534" y="1014"/>
                  </a:lnTo>
                  <a:lnTo>
                    <a:pt x="537" y="1025"/>
                  </a:lnTo>
                  <a:lnTo>
                    <a:pt x="567" y="1035"/>
                  </a:lnTo>
                  <a:lnTo>
                    <a:pt x="567" y="1035"/>
                  </a:lnTo>
                  <a:lnTo>
                    <a:pt x="574" y="1080"/>
                  </a:lnTo>
                  <a:lnTo>
                    <a:pt x="582" y="1130"/>
                  </a:lnTo>
                  <a:lnTo>
                    <a:pt x="582" y="1130"/>
                  </a:lnTo>
                  <a:lnTo>
                    <a:pt x="582" y="1139"/>
                  </a:lnTo>
                  <a:lnTo>
                    <a:pt x="579" y="1157"/>
                  </a:lnTo>
                  <a:lnTo>
                    <a:pt x="578" y="1167"/>
                  </a:lnTo>
                  <a:lnTo>
                    <a:pt x="578" y="1179"/>
                  </a:lnTo>
                  <a:lnTo>
                    <a:pt x="579" y="1192"/>
                  </a:lnTo>
                  <a:lnTo>
                    <a:pt x="582" y="1206"/>
                  </a:lnTo>
                  <a:lnTo>
                    <a:pt x="582" y="1206"/>
                  </a:lnTo>
                  <a:lnTo>
                    <a:pt x="592" y="1257"/>
                  </a:lnTo>
                  <a:lnTo>
                    <a:pt x="604" y="1341"/>
                  </a:lnTo>
                  <a:lnTo>
                    <a:pt x="617" y="1433"/>
                  </a:lnTo>
                  <a:lnTo>
                    <a:pt x="627" y="1507"/>
                  </a:lnTo>
                  <a:lnTo>
                    <a:pt x="627" y="1507"/>
                  </a:lnTo>
                  <a:lnTo>
                    <a:pt x="632" y="1552"/>
                  </a:lnTo>
                  <a:lnTo>
                    <a:pt x="634" y="1580"/>
                  </a:lnTo>
                  <a:lnTo>
                    <a:pt x="634" y="1599"/>
                  </a:lnTo>
                  <a:lnTo>
                    <a:pt x="632" y="1612"/>
                  </a:lnTo>
                  <a:lnTo>
                    <a:pt x="632" y="1612"/>
                  </a:lnTo>
                  <a:lnTo>
                    <a:pt x="624" y="1638"/>
                  </a:lnTo>
                  <a:lnTo>
                    <a:pt x="617" y="1663"/>
                  </a:lnTo>
                  <a:lnTo>
                    <a:pt x="617" y="1663"/>
                  </a:lnTo>
                  <a:lnTo>
                    <a:pt x="606" y="1699"/>
                  </a:lnTo>
                  <a:lnTo>
                    <a:pt x="602" y="1717"/>
                  </a:lnTo>
                  <a:lnTo>
                    <a:pt x="601" y="1723"/>
                  </a:lnTo>
                  <a:lnTo>
                    <a:pt x="602" y="1728"/>
                  </a:lnTo>
                  <a:lnTo>
                    <a:pt x="602" y="1728"/>
                  </a:lnTo>
                  <a:lnTo>
                    <a:pt x="609" y="1737"/>
                  </a:lnTo>
                  <a:lnTo>
                    <a:pt x="616" y="1743"/>
                  </a:lnTo>
                  <a:lnTo>
                    <a:pt x="623" y="1749"/>
                  </a:lnTo>
                  <a:lnTo>
                    <a:pt x="633" y="1754"/>
                  </a:lnTo>
                  <a:lnTo>
                    <a:pt x="644" y="1759"/>
                  </a:lnTo>
                  <a:lnTo>
                    <a:pt x="657" y="1762"/>
                  </a:lnTo>
                  <a:lnTo>
                    <a:pt x="672" y="1763"/>
                  </a:lnTo>
                  <a:lnTo>
                    <a:pt x="672" y="1763"/>
                  </a:lnTo>
                  <a:lnTo>
                    <a:pt x="687" y="1762"/>
                  </a:lnTo>
                  <a:lnTo>
                    <a:pt x="698" y="1759"/>
                  </a:lnTo>
                  <a:lnTo>
                    <a:pt x="710" y="1757"/>
                  </a:lnTo>
                  <a:lnTo>
                    <a:pt x="718" y="1753"/>
                  </a:lnTo>
                  <a:lnTo>
                    <a:pt x="726" y="1749"/>
                  </a:lnTo>
                  <a:lnTo>
                    <a:pt x="732" y="1744"/>
                  </a:lnTo>
                  <a:lnTo>
                    <a:pt x="737" y="1738"/>
                  </a:lnTo>
                  <a:lnTo>
                    <a:pt x="742" y="1733"/>
                  </a:lnTo>
                  <a:lnTo>
                    <a:pt x="742" y="1733"/>
                  </a:lnTo>
                  <a:lnTo>
                    <a:pt x="751" y="1722"/>
                  </a:lnTo>
                  <a:lnTo>
                    <a:pt x="760" y="1710"/>
                  </a:lnTo>
                  <a:lnTo>
                    <a:pt x="762" y="1704"/>
                  </a:lnTo>
                  <a:lnTo>
                    <a:pt x="765" y="1698"/>
                  </a:lnTo>
                  <a:lnTo>
                    <a:pt x="765" y="1690"/>
                  </a:lnTo>
                  <a:lnTo>
                    <a:pt x="762" y="1683"/>
                  </a:lnTo>
                  <a:lnTo>
                    <a:pt x="762" y="1683"/>
                  </a:lnTo>
                  <a:lnTo>
                    <a:pt x="748" y="1645"/>
                  </a:lnTo>
                  <a:lnTo>
                    <a:pt x="742" y="1623"/>
                  </a:lnTo>
                  <a:lnTo>
                    <a:pt x="737" y="1597"/>
                  </a:lnTo>
                  <a:lnTo>
                    <a:pt x="737" y="1597"/>
                  </a:lnTo>
                  <a:lnTo>
                    <a:pt x="736" y="1600"/>
                  </a:lnTo>
                  <a:lnTo>
                    <a:pt x="736" y="1602"/>
                  </a:lnTo>
                  <a:lnTo>
                    <a:pt x="735" y="1602"/>
                  </a:lnTo>
                  <a:lnTo>
                    <a:pt x="733" y="1601"/>
                  </a:lnTo>
                  <a:lnTo>
                    <a:pt x="731" y="1596"/>
                  </a:lnTo>
                  <a:lnTo>
                    <a:pt x="727" y="1572"/>
                  </a:lnTo>
                  <a:lnTo>
                    <a:pt x="727" y="1572"/>
                  </a:lnTo>
                  <a:lnTo>
                    <a:pt x="722" y="1542"/>
                  </a:lnTo>
                  <a:lnTo>
                    <a:pt x="717" y="1520"/>
                  </a:lnTo>
                  <a:lnTo>
                    <a:pt x="715" y="1508"/>
                  </a:lnTo>
                  <a:lnTo>
                    <a:pt x="713" y="1497"/>
                  </a:lnTo>
                  <a:lnTo>
                    <a:pt x="712" y="1483"/>
                  </a:lnTo>
                  <a:lnTo>
                    <a:pt x="712" y="1467"/>
                  </a:lnTo>
                  <a:lnTo>
                    <a:pt x="712" y="1467"/>
                  </a:lnTo>
                  <a:lnTo>
                    <a:pt x="713" y="1449"/>
                  </a:lnTo>
                  <a:lnTo>
                    <a:pt x="716" y="1433"/>
                  </a:lnTo>
                  <a:lnTo>
                    <a:pt x="721" y="1399"/>
                  </a:lnTo>
                  <a:lnTo>
                    <a:pt x="723" y="1380"/>
                  </a:lnTo>
                  <a:lnTo>
                    <a:pt x="726" y="1359"/>
                  </a:lnTo>
                  <a:lnTo>
                    <a:pt x="727" y="1334"/>
                  </a:lnTo>
                  <a:lnTo>
                    <a:pt x="727" y="1306"/>
                  </a:lnTo>
                  <a:lnTo>
                    <a:pt x="727" y="1306"/>
                  </a:lnTo>
                  <a:lnTo>
                    <a:pt x="727" y="1233"/>
                  </a:lnTo>
                  <a:lnTo>
                    <a:pt x="730" y="1150"/>
                  </a:lnTo>
                  <a:lnTo>
                    <a:pt x="732" y="1055"/>
                  </a:lnTo>
                  <a:lnTo>
                    <a:pt x="747" y="1050"/>
                  </a:lnTo>
                  <a:lnTo>
                    <a:pt x="747" y="1050"/>
                  </a:lnTo>
                  <a:lnTo>
                    <a:pt x="743" y="1024"/>
                  </a:lnTo>
                  <a:lnTo>
                    <a:pt x="736" y="967"/>
                  </a:lnTo>
                  <a:lnTo>
                    <a:pt x="732" y="940"/>
                  </a:lnTo>
                  <a:lnTo>
                    <a:pt x="732" y="917"/>
                  </a:lnTo>
                  <a:lnTo>
                    <a:pt x="733" y="909"/>
                  </a:lnTo>
                  <a:lnTo>
                    <a:pt x="735" y="906"/>
                  </a:lnTo>
                  <a:lnTo>
                    <a:pt x="736" y="906"/>
                  </a:lnTo>
                  <a:lnTo>
                    <a:pt x="738" y="906"/>
                  </a:lnTo>
                  <a:lnTo>
                    <a:pt x="742" y="909"/>
                  </a:lnTo>
                  <a:lnTo>
                    <a:pt x="742" y="909"/>
                  </a:lnTo>
                  <a:lnTo>
                    <a:pt x="752" y="925"/>
                  </a:lnTo>
                  <a:lnTo>
                    <a:pt x="762" y="942"/>
                  </a:lnTo>
                  <a:lnTo>
                    <a:pt x="785" y="984"/>
                  </a:lnTo>
                  <a:lnTo>
                    <a:pt x="812" y="1040"/>
                  </a:lnTo>
                  <a:lnTo>
                    <a:pt x="812" y="1040"/>
                  </a:lnTo>
                  <a:lnTo>
                    <a:pt x="814" y="1043"/>
                  </a:lnTo>
                  <a:lnTo>
                    <a:pt x="816" y="1044"/>
                  </a:lnTo>
                  <a:lnTo>
                    <a:pt x="824" y="1046"/>
                  </a:lnTo>
                  <a:lnTo>
                    <a:pt x="832" y="1049"/>
                  </a:lnTo>
                  <a:lnTo>
                    <a:pt x="842" y="1049"/>
                  </a:lnTo>
                  <a:lnTo>
                    <a:pt x="860" y="1050"/>
                  </a:lnTo>
                  <a:lnTo>
                    <a:pt x="867" y="1050"/>
                  </a:lnTo>
                  <a:lnTo>
                    <a:pt x="923" y="1085"/>
                  </a:lnTo>
                  <a:lnTo>
                    <a:pt x="923" y="1085"/>
                  </a:lnTo>
                  <a:lnTo>
                    <a:pt x="931" y="1103"/>
                  </a:lnTo>
                  <a:lnTo>
                    <a:pt x="951" y="1145"/>
                  </a:lnTo>
                  <a:lnTo>
                    <a:pt x="961" y="1172"/>
                  </a:lnTo>
                  <a:lnTo>
                    <a:pt x="973" y="1198"/>
                  </a:lnTo>
                  <a:lnTo>
                    <a:pt x="981" y="1223"/>
                  </a:lnTo>
                  <a:lnTo>
                    <a:pt x="988" y="1246"/>
                  </a:lnTo>
                  <a:lnTo>
                    <a:pt x="988" y="1246"/>
                  </a:lnTo>
                  <a:lnTo>
                    <a:pt x="994" y="1269"/>
                  </a:lnTo>
                  <a:lnTo>
                    <a:pt x="1002" y="1295"/>
                  </a:lnTo>
                  <a:lnTo>
                    <a:pt x="1020" y="1355"/>
                  </a:lnTo>
                  <a:lnTo>
                    <a:pt x="1029" y="1384"/>
                  </a:lnTo>
                  <a:lnTo>
                    <a:pt x="1037" y="1413"/>
                  </a:lnTo>
                  <a:lnTo>
                    <a:pt x="1042" y="1437"/>
                  </a:lnTo>
                  <a:lnTo>
                    <a:pt x="1043" y="1448"/>
                  </a:lnTo>
                  <a:lnTo>
                    <a:pt x="1043" y="1457"/>
                  </a:lnTo>
                  <a:lnTo>
                    <a:pt x="1043" y="1457"/>
                  </a:lnTo>
                  <a:lnTo>
                    <a:pt x="1042" y="1486"/>
                  </a:lnTo>
                  <a:lnTo>
                    <a:pt x="1043" y="1506"/>
                  </a:lnTo>
                  <a:lnTo>
                    <a:pt x="1043" y="1522"/>
                  </a:lnTo>
                  <a:lnTo>
                    <a:pt x="1043" y="1522"/>
                  </a:lnTo>
                  <a:lnTo>
                    <a:pt x="1042" y="1523"/>
                  </a:lnTo>
                  <a:lnTo>
                    <a:pt x="1038" y="1527"/>
                  </a:lnTo>
                  <a:lnTo>
                    <a:pt x="1035" y="1531"/>
                  </a:lnTo>
                  <a:lnTo>
                    <a:pt x="1034" y="1536"/>
                  </a:lnTo>
                  <a:lnTo>
                    <a:pt x="1033" y="1541"/>
                  </a:lnTo>
                  <a:lnTo>
                    <a:pt x="1033" y="1547"/>
                  </a:lnTo>
                  <a:lnTo>
                    <a:pt x="1033" y="1547"/>
                  </a:lnTo>
                  <a:lnTo>
                    <a:pt x="1034" y="1569"/>
                  </a:lnTo>
                  <a:lnTo>
                    <a:pt x="1035" y="1579"/>
                  </a:lnTo>
                  <a:lnTo>
                    <a:pt x="1038" y="1587"/>
                  </a:lnTo>
                  <a:lnTo>
                    <a:pt x="1038" y="1587"/>
                  </a:lnTo>
                  <a:lnTo>
                    <a:pt x="1038" y="1591"/>
                  </a:lnTo>
                  <a:lnTo>
                    <a:pt x="1038" y="1595"/>
                  </a:lnTo>
                  <a:lnTo>
                    <a:pt x="1037" y="1597"/>
                  </a:lnTo>
                  <a:lnTo>
                    <a:pt x="1037" y="1599"/>
                  </a:lnTo>
                  <a:lnTo>
                    <a:pt x="1038" y="1599"/>
                  </a:lnTo>
                  <a:lnTo>
                    <a:pt x="1048" y="1602"/>
                  </a:lnTo>
                  <a:lnTo>
                    <a:pt x="1048" y="1602"/>
                  </a:lnTo>
                  <a:lnTo>
                    <a:pt x="1058" y="1605"/>
                  </a:lnTo>
                  <a:lnTo>
                    <a:pt x="1069" y="1606"/>
                  </a:lnTo>
                  <a:lnTo>
                    <a:pt x="1096" y="1607"/>
                  </a:lnTo>
                  <a:lnTo>
                    <a:pt x="1121" y="1609"/>
                  </a:lnTo>
                  <a:lnTo>
                    <a:pt x="1138" y="1607"/>
                  </a:lnTo>
                  <a:lnTo>
                    <a:pt x="1138" y="1607"/>
                  </a:lnTo>
                  <a:lnTo>
                    <a:pt x="1146" y="1607"/>
                  </a:lnTo>
                  <a:lnTo>
                    <a:pt x="1158" y="1609"/>
                  </a:lnTo>
                  <a:lnTo>
                    <a:pt x="1191" y="1612"/>
                  </a:lnTo>
                  <a:lnTo>
                    <a:pt x="1208" y="1614"/>
                  </a:lnTo>
                  <a:lnTo>
                    <a:pt x="1226" y="1615"/>
                  </a:lnTo>
                  <a:lnTo>
                    <a:pt x="1243" y="1615"/>
                  </a:lnTo>
                  <a:lnTo>
                    <a:pt x="1258" y="1612"/>
                  </a:lnTo>
                  <a:lnTo>
                    <a:pt x="1258" y="1612"/>
                  </a:lnTo>
                  <a:lnTo>
                    <a:pt x="1272" y="1610"/>
                  </a:lnTo>
                  <a:lnTo>
                    <a:pt x="1283" y="1609"/>
                  </a:lnTo>
                  <a:lnTo>
                    <a:pt x="1304" y="1607"/>
                  </a:lnTo>
                  <a:lnTo>
                    <a:pt x="1311" y="1607"/>
                  </a:lnTo>
                  <a:lnTo>
                    <a:pt x="1316" y="1604"/>
                  </a:lnTo>
                  <a:lnTo>
                    <a:pt x="1319" y="1602"/>
                  </a:lnTo>
                  <a:lnTo>
                    <a:pt x="1319" y="1600"/>
                  </a:lnTo>
                  <a:lnTo>
                    <a:pt x="1319" y="1592"/>
                  </a:lnTo>
                  <a:lnTo>
                    <a:pt x="1319" y="1592"/>
                  </a:lnTo>
                  <a:lnTo>
                    <a:pt x="1316" y="1577"/>
                  </a:lnTo>
                  <a:lnTo>
                    <a:pt x="1314" y="1572"/>
                  </a:lnTo>
                  <a:lnTo>
                    <a:pt x="1312" y="1567"/>
                  </a:lnTo>
                  <a:lnTo>
                    <a:pt x="1310" y="1564"/>
                  </a:lnTo>
                  <a:lnTo>
                    <a:pt x="1306" y="1560"/>
                  </a:lnTo>
                  <a:lnTo>
                    <a:pt x="1301" y="1556"/>
                  </a:lnTo>
                  <a:lnTo>
                    <a:pt x="1294" y="1552"/>
                  </a:lnTo>
                  <a:lnTo>
                    <a:pt x="1294" y="1552"/>
                  </a:lnTo>
                  <a:lnTo>
                    <a:pt x="1286" y="1550"/>
                  </a:lnTo>
                  <a:lnTo>
                    <a:pt x="1281" y="1547"/>
                  </a:lnTo>
                  <a:lnTo>
                    <a:pt x="1271" y="1546"/>
                  </a:lnTo>
                  <a:lnTo>
                    <a:pt x="1260" y="1545"/>
                  </a:lnTo>
                  <a:lnTo>
                    <a:pt x="1253" y="1542"/>
                  </a:lnTo>
                  <a:lnTo>
                    <a:pt x="1243" y="1537"/>
                  </a:lnTo>
                  <a:lnTo>
                    <a:pt x="1243" y="1537"/>
                  </a:lnTo>
                  <a:lnTo>
                    <a:pt x="1222" y="1527"/>
                  </a:lnTo>
                  <a:lnTo>
                    <a:pt x="1202" y="1518"/>
                  </a:lnTo>
                  <a:lnTo>
                    <a:pt x="1184" y="1511"/>
                  </a:lnTo>
                  <a:lnTo>
                    <a:pt x="1178" y="1506"/>
                  </a:lnTo>
                  <a:lnTo>
                    <a:pt x="1173" y="1502"/>
                  </a:lnTo>
                  <a:lnTo>
                    <a:pt x="1173" y="1502"/>
                  </a:lnTo>
                  <a:lnTo>
                    <a:pt x="1166" y="1494"/>
                  </a:lnTo>
                  <a:lnTo>
                    <a:pt x="1159" y="1491"/>
                  </a:lnTo>
                  <a:lnTo>
                    <a:pt x="1153" y="1487"/>
                  </a:lnTo>
                  <a:lnTo>
                    <a:pt x="1148" y="1472"/>
                  </a:lnTo>
                  <a:lnTo>
                    <a:pt x="1148" y="1472"/>
                  </a:lnTo>
                  <a:lnTo>
                    <a:pt x="1148" y="1472"/>
                  </a:lnTo>
                  <a:lnTo>
                    <a:pt x="1148" y="1472"/>
                  </a:lnTo>
                  <a:lnTo>
                    <a:pt x="1148" y="1457"/>
                  </a:lnTo>
                  <a:lnTo>
                    <a:pt x="1148" y="1457"/>
                  </a:lnTo>
                  <a:lnTo>
                    <a:pt x="1148" y="1447"/>
                  </a:lnTo>
                  <a:lnTo>
                    <a:pt x="1148" y="1430"/>
                  </a:lnTo>
                  <a:lnTo>
                    <a:pt x="1144" y="1385"/>
                  </a:lnTo>
                  <a:lnTo>
                    <a:pt x="1143" y="1334"/>
                  </a:lnTo>
                  <a:lnTo>
                    <a:pt x="1142" y="1309"/>
                  </a:lnTo>
                  <a:lnTo>
                    <a:pt x="1143" y="1286"/>
                  </a:lnTo>
                  <a:lnTo>
                    <a:pt x="1143" y="1286"/>
                  </a:lnTo>
                  <a:lnTo>
                    <a:pt x="1146" y="1252"/>
                  </a:lnTo>
                  <a:lnTo>
                    <a:pt x="1149" y="1228"/>
                  </a:lnTo>
                  <a:lnTo>
                    <a:pt x="1149" y="1207"/>
                  </a:lnTo>
                  <a:lnTo>
                    <a:pt x="1149" y="1196"/>
                  </a:lnTo>
                  <a:lnTo>
                    <a:pt x="1148" y="1181"/>
                  </a:lnTo>
                  <a:lnTo>
                    <a:pt x="1148" y="1181"/>
                  </a:lnTo>
                  <a:lnTo>
                    <a:pt x="1146" y="1163"/>
                  </a:lnTo>
                  <a:lnTo>
                    <a:pt x="1142" y="1145"/>
                  </a:lnTo>
                  <a:lnTo>
                    <a:pt x="1134" y="1109"/>
                  </a:lnTo>
                  <a:lnTo>
                    <a:pt x="1123" y="1070"/>
                  </a:lnTo>
                  <a:lnTo>
                    <a:pt x="1058" y="1005"/>
                  </a:lnTo>
                  <a:lnTo>
                    <a:pt x="1068" y="995"/>
                  </a:lnTo>
                  <a:lnTo>
                    <a:pt x="1068" y="995"/>
                  </a:lnTo>
                  <a:lnTo>
                    <a:pt x="1025" y="916"/>
                  </a:lnTo>
                  <a:lnTo>
                    <a:pt x="991" y="854"/>
                  </a:lnTo>
                  <a:lnTo>
                    <a:pt x="978" y="830"/>
                  </a:lnTo>
                  <a:lnTo>
                    <a:pt x="968" y="814"/>
                  </a:lnTo>
                  <a:lnTo>
                    <a:pt x="968" y="814"/>
                  </a:lnTo>
                  <a:lnTo>
                    <a:pt x="949" y="789"/>
                  </a:lnTo>
                  <a:lnTo>
                    <a:pt x="925" y="763"/>
                  </a:lnTo>
                  <a:lnTo>
                    <a:pt x="898" y="734"/>
                  </a:lnTo>
                  <a:lnTo>
                    <a:pt x="908" y="719"/>
                  </a:lnTo>
                  <a:lnTo>
                    <a:pt x="908" y="719"/>
                  </a:lnTo>
                  <a:lnTo>
                    <a:pt x="887" y="677"/>
                  </a:lnTo>
                  <a:lnTo>
                    <a:pt x="867" y="633"/>
                  </a:lnTo>
                  <a:lnTo>
                    <a:pt x="867" y="633"/>
                  </a:lnTo>
                  <a:lnTo>
                    <a:pt x="867" y="626"/>
                  </a:lnTo>
                  <a:lnTo>
                    <a:pt x="870" y="616"/>
                  </a:lnTo>
                  <a:lnTo>
                    <a:pt x="872" y="604"/>
                  </a:lnTo>
                  <a:lnTo>
                    <a:pt x="875" y="601"/>
                  </a:lnTo>
                  <a:lnTo>
                    <a:pt x="877" y="598"/>
                  </a:lnTo>
                  <a:lnTo>
                    <a:pt x="877" y="598"/>
                  </a:lnTo>
                  <a:lnTo>
                    <a:pt x="889" y="588"/>
                  </a:lnTo>
                  <a:lnTo>
                    <a:pt x="908" y="569"/>
                  </a:lnTo>
                  <a:lnTo>
                    <a:pt x="933" y="543"/>
                  </a:lnTo>
                  <a:lnTo>
                    <a:pt x="978" y="513"/>
                  </a:lnTo>
                  <a:lnTo>
                    <a:pt x="1013" y="568"/>
                  </a:lnTo>
                  <a:lnTo>
                    <a:pt x="1038" y="568"/>
                  </a:lnTo>
                  <a:lnTo>
                    <a:pt x="1038" y="568"/>
                  </a:lnTo>
                  <a:lnTo>
                    <a:pt x="1070" y="594"/>
                  </a:lnTo>
                  <a:lnTo>
                    <a:pt x="1098" y="617"/>
                  </a:lnTo>
                  <a:lnTo>
                    <a:pt x="1112" y="626"/>
                  </a:lnTo>
                  <a:lnTo>
                    <a:pt x="1123" y="633"/>
                  </a:lnTo>
                  <a:lnTo>
                    <a:pt x="1123" y="633"/>
                  </a:lnTo>
                  <a:lnTo>
                    <a:pt x="1142" y="643"/>
                  </a:lnTo>
                  <a:lnTo>
                    <a:pt x="1158" y="648"/>
                  </a:lnTo>
                  <a:lnTo>
                    <a:pt x="1173" y="653"/>
                  </a:lnTo>
                  <a:lnTo>
                    <a:pt x="1173" y="653"/>
                  </a:lnTo>
                  <a:lnTo>
                    <a:pt x="1171" y="655"/>
                  </a:lnTo>
                  <a:lnTo>
                    <a:pt x="1169" y="657"/>
                  </a:lnTo>
                  <a:lnTo>
                    <a:pt x="1168" y="661"/>
                  </a:lnTo>
                  <a:lnTo>
                    <a:pt x="1167" y="665"/>
                  </a:lnTo>
                  <a:lnTo>
                    <a:pt x="1167" y="670"/>
                  </a:lnTo>
                  <a:lnTo>
                    <a:pt x="1169" y="676"/>
                  </a:lnTo>
                  <a:lnTo>
                    <a:pt x="1173" y="683"/>
                  </a:lnTo>
                  <a:lnTo>
                    <a:pt x="1173" y="683"/>
                  </a:lnTo>
                  <a:lnTo>
                    <a:pt x="1191" y="709"/>
                  </a:lnTo>
                  <a:lnTo>
                    <a:pt x="1197" y="716"/>
                  </a:lnTo>
                  <a:lnTo>
                    <a:pt x="1201" y="717"/>
                  </a:lnTo>
                  <a:lnTo>
                    <a:pt x="1203" y="719"/>
                  </a:lnTo>
                  <a:lnTo>
                    <a:pt x="1203" y="719"/>
                  </a:lnTo>
                  <a:lnTo>
                    <a:pt x="1206" y="719"/>
                  </a:lnTo>
                  <a:lnTo>
                    <a:pt x="1208" y="717"/>
                  </a:lnTo>
                  <a:lnTo>
                    <a:pt x="1210" y="716"/>
                  </a:lnTo>
                  <a:lnTo>
                    <a:pt x="1212" y="714"/>
                  </a:lnTo>
                  <a:lnTo>
                    <a:pt x="1213" y="709"/>
                  </a:lnTo>
                  <a:lnTo>
                    <a:pt x="1213" y="704"/>
                  </a:lnTo>
                  <a:lnTo>
                    <a:pt x="1213" y="704"/>
                  </a:lnTo>
                  <a:lnTo>
                    <a:pt x="1212" y="699"/>
                  </a:lnTo>
                  <a:lnTo>
                    <a:pt x="1210" y="692"/>
                  </a:lnTo>
                  <a:lnTo>
                    <a:pt x="1210" y="687"/>
                  </a:lnTo>
                  <a:lnTo>
                    <a:pt x="1211" y="687"/>
                  </a:lnTo>
                  <a:lnTo>
                    <a:pt x="1213" y="688"/>
                  </a:lnTo>
                  <a:lnTo>
                    <a:pt x="1213" y="688"/>
                  </a:lnTo>
                  <a:lnTo>
                    <a:pt x="1230" y="704"/>
                  </a:lnTo>
                  <a:lnTo>
                    <a:pt x="1238" y="714"/>
                  </a:lnTo>
                  <a:lnTo>
                    <a:pt x="1228" y="729"/>
                  </a:lnTo>
                  <a:lnTo>
                    <a:pt x="1228" y="729"/>
                  </a:lnTo>
                  <a:lnTo>
                    <a:pt x="1226" y="736"/>
                  </a:lnTo>
                  <a:lnTo>
                    <a:pt x="1222" y="741"/>
                  </a:lnTo>
                  <a:lnTo>
                    <a:pt x="1218" y="744"/>
                  </a:lnTo>
                  <a:lnTo>
                    <a:pt x="1218" y="744"/>
                  </a:lnTo>
                  <a:lnTo>
                    <a:pt x="1215" y="745"/>
                  </a:lnTo>
                  <a:lnTo>
                    <a:pt x="1212" y="746"/>
                  </a:lnTo>
                  <a:lnTo>
                    <a:pt x="1211" y="750"/>
                  </a:lnTo>
                  <a:lnTo>
                    <a:pt x="1213" y="754"/>
                  </a:lnTo>
                  <a:lnTo>
                    <a:pt x="1213" y="754"/>
                  </a:lnTo>
                  <a:lnTo>
                    <a:pt x="1216" y="756"/>
                  </a:lnTo>
                  <a:lnTo>
                    <a:pt x="1220" y="756"/>
                  </a:lnTo>
                  <a:lnTo>
                    <a:pt x="1228" y="756"/>
                  </a:lnTo>
                  <a:lnTo>
                    <a:pt x="1238" y="754"/>
                  </a:lnTo>
                  <a:lnTo>
                    <a:pt x="1238" y="754"/>
                  </a:lnTo>
                  <a:lnTo>
                    <a:pt x="1238" y="756"/>
                  </a:lnTo>
                  <a:lnTo>
                    <a:pt x="1238" y="761"/>
                  </a:lnTo>
                  <a:lnTo>
                    <a:pt x="1241" y="764"/>
                  </a:lnTo>
                  <a:lnTo>
                    <a:pt x="1243" y="766"/>
                  </a:lnTo>
                  <a:lnTo>
                    <a:pt x="1247" y="768"/>
                  </a:lnTo>
                  <a:lnTo>
                    <a:pt x="1253" y="769"/>
                  </a:lnTo>
                  <a:lnTo>
                    <a:pt x="1253" y="769"/>
                  </a:lnTo>
                  <a:lnTo>
                    <a:pt x="1261" y="768"/>
                  </a:lnTo>
                  <a:lnTo>
                    <a:pt x="1267" y="764"/>
                  </a:lnTo>
                  <a:lnTo>
                    <a:pt x="1275" y="759"/>
                  </a:lnTo>
                  <a:lnTo>
                    <a:pt x="1281" y="751"/>
                  </a:lnTo>
                  <a:lnTo>
                    <a:pt x="1286" y="744"/>
                  </a:lnTo>
                  <a:lnTo>
                    <a:pt x="1291" y="736"/>
                  </a:lnTo>
                  <a:lnTo>
                    <a:pt x="1294" y="727"/>
                  </a:lnTo>
                  <a:lnTo>
                    <a:pt x="1294" y="719"/>
                  </a:lnTo>
                  <a:lnTo>
                    <a:pt x="1294" y="719"/>
                  </a:lnTo>
                  <a:lnTo>
                    <a:pt x="1291" y="704"/>
                  </a:lnTo>
                  <a:lnTo>
                    <a:pt x="1288" y="692"/>
                  </a:lnTo>
                  <a:lnTo>
                    <a:pt x="1283" y="682"/>
                  </a:lnTo>
                  <a:lnTo>
                    <a:pt x="1278" y="673"/>
                  </a:lnTo>
                  <a:lnTo>
                    <a:pt x="1278" y="673"/>
                  </a:lnTo>
                  <a:lnTo>
                    <a:pt x="1273" y="665"/>
                  </a:lnTo>
                  <a:lnTo>
                    <a:pt x="1268" y="653"/>
                  </a:lnTo>
                  <a:lnTo>
                    <a:pt x="1265" y="648"/>
                  </a:lnTo>
                  <a:lnTo>
                    <a:pt x="1260" y="642"/>
                  </a:lnTo>
                  <a:lnTo>
                    <a:pt x="1255" y="637"/>
                  </a:lnTo>
                  <a:lnTo>
                    <a:pt x="1248" y="633"/>
                  </a:lnTo>
                  <a:lnTo>
                    <a:pt x="1248" y="633"/>
                  </a:lnTo>
                  <a:lnTo>
                    <a:pt x="1233" y="623"/>
                  </a:lnTo>
                  <a:lnTo>
                    <a:pt x="1217" y="611"/>
                  </a:lnTo>
                  <a:lnTo>
                    <a:pt x="1205" y="597"/>
                  </a:lnTo>
                  <a:lnTo>
                    <a:pt x="1200" y="592"/>
                  </a:lnTo>
                  <a:lnTo>
                    <a:pt x="1198" y="588"/>
                  </a:lnTo>
                  <a:lnTo>
                    <a:pt x="1198" y="588"/>
                  </a:lnTo>
                  <a:lnTo>
                    <a:pt x="1197" y="584"/>
                  </a:lnTo>
                  <a:lnTo>
                    <a:pt x="1195" y="579"/>
                  </a:lnTo>
                  <a:lnTo>
                    <a:pt x="1187" y="568"/>
                  </a:lnTo>
                  <a:lnTo>
                    <a:pt x="1178" y="557"/>
                  </a:lnTo>
                  <a:lnTo>
                    <a:pt x="1173" y="548"/>
                  </a:lnTo>
                  <a:lnTo>
                    <a:pt x="1173" y="548"/>
                  </a:lnTo>
                  <a:lnTo>
                    <a:pt x="1169" y="542"/>
                  </a:lnTo>
                  <a:lnTo>
                    <a:pt x="1162" y="533"/>
                  </a:lnTo>
                  <a:lnTo>
                    <a:pt x="1139" y="509"/>
                  </a:lnTo>
                  <a:lnTo>
                    <a:pt x="1108" y="478"/>
                  </a:lnTo>
                  <a:lnTo>
                    <a:pt x="1113" y="468"/>
                  </a:lnTo>
                  <a:lnTo>
                    <a:pt x="1063" y="427"/>
                  </a:lnTo>
                  <a:lnTo>
                    <a:pt x="1063" y="427"/>
                  </a:lnTo>
                  <a:lnTo>
                    <a:pt x="1062" y="414"/>
                  </a:lnTo>
                  <a:lnTo>
                    <a:pt x="1059" y="380"/>
                  </a:lnTo>
                  <a:lnTo>
                    <a:pt x="1054" y="344"/>
                  </a:lnTo>
                  <a:lnTo>
                    <a:pt x="1052" y="331"/>
                  </a:lnTo>
                  <a:lnTo>
                    <a:pt x="1048" y="322"/>
                  </a:lnTo>
                  <a:lnTo>
                    <a:pt x="1048" y="322"/>
                  </a:lnTo>
                  <a:lnTo>
                    <a:pt x="1044" y="317"/>
                  </a:lnTo>
                  <a:lnTo>
                    <a:pt x="1039" y="312"/>
                  </a:lnTo>
                  <a:lnTo>
                    <a:pt x="1029" y="306"/>
                  </a:lnTo>
                  <a:lnTo>
                    <a:pt x="1022" y="303"/>
                  </a:lnTo>
                  <a:lnTo>
                    <a:pt x="1018" y="302"/>
                  </a:lnTo>
                  <a:lnTo>
                    <a:pt x="1018" y="302"/>
                  </a:lnTo>
                  <a:lnTo>
                    <a:pt x="1028" y="280"/>
                  </a:lnTo>
                  <a:lnTo>
                    <a:pt x="1037" y="263"/>
                  </a:lnTo>
                  <a:lnTo>
                    <a:pt x="1043" y="252"/>
                  </a:lnTo>
                  <a:lnTo>
                    <a:pt x="1063" y="226"/>
                  </a:lnTo>
                  <a:lnTo>
                    <a:pt x="1088" y="216"/>
                  </a:lnTo>
                  <a:lnTo>
                    <a:pt x="1103" y="216"/>
                  </a:lnTo>
                  <a:lnTo>
                    <a:pt x="1098" y="206"/>
                  </a:lnTo>
                  <a:lnTo>
                    <a:pt x="1108" y="201"/>
                  </a:lnTo>
                  <a:lnTo>
                    <a:pt x="1098" y="191"/>
                  </a:lnTo>
                  <a:lnTo>
                    <a:pt x="1098" y="191"/>
                  </a:lnTo>
                  <a:lnTo>
                    <a:pt x="1101" y="191"/>
                  </a:lnTo>
                  <a:lnTo>
                    <a:pt x="1107" y="191"/>
                  </a:lnTo>
                  <a:lnTo>
                    <a:pt x="1109" y="191"/>
                  </a:lnTo>
                  <a:lnTo>
                    <a:pt x="1111" y="189"/>
                  </a:lnTo>
                  <a:lnTo>
                    <a:pt x="1111" y="186"/>
                  </a:lnTo>
                  <a:lnTo>
                    <a:pt x="1108" y="181"/>
                  </a:lnTo>
                  <a:lnTo>
                    <a:pt x="1108" y="181"/>
                  </a:lnTo>
                  <a:lnTo>
                    <a:pt x="1102" y="169"/>
                  </a:lnTo>
                  <a:lnTo>
                    <a:pt x="1097" y="155"/>
                  </a:lnTo>
                  <a:lnTo>
                    <a:pt x="1093" y="141"/>
                  </a:lnTo>
                  <a:lnTo>
                    <a:pt x="1093" y="141"/>
                  </a:lnTo>
                  <a:lnTo>
                    <a:pt x="1094" y="127"/>
                  </a:lnTo>
                  <a:lnTo>
                    <a:pt x="1094" y="113"/>
                  </a:lnTo>
                  <a:lnTo>
                    <a:pt x="1093" y="96"/>
                  </a:lnTo>
                  <a:lnTo>
                    <a:pt x="1093" y="96"/>
                  </a:lnTo>
                  <a:lnTo>
                    <a:pt x="1090" y="82"/>
                  </a:lnTo>
                  <a:lnTo>
                    <a:pt x="1088" y="75"/>
                  </a:lnTo>
                  <a:lnTo>
                    <a:pt x="1084" y="68"/>
                  </a:lnTo>
                  <a:lnTo>
                    <a:pt x="1078" y="61"/>
                  </a:lnTo>
                  <a:lnTo>
                    <a:pt x="1078" y="61"/>
                  </a:lnTo>
                  <a:lnTo>
                    <a:pt x="1069" y="52"/>
                  </a:lnTo>
                  <a:lnTo>
                    <a:pt x="1062" y="46"/>
                  </a:lnTo>
                  <a:lnTo>
                    <a:pt x="1053" y="41"/>
                  </a:lnTo>
                  <a:lnTo>
                    <a:pt x="1023" y="31"/>
                  </a:lnTo>
                  <a:lnTo>
                    <a:pt x="101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72971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卓球選手のシルエット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08A1D40-8806-00B8-DFFD-38061F2D1647}"/>
              </a:ext>
            </a:extLst>
          </p:cNvPr>
          <p:cNvGrpSpPr/>
          <p:nvPr/>
        </p:nvGrpSpPr>
        <p:grpSpPr>
          <a:xfrm>
            <a:off x="1223963" y="978946"/>
            <a:ext cx="1172826" cy="2525804"/>
            <a:chOff x="1223963" y="65088"/>
            <a:chExt cx="1519238" cy="3271838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13A098B8-B779-C75F-24C6-D4C7B5C5C8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963" y="65088"/>
              <a:ext cx="1519238" cy="3271838"/>
            </a:xfrm>
            <a:custGeom>
              <a:avLst/>
              <a:gdLst>
                <a:gd name="T0" fmla="*/ 326 w 957"/>
                <a:gd name="T1" fmla="*/ 15 h 2061"/>
                <a:gd name="T2" fmla="*/ 298 w 957"/>
                <a:gd name="T3" fmla="*/ 33 h 2061"/>
                <a:gd name="T4" fmla="*/ 258 w 957"/>
                <a:gd name="T5" fmla="*/ 72 h 2061"/>
                <a:gd name="T6" fmla="*/ 266 w 957"/>
                <a:gd name="T7" fmla="*/ 131 h 2061"/>
                <a:gd name="T8" fmla="*/ 273 w 957"/>
                <a:gd name="T9" fmla="*/ 219 h 2061"/>
                <a:gd name="T10" fmla="*/ 303 w 957"/>
                <a:gd name="T11" fmla="*/ 328 h 2061"/>
                <a:gd name="T12" fmla="*/ 229 w 957"/>
                <a:gd name="T13" fmla="*/ 472 h 2061"/>
                <a:gd name="T14" fmla="*/ 160 w 957"/>
                <a:gd name="T15" fmla="*/ 563 h 2061"/>
                <a:gd name="T16" fmla="*/ 127 w 957"/>
                <a:gd name="T17" fmla="*/ 535 h 2061"/>
                <a:gd name="T18" fmla="*/ 80 w 957"/>
                <a:gd name="T19" fmla="*/ 508 h 2061"/>
                <a:gd name="T20" fmla="*/ 45 w 957"/>
                <a:gd name="T21" fmla="*/ 516 h 2061"/>
                <a:gd name="T22" fmla="*/ 25 w 957"/>
                <a:gd name="T23" fmla="*/ 535 h 2061"/>
                <a:gd name="T24" fmla="*/ 5 w 957"/>
                <a:gd name="T25" fmla="*/ 553 h 2061"/>
                <a:gd name="T26" fmla="*/ 0 w 957"/>
                <a:gd name="T27" fmla="*/ 583 h 2061"/>
                <a:gd name="T28" fmla="*/ 35 w 957"/>
                <a:gd name="T29" fmla="*/ 628 h 2061"/>
                <a:gd name="T30" fmla="*/ 89 w 957"/>
                <a:gd name="T31" fmla="*/ 746 h 2061"/>
                <a:gd name="T32" fmla="*/ 221 w 957"/>
                <a:gd name="T33" fmla="*/ 673 h 2061"/>
                <a:gd name="T34" fmla="*/ 247 w 957"/>
                <a:gd name="T35" fmla="*/ 688 h 2061"/>
                <a:gd name="T36" fmla="*/ 333 w 957"/>
                <a:gd name="T37" fmla="*/ 616 h 2061"/>
                <a:gd name="T38" fmla="*/ 503 w 957"/>
                <a:gd name="T39" fmla="*/ 865 h 2061"/>
                <a:gd name="T40" fmla="*/ 482 w 957"/>
                <a:gd name="T41" fmla="*/ 962 h 2061"/>
                <a:gd name="T42" fmla="*/ 395 w 957"/>
                <a:gd name="T43" fmla="*/ 1212 h 2061"/>
                <a:gd name="T44" fmla="*/ 404 w 957"/>
                <a:gd name="T45" fmla="*/ 1398 h 2061"/>
                <a:gd name="T46" fmla="*/ 461 w 957"/>
                <a:gd name="T47" fmla="*/ 1620 h 2061"/>
                <a:gd name="T48" fmla="*/ 471 w 957"/>
                <a:gd name="T49" fmla="*/ 1758 h 2061"/>
                <a:gd name="T50" fmla="*/ 451 w 957"/>
                <a:gd name="T51" fmla="*/ 1763 h 2061"/>
                <a:gd name="T52" fmla="*/ 417 w 957"/>
                <a:gd name="T53" fmla="*/ 1758 h 2061"/>
                <a:gd name="T54" fmla="*/ 416 w 957"/>
                <a:gd name="T55" fmla="*/ 1773 h 2061"/>
                <a:gd name="T56" fmla="*/ 411 w 957"/>
                <a:gd name="T57" fmla="*/ 1793 h 2061"/>
                <a:gd name="T58" fmla="*/ 313 w 957"/>
                <a:gd name="T59" fmla="*/ 1825 h 2061"/>
                <a:gd name="T60" fmla="*/ 321 w 957"/>
                <a:gd name="T61" fmla="*/ 1879 h 2061"/>
                <a:gd name="T62" fmla="*/ 501 w 957"/>
                <a:gd name="T63" fmla="*/ 1861 h 2061"/>
                <a:gd name="T64" fmla="*/ 623 w 957"/>
                <a:gd name="T65" fmla="*/ 1811 h 2061"/>
                <a:gd name="T66" fmla="*/ 594 w 957"/>
                <a:gd name="T67" fmla="*/ 1732 h 2061"/>
                <a:gd name="T68" fmla="*/ 571 w 957"/>
                <a:gd name="T69" fmla="*/ 1698 h 2061"/>
                <a:gd name="T70" fmla="*/ 570 w 957"/>
                <a:gd name="T71" fmla="*/ 1594 h 2061"/>
                <a:gd name="T72" fmla="*/ 560 w 957"/>
                <a:gd name="T73" fmla="*/ 1350 h 2061"/>
                <a:gd name="T74" fmla="*/ 655 w 957"/>
                <a:gd name="T75" fmla="*/ 1201 h 2061"/>
                <a:gd name="T76" fmla="*/ 699 w 957"/>
                <a:gd name="T77" fmla="*/ 1359 h 2061"/>
                <a:gd name="T78" fmla="*/ 701 w 957"/>
                <a:gd name="T79" fmla="*/ 1634 h 2061"/>
                <a:gd name="T80" fmla="*/ 709 w 957"/>
                <a:gd name="T81" fmla="*/ 1891 h 2061"/>
                <a:gd name="T82" fmla="*/ 682 w 957"/>
                <a:gd name="T83" fmla="*/ 1960 h 2061"/>
                <a:gd name="T84" fmla="*/ 650 w 957"/>
                <a:gd name="T85" fmla="*/ 2053 h 2061"/>
                <a:gd name="T86" fmla="*/ 782 w 957"/>
                <a:gd name="T87" fmla="*/ 2044 h 2061"/>
                <a:gd name="T88" fmla="*/ 812 w 957"/>
                <a:gd name="T89" fmla="*/ 1990 h 2061"/>
                <a:gd name="T90" fmla="*/ 816 w 957"/>
                <a:gd name="T91" fmla="*/ 1875 h 2061"/>
                <a:gd name="T92" fmla="*/ 817 w 957"/>
                <a:gd name="T93" fmla="*/ 1743 h 2061"/>
                <a:gd name="T94" fmla="*/ 847 w 957"/>
                <a:gd name="T95" fmla="*/ 1537 h 2061"/>
                <a:gd name="T96" fmla="*/ 946 w 957"/>
                <a:gd name="T97" fmla="*/ 1063 h 2061"/>
                <a:gd name="T98" fmla="*/ 956 w 957"/>
                <a:gd name="T99" fmla="*/ 957 h 2061"/>
                <a:gd name="T100" fmla="*/ 900 w 957"/>
                <a:gd name="T101" fmla="*/ 736 h 2061"/>
                <a:gd name="T102" fmla="*/ 823 w 957"/>
                <a:gd name="T103" fmla="*/ 562 h 2061"/>
                <a:gd name="T104" fmla="*/ 787 w 957"/>
                <a:gd name="T105" fmla="*/ 417 h 2061"/>
                <a:gd name="T106" fmla="*/ 737 w 957"/>
                <a:gd name="T107" fmla="*/ 392 h 2061"/>
                <a:gd name="T108" fmla="*/ 555 w 957"/>
                <a:gd name="T109" fmla="*/ 319 h 2061"/>
                <a:gd name="T110" fmla="*/ 526 w 957"/>
                <a:gd name="T111" fmla="*/ 282 h 2061"/>
                <a:gd name="T112" fmla="*/ 544 w 957"/>
                <a:gd name="T113" fmla="*/ 194 h 2061"/>
                <a:gd name="T114" fmla="*/ 533 w 957"/>
                <a:gd name="T115" fmla="*/ 135 h 2061"/>
                <a:gd name="T116" fmla="*/ 481 w 957"/>
                <a:gd name="T117" fmla="*/ 41 h 2061"/>
                <a:gd name="T118" fmla="*/ 396 w 957"/>
                <a:gd name="T119" fmla="*/ 26 h 2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7" h="2061">
                  <a:moveTo>
                    <a:pt x="396" y="26"/>
                  </a:moveTo>
                  <a:lnTo>
                    <a:pt x="396" y="26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53" y="0"/>
                  </a:lnTo>
                  <a:lnTo>
                    <a:pt x="348" y="2"/>
                  </a:lnTo>
                  <a:lnTo>
                    <a:pt x="340" y="7"/>
                  </a:lnTo>
                  <a:lnTo>
                    <a:pt x="331" y="13"/>
                  </a:lnTo>
                  <a:lnTo>
                    <a:pt x="326" y="15"/>
                  </a:lnTo>
                  <a:lnTo>
                    <a:pt x="326" y="15"/>
                  </a:lnTo>
                  <a:lnTo>
                    <a:pt x="325" y="15"/>
                  </a:lnTo>
                  <a:lnTo>
                    <a:pt x="323" y="17"/>
                  </a:lnTo>
                  <a:lnTo>
                    <a:pt x="321" y="22"/>
                  </a:lnTo>
                  <a:lnTo>
                    <a:pt x="318" y="27"/>
                  </a:lnTo>
                  <a:lnTo>
                    <a:pt x="316" y="31"/>
                  </a:lnTo>
                  <a:lnTo>
                    <a:pt x="316" y="31"/>
                  </a:lnTo>
                  <a:lnTo>
                    <a:pt x="310" y="32"/>
                  </a:lnTo>
                  <a:lnTo>
                    <a:pt x="298" y="33"/>
                  </a:lnTo>
                  <a:lnTo>
                    <a:pt x="281" y="36"/>
                  </a:lnTo>
                  <a:lnTo>
                    <a:pt x="281" y="36"/>
                  </a:lnTo>
                  <a:lnTo>
                    <a:pt x="278" y="39"/>
                  </a:lnTo>
                  <a:lnTo>
                    <a:pt x="276" y="47"/>
                  </a:lnTo>
                  <a:lnTo>
                    <a:pt x="273" y="56"/>
                  </a:lnTo>
                  <a:lnTo>
                    <a:pt x="271" y="61"/>
                  </a:lnTo>
                  <a:lnTo>
                    <a:pt x="271" y="61"/>
                  </a:lnTo>
                  <a:lnTo>
                    <a:pt x="262" y="68"/>
                  </a:lnTo>
                  <a:lnTo>
                    <a:pt x="258" y="72"/>
                  </a:lnTo>
                  <a:lnTo>
                    <a:pt x="256" y="76"/>
                  </a:lnTo>
                  <a:lnTo>
                    <a:pt x="256" y="76"/>
                  </a:lnTo>
                  <a:lnTo>
                    <a:pt x="252" y="86"/>
                  </a:lnTo>
                  <a:lnTo>
                    <a:pt x="251" y="91"/>
                  </a:lnTo>
                  <a:lnTo>
                    <a:pt x="251" y="96"/>
                  </a:lnTo>
                  <a:lnTo>
                    <a:pt x="251" y="96"/>
                  </a:lnTo>
                  <a:lnTo>
                    <a:pt x="258" y="112"/>
                  </a:lnTo>
                  <a:lnTo>
                    <a:pt x="263" y="123"/>
                  </a:lnTo>
                  <a:lnTo>
                    <a:pt x="266" y="131"/>
                  </a:lnTo>
                  <a:lnTo>
                    <a:pt x="266" y="131"/>
                  </a:lnTo>
                  <a:lnTo>
                    <a:pt x="266" y="151"/>
                  </a:lnTo>
                  <a:lnTo>
                    <a:pt x="266" y="171"/>
                  </a:lnTo>
                  <a:lnTo>
                    <a:pt x="266" y="171"/>
                  </a:lnTo>
                  <a:lnTo>
                    <a:pt x="269" y="194"/>
                  </a:lnTo>
                  <a:lnTo>
                    <a:pt x="271" y="206"/>
                  </a:lnTo>
                  <a:lnTo>
                    <a:pt x="271" y="211"/>
                  </a:lnTo>
                  <a:lnTo>
                    <a:pt x="271" y="211"/>
                  </a:lnTo>
                  <a:lnTo>
                    <a:pt x="273" y="219"/>
                  </a:lnTo>
                  <a:lnTo>
                    <a:pt x="279" y="238"/>
                  </a:lnTo>
                  <a:lnTo>
                    <a:pt x="287" y="258"/>
                  </a:lnTo>
                  <a:lnTo>
                    <a:pt x="289" y="267"/>
                  </a:lnTo>
                  <a:lnTo>
                    <a:pt x="291" y="272"/>
                  </a:lnTo>
                  <a:lnTo>
                    <a:pt x="291" y="272"/>
                  </a:lnTo>
                  <a:lnTo>
                    <a:pt x="292" y="284"/>
                  </a:lnTo>
                  <a:lnTo>
                    <a:pt x="296" y="303"/>
                  </a:lnTo>
                  <a:lnTo>
                    <a:pt x="299" y="321"/>
                  </a:lnTo>
                  <a:lnTo>
                    <a:pt x="303" y="328"/>
                  </a:lnTo>
                  <a:lnTo>
                    <a:pt x="306" y="332"/>
                  </a:lnTo>
                  <a:lnTo>
                    <a:pt x="306" y="332"/>
                  </a:lnTo>
                  <a:lnTo>
                    <a:pt x="315" y="341"/>
                  </a:lnTo>
                  <a:lnTo>
                    <a:pt x="326" y="354"/>
                  </a:lnTo>
                  <a:lnTo>
                    <a:pt x="341" y="372"/>
                  </a:lnTo>
                  <a:lnTo>
                    <a:pt x="236" y="462"/>
                  </a:lnTo>
                  <a:lnTo>
                    <a:pt x="236" y="462"/>
                  </a:lnTo>
                  <a:lnTo>
                    <a:pt x="232" y="466"/>
                  </a:lnTo>
                  <a:lnTo>
                    <a:pt x="229" y="472"/>
                  </a:lnTo>
                  <a:lnTo>
                    <a:pt x="227" y="479"/>
                  </a:lnTo>
                  <a:lnTo>
                    <a:pt x="226" y="483"/>
                  </a:lnTo>
                  <a:lnTo>
                    <a:pt x="226" y="483"/>
                  </a:lnTo>
                  <a:lnTo>
                    <a:pt x="223" y="486"/>
                  </a:lnTo>
                  <a:lnTo>
                    <a:pt x="214" y="495"/>
                  </a:lnTo>
                  <a:lnTo>
                    <a:pt x="190" y="519"/>
                  </a:lnTo>
                  <a:lnTo>
                    <a:pt x="155" y="553"/>
                  </a:lnTo>
                  <a:lnTo>
                    <a:pt x="160" y="563"/>
                  </a:lnTo>
                  <a:lnTo>
                    <a:pt x="160" y="563"/>
                  </a:lnTo>
                  <a:lnTo>
                    <a:pt x="150" y="575"/>
                  </a:lnTo>
                  <a:lnTo>
                    <a:pt x="140" y="588"/>
                  </a:lnTo>
                  <a:lnTo>
                    <a:pt x="140" y="588"/>
                  </a:lnTo>
                  <a:lnTo>
                    <a:pt x="138" y="580"/>
                  </a:lnTo>
                  <a:lnTo>
                    <a:pt x="133" y="563"/>
                  </a:lnTo>
                  <a:lnTo>
                    <a:pt x="125" y="538"/>
                  </a:lnTo>
                  <a:lnTo>
                    <a:pt x="125" y="538"/>
                  </a:lnTo>
                  <a:lnTo>
                    <a:pt x="125" y="538"/>
                  </a:lnTo>
                  <a:lnTo>
                    <a:pt x="127" y="535"/>
                  </a:lnTo>
                  <a:lnTo>
                    <a:pt x="125" y="534"/>
                  </a:lnTo>
                  <a:lnTo>
                    <a:pt x="120" y="533"/>
                  </a:lnTo>
                  <a:lnTo>
                    <a:pt x="120" y="533"/>
                  </a:lnTo>
                  <a:lnTo>
                    <a:pt x="117" y="531"/>
                  </a:lnTo>
                  <a:lnTo>
                    <a:pt x="112" y="528"/>
                  </a:lnTo>
                  <a:lnTo>
                    <a:pt x="99" y="519"/>
                  </a:lnTo>
                  <a:lnTo>
                    <a:pt x="88" y="510"/>
                  </a:lnTo>
                  <a:lnTo>
                    <a:pt x="83" y="508"/>
                  </a:lnTo>
                  <a:lnTo>
                    <a:pt x="80" y="508"/>
                  </a:lnTo>
                  <a:lnTo>
                    <a:pt x="80" y="508"/>
                  </a:lnTo>
                  <a:lnTo>
                    <a:pt x="76" y="508"/>
                  </a:lnTo>
                  <a:lnTo>
                    <a:pt x="71" y="508"/>
                  </a:lnTo>
                  <a:lnTo>
                    <a:pt x="69" y="508"/>
                  </a:lnTo>
                  <a:lnTo>
                    <a:pt x="65" y="508"/>
                  </a:lnTo>
                  <a:lnTo>
                    <a:pt x="65" y="508"/>
                  </a:lnTo>
                  <a:lnTo>
                    <a:pt x="54" y="511"/>
                  </a:lnTo>
                  <a:lnTo>
                    <a:pt x="48" y="514"/>
                  </a:lnTo>
                  <a:lnTo>
                    <a:pt x="45" y="516"/>
                  </a:lnTo>
                  <a:lnTo>
                    <a:pt x="45" y="518"/>
                  </a:lnTo>
                  <a:lnTo>
                    <a:pt x="45" y="518"/>
                  </a:lnTo>
                  <a:lnTo>
                    <a:pt x="45" y="521"/>
                  </a:lnTo>
                  <a:lnTo>
                    <a:pt x="43" y="525"/>
                  </a:lnTo>
                  <a:lnTo>
                    <a:pt x="35" y="533"/>
                  </a:lnTo>
                  <a:lnTo>
                    <a:pt x="35" y="533"/>
                  </a:lnTo>
                  <a:lnTo>
                    <a:pt x="34" y="534"/>
                  </a:lnTo>
                  <a:lnTo>
                    <a:pt x="31" y="535"/>
                  </a:lnTo>
                  <a:lnTo>
                    <a:pt x="25" y="535"/>
                  </a:lnTo>
                  <a:lnTo>
                    <a:pt x="19" y="535"/>
                  </a:lnTo>
                  <a:lnTo>
                    <a:pt x="16" y="537"/>
                  </a:lnTo>
                  <a:lnTo>
                    <a:pt x="15" y="538"/>
                  </a:lnTo>
                  <a:lnTo>
                    <a:pt x="15" y="538"/>
                  </a:lnTo>
                  <a:lnTo>
                    <a:pt x="11" y="543"/>
                  </a:lnTo>
                  <a:lnTo>
                    <a:pt x="10" y="548"/>
                  </a:lnTo>
                  <a:lnTo>
                    <a:pt x="10" y="548"/>
                  </a:lnTo>
                  <a:lnTo>
                    <a:pt x="8" y="550"/>
                  </a:lnTo>
                  <a:lnTo>
                    <a:pt x="5" y="553"/>
                  </a:lnTo>
                  <a:lnTo>
                    <a:pt x="1" y="557"/>
                  </a:lnTo>
                  <a:lnTo>
                    <a:pt x="0" y="559"/>
                  </a:lnTo>
                  <a:lnTo>
                    <a:pt x="0" y="563"/>
                  </a:lnTo>
                  <a:lnTo>
                    <a:pt x="0" y="563"/>
                  </a:lnTo>
                  <a:lnTo>
                    <a:pt x="0" y="569"/>
                  </a:lnTo>
                  <a:lnTo>
                    <a:pt x="0" y="574"/>
                  </a:lnTo>
                  <a:lnTo>
                    <a:pt x="1" y="579"/>
                  </a:lnTo>
                  <a:lnTo>
                    <a:pt x="0" y="583"/>
                  </a:lnTo>
                  <a:lnTo>
                    <a:pt x="0" y="583"/>
                  </a:lnTo>
                  <a:lnTo>
                    <a:pt x="0" y="589"/>
                  </a:lnTo>
                  <a:lnTo>
                    <a:pt x="1" y="596"/>
                  </a:lnTo>
                  <a:lnTo>
                    <a:pt x="3" y="603"/>
                  </a:lnTo>
                  <a:lnTo>
                    <a:pt x="5" y="608"/>
                  </a:lnTo>
                  <a:lnTo>
                    <a:pt x="5" y="608"/>
                  </a:lnTo>
                  <a:lnTo>
                    <a:pt x="11" y="613"/>
                  </a:lnTo>
                  <a:lnTo>
                    <a:pt x="21" y="619"/>
                  </a:lnTo>
                  <a:lnTo>
                    <a:pt x="35" y="628"/>
                  </a:lnTo>
                  <a:lnTo>
                    <a:pt x="35" y="628"/>
                  </a:lnTo>
                  <a:lnTo>
                    <a:pt x="45" y="667"/>
                  </a:lnTo>
                  <a:lnTo>
                    <a:pt x="54" y="698"/>
                  </a:lnTo>
                  <a:lnTo>
                    <a:pt x="60" y="719"/>
                  </a:lnTo>
                  <a:lnTo>
                    <a:pt x="60" y="719"/>
                  </a:lnTo>
                  <a:lnTo>
                    <a:pt x="65" y="729"/>
                  </a:lnTo>
                  <a:lnTo>
                    <a:pt x="73" y="737"/>
                  </a:lnTo>
                  <a:lnTo>
                    <a:pt x="78" y="741"/>
                  </a:lnTo>
                  <a:lnTo>
                    <a:pt x="83" y="744"/>
                  </a:lnTo>
                  <a:lnTo>
                    <a:pt x="89" y="746"/>
                  </a:lnTo>
                  <a:lnTo>
                    <a:pt x="95" y="749"/>
                  </a:lnTo>
                  <a:lnTo>
                    <a:pt x="95" y="749"/>
                  </a:lnTo>
                  <a:lnTo>
                    <a:pt x="100" y="749"/>
                  </a:lnTo>
                  <a:lnTo>
                    <a:pt x="107" y="746"/>
                  </a:lnTo>
                  <a:lnTo>
                    <a:pt x="123" y="739"/>
                  </a:lnTo>
                  <a:lnTo>
                    <a:pt x="143" y="727"/>
                  </a:lnTo>
                  <a:lnTo>
                    <a:pt x="165" y="712"/>
                  </a:lnTo>
                  <a:lnTo>
                    <a:pt x="204" y="686"/>
                  </a:lnTo>
                  <a:lnTo>
                    <a:pt x="221" y="673"/>
                  </a:lnTo>
                  <a:lnTo>
                    <a:pt x="221" y="673"/>
                  </a:lnTo>
                  <a:lnTo>
                    <a:pt x="222" y="677"/>
                  </a:lnTo>
                  <a:lnTo>
                    <a:pt x="226" y="685"/>
                  </a:lnTo>
                  <a:lnTo>
                    <a:pt x="229" y="688"/>
                  </a:lnTo>
                  <a:lnTo>
                    <a:pt x="233" y="692"/>
                  </a:lnTo>
                  <a:lnTo>
                    <a:pt x="237" y="693"/>
                  </a:lnTo>
                  <a:lnTo>
                    <a:pt x="241" y="693"/>
                  </a:lnTo>
                  <a:lnTo>
                    <a:pt x="241" y="693"/>
                  </a:lnTo>
                  <a:lnTo>
                    <a:pt x="247" y="688"/>
                  </a:lnTo>
                  <a:lnTo>
                    <a:pt x="258" y="678"/>
                  </a:lnTo>
                  <a:lnTo>
                    <a:pt x="284" y="649"/>
                  </a:lnTo>
                  <a:lnTo>
                    <a:pt x="311" y="621"/>
                  </a:lnTo>
                  <a:lnTo>
                    <a:pt x="321" y="612"/>
                  </a:lnTo>
                  <a:lnTo>
                    <a:pt x="323" y="609"/>
                  </a:lnTo>
                  <a:lnTo>
                    <a:pt x="326" y="608"/>
                  </a:lnTo>
                  <a:lnTo>
                    <a:pt x="326" y="608"/>
                  </a:lnTo>
                  <a:lnTo>
                    <a:pt x="328" y="609"/>
                  </a:lnTo>
                  <a:lnTo>
                    <a:pt x="333" y="616"/>
                  </a:lnTo>
                  <a:lnTo>
                    <a:pt x="348" y="633"/>
                  </a:lnTo>
                  <a:lnTo>
                    <a:pt x="390" y="692"/>
                  </a:lnTo>
                  <a:lnTo>
                    <a:pt x="435" y="756"/>
                  </a:lnTo>
                  <a:lnTo>
                    <a:pt x="466" y="799"/>
                  </a:lnTo>
                  <a:lnTo>
                    <a:pt x="466" y="799"/>
                  </a:lnTo>
                  <a:lnTo>
                    <a:pt x="475" y="811"/>
                  </a:lnTo>
                  <a:lnTo>
                    <a:pt x="482" y="824"/>
                  </a:lnTo>
                  <a:lnTo>
                    <a:pt x="495" y="848"/>
                  </a:lnTo>
                  <a:lnTo>
                    <a:pt x="503" y="865"/>
                  </a:lnTo>
                  <a:lnTo>
                    <a:pt x="506" y="874"/>
                  </a:lnTo>
                  <a:lnTo>
                    <a:pt x="506" y="874"/>
                  </a:lnTo>
                  <a:lnTo>
                    <a:pt x="503" y="888"/>
                  </a:lnTo>
                  <a:lnTo>
                    <a:pt x="494" y="917"/>
                  </a:lnTo>
                  <a:lnTo>
                    <a:pt x="484" y="946"/>
                  </a:lnTo>
                  <a:lnTo>
                    <a:pt x="481" y="956"/>
                  </a:lnTo>
                  <a:lnTo>
                    <a:pt x="481" y="960"/>
                  </a:lnTo>
                  <a:lnTo>
                    <a:pt x="481" y="960"/>
                  </a:lnTo>
                  <a:lnTo>
                    <a:pt x="482" y="962"/>
                  </a:lnTo>
                  <a:lnTo>
                    <a:pt x="485" y="965"/>
                  </a:lnTo>
                  <a:lnTo>
                    <a:pt x="486" y="970"/>
                  </a:lnTo>
                  <a:lnTo>
                    <a:pt x="486" y="970"/>
                  </a:lnTo>
                  <a:lnTo>
                    <a:pt x="447" y="1073"/>
                  </a:lnTo>
                  <a:lnTo>
                    <a:pt x="419" y="1148"/>
                  </a:lnTo>
                  <a:lnTo>
                    <a:pt x="401" y="1191"/>
                  </a:lnTo>
                  <a:lnTo>
                    <a:pt x="401" y="1191"/>
                  </a:lnTo>
                  <a:lnTo>
                    <a:pt x="397" y="1199"/>
                  </a:lnTo>
                  <a:lnTo>
                    <a:pt x="395" y="1212"/>
                  </a:lnTo>
                  <a:lnTo>
                    <a:pt x="390" y="1238"/>
                  </a:lnTo>
                  <a:lnTo>
                    <a:pt x="386" y="1271"/>
                  </a:lnTo>
                  <a:lnTo>
                    <a:pt x="401" y="1276"/>
                  </a:lnTo>
                  <a:lnTo>
                    <a:pt x="401" y="1276"/>
                  </a:lnTo>
                  <a:lnTo>
                    <a:pt x="401" y="1319"/>
                  </a:lnTo>
                  <a:lnTo>
                    <a:pt x="401" y="1354"/>
                  </a:lnTo>
                  <a:lnTo>
                    <a:pt x="401" y="1381"/>
                  </a:lnTo>
                  <a:lnTo>
                    <a:pt x="401" y="1381"/>
                  </a:lnTo>
                  <a:lnTo>
                    <a:pt x="404" y="1398"/>
                  </a:lnTo>
                  <a:lnTo>
                    <a:pt x="406" y="1412"/>
                  </a:lnTo>
                  <a:lnTo>
                    <a:pt x="411" y="1427"/>
                  </a:lnTo>
                  <a:lnTo>
                    <a:pt x="411" y="1427"/>
                  </a:lnTo>
                  <a:lnTo>
                    <a:pt x="429" y="1499"/>
                  </a:lnTo>
                  <a:lnTo>
                    <a:pt x="442" y="1557"/>
                  </a:lnTo>
                  <a:lnTo>
                    <a:pt x="450" y="1582"/>
                  </a:lnTo>
                  <a:lnTo>
                    <a:pt x="456" y="1602"/>
                  </a:lnTo>
                  <a:lnTo>
                    <a:pt x="456" y="1602"/>
                  </a:lnTo>
                  <a:lnTo>
                    <a:pt x="461" y="1620"/>
                  </a:lnTo>
                  <a:lnTo>
                    <a:pt x="466" y="1639"/>
                  </a:lnTo>
                  <a:lnTo>
                    <a:pt x="474" y="1676"/>
                  </a:lnTo>
                  <a:lnTo>
                    <a:pt x="479" y="1709"/>
                  </a:lnTo>
                  <a:lnTo>
                    <a:pt x="481" y="1728"/>
                  </a:lnTo>
                  <a:lnTo>
                    <a:pt x="481" y="1728"/>
                  </a:lnTo>
                  <a:lnTo>
                    <a:pt x="481" y="1733"/>
                  </a:lnTo>
                  <a:lnTo>
                    <a:pt x="480" y="1738"/>
                  </a:lnTo>
                  <a:lnTo>
                    <a:pt x="476" y="1748"/>
                  </a:lnTo>
                  <a:lnTo>
                    <a:pt x="471" y="1758"/>
                  </a:lnTo>
                  <a:lnTo>
                    <a:pt x="471" y="1758"/>
                  </a:lnTo>
                  <a:lnTo>
                    <a:pt x="465" y="1762"/>
                  </a:lnTo>
                  <a:lnTo>
                    <a:pt x="460" y="1763"/>
                  </a:lnTo>
                  <a:lnTo>
                    <a:pt x="457" y="1763"/>
                  </a:lnTo>
                  <a:lnTo>
                    <a:pt x="456" y="1763"/>
                  </a:lnTo>
                  <a:lnTo>
                    <a:pt x="456" y="1763"/>
                  </a:lnTo>
                  <a:lnTo>
                    <a:pt x="455" y="1761"/>
                  </a:lnTo>
                  <a:lnTo>
                    <a:pt x="451" y="1763"/>
                  </a:lnTo>
                  <a:lnTo>
                    <a:pt x="451" y="1763"/>
                  </a:lnTo>
                  <a:lnTo>
                    <a:pt x="447" y="1767"/>
                  </a:lnTo>
                  <a:lnTo>
                    <a:pt x="442" y="1771"/>
                  </a:lnTo>
                  <a:lnTo>
                    <a:pt x="440" y="1772"/>
                  </a:lnTo>
                  <a:lnTo>
                    <a:pt x="436" y="1772"/>
                  </a:lnTo>
                  <a:lnTo>
                    <a:pt x="434" y="1771"/>
                  </a:lnTo>
                  <a:lnTo>
                    <a:pt x="431" y="1768"/>
                  </a:lnTo>
                  <a:lnTo>
                    <a:pt x="431" y="1768"/>
                  </a:lnTo>
                  <a:lnTo>
                    <a:pt x="425" y="1762"/>
                  </a:lnTo>
                  <a:lnTo>
                    <a:pt x="417" y="1758"/>
                  </a:lnTo>
                  <a:lnTo>
                    <a:pt x="412" y="1757"/>
                  </a:lnTo>
                  <a:lnTo>
                    <a:pt x="411" y="1757"/>
                  </a:lnTo>
                  <a:lnTo>
                    <a:pt x="411" y="1758"/>
                  </a:lnTo>
                  <a:lnTo>
                    <a:pt x="411" y="1758"/>
                  </a:lnTo>
                  <a:lnTo>
                    <a:pt x="414" y="1761"/>
                  </a:lnTo>
                  <a:lnTo>
                    <a:pt x="416" y="1764"/>
                  </a:lnTo>
                  <a:lnTo>
                    <a:pt x="417" y="1768"/>
                  </a:lnTo>
                  <a:lnTo>
                    <a:pt x="417" y="1771"/>
                  </a:lnTo>
                  <a:lnTo>
                    <a:pt x="416" y="1773"/>
                  </a:lnTo>
                  <a:lnTo>
                    <a:pt x="416" y="1773"/>
                  </a:lnTo>
                  <a:lnTo>
                    <a:pt x="410" y="1781"/>
                  </a:lnTo>
                  <a:lnTo>
                    <a:pt x="406" y="1783"/>
                  </a:lnTo>
                  <a:lnTo>
                    <a:pt x="406" y="1783"/>
                  </a:lnTo>
                  <a:lnTo>
                    <a:pt x="410" y="1788"/>
                  </a:lnTo>
                  <a:lnTo>
                    <a:pt x="411" y="1792"/>
                  </a:lnTo>
                  <a:lnTo>
                    <a:pt x="411" y="1793"/>
                  </a:lnTo>
                  <a:lnTo>
                    <a:pt x="411" y="1793"/>
                  </a:lnTo>
                  <a:lnTo>
                    <a:pt x="411" y="1793"/>
                  </a:lnTo>
                  <a:lnTo>
                    <a:pt x="406" y="1794"/>
                  </a:lnTo>
                  <a:lnTo>
                    <a:pt x="395" y="1799"/>
                  </a:lnTo>
                  <a:lnTo>
                    <a:pt x="382" y="1805"/>
                  </a:lnTo>
                  <a:lnTo>
                    <a:pt x="371" y="1808"/>
                  </a:lnTo>
                  <a:lnTo>
                    <a:pt x="371" y="1808"/>
                  </a:lnTo>
                  <a:lnTo>
                    <a:pt x="356" y="1811"/>
                  </a:lnTo>
                  <a:lnTo>
                    <a:pt x="337" y="1816"/>
                  </a:lnTo>
                  <a:lnTo>
                    <a:pt x="320" y="1822"/>
                  </a:lnTo>
                  <a:lnTo>
                    <a:pt x="313" y="1825"/>
                  </a:lnTo>
                  <a:lnTo>
                    <a:pt x="311" y="1828"/>
                  </a:lnTo>
                  <a:lnTo>
                    <a:pt x="311" y="1828"/>
                  </a:lnTo>
                  <a:lnTo>
                    <a:pt x="310" y="1838"/>
                  </a:lnTo>
                  <a:lnTo>
                    <a:pt x="308" y="1852"/>
                  </a:lnTo>
                  <a:lnTo>
                    <a:pt x="310" y="1860"/>
                  </a:lnTo>
                  <a:lnTo>
                    <a:pt x="312" y="1867"/>
                  </a:lnTo>
                  <a:lnTo>
                    <a:pt x="316" y="1874"/>
                  </a:lnTo>
                  <a:lnTo>
                    <a:pt x="321" y="1879"/>
                  </a:lnTo>
                  <a:lnTo>
                    <a:pt x="321" y="1879"/>
                  </a:lnTo>
                  <a:lnTo>
                    <a:pt x="328" y="1882"/>
                  </a:lnTo>
                  <a:lnTo>
                    <a:pt x="338" y="1884"/>
                  </a:lnTo>
                  <a:lnTo>
                    <a:pt x="351" y="1885"/>
                  </a:lnTo>
                  <a:lnTo>
                    <a:pt x="363" y="1885"/>
                  </a:lnTo>
                  <a:lnTo>
                    <a:pt x="390" y="1882"/>
                  </a:lnTo>
                  <a:lnTo>
                    <a:pt x="411" y="1879"/>
                  </a:lnTo>
                  <a:lnTo>
                    <a:pt x="411" y="1879"/>
                  </a:lnTo>
                  <a:lnTo>
                    <a:pt x="446" y="1871"/>
                  </a:lnTo>
                  <a:lnTo>
                    <a:pt x="501" y="1861"/>
                  </a:lnTo>
                  <a:lnTo>
                    <a:pt x="555" y="1850"/>
                  </a:lnTo>
                  <a:lnTo>
                    <a:pt x="586" y="1843"/>
                  </a:lnTo>
                  <a:lnTo>
                    <a:pt x="586" y="1843"/>
                  </a:lnTo>
                  <a:lnTo>
                    <a:pt x="600" y="1838"/>
                  </a:lnTo>
                  <a:lnTo>
                    <a:pt x="607" y="1835"/>
                  </a:lnTo>
                  <a:lnTo>
                    <a:pt x="613" y="1830"/>
                  </a:lnTo>
                  <a:lnTo>
                    <a:pt x="618" y="1825"/>
                  </a:lnTo>
                  <a:lnTo>
                    <a:pt x="622" y="1818"/>
                  </a:lnTo>
                  <a:lnTo>
                    <a:pt x="623" y="1811"/>
                  </a:lnTo>
                  <a:lnTo>
                    <a:pt x="622" y="1803"/>
                  </a:lnTo>
                  <a:lnTo>
                    <a:pt x="622" y="1803"/>
                  </a:lnTo>
                  <a:lnTo>
                    <a:pt x="610" y="1773"/>
                  </a:lnTo>
                  <a:lnTo>
                    <a:pt x="605" y="1762"/>
                  </a:lnTo>
                  <a:lnTo>
                    <a:pt x="602" y="1753"/>
                  </a:lnTo>
                  <a:lnTo>
                    <a:pt x="602" y="1753"/>
                  </a:lnTo>
                  <a:lnTo>
                    <a:pt x="598" y="1746"/>
                  </a:lnTo>
                  <a:lnTo>
                    <a:pt x="596" y="1738"/>
                  </a:lnTo>
                  <a:lnTo>
                    <a:pt x="594" y="1732"/>
                  </a:lnTo>
                  <a:lnTo>
                    <a:pt x="591" y="1728"/>
                  </a:lnTo>
                  <a:lnTo>
                    <a:pt x="591" y="1728"/>
                  </a:lnTo>
                  <a:lnTo>
                    <a:pt x="588" y="1725"/>
                  </a:lnTo>
                  <a:lnTo>
                    <a:pt x="585" y="1724"/>
                  </a:lnTo>
                  <a:lnTo>
                    <a:pt x="581" y="1723"/>
                  </a:lnTo>
                  <a:lnTo>
                    <a:pt x="581" y="1723"/>
                  </a:lnTo>
                  <a:lnTo>
                    <a:pt x="578" y="1717"/>
                  </a:lnTo>
                  <a:lnTo>
                    <a:pt x="574" y="1709"/>
                  </a:lnTo>
                  <a:lnTo>
                    <a:pt x="571" y="1698"/>
                  </a:lnTo>
                  <a:lnTo>
                    <a:pt x="571" y="1698"/>
                  </a:lnTo>
                  <a:lnTo>
                    <a:pt x="569" y="1686"/>
                  </a:lnTo>
                  <a:lnTo>
                    <a:pt x="566" y="1674"/>
                  </a:lnTo>
                  <a:lnTo>
                    <a:pt x="565" y="1666"/>
                  </a:lnTo>
                  <a:lnTo>
                    <a:pt x="565" y="1658"/>
                  </a:lnTo>
                  <a:lnTo>
                    <a:pt x="565" y="1646"/>
                  </a:lnTo>
                  <a:lnTo>
                    <a:pt x="566" y="1633"/>
                  </a:lnTo>
                  <a:lnTo>
                    <a:pt x="566" y="1633"/>
                  </a:lnTo>
                  <a:lnTo>
                    <a:pt x="570" y="1594"/>
                  </a:lnTo>
                  <a:lnTo>
                    <a:pt x="573" y="1546"/>
                  </a:lnTo>
                  <a:lnTo>
                    <a:pt x="574" y="1498"/>
                  </a:lnTo>
                  <a:lnTo>
                    <a:pt x="573" y="1478"/>
                  </a:lnTo>
                  <a:lnTo>
                    <a:pt x="571" y="1462"/>
                  </a:lnTo>
                  <a:lnTo>
                    <a:pt x="571" y="1462"/>
                  </a:lnTo>
                  <a:lnTo>
                    <a:pt x="564" y="1414"/>
                  </a:lnTo>
                  <a:lnTo>
                    <a:pt x="561" y="1391"/>
                  </a:lnTo>
                  <a:lnTo>
                    <a:pt x="561" y="1391"/>
                  </a:lnTo>
                  <a:lnTo>
                    <a:pt x="560" y="1350"/>
                  </a:lnTo>
                  <a:lnTo>
                    <a:pt x="560" y="1324"/>
                  </a:lnTo>
                  <a:lnTo>
                    <a:pt x="560" y="1315"/>
                  </a:lnTo>
                  <a:lnTo>
                    <a:pt x="561" y="1311"/>
                  </a:lnTo>
                  <a:lnTo>
                    <a:pt x="622" y="1311"/>
                  </a:lnTo>
                  <a:lnTo>
                    <a:pt x="622" y="1311"/>
                  </a:lnTo>
                  <a:lnTo>
                    <a:pt x="638" y="1253"/>
                  </a:lnTo>
                  <a:lnTo>
                    <a:pt x="649" y="1214"/>
                  </a:lnTo>
                  <a:lnTo>
                    <a:pt x="654" y="1203"/>
                  </a:lnTo>
                  <a:lnTo>
                    <a:pt x="655" y="1201"/>
                  </a:lnTo>
                  <a:lnTo>
                    <a:pt x="657" y="1201"/>
                  </a:lnTo>
                  <a:lnTo>
                    <a:pt x="657" y="1201"/>
                  </a:lnTo>
                  <a:lnTo>
                    <a:pt x="658" y="1208"/>
                  </a:lnTo>
                  <a:lnTo>
                    <a:pt x="660" y="1222"/>
                  </a:lnTo>
                  <a:lnTo>
                    <a:pt x="664" y="1261"/>
                  </a:lnTo>
                  <a:lnTo>
                    <a:pt x="667" y="1316"/>
                  </a:lnTo>
                  <a:lnTo>
                    <a:pt x="697" y="1316"/>
                  </a:lnTo>
                  <a:lnTo>
                    <a:pt x="697" y="1316"/>
                  </a:lnTo>
                  <a:lnTo>
                    <a:pt x="699" y="1359"/>
                  </a:lnTo>
                  <a:lnTo>
                    <a:pt x="702" y="1437"/>
                  </a:lnTo>
                  <a:lnTo>
                    <a:pt x="702" y="1437"/>
                  </a:lnTo>
                  <a:lnTo>
                    <a:pt x="702" y="1476"/>
                  </a:lnTo>
                  <a:lnTo>
                    <a:pt x="699" y="1518"/>
                  </a:lnTo>
                  <a:lnTo>
                    <a:pt x="698" y="1558"/>
                  </a:lnTo>
                  <a:lnTo>
                    <a:pt x="697" y="1592"/>
                  </a:lnTo>
                  <a:lnTo>
                    <a:pt x="697" y="1592"/>
                  </a:lnTo>
                  <a:lnTo>
                    <a:pt x="698" y="1610"/>
                  </a:lnTo>
                  <a:lnTo>
                    <a:pt x="701" y="1634"/>
                  </a:lnTo>
                  <a:lnTo>
                    <a:pt x="711" y="1693"/>
                  </a:lnTo>
                  <a:lnTo>
                    <a:pt x="719" y="1751"/>
                  </a:lnTo>
                  <a:lnTo>
                    <a:pt x="722" y="1774"/>
                  </a:lnTo>
                  <a:lnTo>
                    <a:pt x="722" y="1793"/>
                  </a:lnTo>
                  <a:lnTo>
                    <a:pt x="722" y="1793"/>
                  </a:lnTo>
                  <a:lnTo>
                    <a:pt x="719" y="1823"/>
                  </a:lnTo>
                  <a:lnTo>
                    <a:pt x="717" y="1853"/>
                  </a:lnTo>
                  <a:lnTo>
                    <a:pt x="712" y="1880"/>
                  </a:lnTo>
                  <a:lnTo>
                    <a:pt x="709" y="1891"/>
                  </a:lnTo>
                  <a:lnTo>
                    <a:pt x="707" y="1899"/>
                  </a:lnTo>
                  <a:lnTo>
                    <a:pt x="707" y="1899"/>
                  </a:lnTo>
                  <a:lnTo>
                    <a:pt x="702" y="1914"/>
                  </a:lnTo>
                  <a:lnTo>
                    <a:pt x="698" y="1929"/>
                  </a:lnTo>
                  <a:lnTo>
                    <a:pt x="693" y="1944"/>
                  </a:lnTo>
                  <a:lnTo>
                    <a:pt x="690" y="1949"/>
                  </a:lnTo>
                  <a:lnTo>
                    <a:pt x="687" y="1954"/>
                  </a:lnTo>
                  <a:lnTo>
                    <a:pt x="687" y="1954"/>
                  </a:lnTo>
                  <a:lnTo>
                    <a:pt x="682" y="1960"/>
                  </a:lnTo>
                  <a:lnTo>
                    <a:pt x="675" y="1969"/>
                  </a:lnTo>
                  <a:lnTo>
                    <a:pt x="660" y="1993"/>
                  </a:lnTo>
                  <a:lnTo>
                    <a:pt x="648" y="2017"/>
                  </a:lnTo>
                  <a:lnTo>
                    <a:pt x="642" y="2029"/>
                  </a:lnTo>
                  <a:lnTo>
                    <a:pt x="642" y="2029"/>
                  </a:lnTo>
                  <a:lnTo>
                    <a:pt x="642" y="2036"/>
                  </a:lnTo>
                  <a:lnTo>
                    <a:pt x="644" y="2044"/>
                  </a:lnTo>
                  <a:lnTo>
                    <a:pt x="648" y="2048"/>
                  </a:lnTo>
                  <a:lnTo>
                    <a:pt x="650" y="2053"/>
                  </a:lnTo>
                  <a:lnTo>
                    <a:pt x="655" y="2057"/>
                  </a:lnTo>
                  <a:lnTo>
                    <a:pt x="662" y="2059"/>
                  </a:lnTo>
                  <a:lnTo>
                    <a:pt x="662" y="2059"/>
                  </a:lnTo>
                  <a:lnTo>
                    <a:pt x="665" y="2061"/>
                  </a:lnTo>
                  <a:lnTo>
                    <a:pt x="672" y="2061"/>
                  </a:lnTo>
                  <a:lnTo>
                    <a:pt x="687" y="2059"/>
                  </a:lnTo>
                  <a:lnTo>
                    <a:pt x="704" y="2058"/>
                  </a:lnTo>
                  <a:lnTo>
                    <a:pt x="724" y="2054"/>
                  </a:lnTo>
                  <a:lnTo>
                    <a:pt x="782" y="2044"/>
                  </a:lnTo>
                  <a:lnTo>
                    <a:pt x="782" y="2044"/>
                  </a:lnTo>
                  <a:lnTo>
                    <a:pt x="789" y="2043"/>
                  </a:lnTo>
                  <a:lnTo>
                    <a:pt x="794" y="2039"/>
                  </a:lnTo>
                  <a:lnTo>
                    <a:pt x="801" y="2033"/>
                  </a:lnTo>
                  <a:lnTo>
                    <a:pt x="807" y="2024"/>
                  </a:lnTo>
                  <a:lnTo>
                    <a:pt x="807" y="2024"/>
                  </a:lnTo>
                  <a:lnTo>
                    <a:pt x="810" y="2018"/>
                  </a:lnTo>
                  <a:lnTo>
                    <a:pt x="811" y="2009"/>
                  </a:lnTo>
                  <a:lnTo>
                    <a:pt x="812" y="1990"/>
                  </a:lnTo>
                  <a:lnTo>
                    <a:pt x="812" y="1973"/>
                  </a:lnTo>
                  <a:lnTo>
                    <a:pt x="812" y="1959"/>
                  </a:lnTo>
                  <a:lnTo>
                    <a:pt x="812" y="1959"/>
                  </a:lnTo>
                  <a:lnTo>
                    <a:pt x="812" y="1948"/>
                  </a:lnTo>
                  <a:lnTo>
                    <a:pt x="812" y="1935"/>
                  </a:lnTo>
                  <a:lnTo>
                    <a:pt x="812" y="1923"/>
                  </a:lnTo>
                  <a:lnTo>
                    <a:pt x="812" y="1909"/>
                  </a:lnTo>
                  <a:lnTo>
                    <a:pt x="812" y="1909"/>
                  </a:lnTo>
                  <a:lnTo>
                    <a:pt x="816" y="1875"/>
                  </a:lnTo>
                  <a:lnTo>
                    <a:pt x="817" y="1856"/>
                  </a:lnTo>
                  <a:lnTo>
                    <a:pt x="817" y="1838"/>
                  </a:lnTo>
                  <a:lnTo>
                    <a:pt x="817" y="1838"/>
                  </a:lnTo>
                  <a:lnTo>
                    <a:pt x="816" y="1820"/>
                  </a:lnTo>
                  <a:lnTo>
                    <a:pt x="813" y="1798"/>
                  </a:lnTo>
                  <a:lnTo>
                    <a:pt x="813" y="1786"/>
                  </a:lnTo>
                  <a:lnTo>
                    <a:pt x="813" y="1773"/>
                  </a:lnTo>
                  <a:lnTo>
                    <a:pt x="815" y="1758"/>
                  </a:lnTo>
                  <a:lnTo>
                    <a:pt x="817" y="1743"/>
                  </a:lnTo>
                  <a:lnTo>
                    <a:pt x="817" y="1743"/>
                  </a:lnTo>
                  <a:lnTo>
                    <a:pt x="823" y="1715"/>
                  </a:lnTo>
                  <a:lnTo>
                    <a:pt x="830" y="1693"/>
                  </a:lnTo>
                  <a:lnTo>
                    <a:pt x="833" y="1670"/>
                  </a:lnTo>
                  <a:lnTo>
                    <a:pt x="837" y="1643"/>
                  </a:lnTo>
                  <a:lnTo>
                    <a:pt x="837" y="1643"/>
                  </a:lnTo>
                  <a:lnTo>
                    <a:pt x="843" y="1586"/>
                  </a:lnTo>
                  <a:lnTo>
                    <a:pt x="846" y="1561"/>
                  </a:lnTo>
                  <a:lnTo>
                    <a:pt x="847" y="1537"/>
                  </a:lnTo>
                  <a:lnTo>
                    <a:pt x="847" y="1537"/>
                  </a:lnTo>
                  <a:lnTo>
                    <a:pt x="855" y="1417"/>
                  </a:lnTo>
                  <a:lnTo>
                    <a:pt x="862" y="1321"/>
                  </a:lnTo>
                  <a:lnTo>
                    <a:pt x="912" y="1321"/>
                  </a:lnTo>
                  <a:lnTo>
                    <a:pt x="912" y="1321"/>
                  </a:lnTo>
                  <a:lnTo>
                    <a:pt x="942" y="1120"/>
                  </a:lnTo>
                  <a:lnTo>
                    <a:pt x="942" y="1120"/>
                  </a:lnTo>
                  <a:lnTo>
                    <a:pt x="945" y="1091"/>
                  </a:lnTo>
                  <a:lnTo>
                    <a:pt x="946" y="1063"/>
                  </a:lnTo>
                  <a:lnTo>
                    <a:pt x="946" y="1036"/>
                  </a:lnTo>
                  <a:lnTo>
                    <a:pt x="944" y="1011"/>
                  </a:lnTo>
                  <a:lnTo>
                    <a:pt x="940" y="973"/>
                  </a:lnTo>
                  <a:lnTo>
                    <a:pt x="937" y="960"/>
                  </a:lnTo>
                  <a:lnTo>
                    <a:pt x="937" y="960"/>
                  </a:lnTo>
                  <a:lnTo>
                    <a:pt x="941" y="960"/>
                  </a:lnTo>
                  <a:lnTo>
                    <a:pt x="949" y="960"/>
                  </a:lnTo>
                  <a:lnTo>
                    <a:pt x="952" y="960"/>
                  </a:lnTo>
                  <a:lnTo>
                    <a:pt x="956" y="957"/>
                  </a:lnTo>
                  <a:lnTo>
                    <a:pt x="957" y="955"/>
                  </a:lnTo>
                  <a:lnTo>
                    <a:pt x="957" y="950"/>
                  </a:lnTo>
                  <a:lnTo>
                    <a:pt x="957" y="950"/>
                  </a:lnTo>
                  <a:lnTo>
                    <a:pt x="950" y="914"/>
                  </a:lnTo>
                  <a:lnTo>
                    <a:pt x="942" y="879"/>
                  </a:lnTo>
                  <a:lnTo>
                    <a:pt x="942" y="879"/>
                  </a:lnTo>
                  <a:lnTo>
                    <a:pt x="932" y="843"/>
                  </a:lnTo>
                  <a:lnTo>
                    <a:pt x="912" y="775"/>
                  </a:lnTo>
                  <a:lnTo>
                    <a:pt x="900" y="736"/>
                  </a:lnTo>
                  <a:lnTo>
                    <a:pt x="887" y="700"/>
                  </a:lnTo>
                  <a:lnTo>
                    <a:pt x="875" y="667"/>
                  </a:lnTo>
                  <a:lnTo>
                    <a:pt x="868" y="655"/>
                  </a:lnTo>
                  <a:lnTo>
                    <a:pt x="862" y="643"/>
                  </a:lnTo>
                  <a:lnTo>
                    <a:pt x="862" y="643"/>
                  </a:lnTo>
                  <a:lnTo>
                    <a:pt x="851" y="623"/>
                  </a:lnTo>
                  <a:lnTo>
                    <a:pt x="841" y="603"/>
                  </a:lnTo>
                  <a:lnTo>
                    <a:pt x="832" y="582"/>
                  </a:lnTo>
                  <a:lnTo>
                    <a:pt x="823" y="562"/>
                  </a:lnTo>
                  <a:lnTo>
                    <a:pt x="817" y="540"/>
                  </a:lnTo>
                  <a:lnTo>
                    <a:pt x="811" y="521"/>
                  </a:lnTo>
                  <a:lnTo>
                    <a:pt x="802" y="488"/>
                  </a:lnTo>
                  <a:lnTo>
                    <a:pt x="802" y="488"/>
                  </a:lnTo>
                  <a:lnTo>
                    <a:pt x="797" y="460"/>
                  </a:lnTo>
                  <a:lnTo>
                    <a:pt x="794" y="439"/>
                  </a:lnTo>
                  <a:lnTo>
                    <a:pt x="792" y="430"/>
                  </a:lnTo>
                  <a:lnTo>
                    <a:pt x="789" y="422"/>
                  </a:lnTo>
                  <a:lnTo>
                    <a:pt x="787" y="417"/>
                  </a:lnTo>
                  <a:lnTo>
                    <a:pt x="782" y="412"/>
                  </a:lnTo>
                  <a:lnTo>
                    <a:pt x="782" y="412"/>
                  </a:lnTo>
                  <a:lnTo>
                    <a:pt x="777" y="410"/>
                  </a:lnTo>
                  <a:lnTo>
                    <a:pt x="773" y="407"/>
                  </a:lnTo>
                  <a:lnTo>
                    <a:pt x="764" y="405"/>
                  </a:lnTo>
                  <a:lnTo>
                    <a:pt x="753" y="401"/>
                  </a:lnTo>
                  <a:lnTo>
                    <a:pt x="746" y="397"/>
                  </a:lnTo>
                  <a:lnTo>
                    <a:pt x="737" y="392"/>
                  </a:lnTo>
                  <a:lnTo>
                    <a:pt x="737" y="392"/>
                  </a:lnTo>
                  <a:lnTo>
                    <a:pt x="714" y="378"/>
                  </a:lnTo>
                  <a:lnTo>
                    <a:pt x="688" y="366"/>
                  </a:lnTo>
                  <a:lnTo>
                    <a:pt x="660" y="353"/>
                  </a:lnTo>
                  <a:lnTo>
                    <a:pt x="632" y="342"/>
                  </a:lnTo>
                  <a:lnTo>
                    <a:pt x="632" y="342"/>
                  </a:lnTo>
                  <a:lnTo>
                    <a:pt x="604" y="333"/>
                  </a:lnTo>
                  <a:lnTo>
                    <a:pt x="580" y="327"/>
                  </a:lnTo>
                  <a:lnTo>
                    <a:pt x="563" y="322"/>
                  </a:lnTo>
                  <a:lnTo>
                    <a:pt x="555" y="319"/>
                  </a:lnTo>
                  <a:lnTo>
                    <a:pt x="551" y="317"/>
                  </a:lnTo>
                  <a:lnTo>
                    <a:pt x="551" y="317"/>
                  </a:lnTo>
                  <a:lnTo>
                    <a:pt x="539" y="307"/>
                  </a:lnTo>
                  <a:lnTo>
                    <a:pt x="531" y="302"/>
                  </a:lnTo>
                  <a:lnTo>
                    <a:pt x="531" y="302"/>
                  </a:lnTo>
                  <a:lnTo>
                    <a:pt x="529" y="292"/>
                  </a:lnTo>
                  <a:lnTo>
                    <a:pt x="528" y="284"/>
                  </a:lnTo>
                  <a:lnTo>
                    <a:pt x="526" y="282"/>
                  </a:lnTo>
                  <a:lnTo>
                    <a:pt x="526" y="282"/>
                  </a:lnTo>
                  <a:lnTo>
                    <a:pt x="529" y="277"/>
                  </a:lnTo>
                  <a:lnTo>
                    <a:pt x="535" y="264"/>
                  </a:lnTo>
                  <a:lnTo>
                    <a:pt x="543" y="250"/>
                  </a:lnTo>
                  <a:lnTo>
                    <a:pt x="545" y="243"/>
                  </a:lnTo>
                  <a:lnTo>
                    <a:pt x="546" y="236"/>
                  </a:lnTo>
                  <a:lnTo>
                    <a:pt x="546" y="236"/>
                  </a:lnTo>
                  <a:lnTo>
                    <a:pt x="546" y="223"/>
                  </a:lnTo>
                  <a:lnTo>
                    <a:pt x="546" y="208"/>
                  </a:lnTo>
                  <a:lnTo>
                    <a:pt x="544" y="194"/>
                  </a:lnTo>
                  <a:lnTo>
                    <a:pt x="543" y="190"/>
                  </a:lnTo>
                  <a:lnTo>
                    <a:pt x="541" y="186"/>
                  </a:lnTo>
                  <a:lnTo>
                    <a:pt x="541" y="186"/>
                  </a:lnTo>
                  <a:lnTo>
                    <a:pt x="538" y="182"/>
                  </a:lnTo>
                  <a:lnTo>
                    <a:pt x="536" y="176"/>
                  </a:lnTo>
                  <a:lnTo>
                    <a:pt x="536" y="176"/>
                  </a:lnTo>
                  <a:lnTo>
                    <a:pt x="536" y="166"/>
                  </a:lnTo>
                  <a:lnTo>
                    <a:pt x="535" y="152"/>
                  </a:lnTo>
                  <a:lnTo>
                    <a:pt x="533" y="135"/>
                  </a:lnTo>
                  <a:lnTo>
                    <a:pt x="530" y="126"/>
                  </a:lnTo>
                  <a:lnTo>
                    <a:pt x="526" y="116"/>
                  </a:lnTo>
                  <a:lnTo>
                    <a:pt x="526" y="116"/>
                  </a:lnTo>
                  <a:lnTo>
                    <a:pt x="519" y="96"/>
                  </a:lnTo>
                  <a:lnTo>
                    <a:pt x="513" y="76"/>
                  </a:lnTo>
                  <a:lnTo>
                    <a:pt x="508" y="67"/>
                  </a:lnTo>
                  <a:lnTo>
                    <a:pt x="500" y="57"/>
                  </a:lnTo>
                  <a:lnTo>
                    <a:pt x="492" y="48"/>
                  </a:lnTo>
                  <a:lnTo>
                    <a:pt x="481" y="41"/>
                  </a:lnTo>
                  <a:lnTo>
                    <a:pt x="481" y="41"/>
                  </a:lnTo>
                  <a:lnTo>
                    <a:pt x="462" y="29"/>
                  </a:lnTo>
                  <a:lnTo>
                    <a:pt x="450" y="23"/>
                  </a:lnTo>
                  <a:lnTo>
                    <a:pt x="442" y="21"/>
                  </a:lnTo>
                  <a:lnTo>
                    <a:pt x="436" y="21"/>
                  </a:lnTo>
                  <a:lnTo>
                    <a:pt x="436" y="21"/>
                  </a:lnTo>
                  <a:lnTo>
                    <a:pt x="412" y="24"/>
                  </a:lnTo>
                  <a:lnTo>
                    <a:pt x="401" y="26"/>
                  </a:lnTo>
                  <a:lnTo>
                    <a:pt x="396" y="26"/>
                  </a:lnTo>
                  <a:lnTo>
                    <a:pt x="396" y="26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03C917FA-A6EC-94F9-35DD-0C9060CCC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4288" y="647700"/>
              <a:ext cx="365125" cy="263525"/>
            </a:xfrm>
            <a:custGeom>
              <a:avLst/>
              <a:gdLst>
                <a:gd name="T0" fmla="*/ 62 w 230"/>
                <a:gd name="T1" fmla="*/ 166 h 166"/>
                <a:gd name="T2" fmla="*/ 62 w 230"/>
                <a:gd name="T3" fmla="*/ 166 h 166"/>
                <a:gd name="T4" fmla="*/ 69 w 230"/>
                <a:gd name="T5" fmla="*/ 166 h 166"/>
                <a:gd name="T6" fmla="*/ 77 w 230"/>
                <a:gd name="T7" fmla="*/ 163 h 166"/>
                <a:gd name="T8" fmla="*/ 87 w 230"/>
                <a:gd name="T9" fmla="*/ 159 h 166"/>
                <a:gd name="T10" fmla="*/ 101 w 230"/>
                <a:gd name="T11" fmla="*/ 154 h 166"/>
                <a:gd name="T12" fmla="*/ 117 w 230"/>
                <a:gd name="T13" fmla="*/ 146 h 166"/>
                <a:gd name="T14" fmla="*/ 136 w 230"/>
                <a:gd name="T15" fmla="*/ 133 h 166"/>
                <a:gd name="T16" fmla="*/ 157 w 230"/>
                <a:gd name="T17" fmla="*/ 116 h 166"/>
                <a:gd name="T18" fmla="*/ 157 w 230"/>
                <a:gd name="T19" fmla="*/ 116 h 166"/>
                <a:gd name="T20" fmla="*/ 178 w 230"/>
                <a:gd name="T21" fmla="*/ 97 h 166"/>
                <a:gd name="T22" fmla="*/ 195 w 230"/>
                <a:gd name="T23" fmla="*/ 79 h 166"/>
                <a:gd name="T24" fmla="*/ 209 w 230"/>
                <a:gd name="T25" fmla="*/ 63 h 166"/>
                <a:gd name="T26" fmla="*/ 219 w 230"/>
                <a:gd name="T27" fmla="*/ 48 h 166"/>
                <a:gd name="T28" fmla="*/ 226 w 230"/>
                <a:gd name="T29" fmla="*/ 34 h 166"/>
                <a:gd name="T30" fmla="*/ 230 w 230"/>
                <a:gd name="T31" fmla="*/ 24 h 166"/>
                <a:gd name="T32" fmla="*/ 230 w 230"/>
                <a:gd name="T33" fmla="*/ 19 h 166"/>
                <a:gd name="T34" fmla="*/ 230 w 230"/>
                <a:gd name="T35" fmla="*/ 15 h 166"/>
                <a:gd name="T36" fmla="*/ 229 w 230"/>
                <a:gd name="T37" fmla="*/ 13 h 166"/>
                <a:gd name="T38" fmla="*/ 228 w 230"/>
                <a:gd name="T39" fmla="*/ 10 h 166"/>
                <a:gd name="T40" fmla="*/ 228 w 230"/>
                <a:gd name="T41" fmla="*/ 10 h 166"/>
                <a:gd name="T42" fmla="*/ 220 w 230"/>
                <a:gd name="T43" fmla="*/ 4 h 166"/>
                <a:gd name="T44" fmla="*/ 216 w 230"/>
                <a:gd name="T45" fmla="*/ 1 h 166"/>
                <a:gd name="T46" fmla="*/ 213 w 230"/>
                <a:gd name="T47" fmla="*/ 0 h 166"/>
                <a:gd name="T48" fmla="*/ 213 w 230"/>
                <a:gd name="T49" fmla="*/ 0 h 166"/>
                <a:gd name="T50" fmla="*/ 198 w 230"/>
                <a:gd name="T51" fmla="*/ 1 h 166"/>
                <a:gd name="T52" fmla="*/ 181 w 230"/>
                <a:gd name="T53" fmla="*/ 4 h 166"/>
                <a:gd name="T54" fmla="*/ 161 w 230"/>
                <a:gd name="T55" fmla="*/ 9 h 166"/>
                <a:gd name="T56" fmla="*/ 139 w 230"/>
                <a:gd name="T57" fmla="*/ 14 h 166"/>
                <a:gd name="T58" fmla="*/ 117 w 230"/>
                <a:gd name="T59" fmla="*/ 23 h 166"/>
                <a:gd name="T60" fmla="*/ 106 w 230"/>
                <a:gd name="T61" fmla="*/ 28 h 166"/>
                <a:gd name="T62" fmla="*/ 96 w 230"/>
                <a:gd name="T63" fmla="*/ 33 h 166"/>
                <a:gd name="T64" fmla="*/ 86 w 230"/>
                <a:gd name="T65" fmla="*/ 39 h 166"/>
                <a:gd name="T66" fmla="*/ 77 w 230"/>
                <a:gd name="T67" fmla="*/ 45 h 166"/>
                <a:gd name="T68" fmla="*/ 77 w 230"/>
                <a:gd name="T69" fmla="*/ 45 h 166"/>
                <a:gd name="T70" fmla="*/ 51 w 230"/>
                <a:gd name="T71" fmla="*/ 69 h 166"/>
                <a:gd name="T72" fmla="*/ 30 w 230"/>
                <a:gd name="T73" fmla="*/ 89 h 166"/>
                <a:gd name="T74" fmla="*/ 13 w 230"/>
                <a:gd name="T75" fmla="*/ 107 h 166"/>
                <a:gd name="T76" fmla="*/ 2 w 230"/>
                <a:gd name="T77" fmla="*/ 121 h 166"/>
                <a:gd name="T78" fmla="*/ 2 w 230"/>
                <a:gd name="T79" fmla="*/ 121 h 166"/>
                <a:gd name="T80" fmla="*/ 1 w 230"/>
                <a:gd name="T81" fmla="*/ 123 h 166"/>
                <a:gd name="T82" fmla="*/ 0 w 230"/>
                <a:gd name="T83" fmla="*/ 127 h 166"/>
                <a:gd name="T84" fmla="*/ 0 w 230"/>
                <a:gd name="T85" fmla="*/ 134 h 166"/>
                <a:gd name="T86" fmla="*/ 2 w 230"/>
                <a:gd name="T87" fmla="*/ 142 h 166"/>
                <a:gd name="T88" fmla="*/ 6 w 230"/>
                <a:gd name="T89" fmla="*/ 149 h 166"/>
                <a:gd name="T90" fmla="*/ 13 w 230"/>
                <a:gd name="T91" fmla="*/ 161 h 166"/>
                <a:gd name="T92" fmla="*/ 17 w 230"/>
                <a:gd name="T93" fmla="*/ 166 h 166"/>
                <a:gd name="T94" fmla="*/ 62 w 230"/>
                <a:gd name="T9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0" h="166">
                  <a:moveTo>
                    <a:pt x="62" y="166"/>
                  </a:moveTo>
                  <a:lnTo>
                    <a:pt x="62" y="166"/>
                  </a:lnTo>
                  <a:lnTo>
                    <a:pt x="69" y="166"/>
                  </a:lnTo>
                  <a:lnTo>
                    <a:pt x="77" y="163"/>
                  </a:lnTo>
                  <a:lnTo>
                    <a:pt x="87" y="159"/>
                  </a:lnTo>
                  <a:lnTo>
                    <a:pt x="101" y="154"/>
                  </a:lnTo>
                  <a:lnTo>
                    <a:pt x="117" y="146"/>
                  </a:lnTo>
                  <a:lnTo>
                    <a:pt x="136" y="133"/>
                  </a:lnTo>
                  <a:lnTo>
                    <a:pt x="157" y="116"/>
                  </a:lnTo>
                  <a:lnTo>
                    <a:pt x="157" y="116"/>
                  </a:lnTo>
                  <a:lnTo>
                    <a:pt x="178" y="97"/>
                  </a:lnTo>
                  <a:lnTo>
                    <a:pt x="195" y="79"/>
                  </a:lnTo>
                  <a:lnTo>
                    <a:pt x="209" y="63"/>
                  </a:lnTo>
                  <a:lnTo>
                    <a:pt x="219" y="48"/>
                  </a:lnTo>
                  <a:lnTo>
                    <a:pt x="226" y="34"/>
                  </a:lnTo>
                  <a:lnTo>
                    <a:pt x="230" y="24"/>
                  </a:lnTo>
                  <a:lnTo>
                    <a:pt x="230" y="19"/>
                  </a:lnTo>
                  <a:lnTo>
                    <a:pt x="230" y="15"/>
                  </a:lnTo>
                  <a:lnTo>
                    <a:pt x="229" y="13"/>
                  </a:lnTo>
                  <a:lnTo>
                    <a:pt x="228" y="10"/>
                  </a:lnTo>
                  <a:lnTo>
                    <a:pt x="228" y="10"/>
                  </a:lnTo>
                  <a:lnTo>
                    <a:pt x="220" y="4"/>
                  </a:lnTo>
                  <a:lnTo>
                    <a:pt x="216" y="1"/>
                  </a:lnTo>
                  <a:lnTo>
                    <a:pt x="213" y="0"/>
                  </a:lnTo>
                  <a:lnTo>
                    <a:pt x="213" y="0"/>
                  </a:lnTo>
                  <a:lnTo>
                    <a:pt x="198" y="1"/>
                  </a:lnTo>
                  <a:lnTo>
                    <a:pt x="181" y="4"/>
                  </a:lnTo>
                  <a:lnTo>
                    <a:pt x="161" y="9"/>
                  </a:lnTo>
                  <a:lnTo>
                    <a:pt x="139" y="14"/>
                  </a:lnTo>
                  <a:lnTo>
                    <a:pt x="117" y="23"/>
                  </a:lnTo>
                  <a:lnTo>
                    <a:pt x="106" y="28"/>
                  </a:lnTo>
                  <a:lnTo>
                    <a:pt x="96" y="33"/>
                  </a:lnTo>
                  <a:lnTo>
                    <a:pt x="86" y="39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51" y="69"/>
                  </a:lnTo>
                  <a:lnTo>
                    <a:pt x="30" y="89"/>
                  </a:lnTo>
                  <a:lnTo>
                    <a:pt x="13" y="107"/>
                  </a:lnTo>
                  <a:lnTo>
                    <a:pt x="2" y="121"/>
                  </a:lnTo>
                  <a:lnTo>
                    <a:pt x="2" y="121"/>
                  </a:lnTo>
                  <a:lnTo>
                    <a:pt x="1" y="123"/>
                  </a:lnTo>
                  <a:lnTo>
                    <a:pt x="0" y="127"/>
                  </a:lnTo>
                  <a:lnTo>
                    <a:pt x="0" y="134"/>
                  </a:lnTo>
                  <a:lnTo>
                    <a:pt x="2" y="142"/>
                  </a:lnTo>
                  <a:lnTo>
                    <a:pt x="6" y="149"/>
                  </a:lnTo>
                  <a:lnTo>
                    <a:pt x="13" y="161"/>
                  </a:lnTo>
                  <a:lnTo>
                    <a:pt x="17" y="166"/>
                  </a:lnTo>
                  <a:lnTo>
                    <a:pt x="62" y="16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9D2D10A-6EE6-C739-7B50-0577C91FF3CE}"/>
              </a:ext>
            </a:extLst>
          </p:cNvPr>
          <p:cNvGrpSpPr/>
          <p:nvPr/>
        </p:nvGrpSpPr>
        <p:grpSpPr>
          <a:xfrm>
            <a:off x="4401108" y="967819"/>
            <a:ext cx="1103783" cy="2461181"/>
            <a:chOff x="3024188" y="79375"/>
            <a:chExt cx="1589088" cy="3543300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59D6CFD5-D833-5235-90F0-5EC1932639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188" y="819150"/>
              <a:ext cx="379413" cy="373063"/>
            </a:xfrm>
            <a:custGeom>
              <a:avLst/>
              <a:gdLst>
                <a:gd name="T0" fmla="*/ 229 w 239"/>
                <a:gd name="T1" fmla="*/ 178 h 235"/>
                <a:gd name="T2" fmla="*/ 239 w 239"/>
                <a:gd name="T3" fmla="*/ 138 h 235"/>
                <a:gd name="T4" fmla="*/ 239 w 239"/>
                <a:gd name="T5" fmla="*/ 138 h 235"/>
                <a:gd name="T6" fmla="*/ 238 w 239"/>
                <a:gd name="T7" fmla="*/ 129 h 235"/>
                <a:gd name="T8" fmla="*/ 233 w 239"/>
                <a:gd name="T9" fmla="*/ 108 h 235"/>
                <a:gd name="T10" fmla="*/ 228 w 239"/>
                <a:gd name="T11" fmla="*/ 94 h 235"/>
                <a:gd name="T12" fmla="*/ 222 w 239"/>
                <a:gd name="T13" fmla="*/ 79 h 235"/>
                <a:gd name="T14" fmla="*/ 214 w 239"/>
                <a:gd name="T15" fmla="*/ 63 h 235"/>
                <a:gd name="T16" fmla="*/ 204 w 239"/>
                <a:gd name="T17" fmla="*/ 48 h 235"/>
                <a:gd name="T18" fmla="*/ 204 w 239"/>
                <a:gd name="T19" fmla="*/ 48 h 235"/>
                <a:gd name="T20" fmla="*/ 198 w 239"/>
                <a:gd name="T21" fmla="*/ 40 h 235"/>
                <a:gd name="T22" fmla="*/ 192 w 239"/>
                <a:gd name="T23" fmla="*/ 33 h 235"/>
                <a:gd name="T24" fmla="*/ 184 w 239"/>
                <a:gd name="T25" fmla="*/ 26 h 235"/>
                <a:gd name="T26" fmla="*/ 176 w 239"/>
                <a:gd name="T27" fmla="*/ 20 h 235"/>
                <a:gd name="T28" fmla="*/ 167 w 239"/>
                <a:gd name="T29" fmla="*/ 15 h 235"/>
                <a:gd name="T30" fmla="*/ 157 w 239"/>
                <a:gd name="T31" fmla="*/ 10 h 235"/>
                <a:gd name="T32" fmla="*/ 147 w 239"/>
                <a:gd name="T33" fmla="*/ 6 h 235"/>
                <a:gd name="T34" fmla="*/ 135 w 239"/>
                <a:gd name="T35" fmla="*/ 3 h 235"/>
                <a:gd name="T36" fmla="*/ 124 w 239"/>
                <a:gd name="T37" fmla="*/ 1 h 235"/>
                <a:gd name="T38" fmla="*/ 113 w 239"/>
                <a:gd name="T39" fmla="*/ 0 h 235"/>
                <a:gd name="T40" fmla="*/ 102 w 239"/>
                <a:gd name="T41" fmla="*/ 1 h 235"/>
                <a:gd name="T42" fmla="*/ 89 w 239"/>
                <a:gd name="T43" fmla="*/ 3 h 235"/>
                <a:gd name="T44" fmla="*/ 77 w 239"/>
                <a:gd name="T45" fmla="*/ 6 h 235"/>
                <a:gd name="T46" fmla="*/ 64 w 239"/>
                <a:gd name="T47" fmla="*/ 11 h 235"/>
                <a:gd name="T48" fmla="*/ 51 w 239"/>
                <a:gd name="T49" fmla="*/ 19 h 235"/>
                <a:gd name="T50" fmla="*/ 39 w 239"/>
                <a:gd name="T51" fmla="*/ 28 h 235"/>
                <a:gd name="T52" fmla="*/ 39 w 239"/>
                <a:gd name="T53" fmla="*/ 28 h 235"/>
                <a:gd name="T54" fmla="*/ 28 w 239"/>
                <a:gd name="T55" fmla="*/ 38 h 235"/>
                <a:gd name="T56" fmla="*/ 19 w 239"/>
                <a:gd name="T57" fmla="*/ 49 h 235"/>
                <a:gd name="T58" fmla="*/ 11 w 239"/>
                <a:gd name="T59" fmla="*/ 60 h 235"/>
                <a:gd name="T60" fmla="*/ 6 w 239"/>
                <a:gd name="T61" fmla="*/ 72 h 235"/>
                <a:gd name="T62" fmla="*/ 3 w 239"/>
                <a:gd name="T63" fmla="*/ 84 h 235"/>
                <a:gd name="T64" fmla="*/ 1 w 239"/>
                <a:gd name="T65" fmla="*/ 97 h 235"/>
                <a:gd name="T66" fmla="*/ 0 w 239"/>
                <a:gd name="T67" fmla="*/ 108 h 235"/>
                <a:gd name="T68" fmla="*/ 1 w 239"/>
                <a:gd name="T69" fmla="*/ 121 h 235"/>
                <a:gd name="T70" fmla="*/ 3 w 239"/>
                <a:gd name="T71" fmla="*/ 132 h 235"/>
                <a:gd name="T72" fmla="*/ 5 w 239"/>
                <a:gd name="T73" fmla="*/ 143 h 235"/>
                <a:gd name="T74" fmla="*/ 9 w 239"/>
                <a:gd name="T75" fmla="*/ 153 h 235"/>
                <a:gd name="T76" fmla="*/ 13 w 239"/>
                <a:gd name="T77" fmla="*/ 162 h 235"/>
                <a:gd name="T78" fmla="*/ 20 w 239"/>
                <a:gd name="T79" fmla="*/ 178 h 235"/>
                <a:gd name="T80" fmla="*/ 25 w 239"/>
                <a:gd name="T81" fmla="*/ 183 h 235"/>
                <a:gd name="T82" fmla="*/ 29 w 239"/>
                <a:gd name="T83" fmla="*/ 188 h 235"/>
                <a:gd name="T84" fmla="*/ 29 w 239"/>
                <a:gd name="T85" fmla="*/ 188 h 235"/>
                <a:gd name="T86" fmla="*/ 38 w 239"/>
                <a:gd name="T87" fmla="*/ 196 h 235"/>
                <a:gd name="T88" fmla="*/ 49 w 239"/>
                <a:gd name="T89" fmla="*/ 203 h 235"/>
                <a:gd name="T90" fmla="*/ 60 w 239"/>
                <a:gd name="T91" fmla="*/ 210 h 235"/>
                <a:gd name="T92" fmla="*/ 74 w 239"/>
                <a:gd name="T93" fmla="*/ 216 h 235"/>
                <a:gd name="T94" fmla="*/ 99 w 239"/>
                <a:gd name="T95" fmla="*/ 227 h 235"/>
                <a:gd name="T96" fmla="*/ 119 w 239"/>
                <a:gd name="T97" fmla="*/ 234 h 235"/>
                <a:gd name="T98" fmla="*/ 119 w 239"/>
                <a:gd name="T99" fmla="*/ 234 h 235"/>
                <a:gd name="T100" fmla="*/ 128 w 239"/>
                <a:gd name="T101" fmla="*/ 235 h 235"/>
                <a:gd name="T102" fmla="*/ 139 w 239"/>
                <a:gd name="T103" fmla="*/ 235 h 235"/>
                <a:gd name="T104" fmla="*/ 149 w 239"/>
                <a:gd name="T105" fmla="*/ 234 h 235"/>
                <a:gd name="T106" fmla="*/ 160 w 239"/>
                <a:gd name="T107" fmla="*/ 231 h 235"/>
                <a:gd name="T108" fmla="*/ 177 w 239"/>
                <a:gd name="T109" fmla="*/ 226 h 235"/>
                <a:gd name="T110" fmla="*/ 184 w 239"/>
                <a:gd name="T111" fmla="*/ 223 h 235"/>
                <a:gd name="T112" fmla="*/ 229 w 239"/>
                <a:gd name="T113" fmla="*/ 178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9" h="235">
                  <a:moveTo>
                    <a:pt x="229" y="178"/>
                  </a:moveTo>
                  <a:lnTo>
                    <a:pt x="239" y="138"/>
                  </a:lnTo>
                  <a:lnTo>
                    <a:pt x="239" y="138"/>
                  </a:lnTo>
                  <a:lnTo>
                    <a:pt x="238" y="129"/>
                  </a:lnTo>
                  <a:lnTo>
                    <a:pt x="233" y="108"/>
                  </a:lnTo>
                  <a:lnTo>
                    <a:pt x="228" y="94"/>
                  </a:lnTo>
                  <a:lnTo>
                    <a:pt x="222" y="79"/>
                  </a:lnTo>
                  <a:lnTo>
                    <a:pt x="214" y="63"/>
                  </a:lnTo>
                  <a:lnTo>
                    <a:pt x="204" y="48"/>
                  </a:lnTo>
                  <a:lnTo>
                    <a:pt x="204" y="48"/>
                  </a:lnTo>
                  <a:lnTo>
                    <a:pt x="198" y="40"/>
                  </a:lnTo>
                  <a:lnTo>
                    <a:pt x="192" y="33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67" y="15"/>
                  </a:lnTo>
                  <a:lnTo>
                    <a:pt x="157" y="10"/>
                  </a:lnTo>
                  <a:lnTo>
                    <a:pt x="147" y="6"/>
                  </a:lnTo>
                  <a:lnTo>
                    <a:pt x="135" y="3"/>
                  </a:lnTo>
                  <a:lnTo>
                    <a:pt x="124" y="1"/>
                  </a:lnTo>
                  <a:lnTo>
                    <a:pt x="113" y="0"/>
                  </a:lnTo>
                  <a:lnTo>
                    <a:pt x="102" y="1"/>
                  </a:lnTo>
                  <a:lnTo>
                    <a:pt x="89" y="3"/>
                  </a:lnTo>
                  <a:lnTo>
                    <a:pt x="77" y="6"/>
                  </a:lnTo>
                  <a:lnTo>
                    <a:pt x="64" y="11"/>
                  </a:lnTo>
                  <a:lnTo>
                    <a:pt x="51" y="19"/>
                  </a:lnTo>
                  <a:lnTo>
                    <a:pt x="39" y="28"/>
                  </a:lnTo>
                  <a:lnTo>
                    <a:pt x="39" y="28"/>
                  </a:lnTo>
                  <a:lnTo>
                    <a:pt x="28" y="38"/>
                  </a:lnTo>
                  <a:lnTo>
                    <a:pt x="19" y="49"/>
                  </a:lnTo>
                  <a:lnTo>
                    <a:pt x="11" y="60"/>
                  </a:lnTo>
                  <a:lnTo>
                    <a:pt x="6" y="72"/>
                  </a:lnTo>
                  <a:lnTo>
                    <a:pt x="3" y="84"/>
                  </a:lnTo>
                  <a:lnTo>
                    <a:pt x="1" y="97"/>
                  </a:lnTo>
                  <a:lnTo>
                    <a:pt x="0" y="108"/>
                  </a:lnTo>
                  <a:lnTo>
                    <a:pt x="1" y="121"/>
                  </a:lnTo>
                  <a:lnTo>
                    <a:pt x="3" y="132"/>
                  </a:lnTo>
                  <a:lnTo>
                    <a:pt x="5" y="143"/>
                  </a:lnTo>
                  <a:lnTo>
                    <a:pt x="9" y="153"/>
                  </a:lnTo>
                  <a:lnTo>
                    <a:pt x="13" y="162"/>
                  </a:lnTo>
                  <a:lnTo>
                    <a:pt x="20" y="178"/>
                  </a:lnTo>
                  <a:lnTo>
                    <a:pt x="25" y="183"/>
                  </a:lnTo>
                  <a:lnTo>
                    <a:pt x="29" y="188"/>
                  </a:lnTo>
                  <a:lnTo>
                    <a:pt x="29" y="188"/>
                  </a:lnTo>
                  <a:lnTo>
                    <a:pt x="38" y="196"/>
                  </a:lnTo>
                  <a:lnTo>
                    <a:pt x="49" y="203"/>
                  </a:lnTo>
                  <a:lnTo>
                    <a:pt x="60" y="210"/>
                  </a:lnTo>
                  <a:lnTo>
                    <a:pt x="74" y="216"/>
                  </a:lnTo>
                  <a:lnTo>
                    <a:pt x="99" y="227"/>
                  </a:lnTo>
                  <a:lnTo>
                    <a:pt x="119" y="234"/>
                  </a:lnTo>
                  <a:lnTo>
                    <a:pt x="119" y="234"/>
                  </a:lnTo>
                  <a:lnTo>
                    <a:pt x="128" y="235"/>
                  </a:lnTo>
                  <a:lnTo>
                    <a:pt x="139" y="235"/>
                  </a:lnTo>
                  <a:lnTo>
                    <a:pt x="149" y="234"/>
                  </a:lnTo>
                  <a:lnTo>
                    <a:pt x="160" y="231"/>
                  </a:lnTo>
                  <a:lnTo>
                    <a:pt x="177" y="226"/>
                  </a:lnTo>
                  <a:lnTo>
                    <a:pt x="184" y="223"/>
                  </a:lnTo>
                  <a:lnTo>
                    <a:pt x="229" y="17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06B7038-00B2-2162-602D-4FB00476E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8663" y="1468438"/>
              <a:ext cx="103188" cy="104775"/>
            </a:xfrm>
            <a:custGeom>
              <a:avLst/>
              <a:gdLst>
                <a:gd name="T0" fmla="*/ 0 w 65"/>
                <a:gd name="T1" fmla="*/ 33 h 66"/>
                <a:gd name="T2" fmla="*/ 0 w 65"/>
                <a:gd name="T3" fmla="*/ 33 h 66"/>
                <a:gd name="T4" fmla="*/ 1 w 65"/>
                <a:gd name="T5" fmla="*/ 27 h 66"/>
                <a:gd name="T6" fmla="*/ 3 w 65"/>
                <a:gd name="T7" fmla="*/ 20 h 66"/>
                <a:gd name="T8" fmla="*/ 5 w 65"/>
                <a:gd name="T9" fmla="*/ 14 h 66"/>
                <a:gd name="T10" fmla="*/ 10 w 65"/>
                <a:gd name="T11" fmla="*/ 10 h 66"/>
                <a:gd name="T12" fmla="*/ 14 w 65"/>
                <a:gd name="T13" fmla="*/ 5 h 66"/>
                <a:gd name="T14" fmla="*/ 20 w 65"/>
                <a:gd name="T15" fmla="*/ 3 h 66"/>
                <a:gd name="T16" fmla="*/ 27 w 65"/>
                <a:gd name="T17" fmla="*/ 2 h 66"/>
                <a:gd name="T18" fmla="*/ 33 w 65"/>
                <a:gd name="T19" fmla="*/ 0 h 66"/>
                <a:gd name="T20" fmla="*/ 33 w 65"/>
                <a:gd name="T21" fmla="*/ 0 h 66"/>
                <a:gd name="T22" fmla="*/ 39 w 65"/>
                <a:gd name="T23" fmla="*/ 2 h 66"/>
                <a:gd name="T24" fmla="*/ 45 w 65"/>
                <a:gd name="T25" fmla="*/ 3 h 66"/>
                <a:gd name="T26" fmla="*/ 52 w 65"/>
                <a:gd name="T27" fmla="*/ 5 h 66"/>
                <a:gd name="T28" fmla="*/ 55 w 65"/>
                <a:gd name="T29" fmla="*/ 10 h 66"/>
                <a:gd name="T30" fmla="*/ 60 w 65"/>
                <a:gd name="T31" fmla="*/ 14 h 66"/>
                <a:gd name="T32" fmla="*/ 63 w 65"/>
                <a:gd name="T33" fmla="*/ 20 h 66"/>
                <a:gd name="T34" fmla="*/ 64 w 65"/>
                <a:gd name="T35" fmla="*/ 27 h 66"/>
                <a:gd name="T36" fmla="*/ 65 w 65"/>
                <a:gd name="T37" fmla="*/ 33 h 66"/>
                <a:gd name="T38" fmla="*/ 65 w 65"/>
                <a:gd name="T39" fmla="*/ 33 h 66"/>
                <a:gd name="T40" fmla="*/ 64 w 65"/>
                <a:gd name="T41" fmla="*/ 39 h 66"/>
                <a:gd name="T42" fmla="*/ 63 w 65"/>
                <a:gd name="T43" fmla="*/ 45 h 66"/>
                <a:gd name="T44" fmla="*/ 60 w 65"/>
                <a:gd name="T45" fmla="*/ 52 h 66"/>
                <a:gd name="T46" fmla="*/ 55 w 65"/>
                <a:gd name="T47" fmla="*/ 56 h 66"/>
                <a:gd name="T48" fmla="*/ 52 w 65"/>
                <a:gd name="T49" fmla="*/ 61 h 66"/>
                <a:gd name="T50" fmla="*/ 45 w 65"/>
                <a:gd name="T51" fmla="*/ 63 h 66"/>
                <a:gd name="T52" fmla="*/ 39 w 65"/>
                <a:gd name="T53" fmla="*/ 64 h 66"/>
                <a:gd name="T54" fmla="*/ 33 w 65"/>
                <a:gd name="T55" fmla="*/ 66 h 66"/>
                <a:gd name="T56" fmla="*/ 33 w 65"/>
                <a:gd name="T57" fmla="*/ 66 h 66"/>
                <a:gd name="T58" fmla="*/ 27 w 65"/>
                <a:gd name="T59" fmla="*/ 64 h 66"/>
                <a:gd name="T60" fmla="*/ 20 w 65"/>
                <a:gd name="T61" fmla="*/ 63 h 66"/>
                <a:gd name="T62" fmla="*/ 14 w 65"/>
                <a:gd name="T63" fmla="*/ 61 h 66"/>
                <a:gd name="T64" fmla="*/ 10 w 65"/>
                <a:gd name="T65" fmla="*/ 56 h 66"/>
                <a:gd name="T66" fmla="*/ 5 w 65"/>
                <a:gd name="T67" fmla="*/ 52 h 66"/>
                <a:gd name="T68" fmla="*/ 3 w 65"/>
                <a:gd name="T69" fmla="*/ 45 h 66"/>
                <a:gd name="T70" fmla="*/ 1 w 65"/>
                <a:gd name="T71" fmla="*/ 39 h 66"/>
                <a:gd name="T72" fmla="*/ 0 w 65"/>
                <a:gd name="T73" fmla="*/ 33 h 66"/>
                <a:gd name="T74" fmla="*/ 0 w 65"/>
                <a:gd name="T7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" h="66">
                  <a:moveTo>
                    <a:pt x="0" y="33"/>
                  </a:move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9" y="2"/>
                  </a:lnTo>
                  <a:lnTo>
                    <a:pt x="45" y="3"/>
                  </a:lnTo>
                  <a:lnTo>
                    <a:pt x="52" y="5"/>
                  </a:lnTo>
                  <a:lnTo>
                    <a:pt x="55" y="10"/>
                  </a:lnTo>
                  <a:lnTo>
                    <a:pt x="60" y="14"/>
                  </a:lnTo>
                  <a:lnTo>
                    <a:pt x="63" y="20"/>
                  </a:lnTo>
                  <a:lnTo>
                    <a:pt x="64" y="27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4" y="39"/>
                  </a:lnTo>
                  <a:lnTo>
                    <a:pt x="63" y="45"/>
                  </a:lnTo>
                  <a:lnTo>
                    <a:pt x="60" y="52"/>
                  </a:lnTo>
                  <a:lnTo>
                    <a:pt x="55" y="56"/>
                  </a:lnTo>
                  <a:lnTo>
                    <a:pt x="52" y="61"/>
                  </a:lnTo>
                  <a:lnTo>
                    <a:pt x="45" y="63"/>
                  </a:lnTo>
                  <a:lnTo>
                    <a:pt x="39" y="64"/>
                  </a:lnTo>
                  <a:lnTo>
                    <a:pt x="33" y="66"/>
                  </a:lnTo>
                  <a:lnTo>
                    <a:pt x="33" y="66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4" y="61"/>
                  </a:lnTo>
                  <a:lnTo>
                    <a:pt x="10" y="56"/>
                  </a:lnTo>
                  <a:lnTo>
                    <a:pt x="5" y="52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76CFA99A-DCAA-D288-2EF5-BDF35CC9E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6913" y="79375"/>
              <a:ext cx="1376363" cy="3543300"/>
            </a:xfrm>
            <a:custGeom>
              <a:avLst/>
              <a:gdLst>
                <a:gd name="T0" fmla="*/ 471 w 867"/>
                <a:gd name="T1" fmla="*/ 986 h 2232"/>
                <a:gd name="T2" fmla="*/ 390 w 867"/>
                <a:gd name="T3" fmla="*/ 1418 h 2232"/>
                <a:gd name="T4" fmla="*/ 396 w 867"/>
                <a:gd name="T5" fmla="*/ 1523 h 2232"/>
                <a:gd name="T6" fmla="*/ 458 w 867"/>
                <a:gd name="T7" fmla="*/ 1955 h 2232"/>
                <a:gd name="T8" fmla="*/ 443 w 867"/>
                <a:gd name="T9" fmla="*/ 1988 h 2232"/>
                <a:gd name="T10" fmla="*/ 375 w 867"/>
                <a:gd name="T11" fmla="*/ 2003 h 2232"/>
                <a:gd name="T12" fmla="*/ 360 w 867"/>
                <a:gd name="T13" fmla="*/ 2032 h 2232"/>
                <a:gd name="T14" fmla="*/ 421 w 867"/>
                <a:gd name="T15" fmla="*/ 2070 h 2232"/>
                <a:gd name="T16" fmla="*/ 311 w 867"/>
                <a:gd name="T17" fmla="*/ 2131 h 2232"/>
                <a:gd name="T18" fmla="*/ 228 w 867"/>
                <a:gd name="T19" fmla="*/ 2162 h 2232"/>
                <a:gd name="T20" fmla="*/ 233 w 867"/>
                <a:gd name="T21" fmla="*/ 2193 h 2232"/>
                <a:gd name="T22" fmla="*/ 312 w 867"/>
                <a:gd name="T23" fmla="*/ 2229 h 2232"/>
                <a:gd name="T24" fmla="*/ 553 w 867"/>
                <a:gd name="T25" fmla="*/ 2204 h 2232"/>
                <a:gd name="T26" fmla="*/ 587 w 867"/>
                <a:gd name="T27" fmla="*/ 2182 h 2232"/>
                <a:gd name="T28" fmla="*/ 610 w 867"/>
                <a:gd name="T29" fmla="*/ 2097 h 2232"/>
                <a:gd name="T30" fmla="*/ 646 w 867"/>
                <a:gd name="T31" fmla="*/ 2004 h 2232"/>
                <a:gd name="T32" fmla="*/ 633 w 867"/>
                <a:gd name="T33" fmla="*/ 1872 h 2232"/>
                <a:gd name="T34" fmla="*/ 642 w 867"/>
                <a:gd name="T35" fmla="*/ 1598 h 2232"/>
                <a:gd name="T36" fmla="*/ 722 w 867"/>
                <a:gd name="T37" fmla="*/ 1457 h 2232"/>
                <a:gd name="T38" fmla="*/ 821 w 867"/>
                <a:gd name="T39" fmla="*/ 1223 h 2232"/>
                <a:gd name="T40" fmla="*/ 867 w 867"/>
                <a:gd name="T41" fmla="*/ 1091 h 2232"/>
                <a:gd name="T42" fmla="*/ 758 w 867"/>
                <a:gd name="T43" fmla="*/ 628 h 2232"/>
                <a:gd name="T44" fmla="*/ 659 w 867"/>
                <a:gd name="T45" fmla="*/ 445 h 2232"/>
                <a:gd name="T46" fmla="*/ 552 w 867"/>
                <a:gd name="T47" fmla="*/ 313 h 2232"/>
                <a:gd name="T48" fmla="*/ 532 w 867"/>
                <a:gd name="T49" fmla="*/ 237 h 2232"/>
                <a:gd name="T50" fmla="*/ 509 w 867"/>
                <a:gd name="T51" fmla="*/ 158 h 2232"/>
                <a:gd name="T52" fmla="*/ 474 w 867"/>
                <a:gd name="T53" fmla="*/ 45 h 2232"/>
                <a:gd name="T54" fmla="*/ 380 w 867"/>
                <a:gd name="T55" fmla="*/ 6 h 2232"/>
                <a:gd name="T56" fmla="*/ 313 w 867"/>
                <a:gd name="T57" fmla="*/ 0 h 2232"/>
                <a:gd name="T58" fmla="*/ 258 w 867"/>
                <a:gd name="T59" fmla="*/ 14 h 2232"/>
                <a:gd name="T60" fmla="*/ 201 w 867"/>
                <a:gd name="T61" fmla="*/ 62 h 2232"/>
                <a:gd name="T62" fmla="*/ 211 w 867"/>
                <a:gd name="T63" fmla="*/ 107 h 2232"/>
                <a:gd name="T64" fmla="*/ 211 w 867"/>
                <a:gd name="T65" fmla="*/ 167 h 2232"/>
                <a:gd name="T66" fmla="*/ 226 w 867"/>
                <a:gd name="T67" fmla="*/ 207 h 2232"/>
                <a:gd name="T68" fmla="*/ 214 w 867"/>
                <a:gd name="T69" fmla="*/ 263 h 2232"/>
                <a:gd name="T70" fmla="*/ 226 w 867"/>
                <a:gd name="T71" fmla="*/ 293 h 2232"/>
                <a:gd name="T72" fmla="*/ 238 w 867"/>
                <a:gd name="T73" fmla="*/ 319 h 2232"/>
                <a:gd name="T74" fmla="*/ 263 w 867"/>
                <a:gd name="T75" fmla="*/ 371 h 2232"/>
                <a:gd name="T76" fmla="*/ 361 w 867"/>
                <a:gd name="T77" fmla="*/ 398 h 2232"/>
                <a:gd name="T78" fmla="*/ 361 w 867"/>
                <a:gd name="T79" fmla="*/ 554 h 2232"/>
                <a:gd name="T80" fmla="*/ 361 w 867"/>
                <a:gd name="T81" fmla="*/ 684 h 2232"/>
                <a:gd name="T82" fmla="*/ 290 w 867"/>
                <a:gd name="T83" fmla="*/ 686 h 2232"/>
                <a:gd name="T84" fmla="*/ 197 w 867"/>
                <a:gd name="T85" fmla="*/ 669 h 2232"/>
                <a:gd name="T86" fmla="*/ 136 w 867"/>
                <a:gd name="T87" fmla="*/ 649 h 2232"/>
                <a:gd name="T88" fmla="*/ 64 w 867"/>
                <a:gd name="T89" fmla="*/ 651 h 2232"/>
                <a:gd name="T90" fmla="*/ 5 w 867"/>
                <a:gd name="T91" fmla="*/ 669 h 2232"/>
                <a:gd name="T92" fmla="*/ 40 w 867"/>
                <a:gd name="T93" fmla="*/ 684 h 2232"/>
                <a:gd name="T94" fmla="*/ 35 w 867"/>
                <a:gd name="T95" fmla="*/ 705 h 2232"/>
                <a:gd name="T96" fmla="*/ 85 w 867"/>
                <a:gd name="T97" fmla="*/ 750 h 2232"/>
                <a:gd name="T98" fmla="*/ 115 w 867"/>
                <a:gd name="T99" fmla="*/ 761 h 2232"/>
                <a:gd name="T100" fmla="*/ 166 w 867"/>
                <a:gd name="T101" fmla="*/ 735 h 2232"/>
                <a:gd name="T102" fmla="*/ 183 w 867"/>
                <a:gd name="T103" fmla="*/ 895 h 2232"/>
                <a:gd name="T104" fmla="*/ 115 w 867"/>
                <a:gd name="T105" fmla="*/ 909 h 2232"/>
                <a:gd name="T106" fmla="*/ 62 w 867"/>
                <a:gd name="T107" fmla="*/ 923 h 2232"/>
                <a:gd name="T108" fmla="*/ 0 w 867"/>
                <a:gd name="T109" fmla="*/ 961 h 2232"/>
                <a:gd name="T110" fmla="*/ 30 w 867"/>
                <a:gd name="T111" fmla="*/ 1006 h 2232"/>
                <a:gd name="T112" fmla="*/ 136 w 867"/>
                <a:gd name="T113" fmla="*/ 1002 h 2232"/>
                <a:gd name="T114" fmla="*/ 267 w 867"/>
                <a:gd name="T115" fmla="*/ 942 h 2232"/>
                <a:gd name="T116" fmla="*/ 435 w 867"/>
                <a:gd name="T117" fmla="*/ 910 h 2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67" h="2232">
                  <a:moveTo>
                    <a:pt x="451" y="905"/>
                  </a:moveTo>
                  <a:lnTo>
                    <a:pt x="451" y="905"/>
                  </a:lnTo>
                  <a:lnTo>
                    <a:pt x="461" y="943"/>
                  </a:lnTo>
                  <a:lnTo>
                    <a:pt x="469" y="971"/>
                  </a:lnTo>
                  <a:lnTo>
                    <a:pt x="471" y="981"/>
                  </a:lnTo>
                  <a:lnTo>
                    <a:pt x="471" y="986"/>
                  </a:lnTo>
                  <a:lnTo>
                    <a:pt x="471" y="986"/>
                  </a:lnTo>
                  <a:lnTo>
                    <a:pt x="441" y="1111"/>
                  </a:lnTo>
                  <a:lnTo>
                    <a:pt x="471" y="1116"/>
                  </a:lnTo>
                  <a:lnTo>
                    <a:pt x="471" y="1116"/>
                  </a:lnTo>
                  <a:lnTo>
                    <a:pt x="459" y="1163"/>
                  </a:lnTo>
                  <a:lnTo>
                    <a:pt x="429" y="1266"/>
                  </a:lnTo>
                  <a:lnTo>
                    <a:pt x="400" y="1376"/>
                  </a:lnTo>
                  <a:lnTo>
                    <a:pt x="390" y="1418"/>
                  </a:lnTo>
                  <a:lnTo>
                    <a:pt x="387" y="1433"/>
                  </a:lnTo>
                  <a:lnTo>
                    <a:pt x="386" y="1443"/>
                  </a:lnTo>
                  <a:lnTo>
                    <a:pt x="386" y="1443"/>
                  </a:lnTo>
                  <a:lnTo>
                    <a:pt x="385" y="1470"/>
                  </a:lnTo>
                  <a:lnTo>
                    <a:pt x="386" y="1497"/>
                  </a:lnTo>
                  <a:lnTo>
                    <a:pt x="386" y="1523"/>
                  </a:lnTo>
                  <a:lnTo>
                    <a:pt x="396" y="1523"/>
                  </a:lnTo>
                  <a:lnTo>
                    <a:pt x="396" y="1523"/>
                  </a:lnTo>
                  <a:lnTo>
                    <a:pt x="451" y="1880"/>
                  </a:lnTo>
                  <a:lnTo>
                    <a:pt x="451" y="1880"/>
                  </a:lnTo>
                  <a:lnTo>
                    <a:pt x="455" y="1903"/>
                  </a:lnTo>
                  <a:lnTo>
                    <a:pt x="458" y="1927"/>
                  </a:lnTo>
                  <a:lnTo>
                    <a:pt x="459" y="1947"/>
                  </a:lnTo>
                  <a:lnTo>
                    <a:pt x="458" y="1955"/>
                  </a:lnTo>
                  <a:lnTo>
                    <a:pt x="456" y="1960"/>
                  </a:lnTo>
                  <a:lnTo>
                    <a:pt x="456" y="1960"/>
                  </a:lnTo>
                  <a:lnTo>
                    <a:pt x="454" y="1969"/>
                  </a:lnTo>
                  <a:lnTo>
                    <a:pt x="453" y="1976"/>
                  </a:lnTo>
                  <a:lnTo>
                    <a:pt x="450" y="1981"/>
                  </a:lnTo>
                  <a:lnTo>
                    <a:pt x="448" y="1984"/>
                  </a:lnTo>
                  <a:lnTo>
                    <a:pt x="443" y="1988"/>
                  </a:lnTo>
                  <a:lnTo>
                    <a:pt x="436" y="1990"/>
                  </a:lnTo>
                  <a:lnTo>
                    <a:pt x="436" y="1990"/>
                  </a:lnTo>
                  <a:lnTo>
                    <a:pt x="427" y="1993"/>
                  </a:lnTo>
                  <a:lnTo>
                    <a:pt x="419" y="1994"/>
                  </a:lnTo>
                  <a:lnTo>
                    <a:pt x="399" y="1996"/>
                  </a:lnTo>
                  <a:lnTo>
                    <a:pt x="381" y="2000"/>
                  </a:lnTo>
                  <a:lnTo>
                    <a:pt x="375" y="2003"/>
                  </a:lnTo>
                  <a:lnTo>
                    <a:pt x="371" y="2005"/>
                  </a:lnTo>
                  <a:lnTo>
                    <a:pt x="371" y="2005"/>
                  </a:lnTo>
                  <a:lnTo>
                    <a:pt x="366" y="2011"/>
                  </a:lnTo>
                  <a:lnTo>
                    <a:pt x="362" y="2020"/>
                  </a:lnTo>
                  <a:lnTo>
                    <a:pt x="360" y="2024"/>
                  </a:lnTo>
                  <a:lnTo>
                    <a:pt x="360" y="2028"/>
                  </a:lnTo>
                  <a:lnTo>
                    <a:pt x="360" y="2032"/>
                  </a:lnTo>
                  <a:lnTo>
                    <a:pt x="361" y="2035"/>
                  </a:lnTo>
                  <a:lnTo>
                    <a:pt x="361" y="2035"/>
                  </a:lnTo>
                  <a:lnTo>
                    <a:pt x="364" y="2039"/>
                  </a:lnTo>
                  <a:lnTo>
                    <a:pt x="367" y="2043"/>
                  </a:lnTo>
                  <a:lnTo>
                    <a:pt x="379" y="2049"/>
                  </a:lnTo>
                  <a:lnTo>
                    <a:pt x="391" y="2055"/>
                  </a:lnTo>
                  <a:lnTo>
                    <a:pt x="421" y="2070"/>
                  </a:lnTo>
                  <a:lnTo>
                    <a:pt x="421" y="2070"/>
                  </a:lnTo>
                  <a:lnTo>
                    <a:pt x="361" y="2106"/>
                  </a:lnTo>
                  <a:lnTo>
                    <a:pt x="361" y="2106"/>
                  </a:lnTo>
                  <a:lnTo>
                    <a:pt x="340" y="2119"/>
                  </a:lnTo>
                  <a:lnTo>
                    <a:pt x="326" y="2127"/>
                  </a:lnTo>
                  <a:lnTo>
                    <a:pt x="318" y="2129"/>
                  </a:lnTo>
                  <a:lnTo>
                    <a:pt x="311" y="2131"/>
                  </a:lnTo>
                  <a:lnTo>
                    <a:pt x="311" y="2131"/>
                  </a:lnTo>
                  <a:lnTo>
                    <a:pt x="301" y="2132"/>
                  </a:lnTo>
                  <a:lnTo>
                    <a:pt x="288" y="2136"/>
                  </a:lnTo>
                  <a:lnTo>
                    <a:pt x="261" y="2145"/>
                  </a:lnTo>
                  <a:lnTo>
                    <a:pt x="247" y="2151"/>
                  </a:lnTo>
                  <a:lnTo>
                    <a:pt x="236" y="2156"/>
                  </a:lnTo>
                  <a:lnTo>
                    <a:pt x="228" y="2162"/>
                  </a:lnTo>
                  <a:lnTo>
                    <a:pt x="226" y="2163"/>
                  </a:lnTo>
                  <a:lnTo>
                    <a:pt x="226" y="2166"/>
                  </a:lnTo>
                  <a:lnTo>
                    <a:pt x="226" y="2166"/>
                  </a:lnTo>
                  <a:lnTo>
                    <a:pt x="228" y="2180"/>
                  </a:lnTo>
                  <a:lnTo>
                    <a:pt x="231" y="2191"/>
                  </a:lnTo>
                  <a:lnTo>
                    <a:pt x="231" y="2191"/>
                  </a:lnTo>
                  <a:lnTo>
                    <a:pt x="233" y="2193"/>
                  </a:lnTo>
                  <a:lnTo>
                    <a:pt x="237" y="2196"/>
                  </a:lnTo>
                  <a:lnTo>
                    <a:pt x="251" y="2201"/>
                  </a:lnTo>
                  <a:lnTo>
                    <a:pt x="270" y="2209"/>
                  </a:lnTo>
                  <a:lnTo>
                    <a:pt x="286" y="2216"/>
                  </a:lnTo>
                  <a:lnTo>
                    <a:pt x="286" y="2216"/>
                  </a:lnTo>
                  <a:lnTo>
                    <a:pt x="300" y="2224"/>
                  </a:lnTo>
                  <a:lnTo>
                    <a:pt x="312" y="2229"/>
                  </a:lnTo>
                  <a:lnTo>
                    <a:pt x="318" y="2230"/>
                  </a:lnTo>
                  <a:lnTo>
                    <a:pt x="327" y="2231"/>
                  </a:lnTo>
                  <a:lnTo>
                    <a:pt x="336" y="2232"/>
                  </a:lnTo>
                  <a:lnTo>
                    <a:pt x="346" y="2231"/>
                  </a:lnTo>
                  <a:lnTo>
                    <a:pt x="346" y="2231"/>
                  </a:lnTo>
                  <a:lnTo>
                    <a:pt x="478" y="2214"/>
                  </a:lnTo>
                  <a:lnTo>
                    <a:pt x="553" y="2204"/>
                  </a:lnTo>
                  <a:lnTo>
                    <a:pt x="577" y="2199"/>
                  </a:lnTo>
                  <a:lnTo>
                    <a:pt x="584" y="2197"/>
                  </a:lnTo>
                  <a:lnTo>
                    <a:pt x="587" y="2196"/>
                  </a:lnTo>
                  <a:lnTo>
                    <a:pt x="587" y="2196"/>
                  </a:lnTo>
                  <a:lnTo>
                    <a:pt x="587" y="2192"/>
                  </a:lnTo>
                  <a:lnTo>
                    <a:pt x="587" y="2187"/>
                  </a:lnTo>
                  <a:lnTo>
                    <a:pt x="587" y="2182"/>
                  </a:lnTo>
                  <a:lnTo>
                    <a:pt x="587" y="2176"/>
                  </a:lnTo>
                  <a:lnTo>
                    <a:pt x="587" y="2176"/>
                  </a:lnTo>
                  <a:lnTo>
                    <a:pt x="588" y="2160"/>
                  </a:lnTo>
                  <a:lnTo>
                    <a:pt x="587" y="2132"/>
                  </a:lnTo>
                  <a:lnTo>
                    <a:pt x="587" y="2096"/>
                  </a:lnTo>
                  <a:lnTo>
                    <a:pt x="587" y="2096"/>
                  </a:lnTo>
                  <a:lnTo>
                    <a:pt x="610" y="2097"/>
                  </a:lnTo>
                  <a:lnTo>
                    <a:pt x="628" y="2097"/>
                  </a:lnTo>
                  <a:lnTo>
                    <a:pt x="634" y="2097"/>
                  </a:lnTo>
                  <a:lnTo>
                    <a:pt x="637" y="2096"/>
                  </a:lnTo>
                  <a:lnTo>
                    <a:pt x="652" y="2080"/>
                  </a:lnTo>
                  <a:lnTo>
                    <a:pt x="647" y="2005"/>
                  </a:lnTo>
                  <a:lnTo>
                    <a:pt x="647" y="2005"/>
                  </a:lnTo>
                  <a:lnTo>
                    <a:pt x="646" y="2004"/>
                  </a:lnTo>
                  <a:lnTo>
                    <a:pt x="644" y="2000"/>
                  </a:lnTo>
                  <a:lnTo>
                    <a:pt x="641" y="1991"/>
                  </a:lnTo>
                  <a:lnTo>
                    <a:pt x="637" y="1975"/>
                  </a:lnTo>
                  <a:lnTo>
                    <a:pt x="637" y="1975"/>
                  </a:lnTo>
                  <a:lnTo>
                    <a:pt x="633" y="1951"/>
                  </a:lnTo>
                  <a:lnTo>
                    <a:pt x="632" y="1919"/>
                  </a:lnTo>
                  <a:lnTo>
                    <a:pt x="633" y="1872"/>
                  </a:lnTo>
                  <a:lnTo>
                    <a:pt x="637" y="1809"/>
                  </a:lnTo>
                  <a:lnTo>
                    <a:pt x="637" y="1809"/>
                  </a:lnTo>
                  <a:lnTo>
                    <a:pt x="639" y="1774"/>
                  </a:lnTo>
                  <a:lnTo>
                    <a:pt x="642" y="1740"/>
                  </a:lnTo>
                  <a:lnTo>
                    <a:pt x="643" y="1679"/>
                  </a:lnTo>
                  <a:lnTo>
                    <a:pt x="643" y="1631"/>
                  </a:lnTo>
                  <a:lnTo>
                    <a:pt x="642" y="1598"/>
                  </a:lnTo>
                  <a:lnTo>
                    <a:pt x="642" y="1598"/>
                  </a:lnTo>
                  <a:lnTo>
                    <a:pt x="639" y="1572"/>
                  </a:lnTo>
                  <a:lnTo>
                    <a:pt x="637" y="1547"/>
                  </a:lnTo>
                  <a:lnTo>
                    <a:pt x="632" y="1518"/>
                  </a:lnTo>
                  <a:lnTo>
                    <a:pt x="692" y="1518"/>
                  </a:lnTo>
                  <a:lnTo>
                    <a:pt x="692" y="1518"/>
                  </a:lnTo>
                  <a:lnTo>
                    <a:pt x="722" y="1457"/>
                  </a:lnTo>
                  <a:lnTo>
                    <a:pt x="745" y="1413"/>
                  </a:lnTo>
                  <a:lnTo>
                    <a:pt x="757" y="1387"/>
                  </a:lnTo>
                  <a:lnTo>
                    <a:pt x="757" y="1387"/>
                  </a:lnTo>
                  <a:lnTo>
                    <a:pt x="762" y="1377"/>
                  </a:lnTo>
                  <a:lnTo>
                    <a:pt x="771" y="1356"/>
                  </a:lnTo>
                  <a:lnTo>
                    <a:pt x="796" y="1292"/>
                  </a:lnTo>
                  <a:lnTo>
                    <a:pt x="821" y="1223"/>
                  </a:lnTo>
                  <a:lnTo>
                    <a:pt x="831" y="1193"/>
                  </a:lnTo>
                  <a:lnTo>
                    <a:pt x="837" y="1172"/>
                  </a:lnTo>
                  <a:lnTo>
                    <a:pt x="837" y="1172"/>
                  </a:lnTo>
                  <a:lnTo>
                    <a:pt x="844" y="1140"/>
                  </a:lnTo>
                  <a:lnTo>
                    <a:pt x="846" y="1116"/>
                  </a:lnTo>
                  <a:lnTo>
                    <a:pt x="847" y="1096"/>
                  </a:lnTo>
                  <a:lnTo>
                    <a:pt x="867" y="1091"/>
                  </a:lnTo>
                  <a:lnTo>
                    <a:pt x="867" y="1091"/>
                  </a:lnTo>
                  <a:lnTo>
                    <a:pt x="854" y="1023"/>
                  </a:lnTo>
                  <a:lnTo>
                    <a:pt x="820" y="868"/>
                  </a:lnTo>
                  <a:lnTo>
                    <a:pt x="798" y="779"/>
                  </a:lnTo>
                  <a:lnTo>
                    <a:pt x="778" y="697"/>
                  </a:lnTo>
                  <a:lnTo>
                    <a:pt x="768" y="661"/>
                  </a:lnTo>
                  <a:lnTo>
                    <a:pt x="758" y="628"/>
                  </a:lnTo>
                  <a:lnTo>
                    <a:pt x="750" y="603"/>
                  </a:lnTo>
                  <a:lnTo>
                    <a:pt x="742" y="584"/>
                  </a:lnTo>
                  <a:lnTo>
                    <a:pt x="742" y="584"/>
                  </a:lnTo>
                  <a:lnTo>
                    <a:pt x="726" y="553"/>
                  </a:lnTo>
                  <a:lnTo>
                    <a:pt x="704" y="516"/>
                  </a:lnTo>
                  <a:lnTo>
                    <a:pt x="682" y="480"/>
                  </a:lnTo>
                  <a:lnTo>
                    <a:pt x="659" y="445"/>
                  </a:lnTo>
                  <a:lnTo>
                    <a:pt x="637" y="412"/>
                  </a:lnTo>
                  <a:lnTo>
                    <a:pt x="618" y="384"/>
                  </a:lnTo>
                  <a:lnTo>
                    <a:pt x="602" y="364"/>
                  </a:lnTo>
                  <a:lnTo>
                    <a:pt x="592" y="353"/>
                  </a:lnTo>
                  <a:lnTo>
                    <a:pt x="592" y="353"/>
                  </a:lnTo>
                  <a:lnTo>
                    <a:pt x="562" y="328"/>
                  </a:lnTo>
                  <a:lnTo>
                    <a:pt x="552" y="313"/>
                  </a:lnTo>
                  <a:lnTo>
                    <a:pt x="526" y="298"/>
                  </a:lnTo>
                  <a:lnTo>
                    <a:pt x="516" y="298"/>
                  </a:lnTo>
                  <a:lnTo>
                    <a:pt x="511" y="273"/>
                  </a:lnTo>
                  <a:lnTo>
                    <a:pt x="532" y="268"/>
                  </a:lnTo>
                  <a:lnTo>
                    <a:pt x="516" y="243"/>
                  </a:lnTo>
                  <a:lnTo>
                    <a:pt x="532" y="237"/>
                  </a:lnTo>
                  <a:lnTo>
                    <a:pt x="532" y="237"/>
                  </a:lnTo>
                  <a:lnTo>
                    <a:pt x="526" y="230"/>
                  </a:lnTo>
                  <a:lnTo>
                    <a:pt x="524" y="224"/>
                  </a:lnTo>
                  <a:lnTo>
                    <a:pt x="521" y="217"/>
                  </a:lnTo>
                  <a:lnTo>
                    <a:pt x="521" y="217"/>
                  </a:lnTo>
                  <a:lnTo>
                    <a:pt x="511" y="172"/>
                  </a:lnTo>
                  <a:lnTo>
                    <a:pt x="511" y="172"/>
                  </a:lnTo>
                  <a:lnTo>
                    <a:pt x="509" y="158"/>
                  </a:lnTo>
                  <a:lnTo>
                    <a:pt x="504" y="126"/>
                  </a:lnTo>
                  <a:lnTo>
                    <a:pt x="499" y="107"/>
                  </a:lnTo>
                  <a:lnTo>
                    <a:pt x="494" y="88"/>
                  </a:lnTo>
                  <a:lnTo>
                    <a:pt x="488" y="71"/>
                  </a:lnTo>
                  <a:lnTo>
                    <a:pt x="481" y="57"/>
                  </a:lnTo>
                  <a:lnTo>
                    <a:pt x="481" y="57"/>
                  </a:lnTo>
                  <a:lnTo>
                    <a:pt x="474" y="45"/>
                  </a:lnTo>
                  <a:lnTo>
                    <a:pt x="468" y="35"/>
                  </a:lnTo>
                  <a:lnTo>
                    <a:pt x="454" y="20"/>
                  </a:lnTo>
                  <a:lnTo>
                    <a:pt x="445" y="10"/>
                  </a:lnTo>
                  <a:lnTo>
                    <a:pt x="441" y="6"/>
                  </a:lnTo>
                  <a:lnTo>
                    <a:pt x="406" y="6"/>
                  </a:lnTo>
                  <a:lnTo>
                    <a:pt x="406" y="6"/>
                  </a:lnTo>
                  <a:lnTo>
                    <a:pt x="380" y="6"/>
                  </a:lnTo>
                  <a:lnTo>
                    <a:pt x="360" y="5"/>
                  </a:lnTo>
                  <a:lnTo>
                    <a:pt x="346" y="6"/>
                  </a:lnTo>
                  <a:lnTo>
                    <a:pt x="346" y="6"/>
                  </a:lnTo>
                  <a:lnTo>
                    <a:pt x="342" y="6"/>
                  </a:lnTo>
                  <a:lnTo>
                    <a:pt x="337" y="5"/>
                  </a:lnTo>
                  <a:lnTo>
                    <a:pt x="327" y="3"/>
                  </a:lnTo>
                  <a:lnTo>
                    <a:pt x="313" y="0"/>
                  </a:lnTo>
                  <a:lnTo>
                    <a:pt x="305" y="0"/>
                  </a:lnTo>
                  <a:lnTo>
                    <a:pt x="296" y="1"/>
                  </a:lnTo>
                  <a:lnTo>
                    <a:pt x="296" y="1"/>
                  </a:lnTo>
                  <a:lnTo>
                    <a:pt x="280" y="5"/>
                  </a:lnTo>
                  <a:lnTo>
                    <a:pt x="268" y="8"/>
                  </a:lnTo>
                  <a:lnTo>
                    <a:pt x="261" y="12"/>
                  </a:lnTo>
                  <a:lnTo>
                    <a:pt x="258" y="14"/>
                  </a:lnTo>
                  <a:lnTo>
                    <a:pt x="256" y="17"/>
                  </a:lnTo>
                  <a:lnTo>
                    <a:pt x="256" y="17"/>
                  </a:lnTo>
                  <a:lnTo>
                    <a:pt x="252" y="20"/>
                  </a:lnTo>
                  <a:lnTo>
                    <a:pt x="247" y="27"/>
                  </a:lnTo>
                  <a:lnTo>
                    <a:pt x="232" y="40"/>
                  </a:lnTo>
                  <a:lnTo>
                    <a:pt x="211" y="57"/>
                  </a:lnTo>
                  <a:lnTo>
                    <a:pt x="201" y="62"/>
                  </a:lnTo>
                  <a:lnTo>
                    <a:pt x="211" y="77"/>
                  </a:lnTo>
                  <a:lnTo>
                    <a:pt x="211" y="77"/>
                  </a:lnTo>
                  <a:lnTo>
                    <a:pt x="209" y="91"/>
                  </a:lnTo>
                  <a:lnTo>
                    <a:pt x="209" y="101"/>
                  </a:lnTo>
                  <a:lnTo>
                    <a:pt x="209" y="104"/>
                  </a:lnTo>
                  <a:lnTo>
                    <a:pt x="211" y="107"/>
                  </a:lnTo>
                  <a:lnTo>
                    <a:pt x="211" y="107"/>
                  </a:lnTo>
                  <a:lnTo>
                    <a:pt x="213" y="109"/>
                  </a:lnTo>
                  <a:lnTo>
                    <a:pt x="214" y="113"/>
                  </a:lnTo>
                  <a:lnTo>
                    <a:pt x="216" y="117"/>
                  </a:lnTo>
                  <a:lnTo>
                    <a:pt x="216" y="117"/>
                  </a:lnTo>
                  <a:lnTo>
                    <a:pt x="213" y="140"/>
                  </a:lnTo>
                  <a:lnTo>
                    <a:pt x="211" y="157"/>
                  </a:lnTo>
                  <a:lnTo>
                    <a:pt x="211" y="167"/>
                  </a:lnTo>
                  <a:lnTo>
                    <a:pt x="211" y="167"/>
                  </a:lnTo>
                  <a:lnTo>
                    <a:pt x="214" y="175"/>
                  </a:lnTo>
                  <a:lnTo>
                    <a:pt x="219" y="187"/>
                  </a:lnTo>
                  <a:lnTo>
                    <a:pt x="224" y="200"/>
                  </a:lnTo>
                  <a:lnTo>
                    <a:pt x="226" y="204"/>
                  </a:lnTo>
                  <a:lnTo>
                    <a:pt x="226" y="207"/>
                  </a:lnTo>
                  <a:lnTo>
                    <a:pt x="226" y="207"/>
                  </a:lnTo>
                  <a:lnTo>
                    <a:pt x="217" y="231"/>
                  </a:lnTo>
                  <a:lnTo>
                    <a:pt x="212" y="248"/>
                  </a:lnTo>
                  <a:lnTo>
                    <a:pt x="211" y="254"/>
                  </a:lnTo>
                  <a:lnTo>
                    <a:pt x="211" y="258"/>
                  </a:lnTo>
                  <a:lnTo>
                    <a:pt x="211" y="258"/>
                  </a:lnTo>
                  <a:lnTo>
                    <a:pt x="212" y="260"/>
                  </a:lnTo>
                  <a:lnTo>
                    <a:pt x="214" y="263"/>
                  </a:lnTo>
                  <a:lnTo>
                    <a:pt x="219" y="264"/>
                  </a:lnTo>
                  <a:lnTo>
                    <a:pt x="223" y="266"/>
                  </a:lnTo>
                  <a:lnTo>
                    <a:pt x="226" y="268"/>
                  </a:lnTo>
                  <a:lnTo>
                    <a:pt x="226" y="268"/>
                  </a:lnTo>
                  <a:lnTo>
                    <a:pt x="227" y="273"/>
                  </a:lnTo>
                  <a:lnTo>
                    <a:pt x="226" y="281"/>
                  </a:lnTo>
                  <a:lnTo>
                    <a:pt x="226" y="293"/>
                  </a:lnTo>
                  <a:lnTo>
                    <a:pt x="226" y="293"/>
                  </a:lnTo>
                  <a:lnTo>
                    <a:pt x="231" y="298"/>
                  </a:lnTo>
                  <a:lnTo>
                    <a:pt x="235" y="303"/>
                  </a:lnTo>
                  <a:lnTo>
                    <a:pt x="236" y="308"/>
                  </a:lnTo>
                  <a:lnTo>
                    <a:pt x="236" y="308"/>
                  </a:lnTo>
                  <a:lnTo>
                    <a:pt x="237" y="313"/>
                  </a:lnTo>
                  <a:lnTo>
                    <a:pt x="238" y="319"/>
                  </a:lnTo>
                  <a:lnTo>
                    <a:pt x="241" y="328"/>
                  </a:lnTo>
                  <a:lnTo>
                    <a:pt x="241" y="328"/>
                  </a:lnTo>
                  <a:lnTo>
                    <a:pt x="243" y="334"/>
                  </a:lnTo>
                  <a:lnTo>
                    <a:pt x="248" y="350"/>
                  </a:lnTo>
                  <a:lnTo>
                    <a:pt x="252" y="358"/>
                  </a:lnTo>
                  <a:lnTo>
                    <a:pt x="258" y="366"/>
                  </a:lnTo>
                  <a:lnTo>
                    <a:pt x="263" y="371"/>
                  </a:lnTo>
                  <a:lnTo>
                    <a:pt x="267" y="372"/>
                  </a:lnTo>
                  <a:lnTo>
                    <a:pt x="271" y="373"/>
                  </a:lnTo>
                  <a:lnTo>
                    <a:pt x="271" y="373"/>
                  </a:lnTo>
                  <a:lnTo>
                    <a:pt x="286" y="374"/>
                  </a:lnTo>
                  <a:lnTo>
                    <a:pt x="301" y="373"/>
                  </a:lnTo>
                  <a:lnTo>
                    <a:pt x="316" y="373"/>
                  </a:lnTo>
                  <a:lnTo>
                    <a:pt x="361" y="398"/>
                  </a:lnTo>
                  <a:lnTo>
                    <a:pt x="336" y="458"/>
                  </a:lnTo>
                  <a:lnTo>
                    <a:pt x="361" y="479"/>
                  </a:lnTo>
                  <a:lnTo>
                    <a:pt x="361" y="479"/>
                  </a:lnTo>
                  <a:lnTo>
                    <a:pt x="361" y="504"/>
                  </a:lnTo>
                  <a:lnTo>
                    <a:pt x="360" y="528"/>
                  </a:lnTo>
                  <a:lnTo>
                    <a:pt x="361" y="554"/>
                  </a:lnTo>
                  <a:lnTo>
                    <a:pt x="361" y="554"/>
                  </a:lnTo>
                  <a:lnTo>
                    <a:pt x="361" y="568"/>
                  </a:lnTo>
                  <a:lnTo>
                    <a:pt x="360" y="585"/>
                  </a:lnTo>
                  <a:lnTo>
                    <a:pt x="356" y="622"/>
                  </a:lnTo>
                  <a:lnTo>
                    <a:pt x="351" y="664"/>
                  </a:lnTo>
                  <a:lnTo>
                    <a:pt x="361" y="669"/>
                  </a:lnTo>
                  <a:lnTo>
                    <a:pt x="361" y="684"/>
                  </a:lnTo>
                  <a:lnTo>
                    <a:pt x="361" y="684"/>
                  </a:lnTo>
                  <a:lnTo>
                    <a:pt x="359" y="686"/>
                  </a:lnTo>
                  <a:lnTo>
                    <a:pt x="351" y="687"/>
                  </a:lnTo>
                  <a:lnTo>
                    <a:pt x="337" y="689"/>
                  </a:lnTo>
                  <a:lnTo>
                    <a:pt x="316" y="689"/>
                  </a:lnTo>
                  <a:lnTo>
                    <a:pt x="316" y="689"/>
                  </a:lnTo>
                  <a:lnTo>
                    <a:pt x="303" y="688"/>
                  </a:lnTo>
                  <a:lnTo>
                    <a:pt x="290" y="686"/>
                  </a:lnTo>
                  <a:lnTo>
                    <a:pt x="263" y="679"/>
                  </a:lnTo>
                  <a:lnTo>
                    <a:pt x="240" y="673"/>
                  </a:lnTo>
                  <a:lnTo>
                    <a:pt x="229" y="671"/>
                  </a:lnTo>
                  <a:lnTo>
                    <a:pt x="221" y="669"/>
                  </a:lnTo>
                  <a:lnTo>
                    <a:pt x="221" y="669"/>
                  </a:lnTo>
                  <a:lnTo>
                    <a:pt x="207" y="669"/>
                  </a:lnTo>
                  <a:lnTo>
                    <a:pt x="197" y="669"/>
                  </a:lnTo>
                  <a:lnTo>
                    <a:pt x="187" y="668"/>
                  </a:lnTo>
                  <a:lnTo>
                    <a:pt x="182" y="667"/>
                  </a:lnTo>
                  <a:lnTo>
                    <a:pt x="176" y="664"/>
                  </a:lnTo>
                  <a:lnTo>
                    <a:pt x="176" y="664"/>
                  </a:lnTo>
                  <a:lnTo>
                    <a:pt x="153" y="654"/>
                  </a:lnTo>
                  <a:lnTo>
                    <a:pt x="144" y="651"/>
                  </a:lnTo>
                  <a:lnTo>
                    <a:pt x="136" y="649"/>
                  </a:lnTo>
                  <a:lnTo>
                    <a:pt x="136" y="649"/>
                  </a:lnTo>
                  <a:lnTo>
                    <a:pt x="114" y="644"/>
                  </a:lnTo>
                  <a:lnTo>
                    <a:pt x="100" y="639"/>
                  </a:lnTo>
                  <a:lnTo>
                    <a:pt x="85" y="639"/>
                  </a:lnTo>
                  <a:lnTo>
                    <a:pt x="75" y="649"/>
                  </a:lnTo>
                  <a:lnTo>
                    <a:pt x="75" y="649"/>
                  </a:lnTo>
                  <a:lnTo>
                    <a:pt x="64" y="651"/>
                  </a:lnTo>
                  <a:lnTo>
                    <a:pt x="40" y="653"/>
                  </a:lnTo>
                  <a:lnTo>
                    <a:pt x="16" y="658"/>
                  </a:lnTo>
                  <a:lnTo>
                    <a:pt x="8" y="662"/>
                  </a:lnTo>
                  <a:lnTo>
                    <a:pt x="6" y="663"/>
                  </a:lnTo>
                  <a:lnTo>
                    <a:pt x="5" y="664"/>
                  </a:lnTo>
                  <a:lnTo>
                    <a:pt x="5" y="664"/>
                  </a:lnTo>
                  <a:lnTo>
                    <a:pt x="5" y="669"/>
                  </a:lnTo>
                  <a:lnTo>
                    <a:pt x="6" y="673"/>
                  </a:lnTo>
                  <a:lnTo>
                    <a:pt x="9" y="676"/>
                  </a:lnTo>
                  <a:lnTo>
                    <a:pt x="15" y="679"/>
                  </a:lnTo>
                  <a:lnTo>
                    <a:pt x="15" y="679"/>
                  </a:lnTo>
                  <a:lnTo>
                    <a:pt x="24" y="682"/>
                  </a:lnTo>
                  <a:lnTo>
                    <a:pt x="32" y="683"/>
                  </a:lnTo>
                  <a:lnTo>
                    <a:pt x="40" y="684"/>
                  </a:lnTo>
                  <a:lnTo>
                    <a:pt x="40" y="684"/>
                  </a:lnTo>
                  <a:lnTo>
                    <a:pt x="39" y="686"/>
                  </a:lnTo>
                  <a:lnTo>
                    <a:pt x="37" y="691"/>
                  </a:lnTo>
                  <a:lnTo>
                    <a:pt x="34" y="697"/>
                  </a:lnTo>
                  <a:lnTo>
                    <a:pt x="34" y="701"/>
                  </a:lnTo>
                  <a:lnTo>
                    <a:pt x="35" y="705"/>
                  </a:lnTo>
                  <a:lnTo>
                    <a:pt x="35" y="705"/>
                  </a:lnTo>
                  <a:lnTo>
                    <a:pt x="38" y="712"/>
                  </a:lnTo>
                  <a:lnTo>
                    <a:pt x="42" y="716"/>
                  </a:lnTo>
                  <a:lnTo>
                    <a:pt x="45" y="720"/>
                  </a:lnTo>
                  <a:lnTo>
                    <a:pt x="50" y="735"/>
                  </a:lnTo>
                  <a:lnTo>
                    <a:pt x="70" y="745"/>
                  </a:lnTo>
                  <a:lnTo>
                    <a:pt x="85" y="750"/>
                  </a:lnTo>
                  <a:lnTo>
                    <a:pt x="85" y="750"/>
                  </a:lnTo>
                  <a:lnTo>
                    <a:pt x="92" y="755"/>
                  </a:lnTo>
                  <a:lnTo>
                    <a:pt x="95" y="759"/>
                  </a:lnTo>
                  <a:lnTo>
                    <a:pt x="98" y="760"/>
                  </a:lnTo>
                  <a:lnTo>
                    <a:pt x="100" y="760"/>
                  </a:lnTo>
                  <a:lnTo>
                    <a:pt x="100" y="760"/>
                  </a:lnTo>
                  <a:lnTo>
                    <a:pt x="107" y="760"/>
                  </a:lnTo>
                  <a:lnTo>
                    <a:pt x="115" y="761"/>
                  </a:lnTo>
                  <a:lnTo>
                    <a:pt x="124" y="762"/>
                  </a:lnTo>
                  <a:lnTo>
                    <a:pt x="128" y="761"/>
                  </a:lnTo>
                  <a:lnTo>
                    <a:pt x="130" y="760"/>
                  </a:lnTo>
                  <a:lnTo>
                    <a:pt x="130" y="760"/>
                  </a:lnTo>
                  <a:lnTo>
                    <a:pt x="139" y="753"/>
                  </a:lnTo>
                  <a:lnTo>
                    <a:pt x="151" y="745"/>
                  </a:lnTo>
                  <a:lnTo>
                    <a:pt x="166" y="735"/>
                  </a:lnTo>
                  <a:lnTo>
                    <a:pt x="331" y="805"/>
                  </a:lnTo>
                  <a:lnTo>
                    <a:pt x="331" y="805"/>
                  </a:lnTo>
                  <a:lnTo>
                    <a:pt x="268" y="843"/>
                  </a:lnTo>
                  <a:lnTo>
                    <a:pt x="221" y="871"/>
                  </a:lnTo>
                  <a:lnTo>
                    <a:pt x="191" y="890"/>
                  </a:lnTo>
                  <a:lnTo>
                    <a:pt x="191" y="890"/>
                  </a:lnTo>
                  <a:lnTo>
                    <a:pt x="183" y="895"/>
                  </a:lnTo>
                  <a:lnTo>
                    <a:pt x="174" y="899"/>
                  </a:lnTo>
                  <a:lnTo>
                    <a:pt x="156" y="905"/>
                  </a:lnTo>
                  <a:lnTo>
                    <a:pt x="142" y="909"/>
                  </a:lnTo>
                  <a:lnTo>
                    <a:pt x="136" y="910"/>
                  </a:lnTo>
                  <a:lnTo>
                    <a:pt x="136" y="910"/>
                  </a:lnTo>
                  <a:lnTo>
                    <a:pt x="124" y="910"/>
                  </a:lnTo>
                  <a:lnTo>
                    <a:pt x="115" y="909"/>
                  </a:lnTo>
                  <a:lnTo>
                    <a:pt x="105" y="910"/>
                  </a:lnTo>
                  <a:lnTo>
                    <a:pt x="105" y="910"/>
                  </a:lnTo>
                  <a:lnTo>
                    <a:pt x="84" y="914"/>
                  </a:lnTo>
                  <a:lnTo>
                    <a:pt x="73" y="917"/>
                  </a:lnTo>
                  <a:lnTo>
                    <a:pt x="65" y="920"/>
                  </a:lnTo>
                  <a:lnTo>
                    <a:pt x="65" y="920"/>
                  </a:lnTo>
                  <a:lnTo>
                    <a:pt x="62" y="923"/>
                  </a:lnTo>
                  <a:lnTo>
                    <a:pt x="55" y="924"/>
                  </a:lnTo>
                  <a:lnTo>
                    <a:pt x="39" y="931"/>
                  </a:lnTo>
                  <a:lnTo>
                    <a:pt x="24" y="936"/>
                  </a:lnTo>
                  <a:lnTo>
                    <a:pt x="18" y="938"/>
                  </a:lnTo>
                  <a:lnTo>
                    <a:pt x="15" y="941"/>
                  </a:lnTo>
                  <a:lnTo>
                    <a:pt x="10" y="951"/>
                  </a:lnTo>
                  <a:lnTo>
                    <a:pt x="0" y="961"/>
                  </a:lnTo>
                  <a:lnTo>
                    <a:pt x="0" y="976"/>
                  </a:lnTo>
                  <a:lnTo>
                    <a:pt x="0" y="976"/>
                  </a:lnTo>
                  <a:lnTo>
                    <a:pt x="11" y="990"/>
                  </a:lnTo>
                  <a:lnTo>
                    <a:pt x="21" y="1000"/>
                  </a:lnTo>
                  <a:lnTo>
                    <a:pt x="26" y="1003"/>
                  </a:lnTo>
                  <a:lnTo>
                    <a:pt x="30" y="1006"/>
                  </a:lnTo>
                  <a:lnTo>
                    <a:pt x="30" y="1006"/>
                  </a:lnTo>
                  <a:lnTo>
                    <a:pt x="47" y="1010"/>
                  </a:lnTo>
                  <a:lnTo>
                    <a:pt x="74" y="1012"/>
                  </a:lnTo>
                  <a:lnTo>
                    <a:pt x="102" y="1013"/>
                  </a:lnTo>
                  <a:lnTo>
                    <a:pt x="113" y="1012"/>
                  </a:lnTo>
                  <a:lnTo>
                    <a:pt x="120" y="1011"/>
                  </a:lnTo>
                  <a:lnTo>
                    <a:pt x="120" y="1011"/>
                  </a:lnTo>
                  <a:lnTo>
                    <a:pt x="136" y="1002"/>
                  </a:lnTo>
                  <a:lnTo>
                    <a:pt x="156" y="988"/>
                  </a:lnTo>
                  <a:lnTo>
                    <a:pt x="181" y="971"/>
                  </a:lnTo>
                  <a:lnTo>
                    <a:pt x="181" y="971"/>
                  </a:lnTo>
                  <a:lnTo>
                    <a:pt x="194" y="966"/>
                  </a:lnTo>
                  <a:lnTo>
                    <a:pt x="227" y="953"/>
                  </a:lnTo>
                  <a:lnTo>
                    <a:pt x="247" y="947"/>
                  </a:lnTo>
                  <a:lnTo>
                    <a:pt x="267" y="942"/>
                  </a:lnTo>
                  <a:lnTo>
                    <a:pt x="287" y="938"/>
                  </a:lnTo>
                  <a:lnTo>
                    <a:pt x="306" y="936"/>
                  </a:lnTo>
                  <a:lnTo>
                    <a:pt x="306" y="936"/>
                  </a:lnTo>
                  <a:lnTo>
                    <a:pt x="325" y="934"/>
                  </a:lnTo>
                  <a:lnTo>
                    <a:pt x="347" y="931"/>
                  </a:lnTo>
                  <a:lnTo>
                    <a:pt x="396" y="920"/>
                  </a:lnTo>
                  <a:lnTo>
                    <a:pt x="435" y="910"/>
                  </a:lnTo>
                  <a:lnTo>
                    <a:pt x="451" y="905"/>
                  </a:lnTo>
                  <a:lnTo>
                    <a:pt x="451" y="905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4D4EF681-0ED1-88F5-2C72-BE3DEB0D5C43}"/>
              </a:ext>
            </a:extLst>
          </p:cNvPr>
          <p:cNvGrpSpPr/>
          <p:nvPr/>
        </p:nvGrpSpPr>
        <p:grpSpPr>
          <a:xfrm>
            <a:off x="7349558" y="3861995"/>
            <a:ext cx="1085333" cy="2471898"/>
            <a:chOff x="4876801" y="57150"/>
            <a:chExt cx="1527175" cy="3478213"/>
          </a:xfrm>
        </p:grpSpPr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24E980EC-57E7-E8C8-7C24-42C61C4D8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013" y="57150"/>
              <a:ext cx="352425" cy="355600"/>
            </a:xfrm>
            <a:custGeom>
              <a:avLst/>
              <a:gdLst>
                <a:gd name="T0" fmla="*/ 5 w 222"/>
                <a:gd name="T1" fmla="*/ 141 h 224"/>
                <a:gd name="T2" fmla="*/ 0 w 222"/>
                <a:gd name="T3" fmla="*/ 171 h 224"/>
                <a:gd name="T4" fmla="*/ 0 w 222"/>
                <a:gd name="T5" fmla="*/ 171 h 224"/>
                <a:gd name="T6" fmla="*/ 0 w 222"/>
                <a:gd name="T7" fmla="*/ 185 h 224"/>
                <a:gd name="T8" fmla="*/ 1 w 222"/>
                <a:gd name="T9" fmla="*/ 198 h 224"/>
                <a:gd name="T10" fmla="*/ 3 w 222"/>
                <a:gd name="T11" fmla="*/ 203 h 224"/>
                <a:gd name="T12" fmla="*/ 5 w 222"/>
                <a:gd name="T13" fmla="*/ 206 h 224"/>
                <a:gd name="T14" fmla="*/ 5 w 222"/>
                <a:gd name="T15" fmla="*/ 206 h 224"/>
                <a:gd name="T16" fmla="*/ 9 w 222"/>
                <a:gd name="T17" fmla="*/ 210 h 224"/>
                <a:gd name="T18" fmla="*/ 15 w 222"/>
                <a:gd name="T19" fmla="*/ 214 h 224"/>
                <a:gd name="T20" fmla="*/ 24 w 222"/>
                <a:gd name="T21" fmla="*/ 218 h 224"/>
                <a:gd name="T22" fmla="*/ 34 w 222"/>
                <a:gd name="T23" fmla="*/ 221 h 224"/>
                <a:gd name="T24" fmla="*/ 44 w 222"/>
                <a:gd name="T25" fmla="*/ 224 h 224"/>
                <a:gd name="T26" fmla="*/ 57 w 222"/>
                <a:gd name="T27" fmla="*/ 224 h 224"/>
                <a:gd name="T28" fmla="*/ 68 w 222"/>
                <a:gd name="T29" fmla="*/ 224 h 224"/>
                <a:gd name="T30" fmla="*/ 80 w 222"/>
                <a:gd name="T31" fmla="*/ 221 h 224"/>
                <a:gd name="T32" fmla="*/ 80 w 222"/>
                <a:gd name="T33" fmla="*/ 221 h 224"/>
                <a:gd name="T34" fmla="*/ 93 w 222"/>
                <a:gd name="T35" fmla="*/ 218 h 224"/>
                <a:gd name="T36" fmla="*/ 107 w 222"/>
                <a:gd name="T37" fmla="*/ 211 h 224"/>
                <a:gd name="T38" fmla="*/ 121 w 222"/>
                <a:gd name="T39" fmla="*/ 205 h 224"/>
                <a:gd name="T40" fmla="*/ 134 w 222"/>
                <a:gd name="T41" fmla="*/ 195 h 224"/>
                <a:gd name="T42" fmla="*/ 149 w 222"/>
                <a:gd name="T43" fmla="*/ 184 h 224"/>
                <a:gd name="T44" fmla="*/ 164 w 222"/>
                <a:gd name="T45" fmla="*/ 170 h 224"/>
                <a:gd name="T46" fmla="*/ 179 w 222"/>
                <a:gd name="T47" fmla="*/ 152 h 224"/>
                <a:gd name="T48" fmla="*/ 196 w 222"/>
                <a:gd name="T49" fmla="*/ 131 h 224"/>
                <a:gd name="T50" fmla="*/ 196 w 222"/>
                <a:gd name="T51" fmla="*/ 131 h 224"/>
                <a:gd name="T52" fmla="*/ 203 w 222"/>
                <a:gd name="T53" fmla="*/ 120 h 224"/>
                <a:gd name="T54" fmla="*/ 208 w 222"/>
                <a:gd name="T55" fmla="*/ 108 h 224"/>
                <a:gd name="T56" fmla="*/ 213 w 222"/>
                <a:gd name="T57" fmla="*/ 98 h 224"/>
                <a:gd name="T58" fmla="*/ 217 w 222"/>
                <a:gd name="T59" fmla="*/ 88 h 224"/>
                <a:gd name="T60" fmla="*/ 220 w 222"/>
                <a:gd name="T61" fmla="*/ 78 h 224"/>
                <a:gd name="T62" fmla="*/ 221 w 222"/>
                <a:gd name="T63" fmla="*/ 69 h 224"/>
                <a:gd name="T64" fmla="*/ 222 w 222"/>
                <a:gd name="T65" fmla="*/ 53 h 224"/>
                <a:gd name="T66" fmla="*/ 221 w 222"/>
                <a:gd name="T67" fmla="*/ 39 h 224"/>
                <a:gd name="T68" fmla="*/ 218 w 222"/>
                <a:gd name="T69" fmla="*/ 29 h 224"/>
                <a:gd name="T70" fmla="*/ 216 w 222"/>
                <a:gd name="T71" fmla="*/ 20 h 224"/>
                <a:gd name="T72" fmla="*/ 206 w 222"/>
                <a:gd name="T73" fmla="*/ 10 h 224"/>
                <a:gd name="T74" fmla="*/ 206 w 222"/>
                <a:gd name="T75" fmla="*/ 10 h 224"/>
                <a:gd name="T76" fmla="*/ 199 w 222"/>
                <a:gd name="T77" fmla="*/ 7 h 224"/>
                <a:gd name="T78" fmla="*/ 191 w 222"/>
                <a:gd name="T79" fmla="*/ 4 h 224"/>
                <a:gd name="T80" fmla="*/ 179 w 222"/>
                <a:gd name="T81" fmla="*/ 2 h 224"/>
                <a:gd name="T82" fmla="*/ 167 w 222"/>
                <a:gd name="T83" fmla="*/ 0 h 224"/>
                <a:gd name="T84" fmla="*/ 152 w 222"/>
                <a:gd name="T85" fmla="*/ 0 h 224"/>
                <a:gd name="T86" fmla="*/ 134 w 222"/>
                <a:gd name="T87" fmla="*/ 4 h 224"/>
                <a:gd name="T88" fmla="*/ 126 w 222"/>
                <a:gd name="T89" fmla="*/ 7 h 224"/>
                <a:gd name="T90" fmla="*/ 116 w 222"/>
                <a:gd name="T91" fmla="*/ 10 h 224"/>
                <a:gd name="T92" fmla="*/ 116 w 222"/>
                <a:gd name="T93" fmla="*/ 10 h 224"/>
                <a:gd name="T94" fmla="*/ 98 w 222"/>
                <a:gd name="T95" fmla="*/ 19 h 224"/>
                <a:gd name="T96" fmla="*/ 82 w 222"/>
                <a:gd name="T97" fmla="*/ 28 h 224"/>
                <a:gd name="T98" fmla="*/ 68 w 222"/>
                <a:gd name="T99" fmla="*/ 38 h 224"/>
                <a:gd name="T100" fmla="*/ 55 w 222"/>
                <a:gd name="T101" fmla="*/ 48 h 224"/>
                <a:gd name="T102" fmla="*/ 45 w 222"/>
                <a:gd name="T103" fmla="*/ 57 h 224"/>
                <a:gd name="T104" fmla="*/ 37 w 222"/>
                <a:gd name="T105" fmla="*/ 66 h 224"/>
                <a:gd name="T106" fmla="*/ 25 w 222"/>
                <a:gd name="T107" fmla="*/ 80 h 224"/>
                <a:gd name="T108" fmla="*/ 25 w 222"/>
                <a:gd name="T109" fmla="*/ 80 h 224"/>
                <a:gd name="T110" fmla="*/ 17 w 222"/>
                <a:gd name="T111" fmla="*/ 93 h 224"/>
                <a:gd name="T112" fmla="*/ 10 w 222"/>
                <a:gd name="T113" fmla="*/ 105 h 224"/>
                <a:gd name="T114" fmla="*/ 6 w 222"/>
                <a:gd name="T115" fmla="*/ 116 h 224"/>
                <a:gd name="T116" fmla="*/ 4 w 222"/>
                <a:gd name="T117" fmla="*/ 125 h 224"/>
                <a:gd name="T118" fmla="*/ 4 w 222"/>
                <a:gd name="T119" fmla="*/ 131 h 224"/>
                <a:gd name="T120" fmla="*/ 4 w 222"/>
                <a:gd name="T121" fmla="*/ 137 h 224"/>
                <a:gd name="T122" fmla="*/ 5 w 222"/>
                <a:gd name="T123" fmla="*/ 141 h 224"/>
                <a:gd name="T124" fmla="*/ 5 w 222"/>
                <a:gd name="T125" fmla="*/ 141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" h="224">
                  <a:moveTo>
                    <a:pt x="5" y="14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0" y="185"/>
                  </a:lnTo>
                  <a:lnTo>
                    <a:pt x="1" y="198"/>
                  </a:lnTo>
                  <a:lnTo>
                    <a:pt x="3" y="203"/>
                  </a:lnTo>
                  <a:lnTo>
                    <a:pt x="5" y="206"/>
                  </a:lnTo>
                  <a:lnTo>
                    <a:pt x="5" y="206"/>
                  </a:lnTo>
                  <a:lnTo>
                    <a:pt x="9" y="210"/>
                  </a:lnTo>
                  <a:lnTo>
                    <a:pt x="15" y="214"/>
                  </a:lnTo>
                  <a:lnTo>
                    <a:pt x="24" y="218"/>
                  </a:lnTo>
                  <a:lnTo>
                    <a:pt x="34" y="221"/>
                  </a:lnTo>
                  <a:lnTo>
                    <a:pt x="44" y="224"/>
                  </a:lnTo>
                  <a:lnTo>
                    <a:pt x="57" y="224"/>
                  </a:lnTo>
                  <a:lnTo>
                    <a:pt x="68" y="224"/>
                  </a:lnTo>
                  <a:lnTo>
                    <a:pt x="80" y="221"/>
                  </a:lnTo>
                  <a:lnTo>
                    <a:pt x="80" y="221"/>
                  </a:lnTo>
                  <a:lnTo>
                    <a:pt x="93" y="218"/>
                  </a:lnTo>
                  <a:lnTo>
                    <a:pt x="107" y="211"/>
                  </a:lnTo>
                  <a:lnTo>
                    <a:pt x="121" y="205"/>
                  </a:lnTo>
                  <a:lnTo>
                    <a:pt x="134" y="195"/>
                  </a:lnTo>
                  <a:lnTo>
                    <a:pt x="149" y="184"/>
                  </a:lnTo>
                  <a:lnTo>
                    <a:pt x="164" y="170"/>
                  </a:lnTo>
                  <a:lnTo>
                    <a:pt x="179" y="152"/>
                  </a:lnTo>
                  <a:lnTo>
                    <a:pt x="196" y="131"/>
                  </a:lnTo>
                  <a:lnTo>
                    <a:pt x="196" y="131"/>
                  </a:lnTo>
                  <a:lnTo>
                    <a:pt x="203" y="120"/>
                  </a:lnTo>
                  <a:lnTo>
                    <a:pt x="208" y="108"/>
                  </a:lnTo>
                  <a:lnTo>
                    <a:pt x="213" y="98"/>
                  </a:lnTo>
                  <a:lnTo>
                    <a:pt x="217" y="88"/>
                  </a:lnTo>
                  <a:lnTo>
                    <a:pt x="220" y="78"/>
                  </a:lnTo>
                  <a:lnTo>
                    <a:pt x="221" y="69"/>
                  </a:lnTo>
                  <a:lnTo>
                    <a:pt x="222" y="53"/>
                  </a:lnTo>
                  <a:lnTo>
                    <a:pt x="221" y="39"/>
                  </a:lnTo>
                  <a:lnTo>
                    <a:pt x="218" y="29"/>
                  </a:lnTo>
                  <a:lnTo>
                    <a:pt x="216" y="20"/>
                  </a:lnTo>
                  <a:lnTo>
                    <a:pt x="206" y="10"/>
                  </a:lnTo>
                  <a:lnTo>
                    <a:pt x="206" y="10"/>
                  </a:lnTo>
                  <a:lnTo>
                    <a:pt x="199" y="7"/>
                  </a:lnTo>
                  <a:lnTo>
                    <a:pt x="191" y="4"/>
                  </a:lnTo>
                  <a:lnTo>
                    <a:pt x="179" y="2"/>
                  </a:lnTo>
                  <a:lnTo>
                    <a:pt x="167" y="0"/>
                  </a:lnTo>
                  <a:lnTo>
                    <a:pt x="152" y="0"/>
                  </a:lnTo>
                  <a:lnTo>
                    <a:pt x="134" y="4"/>
                  </a:lnTo>
                  <a:lnTo>
                    <a:pt x="126" y="7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98" y="19"/>
                  </a:lnTo>
                  <a:lnTo>
                    <a:pt x="82" y="28"/>
                  </a:lnTo>
                  <a:lnTo>
                    <a:pt x="68" y="38"/>
                  </a:lnTo>
                  <a:lnTo>
                    <a:pt x="55" y="48"/>
                  </a:lnTo>
                  <a:lnTo>
                    <a:pt x="45" y="57"/>
                  </a:lnTo>
                  <a:lnTo>
                    <a:pt x="37" y="66"/>
                  </a:lnTo>
                  <a:lnTo>
                    <a:pt x="25" y="80"/>
                  </a:lnTo>
                  <a:lnTo>
                    <a:pt x="25" y="80"/>
                  </a:lnTo>
                  <a:lnTo>
                    <a:pt x="17" y="93"/>
                  </a:lnTo>
                  <a:lnTo>
                    <a:pt x="10" y="105"/>
                  </a:lnTo>
                  <a:lnTo>
                    <a:pt x="6" y="116"/>
                  </a:lnTo>
                  <a:lnTo>
                    <a:pt x="4" y="125"/>
                  </a:lnTo>
                  <a:lnTo>
                    <a:pt x="4" y="131"/>
                  </a:lnTo>
                  <a:lnTo>
                    <a:pt x="4" y="137"/>
                  </a:lnTo>
                  <a:lnTo>
                    <a:pt x="5" y="141"/>
                  </a:lnTo>
                  <a:lnTo>
                    <a:pt x="5" y="14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4AA09248-AF21-5AA2-F2BD-1BA23CEA59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6801" y="203200"/>
              <a:ext cx="1527175" cy="3332163"/>
            </a:xfrm>
            <a:custGeom>
              <a:avLst/>
              <a:gdLst>
                <a:gd name="T0" fmla="*/ 526 w 962"/>
                <a:gd name="T1" fmla="*/ 792 h 2099"/>
                <a:gd name="T2" fmla="*/ 644 w 962"/>
                <a:gd name="T3" fmla="*/ 869 h 2099"/>
                <a:gd name="T4" fmla="*/ 712 w 962"/>
                <a:gd name="T5" fmla="*/ 846 h 2099"/>
                <a:gd name="T6" fmla="*/ 817 w 962"/>
                <a:gd name="T7" fmla="*/ 712 h 2099"/>
                <a:gd name="T8" fmla="*/ 877 w 962"/>
                <a:gd name="T9" fmla="*/ 677 h 2099"/>
                <a:gd name="T10" fmla="*/ 961 w 962"/>
                <a:gd name="T11" fmla="*/ 643 h 2099"/>
                <a:gd name="T12" fmla="*/ 931 w 962"/>
                <a:gd name="T13" fmla="*/ 623 h 2099"/>
                <a:gd name="T14" fmla="*/ 913 w 962"/>
                <a:gd name="T15" fmla="*/ 583 h 2099"/>
                <a:gd name="T16" fmla="*/ 871 w 962"/>
                <a:gd name="T17" fmla="*/ 555 h 2099"/>
                <a:gd name="T18" fmla="*/ 833 w 962"/>
                <a:gd name="T19" fmla="*/ 570 h 2099"/>
                <a:gd name="T20" fmla="*/ 777 w 962"/>
                <a:gd name="T21" fmla="*/ 632 h 2099"/>
                <a:gd name="T22" fmla="*/ 722 w 962"/>
                <a:gd name="T23" fmla="*/ 692 h 2099"/>
                <a:gd name="T24" fmla="*/ 625 w 962"/>
                <a:gd name="T25" fmla="*/ 650 h 2099"/>
                <a:gd name="T26" fmla="*/ 552 w 962"/>
                <a:gd name="T27" fmla="*/ 546 h 2099"/>
                <a:gd name="T28" fmla="*/ 536 w 962"/>
                <a:gd name="T29" fmla="*/ 520 h 2099"/>
                <a:gd name="T30" fmla="*/ 481 w 962"/>
                <a:gd name="T31" fmla="*/ 426 h 2099"/>
                <a:gd name="T32" fmla="*/ 521 w 962"/>
                <a:gd name="T33" fmla="*/ 355 h 2099"/>
                <a:gd name="T34" fmla="*/ 516 w 962"/>
                <a:gd name="T35" fmla="*/ 265 h 2099"/>
                <a:gd name="T36" fmla="*/ 486 w 962"/>
                <a:gd name="T37" fmla="*/ 182 h 2099"/>
                <a:gd name="T38" fmla="*/ 600 w 962"/>
                <a:gd name="T39" fmla="*/ 126 h 2099"/>
                <a:gd name="T40" fmla="*/ 610 w 962"/>
                <a:gd name="T41" fmla="*/ 6 h 2099"/>
                <a:gd name="T42" fmla="*/ 566 w 962"/>
                <a:gd name="T43" fmla="*/ 19 h 2099"/>
                <a:gd name="T44" fmla="*/ 532 w 962"/>
                <a:gd name="T45" fmla="*/ 26 h 2099"/>
                <a:gd name="T46" fmla="*/ 467 w 962"/>
                <a:gd name="T47" fmla="*/ 63 h 2099"/>
                <a:gd name="T48" fmla="*/ 401 w 962"/>
                <a:gd name="T49" fmla="*/ 112 h 2099"/>
                <a:gd name="T50" fmla="*/ 362 w 962"/>
                <a:gd name="T51" fmla="*/ 108 h 2099"/>
                <a:gd name="T52" fmla="*/ 308 w 962"/>
                <a:gd name="T53" fmla="*/ 143 h 2099"/>
                <a:gd name="T54" fmla="*/ 258 w 962"/>
                <a:gd name="T55" fmla="*/ 142 h 2099"/>
                <a:gd name="T56" fmla="*/ 136 w 962"/>
                <a:gd name="T57" fmla="*/ 265 h 2099"/>
                <a:gd name="T58" fmla="*/ 40 w 962"/>
                <a:gd name="T59" fmla="*/ 391 h 2099"/>
                <a:gd name="T60" fmla="*/ 27 w 962"/>
                <a:gd name="T61" fmla="*/ 653 h 2099"/>
                <a:gd name="T62" fmla="*/ 65 w 962"/>
                <a:gd name="T63" fmla="*/ 893 h 2099"/>
                <a:gd name="T64" fmla="*/ 5 w 962"/>
                <a:gd name="T65" fmla="*/ 1139 h 2099"/>
                <a:gd name="T66" fmla="*/ 21 w 962"/>
                <a:gd name="T67" fmla="*/ 1249 h 2099"/>
                <a:gd name="T68" fmla="*/ 125 w 962"/>
                <a:gd name="T69" fmla="*/ 1571 h 2099"/>
                <a:gd name="T70" fmla="*/ 199 w 962"/>
                <a:gd name="T71" fmla="*/ 1769 h 2099"/>
                <a:gd name="T72" fmla="*/ 237 w 962"/>
                <a:gd name="T73" fmla="*/ 1928 h 2099"/>
                <a:gd name="T74" fmla="*/ 190 w 962"/>
                <a:gd name="T75" fmla="*/ 2053 h 2099"/>
                <a:gd name="T76" fmla="*/ 311 w 962"/>
                <a:gd name="T77" fmla="*/ 2079 h 2099"/>
                <a:gd name="T78" fmla="*/ 344 w 962"/>
                <a:gd name="T79" fmla="*/ 1969 h 2099"/>
                <a:gd name="T80" fmla="*/ 326 w 962"/>
                <a:gd name="T81" fmla="*/ 1825 h 2099"/>
                <a:gd name="T82" fmla="*/ 346 w 962"/>
                <a:gd name="T83" fmla="*/ 1651 h 2099"/>
                <a:gd name="T84" fmla="*/ 348 w 962"/>
                <a:gd name="T85" fmla="*/ 1460 h 2099"/>
                <a:gd name="T86" fmla="*/ 366 w 962"/>
                <a:gd name="T87" fmla="*/ 1355 h 2099"/>
                <a:gd name="T88" fmla="*/ 483 w 962"/>
                <a:gd name="T89" fmla="*/ 1605 h 2099"/>
                <a:gd name="T90" fmla="*/ 480 w 962"/>
                <a:gd name="T91" fmla="*/ 1941 h 2099"/>
                <a:gd name="T92" fmla="*/ 456 w 962"/>
                <a:gd name="T93" fmla="*/ 2033 h 2099"/>
                <a:gd name="T94" fmla="*/ 546 w 962"/>
                <a:gd name="T95" fmla="*/ 2067 h 2099"/>
                <a:gd name="T96" fmla="*/ 694 w 962"/>
                <a:gd name="T97" fmla="*/ 2089 h 2099"/>
                <a:gd name="T98" fmla="*/ 722 w 962"/>
                <a:gd name="T99" fmla="*/ 2039 h 2099"/>
                <a:gd name="T100" fmla="*/ 584 w 962"/>
                <a:gd name="T101" fmla="*/ 1943 h 2099"/>
                <a:gd name="T102" fmla="*/ 636 w 962"/>
                <a:gd name="T103" fmla="*/ 1716 h 2099"/>
                <a:gd name="T104" fmla="*/ 696 w 962"/>
                <a:gd name="T105" fmla="*/ 1525 h 2099"/>
                <a:gd name="T106" fmla="*/ 656 w 962"/>
                <a:gd name="T107" fmla="*/ 1376 h 2099"/>
                <a:gd name="T108" fmla="*/ 490 w 962"/>
                <a:gd name="T109" fmla="*/ 1043 h 2099"/>
                <a:gd name="T110" fmla="*/ 486 w 962"/>
                <a:gd name="T111" fmla="*/ 827 h 2099"/>
                <a:gd name="T112" fmla="*/ 259 w 962"/>
                <a:gd name="T113" fmla="*/ 419 h 2099"/>
                <a:gd name="T114" fmla="*/ 250 w 962"/>
                <a:gd name="T115" fmla="*/ 446 h 2099"/>
                <a:gd name="T116" fmla="*/ 215 w 962"/>
                <a:gd name="T117" fmla="*/ 369 h 2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2" h="2099">
                  <a:moveTo>
                    <a:pt x="486" y="827"/>
                  </a:moveTo>
                  <a:lnTo>
                    <a:pt x="486" y="827"/>
                  </a:lnTo>
                  <a:lnTo>
                    <a:pt x="490" y="822"/>
                  </a:lnTo>
                  <a:lnTo>
                    <a:pt x="495" y="817"/>
                  </a:lnTo>
                  <a:lnTo>
                    <a:pt x="509" y="806"/>
                  </a:lnTo>
                  <a:lnTo>
                    <a:pt x="521" y="797"/>
                  </a:lnTo>
                  <a:lnTo>
                    <a:pt x="525" y="795"/>
                  </a:lnTo>
                  <a:lnTo>
                    <a:pt x="526" y="792"/>
                  </a:lnTo>
                  <a:lnTo>
                    <a:pt x="526" y="792"/>
                  </a:lnTo>
                  <a:lnTo>
                    <a:pt x="526" y="792"/>
                  </a:lnTo>
                  <a:lnTo>
                    <a:pt x="526" y="792"/>
                  </a:lnTo>
                  <a:lnTo>
                    <a:pt x="526" y="792"/>
                  </a:lnTo>
                  <a:lnTo>
                    <a:pt x="526" y="792"/>
                  </a:lnTo>
                  <a:lnTo>
                    <a:pt x="545" y="807"/>
                  </a:lnTo>
                  <a:lnTo>
                    <a:pt x="580" y="835"/>
                  </a:lnTo>
                  <a:lnTo>
                    <a:pt x="616" y="861"/>
                  </a:lnTo>
                  <a:lnTo>
                    <a:pt x="629" y="870"/>
                  </a:lnTo>
                  <a:lnTo>
                    <a:pt x="634" y="871"/>
                  </a:lnTo>
                  <a:lnTo>
                    <a:pt x="636" y="873"/>
                  </a:lnTo>
                  <a:lnTo>
                    <a:pt x="636" y="873"/>
                  </a:lnTo>
                  <a:lnTo>
                    <a:pt x="640" y="871"/>
                  </a:lnTo>
                  <a:lnTo>
                    <a:pt x="644" y="869"/>
                  </a:lnTo>
                  <a:lnTo>
                    <a:pt x="650" y="863"/>
                  </a:lnTo>
                  <a:lnTo>
                    <a:pt x="656" y="853"/>
                  </a:lnTo>
                  <a:lnTo>
                    <a:pt x="656" y="853"/>
                  </a:lnTo>
                  <a:lnTo>
                    <a:pt x="660" y="854"/>
                  </a:lnTo>
                  <a:lnTo>
                    <a:pt x="670" y="856"/>
                  </a:lnTo>
                  <a:lnTo>
                    <a:pt x="676" y="858"/>
                  </a:lnTo>
                  <a:lnTo>
                    <a:pt x="684" y="858"/>
                  </a:lnTo>
                  <a:lnTo>
                    <a:pt x="693" y="856"/>
                  </a:lnTo>
                  <a:lnTo>
                    <a:pt x="702" y="853"/>
                  </a:lnTo>
                  <a:lnTo>
                    <a:pt x="702" y="853"/>
                  </a:lnTo>
                  <a:lnTo>
                    <a:pt x="712" y="846"/>
                  </a:lnTo>
                  <a:lnTo>
                    <a:pt x="725" y="837"/>
                  </a:lnTo>
                  <a:lnTo>
                    <a:pt x="739" y="826"/>
                  </a:lnTo>
                  <a:lnTo>
                    <a:pt x="755" y="814"/>
                  </a:lnTo>
                  <a:lnTo>
                    <a:pt x="769" y="799"/>
                  </a:lnTo>
                  <a:lnTo>
                    <a:pt x="783" y="783"/>
                  </a:lnTo>
                  <a:lnTo>
                    <a:pt x="794" y="768"/>
                  </a:lnTo>
                  <a:lnTo>
                    <a:pt x="798" y="760"/>
                  </a:lnTo>
                  <a:lnTo>
                    <a:pt x="802" y="752"/>
                  </a:lnTo>
                  <a:lnTo>
                    <a:pt x="802" y="752"/>
                  </a:lnTo>
                  <a:lnTo>
                    <a:pt x="811" y="727"/>
                  </a:lnTo>
                  <a:lnTo>
                    <a:pt x="817" y="712"/>
                  </a:lnTo>
                  <a:lnTo>
                    <a:pt x="818" y="708"/>
                  </a:lnTo>
                  <a:lnTo>
                    <a:pt x="821" y="704"/>
                  </a:lnTo>
                  <a:lnTo>
                    <a:pt x="823" y="703"/>
                  </a:lnTo>
                  <a:lnTo>
                    <a:pt x="827" y="702"/>
                  </a:lnTo>
                  <a:lnTo>
                    <a:pt x="827" y="702"/>
                  </a:lnTo>
                  <a:lnTo>
                    <a:pt x="842" y="698"/>
                  </a:lnTo>
                  <a:lnTo>
                    <a:pt x="849" y="696"/>
                  </a:lnTo>
                  <a:lnTo>
                    <a:pt x="857" y="692"/>
                  </a:lnTo>
                  <a:lnTo>
                    <a:pt x="857" y="692"/>
                  </a:lnTo>
                  <a:lnTo>
                    <a:pt x="866" y="686"/>
                  </a:lnTo>
                  <a:lnTo>
                    <a:pt x="877" y="677"/>
                  </a:lnTo>
                  <a:lnTo>
                    <a:pt x="892" y="662"/>
                  </a:lnTo>
                  <a:lnTo>
                    <a:pt x="892" y="662"/>
                  </a:lnTo>
                  <a:lnTo>
                    <a:pt x="900" y="655"/>
                  </a:lnTo>
                  <a:lnTo>
                    <a:pt x="903" y="653"/>
                  </a:lnTo>
                  <a:lnTo>
                    <a:pt x="907" y="652"/>
                  </a:lnTo>
                  <a:lnTo>
                    <a:pt x="907" y="652"/>
                  </a:lnTo>
                  <a:lnTo>
                    <a:pt x="937" y="650"/>
                  </a:lnTo>
                  <a:lnTo>
                    <a:pt x="946" y="649"/>
                  </a:lnTo>
                  <a:lnTo>
                    <a:pt x="953" y="647"/>
                  </a:lnTo>
                  <a:lnTo>
                    <a:pt x="960" y="645"/>
                  </a:lnTo>
                  <a:lnTo>
                    <a:pt x="961" y="643"/>
                  </a:lnTo>
                  <a:lnTo>
                    <a:pt x="962" y="642"/>
                  </a:lnTo>
                  <a:lnTo>
                    <a:pt x="962" y="642"/>
                  </a:lnTo>
                  <a:lnTo>
                    <a:pt x="962" y="638"/>
                  </a:lnTo>
                  <a:lnTo>
                    <a:pt x="960" y="635"/>
                  </a:lnTo>
                  <a:lnTo>
                    <a:pt x="957" y="633"/>
                  </a:lnTo>
                  <a:lnTo>
                    <a:pt x="953" y="630"/>
                  </a:lnTo>
                  <a:lnTo>
                    <a:pt x="946" y="628"/>
                  </a:lnTo>
                  <a:lnTo>
                    <a:pt x="937" y="627"/>
                  </a:lnTo>
                  <a:lnTo>
                    <a:pt x="937" y="627"/>
                  </a:lnTo>
                  <a:lnTo>
                    <a:pt x="933" y="625"/>
                  </a:lnTo>
                  <a:lnTo>
                    <a:pt x="931" y="623"/>
                  </a:lnTo>
                  <a:lnTo>
                    <a:pt x="928" y="619"/>
                  </a:lnTo>
                  <a:lnTo>
                    <a:pt x="927" y="614"/>
                  </a:lnTo>
                  <a:lnTo>
                    <a:pt x="925" y="606"/>
                  </a:lnTo>
                  <a:lnTo>
                    <a:pt x="923" y="603"/>
                  </a:lnTo>
                  <a:lnTo>
                    <a:pt x="922" y="601"/>
                  </a:lnTo>
                  <a:lnTo>
                    <a:pt x="922" y="601"/>
                  </a:lnTo>
                  <a:lnTo>
                    <a:pt x="921" y="600"/>
                  </a:lnTo>
                  <a:lnTo>
                    <a:pt x="920" y="598"/>
                  </a:lnTo>
                  <a:lnTo>
                    <a:pt x="917" y="591"/>
                  </a:lnTo>
                  <a:lnTo>
                    <a:pt x="916" y="585"/>
                  </a:lnTo>
                  <a:lnTo>
                    <a:pt x="913" y="583"/>
                  </a:lnTo>
                  <a:lnTo>
                    <a:pt x="912" y="581"/>
                  </a:lnTo>
                  <a:lnTo>
                    <a:pt x="912" y="581"/>
                  </a:lnTo>
                  <a:lnTo>
                    <a:pt x="903" y="578"/>
                  </a:lnTo>
                  <a:lnTo>
                    <a:pt x="897" y="576"/>
                  </a:lnTo>
                  <a:lnTo>
                    <a:pt x="897" y="576"/>
                  </a:lnTo>
                  <a:lnTo>
                    <a:pt x="893" y="571"/>
                  </a:lnTo>
                  <a:lnTo>
                    <a:pt x="888" y="566"/>
                  </a:lnTo>
                  <a:lnTo>
                    <a:pt x="882" y="561"/>
                  </a:lnTo>
                  <a:lnTo>
                    <a:pt x="882" y="561"/>
                  </a:lnTo>
                  <a:lnTo>
                    <a:pt x="876" y="557"/>
                  </a:lnTo>
                  <a:lnTo>
                    <a:pt x="871" y="555"/>
                  </a:lnTo>
                  <a:lnTo>
                    <a:pt x="867" y="555"/>
                  </a:lnTo>
                  <a:lnTo>
                    <a:pt x="862" y="556"/>
                  </a:lnTo>
                  <a:lnTo>
                    <a:pt x="862" y="556"/>
                  </a:lnTo>
                  <a:lnTo>
                    <a:pt x="858" y="559"/>
                  </a:lnTo>
                  <a:lnTo>
                    <a:pt x="856" y="562"/>
                  </a:lnTo>
                  <a:lnTo>
                    <a:pt x="853" y="565"/>
                  </a:lnTo>
                  <a:lnTo>
                    <a:pt x="851" y="566"/>
                  </a:lnTo>
                  <a:lnTo>
                    <a:pt x="847" y="566"/>
                  </a:lnTo>
                  <a:lnTo>
                    <a:pt x="847" y="566"/>
                  </a:lnTo>
                  <a:lnTo>
                    <a:pt x="839" y="568"/>
                  </a:lnTo>
                  <a:lnTo>
                    <a:pt x="833" y="570"/>
                  </a:lnTo>
                  <a:lnTo>
                    <a:pt x="826" y="574"/>
                  </a:lnTo>
                  <a:lnTo>
                    <a:pt x="817" y="576"/>
                  </a:lnTo>
                  <a:lnTo>
                    <a:pt x="817" y="576"/>
                  </a:lnTo>
                  <a:lnTo>
                    <a:pt x="806" y="580"/>
                  </a:lnTo>
                  <a:lnTo>
                    <a:pt x="794" y="585"/>
                  </a:lnTo>
                  <a:lnTo>
                    <a:pt x="785" y="591"/>
                  </a:lnTo>
                  <a:lnTo>
                    <a:pt x="783" y="594"/>
                  </a:lnTo>
                  <a:lnTo>
                    <a:pt x="782" y="596"/>
                  </a:lnTo>
                  <a:lnTo>
                    <a:pt x="782" y="596"/>
                  </a:lnTo>
                  <a:lnTo>
                    <a:pt x="779" y="611"/>
                  </a:lnTo>
                  <a:lnTo>
                    <a:pt x="777" y="632"/>
                  </a:lnTo>
                  <a:lnTo>
                    <a:pt x="777" y="632"/>
                  </a:lnTo>
                  <a:lnTo>
                    <a:pt x="777" y="639"/>
                  </a:lnTo>
                  <a:lnTo>
                    <a:pt x="778" y="644"/>
                  </a:lnTo>
                  <a:lnTo>
                    <a:pt x="778" y="647"/>
                  </a:lnTo>
                  <a:lnTo>
                    <a:pt x="777" y="649"/>
                  </a:lnTo>
                  <a:lnTo>
                    <a:pt x="772" y="657"/>
                  </a:lnTo>
                  <a:lnTo>
                    <a:pt x="772" y="657"/>
                  </a:lnTo>
                  <a:lnTo>
                    <a:pt x="762" y="667"/>
                  </a:lnTo>
                  <a:lnTo>
                    <a:pt x="748" y="675"/>
                  </a:lnTo>
                  <a:lnTo>
                    <a:pt x="734" y="684"/>
                  </a:lnTo>
                  <a:lnTo>
                    <a:pt x="722" y="692"/>
                  </a:lnTo>
                  <a:lnTo>
                    <a:pt x="722" y="692"/>
                  </a:lnTo>
                  <a:lnTo>
                    <a:pt x="699" y="704"/>
                  </a:lnTo>
                  <a:lnTo>
                    <a:pt x="686" y="712"/>
                  </a:lnTo>
                  <a:lnTo>
                    <a:pt x="676" y="697"/>
                  </a:lnTo>
                  <a:lnTo>
                    <a:pt x="676" y="697"/>
                  </a:lnTo>
                  <a:lnTo>
                    <a:pt x="681" y="701"/>
                  </a:lnTo>
                  <a:lnTo>
                    <a:pt x="678" y="697"/>
                  </a:lnTo>
                  <a:lnTo>
                    <a:pt x="661" y="682"/>
                  </a:lnTo>
                  <a:lnTo>
                    <a:pt x="661" y="682"/>
                  </a:lnTo>
                  <a:lnTo>
                    <a:pt x="640" y="663"/>
                  </a:lnTo>
                  <a:lnTo>
                    <a:pt x="625" y="650"/>
                  </a:lnTo>
                  <a:lnTo>
                    <a:pt x="614" y="642"/>
                  </a:lnTo>
                  <a:lnTo>
                    <a:pt x="610" y="637"/>
                  </a:lnTo>
                  <a:lnTo>
                    <a:pt x="606" y="632"/>
                  </a:lnTo>
                  <a:lnTo>
                    <a:pt x="606" y="632"/>
                  </a:lnTo>
                  <a:lnTo>
                    <a:pt x="590" y="600"/>
                  </a:lnTo>
                  <a:lnTo>
                    <a:pt x="582" y="585"/>
                  </a:lnTo>
                  <a:lnTo>
                    <a:pt x="576" y="576"/>
                  </a:lnTo>
                  <a:lnTo>
                    <a:pt x="576" y="576"/>
                  </a:lnTo>
                  <a:lnTo>
                    <a:pt x="570" y="569"/>
                  </a:lnTo>
                  <a:lnTo>
                    <a:pt x="561" y="556"/>
                  </a:lnTo>
                  <a:lnTo>
                    <a:pt x="552" y="546"/>
                  </a:lnTo>
                  <a:lnTo>
                    <a:pt x="549" y="542"/>
                  </a:lnTo>
                  <a:lnTo>
                    <a:pt x="546" y="541"/>
                  </a:lnTo>
                  <a:lnTo>
                    <a:pt x="546" y="541"/>
                  </a:lnTo>
                  <a:lnTo>
                    <a:pt x="537" y="539"/>
                  </a:lnTo>
                  <a:lnTo>
                    <a:pt x="521" y="530"/>
                  </a:lnTo>
                  <a:lnTo>
                    <a:pt x="521" y="530"/>
                  </a:lnTo>
                  <a:lnTo>
                    <a:pt x="530" y="525"/>
                  </a:lnTo>
                  <a:lnTo>
                    <a:pt x="536" y="521"/>
                  </a:lnTo>
                  <a:lnTo>
                    <a:pt x="536" y="521"/>
                  </a:lnTo>
                  <a:lnTo>
                    <a:pt x="537" y="520"/>
                  </a:lnTo>
                  <a:lnTo>
                    <a:pt x="536" y="520"/>
                  </a:lnTo>
                  <a:lnTo>
                    <a:pt x="531" y="516"/>
                  </a:lnTo>
                  <a:lnTo>
                    <a:pt x="509" y="507"/>
                  </a:lnTo>
                  <a:lnTo>
                    <a:pt x="477" y="497"/>
                  </a:lnTo>
                  <a:lnTo>
                    <a:pt x="446" y="488"/>
                  </a:lnTo>
                  <a:lnTo>
                    <a:pt x="446" y="488"/>
                  </a:lnTo>
                  <a:lnTo>
                    <a:pt x="456" y="456"/>
                  </a:lnTo>
                  <a:lnTo>
                    <a:pt x="456" y="456"/>
                  </a:lnTo>
                  <a:lnTo>
                    <a:pt x="467" y="444"/>
                  </a:lnTo>
                  <a:lnTo>
                    <a:pt x="475" y="436"/>
                  </a:lnTo>
                  <a:lnTo>
                    <a:pt x="481" y="426"/>
                  </a:lnTo>
                  <a:lnTo>
                    <a:pt x="481" y="426"/>
                  </a:lnTo>
                  <a:lnTo>
                    <a:pt x="486" y="417"/>
                  </a:lnTo>
                  <a:lnTo>
                    <a:pt x="491" y="409"/>
                  </a:lnTo>
                  <a:lnTo>
                    <a:pt x="496" y="401"/>
                  </a:lnTo>
                  <a:lnTo>
                    <a:pt x="496" y="401"/>
                  </a:lnTo>
                  <a:lnTo>
                    <a:pt x="500" y="396"/>
                  </a:lnTo>
                  <a:lnTo>
                    <a:pt x="509" y="385"/>
                  </a:lnTo>
                  <a:lnTo>
                    <a:pt x="512" y="378"/>
                  </a:lnTo>
                  <a:lnTo>
                    <a:pt x="516" y="370"/>
                  </a:lnTo>
                  <a:lnTo>
                    <a:pt x="520" y="363"/>
                  </a:lnTo>
                  <a:lnTo>
                    <a:pt x="521" y="355"/>
                  </a:lnTo>
                  <a:lnTo>
                    <a:pt x="521" y="355"/>
                  </a:lnTo>
                  <a:lnTo>
                    <a:pt x="524" y="333"/>
                  </a:lnTo>
                  <a:lnTo>
                    <a:pt x="522" y="328"/>
                  </a:lnTo>
                  <a:lnTo>
                    <a:pt x="522" y="325"/>
                  </a:lnTo>
                  <a:lnTo>
                    <a:pt x="521" y="325"/>
                  </a:lnTo>
                  <a:lnTo>
                    <a:pt x="521" y="325"/>
                  </a:lnTo>
                  <a:lnTo>
                    <a:pt x="519" y="325"/>
                  </a:lnTo>
                  <a:lnTo>
                    <a:pt x="517" y="325"/>
                  </a:lnTo>
                  <a:lnTo>
                    <a:pt x="516" y="321"/>
                  </a:lnTo>
                  <a:lnTo>
                    <a:pt x="516" y="310"/>
                  </a:lnTo>
                  <a:lnTo>
                    <a:pt x="516" y="265"/>
                  </a:lnTo>
                  <a:lnTo>
                    <a:pt x="516" y="265"/>
                  </a:lnTo>
                  <a:lnTo>
                    <a:pt x="517" y="250"/>
                  </a:lnTo>
                  <a:lnTo>
                    <a:pt x="517" y="244"/>
                  </a:lnTo>
                  <a:lnTo>
                    <a:pt x="516" y="240"/>
                  </a:lnTo>
                  <a:lnTo>
                    <a:pt x="516" y="240"/>
                  </a:lnTo>
                  <a:lnTo>
                    <a:pt x="510" y="225"/>
                  </a:lnTo>
                  <a:lnTo>
                    <a:pt x="505" y="216"/>
                  </a:lnTo>
                  <a:lnTo>
                    <a:pt x="501" y="210"/>
                  </a:lnTo>
                  <a:lnTo>
                    <a:pt x="501" y="210"/>
                  </a:lnTo>
                  <a:lnTo>
                    <a:pt x="499" y="206"/>
                  </a:lnTo>
                  <a:lnTo>
                    <a:pt x="495" y="198"/>
                  </a:lnTo>
                  <a:lnTo>
                    <a:pt x="486" y="182"/>
                  </a:lnTo>
                  <a:lnTo>
                    <a:pt x="486" y="182"/>
                  </a:lnTo>
                  <a:lnTo>
                    <a:pt x="506" y="177"/>
                  </a:lnTo>
                  <a:lnTo>
                    <a:pt x="517" y="173"/>
                  </a:lnTo>
                  <a:lnTo>
                    <a:pt x="526" y="170"/>
                  </a:lnTo>
                  <a:lnTo>
                    <a:pt x="526" y="170"/>
                  </a:lnTo>
                  <a:lnTo>
                    <a:pt x="561" y="153"/>
                  </a:lnTo>
                  <a:lnTo>
                    <a:pt x="579" y="144"/>
                  </a:lnTo>
                  <a:lnTo>
                    <a:pt x="585" y="139"/>
                  </a:lnTo>
                  <a:lnTo>
                    <a:pt x="591" y="134"/>
                  </a:lnTo>
                  <a:lnTo>
                    <a:pt x="591" y="134"/>
                  </a:lnTo>
                  <a:lnTo>
                    <a:pt x="600" y="126"/>
                  </a:lnTo>
                  <a:lnTo>
                    <a:pt x="606" y="118"/>
                  </a:lnTo>
                  <a:lnTo>
                    <a:pt x="610" y="109"/>
                  </a:lnTo>
                  <a:lnTo>
                    <a:pt x="611" y="104"/>
                  </a:lnTo>
                  <a:lnTo>
                    <a:pt x="611" y="99"/>
                  </a:lnTo>
                  <a:lnTo>
                    <a:pt x="611" y="54"/>
                  </a:lnTo>
                  <a:lnTo>
                    <a:pt x="611" y="54"/>
                  </a:lnTo>
                  <a:lnTo>
                    <a:pt x="613" y="47"/>
                  </a:lnTo>
                  <a:lnTo>
                    <a:pt x="613" y="30"/>
                  </a:lnTo>
                  <a:lnTo>
                    <a:pt x="613" y="21"/>
                  </a:lnTo>
                  <a:lnTo>
                    <a:pt x="611" y="13"/>
                  </a:lnTo>
                  <a:lnTo>
                    <a:pt x="610" y="6"/>
                  </a:lnTo>
                  <a:lnTo>
                    <a:pt x="609" y="5"/>
                  </a:lnTo>
                  <a:lnTo>
                    <a:pt x="606" y="4"/>
                  </a:lnTo>
                  <a:lnTo>
                    <a:pt x="606" y="4"/>
                  </a:lnTo>
                  <a:lnTo>
                    <a:pt x="601" y="1"/>
                  </a:lnTo>
                  <a:lnTo>
                    <a:pt x="599" y="0"/>
                  </a:lnTo>
                  <a:lnTo>
                    <a:pt x="597" y="0"/>
                  </a:lnTo>
                  <a:lnTo>
                    <a:pt x="591" y="4"/>
                  </a:lnTo>
                  <a:lnTo>
                    <a:pt x="591" y="4"/>
                  </a:lnTo>
                  <a:lnTo>
                    <a:pt x="575" y="15"/>
                  </a:lnTo>
                  <a:lnTo>
                    <a:pt x="570" y="18"/>
                  </a:lnTo>
                  <a:lnTo>
                    <a:pt x="566" y="19"/>
                  </a:lnTo>
                  <a:lnTo>
                    <a:pt x="566" y="19"/>
                  </a:lnTo>
                  <a:lnTo>
                    <a:pt x="559" y="16"/>
                  </a:lnTo>
                  <a:lnTo>
                    <a:pt x="555" y="16"/>
                  </a:lnTo>
                  <a:lnTo>
                    <a:pt x="554" y="18"/>
                  </a:lnTo>
                  <a:lnTo>
                    <a:pt x="551" y="19"/>
                  </a:lnTo>
                  <a:lnTo>
                    <a:pt x="551" y="19"/>
                  </a:lnTo>
                  <a:lnTo>
                    <a:pt x="546" y="26"/>
                  </a:lnTo>
                  <a:lnTo>
                    <a:pt x="544" y="29"/>
                  </a:lnTo>
                  <a:lnTo>
                    <a:pt x="541" y="29"/>
                  </a:lnTo>
                  <a:lnTo>
                    <a:pt x="541" y="29"/>
                  </a:lnTo>
                  <a:lnTo>
                    <a:pt x="532" y="26"/>
                  </a:lnTo>
                  <a:lnTo>
                    <a:pt x="526" y="28"/>
                  </a:lnTo>
                  <a:lnTo>
                    <a:pt x="516" y="29"/>
                  </a:lnTo>
                  <a:lnTo>
                    <a:pt x="516" y="29"/>
                  </a:lnTo>
                  <a:lnTo>
                    <a:pt x="492" y="33"/>
                  </a:lnTo>
                  <a:lnTo>
                    <a:pt x="487" y="35"/>
                  </a:lnTo>
                  <a:lnTo>
                    <a:pt x="483" y="36"/>
                  </a:lnTo>
                  <a:lnTo>
                    <a:pt x="480" y="40"/>
                  </a:lnTo>
                  <a:lnTo>
                    <a:pt x="476" y="44"/>
                  </a:lnTo>
                  <a:lnTo>
                    <a:pt x="476" y="44"/>
                  </a:lnTo>
                  <a:lnTo>
                    <a:pt x="471" y="54"/>
                  </a:lnTo>
                  <a:lnTo>
                    <a:pt x="467" y="63"/>
                  </a:lnTo>
                  <a:lnTo>
                    <a:pt x="465" y="72"/>
                  </a:lnTo>
                  <a:lnTo>
                    <a:pt x="461" y="79"/>
                  </a:lnTo>
                  <a:lnTo>
                    <a:pt x="461" y="79"/>
                  </a:lnTo>
                  <a:lnTo>
                    <a:pt x="453" y="88"/>
                  </a:lnTo>
                  <a:lnTo>
                    <a:pt x="441" y="99"/>
                  </a:lnTo>
                  <a:lnTo>
                    <a:pt x="428" y="109"/>
                  </a:lnTo>
                  <a:lnTo>
                    <a:pt x="421" y="114"/>
                  </a:lnTo>
                  <a:lnTo>
                    <a:pt x="421" y="114"/>
                  </a:lnTo>
                  <a:lnTo>
                    <a:pt x="413" y="117"/>
                  </a:lnTo>
                  <a:lnTo>
                    <a:pt x="413" y="117"/>
                  </a:lnTo>
                  <a:lnTo>
                    <a:pt x="401" y="112"/>
                  </a:lnTo>
                  <a:lnTo>
                    <a:pt x="396" y="109"/>
                  </a:lnTo>
                  <a:lnTo>
                    <a:pt x="396" y="109"/>
                  </a:lnTo>
                  <a:lnTo>
                    <a:pt x="397" y="108"/>
                  </a:lnTo>
                  <a:lnTo>
                    <a:pt x="397" y="106"/>
                  </a:lnTo>
                  <a:lnTo>
                    <a:pt x="396" y="104"/>
                  </a:lnTo>
                  <a:lnTo>
                    <a:pt x="394" y="103"/>
                  </a:lnTo>
                  <a:lnTo>
                    <a:pt x="391" y="103"/>
                  </a:lnTo>
                  <a:lnTo>
                    <a:pt x="386" y="104"/>
                  </a:lnTo>
                  <a:lnTo>
                    <a:pt x="386" y="104"/>
                  </a:lnTo>
                  <a:lnTo>
                    <a:pt x="373" y="107"/>
                  </a:lnTo>
                  <a:lnTo>
                    <a:pt x="362" y="108"/>
                  </a:lnTo>
                  <a:lnTo>
                    <a:pt x="351" y="111"/>
                  </a:lnTo>
                  <a:lnTo>
                    <a:pt x="346" y="112"/>
                  </a:lnTo>
                  <a:lnTo>
                    <a:pt x="341" y="114"/>
                  </a:lnTo>
                  <a:lnTo>
                    <a:pt x="341" y="114"/>
                  </a:lnTo>
                  <a:lnTo>
                    <a:pt x="333" y="119"/>
                  </a:lnTo>
                  <a:lnTo>
                    <a:pt x="329" y="126"/>
                  </a:lnTo>
                  <a:lnTo>
                    <a:pt x="326" y="131"/>
                  </a:lnTo>
                  <a:lnTo>
                    <a:pt x="321" y="134"/>
                  </a:lnTo>
                  <a:lnTo>
                    <a:pt x="321" y="134"/>
                  </a:lnTo>
                  <a:lnTo>
                    <a:pt x="314" y="138"/>
                  </a:lnTo>
                  <a:lnTo>
                    <a:pt x="308" y="143"/>
                  </a:lnTo>
                  <a:lnTo>
                    <a:pt x="302" y="147"/>
                  </a:lnTo>
                  <a:lnTo>
                    <a:pt x="295" y="149"/>
                  </a:lnTo>
                  <a:lnTo>
                    <a:pt x="295" y="149"/>
                  </a:lnTo>
                  <a:lnTo>
                    <a:pt x="274" y="153"/>
                  </a:lnTo>
                  <a:lnTo>
                    <a:pt x="265" y="154"/>
                  </a:lnTo>
                  <a:lnTo>
                    <a:pt x="262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59" y="149"/>
                  </a:lnTo>
                  <a:lnTo>
                    <a:pt x="259" y="143"/>
                  </a:lnTo>
                  <a:lnTo>
                    <a:pt x="258" y="142"/>
                  </a:lnTo>
                  <a:lnTo>
                    <a:pt x="255" y="144"/>
                  </a:lnTo>
                  <a:lnTo>
                    <a:pt x="254" y="14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43" y="185"/>
                  </a:lnTo>
                  <a:lnTo>
                    <a:pt x="240" y="191"/>
                  </a:lnTo>
                  <a:lnTo>
                    <a:pt x="239" y="196"/>
                  </a:lnTo>
                  <a:lnTo>
                    <a:pt x="239" y="196"/>
                  </a:lnTo>
                  <a:lnTo>
                    <a:pt x="204" y="217"/>
                  </a:lnTo>
                  <a:lnTo>
                    <a:pt x="168" y="242"/>
                  </a:lnTo>
                  <a:lnTo>
                    <a:pt x="136" y="265"/>
                  </a:lnTo>
                  <a:lnTo>
                    <a:pt x="126" y="274"/>
                  </a:lnTo>
                  <a:lnTo>
                    <a:pt x="120" y="280"/>
                  </a:lnTo>
                  <a:lnTo>
                    <a:pt x="120" y="280"/>
                  </a:lnTo>
                  <a:lnTo>
                    <a:pt x="95" y="315"/>
                  </a:lnTo>
                  <a:lnTo>
                    <a:pt x="95" y="315"/>
                  </a:lnTo>
                  <a:lnTo>
                    <a:pt x="91" y="323"/>
                  </a:lnTo>
                  <a:lnTo>
                    <a:pt x="87" y="335"/>
                  </a:lnTo>
                  <a:lnTo>
                    <a:pt x="77" y="367"/>
                  </a:lnTo>
                  <a:lnTo>
                    <a:pt x="77" y="367"/>
                  </a:lnTo>
                  <a:lnTo>
                    <a:pt x="51" y="383"/>
                  </a:lnTo>
                  <a:lnTo>
                    <a:pt x="40" y="391"/>
                  </a:lnTo>
                  <a:lnTo>
                    <a:pt x="40" y="391"/>
                  </a:lnTo>
                  <a:lnTo>
                    <a:pt x="42" y="412"/>
                  </a:lnTo>
                  <a:lnTo>
                    <a:pt x="45" y="431"/>
                  </a:lnTo>
                  <a:lnTo>
                    <a:pt x="45" y="451"/>
                  </a:lnTo>
                  <a:lnTo>
                    <a:pt x="45" y="451"/>
                  </a:lnTo>
                  <a:lnTo>
                    <a:pt x="41" y="515"/>
                  </a:lnTo>
                  <a:lnTo>
                    <a:pt x="37" y="551"/>
                  </a:lnTo>
                  <a:lnTo>
                    <a:pt x="35" y="576"/>
                  </a:lnTo>
                  <a:lnTo>
                    <a:pt x="35" y="576"/>
                  </a:lnTo>
                  <a:lnTo>
                    <a:pt x="31" y="606"/>
                  </a:lnTo>
                  <a:lnTo>
                    <a:pt x="27" y="653"/>
                  </a:lnTo>
                  <a:lnTo>
                    <a:pt x="26" y="678"/>
                  </a:lnTo>
                  <a:lnTo>
                    <a:pt x="26" y="702"/>
                  </a:lnTo>
                  <a:lnTo>
                    <a:pt x="27" y="722"/>
                  </a:lnTo>
                  <a:lnTo>
                    <a:pt x="29" y="731"/>
                  </a:lnTo>
                  <a:lnTo>
                    <a:pt x="30" y="737"/>
                  </a:lnTo>
                  <a:lnTo>
                    <a:pt x="30" y="737"/>
                  </a:lnTo>
                  <a:lnTo>
                    <a:pt x="40" y="772"/>
                  </a:lnTo>
                  <a:lnTo>
                    <a:pt x="51" y="820"/>
                  </a:lnTo>
                  <a:lnTo>
                    <a:pt x="61" y="865"/>
                  </a:lnTo>
                  <a:lnTo>
                    <a:pt x="64" y="883"/>
                  </a:lnTo>
                  <a:lnTo>
                    <a:pt x="65" y="893"/>
                  </a:lnTo>
                  <a:lnTo>
                    <a:pt x="65" y="893"/>
                  </a:lnTo>
                  <a:lnTo>
                    <a:pt x="64" y="903"/>
                  </a:lnTo>
                  <a:lnTo>
                    <a:pt x="60" y="918"/>
                  </a:lnTo>
                  <a:lnTo>
                    <a:pt x="50" y="958"/>
                  </a:lnTo>
                  <a:lnTo>
                    <a:pt x="39" y="999"/>
                  </a:lnTo>
                  <a:lnTo>
                    <a:pt x="30" y="1028"/>
                  </a:lnTo>
                  <a:lnTo>
                    <a:pt x="30" y="1028"/>
                  </a:lnTo>
                  <a:lnTo>
                    <a:pt x="22" y="1053"/>
                  </a:lnTo>
                  <a:lnTo>
                    <a:pt x="16" y="1084"/>
                  </a:lnTo>
                  <a:lnTo>
                    <a:pt x="9" y="1115"/>
                  </a:lnTo>
                  <a:lnTo>
                    <a:pt x="5" y="1139"/>
                  </a:lnTo>
                  <a:lnTo>
                    <a:pt x="5" y="1139"/>
                  </a:lnTo>
                  <a:lnTo>
                    <a:pt x="2" y="1159"/>
                  </a:lnTo>
                  <a:lnTo>
                    <a:pt x="1" y="1180"/>
                  </a:lnTo>
                  <a:lnTo>
                    <a:pt x="0" y="1209"/>
                  </a:lnTo>
                  <a:lnTo>
                    <a:pt x="0" y="1209"/>
                  </a:lnTo>
                  <a:lnTo>
                    <a:pt x="0" y="1218"/>
                  </a:lnTo>
                  <a:lnTo>
                    <a:pt x="2" y="1229"/>
                  </a:lnTo>
                  <a:lnTo>
                    <a:pt x="5" y="1244"/>
                  </a:lnTo>
                  <a:lnTo>
                    <a:pt x="5" y="1244"/>
                  </a:lnTo>
                  <a:lnTo>
                    <a:pt x="15" y="1248"/>
                  </a:lnTo>
                  <a:lnTo>
                    <a:pt x="21" y="1249"/>
                  </a:lnTo>
                  <a:lnTo>
                    <a:pt x="24" y="1249"/>
                  </a:lnTo>
                  <a:lnTo>
                    <a:pt x="25" y="1249"/>
                  </a:lnTo>
                  <a:lnTo>
                    <a:pt x="25" y="1249"/>
                  </a:lnTo>
                  <a:lnTo>
                    <a:pt x="31" y="1273"/>
                  </a:lnTo>
                  <a:lnTo>
                    <a:pt x="44" y="1328"/>
                  </a:lnTo>
                  <a:lnTo>
                    <a:pt x="65" y="1430"/>
                  </a:lnTo>
                  <a:lnTo>
                    <a:pt x="65" y="1430"/>
                  </a:lnTo>
                  <a:lnTo>
                    <a:pt x="69" y="1444"/>
                  </a:lnTo>
                  <a:lnTo>
                    <a:pt x="76" y="1464"/>
                  </a:lnTo>
                  <a:lnTo>
                    <a:pt x="97" y="1510"/>
                  </a:lnTo>
                  <a:lnTo>
                    <a:pt x="125" y="1571"/>
                  </a:lnTo>
                  <a:lnTo>
                    <a:pt x="145" y="1571"/>
                  </a:lnTo>
                  <a:lnTo>
                    <a:pt x="145" y="1571"/>
                  </a:lnTo>
                  <a:lnTo>
                    <a:pt x="150" y="1583"/>
                  </a:lnTo>
                  <a:lnTo>
                    <a:pt x="163" y="1615"/>
                  </a:lnTo>
                  <a:lnTo>
                    <a:pt x="175" y="1650"/>
                  </a:lnTo>
                  <a:lnTo>
                    <a:pt x="179" y="1665"/>
                  </a:lnTo>
                  <a:lnTo>
                    <a:pt x="180" y="1676"/>
                  </a:lnTo>
                  <a:lnTo>
                    <a:pt x="180" y="1676"/>
                  </a:lnTo>
                  <a:lnTo>
                    <a:pt x="181" y="1690"/>
                  </a:lnTo>
                  <a:lnTo>
                    <a:pt x="186" y="1712"/>
                  </a:lnTo>
                  <a:lnTo>
                    <a:pt x="199" y="1769"/>
                  </a:lnTo>
                  <a:lnTo>
                    <a:pt x="220" y="1852"/>
                  </a:lnTo>
                  <a:lnTo>
                    <a:pt x="220" y="1852"/>
                  </a:lnTo>
                  <a:lnTo>
                    <a:pt x="224" y="1861"/>
                  </a:lnTo>
                  <a:lnTo>
                    <a:pt x="229" y="1872"/>
                  </a:lnTo>
                  <a:lnTo>
                    <a:pt x="235" y="1886"/>
                  </a:lnTo>
                  <a:lnTo>
                    <a:pt x="238" y="1893"/>
                  </a:lnTo>
                  <a:lnTo>
                    <a:pt x="240" y="1902"/>
                  </a:lnTo>
                  <a:lnTo>
                    <a:pt x="240" y="1902"/>
                  </a:lnTo>
                  <a:lnTo>
                    <a:pt x="240" y="1907"/>
                  </a:lnTo>
                  <a:lnTo>
                    <a:pt x="240" y="1913"/>
                  </a:lnTo>
                  <a:lnTo>
                    <a:pt x="237" y="1928"/>
                  </a:lnTo>
                  <a:lnTo>
                    <a:pt x="232" y="1946"/>
                  </a:lnTo>
                  <a:lnTo>
                    <a:pt x="224" y="1964"/>
                  </a:lnTo>
                  <a:lnTo>
                    <a:pt x="210" y="1996"/>
                  </a:lnTo>
                  <a:lnTo>
                    <a:pt x="200" y="2013"/>
                  </a:lnTo>
                  <a:lnTo>
                    <a:pt x="200" y="2013"/>
                  </a:lnTo>
                  <a:lnTo>
                    <a:pt x="195" y="2021"/>
                  </a:lnTo>
                  <a:lnTo>
                    <a:pt x="191" y="2033"/>
                  </a:lnTo>
                  <a:lnTo>
                    <a:pt x="189" y="2044"/>
                  </a:lnTo>
                  <a:lnTo>
                    <a:pt x="189" y="2049"/>
                  </a:lnTo>
                  <a:lnTo>
                    <a:pt x="190" y="2053"/>
                  </a:lnTo>
                  <a:lnTo>
                    <a:pt x="190" y="2053"/>
                  </a:lnTo>
                  <a:lnTo>
                    <a:pt x="193" y="2056"/>
                  </a:lnTo>
                  <a:lnTo>
                    <a:pt x="195" y="2059"/>
                  </a:lnTo>
                  <a:lnTo>
                    <a:pt x="205" y="2067"/>
                  </a:lnTo>
                  <a:lnTo>
                    <a:pt x="220" y="2073"/>
                  </a:lnTo>
                  <a:lnTo>
                    <a:pt x="240" y="2078"/>
                  </a:lnTo>
                  <a:lnTo>
                    <a:pt x="240" y="2078"/>
                  </a:lnTo>
                  <a:lnTo>
                    <a:pt x="252" y="2080"/>
                  </a:lnTo>
                  <a:lnTo>
                    <a:pt x="265" y="2082"/>
                  </a:lnTo>
                  <a:lnTo>
                    <a:pt x="290" y="2082"/>
                  </a:lnTo>
                  <a:lnTo>
                    <a:pt x="301" y="2080"/>
                  </a:lnTo>
                  <a:lnTo>
                    <a:pt x="311" y="2079"/>
                  </a:lnTo>
                  <a:lnTo>
                    <a:pt x="317" y="2077"/>
                  </a:lnTo>
                  <a:lnTo>
                    <a:pt x="321" y="2073"/>
                  </a:lnTo>
                  <a:lnTo>
                    <a:pt x="321" y="2073"/>
                  </a:lnTo>
                  <a:lnTo>
                    <a:pt x="334" y="2043"/>
                  </a:lnTo>
                  <a:lnTo>
                    <a:pt x="342" y="2025"/>
                  </a:lnTo>
                  <a:lnTo>
                    <a:pt x="346" y="2013"/>
                  </a:lnTo>
                  <a:lnTo>
                    <a:pt x="346" y="2013"/>
                  </a:lnTo>
                  <a:lnTo>
                    <a:pt x="347" y="2001"/>
                  </a:lnTo>
                  <a:lnTo>
                    <a:pt x="346" y="1982"/>
                  </a:lnTo>
                  <a:lnTo>
                    <a:pt x="346" y="1982"/>
                  </a:lnTo>
                  <a:lnTo>
                    <a:pt x="344" y="1969"/>
                  </a:lnTo>
                  <a:lnTo>
                    <a:pt x="344" y="1956"/>
                  </a:lnTo>
                  <a:lnTo>
                    <a:pt x="342" y="1945"/>
                  </a:lnTo>
                  <a:lnTo>
                    <a:pt x="339" y="1938"/>
                  </a:lnTo>
                  <a:lnTo>
                    <a:pt x="336" y="1932"/>
                  </a:lnTo>
                  <a:lnTo>
                    <a:pt x="336" y="1932"/>
                  </a:lnTo>
                  <a:lnTo>
                    <a:pt x="327" y="1917"/>
                  </a:lnTo>
                  <a:lnTo>
                    <a:pt x="319" y="1901"/>
                  </a:lnTo>
                  <a:lnTo>
                    <a:pt x="311" y="1882"/>
                  </a:lnTo>
                  <a:lnTo>
                    <a:pt x="311" y="1882"/>
                  </a:lnTo>
                  <a:lnTo>
                    <a:pt x="319" y="1852"/>
                  </a:lnTo>
                  <a:lnTo>
                    <a:pt x="326" y="1825"/>
                  </a:lnTo>
                  <a:lnTo>
                    <a:pt x="331" y="1802"/>
                  </a:lnTo>
                  <a:lnTo>
                    <a:pt x="331" y="1802"/>
                  </a:lnTo>
                  <a:lnTo>
                    <a:pt x="334" y="1775"/>
                  </a:lnTo>
                  <a:lnTo>
                    <a:pt x="337" y="1743"/>
                  </a:lnTo>
                  <a:lnTo>
                    <a:pt x="338" y="1714"/>
                  </a:lnTo>
                  <a:lnTo>
                    <a:pt x="341" y="1696"/>
                  </a:lnTo>
                  <a:lnTo>
                    <a:pt x="341" y="1696"/>
                  </a:lnTo>
                  <a:lnTo>
                    <a:pt x="346" y="1674"/>
                  </a:lnTo>
                  <a:lnTo>
                    <a:pt x="347" y="1661"/>
                  </a:lnTo>
                  <a:lnTo>
                    <a:pt x="346" y="1651"/>
                  </a:lnTo>
                  <a:lnTo>
                    <a:pt x="346" y="1651"/>
                  </a:lnTo>
                  <a:lnTo>
                    <a:pt x="344" y="1640"/>
                  </a:lnTo>
                  <a:lnTo>
                    <a:pt x="346" y="1627"/>
                  </a:lnTo>
                  <a:lnTo>
                    <a:pt x="347" y="1613"/>
                  </a:lnTo>
                  <a:lnTo>
                    <a:pt x="346" y="1601"/>
                  </a:lnTo>
                  <a:lnTo>
                    <a:pt x="346" y="1601"/>
                  </a:lnTo>
                  <a:lnTo>
                    <a:pt x="343" y="1589"/>
                  </a:lnTo>
                  <a:lnTo>
                    <a:pt x="339" y="1578"/>
                  </a:lnTo>
                  <a:lnTo>
                    <a:pt x="336" y="1566"/>
                  </a:lnTo>
                  <a:lnTo>
                    <a:pt x="346" y="1556"/>
                  </a:lnTo>
                  <a:lnTo>
                    <a:pt x="346" y="1556"/>
                  </a:lnTo>
                  <a:lnTo>
                    <a:pt x="348" y="1460"/>
                  </a:lnTo>
                  <a:lnTo>
                    <a:pt x="348" y="1390"/>
                  </a:lnTo>
                  <a:lnTo>
                    <a:pt x="347" y="1363"/>
                  </a:lnTo>
                  <a:lnTo>
                    <a:pt x="346" y="1350"/>
                  </a:lnTo>
                  <a:lnTo>
                    <a:pt x="346" y="1350"/>
                  </a:lnTo>
                  <a:lnTo>
                    <a:pt x="344" y="1345"/>
                  </a:lnTo>
                  <a:lnTo>
                    <a:pt x="346" y="1341"/>
                  </a:lnTo>
                  <a:lnTo>
                    <a:pt x="348" y="1341"/>
                  </a:lnTo>
                  <a:lnTo>
                    <a:pt x="352" y="1341"/>
                  </a:lnTo>
                  <a:lnTo>
                    <a:pt x="359" y="1347"/>
                  </a:lnTo>
                  <a:lnTo>
                    <a:pt x="366" y="1355"/>
                  </a:lnTo>
                  <a:lnTo>
                    <a:pt x="366" y="1355"/>
                  </a:lnTo>
                  <a:lnTo>
                    <a:pt x="403" y="1415"/>
                  </a:lnTo>
                  <a:lnTo>
                    <a:pt x="426" y="1455"/>
                  </a:lnTo>
                  <a:lnTo>
                    <a:pt x="433" y="1471"/>
                  </a:lnTo>
                  <a:lnTo>
                    <a:pt x="436" y="1480"/>
                  </a:lnTo>
                  <a:lnTo>
                    <a:pt x="436" y="1480"/>
                  </a:lnTo>
                  <a:lnTo>
                    <a:pt x="438" y="1498"/>
                  </a:lnTo>
                  <a:lnTo>
                    <a:pt x="443" y="1523"/>
                  </a:lnTo>
                  <a:lnTo>
                    <a:pt x="451" y="1556"/>
                  </a:lnTo>
                  <a:lnTo>
                    <a:pt x="481" y="1551"/>
                  </a:lnTo>
                  <a:lnTo>
                    <a:pt x="481" y="1551"/>
                  </a:lnTo>
                  <a:lnTo>
                    <a:pt x="483" y="1605"/>
                  </a:lnTo>
                  <a:lnTo>
                    <a:pt x="485" y="1656"/>
                  </a:lnTo>
                  <a:lnTo>
                    <a:pt x="486" y="1711"/>
                  </a:lnTo>
                  <a:lnTo>
                    <a:pt x="486" y="1711"/>
                  </a:lnTo>
                  <a:lnTo>
                    <a:pt x="486" y="1798"/>
                  </a:lnTo>
                  <a:lnTo>
                    <a:pt x="486" y="1828"/>
                  </a:lnTo>
                  <a:lnTo>
                    <a:pt x="486" y="1852"/>
                  </a:lnTo>
                  <a:lnTo>
                    <a:pt x="486" y="1852"/>
                  </a:lnTo>
                  <a:lnTo>
                    <a:pt x="485" y="1906"/>
                  </a:lnTo>
                  <a:lnTo>
                    <a:pt x="483" y="1920"/>
                  </a:lnTo>
                  <a:lnTo>
                    <a:pt x="481" y="1931"/>
                  </a:lnTo>
                  <a:lnTo>
                    <a:pt x="480" y="1941"/>
                  </a:lnTo>
                  <a:lnTo>
                    <a:pt x="476" y="1947"/>
                  </a:lnTo>
                  <a:lnTo>
                    <a:pt x="476" y="1947"/>
                  </a:lnTo>
                  <a:lnTo>
                    <a:pt x="470" y="1954"/>
                  </a:lnTo>
                  <a:lnTo>
                    <a:pt x="467" y="1959"/>
                  </a:lnTo>
                  <a:lnTo>
                    <a:pt x="463" y="1965"/>
                  </a:lnTo>
                  <a:lnTo>
                    <a:pt x="461" y="1977"/>
                  </a:lnTo>
                  <a:lnTo>
                    <a:pt x="461" y="1977"/>
                  </a:lnTo>
                  <a:lnTo>
                    <a:pt x="457" y="1994"/>
                  </a:lnTo>
                  <a:lnTo>
                    <a:pt x="456" y="2009"/>
                  </a:lnTo>
                  <a:lnTo>
                    <a:pt x="455" y="2023"/>
                  </a:lnTo>
                  <a:lnTo>
                    <a:pt x="456" y="2033"/>
                  </a:lnTo>
                  <a:lnTo>
                    <a:pt x="456" y="2033"/>
                  </a:lnTo>
                  <a:lnTo>
                    <a:pt x="457" y="2036"/>
                  </a:lnTo>
                  <a:lnTo>
                    <a:pt x="458" y="2039"/>
                  </a:lnTo>
                  <a:lnTo>
                    <a:pt x="463" y="2044"/>
                  </a:lnTo>
                  <a:lnTo>
                    <a:pt x="471" y="2048"/>
                  </a:lnTo>
                  <a:lnTo>
                    <a:pt x="471" y="2048"/>
                  </a:lnTo>
                  <a:lnTo>
                    <a:pt x="480" y="2050"/>
                  </a:lnTo>
                  <a:lnTo>
                    <a:pt x="497" y="2054"/>
                  </a:lnTo>
                  <a:lnTo>
                    <a:pt x="536" y="2063"/>
                  </a:lnTo>
                  <a:lnTo>
                    <a:pt x="536" y="2063"/>
                  </a:lnTo>
                  <a:lnTo>
                    <a:pt x="546" y="2067"/>
                  </a:lnTo>
                  <a:lnTo>
                    <a:pt x="560" y="2072"/>
                  </a:lnTo>
                  <a:lnTo>
                    <a:pt x="597" y="2085"/>
                  </a:lnTo>
                  <a:lnTo>
                    <a:pt x="618" y="2093"/>
                  </a:lnTo>
                  <a:lnTo>
                    <a:pt x="638" y="2098"/>
                  </a:lnTo>
                  <a:lnTo>
                    <a:pt x="646" y="2099"/>
                  </a:lnTo>
                  <a:lnTo>
                    <a:pt x="655" y="2099"/>
                  </a:lnTo>
                  <a:lnTo>
                    <a:pt x="664" y="2099"/>
                  </a:lnTo>
                  <a:lnTo>
                    <a:pt x="671" y="2098"/>
                  </a:lnTo>
                  <a:lnTo>
                    <a:pt x="671" y="2098"/>
                  </a:lnTo>
                  <a:lnTo>
                    <a:pt x="684" y="2094"/>
                  </a:lnTo>
                  <a:lnTo>
                    <a:pt x="694" y="2089"/>
                  </a:lnTo>
                  <a:lnTo>
                    <a:pt x="702" y="2085"/>
                  </a:lnTo>
                  <a:lnTo>
                    <a:pt x="708" y="2079"/>
                  </a:lnTo>
                  <a:lnTo>
                    <a:pt x="712" y="2074"/>
                  </a:lnTo>
                  <a:lnTo>
                    <a:pt x="714" y="2069"/>
                  </a:lnTo>
                  <a:lnTo>
                    <a:pt x="717" y="2058"/>
                  </a:lnTo>
                  <a:lnTo>
                    <a:pt x="717" y="2058"/>
                  </a:lnTo>
                  <a:lnTo>
                    <a:pt x="718" y="2053"/>
                  </a:lnTo>
                  <a:lnTo>
                    <a:pt x="719" y="2049"/>
                  </a:lnTo>
                  <a:lnTo>
                    <a:pt x="723" y="2044"/>
                  </a:lnTo>
                  <a:lnTo>
                    <a:pt x="723" y="2041"/>
                  </a:lnTo>
                  <a:lnTo>
                    <a:pt x="722" y="2039"/>
                  </a:lnTo>
                  <a:lnTo>
                    <a:pt x="718" y="2036"/>
                  </a:lnTo>
                  <a:lnTo>
                    <a:pt x="712" y="2033"/>
                  </a:lnTo>
                  <a:lnTo>
                    <a:pt x="712" y="2033"/>
                  </a:lnTo>
                  <a:lnTo>
                    <a:pt x="693" y="2024"/>
                  </a:lnTo>
                  <a:lnTo>
                    <a:pt x="669" y="2014"/>
                  </a:lnTo>
                  <a:lnTo>
                    <a:pt x="646" y="2004"/>
                  </a:lnTo>
                  <a:lnTo>
                    <a:pt x="638" y="1997"/>
                  </a:lnTo>
                  <a:lnTo>
                    <a:pt x="631" y="1992"/>
                  </a:lnTo>
                  <a:lnTo>
                    <a:pt x="631" y="1992"/>
                  </a:lnTo>
                  <a:lnTo>
                    <a:pt x="600" y="1959"/>
                  </a:lnTo>
                  <a:lnTo>
                    <a:pt x="584" y="1943"/>
                  </a:lnTo>
                  <a:lnTo>
                    <a:pt x="576" y="1937"/>
                  </a:lnTo>
                  <a:lnTo>
                    <a:pt x="576" y="1937"/>
                  </a:lnTo>
                  <a:lnTo>
                    <a:pt x="575" y="1936"/>
                  </a:lnTo>
                  <a:lnTo>
                    <a:pt x="575" y="1935"/>
                  </a:lnTo>
                  <a:lnTo>
                    <a:pt x="574" y="1928"/>
                  </a:lnTo>
                  <a:lnTo>
                    <a:pt x="571" y="1912"/>
                  </a:lnTo>
                  <a:lnTo>
                    <a:pt x="571" y="1912"/>
                  </a:lnTo>
                  <a:lnTo>
                    <a:pt x="574" y="1902"/>
                  </a:lnTo>
                  <a:lnTo>
                    <a:pt x="580" y="1879"/>
                  </a:lnTo>
                  <a:lnTo>
                    <a:pt x="601" y="1817"/>
                  </a:lnTo>
                  <a:lnTo>
                    <a:pt x="636" y="1716"/>
                  </a:lnTo>
                  <a:lnTo>
                    <a:pt x="636" y="1716"/>
                  </a:lnTo>
                  <a:lnTo>
                    <a:pt x="641" y="1705"/>
                  </a:lnTo>
                  <a:lnTo>
                    <a:pt x="646" y="1694"/>
                  </a:lnTo>
                  <a:lnTo>
                    <a:pt x="653" y="1680"/>
                  </a:lnTo>
                  <a:lnTo>
                    <a:pt x="656" y="1661"/>
                  </a:lnTo>
                  <a:lnTo>
                    <a:pt x="656" y="1661"/>
                  </a:lnTo>
                  <a:lnTo>
                    <a:pt x="658" y="1647"/>
                  </a:lnTo>
                  <a:lnTo>
                    <a:pt x="659" y="1630"/>
                  </a:lnTo>
                  <a:lnTo>
                    <a:pt x="659" y="1589"/>
                  </a:lnTo>
                  <a:lnTo>
                    <a:pt x="656" y="1540"/>
                  </a:lnTo>
                  <a:lnTo>
                    <a:pt x="696" y="1525"/>
                  </a:lnTo>
                  <a:lnTo>
                    <a:pt x="696" y="1525"/>
                  </a:lnTo>
                  <a:lnTo>
                    <a:pt x="696" y="1517"/>
                  </a:lnTo>
                  <a:lnTo>
                    <a:pt x="696" y="1495"/>
                  </a:lnTo>
                  <a:lnTo>
                    <a:pt x="695" y="1480"/>
                  </a:lnTo>
                  <a:lnTo>
                    <a:pt x="693" y="1465"/>
                  </a:lnTo>
                  <a:lnTo>
                    <a:pt x="690" y="1450"/>
                  </a:lnTo>
                  <a:lnTo>
                    <a:pt x="686" y="1435"/>
                  </a:lnTo>
                  <a:lnTo>
                    <a:pt x="686" y="1435"/>
                  </a:lnTo>
                  <a:lnTo>
                    <a:pt x="683" y="1425"/>
                  </a:lnTo>
                  <a:lnTo>
                    <a:pt x="676" y="1412"/>
                  </a:lnTo>
                  <a:lnTo>
                    <a:pt x="656" y="1376"/>
                  </a:lnTo>
                  <a:lnTo>
                    <a:pt x="630" y="1332"/>
                  </a:lnTo>
                  <a:lnTo>
                    <a:pt x="601" y="1284"/>
                  </a:lnTo>
                  <a:lnTo>
                    <a:pt x="550" y="1200"/>
                  </a:lnTo>
                  <a:lnTo>
                    <a:pt x="526" y="1164"/>
                  </a:lnTo>
                  <a:lnTo>
                    <a:pt x="526" y="1164"/>
                  </a:lnTo>
                  <a:lnTo>
                    <a:pt x="531" y="1155"/>
                  </a:lnTo>
                  <a:lnTo>
                    <a:pt x="535" y="1149"/>
                  </a:lnTo>
                  <a:lnTo>
                    <a:pt x="536" y="1146"/>
                  </a:lnTo>
                  <a:lnTo>
                    <a:pt x="536" y="1144"/>
                  </a:lnTo>
                  <a:lnTo>
                    <a:pt x="536" y="1144"/>
                  </a:lnTo>
                  <a:lnTo>
                    <a:pt x="490" y="1043"/>
                  </a:lnTo>
                  <a:lnTo>
                    <a:pt x="473" y="1007"/>
                  </a:lnTo>
                  <a:lnTo>
                    <a:pt x="460" y="973"/>
                  </a:lnTo>
                  <a:lnTo>
                    <a:pt x="450" y="947"/>
                  </a:lnTo>
                  <a:lnTo>
                    <a:pt x="447" y="938"/>
                  </a:lnTo>
                  <a:lnTo>
                    <a:pt x="446" y="933"/>
                  </a:lnTo>
                  <a:lnTo>
                    <a:pt x="446" y="933"/>
                  </a:lnTo>
                  <a:lnTo>
                    <a:pt x="447" y="923"/>
                  </a:lnTo>
                  <a:lnTo>
                    <a:pt x="452" y="910"/>
                  </a:lnTo>
                  <a:lnTo>
                    <a:pt x="465" y="878"/>
                  </a:lnTo>
                  <a:lnTo>
                    <a:pt x="486" y="827"/>
                  </a:lnTo>
                  <a:lnTo>
                    <a:pt x="486" y="827"/>
                  </a:lnTo>
                  <a:close/>
                  <a:moveTo>
                    <a:pt x="249" y="334"/>
                  </a:moveTo>
                  <a:lnTo>
                    <a:pt x="249" y="334"/>
                  </a:lnTo>
                  <a:lnTo>
                    <a:pt x="250" y="345"/>
                  </a:lnTo>
                  <a:lnTo>
                    <a:pt x="250" y="345"/>
                  </a:lnTo>
                  <a:lnTo>
                    <a:pt x="253" y="362"/>
                  </a:lnTo>
                  <a:lnTo>
                    <a:pt x="255" y="374"/>
                  </a:lnTo>
                  <a:lnTo>
                    <a:pt x="255" y="385"/>
                  </a:lnTo>
                  <a:lnTo>
                    <a:pt x="255" y="385"/>
                  </a:lnTo>
                  <a:lnTo>
                    <a:pt x="257" y="407"/>
                  </a:lnTo>
                  <a:lnTo>
                    <a:pt x="258" y="416"/>
                  </a:lnTo>
                  <a:lnTo>
                    <a:pt x="259" y="419"/>
                  </a:lnTo>
                  <a:lnTo>
                    <a:pt x="260" y="421"/>
                  </a:lnTo>
                  <a:lnTo>
                    <a:pt x="260" y="421"/>
                  </a:lnTo>
                  <a:lnTo>
                    <a:pt x="264" y="423"/>
                  </a:lnTo>
                  <a:lnTo>
                    <a:pt x="265" y="431"/>
                  </a:lnTo>
                  <a:lnTo>
                    <a:pt x="265" y="431"/>
                  </a:lnTo>
                  <a:lnTo>
                    <a:pt x="270" y="456"/>
                  </a:lnTo>
                  <a:lnTo>
                    <a:pt x="270" y="456"/>
                  </a:lnTo>
                  <a:lnTo>
                    <a:pt x="263" y="451"/>
                  </a:lnTo>
                  <a:lnTo>
                    <a:pt x="257" y="447"/>
                  </a:lnTo>
                  <a:lnTo>
                    <a:pt x="250" y="446"/>
                  </a:lnTo>
                  <a:lnTo>
                    <a:pt x="250" y="446"/>
                  </a:lnTo>
                  <a:lnTo>
                    <a:pt x="242" y="444"/>
                  </a:lnTo>
                  <a:lnTo>
                    <a:pt x="229" y="442"/>
                  </a:lnTo>
                  <a:lnTo>
                    <a:pt x="219" y="439"/>
                  </a:lnTo>
                  <a:lnTo>
                    <a:pt x="217" y="437"/>
                  </a:lnTo>
                  <a:lnTo>
                    <a:pt x="215" y="436"/>
                  </a:lnTo>
                  <a:lnTo>
                    <a:pt x="215" y="436"/>
                  </a:lnTo>
                  <a:lnTo>
                    <a:pt x="215" y="424"/>
                  </a:lnTo>
                  <a:lnTo>
                    <a:pt x="215" y="403"/>
                  </a:lnTo>
                  <a:lnTo>
                    <a:pt x="215" y="370"/>
                  </a:lnTo>
                  <a:lnTo>
                    <a:pt x="215" y="370"/>
                  </a:lnTo>
                  <a:lnTo>
                    <a:pt x="215" y="369"/>
                  </a:lnTo>
                  <a:lnTo>
                    <a:pt x="213" y="369"/>
                  </a:lnTo>
                  <a:lnTo>
                    <a:pt x="208" y="368"/>
                  </a:lnTo>
                  <a:lnTo>
                    <a:pt x="208" y="368"/>
                  </a:lnTo>
                  <a:lnTo>
                    <a:pt x="227" y="352"/>
                  </a:lnTo>
                  <a:lnTo>
                    <a:pt x="249" y="334"/>
                  </a:lnTo>
                  <a:lnTo>
                    <a:pt x="249" y="334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FA280C06-491F-5646-65C6-87332168EB07}"/>
              </a:ext>
            </a:extLst>
          </p:cNvPr>
          <p:cNvGrpSpPr/>
          <p:nvPr/>
        </p:nvGrpSpPr>
        <p:grpSpPr>
          <a:xfrm>
            <a:off x="7126849" y="967819"/>
            <a:ext cx="1339420" cy="2478297"/>
            <a:chOff x="6667501" y="0"/>
            <a:chExt cx="2014537" cy="3727450"/>
          </a:xfrm>
        </p:grpSpPr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FEC259A5-83F3-3349-4FB4-1D28ACFF7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01" y="0"/>
              <a:ext cx="334963" cy="506413"/>
            </a:xfrm>
            <a:custGeom>
              <a:avLst/>
              <a:gdLst>
                <a:gd name="T0" fmla="*/ 210 w 211"/>
                <a:gd name="T1" fmla="*/ 282 h 319"/>
                <a:gd name="T2" fmla="*/ 210 w 211"/>
                <a:gd name="T3" fmla="*/ 282 h 319"/>
                <a:gd name="T4" fmla="*/ 211 w 211"/>
                <a:gd name="T5" fmla="*/ 275 h 319"/>
                <a:gd name="T6" fmla="*/ 211 w 211"/>
                <a:gd name="T7" fmla="*/ 266 h 319"/>
                <a:gd name="T8" fmla="*/ 210 w 211"/>
                <a:gd name="T9" fmla="*/ 255 h 319"/>
                <a:gd name="T10" fmla="*/ 208 w 211"/>
                <a:gd name="T11" fmla="*/ 242 h 319"/>
                <a:gd name="T12" fmla="*/ 201 w 211"/>
                <a:gd name="T13" fmla="*/ 213 h 319"/>
                <a:gd name="T14" fmla="*/ 195 w 211"/>
                <a:gd name="T15" fmla="*/ 182 h 319"/>
                <a:gd name="T16" fmla="*/ 195 w 211"/>
                <a:gd name="T17" fmla="*/ 182 h 319"/>
                <a:gd name="T18" fmla="*/ 193 w 211"/>
                <a:gd name="T19" fmla="*/ 173 h 319"/>
                <a:gd name="T20" fmla="*/ 189 w 211"/>
                <a:gd name="T21" fmla="*/ 162 h 319"/>
                <a:gd name="T22" fmla="*/ 176 w 211"/>
                <a:gd name="T23" fmla="*/ 137 h 319"/>
                <a:gd name="T24" fmla="*/ 160 w 211"/>
                <a:gd name="T25" fmla="*/ 109 h 319"/>
                <a:gd name="T26" fmla="*/ 141 w 211"/>
                <a:gd name="T27" fmla="*/ 80 h 319"/>
                <a:gd name="T28" fmla="*/ 121 w 211"/>
                <a:gd name="T29" fmla="*/ 54 h 319"/>
                <a:gd name="T30" fmla="*/ 102 w 211"/>
                <a:gd name="T31" fmla="*/ 31 h 319"/>
                <a:gd name="T32" fmla="*/ 86 w 211"/>
                <a:gd name="T33" fmla="*/ 15 h 319"/>
                <a:gd name="T34" fmla="*/ 80 w 211"/>
                <a:gd name="T35" fmla="*/ 9 h 319"/>
                <a:gd name="T36" fmla="*/ 75 w 211"/>
                <a:gd name="T37" fmla="*/ 6 h 319"/>
                <a:gd name="T38" fmla="*/ 75 w 211"/>
                <a:gd name="T39" fmla="*/ 6 h 319"/>
                <a:gd name="T40" fmla="*/ 62 w 211"/>
                <a:gd name="T41" fmla="*/ 3 h 319"/>
                <a:gd name="T42" fmla="*/ 56 w 211"/>
                <a:gd name="T43" fmla="*/ 0 h 319"/>
                <a:gd name="T44" fmla="*/ 52 w 211"/>
                <a:gd name="T45" fmla="*/ 1 h 319"/>
                <a:gd name="T46" fmla="*/ 52 w 211"/>
                <a:gd name="T47" fmla="*/ 1 h 319"/>
                <a:gd name="T48" fmla="*/ 52 w 211"/>
                <a:gd name="T49" fmla="*/ 1 h 319"/>
                <a:gd name="T50" fmla="*/ 50 w 211"/>
                <a:gd name="T51" fmla="*/ 3 h 319"/>
                <a:gd name="T52" fmla="*/ 43 w 211"/>
                <a:gd name="T53" fmla="*/ 5 h 319"/>
                <a:gd name="T54" fmla="*/ 35 w 211"/>
                <a:gd name="T55" fmla="*/ 10 h 319"/>
                <a:gd name="T56" fmla="*/ 23 w 211"/>
                <a:gd name="T57" fmla="*/ 19 h 319"/>
                <a:gd name="T58" fmla="*/ 18 w 211"/>
                <a:gd name="T59" fmla="*/ 25 h 319"/>
                <a:gd name="T60" fmla="*/ 13 w 211"/>
                <a:gd name="T61" fmla="*/ 33 h 319"/>
                <a:gd name="T62" fmla="*/ 10 w 211"/>
                <a:gd name="T63" fmla="*/ 41 h 319"/>
                <a:gd name="T64" fmla="*/ 6 w 211"/>
                <a:gd name="T65" fmla="*/ 51 h 319"/>
                <a:gd name="T66" fmla="*/ 3 w 211"/>
                <a:gd name="T67" fmla="*/ 63 h 319"/>
                <a:gd name="T68" fmla="*/ 1 w 211"/>
                <a:gd name="T69" fmla="*/ 77 h 319"/>
                <a:gd name="T70" fmla="*/ 0 w 211"/>
                <a:gd name="T71" fmla="*/ 90 h 319"/>
                <a:gd name="T72" fmla="*/ 1 w 211"/>
                <a:gd name="T73" fmla="*/ 108 h 319"/>
                <a:gd name="T74" fmla="*/ 1 w 211"/>
                <a:gd name="T75" fmla="*/ 108 h 319"/>
                <a:gd name="T76" fmla="*/ 3 w 211"/>
                <a:gd name="T77" fmla="*/ 137 h 319"/>
                <a:gd name="T78" fmla="*/ 8 w 211"/>
                <a:gd name="T79" fmla="*/ 163 h 319"/>
                <a:gd name="T80" fmla="*/ 16 w 211"/>
                <a:gd name="T81" fmla="*/ 186 h 319"/>
                <a:gd name="T82" fmla="*/ 26 w 211"/>
                <a:gd name="T83" fmla="*/ 207 h 319"/>
                <a:gd name="T84" fmla="*/ 38 w 211"/>
                <a:gd name="T85" fmla="*/ 226 h 319"/>
                <a:gd name="T86" fmla="*/ 52 w 211"/>
                <a:gd name="T87" fmla="*/ 244 h 319"/>
                <a:gd name="T88" fmla="*/ 70 w 211"/>
                <a:gd name="T89" fmla="*/ 261 h 319"/>
                <a:gd name="T90" fmla="*/ 90 w 211"/>
                <a:gd name="T91" fmla="*/ 277 h 319"/>
                <a:gd name="T92" fmla="*/ 90 w 211"/>
                <a:gd name="T93" fmla="*/ 277 h 319"/>
                <a:gd name="T94" fmla="*/ 110 w 211"/>
                <a:gd name="T95" fmla="*/ 291 h 319"/>
                <a:gd name="T96" fmla="*/ 129 w 211"/>
                <a:gd name="T97" fmla="*/ 303 h 319"/>
                <a:gd name="T98" fmla="*/ 144 w 211"/>
                <a:gd name="T99" fmla="*/ 310 h 319"/>
                <a:gd name="T100" fmla="*/ 157 w 211"/>
                <a:gd name="T101" fmla="*/ 314 h 319"/>
                <a:gd name="T102" fmla="*/ 167 w 211"/>
                <a:gd name="T103" fmla="*/ 316 h 319"/>
                <a:gd name="T104" fmla="*/ 175 w 211"/>
                <a:gd name="T105" fmla="*/ 318 h 319"/>
                <a:gd name="T106" fmla="*/ 181 w 211"/>
                <a:gd name="T107" fmla="*/ 319 h 319"/>
                <a:gd name="T108" fmla="*/ 181 w 211"/>
                <a:gd name="T109" fmla="*/ 319 h 319"/>
                <a:gd name="T110" fmla="*/ 194 w 211"/>
                <a:gd name="T111" fmla="*/ 306 h 319"/>
                <a:gd name="T112" fmla="*/ 203 w 211"/>
                <a:gd name="T113" fmla="*/ 295 h 319"/>
                <a:gd name="T114" fmla="*/ 206 w 211"/>
                <a:gd name="T115" fmla="*/ 289 h 319"/>
                <a:gd name="T116" fmla="*/ 210 w 211"/>
                <a:gd name="T117" fmla="*/ 282 h 319"/>
                <a:gd name="T118" fmla="*/ 210 w 211"/>
                <a:gd name="T119" fmla="*/ 28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1" h="319">
                  <a:moveTo>
                    <a:pt x="210" y="282"/>
                  </a:moveTo>
                  <a:lnTo>
                    <a:pt x="210" y="282"/>
                  </a:lnTo>
                  <a:lnTo>
                    <a:pt x="211" y="275"/>
                  </a:lnTo>
                  <a:lnTo>
                    <a:pt x="211" y="266"/>
                  </a:lnTo>
                  <a:lnTo>
                    <a:pt x="210" y="255"/>
                  </a:lnTo>
                  <a:lnTo>
                    <a:pt x="208" y="242"/>
                  </a:lnTo>
                  <a:lnTo>
                    <a:pt x="201" y="213"/>
                  </a:lnTo>
                  <a:lnTo>
                    <a:pt x="195" y="182"/>
                  </a:lnTo>
                  <a:lnTo>
                    <a:pt x="195" y="182"/>
                  </a:lnTo>
                  <a:lnTo>
                    <a:pt x="193" y="173"/>
                  </a:lnTo>
                  <a:lnTo>
                    <a:pt x="189" y="162"/>
                  </a:lnTo>
                  <a:lnTo>
                    <a:pt x="176" y="137"/>
                  </a:lnTo>
                  <a:lnTo>
                    <a:pt x="160" y="109"/>
                  </a:lnTo>
                  <a:lnTo>
                    <a:pt x="141" y="80"/>
                  </a:lnTo>
                  <a:lnTo>
                    <a:pt x="121" y="54"/>
                  </a:lnTo>
                  <a:lnTo>
                    <a:pt x="102" y="31"/>
                  </a:lnTo>
                  <a:lnTo>
                    <a:pt x="86" y="15"/>
                  </a:lnTo>
                  <a:lnTo>
                    <a:pt x="80" y="9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62" y="3"/>
                  </a:lnTo>
                  <a:lnTo>
                    <a:pt x="56" y="0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0" y="3"/>
                  </a:lnTo>
                  <a:lnTo>
                    <a:pt x="43" y="5"/>
                  </a:lnTo>
                  <a:lnTo>
                    <a:pt x="35" y="10"/>
                  </a:lnTo>
                  <a:lnTo>
                    <a:pt x="23" y="19"/>
                  </a:lnTo>
                  <a:lnTo>
                    <a:pt x="18" y="25"/>
                  </a:lnTo>
                  <a:lnTo>
                    <a:pt x="13" y="33"/>
                  </a:lnTo>
                  <a:lnTo>
                    <a:pt x="10" y="41"/>
                  </a:lnTo>
                  <a:lnTo>
                    <a:pt x="6" y="51"/>
                  </a:lnTo>
                  <a:lnTo>
                    <a:pt x="3" y="63"/>
                  </a:lnTo>
                  <a:lnTo>
                    <a:pt x="1" y="77"/>
                  </a:lnTo>
                  <a:lnTo>
                    <a:pt x="0" y="90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3" y="137"/>
                  </a:lnTo>
                  <a:lnTo>
                    <a:pt x="8" y="163"/>
                  </a:lnTo>
                  <a:lnTo>
                    <a:pt x="16" y="186"/>
                  </a:lnTo>
                  <a:lnTo>
                    <a:pt x="26" y="207"/>
                  </a:lnTo>
                  <a:lnTo>
                    <a:pt x="38" y="226"/>
                  </a:lnTo>
                  <a:lnTo>
                    <a:pt x="52" y="244"/>
                  </a:lnTo>
                  <a:lnTo>
                    <a:pt x="70" y="261"/>
                  </a:lnTo>
                  <a:lnTo>
                    <a:pt x="90" y="277"/>
                  </a:lnTo>
                  <a:lnTo>
                    <a:pt x="90" y="277"/>
                  </a:lnTo>
                  <a:lnTo>
                    <a:pt x="110" y="291"/>
                  </a:lnTo>
                  <a:lnTo>
                    <a:pt x="129" y="303"/>
                  </a:lnTo>
                  <a:lnTo>
                    <a:pt x="144" y="310"/>
                  </a:lnTo>
                  <a:lnTo>
                    <a:pt x="157" y="314"/>
                  </a:lnTo>
                  <a:lnTo>
                    <a:pt x="167" y="316"/>
                  </a:lnTo>
                  <a:lnTo>
                    <a:pt x="175" y="318"/>
                  </a:lnTo>
                  <a:lnTo>
                    <a:pt x="181" y="319"/>
                  </a:lnTo>
                  <a:lnTo>
                    <a:pt x="181" y="319"/>
                  </a:lnTo>
                  <a:lnTo>
                    <a:pt x="194" y="306"/>
                  </a:lnTo>
                  <a:lnTo>
                    <a:pt x="203" y="295"/>
                  </a:lnTo>
                  <a:lnTo>
                    <a:pt x="206" y="289"/>
                  </a:lnTo>
                  <a:lnTo>
                    <a:pt x="210" y="282"/>
                  </a:lnTo>
                  <a:lnTo>
                    <a:pt x="210" y="28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C1B73A5D-7EFD-98CC-7633-CAD51C50F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3563" y="304800"/>
              <a:ext cx="1768475" cy="3422650"/>
            </a:xfrm>
            <a:custGeom>
              <a:avLst/>
              <a:gdLst>
                <a:gd name="T0" fmla="*/ 778 w 1114"/>
                <a:gd name="T1" fmla="*/ 149 h 2156"/>
                <a:gd name="T2" fmla="*/ 712 w 1114"/>
                <a:gd name="T3" fmla="*/ 163 h 2156"/>
                <a:gd name="T4" fmla="*/ 695 w 1114"/>
                <a:gd name="T5" fmla="*/ 200 h 2156"/>
                <a:gd name="T6" fmla="*/ 654 w 1114"/>
                <a:gd name="T7" fmla="*/ 261 h 2156"/>
                <a:gd name="T8" fmla="*/ 627 w 1114"/>
                <a:gd name="T9" fmla="*/ 314 h 2156"/>
                <a:gd name="T10" fmla="*/ 632 w 1114"/>
                <a:gd name="T11" fmla="*/ 382 h 2156"/>
                <a:gd name="T12" fmla="*/ 501 w 1114"/>
                <a:gd name="T13" fmla="*/ 412 h 2156"/>
                <a:gd name="T14" fmla="*/ 216 w 1114"/>
                <a:gd name="T15" fmla="*/ 362 h 2156"/>
                <a:gd name="T16" fmla="*/ 145 w 1114"/>
                <a:gd name="T17" fmla="*/ 201 h 2156"/>
                <a:gd name="T18" fmla="*/ 125 w 1114"/>
                <a:gd name="T19" fmla="*/ 121 h 2156"/>
                <a:gd name="T20" fmla="*/ 78 w 1114"/>
                <a:gd name="T21" fmla="*/ 82 h 2156"/>
                <a:gd name="T22" fmla="*/ 28 w 1114"/>
                <a:gd name="T23" fmla="*/ 1 h 2156"/>
                <a:gd name="T24" fmla="*/ 16 w 1114"/>
                <a:gd name="T25" fmla="*/ 43 h 2156"/>
                <a:gd name="T26" fmla="*/ 38 w 1114"/>
                <a:gd name="T27" fmla="*/ 197 h 2156"/>
                <a:gd name="T28" fmla="*/ 119 w 1114"/>
                <a:gd name="T29" fmla="*/ 362 h 2156"/>
                <a:gd name="T30" fmla="*/ 199 w 1114"/>
                <a:gd name="T31" fmla="*/ 574 h 2156"/>
                <a:gd name="T32" fmla="*/ 330 w 1114"/>
                <a:gd name="T33" fmla="*/ 625 h 2156"/>
                <a:gd name="T34" fmla="*/ 351 w 1114"/>
                <a:gd name="T35" fmla="*/ 824 h 2156"/>
                <a:gd name="T36" fmla="*/ 264 w 1114"/>
                <a:gd name="T37" fmla="*/ 1009 h 2156"/>
                <a:gd name="T38" fmla="*/ 281 w 1114"/>
                <a:gd name="T39" fmla="*/ 1200 h 2156"/>
                <a:gd name="T40" fmla="*/ 419 w 1114"/>
                <a:gd name="T41" fmla="*/ 1479 h 2156"/>
                <a:gd name="T42" fmla="*/ 437 w 1114"/>
                <a:gd name="T43" fmla="*/ 1773 h 2156"/>
                <a:gd name="T44" fmla="*/ 491 w 1114"/>
                <a:gd name="T45" fmla="*/ 1954 h 2156"/>
                <a:gd name="T46" fmla="*/ 471 w 1114"/>
                <a:gd name="T47" fmla="*/ 2069 h 2156"/>
                <a:gd name="T48" fmla="*/ 511 w 1114"/>
                <a:gd name="T49" fmla="*/ 2132 h 2156"/>
                <a:gd name="T50" fmla="*/ 634 w 1114"/>
                <a:gd name="T51" fmla="*/ 2144 h 2156"/>
                <a:gd name="T52" fmla="*/ 667 w 1114"/>
                <a:gd name="T53" fmla="*/ 2089 h 2156"/>
                <a:gd name="T54" fmla="*/ 606 w 1114"/>
                <a:gd name="T55" fmla="*/ 1999 h 2156"/>
                <a:gd name="T56" fmla="*/ 580 w 1114"/>
                <a:gd name="T57" fmla="*/ 1913 h 2156"/>
                <a:gd name="T58" fmla="*/ 584 w 1114"/>
                <a:gd name="T59" fmla="*/ 1743 h 2156"/>
                <a:gd name="T60" fmla="*/ 596 w 1114"/>
                <a:gd name="T61" fmla="*/ 1351 h 2156"/>
                <a:gd name="T62" fmla="*/ 599 w 1114"/>
                <a:gd name="T63" fmla="*/ 1284 h 2156"/>
                <a:gd name="T64" fmla="*/ 692 w 1114"/>
                <a:gd name="T65" fmla="*/ 1692 h 2156"/>
                <a:gd name="T66" fmla="*/ 702 w 1114"/>
                <a:gd name="T67" fmla="*/ 1938 h 2156"/>
                <a:gd name="T68" fmla="*/ 756 w 1114"/>
                <a:gd name="T69" fmla="*/ 1984 h 2156"/>
                <a:gd name="T70" fmla="*/ 917 w 1114"/>
                <a:gd name="T71" fmla="*/ 1989 h 2156"/>
                <a:gd name="T72" fmla="*/ 957 w 1114"/>
                <a:gd name="T73" fmla="*/ 1954 h 2156"/>
                <a:gd name="T74" fmla="*/ 870 w 1114"/>
                <a:gd name="T75" fmla="*/ 1900 h 2156"/>
                <a:gd name="T76" fmla="*/ 801 w 1114"/>
                <a:gd name="T77" fmla="*/ 1809 h 2156"/>
                <a:gd name="T78" fmla="*/ 825 w 1114"/>
                <a:gd name="T79" fmla="*/ 1610 h 2156"/>
                <a:gd name="T80" fmla="*/ 827 w 1114"/>
                <a:gd name="T81" fmla="*/ 1336 h 2156"/>
                <a:gd name="T82" fmla="*/ 742 w 1114"/>
                <a:gd name="T83" fmla="*/ 994 h 2156"/>
                <a:gd name="T84" fmla="*/ 830 w 1114"/>
                <a:gd name="T85" fmla="*/ 751 h 2156"/>
                <a:gd name="T86" fmla="*/ 896 w 1114"/>
                <a:gd name="T87" fmla="*/ 839 h 2156"/>
                <a:gd name="T88" fmla="*/ 986 w 1114"/>
                <a:gd name="T89" fmla="*/ 855 h 2156"/>
                <a:gd name="T90" fmla="*/ 1073 w 1114"/>
                <a:gd name="T91" fmla="*/ 790 h 2156"/>
                <a:gd name="T92" fmla="*/ 1114 w 1114"/>
                <a:gd name="T93" fmla="*/ 732 h 2156"/>
                <a:gd name="T94" fmla="*/ 1093 w 1114"/>
                <a:gd name="T95" fmla="*/ 728 h 2156"/>
                <a:gd name="T96" fmla="*/ 1079 w 1114"/>
                <a:gd name="T97" fmla="*/ 701 h 2156"/>
                <a:gd name="T98" fmla="*/ 1034 w 1114"/>
                <a:gd name="T99" fmla="*/ 689 h 2156"/>
                <a:gd name="T100" fmla="*/ 952 w 1114"/>
                <a:gd name="T101" fmla="*/ 713 h 2156"/>
                <a:gd name="T102" fmla="*/ 922 w 1114"/>
                <a:gd name="T103" fmla="*/ 623 h 2156"/>
                <a:gd name="T104" fmla="*/ 848 w 1114"/>
                <a:gd name="T105" fmla="*/ 450 h 2156"/>
                <a:gd name="T106" fmla="*/ 900 w 1114"/>
                <a:gd name="T107" fmla="*/ 369 h 2156"/>
                <a:gd name="T108" fmla="*/ 922 w 1114"/>
                <a:gd name="T109" fmla="*/ 314 h 2156"/>
                <a:gd name="T110" fmla="*/ 917 w 1114"/>
                <a:gd name="T111" fmla="*/ 221 h 2156"/>
                <a:gd name="T112" fmla="*/ 867 w 1114"/>
                <a:gd name="T113" fmla="*/ 161 h 2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14" h="2156">
                  <a:moveTo>
                    <a:pt x="817" y="161"/>
                  </a:moveTo>
                  <a:lnTo>
                    <a:pt x="817" y="161"/>
                  </a:lnTo>
                  <a:lnTo>
                    <a:pt x="807" y="153"/>
                  </a:lnTo>
                  <a:lnTo>
                    <a:pt x="798" y="148"/>
                  </a:lnTo>
                  <a:lnTo>
                    <a:pt x="794" y="147"/>
                  </a:lnTo>
                  <a:lnTo>
                    <a:pt x="792" y="146"/>
                  </a:lnTo>
                  <a:lnTo>
                    <a:pt x="792" y="146"/>
                  </a:lnTo>
                  <a:lnTo>
                    <a:pt x="786" y="147"/>
                  </a:lnTo>
                  <a:lnTo>
                    <a:pt x="778" y="149"/>
                  </a:lnTo>
                  <a:lnTo>
                    <a:pt x="772" y="153"/>
                  </a:lnTo>
                  <a:lnTo>
                    <a:pt x="767" y="156"/>
                  </a:lnTo>
                  <a:lnTo>
                    <a:pt x="767" y="156"/>
                  </a:lnTo>
                  <a:lnTo>
                    <a:pt x="764" y="157"/>
                  </a:lnTo>
                  <a:lnTo>
                    <a:pt x="758" y="158"/>
                  </a:lnTo>
                  <a:lnTo>
                    <a:pt x="743" y="160"/>
                  </a:lnTo>
                  <a:lnTo>
                    <a:pt x="722" y="161"/>
                  </a:lnTo>
                  <a:lnTo>
                    <a:pt x="722" y="161"/>
                  </a:lnTo>
                  <a:lnTo>
                    <a:pt x="712" y="163"/>
                  </a:lnTo>
                  <a:lnTo>
                    <a:pt x="705" y="167"/>
                  </a:lnTo>
                  <a:lnTo>
                    <a:pt x="703" y="168"/>
                  </a:lnTo>
                  <a:lnTo>
                    <a:pt x="702" y="171"/>
                  </a:lnTo>
                  <a:lnTo>
                    <a:pt x="702" y="171"/>
                  </a:lnTo>
                  <a:lnTo>
                    <a:pt x="702" y="175"/>
                  </a:lnTo>
                  <a:lnTo>
                    <a:pt x="700" y="177"/>
                  </a:lnTo>
                  <a:lnTo>
                    <a:pt x="697" y="191"/>
                  </a:lnTo>
                  <a:lnTo>
                    <a:pt x="697" y="191"/>
                  </a:lnTo>
                  <a:lnTo>
                    <a:pt x="695" y="200"/>
                  </a:lnTo>
                  <a:lnTo>
                    <a:pt x="695" y="206"/>
                  </a:lnTo>
                  <a:lnTo>
                    <a:pt x="693" y="211"/>
                  </a:lnTo>
                  <a:lnTo>
                    <a:pt x="687" y="221"/>
                  </a:lnTo>
                  <a:lnTo>
                    <a:pt x="687" y="221"/>
                  </a:lnTo>
                  <a:lnTo>
                    <a:pt x="677" y="235"/>
                  </a:lnTo>
                  <a:lnTo>
                    <a:pt x="669" y="247"/>
                  </a:lnTo>
                  <a:lnTo>
                    <a:pt x="662" y="261"/>
                  </a:lnTo>
                  <a:lnTo>
                    <a:pt x="662" y="261"/>
                  </a:lnTo>
                  <a:lnTo>
                    <a:pt x="654" y="261"/>
                  </a:lnTo>
                  <a:lnTo>
                    <a:pt x="648" y="262"/>
                  </a:lnTo>
                  <a:lnTo>
                    <a:pt x="644" y="264"/>
                  </a:lnTo>
                  <a:lnTo>
                    <a:pt x="642" y="266"/>
                  </a:lnTo>
                  <a:lnTo>
                    <a:pt x="642" y="266"/>
                  </a:lnTo>
                  <a:lnTo>
                    <a:pt x="639" y="270"/>
                  </a:lnTo>
                  <a:lnTo>
                    <a:pt x="637" y="275"/>
                  </a:lnTo>
                  <a:lnTo>
                    <a:pt x="632" y="289"/>
                  </a:lnTo>
                  <a:lnTo>
                    <a:pt x="628" y="306"/>
                  </a:lnTo>
                  <a:lnTo>
                    <a:pt x="627" y="314"/>
                  </a:lnTo>
                  <a:lnTo>
                    <a:pt x="627" y="321"/>
                  </a:lnTo>
                  <a:lnTo>
                    <a:pt x="627" y="321"/>
                  </a:lnTo>
                  <a:lnTo>
                    <a:pt x="628" y="343"/>
                  </a:lnTo>
                  <a:lnTo>
                    <a:pt x="629" y="350"/>
                  </a:lnTo>
                  <a:lnTo>
                    <a:pt x="632" y="357"/>
                  </a:lnTo>
                  <a:lnTo>
                    <a:pt x="632" y="357"/>
                  </a:lnTo>
                  <a:lnTo>
                    <a:pt x="633" y="364"/>
                  </a:lnTo>
                  <a:lnTo>
                    <a:pt x="633" y="370"/>
                  </a:lnTo>
                  <a:lnTo>
                    <a:pt x="632" y="382"/>
                  </a:lnTo>
                  <a:lnTo>
                    <a:pt x="632" y="382"/>
                  </a:lnTo>
                  <a:lnTo>
                    <a:pt x="627" y="398"/>
                  </a:lnTo>
                  <a:lnTo>
                    <a:pt x="622" y="412"/>
                  </a:lnTo>
                  <a:lnTo>
                    <a:pt x="622" y="412"/>
                  </a:lnTo>
                  <a:lnTo>
                    <a:pt x="578" y="409"/>
                  </a:lnTo>
                  <a:lnTo>
                    <a:pt x="539" y="409"/>
                  </a:lnTo>
                  <a:lnTo>
                    <a:pt x="519" y="411"/>
                  </a:lnTo>
                  <a:lnTo>
                    <a:pt x="501" y="412"/>
                  </a:lnTo>
                  <a:lnTo>
                    <a:pt x="501" y="412"/>
                  </a:lnTo>
                  <a:lnTo>
                    <a:pt x="470" y="417"/>
                  </a:lnTo>
                  <a:lnTo>
                    <a:pt x="441" y="423"/>
                  </a:lnTo>
                  <a:lnTo>
                    <a:pt x="406" y="432"/>
                  </a:lnTo>
                  <a:lnTo>
                    <a:pt x="406" y="432"/>
                  </a:lnTo>
                  <a:lnTo>
                    <a:pt x="306" y="452"/>
                  </a:lnTo>
                  <a:lnTo>
                    <a:pt x="271" y="457"/>
                  </a:lnTo>
                  <a:lnTo>
                    <a:pt x="271" y="457"/>
                  </a:lnTo>
                  <a:lnTo>
                    <a:pt x="216" y="362"/>
                  </a:lnTo>
                  <a:lnTo>
                    <a:pt x="216" y="362"/>
                  </a:lnTo>
                  <a:lnTo>
                    <a:pt x="189" y="296"/>
                  </a:lnTo>
                  <a:lnTo>
                    <a:pt x="165" y="231"/>
                  </a:lnTo>
                  <a:lnTo>
                    <a:pt x="165" y="231"/>
                  </a:lnTo>
                  <a:lnTo>
                    <a:pt x="162" y="225"/>
                  </a:lnTo>
                  <a:lnTo>
                    <a:pt x="155" y="216"/>
                  </a:lnTo>
                  <a:lnTo>
                    <a:pt x="148" y="207"/>
                  </a:lnTo>
                  <a:lnTo>
                    <a:pt x="147" y="203"/>
                  </a:lnTo>
                  <a:lnTo>
                    <a:pt x="145" y="201"/>
                  </a:lnTo>
                  <a:lnTo>
                    <a:pt x="145" y="201"/>
                  </a:lnTo>
                  <a:lnTo>
                    <a:pt x="143" y="183"/>
                  </a:lnTo>
                  <a:lnTo>
                    <a:pt x="140" y="166"/>
                  </a:lnTo>
                  <a:lnTo>
                    <a:pt x="140" y="166"/>
                  </a:lnTo>
                  <a:lnTo>
                    <a:pt x="140" y="160"/>
                  </a:lnTo>
                  <a:lnTo>
                    <a:pt x="139" y="148"/>
                  </a:lnTo>
                  <a:lnTo>
                    <a:pt x="138" y="142"/>
                  </a:lnTo>
                  <a:lnTo>
                    <a:pt x="134" y="134"/>
                  </a:lnTo>
                  <a:lnTo>
                    <a:pt x="130" y="128"/>
                  </a:lnTo>
                  <a:lnTo>
                    <a:pt x="125" y="121"/>
                  </a:lnTo>
                  <a:lnTo>
                    <a:pt x="125" y="121"/>
                  </a:lnTo>
                  <a:lnTo>
                    <a:pt x="113" y="108"/>
                  </a:lnTo>
                  <a:lnTo>
                    <a:pt x="103" y="97"/>
                  </a:lnTo>
                  <a:lnTo>
                    <a:pt x="94" y="89"/>
                  </a:lnTo>
                  <a:lnTo>
                    <a:pt x="90" y="85"/>
                  </a:lnTo>
                  <a:lnTo>
                    <a:pt x="90" y="85"/>
                  </a:lnTo>
                  <a:lnTo>
                    <a:pt x="89" y="84"/>
                  </a:lnTo>
                  <a:lnTo>
                    <a:pt x="85" y="83"/>
                  </a:lnTo>
                  <a:lnTo>
                    <a:pt x="78" y="82"/>
                  </a:lnTo>
                  <a:lnTo>
                    <a:pt x="65" y="80"/>
                  </a:lnTo>
                  <a:lnTo>
                    <a:pt x="35" y="75"/>
                  </a:lnTo>
                  <a:lnTo>
                    <a:pt x="35" y="75"/>
                  </a:lnTo>
                  <a:lnTo>
                    <a:pt x="35" y="64"/>
                  </a:lnTo>
                  <a:lnTo>
                    <a:pt x="34" y="38"/>
                  </a:lnTo>
                  <a:lnTo>
                    <a:pt x="34" y="25"/>
                  </a:lnTo>
                  <a:lnTo>
                    <a:pt x="31" y="13"/>
                  </a:lnTo>
                  <a:lnTo>
                    <a:pt x="29" y="4"/>
                  </a:lnTo>
                  <a:lnTo>
                    <a:pt x="28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1" y="1"/>
                  </a:lnTo>
                  <a:lnTo>
                    <a:pt x="20" y="5"/>
                  </a:lnTo>
                  <a:lnTo>
                    <a:pt x="19" y="10"/>
                  </a:lnTo>
                  <a:lnTo>
                    <a:pt x="19" y="18"/>
                  </a:lnTo>
                  <a:lnTo>
                    <a:pt x="18" y="34"/>
                  </a:lnTo>
                  <a:lnTo>
                    <a:pt x="16" y="43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0" y="70"/>
                  </a:lnTo>
                  <a:lnTo>
                    <a:pt x="5" y="98"/>
                  </a:lnTo>
                  <a:lnTo>
                    <a:pt x="0" y="131"/>
                  </a:lnTo>
                  <a:lnTo>
                    <a:pt x="20" y="166"/>
                  </a:lnTo>
                  <a:lnTo>
                    <a:pt x="20" y="166"/>
                  </a:lnTo>
                  <a:lnTo>
                    <a:pt x="29" y="183"/>
                  </a:lnTo>
                  <a:lnTo>
                    <a:pt x="38" y="197"/>
                  </a:lnTo>
                  <a:lnTo>
                    <a:pt x="41" y="202"/>
                  </a:lnTo>
                  <a:lnTo>
                    <a:pt x="45" y="206"/>
                  </a:lnTo>
                  <a:lnTo>
                    <a:pt x="45" y="206"/>
                  </a:lnTo>
                  <a:lnTo>
                    <a:pt x="50" y="210"/>
                  </a:lnTo>
                  <a:lnTo>
                    <a:pt x="58" y="217"/>
                  </a:lnTo>
                  <a:lnTo>
                    <a:pt x="76" y="235"/>
                  </a:lnTo>
                  <a:lnTo>
                    <a:pt x="100" y="261"/>
                  </a:lnTo>
                  <a:lnTo>
                    <a:pt x="100" y="261"/>
                  </a:lnTo>
                  <a:lnTo>
                    <a:pt x="119" y="362"/>
                  </a:lnTo>
                  <a:lnTo>
                    <a:pt x="140" y="477"/>
                  </a:lnTo>
                  <a:lnTo>
                    <a:pt x="140" y="477"/>
                  </a:lnTo>
                  <a:lnTo>
                    <a:pt x="149" y="524"/>
                  </a:lnTo>
                  <a:lnTo>
                    <a:pt x="154" y="546"/>
                  </a:lnTo>
                  <a:lnTo>
                    <a:pt x="158" y="554"/>
                  </a:lnTo>
                  <a:lnTo>
                    <a:pt x="160" y="558"/>
                  </a:lnTo>
                  <a:lnTo>
                    <a:pt x="160" y="558"/>
                  </a:lnTo>
                  <a:lnTo>
                    <a:pt x="175" y="564"/>
                  </a:lnTo>
                  <a:lnTo>
                    <a:pt x="199" y="574"/>
                  </a:lnTo>
                  <a:lnTo>
                    <a:pt x="231" y="588"/>
                  </a:lnTo>
                  <a:lnTo>
                    <a:pt x="241" y="613"/>
                  </a:lnTo>
                  <a:lnTo>
                    <a:pt x="241" y="613"/>
                  </a:lnTo>
                  <a:lnTo>
                    <a:pt x="254" y="618"/>
                  </a:lnTo>
                  <a:lnTo>
                    <a:pt x="266" y="620"/>
                  </a:lnTo>
                  <a:lnTo>
                    <a:pt x="276" y="623"/>
                  </a:lnTo>
                  <a:lnTo>
                    <a:pt x="276" y="623"/>
                  </a:lnTo>
                  <a:lnTo>
                    <a:pt x="296" y="624"/>
                  </a:lnTo>
                  <a:lnTo>
                    <a:pt x="330" y="625"/>
                  </a:lnTo>
                  <a:lnTo>
                    <a:pt x="360" y="627"/>
                  </a:lnTo>
                  <a:lnTo>
                    <a:pt x="368" y="628"/>
                  </a:lnTo>
                  <a:lnTo>
                    <a:pt x="371" y="628"/>
                  </a:lnTo>
                  <a:lnTo>
                    <a:pt x="371" y="628"/>
                  </a:lnTo>
                  <a:lnTo>
                    <a:pt x="370" y="630"/>
                  </a:lnTo>
                  <a:lnTo>
                    <a:pt x="368" y="637"/>
                  </a:lnTo>
                  <a:lnTo>
                    <a:pt x="366" y="659"/>
                  </a:lnTo>
                  <a:lnTo>
                    <a:pt x="360" y="726"/>
                  </a:lnTo>
                  <a:lnTo>
                    <a:pt x="351" y="824"/>
                  </a:lnTo>
                  <a:lnTo>
                    <a:pt x="351" y="824"/>
                  </a:lnTo>
                  <a:lnTo>
                    <a:pt x="306" y="903"/>
                  </a:lnTo>
                  <a:lnTo>
                    <a:pt x="276" y="962"/>
                  </a:lnTo>
                  <a:lnTo>
                    <a:pt x="264" y="983"/>
                  </a:lnTo>
                  <a:lnTo>
                    <a:pt x="261" y="994"/>
                  </a:lnTo>
                  <a:lnTo>
                    <a:pt x="261" y="994"/>
                  </a:lnTo>
                  <a:lnTo>
                    <a:pt x="261" y="999"/>
                  </a:lnTo>
                  <a:lnTo>
                    <a:pt x="262" y="1004"/>
                  </a:lnTo>
                  <a:lnTo>
                    <a:pt x="264" y="1009"/>
                  </a:lnTo>
                  <a:lnTo>
                    <a:pt x="268" y="1012"/>
                  </a:lnTo>
                  <a:lnTo>
                    <a:pt x="273" y="1018"/>
                  </a:lnTo>
                  <a:lnTo>
                    <a:pt x="276" y="1020"/>
                  </a:lnTo>
                  <a:lnTo>
                    <a:pt x="276" y="1020"/>
                  </a:lnTo>
                  <a:lnTo>
                    <a:pt x="276" y="1095"/>
                  </a:lnTo>
                  <a:lnTo>
                    <a:pt x="277" y="1154"/>
                  </a:lnTo>
                  <a:lnTo>
                    <a:pt x="278" y="1180"/>
                  </a:lnTo>
                  <a:lnTo>
                    <a:pt x="281" y="1200"/>
                  </a:lnTo>
                  <a:lnTo>
                    <a:pt x="281" y="1200"/>
                  </a:lnTo>
                  <a:lnTo>
                    <a:pt x="284" y="1219"/>
                  </a:lnTo>
                  <a:lnTo>
                    <a:pt x="289" y="1243"/>
                  </a:lnTo>
                  <a:lnTo>
                    <a:pt x="303" y="1296"/>
                  </a:lnTo>
                  <a:lnTo>
                    <a:pt x="321" y="1361"/>
                  </a:lnTo>
                  <a:lnTo>
                    <a:pt x="371" y="1371"/>
                  </a:lnTo>
                  <a:lnTo>
                    <a:pt x="371" y="1371"/>
                  </a:lnTo>
                  <a:lnTo>
                    <a:pt x="396" y="1425"/>
                  </a:lnTo>
                  <a:lnTo>
                    <a:pt x="413" y="1465"/>
                  </a:lnTo>
                  <a:lnTo>
                    <a:pt x="419" y="1479"/>
                  </a:lnTo>
                  <a:lnTo>
                    <a:pt x="421" y="1487"/>
                  </a:lnTo>
                  <a:lnTo>
                    <a:pt x="421" y="1487"/>
                  </a:lnTo>
                  <a:lnTo>
                    <a:pt x="424" y="1509"/>
                  </a:lnTo>
                  <a:lnTo>
                    <a:pt x="425" y="1537"/>
                  </a:lnTo>
                  <a:lnTo>
                    <a:pt x="426" y="1582"/>
                  </a:lnTo>
                  <a:lnTo>
                    <a:pt x="426" y="1582"/>
                  </a:lnTo>
                  <a:lnTo>
                    <a:pt x="429" y="1645"/>
                  </a:lnTo>
                  <a:lnTo>
                    <a:pt x="432" y="1714"/>
                  </a:lnTo>
                  <a:lnTo>
                    <a:pt x="437" y="1773"/>
                  </a:lnTo>
                  <a:lnTo>
                    <a:pt x="441" y="1808"/>
                  </a:lnTo>
                  <a:lnTo>
                    <a:pt x="441" y="1808"/>
                  </a:lnTo>
                  <a:lnTo>
                    <a:pt x="444" y="1820"/>
                  </a:lnTo>
                  <a:lnTo>
                    <a:pt x="450" y="1838"/>
                  </a:lnTo>
                  <a:lnTo>
                    <a:pt x="466" y="1882"/>
                  </a:lnTo>
                  <a:lnTo>
                    <a:pt x="482" y="1926"/>
                  </a:lnTo>
                  <a:lnTo>
                    <a:pt x="489" y="1942"/>
                  </a:lnTo>
                  <a:lnTo>
                    <a:pt x="491" y="1954"/>
                  </a:lnTo>
                  <a:lnTo>
                    <a:pt x="491" y="1954"/>
                  </a:lnTo>
                  <a:lnTo>
                    <a:pt x="491" y="1961"/>
                  </a:lnTo>
                  <a:lnTo>
                    <a:pt x="490" y="1971"/>
                  </a:lnTo>
                  <a:lnTo>
                    <a:pt x="486" y="1990"/>
                  </a:lnTo>
                  <a:lnTo>
                    <a:pt x="480" y="2006"/>
                  </a:lnTo>
                  <a:lnTo>
                    <a:pt x="476" y="2019"/>
                  </a:lnTo>
                  <a:lnTo>
                    <a:pt x="476" y="2019"/>
                  </a:lnTo>
                  <a:lnTo>
                    <a:pt x="474" y="2043"/>
                  </a:lnTo>
                  <a:lnTo>
                    <a:pt x="471" y="2069"/>
                  </a:lnTo>
                  <a:lnTo>
                    <a:pt x="471" y="2069"/>
                  </a:lnTo>
                  <a:lnTo>
                    <a:pt x="470" y="2089"/>
                  </a:lnTo>
                  <a:lnTo>
                    <a:pt x="472" y="2098"/>
                  </a:lnTo>
                  <a:lnTo>
                    <a:pt x="474" y="2104"/>
                  </a:lnTo>
                  <a:lnTo>
                    <a:pt x="476" y="2109"/>
                  </a:lnTo>
                  <a:lnTo>
                    <a:pt x="476" y="2109"/>
                  </a:lnTo>
                  <a:lnTo>
                    <a:pt x="479" y="2112"/>
                  </a:lnTo>
                  <a:lnTo>
                    <a:pt x="482" y="2116"/>
                  </a:lnTo>
                  <a:lnTo>
                    <a:pt x="495" y="2123"/>
                  </a:lnTo>
                  <a:lnTo>
                    <a:pt x="511" y="2132"/>
                  </a:lnTo>
                  <a:lnTo>
                    <a:pt x="530" y="2139"/>
                  </a:lnTo>
                  <a:lnTo>
                    <a:pt x="550" y="2147"/>
                  </a:lnTo>
                  <a:lnTo>
                    <a:pt x="571" y="2152"/>
                  </a:lnTo>
                  <a:lnTo>
                    <a:pt x="590" y="2154"/>
                  </a:lnTo>
                  <a:lnTo>
                    <a:pt x="599" y="2156"/>
                  </a:lnTo>
                  <a:lnTo>
                    <a:pt x="606" y="2154"/>
                  </a:lnTo>
                  <a:lnTo>
                    <a:pt x="606" y="2154"/>
                  </a:lnTo>
                  <a:lnTo>
                    <a:pt x="620" y="2151"/>
                  </a:lnTo>
                  <a:lnTo>
                    <a:pt x="634" y="2144"/>
                  </a:lnTo>
                  <a:lnTo>
                    <a:pt x="645" y="2136"/>
                  </a:lnTo>
                  <a:lnTo>
                    <a:pt x="657" y="2127"/>
                  </a:lnTo>
                  <a:lnTo>
                    <a:pt x="664" y="2117"/>
                  </a:lnTo>
                  <a:lnTo>
                    <a:pt x="668" y="2107"/>
                  </a:lnTo>
                  <a:lnTo>
                    <a:pt x="669" y="2102"/>
                  </a:lnTo>
                  <a:lnTo>
                    <a:pt x="669" y="2098"/>
                  </a:lnTo>
                  <a:lnTo>
                    <a:pt x="669" y="2093"/>
                  </a:lnTo>
                  <a:lnTo>
                    <a:pt x="667" y="2089"/>
                  </a:lnTo>
                  <a:lnTo>
                    <a:pt x="667" y="2089"/>
                  </a:lnTo>
                  <a:lnTo>
                    <a:pt x="660" y="2082"/>
                  </a:lnTo>
                  <a:lnTo>
                    <a:pt x="654" y="2075"/>
                  </a:lnTo>
                  <a:lnTo>
                    <a:pt x="640" y="2063"/>
                  </a:lnTo>
                  <a:lnTo>
                    <a:pt x="628" y="2053"/>
                  </a:lnTo>
                  <a:lnTo>
                    <a:pt x="624" y="2049"/>
                  </a:lnTo>
                  <a:lnTo>
                    <a:pt x="622" y="2044"/>
                  </a:lnTo>
                  <a:lnTo>
                    <a:pt x="622" y="2044"/>
                  </a:lnTo>
                  <a:lnTo>
                    <a:pt x="614" y="2024"/>
                  </a:lnTo>
                  <a:lnTo>
                    <a:pt x="606" y="1999"/>
                  </a:lnTo>
                  <a:lnTo>
                    <a:pt x="606" y="1999"/>
                  </a:lnTo>
                  <a:lnTo>
                    <a:pt x="604" y="1984"/>
                  </a:lnTo>
                  <a:lnTo>
                    <a:pt x="601" y="1969"/>
                  </a:lnTo>
                  <a:lnTo>
                    <a:pt x="598" y="1954"/>
                  </a:lnTo>
                  <a:lnTo>
                    <a:pt x="595" y="1946"/>
                  </a:lnTo>
                  <a:lnTo>
                    <a:pt x="591" y="1938"/>
                  </a:lnTo>
                  <a:lnTo>
                    <a:pt x="591" y="1938"/>
                  </a:lnTo>
                  <a:lnTo>
                    <a:pt x="585" y="1926"/>
                  </a:lnTo>
                  <a:lnTo>
                    <a:pt x="580" y="1913"/>
                  </a:lnTo>
                  <a:lnTo>
                    <a:pt x="578" y="1902"/>
                  </a:lnTo>
                  <a:lnTo>
                    <a:pt x="576" y="1888"/>
                  </a:lnTo>
                  <a:lnTo>
                    <a:pt x="576" y="1888"/>
                  </a:lnTo>
                  <a:lnTo>
                    <a:pt x="575" y="1871"/>
                  </a:lnTo>
                  <a:lnTo>
                    <a:pt x="576" y="1849"/>
                  </a:lnTo>
                  <a:lnTo>
                    <a:pt x="576" y="1808"/>
                  </a:lnTo>
                  <a:lnTo>
                    <a:pt x="576" y="1808"/>
                  </a:lnTo>
                  <a:lnTo>
                    <a:pt x="579" y="1782"/>
                  </a:lnTo>
                  <a:lnTo>
                    <a:pt x="584" y="1743"/>
                  </a:lnTo>
                  <a:lnTo>
                    <a:pt x="591" y="1682"/>
                  </a:lnTo>
                  <a:lnTo>
                    <a:pt x="591" y="1682"/>
                  </a:lnTo>
                  <a:lnTo>
                    <a:pt x="598" y="1626"/>
                  </a:lnTo>
                  <a:lnTo>
                    <a:pt x="600" y="1593"/>
                  </a:lnTo>
                  <a:lnTo>
                    <a:pt x="601" y="1581"/>
                  </a:lnTo>
                  <a:lnTo>
                    <a:pt x="601" y="1572"/>
                  </a:lnTo>
                  <a:lnTo>
                    <a:pt x="601" y="1572"/>
                  </a:lnTo>
                  <a:lnTo>
                    <a:pt x="581" y="1361"/>
                  </a:lnTo>
                  <a:lnTo>
                    <a:pt x="596" y="1351"/>
                  </a:lnTo>
                  <a:lnTo>
                    <a:pt x="596" y="1351"/>
                  </a:lnTo>
                  <a:lnTo>
                    <a:pt x="594" y="1326"/>
                  </a:lnTo>
                  <a:lnTo>
                    <a:pt x="593" y="1307"/>
                  </a:lnTo>
                  <a:lnTo>
                    <a:pt x="591" y="1291"/>
                  </a:lnTo>
                  <a:lnTo>
                    <a:pt x="591" y="1291"/>
                  </a:lnTo>
                  <a:lnTo>
                    <a:pt x="593" y="1287"/>
                  </a:lnTo>
                  <a:lnTo>
                    <a:pt x="594" y="1284"/>
                  </a:lnTo>
                  <a:lnTo>
                    <a:pt x="596" y="1284"/>
                  </a:lnTo>
                  <a:lnTo>
                    <a:pt x="599" y="1284"/>
                  </a:lnTo>
                  <a:lnTo>
                    <a:pt x="604" y="1288"/>
                  </a:lnTo>
                  <a:lnTo>
                    <a:pt x="606" y="1291"/>
                  </a:lnTo>
                  <a:lnTo>
                    <a:pt x="617" y="1351"/>
                  </a:lnTo>
                  <a:lnTo>
                    <a:pt x="632" y="1351"/>
                  </a:lnTo>
                  <a:lnTo>
                    <a:pt x="672" y="1492"/>
                  </a:lnTo>
                  <a:lnTo>
                    <a:pt x="672" y="1492"/>
                  </a:lnTo>
                  <a:lnTo>
                    <a:pt x="678" y="1559"/>
                  </a:lnTo>
                  <a:lnTo>
                    <a:pt x="684" y="1625"/>
                  </a:lnTo>
                  <a:lnTo>
                    <a:pt x="692" y="1692"/>
                  </a:lnTo>
                  <a:lnTo>
                    <a:pt x="692" y="1692"/>
                  </a:lnTo>
                  <a:lnTo>
                    <a:pt x="698" y="1748"/>
                  </a:lnTo>
                  <a:lnTo>
                    <a:pt x="700" y="1785"/>
                  </a:lnTo>
                  <a:lnTo>
                    <a:pt x="702" y="1815"/>
                  </a:lnTo>
                  <a:lnTo>
                    <a:pt x="702" y="1843"/>
                  </a:lnTo>
                  <a:lnTo>
                    <a:pt x="702" y="1843"/>
                  </a:lnTo>
                  <a:lnTo>
                    <a:pt x="702" y="1896"/>
                  </a:lnTo>
                  <a:lnTo>
                    <a:pt x="703" y="1920"/>
                  </a:lnTo>
                  <a:lnTo>
                    <a:pt x="702" y="1938"/>
                  </a:lnTo>
                  <a:lnTo>
                    <a:pt x="702" y="1938"/>
                  </a:lnTo>
                  <a:lnTo>
                    <a:pt x="700" y="1966"/>
                  </a:lnTo>
                  <a:lnTo>
                    <a:pt x="700" y="1974"/>
                  </a:lnTo>
                  <a:lnTo>
                    <a:pt x="702" y="1979"/>
                  </a:lnTo>
                  <a:lnTo>
                    <a:pt x="702" y="1979"/>
                  </a:lnTo>
                  <a:lnTo>
                    <a:pt x="705" y="1980"/>
                  </a:lnTo>
                  <a:lnTo>
                    <a:pt x="712" y="1981"/>
                  </a:lnTo>
                  <a:lnTo>
                    <a:pt x="733" y="1982"/>
                  </a:lnTo>
                  <a:lnTo>
                    <a:pt x="756" y="1984"/>
                  </a:lnTo>
                  <a:lnTo>
                    <a:pt x="772" y="1984"/>
                  </a:lnTo>
                  <a:lnTo>
                    <a:pt x="772" y="1984"/>
                  </a:lnTo>
                  <a:lnTo>
                    <a:pt x="781" y="1984"/>
                  </a:lnTo>
                  <a:lnTo>
                    <a:pt x="794" y="1985"/>
                  </a:lnTo>
                  <a:lnTo>
                    <a:pt x="836" y="1989"/>
                  </a:lnTo>
                  <a:lnTo>
                    <a:pt x="858" y="1990"/>
                  </a:lnTo>
                  <a:lnTo>
                    <a:pt x="880" y="1991"/>
                  </a:lnTo>
                  <a:lnTo>
                    <a:pt x="901" y="1991"/>
                  </a:lnTo>
                  <a:lnTo>
                    <a:pt x="917" y="1989"/>
                  </a:lnTo>
                  <a:lnTo>
                    <a:pt x="917" y="1989"/>
                  </a:lnTo>
                  <a:lnTo>
                    <a:pt x="930" y="1985"/>
                  </a:lnTo>
                  <a:lnTo>
                    <a:pt x="941" y="1982"/>
                  </a:lnTo>
                  <a:lnTo>
                    <a:pt x="949" y="1979"/>
                  </a:lnTo>
                  <a:lnTo>
                    <a:pt x="955" y="1974"/>
                  </a:lnTo>
                  <a:lnTo>
                    <a:pt x="957" y="1970"/>
                  </a:lnTo>
                  <a:lnTo>
                    <a:pt x="960" y="1965"/>
                  </a:lnTo>
                  <a:lnTo>
                    <a:pt x="959" y="1960"/>
                  </a:lnTo>
                  <a:lnTo>
                    <a:pt x="957" y="1954"/>
                  </a:lnTo>
                  <a:lnTo>
                    <a:pt x="957" y="1954"/>
                  </a:lnTo>
                  <a:lnTo>
                    <a:pt x="952" y="1942"/>
                  </a:lnTo>
                  <a:lnTo>
                    <a:pt x="949" y="1938"/>
                  </a:lnTo>
                  <a:lnTo>
                    <a:pt x="945" y="1935"/>
                  </a:lnTo>
                  <a:lnTo>
                    <a:pt x="935" y="1928"/>
                  </a:lnTo>
                  <a:lnTo>
                    <a:pt x="922" y="1923"/>
                  </a:lnTo>
                  <a:lnTo>
                    <a:pt x="922" y="1923"/>
                  </a:lnTo>
                  <a:lnTo>
                    <a:pt x="900" y="1913"/>
                  </a:lnTo>
                  <a:lnTo>
                    <a:pt x="870" y="1900"/>
                  </a:lnTo>
                  <a:lnTo>
                    <a:pt x="842" y="1883"/>
                  </a:lnTo>
                  <a:lnTo>
                    <a:pt x="832" y="1877"/>
                  </a:lnTo>
                  <a:lnTo>
                    <a:pt x="827" y="1873"/>
                  </a:lnTo>
                  <a:lnTo>
                    <a:pt x="827" y="1873"/>
                  </a:lnTo>
                  <a:lnTo>
                    <a:pt x="820" y="1861"/>
                  </a:lnTo>
                  <a:lnTo>
                    <a:pt x="809" y="1842"/>
                  </a:lnTo>
                  <a:lnTo>
                    <a:pt x="797" y="1818"/>
                  </a:lnTo>
                  <a:lnTo>
                    <a:pt x="797" y="1818"/>
                  </a:lnTo>
                  <a:lnTo>
                    <a:pt x="801" y="1809"/>
                  </a:lnTo>
                  <a:lnTo>
                    <a:pt x="804" y="1798"/>
                  </a:lnTo>
                  <a:lnTo>
                    <a:pt x="809" y="1782"/>
                  </a:lnTo>
                  <a:lnTo>
                    <a:pt x="815" y="1761"/>
                  </a:lnTo>
                  <a:lnTo>
                    <a:pt x="818" y="1738"/>
                  </a:lnTo>
                  <a:lnTo>
                    <a:pt x="821" y="1709"/>
                  </a:lnTo>
                  <a:lnTo>
                    <a:pt x="822" y="1677"/>
                  </a:lnTo>
                  <a:lnTo>
                    <a:pt x="822" y="1677"/>
                  </a:lnTo>
                  <a:lnTo>
                    <a:pt x="822" y="1643"/>
                  </a:lnTo>
                  <a:lnTo>
                    <a:pt x="825" y="1610"/>
                  </a:lnTo>
                  <a:lnTo>
                    <a:pt x="830" y="1549"/>
                  </a:lnTo>
                  <a:lnTo>
                    <a:pt x="835" y="1502"/>
                  </a:lnTo>
                  <a:lnTo>
                    <a:pt x="837" y="1476"/>
                  </a:lnTo>
                  <a:lnTo>
                    <a:pt x="837" y="1476"/>
                  </a:lnTo>
                  <a:lnTo>
                    <a:pt x="837" y="1466"/>
                  </a:lnTo>
                  <a:lnTo>
                    <a:pt x="833" y="1449"/>
                  </a:lnTo>
                  <a:lnTo>
                    <a:pt x="825" y="1402"/>
                  </a:lnTo>
                  <a:lnTo>
                    <a:pt x="812" y="1341"/>
                  </a:lnTo>
                  <a:lnTo>
                    <a:pt x="827" y="1336"/>
                  </a:lnTo>
                  <a:lnTo>
                    <a:pt x="827" y="1336"/>
                  </a:lnTo>
                  <a:lnTo>
                    <a:pt x="806" y="1233"/>
                  </a:lnTo>
                  <a:lnTo>
                    <a:pt x="782" y="1120"/>
                  </a:lnTo>
                  <a:lnTo>
                    <a:pt x="782" y="1120"/>
                  </a:lnTo>
                  <a:lnTo>
                    <a:pt x="778" y="1111"/>
                  </a:lnTo>
                  <a:lnTo>
                    <a:pt x="771" y="1097"/>
                  </a:lnTo>
                  <a:lnTo>
                    <a:pt x="751" y="1060"/>
                  </a:lnTo>
                  <a:lnTo>
                    <a:pt x="722" y="1009"/>
                  </a:lnTo>
                  <a:lnTo>
                    <a:pt x="742" y="994"/>
                  </a:lnTo>
                  <a:lnTo>
                    <a:pt x="717" y="919"/>
                  </a:lnTo>
                  <a:lnTo>
                    <a:pt x="717" y="919"/>
                  </a:lnTo>
                  <a:lnTo>
                    <a:pt x="772" y="826"/>
                  </a:lnTo>
                  <a:lnTo>
                    <a:pt x="811" y="763"/>
                  </a:lnTo>
                  <a:lnTo>
                    <a:pt x="823" y="745"/>
                  </a:lnTo>
                  <a:lnTo>
                    <a:pt x="827" y="738"/>
                  </a:lnTo>
                  <a:lnTo>
                    <a:pt x="827" y="738"/>
                  </a:lnTo>
                  <a:lnTo>
                    <a:pt x="827" y="743"/>
                  </a:lnTo>
                  <a:lnTo>
                    <a:pt x="830" y="751"/>
                  </a:lnTo>
                  <a:lnTo>
                    <a:pt x="835" y="762"/>
                  </a:lnTo>
                  <a:lnTo>
                    <a:pt x="840" y="775"/>
                  </a:lnTo>
                  <a:lnTo>
                    <a:pt x="846" y="789"/>
                  </a:lnTo>
                  <a:lnTo>
                    <a:pt x="855" y="802"/>
                  </a:lnTo>
                  <a:lnTo>
                    <a:pt x="863" y="814"/>
                  </a:lnTo>
                  <a:lnTo>
                    <a:pt x="872" y="824"/>
                  </a:lnTo>
                  <a:lnTo>
                    <a:pt x="872" y="824"/>
                  </a:lnTo>
                  <a:lnTo>
                    <a:pt x="883" y="831"/>
                  </a:lnTo>
                  <a:lnTo>
                    <a:pt x="896" y="839"/>
                  </a:lnTo>
                  <a:lnTo>
                    <a:pt x="910" y="846"/>
                  </a:lnTo>
                  <a:lnTo>
                    <a:pt x="925" y="851"/>
                  </a:lnTo>
                  <a:lnTo>
                    <a:pt x="940" y="855"/>
                  </a:lnTo>
                  <a:lnTo>
                    <a:pt x="955" y="859"/>
                  </a:lnTo>
                  <a:lnTo>
                    <a:pt x="967" y="860"/>
                  </a:lnTo>
                  <a:lnTo>
                    <a:pt x="977" y="859"/>
                  </a:lnTo>
                  <a:lnTo>
                    <a:pt x="977" y="859"/>
                  </a:lnTo>
                  <a:lnTo>
                    <a:pt x="982" y="858"/>
                  </a:lnTo>
                  <a:lnTo>
                    <a:pt x="986" y="855"/>
                  </a:lnTo>
                  <a:lnTo>
                    <a:pt x="995" y="849"/>
                  </a:lnTo>
                  <a:lnTo>
                    <a:pt x="1004" y="841"/>
                  </a:lnTo>
                  <a:lnTo>
                    <a:pt x="1011" y="831"/>
                  </a:lnTo>
                  <a:lnTo>
                    <a:pt x="1023" y="816"/>
                  </a:lnTo>
                  <a:lnTo>
                    <a:pt x="1028" y="809"/>
                  </a:lnTo>
                  <a:lnTo>
                    <a:pt x="1058" y="799"/>
                  </a:lnTo>
                  <a:lnTo>
                    <a:pt x="1058" y="799"/>
                  </a:lnTo>
                  <a:lnTo>
                    <a:pt x="1065" y="795"/>
                  </a:lnTo>
                  <a:lnTo>
                    <a:pt x="1073" y="790"/>
                  </a:lnTo>
                  <a:lnTo>
                    <a:pt x="1088" y="778"/>
                  </a:lnTo>
                  <a:lnTo>
                    <a:pt x="1099" y="768"/>
                  </a:lnTo>
                  <a:lnTo>
                    <a:pt x="1103" y="763"/>
                  </a:lnTo>
                  <a:lnTo>
                    <a:pt x="1103" y="763"/>
                  </a:lnTo>
                  <a:lnTo>
                    <a:pt x="1105" y="760"/>
                  </a:lnTo>
                  <a:lnTo>
                    <a:pt x="1110" y="750"/>
                  </a:lnTo>
                  <a:lnTo>
                    <a:pt x="1113" y="743"/>
                  </a:lnTo>
                  <a:lnTo>
                    <a:pt x="1114" y="738"/>
                  </a:lnTo>
                  <a:lnTo>
                    <a:pt x="1114" y="732"/>
                  </a:lnTo>
                  <a:lnTo>
                    <a:pt x="1113" y="728"/>
                  </a:lnTo>
                  <a:lnTo>
                    <a:pt x="1113" y="728"/>
                  </a:lnTo>
                  <a:lnTo>
                    <a:pt x="1110" y="726"/>
                  </a:lnTo>
                  <a:lnTo>
                    <a:pt x="1106" y="724"/>
                  </a:lnTo>
                  <a:lnTo>
                    <a:pt x="1104" y="723"/>
                  </a:lnTo>
                  <a:lnTo>
                    <a:pt x="1100" y="724"/>
                  </a:lnTo>
                  <a:lnTo>
                    <a:pt x="1095" y="727"/>
                  </a:lnTo>
                  <a:lnTo>
                    <a:pt x="1093" y="728"/>
                  </a:lnTo>
                  <a:lnTo>
                    <a:pt x="1093" y="728"/>
                  </a:lnTo>
                  <a:lnTo>
                    <a:pt x="1093" y="726"/>
                  </a:lnTo>
                  <a:lnTo>
                    <a:pt x="1091" y="722"/>
                  </a:lnTo>
                  <a:lnTo>
                    <a:pt x="1088" y="718"/>
                  </a:lnTo>
                  <a:lnTo>
                    <a:pt x="1088" y="718"/>
                  </a:lnTo>
                  <a:lnTo>
                    <a:pt x="1089" y="716"/>
                  </a:lnTo>
                  <a:lnTo>
                    <a:pt x="1088" y="709"/>
                  </a:lnTo>
                  <a:lnTo>
                    <a:pt x="1086" y="707"/>
                  </a:lnTo>
                  <a:lnTo>
                    <a:pt x="1084" y="703"/>
                  </a:lnTo>
                  <a:lnTo>
                    <a:pt x="1079" y="701"/>
                  </a:lnTo>
                  <a:lnTo>
                    <a:pt x="1073" y="698"/>
                  </a:lnTo>
                  <a:lnTo>
                    <a:pt x="1073" y="698"/>
                  </a:lnTo>
                  <a:lnTo>
                    <a:pt x="1058" y="696"/>
                  </a:lnTo>
                  <a:lnTo>
                    <a:pt x="1048" y="693"/>
                  </a:lnTo>
                  <a:lnTo>
                    <a:pt x="1038" y="693"/>
                  </a:lnTo>
                  <a:lnTo>
                    <a:pt x="1038" y="693"/>
                  </a:lnTo>
                  <a:lnTo>
                    <a:pt x="1039" y="692"/>
                  </a:lnTo>
                  <a:lnTo>
                    <a:pt x="1038" y="691"/>
                  </a:lnTo>
                  <a:lnTo>
                    <a:pt x="1034" y="689"/>
                  </a:lnTo>
                  <a:lnTo>
                    <a:pt x="1023" y="688"/>
                  </a:lnTo>
                  <a:lnTo>
                    <a:pt x="1023" y="688"/>
                  </a:lnTo>
                  <a:lnTo>
                    <a:pt x="1015" y="688"/>
                  </a:lnTo>
                  <a:lnTo>
                    <a:pt x="1009" y="689"/>
                  </a:lnTo>
                  <a:lnTo>
                    <a:pt x="1000" y="693"/>
                  </a:lnTo>
                  <a:lnTo>
                    <a:pt x="994" y="697"/>
                  </a:lnTo>
                  <a:lnTo>
                    <a:pt x="992" y="698"/>
                  </a:lnTo>
                  <a:lnTo>
                    <a:pt x="967" y="718"/>
                  </a:lnTo>
                  <a:lnTo>
                    <a:pt x="952" y="713"/>
                  </a:lnTo>
                  <a:lnTo>
                    <a:pt x="952" y="698"/>
                  </a:lnTo>
                  <a:lnTo>
                    <a:pt x="927" y="653"/>
                  </a:lnTo>
                  <a:lnTo>
                    <a:pt x="927" y="653"/>
                  </a:lnTo>
                  <a:lnTo>
                    <a:pt x="929" y="653"/>
                  </a:lnTo>
                  <a:lnTo>
                    <a:pt x="929" y="653"/>
                  </a:lnTo>
                  <a:lnTo>
                    <a:pt x="929" y="650"/>
                  </a:lnTo>
                  <a:lnTo>
                    <a:pt x="929" y="643"/>
                  </a:lnTo>
                  <a:lnTo>
                    <a:pt x="922" y="623"/>
                  </a:lnTo>
                  <a:lnTo>
                    <a:pt x="922" y="623"/>
                  </a:lnTo>
                  <a:lnTo>
                    <a:pt x="908" y="579"/>
                  </a:lnTo>
                  <a:lnTo>
                    <a:pt x="902" y="558"/>
                  </a:lnTo>
                  <a:lnTo>
                    <a:pt x="902" y="558"/>
                  </a:lnTo>
                  <a:lnTo>
                    <a:pt x="897" y="550"/>
                  </a:lnTo>
                  <a:lnTo>
                    <a:pt x="890" y="537"/>
                  </a:lnTo>
                  <a:lnTo>
                    <a:pt x="877" y="522"/>
                  </a:lnTo>
                  <a:lnTo>
                    <a:pt x="827" y="482"/>
                  </a:lnTo>
                  <a:lnTo>
                    <a:pt x="827" y="482"/>
                  </a:lnTo>
                  <a:lnTo>
                    <a:pt x="848" y="450"/>
                  </a:lnTo>
                  <a:lnTo>
                    <a:pt x="863" y="427"/>
                  </a:lnTo>
                  <a:lnTo>
                    <a:pt x="868" y="419"/>
                  </a:lnTo>
                  <a:lnTo>
                    <a:pt x="872" y="417"/>
                  </a:lnTo>
                  <a:lnTo>
                    <a:pt x="872" y="417"/>
                  </a:lnTo>
                  <a:lnTo>
                    <a:pt x="875" y="414"/>
                  </a:lnTo>
                  <a:lnTo>
                    <a:pt x="878" y="409"/>
                  </a:lnTo>
                  <a:lnTo>
                    <a:pt x="887" y="392"/>
                  </a:lnTo>
                  <a:lnTo>
                    <a:pt x="896" y="374"/>
                  </a:lnTo>
                  <a:lnTo>
                    <a:pt x="900" y="369"/>
                  </a:lnTo>
                  <a:lnTo>
                    <a:pt x="902" y="367"/>
                  </a:lnTo>
                  <a:lnTo>
                    <a:pt x="902" y="367"/>
                  </a:lnTo>
                  <a:lnTo>
                    <a:pt x="905" y="365"/>
                  </a:lnTo>
                  <a:lnTo>
                    <a:pt x="907" y="363"/>
                  </a:lnTo>
                  <a:lnTo>
                    <a:pt x="913" y="353"/>
                  </a:lnTo>
                  <a:lnTo>
                    <a:pt x="922" y="337"/>
                  </a:lnTo>
                  <a:lnTo>
                    <a:pt x="922" y="337"/>
                  </a:lnTo>
                  <a:lnTo>
                    <a:pt x="922" y="329"/>
                  </a:lnTo>
                  <a:lnTo>
                    <a:pt x="922" y="314"/>
                  </a:lnTo>
                  <a:lnTo>
                    <a:pt x="922" y="298"/>
                  </a:lnTo>
                  <a:lnTo>
                    <a:pt x="922" y="286"/>
                  </a:lnTo>
                  <a:lnTo>
                    <a:pt x="922" y="286"/>
                  </a:lnTo>
                  <a:lnTo>
                    <a:pt x="926" y="264"/>
                  </a:lnTo>
                  <a:lnTo>
                    <a:pt x="927" y="254"/>
                  </a:lnTo>
                  <a:lnTo>
                    <a:pt x="927" y="246"/>
                  </a:lnTo>
                  <a:lnTo>
                    <a:pt x="927" y="246"/>
                  </a:lnTo>
                  <a:lnTo>
                    <a:pt x="917" y="221"/>
                  </a:lnTo>
                  <a:lnTo>
                    <a:pt x="917" y="221"/>
                  </a:lnTo>
                  <a:lnTo>
                    <a:pt x="906" y="207"/>
                  </a:lnTo>
                  <a:lnTo>
                    <a:pt x="897" y="195"/>
                  </a:lnTo>
                  <a:lnTo>
                    <a:pt x="892" y="186"/>
                  </a:lnTo>
                  <a:lnTo>
                    <a:pt x="892" y="186"/>
                  </a:lnTo>
                  <a:lnTo>
                    <a:pt x="887" y="178"/>
                  </a:lnTo>
                  <a:lnTo>
                    <a:pt x="881" y="171"/>
                  </a:lnTo>
                  <a:lnTo>
                    <a:pt x="873" y="165"/>
                  </a:lnTo>
                  <a:lnTo>
                    <a:pt x="867" y="161"/>
                  </a:lnTo>
                  <a:lnTo>
                    <a:pt x="867" y="161"/>
                  </a:lnTo>
                  <a:lnTo>
                    <a:pt x="863" y="160"/>
                  </a:lnTo>
                  <a:lnTo>
                    <a:pt x="857" y="160"/>
                  </a:lnTo>
                  <a:lnTo>
                    <a:pt x="840" y="160"/>
                  </a:lnTo>
                  <a:lnTo>
                    <a:pt x="817" y="161"/>
                  </a:lnTo>
                  <a:lnTo>
                    <a:pt x="817" y="161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72BB84F3-899A-C35F-7842-C8C75E885A9D}"/>
              </a:ext>
            </a:extLst>
          </p:cNvPr>
          <p:cNvGrpSpPr/>
          <p:nvPr/>
        </p:nvGrpSpPr>
        <p:grpSpPr>
          <a:xfrm>
            <a:off x="3788744" y="3952923"/>
            <a:ext cx="2321600" cy="2351586"/>
            <a:chOff x="1398588" y="3621088"/>
            <a:chExt cx="3195638" cy="3236913"/>
          </a:xfrm>
        </p:grpSpPr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D47B7634-9FAA-A34E-8391-C8FB516C5B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1963" y="3621088"/>
              <a:ext cx="2862263" cy="3236913"/>
            </a:xfrm>
            <a:custGeom>
              <a:avLst/>
              <a:gdLst>
                <a:gd name="T0" fmla="*/ 853 w 1803"/>
                <a:gd name="T1" fmla="*/ 0 h 2039"/>
                <a:gd name="T2" fmla="*/ 813 w 1803"/>
                <a:gd name="T3" fmla="*/ 20 h 2039"/>
                <a:gd name="T4" fmla="*/ 758 w 1803"/>
                <a:gd name="T5" fmla="*/ 60 h 2039"/>
                <a:gd name="T6" fmla="*/ 753 w 1803"/>
                <a:gd name="T7" fmla="*/ 91 h 2039"/>
                <a:gd name="T8" fmla="*/ 759 w 1803"/>
                <a:gd name="T9" fmla="*/ 161 h 2039"/>
                <a:gd name="T10" fmla="*/ 738 w 1803"/>
                <a:gd name="T11" fmla="*/ 226 h 2039"/>
                <a:gd name="T12" fmla="*/ 741 w 1803"/>
                <a:gd name="T13" fmla="*/ 265 h 2039"/>
                <a:gd name="T14" fmla="*/ 774 w 1803"/>
                <a:gd name="T15" fmla="*/ 303 h 2039"/>
                <a:gd name="T16" fmla="*/ 847 w 1803"/>
                <a:gd name="T17" fmla="*/ 344 h 2039"/>
                <a:gd name="T18" fmla="*/ 783 w 1803"/>
                <a:gd name="T19" fmla="*/ 477 h 2039"/>
                <a:gd name="T20" fmla="*/ 375 w 1803"/>
                <a:gd name="T21" fmla="*/ 525 h 2039"/>
                <a:gd name="T22" fmla="*/ 106 w 1803"/>
                <a:gd name="T23" fmla="*/ 487 h 2039"/>
                <a:gd name="T24" fmla="*/ 15 w 1803"/>
                <a:gd name="T25" fmla="*/ 506 h 2039"/>
                <a:gd name="T26" fmla="*/ 6 w 1803"/>
                <a:gd name="T27" fmla="*/ 527 h 2039"/>
                <a:gd name="T28" fmla="*/ 11 w 1803"/>
                <a:gd name="T29" fmla="*/ 553 h 2039"/>
                <a:gd name="T30" fmla="*/ 72 w 1803"/>
                <a:gd name="T31" fmla="*/ 599 h 2039"/>
                <a:gd name="T32" fmla="*/ 166 w 1803"/>
                <a:gd name="T33" fmla="*/ 578 h 2039"/>
                <a:gd name="T34" fmla="*/ 417 w 1803"/>
                <a:gd name="T35" fmla="*/ 643 h 2039"/>
                <a:gd name="T36" fmla="*/ 870 w 1803"/>
                <a:gd name="T37" fmla="*/ 666 h 2039"/>
                <a:gd name="T38" fmla="*/ 1114 w 1803"/>
                <a:gd name="T39" fmla="*/ 1110 h 2039"/>
                <a:gd name="T40" fmla="*/ 1084 w 1803"/>
                <a:gd name="T41" fmla="*/ 1441 h 2039"/>
                <a:gd name="T42" fmla="*/ 1145 w 1803"/>
                <a:gd name="T43" fmla="*/ 1852 h 2039"/>
                <a:gd name="T44" fmla="*/ 1097 w 1803"/>
                <a:gd name="T45" fmla="*/ 1895 h 2039"/>
                <a:gd name="T46" fmla="*/ 1087 w 1803"/>
                <a:gd name="T47" fmla="*/ 1901 h 2039"/>
                <a:gd name="T48" fmla="*/ 1073 w 1803"/>
                <a:gd name="T49" fmla="*/ 1918 h 2039"/>
                <a:gd name="T50" fmla="*/ 990 w 1803"/>
                <a:gd name="T51" fmla="*/ 1977 h 2039"/>
                <a:gd name="T52" fmla="*/ 1006 w 1803"/>
                <a:gd name="T53" fmla="*/ 2031 h 2039"/>
                <a:gd name="T54" fmla="*/ 1194 w 1803"/>
                <a:gd name="T55" fmla="*/ 1999 h 2039"/>
                <a:gd name="T56" fmla="*/ 1284 w 1803"/>
                <a:gd name="T57" fmla="*/ 1937 h 2039"/>
                <a:gd name="T58" fmla="*/ 1269 w 1803"/>
                <a:gd name="T59" fmla="*/ 1868 h 2039"/>
                <a:gd name="T60" fmla="*/ 1244 w 1803"/>
                <a:gd name="T61" fmla="*/ 1467 h 2039"/>
                <a:gd name="T62" fmla="*/ 1408 w 1803"/>
                <a:gd name="T63" fmla="*/ 1195 h 2039"/>
                <a:gd name="T64" fmla="*/ 1530 w 1803"/>
                <a:gd name="T65" fmla="*/ 1446 h 2039"/>
                <a:gd name="T66" fmla="*/ 1641 w 1803"/>
                <a:gd name="T67" fmla="*/ 1718 h 2039"/>
                <a:gd name="T68" fmla="*/ 1664 w 1803"/>
                <a:gd name="T69" fmla="*/ 1902 h 2039"/>
                <a:gd name="T70" fmla="*/ 1671 w 1803"/>
                <a:gd name="T71" fmla="*/ 2009 h 2039"/>
                <a:gd name="T72" fmla="*/ 1768 w 1803"/>
                <a:gd name="T73" fmla="*/ 2010 h 2039"/>
                <a:gd name="T74" fmla="*/ 1803 w 1803"/>
                <a:gd name="T75" fmla="*/ 1917 h 2039"/>
                <a:gd name="T76" fmla="*/ 1753 w 1803"/>
                <a:gd name="T77" fmla="*/ 1769 h 2039"/>
                <a:gd name="T78" fmla="*/ 1739 w 1803"/>
                <a:gd name="T79" fmla="*/ 1622 h 2039"/>
                <a:gd name="T80" fmla="*/ 1706 w 1803"/>
                <a:gd name="T81" fmla="*/ 1195 h 2039"/>
                <a:gd name="T82" fmla="*/ 1530 w 1803"/>
                <a:gd name="T83" fmla="*/ 723 h 2039"/>
                <a:gd name="T84" fmla="*/ 1545 w 1803"/>
                <a:gd name="T85" fmla="*/ 558 h 2039"/>
                <a:gd name="T86" fmla="*/ 1621 w 1803"/>
                <a:gd name="T87" fmla="*/ 768 h 2039"/>
                <a:gd name="T88" fmla="*/ 1641 w 1803"/>
                <a:gd name="T89" fmla="*/ 829 h 2039"/>
                <a:gd name="T90" fmla="*/ 1660 w 1803"/>
                <a:gd name="T91" fmla="*/ 771 h 2039"/>
                <a:gd name="T92" fmla="*/ 1706 w 1803"/>
                <a:gd name="T93" fmla="*/ 873 h 2039"/>
                <a:gd name="T94" fmla="*/ 1720 w 1803"/>
                <a:gd name="T95" fmla="*/ 799 h 2039"/>
                <a:gd name="T96" fmla="*/ 1748 w 1803"/>
                <a:gd name="T97" fmla="*/ 876 h 2039"/>
                <a:gd name="T98" fmla="*/ 1770 w 1803"/>
                <a:gd name="T99" fmla="*/ 864 h 2039"/>
                <a:gd name="T100" fmla="*/ 1797 w 1803"/>
                <a:gd name="T101" fmla="*/ 835 h 2039"/>
                <a:gd name="T102" fmla="*/ 1780 w 1803"/>
                <a:gd name="T103" fmla="*/ 763 h 2039"/>
                <a:gd name="T104" fmla="*/ 1710 w 1803"/>
                <a:gd name="T105" fmla="*/ 663 h 2039"/>
                <a:gd name="T106" fmla="*/ 1595 w 1803"/>
                <a:gd name="T107" fmla="*/ 422 h 2039"/>
                <a:gd name="T108" fmla="*/ 1454 w 1803"/>
                <a:gd name="T109" fmla="*/ 322 h 2039"/>
                <a:gd name="T110" fmla="*/ 1258 w 1803"/>
                <a:gd name="T111" fmla="*/ 225 h 2039"/>
                <a:gd name="T112" fmla="*/ 1132 w 1803"/>
                <a:gd name="T113" fmla="*/ 231 h 2039"/>
                <a:gd name="T114" fmla="*/ 1053 w 1803"/>
                <a:gd name="T115" fmla="*/ 231 h 2039"/>
                <a:gd name="T116" fmla="*/ 1042 w 1803"/>
                <a:gd name="T117" fmla="*/ 123 h 2039"/>
                <a:gd name="T118" fmla="*/ 1011 w 1803"/>
                <a:gd name="T119" fmla="*/ 63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3" h="2039">
                  <a:moveTo>
                    <a:pt x="963" y="40"/>
                  </a:moveTo>
                  <a:lnTo>
                    <a:pt x="963" y="40"/>
                  </a:lnTo>
                  <a:lnTo>
                    <a:pt x="941" y="30"/>
                  </a:lnTo>
                  <a:lnTo>
                    <a:pt x="919" y="21"/>
                  </a:lnTo>
                  <a:lnTo>
                    <a:pt x="898" y="15"/>
                  </a:lnTo>
                  <a:lnTo>
                    <a:pt x="898" y="15"/>
                  </a:lnTo>
                  <a:lnTo>
                    <a:pt x="881" y="10"/>
                  </a:lnTo>
                  <a:lnTo>
                    <a:pt x="867" y="5"/>
                  </a:lnTo>
                  <a:lnTo>
                    <a:pt x="853" y="0"/>
                  </a:lnTo>
                  <a:lnTo>
                    <a:pt x="853" y="0"/>
                  </a:lnTo>
                  <a:lnTo>
                    <a:pt x="858" y="4"/>
                  </a:lnTo>
                  <a:lnTo>
                    <a:pt x="859" y="8"/>
                  </a:lnTo>
                  <a:lnTo>
                    <a:pt x="859" y="9"/>
                  </a:lnTo>
                  <a:lnTo>
                    <a:pt x="858" y="10"/>
                  </a:lnTo>
                  <a:lnTo>
                    <a:pt x="858" y="10"/>
                  </a:lnTo>
                  <a:lnTo>
                    <a:pt x="850" y="13"/>
                  </a:lnTo>
                  <a:lnTo>
                    <a:pt x="839" y="14"/>
                  </a:lnTo>
                  <a:lnTo>
                    <a:pt x="825" y="16"/>
                  </a:lnTo>
                  <a:lnTo>
                    <a:pt x="813" y="20"/>
                  </a:lnTo>
                  <a:lnTo>
                    <a:pt x="813" y="20"/>
                  </a:lnTo>
                  <a:lnTo>
                    <a:pt x="792" y="28"/>
                  </a:lnTo>
                  <a:lnTo>
                    <a:pt x="784" y="32"/>
                  </a:lnTo>
                  <a:lnTo>
                    <a:pt x="778" y="35"/>
                  </a:lnTo>
                  <a:lnTo>
                    <a:pt x="778" y="35"/>
                  </a:lnTo>
                  <a:lnTo>
                    <a:pt x="774" y="40"/>
                  </a:lnTo>
                  <a:lnTo>
                    <a:pt x="770" y="48"/>
                  </a:lnTo>
                  <a:lnTo>
                    <a:pt x="765" y="55"/>
                  </a:lnTo>
                  <a:lnTo>
                    <a:pt x="761" y="58"/>
                  </a:lnTo>
                  <a:lnTo>
                    <a:pt x="758" y="60"/>
                  </a:lnTo>
                  <a:lnTo>
                    <a:pt x="758" y="60"/>
                  </a:lnTo>
                  <a:lnTo>
                    <a:pt x="746" y="68"/>
                  </a:lnTo>
                  <a:lnTo>
                    <a:pt x="743" y="70"/>
                  </a:lnTo>
                  <a:lnTo>
                    <a:pt x="743" y="70"/>
                  </a:lnTo>
                  <a:lnTo>
                    <a:pt x="746" y="73"/>
                  </a:lnTo>
                  <a:lnTo>
                    <a:pt x="754" y="77"/>
                  </a:lnTo>
                  <a:lnTo>
                    <a:pt x="756" y="80"/>
                  </a:lnTo>
                  <a:lnTo>
                    <a:pt x="758" y="84"/>
                  </a:lnTo>
                  <a:lnTo>
                    <a:pt x="756" y="87"/>
                  </a:lnTo>
                  <a:lnTo>
                    <a:pt x="753" y="91"/>
                  </a:lnTo>
                  <a:lnTo>
                    <a:pt x="753" y="91"/>
                  </a:lnTo>
                  <a:lnTo>
                    <a:pt x="740" y="96"/>
                  </a:lnTo>
                  <a:lnTo>
                    <a:pt x="729" y="99"/>
                  </a:lnTo>
                  <a:lnTo>
                    <a:pt x="718" y="101"/>
                  </a:lnTo>
                  <a:lnTo>
                    <a:pt x="733" y="106"/>
                  </a:lnTo>
                  <a:lnTo>
                    <a:pt x="723" y="116"/>
                  </a:lnTo>
                  <a:lnTo>
                    <a:pt x="758" y="126"/>
                  </a:lnTo>
                  <a:lnTo>
                    <a:pt x="758" y="126"/>
                  </a:lnTo>
                  <a:lnTo>
                    <a:pt x="759" y="133"/>
                  </a:lnTo>
                  <a:lnTo>
                    <a:pt x="759" y="151"/>
                  </a:lnTo>
                  <a:lnTo>
                    <a:pt x="759" y="161"/>
                  </a:lnTo>
                  <a:lnTo>
                    <a:pt x="759" y="170"/>
                  </a:lnTo>
                  <a:lnTo>
                    <a:pt x="756" y="177"/>
                  </a:lnTo>
                  <a:lnTo>
                    <a:pt x="755" y="180"/>
                  </a:lnTo>
                  <a:lnTo>
                    <a:pt x="753" y="181"/>
                  </a:lnTo>
                  <a:lnTo>
                    <a:pt x="753" y="181"/>
                  </a:lnTo>
                  <a:lnTo>
                    <a:pt x="745" y="186"/>
                  </a:lnTo>
                  <a:lnTo>
                    <a:pt x="739" y="190"/>
                  </a:lnTo>
                  <a:lnTo>
                    <a:pt x="733" y="196"/>
                  </a:lnTo>
                  <a:lnTo>
                    <a:pt x="733" y="196"/>
                  </a:lnTo>
                  <a:lnTo>
                    <a:pt x="738" y="226"/>
                  </a:lnTo>
                  <a:lnTo>
                    <a:pt x="738" y="226"/>
                  </a:lnTo>
                  <a:lnTo>
                    <a:pt x="738" y="230"/>
                  </a:lnTo>
                  <a:lnTo>
                    <a:pt x="738" y="234"/>
                  </a:lnTo>
                  <a:lnTo>
                    <a:pt x="735" y="242"/>
                  </a:lnTo>
                  <a:lnTo>
                    <a:pt x="733" y="251"/>
                  </a:lnTo>
                  <a:lnTo>
                    <a:pt x="733" y="254"/>
                  </a:lnTo>
                  <a:lnTo>
                    <a:pt x="733" y="256"/>
                  </a:lnTo>
                  <a:lnTo>
                    <a:pt x="733" y="256"/>
                  </a:lnTo>
                  <a:lnTo>
                    <a:pt x="736" y="260"/>
                  </a:lnTo>
                  <a:lnTo>
                    <a:pt x="741" y="265"/>
                  </a:lnTo>
                  <a:lnTo>
                    <a:pt x="748" y="271"/>
                  </a:lnTo>
                  <a:lnTo>
                    <a:pt x="753" y="291"/>
                  </a:lnTo>
                  <a:lnTo>
                    <a:pt x="753" y="291"/>
                  </a:lnTo>
                  <a:lnTo>
                    <a:pt x="754" y="294"/>
                  </a:lnTo>
                  <a:lnTo>
                    <a:pt x="756" y="296"/>
                  </a:lnTo>
                  <a:lnTo>
                    <a:pt x="761" y="299"/>
                  </a:lnTo>
                  <a:lnTo>
                    <a:pt x="768" y="301"/>
                  </a:lnTo>
                  <a:lnTo>
                    <a:pt x="773" y="301"/>
                  </a:lnTo>
                  <a:lnTo>
                    <a:pt x="773" y="301"/>
                  </a:lnTo>
                  <a:lnTo>
                    <a:pt x="774" y="303"/>
                  </a:lnTo>
                  <a:lnTo>
                    <a:pt x="775" y="306"/>
                  </a:lnTo>
                  <a:lnTo>
                    <a:pt x="780" y="319"/>
                  </a:lnTo>
                  <a:lnTo>
                    <a:pt x="784" y="325"/>
                  </a:lnTo>
                  <a:lnTo>
                    <a:pt x="789" y="333"/>
                  </a:lnTo>
                  <a:lnTo>
                    <a:pt x="795" y="338"/>
                  </a:lnTo>
                  <a:lnTo>
                    <a:pt x="803" y="342"/>
                  </a:lnTo>
                  <a:lnTo>
                    <a:pt x="803" y="342"/>
                  </a:lnTo>
                  <a:lnTo>
                    <a:pt x="813" y="344"/>
                  </a:lnTo>
                  <a:lnTo>
                    <a:pt x="824" y="344"/>
                  </a:lnTo>
                  <a:lnTo>
                    <a:pt x="847" y="344"/>
                  </a:lnTo>
                  <a:lnTo>
                    <a:pt x="865" y="343"/>
                  </a:lnTo>
                  <a:lnTo>
                    <a:pt x="873" y="342"/>
                  </a:lnTo>
                  <a:lnTo>
                    <a:pt x="908" y="377"/>
                  </a:lnTo>
                  <a:lnTo>
                    <a:pt x="908" y="377"/>
                  </a:lnTo>
                  <a:lnTo>
                    <a:pt x="849" y="427"/>
                  </a:lnTo>
                  <a:lnTo>
                    <a:pt x="807" y="461"/>
                  </a:lnTo>
                  <a:lnTo>
                    <a:pt x="792" y="473"/>
                  </a:lnTo>
                  <a:lnTo>
                    <a:pt x="785" y="476"/>
                  </a:lnTo>
                  <a:lnTo>
                    <a:pt x="783" y="477"/>
                  </a:lnTo>
                  <a:lnTo>
                    <a:pt x="783" y="477"/>
                  </a:lnTo>
                  <a:lnTo>
                    <a:pt x="770" y="478"/>
                  </a:lnTo>
                  <a:lnTo>
                    <a:pt x="750" y="482"/>
                  </a:lnTo>
                  <a:lnTo>
                    <a:pt x="708" y="492"/>
                  </a:lnTo>
                  <a:lnTo>
                    <a:pt x="708" y="492"/>
                  </a:lnTo>
                  <a:lnTo>
                    <a:pt x="562" y="522"/>
                  </a:lnTo>
                  <a:lnTo>
                    <a:pt x="562" y="537"/>
                  </a:lnTo>
                  <a:lnTo>
                    <a:pt x="562" y="537"/>
                  </a:lnTo>
                  <a:lnTo>
                    <a:pt x="417" y="527"/>
                  </a:lnTo>
                  <a:lnTo>
                    <a:pt x="417" y="527"/>
                  </a:lnTo>
                  <a:lnTo>
                    <a:pt x="375" y="525"/>
                  </a:lnTo>
                  <a:lnTo>
                    <a:pt x="337" y="525"/>
                  </a:lnTo>
                  <a:lnTo>
                    <a:pt x="297" y="522"/>
                  </a:lnTo>
                  <a:lnTo>
                    <a:pt x="274" y="521"/>
                  </a:lnTo>
                  <a:lnTo>
                    <a:pt x="251" y="517"/>
                  </a:lnTo>
                  <a:lnTo>
                    <a:pt x="251" y="517"/>
                  </a:lnTo>
                  <a:lnTo>
                    <a:pt x="206" y="510"/>
                  </a:lnTo>
                  <a:lnTo>
                    <a:pt x="169" y="501"/>
                  </a:lnTo>
                  <a:lnTo>
                    <a:pt x="136" y="494"/>
                  </a:lnTo>
                  <a:lnTo>
                    <a:pt x="106" y="487"/>
                  </a:lnTo>
                  <a:lnTo>
                    <a:pt x="106" y="487"/>
                  </a:lnTo>
                  <a:lnTo>
                    <a:pt x="81" y="483"/>
                  </a:lnTo>
                  <a:lnTo>
                    <a:pt x="63" y="482"/>
                  </a:lnTo>
                  <a:lnTo>
                    <a:pt x="52" y="482"/>
                  </a:lnTo>
                  <a:lnTo>
                    <a:pt x="46" y="482"/>
                  </a:lnTo>
                  <a:lnTo>
                    <a:pt x="46" y="482"/>
                  </a:lnTo>
                  <a:lnTo>
                    <a:pt x="43" y="482"/>
                  </a:lnTo>
                  <a:lnTo>
                    <a:pt x="40" y="485"/>
                  </a:lnTo>
                  <a:lnTo>
                    <a:pt x="30" y="494"/>
                  </a:lnTo>
                  <a:lnTo>
                    <a:pt x="20" y="502"/>
                  </a:lnTo>
                  <a:lnTo>
                    <a:pt x="15" y="506"/>
                  </a:lnTo>
                  <a:lnTo>
                    <a:pt x="11" y="507"/>
                  </a:lnTo>
                  <a:lnTo>
                    <a:pt x="11" y="507"/>
                  </a:lnTo>
                  <a:lnTo>
                    <a:pt x="5" y="510"/>
                  </a:lnTo>
                  <a:lnTo>
                    <a:pt x="1" y="512"/>
                  </a:lnTo>
                  <a:lnTo>
                    <a:pt x="0" y="515"/>
                  </a:lnTo>
                  <a:lnTo>
                    <a:pt x="0" y="517"/>
                  </a:lnTo>
                  <a:lnTo>
                    <a:pt x="0" y="520"/>
                  </a:lnTo>
                  <a:lnTo>
                    <a:pt x="1" y="522"/>
                  </a:lnTo>
                  <a:lnTo>
                    <a:pt x="1" y="522"/>
                  </a:lnTo>
                  <a:lnTo>
                    <a:pt x="6" y="527"/>
                  </a:lnTo>
                  <a:lnTo>
                    <a:pt x="11" y="530"/>
                  </a:lnTo>
                  <a:lnTo>
                    <a:pt x="16" y="532"/>
                  </a:lnTo>
                  <a:lnTo>
                    <a:pt x="16" y="532"/>
                  </a:lnTo>
                  <a:lnTo>
                    <a:pt x="12" y="534"/>
                  </a:lnTo>
                  <a:lnTo>
                    <a:pt x="10" y="534"/>
                  </a:lnTo>
                  <a:lnTo>
                    <a:pt x="7" y="536"/>
                  </a:lnTo>
                  <a:lnTo>
                    <a:pt x="5" y="539"/>
                  </a:lnTo>
                  <a:lnTo>
                    <a:pt x="5" y="543"/>
                  </a:lnTo>
                  <a:lnTo>
                    <a:pt x="6" y="546"/>
                  </a:lnTo>
                  <a:lnTo>
                    <a:pt x="11" y="553"/>
                  </a:lnTo>
                  <a:lnTo>
                    <a:pt x="11" y="553"/>
                  </a:lnTo>
                  <a:lnTo>
                    <a:pt x="20" y="561"/>
                  </a:lnTo>
                  <a:lnTo>
                    <a:pt x="22" y="566"/>
                  </a:lnTo>
                  <a:lnTo>
                    <a:pt x="25" y="569"/>
                  </a:lnTo>
                  <a:lnTo>
                    <a:pt x="31" y="573"/>
                  </a:lnTo>
                  <a:lnTo>
                    <a:pt x="31" y="573"/>
                  </a:lnTo>
                  <a:lnTo>
                    <a:pt x="42" y="581"/>
                  </a:lnTo>
                  <a:lnTo>
                    <a:pt x="56" y="591"/>
                  </a:lnTo>
                  <a:lnTo>
                    <a:pt x="63" y="595"/>
                  </a:lnTo>
                  <a:lnTo>
                    <a:pt x="72" y="599"/>
                  </a:lnTo>
                  <a:lnTo>
                    <a:pt x="81" y="602"/>
                  </a:lnTo>
                  <a:lnTo>
                    <a:pt x="91" y="603"/>
                  </a:lnTo>
                  <a:lnTo>
                    <a:pt x="91" y="603"/>
                  </a:lnTo>
                  <a:lnTo>
                    <a:pt x="102" y="602"/>
                  </a:lnTo>
                  <a:lnTo>
                    <a:pt x="114" y="599"/>
                  </a:lnTo>
                  <a:lnTo>
                    <a:pt x="126" y="595"/>
                  </a:lnTo>
                  <a:lnTo>
                    <a:pt x="139" y="590"/>
                  </a:lnTo>
                  <a:lnTo>
                    <a:pt x="159" y="581"/>
                  </a:lnTo>
                  <a:lnTo>
                    <a:pt x="166" y="578"/>
                  </a:lnTo>
                  <a:lnTo>
                    <a:pt x="166" y="578"/>
                  </a:lnTo>
                  <a:lnTo>
                    <a:pt x="261" y="602"/>
                  </a:lnTo>
                  <a:lnTo>
                    <a:pt x="327" y="619"/>
                  </a:lnTo>
                  <a:lnTo>
                    <a:pt x="348" y="625"/>
                  </a:lnTo>
                  <a:lnTo>
                    <a:pt x="357" y="628"/>
                  </a:lnTo>
                  <a:lnTo>
                    <a:pt x="357" y="628"/>
                  </a:lnTo>
                  <a:lnTo>
                    <a:pt x="359" y="629"/>
                  </a:lnTo>
                  <a:lnTo>
                    <a:pt x="364" y="632"/>
                  </a:lnTo>
                  <a:lnTo>
                    <a:pt x="382" y="637"/>
                  </a:lnTo>
                  <a:lnTo>
                    <a:pt x="404" y="642"/>
                  </a:lnTo>
                  <a:lnTo>
                    <a:pt x="417" y="643"/>
                  </a:lnTo>
                  <a:lnTo>
                    <a:pt x="427" y="643"/>
                  </a:lnTo>
                  <a:lnTo>
                    <a:pt x="427" y="643"/>
                  </a:lnTo>
                  <a:lnTo>
                    <a:pt x="587" y="638"/>
                  </a:lnTo>
                  <a:lnTo>
                    <a:pt x="612" y="668"/>
                  </a:lnTo>
                  <a:lnTo>
                    <a:pt x="612" y="668"/>
                  </a:lnTo>
                  <a:lnTo>
                    <a:pt x="652" y="667"/>
                  </a:lnTo>
                  <a:lnTo>
                    <a:pt x="743" y="664"/>
                  </a:lnTo>
                  <a:lnTo>
                    <a:pt x="792" y="663"/>
                  </a:lnTo>
                  <a:lnTo>
                    <a:pt x="837" y="664"/>
                  </a:lnTo>
                  <a:lnTo>
                    <a:pt x="870" y="666"/>
                  </a:lnTo>
                  <a:lnTo>
                    <a:pt x="882" y="667"/>
                  </a:lnTo>
                  <a:lnTo>
                    <a:pt x="888" y="668"/>
                  </a:lnTo>
                  <a:lnTo>
                    <a:pt x="888" y="668"/>
                  </a:lnTo>
                  <a:lnTo>
                    <a:pt x="903" y="674"/>
                  </a:lnTo>
                  <a:lnTo>
                    <a:pt x="916" y="679"/>
                  </a:lnTo>
                  <a:lnTo>
                    <a:pt x="928" y="683"/>
                  </a:lnTo>
                  <a:lnTo>
                    <a:pt x="1124" y="879"/>
                  </a:lnTo>
                  <a:lnTo>
                    <a:pt x="1119" y="904"/>
                  </a:lnTo>
                  <a:lnTo>
                    <a:pt x="1134" y="914"/>
                  </a:lnTo>
                  <a:lnTo>
                    <a:pt x="1114" y="1110"/>
                  </a:lnTo>
                  <a:lnTo>
                    <a:pt x="1129" y="1115"/>
                  </a:lnTo>
                  <a:lnTo>
                    <a:pt x="1129" y="1115"/>
                  </a:lnTo>
                  <a:lnTo>
                    <a:pt x="1100" y="1222"/>
                  </a:lnTo>
                  <a:lnTo>
                    <a:pt x="1068" y="1336"/>
                  </a:lnTo>
                  <a:lnTo>
                    <a:pt x="1068" y="1336"/>
                  </a:lnTo>
                  <a:lnTo>
                    <a:pt x="1065" y="1356"/>
                  </a:lnTo>
                  <a:lnTo>
                    <a:pt x="1060" y="1387"/>
                  </a:lnTo>
                  <a:lnTo>
                    <a:pt x="1053" y="1431"/>
                  </a:lnTo>
                  <a:lnTo>
                    <a:pt x="1084" y="1441"/>
                  </a:lnTo>
                  <a:lnTo>
                    <a:pt x="1084" y="1441"/>
                  </a:lnTo>
                  <a:lnTo>
                    <a:pt x="1099" y="1548"/>
                  </a:lnTo>
                  <a:lnTo>
                    <a:pt x="1111" y="1628"/>
                  </a:lnTo>
                  <a:lnTo>
                    <a:pt x="1119" y="1677"/>
                  </a:lnTo>
                  <a:lnTo>
                    <a:pt x="1119" y="1677"/>
                  </a:lnTo>
                  <a:lnTo>
                    <a:pt x="1136" y="1760"/>
                  </a:lnTo>
                  <a:lnTo>
                    <a:pt x="1145" y="1805"/>
                  </a:lnTo>
                  <a:lnTo>
                    <a:pt x="1149" y="1828"/>
                  </a:lnTo>
                  <a:lnTo>
                    <a:pt x="1149" y="1828"/>
                  </a:lnTo>
                  <a:lnTo>
                    <a:pt x="1147" y="1838"/>
                  </a:lnTo>
                  <a:lnTo>
                    <a:pt x="1145" y="1852"/>
                  </a:lnTo>
                  <a:lnTo>
                    <a:pt x="1141" y="1866"/>
                  </a:lnTo>
                  <a:lnTo>
                    <a:pt x="1139" y="1873"/>
                  </a:lnTo>
                  <a:lnTo>
                    <a:pt x="1139" y="1873"/>
                  </a:lnTo>
                  <a:lnTo>
                    <a:pt x="1132" y="1880"/>
                  </a:lnTo>
                  <a:lnTo>
                    <a:pt x="1121" y="1888"/>
                  </a:lnTo>
                  <a:lnTo>
                    <a:pt x="1104" y="1903"/>
                  </a:lnTo>
                  <a:lnTo>
                    <a:pt x="1104" y="1903"/>
                  </a:lnTo>
                  <a:lnTo>
                    <a:pt x="1102" y="1903"/>
                  </a:lnTo>
                  <a:lnTo>
                    <a:pt x="1100" y="1902"/>
                  </a:lnTo>
                  <a:lnTo>
                    <a:pt x="1097" y="1895"/>
                  </a:lnTo>
                  <a:lnTo>
                    <a:pt x="1094" y="1883"/>
                  </a:lnTo>
                  <a:lnTo>
                    <a:pt x="1094" y="1883"/>
                  </a:lnTo>
                  <a:lnTo>
                    <a:pt x="1091" y="1892"/>
                  </a:lnTo>
                  <a:lnTo>
                    <a:pt x="1090" y="1897"/>
                  </a:lnTo>
                  <a:lnTo>
                    <a:pt x="1089" y="1898"/>
                  </a:lnTo>
                  <a:lnTo>
                    <a:pt x="1089" y="1898"/>
                  </a:lnTo>
                  <a:lnTo>
                    <a:pt x="1089" y="1898"/>
                  </a:lnTo>
                  <a:lnTo>
                    <a:pt x="1089" y="1898"/>
                  </a:lnTo>
                  <a:lnTo>
                    <a:pt x="1087" y="1898"/>
                  </a:lnTo>
                  <a:lnTo>
                    <a:pt x="1087" y="1901"/>
                  </a:lnTo>
                  <a:lnTo>
                    <a:pt x="1086" y="1903"/>
                  </a:lnTo>
                  <a:lnTo>
                    <a:pt x="1085" y="1903"/>
                  </a:lnTo>
                  <a:lnTo>
                    <a:pt x="1084" y="1903"/>
                  </a:lnTo>
                  <a:lnTo>
                    <a:pt x="1084" y="1903"/>
                  </a:lnTo>
                  <a:lnTo>
                    <a:pt x="1081" y="1901"/>
                  </a:lnTo>
                  <a:lnTo>
                    <a:pt x="1078" y="1903"/>
                  </a:lnTo>
                  <a:lnTo>
                    <a:pt x="1078" y="1903"/>
                  </a:lnTo>
                  <a:lnTo>
                    <a:pt x="1077" y="1907"/>
                  </a:lnTo>
                  <a:lnTo>
                    <a:pt x="1076" y="1912"/>
                  </a:lnTo>
                  <a:lnTo>
                    <a:pt x="1073" y="1918"/>
                  </a:lnTo>
                  <a:lnTo>
                    <a:pt x="1071" y="1921"/>
                  </a:lnTo>
                  <a:lnTo>
                    <a:pt x="1068" y="1923"/>
                  </a:lnTo>
                  <a:lnTo>
                    <a:pt x="1068" y="1923"/>
                  </a:lnTo>
                  <a:lnTo>
                    <a:pt x="1058" y="1930"/>
                  </a:lnTo>
                  <a:lnTo>
                    <a:pt x="1045" y="1937"/>
                  </a:lnTo>
                  <a:lnTo>
                    <a:pt x="1023" y="1949"/>
                  </a:lnTo>
                  <a:lnTo>
                    <a:pt x="1023" y="1949"/>
                  </a:lnTo>
                  <a:lnTo>
                    <a:pt x="1016" y="1954"/>
                  </a:lnTo>
                  <a:lnTo>
                    <a:pt x="1002" y="1965"/>
                  </a:lnTo>
                  <a:lnTo>
                    <a:pt x="990" y="1977"/>
                  </a:lnTo>
                  <a:lnTo>
                    <a:pt x="986" y="1984"/>
                  </a:lnTo>
                  <a:lnTo>
                    <a:pt x="983" y="1989"/>
                  </a:lnTo>
                  <a:lnTo>
                    <a:pt x="983" y="1989"/>
                  </a:lnTo>
                  <a:lnTo>
                    <a:pt x="982" y="1998"/>
                  </a:lnTo>
                  <a:lnTo>
                    <a:pt x="983" y="2006"/>
                  </a:lnTo>
                  <a:lnTo>
                    <a:pt x="986" y="2014"/>
                  </a:lnTo>
                  <a:lnTo>
                    <a:pt x="988" y="2019"/>
                  </a:lnTo>
                  <a:lnTo>
                    <a:pt x="988" y="2019"/>
                  </a:lnTo>
                  <a:lnTo>
                    <a:pt x="995" y="2024"/>
                  </a:lnTo>
                  <a:lnTo>
                    <a:pt x="1006" y="2031"/>
                  </a:lnTo>
                  <a:lnTo>
                    <a:pt x="1017" y="2038"/>
                  </a:lnTo>
                  <a:lnTo>
                    <a:pt x="1021" y="2039"/>
                  </a:lnTo>
                  <a:lnTo>
                    <a:pt x="1023" y="2039"/>
                  </a:lnTo>
                  <a:lnTo>
                    <a:pt x="1023" y="2039"/>
                  </a:lnTo>
                  <a:lnTo>
                    <a:pt x="1043" y="2033"/>
                  </a:lnTo>
                  <a:lnTo>
                    <a:pt x="1089" y="2020"/>
                  </a:lnTo>
                  <a:lnTo>
                    <a:pt x="1144" y="2008"/>
                  </a:lnTo>
                  <a:lnTo>
                    <a:pt x="1170" y="2003"/>
                  </a:lnTo>
                  <a:lnTo>
                    <a:pt x="1194" y="1999"/>
                  </a:lnTo>
                  <a:lnTo>
                    <a:pt x="1194" y="1999"/>
                  </a:lnTo>
                  <a:lnTo>
                    <a:pt x="1231" y="1994"/>
                  </a:lnTo>
                  <a:lnTo>
                    <a:pt x="1260" y="1988"/>
                  </a:lnTo>
                  <a:lnTo>
                    <a:pt x="1270" y="1985"/>
                  </a:lnTo>
                  <a:lnTo>
                    <a:pt x="1278" y="1981"/>
                  </a:lnTo>
                  <a:lnTo>
                    <a:pt x="1283" y="1977"/>
                  </a:lnTo>
                  <a:lnTo>
                    <a:pt x="1284" y="1976"/>
                  </a:lnTo>
                  <a:lnTo>
                    <a:pt x="1284" y="1974"/>
                  </a:lnTo>
                  <a:lnTo>
                    <a:pt x="1284" y="1974"/>
                  </a:lnTo>
                  <a:lnTo>
                    <a:pt x="1284" y="1950"/>
                  </a:lnTo>
                  <a:lnTo>
                    <a:pt x="1284" y="1937"/>
                  </a:lnTo>
                  <a:lnTo>
                    <a:pt x="1284" y="1929"/>
                  </a:lnTo>
                  <a:lnTo>
                    <a:pt x="1284" y="1929"/>
                  </a:lnTo>
                  <a:lnTo>
                    <a:pt x="1284" y="1917"/>
                  </a:lnTo>
                  <a:lnTo>
                    <a:pt x="1283" y="1901"/>
                  </a:lnTo>
                  <a:lnTo>
                    <a:pt x="1282" y="1886"/>
                  </a:lnTo>
                  <a:lnTo>
                    <a:pt x="1279" y="1878"/>
                  </a:lnTo>
                  <a:lnTo>
                    <a:pt x="1279" y="1878"/>
                  </a:lnTo>
                  <a:lnTo>
                    <a:pt x="1274" y="1873"/>
                  </a:lnTo>
                  <a:lnTo>
                    <a:pt x="1269" y="1868"/>
                  </a:lnTo>
                  <a:lnTo>
                    <a:pt x="1269" y="1868"/>
                  </a:lnTo>
                  <a:lnTo>
                    <a:pt x="1268" y="1866"/>
                  </a:lnTo>
                  <a:lnTo>
                    <a:pt x="1266" y="1862"/>
                  </a:lnTo>
                  <a:lnTo>
                    <a:pt x="1264" y="1843"/>
                  </a:lnTo>
                  <a:lnTo>
                    <a:pt x="1264" y="1843"/>
                  </a:lnTo>
                  <a:lnTo>
                    <a:pt x="1258" y="1797"/>
                  </a:lnTo>
                  <a:lnTo>
                    <a:pt x="1255" y="1769"/>
                  </a:lnTo>
                  <a:lnTo>
                    <a:pt x="1254" y="1748"/>
                  </a:lnTo>
                  <a:lnTo>
                    <a:pt x="1254" y="1748"/>
                  </a:lnTo>
                  <a:lnTo>
                    <a:pt x="1249" y="1598"/>
                  </a:lnTo>
                  <a:lnTo>
                    <a:pt x="1244" y="1467"/>
                  </a:lnTo>
                  <a:lnTo>
                    <a:pt x="1294" y="1467"/>
                  </a:lnTo>
                  <a:lnTo>
                    <a:pt x="1294" y="1467"/>
                  </a:lnTo>
                  <a:lnTo>
                    <a:pt x="1310" y="1423"/>
                  </a:lnTo>
                  <a:lnTo>
                    <a:pt x="1347" y="1327"/>
                  </a:lnTo>
                  <a:lnTo>
                    <a:pt x="1367" y="1277"/>
                  </a:lnTo>
                  <a:lnTo>
                    <a:pt x="1386" y="1234"/>
                  </a:lnTo>
                  <a:lnTo>
                    <a:pt x="1393" y="1217"/>
                  </a:lnTo>
                  <a:lnTo>
                    <a:pt x="1401" y="1204"/>
                  </a:lnTo>
                  <a:lnTo>
                    <a:pt x="1406" y="1197"/>
                  </a:lnTo>
                  <a:lnTo>
                    <a:pt x="1408" y="1195"/>
                  </a:lnTo>
                  <a:lnTo>
                    <a:pt x="1409" y="1195"/>
                  </a:lnTo>
                  <a:lnTo>
                    <a:pt x="1409" y="1195"/>
                  </a:lnTo>
                  <a:lnTo>
                    <a:pt x="1413" y="1199"/>
                  </a:lnTo>
                  <a:lnTo>
                    <a:pt x="1418" y="1209"/>
                  </a:lnTo>
                  <a:lnTo>
                    <a:pt x="1432" y="1239"/>
                  </a:lnTo>
                  <a:lnTo>
                    <a:pt x="1448" y="1279"/>
                  </a:lnTo>
                  <a:lnTo>
                    <a:pt x="1466" y="1327"/>
                  </a:lnTo>
                  <a:lnTo>
                    <a:pt x="1496" y="1413"/>
                  </a:lnTo>
                  <a:lnTo>
                    <a:pt x="1510" y="1451"/>
                  </a:lnTo>
                  <a:lnTo>
                    <a:pt x="1530" y="1446"/>
                  </a:lnTo>
                  <a:lnTo>
                    <a:pt x="1530" y="1446"/>
                  </a:lnTo>
                  <a:lnTo>
                    <a:pt x="1545" y="1477"/>
                  </a:lnTo>
                  <a:lnTo>
                    <a:pt x="1578" y="1546"/>
                  </a:lnTo>
                  <a:lnTo>
                    <a:pt x="1597" y="1587"/>
                  </a:lnTo>
                  <a:lnTo>
                    <a:pt x="1615" y="1625"/>
                  </a:lnTo>
                  <a:lnTo>
                    <a:pt x="1627" y="1659"/>
                  </a:lnTo>
                  <a:lnTo>
                    <a:pt x="1632" y="1672"/>
                  </a:lnTo>
                  <a:lnTo>
                    <a:pt x="1635" y="1682"/>
                  </a:lnTo>
                  <a:lnTo>
                    <a:pt x="1635" y="1682"/>
                  </a:lnTo>
                  <a:lnTo>
                    <a:pt x="1641" y="1718"/>
                  </a:lnTo>
                  <a:lnTo>
                    <a:pt x="1646" y="1749"/>
                  </a:lnTo>
                  <a:lnTo>
                    <a:pt x="1650" y="1793"/>
                  </a:lnTo>
                  <a:lnTo>
                    <a:pt x="1650" y="1793"/>
                  </a:lnTo>
                  <a:lnTo>
                    <a:pt x="1650" y="1805"/>
                  </a:lnTo>
                  <a:lnTo>
                    <a:pt x="1649" y="1817"/>
                  </a:lnTo>
                  <a:lnTo>
                    <a:pt x="1649" y="1827"/>
                  </a:lnTo>
                  <a:lnTo>
                    <a:pt x="1650" y="1838"/>
                  </a:lnTo>
                  <a:lnTo>
                    <a:pt x="1650" y="1838"/>
                  </a:lnTo>
                  <a:lnTo>
                    <a:pt x="1660" y="1880"/>
                  </a:lnTo>
                  <a:lnTo>
                    <a:pt x="1664" y="1902"/>
                  </a:lnTo>
                  <a:lnTo>
                    <a:pt x="1665" y="1912"/>
                  </a:lnTo>
                  <a:lnTo>
                    <a:pt x="1665" y="1918"/>
                  </a:lnTo>
                  <a:lnTo>
                    <a:pt x="1665" y="1918"/>
                  </a:lnTo>
                  <a:lnTo>
                    <a:pt x="1664" y="1939"/>
                  </a:lnTo>
                  <a:lnTo>
                    <a:pt x="1662" y="1955"/>
                  </a:lnTo>
                  <a:lnTo>
                    <a:pt x="1664" y="1971"/>
                  </a:lnTo>
                  <a:lnTo>
                    <a:pt x="1665" y="1988"/>
                  </a:lnTo>
                  <a:lnTo>
                    <a:pt x="1666" y="1995"/>
                  </a:lnTo>
                  <a:lnTo>
                    <a:pt x="1669" y="2003"/>
                  </a:lnTo>
                  <a:lnTo>
                    <a:pt x="1671" y="2009"/>
                  </a:lnTo>
                  <a:lnTo>
                    <a:pt x="1675" y="2013"/>
                  </a:lnTo>
                  <a:lnTo>
                    <a:pt x="1680" y="2016"/>
                  </a:lnTo>
                  <a:lnTo>
                    <a:pt x="1685" y="2019"/>
                  </a:lnTo>
                  <a:lnTo>
                    <a:pt x="1685" y="2019"/>
                  </a:lnTo>
                  <a:lnTo>
                    <a:pt x="1699" y="2021"/>
                  </a:lnTo>
                  <a:lnTo>
                    <a:pt x="1715" y="2021"/>
                  </a:lnTo>
                  <a:lnTo>
                    <a:pt x="1733" y="2020"/>
                  </a:lnTo>
                  <a:lnTo>
                    <a:pt x="1750" y="2016"/>
                  </a:lnTo>
                  <a:lnTo>
                    <a:pt x="1760" y="2014"/>
                  </a:lnTo>
                  <a:lnTo>
                    <a:pt x="1768" y="2010"/>
                  </a:lnTo>
                  <a:lnTo>
                    <a:pt x="1776" y="2006"/>
                  </a:lnTo>
                  <a:lnTo>
                    <a:pt x="1783" y="2001"/>
                  </a:lnTo>
                  <a:lnTo>
                    <a:pt x="1789" y="1994"/>
                  </a:lnTo>
                  <a:lnTo>
                    <a:pt x="1794" y="1988"/>
                  </a:lnTo>
                  <a:lnTo>
                    <a:pt x="1798" y="1979"/>
                  </a:lnTo>
                  <a:lnTo>
                    <a:pt x="1800" y="1969"/>
                  </a:lnTo>
                  <a:lnTo>
                    <a:pt x="1800" y="1969"/>
                  </a:lnTo>
                  <a:lnTo>
                    <a:pt x="1803" y="1950"/>
                  </a:lnTo>
                  <a:lnTo>
                    <a:pt x="1803" y="1932"/>
                  </a:lnTo>
                  <a:lnTo>
                    <a:pt x="1803" y="1917"/>
                  </a:lnTo>
                  <a:lnTo>
                    <a:pt x="1800" y="1905"/>
                  </a:lnTo>
                  <a:lnTo>
                    <a:pt x="1798" y="1893"/>
                  </a:lnTo>
                  <a:lnTo>
                    <a:pt x="1794" y="1882"/>
                  </a:lnTo>
                  <a:lnTo>
                    <a:pt x="1785" y="1863"/>
                  </a:lnTo>
                  <a:lnTo>
                    <a:pt x="1785" y="1863"/>
                  </a:lnTo>
                  <a:lnTo>
                    <a:pt x="1776" y="1841"/>
                  </a:lnTo>
                  <a:lnTo>
                    <a:pt x="1769" y="1813"/>
                  </a:lnTo>
                  <a:lnTo>
                    <a:pt x="1760" y="1783"/>
                  </a:lnTo>
                  <a:lnTo>
                    <a:pt x="1760" y="1783"/>
                  </a:lnTo>
                  <a:lnTo>
                    <a:pt x="1753" y="1769"/>
                  </a:lnTo>
                  <a:lnTo>
                    <a:pt x="1746" y="1759"/>
                  </a:lnTo>
                  <a:lnTo>
                    <a:pt x="1745" y="1755"/>
                  </a:lnTo>
                  <a:lnTo>
                    <a:pt x="1745" y="1753"/>
                  </a:lnTo>
                  <a:lnTo>
                    <a:pt x="1745" y="1753"/>
                  </a:lnTo>
                  <a:lnTo>
                    <a:pt x="1746" y="1749"/>
                  </a:lnTo>
                  <a:lnTo>
                    <a:pt x="1746" y="1741"/>
                  </a:lnTo>
                  <a:lnTo>
                    <a:pt x="1745" y="1687"/>
                  </a:lnTo>
                  <a:lnTo>
                    <a:pt x="1745" y="1687"/>
                  </a:lnTo>
                  <a:lnTo>
                    <a:pt x="1743" y="1659"/>
                  </a:lnTo>
                  <a:lnTo>
                    <a:pt x="1739" y="1622"/>
                  </a:lnTo>
                  <a:lnTo>
                    <a:pt x="1728" y="1537"/>
                  </a:lnTo>
                  <a:lnTo>
                    <a:pt x="1710" y="1431"/>
                  </a:lnTo>
                  <a:lnTo>
                    <a:pt x="1775" y="1406"/>
                  </a:lnTo>
                  <a:lnTo>
                    <a:pt x="1775" y="1406"/>
                  </a:lnTo>
                  <a:lnTo>
                    <a:pt x="1764" y="1379"/>
                  </a:lnTo>
                  <a:lnTo>
                    <a:pt x="1740" y="1315"/>
                  </a:lnTo>
                  <a:lnTo>
                    <a:pt x="1728" y="1277"/>
                  </a:lnTo>
                  <a:lnTo>
                    <a:pt x="1716" y="1241"/>
                  </a:lnTo>
                  <a:lnTo>
                    <a:pt x="1709" y="1209"/>
                  </a:lnTo>
                  <a:lnTo>
                    <a:pt x="1706" y="1195"/>
                  </a:lnTo>
                  <a:lnTo>
                    <a:pt x="1705" y="1185"/>
                  </a:lnTo>
                  <a:lnTo>
                    <a:pt x="1705" y="1185"/>
                  </a:lnTo>
                  <a:lnTo>
                    <a:pt x="1703" y="1161"/>
                  </a:lnTo>
                  <a:lnTo>
                    <a:pt x="1696" y="1129"/>
                  </a:lnTo>
                  <a:lnTo>
                    <a:pt x="1689" y="1091"/>
                  </a:lnTo>
                  <a:lnTo>
                    <a:pt x="1680" y="1051"/>
                  </a:lnTo>
                  <a:lnTo>
                    <a:pt x="1662" y="983"/>
                  </a:lnTo>
                  <a:lnTo>
                    <a:pt x="1655" y="954"/>
                  </a:lnTo>
                  <a:lnTo>
                    <a:pt x="1670" y="929"/>
                  </a:lnTo>
                  <a:lnTo>
                    <a:pt x="1530" y="723"/>
                  </a:lnTo>
                  <a:lnTo>
                    <a:pt x="1404" y="482"/>
                  </a:lnTo>
                  <a:lnTo>
                    <a:pt x="1459" y="512"/>
                  </a:lnTo>
                  <a:lnTo>
                    <a:pt x="1485" y="512"/>
                  </a:lnTo>
                  <a:lnTo>
                    <a:pt x="1485" y="512"/>
                  </a:lnTo>
                  <a:lnTo>
                    <a:pt x="1487" y="502"/>
                  </a:lnTo>
                  <a:lnTo>
                    <a:pt x="1492" y="481"/>
                  </a:lnTo>
                  <a:lnTo>
                    <a:pt x="1492" y="481"/>
                  </a:lnTo>
                  <a:lnTo>
                    <a:pt x="1515" y="512"/>
                  </a:lnTo>
                  <a:lnTo>
                    <a:pt x="1530" y="535"/>
                  </a:lnTo>
                  <a:lnTo>
                    <a:pt x="1545" y="558"/>
                  </a:lnTo>
                  <a:lnTo>
                    <a:pt x="1545" y="558"/>
                  </a:lnTo>
                  <a:lnTo>
                    <a:pt x="1555" y="573"/>
                  </a:lnTo>
                  <a:lnTo>
                    <a:pt x="1568" y="591"/>
                  </a:lnTo>
                  <a:lnTo>
                    <a:pt x="1600" y="633"/>
                  </a:lnTo>
                  <a:lnTo>
                    <a:pt x="1640" y="683"/>
                  </a:lnTo>
                  <a:lnTo>
                    <a:pt x="1640" y="683"/>
                  </a:lnTo>
                  <a:lnTo>
                    <a:pt x="1630" y="716"/>
                  </a:lnTo>
                  <a:lnTo>
                    <a:pt x="1620" y="753"/>
                  </a:lnTo>
                  <a:lnTo>
                    <a:pt x="1620" y="753"/>
                  </a:lnTo>
                  <a:lnTo>
                    <a:pt x="1621" y="768"/>
                  </a:lnTo>
                  <a:lnTo>
                    <a:pt x="1624" y="795"/>
                  </a:lnTo>
                  <a:lnTo>
                    <a:pt x="1626" y="809"/>
                  </a:lnTo>
                  <a:lnTo>
                    <a:pt x="1629" y="820"/>
                  </a:lnTo>
                  <a:lnTo>
                    <a:pt x="1632" y="826"/>
                  </a:lnTo>
                  <a:lnTo>
                    <a:pt x="1634" y="829"/>
                  </a:lnTo>
                  <a:lnTo>
                    <a:pt x="1635" y="829"/>
                  </a:lnTo>
                  <a:lnTo>
                    <a:pt x="1635" y="829"/>
                  </a:lnTo>
                  <a:lnTo>
                    <a:pt x="1639" y="827"/>
                  </a:lnTo>
                  <a:lnTo>
                    <a:pt x="1641" y="829"/>
                  </a:lnTo>
                  <a:lnTo>
                    <a:pt x="1641" y="829"/>
                  </a:lnTo>
                  <a:lnTo>
                    <a:pt x="1642" y="825"/>
                  </a:lnTo>
                  <a:lnTo>
                    <a:pt x="1645" y="814"/>
                  </a:lnTo>
                  <a:lnTo>
                    <a:pt x="1645" y="814"/>
                  </a:lnTo>
                  <a:lnTo>
                    <a:pt x="1647" y="797"/>
                  </a:lnTo>
                  <a:lnTo>
                    <a:pt x="1650" y="782"/>
                  </a:lnTo>
                  <a:lnTo>
                    <a:pt x="1652" y="772"/>
                  </a:lnTo>
                  <a:lnTo>
                    <a:pt x="1654" y="768"/>
                  </a:lnTo>
                  <a:lnTo>
                    <a:pt x="1655" y="768"/>
                  </a:lnTo>
                  <a:lnTo>
                    <a:pt x="1655" y="768"/>
                  </a:lnTo>
                  <a:lnTo>
                    <a:pt x="1660" y="771"/>
                  </a:lnTo>
                  <a:lnTo>
                    <a:pt x="1667" y="776"/>
                  </a:lnTo>
                  <a:lnTo>
                    <a:pt x="1675" y="785"/>
                  </a:lnTo>
                  <a:lnTo>
                    <a:pt x="1677" y="789"/>
                  </a:lnTo>
                  <a:lnTo>
                    <a:pt x="1680" y="794"/>
                  </a:lnTo>
                  <a:lnTo>
                    <a:pt x="1680" y="794"/>
                  </a:lnTo>
                  <a:lnTo>
                    <a:pt x="1685" y="812"/>
                  </a:lnTo>
                  <a:lnTo>
                    <a:pt x="1694" y="841"/>
                  </a:lnTo>
                  <a:lnTo>
                    <a:pt x="1698" y="855"/>
                  </a:lnTo>
                  <a:lnTo>
                    <a:pt x="1703" y="866"/>
                  </a:lnTo>
                  <a:lnTo>
                    <a:pt x="1706" y="873"/>
                  </a:lnTo>
                  <a:lnTo>
                    <a:pt x="1709" y="874"/>
                  </a:lnTo>
                  <a:lnTo>
                    <a:pt x="1710" y="874"/>
                  </a:lnTo>
                  <a:lnTo>
                    <a:pt x="1710" y="874"/>
                  </a:lnTo>
                  <a:lnTo>
                    <a:pt x="1711" y="871"/>
                  </a:lnTo>
                  <a:lnTo>
                    <a:pt x="1713" y="869"/>
                  </a:lnTo>
                  <a:lnTo>
                    <a:pt x="1715" y="859"/>
                  </a:lnTo>
                  <a:lnTo>
                    <a:pt x="1719" y="834"/>
                  </a:lnTo>
                  <a:lnTo>
                    <a:pt x="1720" y="810"/>
                  </a:lnTo>
                  <a:lnTo>
                    <a:pt x="1720" y="799"/>
                  </a:lnTo>
                  <a:lnTo>
                    <a:pt x="1720" y="799"/>
                  </a:lnTo>
                  <a:lnTo>
                    <a:pt x="1721" y="811"/>
                  </a:lnTo>
                  <a:lnTo>
                    <a:pt x="1726" y="839"/>
                  </a:lnTo>
                  <a:lnTo>
                    <a:pt x="1729" y="854"/>
                  </a:lnTo>
                  <a:lnTo>
                    <a:pt x="1733" y="868"/>
                  </a:lnTo>
                  <a:lnTo>
                    <a:pt x="1736" y="876"/>
                  </a:lnTo>
                  <a:lnTo>
                    <a:pt x="1738" y="878"/>
                  </a:lnTo>
                  <a:lnTo>
                    <a:pt x="1740" y="879"/>
                  </a:lnTo>
                  <a:lnTo>
                    <a:pt x="1740" y="879"/>
                  </a:lnTo>
                  <a:lnTo>
                    <a:pt x="1744" y="878"/>
                  </a:lnTo>
                  <a:lnTo>
                    <a:pt x="1748" y="876"/>
                  </a:lnTo>
                  <a:lnTo>
                    <a:pt x="1751" y="871"/>
                  </a:lnTo>
                  <a:lnTo>
                    <a:pt x="1754" y="866"/>
                  </a:lnTo>
                  <a:lnTo>
                    <a:pt x="1755" y="864"/>
                  </a:lnTo>
                  <a:lnTo>
                    <a:pt x="1755" y="864"/>
                  </a:lnTo>
                  <a:lnTo>
                    <a:pt x="1758" y="865"/>
                  </a:lnTo>
                  <a:lnTo>
                    <a:pt x="1761" y="868"/>
                  </a:lnTo>
                  <a:lnTo>
                    <a:pt x="1764" y="869"/>
                  </a:lnTo>
                  <a:lnTo>
                    <a:pt x="1766" y="868"/>
                  </a:lnTo>
                  <a:lnTo>
                    <a:pt x="1769" y="866"/>
                  </a:lnTo>
                  <a:lnTo>
                    <a:pt x="1770" y="864"/>
                  </a:lnTo>
                  <a:lnTo>
                    <a:pt x="1770" y="864"/>
                  </a:lnTo>
                  <a:lnTo>
                    <a:pt x="1771" y="848"/>
                  </a:lnTo>
                  <a:lnTo>
                    <a:pt x="1771" y="822"/>
                  </a:lnTo>
                  <a:lnTo>
                    <a:pt x="1770" y="789"/>
                  </a:lnTo>
                  <a:lnTo>
                    <a:pt x="1770" y="789"/>
                  </a:lnTo>
                  <a:lnTo>
                    <a:pt x="1774" y="797"/>
                  </a:lnTo>
                  <a:lnTo>
                    <a:pt x="1783" y="815"/>
                  </a:lnTo>
                  <a:lnTo>
                    <a:pt x="1788" y="824"/>
                  </a:lnTo>
                  <a:lnTo>
                    <a:pt x="1793" y="831"/>
                  </a:lnTo>
                  <a:lnTo>
                    <a:pt x="1797" y="835"/>
                  </a:lnTo>
                  <a:lnTo>
                    <a:pt x="1799" y="835"/>
                  </a:lnTo>
                  <a:lnTo>
                    <a:pt x="1800" y="834"/>
                  </a:lnTo>
                  <a:lnTo>
                    <a:pt x="1800" y="834"/>
                  </a:lnTo>
                  <a:lnTo>
                    <a:pt x="1802" y="831"/>
                  </a:lnTo>
                  <a:lnTo>
                    <a:pt x="1802" y="829"/>
                  </a:lnTo>
                  <a:lnTo>
                    <a:pt x="1800" y="820"/>
                  </a:lnTo>
                  <a:lnTo>
                    <a:pt x="1798" y="810"/>
                  </a:lnTo>
                  <a:lnTo>
                    <a:pt x="1794" y="799"/>
                  </a:lnTo>
                  <a:lnTo>
                    <a:pt x="1780" y="763"/>
                  </a:lnTo>
                  <a:lnTo>
                    <a:pt x="1780" y="763"/>
                  </a:lnTo>
                  <a:lnTo>
                    <a:pt x="1773" y="748"/>
                  </a:lnTo>
                  <a:lnTo>
                    <a:pt x="1760" y="726"/>
                  </a:lnTo>
                  <a:lnTo>
                    <a:pt x="1744" y="702"/>
                  </a:lnTo>
                  <a:lnTo>
                    <a:pt x="1730" y="683"/>
                  </a:lnTo>
                  <a:lnTo>
                    <a:pt x="1730" y="683"/>
                  </a:lnTo>
                  <a:lnTo>
                    <a:pt x="1720" y="673"/>
                  </a:lnTo>
                  <a:lnTo>
                    <a:pt x="1714" y="667"/>
                  </a:lnTo>
                  <a:lnTo>
                    <a:pt x="1710" y="666"/>
                  </a:lnTo>
                  <a:lnTo>
                    <a:pt x="1710" y="663"/>
                  </a:lnTo>
                  <a:lnTo>
                    <a:pt x="1710" y="663"/>
                  </a:lnTo>
                  <a:lnTo>
                    <a:pt x="1709" y="657"/>
                  </a:lnTo>
                  <a:lnTo>
                    <a:pt x="1704" y="642"/>
                  </a:lnTo>
                  <a:lnTo>
                    <a:pt x="1688" y="598"/>
                  </a:lnTo>
                  <a:lnTo>
                    <a:pt x="1667" y="548"/>
                  </a:lnTo>
                  <a:lnTo>
                    <a:pt x="1659" y="527"/>
                  </a:lnTo>
                  <a:lnTo>
                    <a:pt x="1650" y="512"/>
                  </a:lnTo>
                  <a:lnTo>
                    <a:pt x="1650" y="512"/>
                  </a:lnTo>
                  <a:lnTo>
                    <a:pt x="1632" y="486"/>
                  </a:lnTo>
                  <a:lnTo>
                    <a:pt x="1615" y="456"/>
                  </a:lnTo>
                  <a:lnTo>
                    <a:pt x="1595" y="422"/>
                  </a:lnTo>
                  <a:lnTo>
                    <a:pt x="1595" y="422"/>
                  </a:lnTo>
                  <a:lnTo>
                    <a:pt x="1535" y="384"/>
                  </a:lnTo>
                  <a:lnTo>
                    <a:pt x="1540" y="372"/>
                  </a:lnTo>
                  <a:lnTo>
                    <a:pt x="1540" y="372"/>
                  </a:lnTo>
                  <a:lnTo>
                    <a:pt x="1532" y="365"/>
                  </a:lnTo>
                  <a:lnTo>
                    <a:pt x="1515" y="352"/>
                  </a:lnTo>
                  <a:lnTo>
                    <a:pt x="1501" y="343"/>
                  </a:lnTo>
                  <a:lnTo>
                    <a:pt x="1487" y="334"/>
                  </a:lnTo>
                  <a:lnTo>
                    <a:pt x="1471" y="328"/>
                  </a:lnTo>
                  <a:lnTo>
                    <a:pt x="1454" y="322"/>
                  </a:lnTo>
                  <a:lnTo>
                    <a:pt x="1454" y="322"/>
                  </a:lnTo>
                  <a:lnTo>
                    <a:pt x="1439" y="317"/>
                  </a:lnTo>
                  <a:lnTo>
                    <a:pt x="1421" y="309"/>
                  </a:lnTo>
                  <a:lnTo>
                    <a:pt x="1375" y="289"/>
                  </a:lnTo>
                  <a:lnTo>
                    <a:pt x="1375" y="289"/>
                  </a:lnTo>
                  <a:lnTo>
                    <a:pt x="1369" y="286"/>
                  </a:lnTo>
                  <a:lnTo>
                    <a:pt x="1369" y="286"/>
                  </a:lnTo>
                  <a:lnTo>
                    <a:pt x="1338" y="269"/>
                  </a:lnTo>
                  <a:lnTo>
                    <a:pt x="1297" y="246"/>
                  </a:lnTo>
                  <a:lnTo>
                    <a:pt x="1258" y="225"/>
                  </a:lnTo>
                  <a:lnTo>
                    <a:pt x="1244" y="219"/>
                  </a:lnTo>
                  <a:lnTo>
                    <a:pt x="1234" y="216"/>
                  </a:lnTo>
                  <a:lnTo>
                    <a:pt x="1234" y="216"/>
                  </a:lnTo>
                  <a:lnTo>
                    <a:pt x="1204" y="214"/>
                  </a:lnTo>
                  <a:lnTo>
                    <a:pt x="1188" y="215"/>
                  </a:lnTo>
                  <a:lnTo>
                    <a:pt x="1169" y="216"/>
                  </a:lnTo>
                  <a:lnTo>
                    <a:pt x="1169" y="216"/>
                  </a:lnTo>
                  <a:lnTo>
                    <a:pt x="1159" y="219"/>
                  </a:lnTo>
                  <a:lnTo>
                    <a:pt x="1146" y="225"/>
                  </a:lnTo>
                  <a:lnTo>
                    <a:pt x="1132" y="231"/>
                  </a:lnTo>
                  <a:lnTo>
                    <a:pt x="1120" y="240"/>
                  </a:lnTo>
                  <a:lnTo>
                    <a:pt x="1099" y="254"/>
                  </a:lnTo>
                  <a:lnTo>
                    <a:pt x="1089" y="261"/>
                  </a:lnTo>
                  <a:lnTo>
                    <a:pt x="1089" y="261"/>
                  </a:lnTo>
                  <a:lnTo>
                    <a:pt x="1081" y="263"/>
                  </a:lnTo>
                  <a:lnTo>
                    <a:pt x="1073" y="261"/>
                  </a:lnTo>
                  <a:lnTo>
                    <a:pt x="1073" y="261"/>
                  </a:lnTo>
                  <a:lnTo>
                    <a:pt x="1068" y="256"/>
                  </a:lnTo>
                  <a:lnTo>
                    <a:pt x="1062" y="246"/>
                  </a:lnTo>
                  <a:lnTo>
                    <a:pt x="1053" y="231"/>
                  </a:lnTo>
                  <a:lnTo>
                    <a:pt x="1068" y="211"/>
                  </a:lnTo>
                  <a:lnTo>
                    <a:pt x="1053" y="191"/>
                  </a:lnTo>
                  <a:lnTo>
                    <a:pt x="1058" y="166"/>
                  </a:lnTo>
                  <a:lnTo>
                    <a:pt x="1058" y="166"/>
                  </a:lnTo>
                  <a:lnTo>
                    <a:pt x="1052" y="147"/>
                  </a:lnTo>
                  <a:lnTo>
                    <a:pt x="1047" y="133"/>
                  </a:lnTo>
                  <a:lnTo>
                    <a:pt x="1045" y="128"/>
                  </a:lnTo>
                  <a:lnTo>
                    <a:pt x="1043" y="126"/>
                  </a:lnTo>
                  <a:lnTo>
                    <a:pt x="1043" y="126"/>
                  </a:lnTo>
                  <a:lnTo>
                    <a:pt x="1042" y="123"/>
                  </a:lnTo>
                  <a:lnTo>
                    <a:pt x="1041" y="118"/>
                  </a:lnTo>
                  <a:lnTo>
                    <a:pt x="1040" y="113"/>
                  </a:lnTo>
                  <a:lnTo>
                    <a:pt x="1038" y="106"/>
                  </a:lnTo>
                  <a:lnTo>
                    <a:pt x="1038" y="106"/>
                  </a:lnTo>
                  <a:lnTo>
                    <a:pt x="1035" y="97"/>
                  </a:lnTo>
                  <a:lnTo>
                    <a:pt x="1028" y="86"/>
                  </a:lnTo>
                  <a:lnTo>
                    <a:pt x="1022" y="75"/>
                  </a:lnTo>
                  <a:lnTo>
                    <a:pt x="1018" y="70"/>
                  </a:lnTo>
                  <a:lnTo>
                    <a:pt x="1018" y="70"/>
                  </a:lnTo>
                  <a:lnTo>
                    <a:pt x="1011" y="63"/>
                  </a:lnTo>
                  <a:lnTo>
                    <a:pt x="1003" y="55"/>
                  </a:lnTo>
                  <a:lnTo>
                    <a:pt x="1003" y="55"/>
                  </a:lnTo>
                  <a:lnTo>
                    <a:pt x="995" y="52"/>
                  </a:lnTo>
                  <a:lnTo>
                    <a:pt x="982" y="47"/>
                  </a:lnTo>
                  <a:lnTo>
                    <a:pt x="963" y="40"/>
                  </a:lnTo>
                  <a:lnTo>
                    <a:pt x="963" y="40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2D45F088-BE9F-F5EB-7985-D24614AC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8588" y="4322763"/>
              <a:ext cx="422275" cy="201613"/>
            </a:xfrm>
            <a:custGeom>
              <a:avLst/>
              <a:gdLst>
                <a:gd name="T0" fmla="*/ 266 w 266"/>
                <a:gd name="T1" fmla="*/ 40 h 127"/>
                <a:gd name="T2" fmla="*/ 266 w 266"/>
                <a:gd name="T3" fmla="*/ 40 h 127"/>
                <a:gd name="T4" fmla="*/ 245 w 266"/>
                <a:gd name="T5" fmla="*/ 29 h 127"/>
                <a:gd name="T6" fmla="*/ 225 w 266"/>
                <a:gd name="T7" fmla="*/ 19 h 127"/>
                <a:gd name="T8" fmla="*/ 201 w 266"/>
                <a:gd name="T9" fmla="*/ 10 h 127"/>
                <a:gd name="T10" fmla="*/ 201 w 266"/>
                <a:gd name="T11" fmla="*/ 10 h 127"/>
                <a:gd name="T12" fmla="*/ 186 w 266"/>
                <a:gd name="T13" fmla="*/ 6 h 127"/>
                <a:gd name="T14" fmla="*/ 167 w 266"/>
                <a:gd name="T15" fmla="*/ 4 h 127"/>
                <a:gd name="T16" fmla="*/ 146 w 266"/>
                <a:gd name="T17" fmla="*/ 1 h 127"/>
                <a:gd name="T18" fmla="*/ 122 w 266"/>
                <a:gd name="T19" fmla="*/ 0 h 127"/>
                <a:gd name="T20" fmla="*/ 99 w 266"/>
                <a:gd name="T21" fmla="*/ 0 h 127"/>
                <a:gd name="T22" fmla="*/ 78 w 266"/>
                <a:gd name="T23" fmla="*/ 0 h 127"/>
                <a:gd name="T24" fmla="*/ 59 w 266"/>
                <a:gd name="T25" fmla="*/ 3 h 127"/>
                <a:gd name="T26" fmla="*/ 45 w 266"/>
                <a:gd name="T27" fmla="*/ 5 h 127"/>
                <a:gd name="T28" fmla="*/ 45 w 266"/>
                <a:gd name="T29" fmla="*/ 5 h 127"/>
                <a:gd name="T30" fmla="*/ 34 w 266"/>
                <a:gd name="T31" fmla="*/ 10 h 127"/>
                <a:gd name="T32" fmla="*/ 25 w 266"/>
                <a:gd name="T33" fmla="*/ 16 h 127"/>
                <a:gd name="T34" fmla="*/ 18 w 266"/>
                <a:gd name="T35" fmla="*/ 23 h 127"/>
                <a:gd name="T36" fmla="*/ 12 w 266"/>
                <a:gd name="T37" fmla="*/ 31 h 127"/>
                <a:gd name="T38" fmla="*/ 7 w 266"/>
                <a:gd name="T39" fmla="*/ 39 h 127"/>
                <a:gd name="T40" fmla="*/ 4 w 266"/>
                <a:gd name="T41" fmla="*/ 45 h 127"/>
                <a:gd name="T42" fmla="*/ 0 w 266"/>
                <a:gd name="T43" fmla="*/ 55 h 127"/>
                <a:gd name="T44" fmla="*/ 0 w 266"/>
                <a:gd name="T45" fmla="*/ 55 h 127"/>
                <a:gd name="T46" fmla="*/ 0 w 266"/>
                <a:gd name="T47" fmla="*/ 68 h 127"/>
                <a:gd name="T48" fmla="*/ 0 w 266"/>
                <a:gd name="T49" fmla="*/ 75 h 127"/>
                <a:gd name="T50" fmla="*/ 0 w 266"/>
                <a:gd name="T51" fmla="*/ 75 h 127"/>
                <a:gd name="T52" fmla="*/ 8 w 266"/>
                <a:gd name="T53" fmla="*/ 82 h 127"/>
                <a:gd name="T54" fmla="*/ 15 w 266"/>
                <a:gd name="T55" fmla="*/ 89 h 127"/>
                <a:gd name="T56" fmla="*/ 28 w 266"/>
                <a:gd name="T57" fmla="*/ 98 h 127"/>
                <a:gd name="T58" fmla="*/ 43 w 266"/>
                <a:gd name="T59" fmla="*/ 107 h 127"/>
                <a:gd name="T60" fmla="*/ 60 w 266"/>
                <a:gd name="T61" fmla="*/ 114 h 127"/>
                <a:gd name="T62" fmla="*/ 82 w 266"/>
                <a:gd name="T63" fmla="*/ 122 h 127"/>
                <a:gd name="T64" fmla="*/ 93 w 266"/>
                <a:gd name="T65" fmla="*/ 124 h 127"/>
                <a:gd name="T66" fmla="*/ 106 w 266"/>
                <a:gd name="T67" fmla="*/ 126 h 127"/>
                <a:gd name="T68" fmla="*/ 106 w 266"/>
                <a:gd name="T69" fmla="*/ 126 h 127"/>
                <a:gd name="T70" fmla="*/ 129 w 266"/>
                <a:gd name="T71" fmla="*/ 127 h 127"/>
                <a:gd name="T72" fmla="*/ 151 w 266"/>
                <a:gd name="T73" fmla="*/ 127 h 127"/>
                <a:gd name="T74" fmla="*/ 169 w 266"/>
                <a:gd name="T75" fmla="*/ 126 h 127"/>
                <a:gd name="T76" fmla="*/ 186 w 266"/>
                <a:gd name="T77" fmla="*/ 123 h 127"/>
                <a:gd name="T78" fmla="*/ 208 w 266"/>
                <a:gd name="T79" fmla="*/ 118 h 127"/>
                <a:gd name="T80" fmla="*/ 216 w 266"/>
                <a:gd name="T81" fmla="*/ 116 h 127"/>
                <a:gd name="T82" fmla="*/ 216 w 266"/>
                <a:gd name="T83" fmla="*/ 116 h 127"/>
                <a:gd name="T84" fmla="*/ 242 w 266"/>
                <a:gd name="T85" fmla="*/ 78 h 127"/>
                <a:gd name="T86" fmla="*/ 258 w 266"/>
                <a:gd name="T87" fmla="*/ 53 h 127"/>
                <a:gd name="T88" fmla="*/ 265 w 266"/>
                <a:gd name="T89" fmla="*/ 44 h 127"/>
                <a:gd name="T90" fmla="*/ 266 w 266"/>
                <a:gd name="T91" fmla="*/ 40 h 127"/>
                <a:gd name="T92" fmla="*/ 266 w 266"/>
                <a:gd name="T93" fmla="*/ 4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6" h="127">
                  <a:moveTo>
                    <a:pt x="266" y="40"/>
                  </a:moveTo>
                  <a:lnTo>
                    <a:pt x="266" y="40"/>
                  </a:lnTo>
                  <a:lnTo>
                    <a:pt x="245" y="29"/>
                  </a:lnTo>
                  <a:lnTo>
                    <a:pt x="225" y="19"/>
                  </a:lnTo>
                  <a:lnTo>
                    <a:pt x="201" y="10"/>
                  </a:lnTo>
                  <a:lnTo>
                    <a:pt x="201" y="10"/>
                  </a:lnTo>
                  <a:lnTo>
                    <a:pt x="186" y="6"/>
                  </a:lnTo>
                  <a:lnTo>
                    <a:pt x="167" y="4"/>
                  </a:lnTo>
                  <a:lnTo>
                    <a:pt x="146" y="1"/>
                  </a:lnTo>
                  <a:lnTo>
                    <a:pt x="122" y="0"/>
                  </a:lnTo>
                  <a:lnTo>
                    <a:pt x="99" y="0"/>
                  </a:lnTo>
                  <a:lnTo>
                    <a:pt x="78" y="0"/>
                  </a:lnTo>
                  <a:lnTo>
                    <a:pt x="59" y="3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34" y="10"/>
                  </a:lnTo>
                  <a:lnTo>
                    <a:pt x="25" y="16"/>
                  </a:lnTo>
                  <a:lnTo>
                    <a:pt x="18" y="23"/>
                  </a:lnTo>
                  <a:lnTo>
                    <a:pt x="12" y="31"/>
                  </a:lnTo>
                  <a:lnTo>
                    <a:pt x="7" y="39"/>
                  </a:lnTo>
                  <a:lnTo>
                    <a:pt x="4" y="4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68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8" y="82"/>
                  </a:lnTo>
                  <a:lnTo>
                    <a:pt x="15" y="89"/>
                  </a:lnTo>
                  <a:lnTo>
                    <a:pt x="28" y="98"/>
                  </a:lnTo>
                  <a:lnTo>
                    <a:pt x="43" y="107"/>
                  </a:lnTo>
                  <a:lnTo>
                    <a:pt x="60" y="114"/>
                  </a:lnTo>
                  <a:lnTo>
                    <a:pt x="82" y="122"/>
                  </a:lnTo>
                  <a:lnTo>
                    <a:pt x="93" y="124"/>
                  </a:lnTo>
                  <a:lnTo>
                    <a:pt x="106" y="126"/>
                  </a:lnTo>
                  <a:lnTo>
                    <a:pt x="106" y="126"/>
                  </a:lnTo>
                  <a:lnTo>
                    <a:pt x="129" y="127"/>
                  </a:lnTo>
                  <a:lnTo>
                    <a:pt x="151" y="127"/>
                  </a:lnTo>
                  <a:lnTo>
                    <a:pt x="169" y="126"/>
                  </a:lnTo>
                  <a:lnTo>
                    <a:pt x="186" y="123"/>
                  </a:lnTo>
                  <a:lnTo>
                    <a:pt x="208" y="118"/>
                  </a:lnTo>
                  <a:lnTo>
                    <a:pt x="216" y="116"/>
                  </a:lnTo>
                  <a:lnTo>
                    <a:pt x="216" y="116"/>
                  </a:lnTo>
                  <a:lnTo>
                    <a:pt x="242" y="78"/>
                  </a:lnTo>
                  <a:lnTo>
                    <a:pt x="258" y="53"/>
                  </a:lnTo>
                  <a:lnTo>
                    <a:pt x="265" y="44"/>
                  </a:lnTo>
                  <a:lnTo>
                    <a:pt x="266" y="40"/>
                  </a:lnTo>
                  <a:lnTo>
                    <a:pt x="266" y="4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34E702FC-EA33-2E00-BBF0-54B398075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1" y="4483100"/>
              <a:ext cx="88900" cy="66675"/>
            </a:xfrm>
            <a:custGeom>
              <a:avLst/>
              <a:gdLst>
                <a:gd name="T0" fmla="*/ 11 w 56"/>
                <a:gd name="T1" fmla="*/ 0 h 42"/>
                <a:gd name="T2" fmla="*/ 11 w 56"/>
                <a:gd name="T3" fmla="*/ 0 h 42"/>
                <a:gd name="T4" fmla="*/ 6 w 56"/>
                <a:gd name="T5" fmla="*/ 2 h 42"/>
                <a:gd name="T6" fmla="*/ 2 w 56"/>
                <a:gd name="T7" fmla="*/ 6 h 42"/>
                <a:gd name="T8" fmla="*/ 1 w 56"/>
                <a:gd name="T9" fmla="*/ 10 h 42"/>
                <a:gd name="T10" fmla="*/ 1 w 56"/>
                <a:gd name="T11" fmla="*/ 10 h 42"/>
                <a:gd name="T12" fmla="*/ 0 w 56"/>
                <a:gd name="T13" fmla="*/ 18 h 42"/>
                <a:gd name="T14" fmla="*/ 0 w 56"/>
                <a:gd name="T15" fmla="*/ 22 h 42"/>
                <a:gd name="T16" fmla="*/ 1 w 56"/>
                <a:gd name="T17" fmla="*/ 25 h 42"/>
                <a:gd name="T18" fmla="*/ 1 w 56"/>
                <a:gd name="T19" fmla="*/ 25 h 42"/>
                <a:gd name="T20" fmla="*/ 6 w 56"/>
                <a:gd name="T21" fmla="*/ 28 h 42"/>
                <a:gd name="T22" fmla="*/ 16 w 56"/>
                <a:gd name="T23" fmla="*/ 33 h 42"/>
                <a:gd name="T24" fmla="*/ 30 w 56"/>
                <a:gd name="T25" fmla="*/ 40 h 42"/>
                <a:gd name="T26" fmla="*/ 30 w 56"/>
                <a:gd name="T27" fmla="*/ 40 h 42"/>
                <a:gd name="T28" fmla="*/ 34 w 56"/>
                <a:gd name="T29" fmla="*/ 41 h 42"/>
                <a:gd name="T30" fmla="*/ 37 w 56"/>
                <a:gd name="T31" fmla="*/ 42 h 42"/>
                <a:gd name="T32" fmla="*/ 41 w 56"/>
                <a:gd name="T33" fmla="*/ 42 h 42"/>
                <a:gd name="T34" fmla="*/ 41 w 56"/>
                <a:gd name="T35" fmla="*/ 42 h 42"/>
                <a:gd name="T36" fmla="*/ 45 w 56"/>
                <a:gd name="T37" fmla="*/ 40 h 42"/>
                <a:gd name="T38" fmla="*/ 50 w 56"/>
                <a:gd name="T39" fmla="*/ 35 h 42"/>
                <a:gd name="T40" fmla="*/ 55 w 56"/>
                <a:gd name="T41" fmla="*/ 30 h 42"/>
                <a:gd name="T42" fmla="*/ 56 w 56"/>
                <a:gd name="T43" fmla="*/ 26 h 42"/>
                <a:gd name="T44" fmla="*/ 56 w 56"/>
                <a:gd name="T45" fmla="*/ 26 h 42"/>
                <a:gd name="T46" fmla="*/ 55 w 56"/>
                <a:gd name="T47" fmla="*/ 22 h 42"/>
                <a:gd name="T48" fmla="*/ 49 w 56"/>
                <a:gd name="T49" fmla="*/ 18 h 42"/>
                <a:gd name="T50" fmla="*/ 34 w 56"/>
                <a:gd name="T51" fmla="*/ 10 h 42"/>
                <a:gd name="T52" fmla="*/ 11 w 56"/>
                <a:gd name="T53" fmla="*/ 0 h 42"/>
                <a:gd name="T54" fmla="*/ 11 w 56"/>
                <a:gd name="T5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" h="42">
                  <a:moveTo>
                    <a:pt x="11" y="0"/>
                  </a:moveTo>
                  <a:lnTo>
                    <a:pt x="11" y="0"/>
                  </a:lnTo>
                  <a:lnTo>
                    <a:pt x="6" y="2"/>
                  </a:lnTo>
                  <a:lnTo>
                    <a:pt x="2" y="6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6" y="28"/>
                  </a:lnTo>
                  <a:lnTo>
                    <a:pt x="16" y="33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4" y="41"/>
                  </a:lnTo>
                  <a:lnTo>
                    <a:pt x="37" y="42"/>
                  </a:lnTo>
                  <a:lnTo>
                    <a:pt x="41" y="42"/>
                  </a:lnTo>
                  <a:lnTo>
                    <a:pt x="41" y="42"/>
                  </a:lnTo>
                  <a:lnTo>
                    <a:pt x="45" y="40"/>
                  </a:lnTo>
                  <a:lnTo>
                    <a:pt x="50" y="35"/>
                  </a:lnTo>
                  <a:lnTo>
                    <a:pt x="55" y="30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5" y="22"/>
                  </a:lnTo>
                  <a:lnTo>
                    <a:pt x="49" y="18"/>
                  </a:lnTo>
                  <a:lnTo>
                    <a:pt x="34" y="10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B8173F0-1BFC-389D-6188-42D0785136B1}"/>
              </a:ext>
            </a:extLst>
          </p:cNvPr>
          <p:cNvGrpSpPr/>
          <p:nvPr/>
        </p:nvGrpSpPr>
        <p:grpSpPr>
          <a:xfrm>
            <a:off x="1032129" y="3892527"/>
            <a:ext cx="1776950" cy="2348399"/>
            <a:chOff x="5178426" y="3748088"/>
            <a:chExt cx="2117725" cy="2798763"/>
          </a:xfrm>
        </p:grpSpPr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EF55B3CC-DB1C-6628-8011-3EEFB7B2F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426" y="4816475"/>
              <a:ext cx="541338" cy="322263"/>
            </a:xfrm>
            <a:custGeom>
              <a:avLst/>
              <a:gdLst>
                <a:gd name="T0" fmla="*/ 40 w 341"/>
                <a:gd name="T1" fmla="*/ 26 h 203"/>
                <a:gd name="T2" fmla="*/ 40 w 341"/>
                <a:gd name="T3" fmla="*/ 26 h 203"/>
                <a:gd name="T4" fmla="*/ 33 w 341"/>
                <a:gd name="T5" fmla="*/ 29 h 203"/>
                <a:gd name="T6" fmla="*/ 27 w 341"/>
                <a:gd name="T7" fmla="*/ 33 h 203"/>
                <a:gd name="T8" fmla="*/ 18 w 341"/>
                <a:gd name="T9" fmla="*/ 39 h 203"/>
                <a:gd name="T10" fmla="*/ 10 w 341"/>
                <a:gd name="T11" fmla="*/ 48 h 203"/>
                <a:gd name="T12" fmla="*/ 6 w 341"/>
                <a:gd name="T13" fmla="*/ 53 h 203"/>
                <a:gd name="T14" fmla="*/ 4 w 341"/>
                <a:gd name="T15" fmla="*/ 58 h 203"/>
                <a:gd name="T16" fmla="*/ 1 w 341"/>
                <a:gd name="T17" fmla="*/ 64 h 203"/>
                <a:gd name="T18" fmla="*/ 0 w 341"/>
                <a:gd name="T19" fmla="*/ 71 h 203"/>
                <a:gd name="T20" fmla="*/ 0 w 341"/>
                <a:gd name="T21" fmla="*/ 78 h 203"/>
                <a:gd name="T22" fmla="*/ 0 w 341"/>
                <a:gd name="T23" fmla="*/ 86 h 203"/>
                <a:gd name="T24" fmla="*/ 0 w 341"/>
                <a:gd name="T25" fmla="*/ 86 h 203"/>
                <a:gd name="T26" fmla="*/ 4 w 341"/>
                <a:gd name="T27" fmla="*/ 111 h 203"/>
                <a:gd name="T28" fmla="*/ 8 w 341"/>
                <a:gd name="T29" fmla="*/ 125 h 203"/>
                <a:gd name="T30" fmla="*/ 9 w 341"/>
                <a:gd name="T31" fmla="*/ 130 h 203"/>
                <a:gd name="T32" fmla="*/ 10 w 341"/>
                <a:gd name="T33" fmla="*/ 131 h 203"/>
                <a:gd name="T34" fmla="*/ 10 w 341"/>
                <a:gd name="T35" fmla="*/ 131 h 203"/>
                <a:gd name="T36" fmla="*/ 14 w 341"/>
                <a:gd name="T37" fmla="*/ 135 h 203"/>
                <a:gd name="T38" fmla="*/ 25 w 341"/>
                <a:gd name="T39" fmla="*/ 144 h 203"/>
                <a:gd name="T40" fmla="*/ 43 w 341"/>
                <a:gd name="T41" fmla="*/ 156 h 203"/>
                <a:gd name="T42" fmla="*/ 68 w 341"/>
                <a:gd name="T43" fmla="*/ 170 h 203"/>
                <a:gd name="T44" fmla="*/ 82 w 341"/>
                <a:gd name="T45" fmla="*/ 177 h 203"/>
                <a:gd name="T46" fmla="*/ 97 w 341"/>
                <a:gd name="T47" fmla="*/ 184 h 203"/>
                <a:gd name="T48" fmla="*/ 113 w 341"/>
                <a:gd name="T49" fmla="*/ 190 h 203"/>
                <a:gd name="T50" fmla="*/ 131 w 341"/>
                <a:gd name="T51" fmla="*/ 195 h 203"/>
                <a:gd name="T52" fmla="*/ 149 w 341"/>
                <a:gd name="T53" fmla="*/ 199 h 203"/>
                <a:gd name="T54" fmla="*/ 169 w 341"/>
                <a:gd name="T55" fmla="*/ 201 h 203"/>
                <a:gd name="T56" fmla="*/ 189 w 341"/>
                <a:gd name="T57" fmla="*/ 203 h 203"/>
                <a:gd name="T58" fmla="*/ 211 w 341"/>
                <a:gd name="T59" fmla="*/ 201 h 203"/>
                <a:gd name="T60" fmla="*/ 211 w 341"/>
                <a:gd name="T61" fmla="*/ 201 h 203"/>
                <a:gd name="T62" fmla="*/ 231 w 341"/>
                <a:gd name="T63" fmla="*/ 199 h 203"/>
                <a:gd name="T64" fmla="*/ 250 w 341"/>
                <a:gd name="T65" fmla="*/ 195 h 203"/>
                <a:gd name="T66" fmla="*/ 266 w 341"/>
                <a:gd name="T67" fmla="*/ 191 h 203"/>
                <a:gd name="T68" fmla="*/ 280 w 341"/>
                <a:gd name="T69" fmla="*/ 185 h 203"/>
                <a:gd name="T70" fmla="*/ 292 w 341"/>
                <a:gd name="T71" fmla="*/ 180 h 203"/>
                <a:gd name="T72" fmla="*/ 303 w 341"/>
                <a:gd name="T73" fmla="*/ 174 h 203"/>
                <a:gd name="T74" fmla="*/ 312 w 341"/>
                <a:gd name="T75" fmla="*/ 167 h 203"/>
                <a:gd name="T76" fmla="*/ 320 w 341"/>
                <a:gd name="T77" fmla="*/ 160 h 203"/>
                <a:gd name="T78" fmla="*/ 326 w 341"/>
                <a:gd name="T79" fmla="*/ 154 h 203"/>
                <a:gd name="T80" fmla="*/ 331 w 341"/>
                <a:gd name="T81" fmla="*/ 147 h 203"/>
                <a:gd name="T82" fmla="*/ 339 w 341"/>
                <a:gd name="T83" fmla="*/ 137 h 203"/>
                <a:gd name="T84" fmla="*/ 341 w 341"/>
                <a:gd name="T85" fmla="*/ 130 h 203"/>
                <a:gd name="T86" fmla="*/ 341 w 341"/>
                <a:gd name="T87" fmla="*/ 126 h 203"/>
                <a:gd name="T88" fmla="*/ 341 w 341"/>
                <a:gd name="T89" fmla="*/ 126 h 203"/>
                <a:gd name="T90" fmla="*/ 340 w 341"/>
                <a:gd name="T91" fmla="*/ 125 h 203"/>
                <a:gd name="T92" fmla="*/ 340 w 341"/>
                <a:gd name="T93" fmla="*/ 120 h 203"/>
                <a:gd name="T94" fmla="*/ 337 w 341"/>
                <a:gd name="T95" fmla="*/ 108 h 203"/>
                <a:gd name="T96" fmla="*/ 336 w 341"/>
                <a:gd name="T97" fmla="*/ 91 h 203"/>
                <a:gd name="T98" fmla="*/ 336 w 341"/>
                <a:gd name="T99" fmla="*/ 91 h 203"/>
                <a:gd name="T100" fmla="*/ 332 w 341"/>
                <a:gd name="T101" fmla="*/ 85 h 203"/>
                <a:gd name="T102" fmla="*/ 327 w 341"/>
                <a:gd name="T103" fmla="*/ 78 h 203"/>
                <a:gd name="T104" fmla="*/ 321 w 341"/>
                <a:gd name="T105" fmla="*/ 71 h 203"/>
                <a:gd name="T106" fmla="*/ 312 w 341"/>
                <a:gd name="T107" fmla="*/ 62 h 203"/>
                <a:gd name="T108" fmla="*/ 301 w 341"/>
                <a:gd name="T109" fmla="*/ 52 h 203"/>
                <a:gd name="T110" fmla="*/ 287 w 341"/>
                <a:gd name="T111" fmla="*/ 43 h 203"/>
                <a:gd name="T112" fmla="*/ 271 w 341"/>
                <a:gd name="T113" fmla="*/ 36 h 203"/>
                <a:gd name="T114" fmla="*/ 271 w 341"/>
                <a:gd name="T115" fmla="*/ 36 h 203"/>
                <a:gd name="T116" fmla="*/ 235 w 341"/>
                <a:gd name="T117" fmla="*/ 22 h 203"/>
                <a:gd name="T118" fmla="*/ 201 w 341"/>
                <a:gd name="T119" fmla="*/ 10 h 203"/>
                <a:gd name="T120" fmla="*/ 166 w 341"/>
                <a:gd name="T121" fmla="*/ 0 h 203"/>
                <a:gd name="T122" fmla="*/ 40 w 341"/>
                <a:gd name="T123" fmla="*/ 2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1" h="203">
                  <a:moveTo>
                    <a:pt x="40" y="26"/>
                  </a:moveTo>
                  <a:lnTo>
                    <a:pt x="40" y="26"/>
                  </a:lnTo>
                  <a:lnTo>
                    <a:pt x="33" y="29"/>
                  </a:lnTo>
                  <a:lnTo>
                    <a:pt x="27" y="33"/>
                  </a:lnTo>
                  <a:lnTo>
                    <a:pt x="18" y="39"/>
                  </a:lnTo>
                  <a:lnTo>
                    <a:pt x="10" y="48"/>
                  </a:lnTo>
                  <a:lnTo>
                    <a:pt x="6" y="53"/>
                  </a:lnTo>
                  <a:lnTo>
                    <a:pt x="4" y="58"/>
                  </a:lnTo>
                  <a:lnTo>
                    <a:pt x="1" y="64"/>
                  </a:lnTo>
                  <a:lnTo>
                    <a:pt x="0" y="71"/>
                  </a:lnTo>
                  <a:lnTo>
                    <a:pt x="0" y="78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4" y="111"/>
                  </a:lnTo>
                  <a:lnTo>
                    <a:pt x="8" y="125"/>
                  </a:lnTo>
                  <a:lnTo>
                    <a:pt x="9" y="130"/>
                  </a:lnTo>
                  <a:lnTo>
                    <a:pt x="10" y="131"/>
                  </a:lnTo>
                  <a:lnTo>
                    <a:pt x="10" y="131"/>
                  </a:lnTo>
                  <a:lnTo>
                    <a:pt x="14" y="135"/>
                  </a:lnTo>
                  <a:lnTo>
                    <a:pt x="25" y="144"/>
                  </a:lnTo>
                  <a:lnTo>
                    <a:pt x="43" y="156"/>
                  </a:lnTo>
                  <a:lnTo>
                    <a:pt x="68" y="170"/>
                  </a:lnTo>
                  <a:lnTo>
                    <a:pt x="82" y="177"/>
                  </a:lnTo>
                  <a:lnTo>
                    <a:pt x="97" y="184"/>
                  </a:lnTo>
                  <a:lnTo>
                    <a:pt x="113" y="190"/>
                  </a:lnTo>
                  <a:lnTo>
                    <a:pt x="131" y="195"/>
                  </a:lnTo>
                  <a:lnTo>
                    <a:pt x="149" y="199"/>
                  </a:lnTo>
                  <a:lnTo>
                    <a:pt x="169" y="201"/>
                  </a:lnTo>
                  <a:lnTo>
                    <a:pt x="189" y="203"/>
                  </a:lnTo>
                  <a:lnTo>
                    <a:pt x="211" y="201"/>
                  </a:lnTo>
                  <a:lnTo>
                    <a:pt x="211" y="201"/>
                  </a:lnTo>
                  <a:lnTo>
                    <a:pt x="231" y="199"/>
                  </a:lnTo>
                  <a:lnTo>
                    <a:pt x="250" y="195"/>
                  </a:lnTo>
                  <a:lnTo>
                    <a:pt x="266" y="191"/>
                  </a:lnTo>
                  <a:lnTo>
                    <a:pt x="280" y="185"/>
                  </a:lnTo>
                  <a:lnTo>
                    <a:pt x="292" y="180"/>
                  </a:lnTo>
                  <a:lnTo>
                    <a:pt x="303" y="174"/>
                  </a:lnTo>
                  <a:lnTo>
                    <a:pt x="312" y="167"/>
                  </a:lnTo>
                  <a:lnTo>
                    <a:pt x="320" y="160"/>
                  </a:lnTo>
                  <a:lnTo>
                    <a:pt x="326" y="154"/>
                  </a:lnTo>
                  <a:lnTo>
                    <a:pt x="331" y="147"/>
                  </a:lnTo>
                  <a:lnTo>
                    <a:pt x="339" y="137"/>
                  </a:lnTo>
                  <a:lnTo>
                    <a:pt x="341" y="130"/>
                  </a:lnTo>
                  <a:lnTo>
                    <a:pt x="341" y="126"/>
                  </a:lnTo>
                  <a:lnTo>
                    <a:pt x="341" y="126"/>
                  </a:lnTo>
                  <a:lnTo>
                    <a:pt x="340" y="125"/>
                  </a:lnTo>
                  <a:lnTo>
                    <a:pt x="340" y="120"/>
                  </a:lnTo>
                  <a:lnTo>
                    <a:pt x="337" y="108"/>
                  </a:lnTo>
                  <a:lnTo>
                    <a:pt x="336" y="91"/>
                  </a:lnTo>
                  <a:lnTo>
                    <a:pt x="336" y="91"/>
                  </a:lnTo>
                  <a:lnTo>
                    <a:pt x="332" y="85"/>
                  </a:lnTo>
                  <a:lnTo>
                    <a:pt x="327" y="78"/>
                  </a:lnTo>
                  <a:lnTo>
                    <a:pt x="321" y="71"/>
                  </a:lnTo>
                  <a:lnTo>
                    <a:pt x="312" y="62"/>
                  </a:lnTo>
                  <a:lnTo>
                    <a:pt x="301" y="52"/>
                  </a:lnTo>
                  <a:lnTo>
                    <a:pt x="287" y="43"/>
                  </a:lnTo>
                  <a:lnTo>
                    <a:pt x="271" y="36"/>
                  </a:lnTo>
                  <a:lnTo>
                    <a:pt x="271" y="36"/>
                  </a:lnTo>
                  <a:lnTo>
                    <a:pt x="235" y="22"/>
                  </a:lnTo>
                  <a:lnTo>
                    <a:pt x="201" y="10"/>
                  </a:lnTo>
                  <a:lnTo>
                    <a:pt x="166" y="0"/>
                  </a:lnTo>
                  <a:lnTo>
                    <a:pt x="40" y="2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8">
              <a:extLst>
                <a:ext uri="{FF2B5EF4-FFF2-40B4-BE49-F238E27FC236}">
                  <a16:creationId xmlns:a16="http://schemas.microsoft.com/office/drawing/2014/main" id="{A31C7A54-07F1-D498-7892-D2EC9AA4C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2238" y="3748088"/>
              <a:ext cx="2093913" cy="2798763"/>
            </a:xfrm>
            <a:custGeom>
              <a:avLst/>
              <a:gdLst>
                <a:gd name="T0" fmla="*/ 919 w 1319"/>
                <a:gd name="T1" fmla="*/ 4 h 1763"/>
                <a:gd name="T2" fmla="*/ 832 w 1319"/>
                <a:gd name="T3" fmla="*/ 26 h 1763"/>
                <a:gd name="T4" fmla="*/ 827 w 1319"/>
                <a:gd name="T5" fmla="*/ 71 h 1763"/>
                <a:gd name="T6" fmla="*/ 807 w 1319"/>
                <a:gd name="T7" fmla="*/ 91 h 1763"/>
                <a:gd name="T8" fmla="*/ 790 w 1319"/>
                <a:gd name="T9" fmla="*/ 175 h 1763"/>
                <a:gd name="T10" fmla="*/ 590 w 1319"/>
                <a:gd name="T11" fmla="*/ 226 h 1763"/>
                <a:gd name="T12" fmla="*/ 468 w 1319"/>
                <a:gd name="T13" fmla="*/ 309 h 1763"/>
                <a:gd name="T14" fmla="*/ 246 w 1319"/>
                <a:gd name="T15" fmla="*/ 457 h 1763"/>
                <a:gd name="T16" fmla="*/ 101 w 1319"/>
                <a:gd name="T17" fmla="*/ 573 h 1763"/>
                <a:gd name="T18" fmla="*/ 3 w 1319"/>
                <a:gd name="T19" fmla="*/ 621 h 1763"/>
                <a:gd name="T20" fmla="*/ 23 w 1319"/>
                <a:gd name="T21" fmla="*/ 667 h 1763"/>
                <a:gd name="T22" fmla="*/ 14 w 1319"/>
                <a:gd name="T23" fmla="*/ 692 h 1763"/>
                <a:gd name="T24" fmla="*/ 65 w 1319"/>
                <a:gd name="T25" fmla="*/ 700 h 1763"/>
                <a:gd name="T26" fmla="*/ 158 w 1319"/>
                <a:gd name="T27" fmla="*/ 655 h 1763"/>
                <a:gd name="T28" fmla="*/ 210 w 1319"/>
                <a:gd name="T29" fmla="*/ 596 h 1763"/>
                <a:gd name="T30" fmla="*/ 291 w 1319"/>
                <a:gd name="T31" fmla="*/ 568 h 1763"/>
                <a:gd name="T32" fmla="*/ 481 w 1319"/>
                <a:gd name="T33" fmla="*/ 513 h 1763"/>
                <a:gd name="T34" fmla="*/ 451 w 1319"/>
                <a:gd name="T35" fmla="*/ 724 h 1763"/>
                <a:gd name="T36" fmla="*/ 491 w 1319"/>
                <a:gd name="T37" fmla="*/ 914 h 1763"/>
                <a:gd name="T38" fmla="*/ 574 w 1319"/>
                <a:gd name="T39" fmla="*/ 1080 h 1763"/>
                <a:gd name="T40" fmla="*/ 592 w 1319"/>
                <a:gd name="T41" fmla="*/ 1257 h 1763"/>
                <a:gd name="T42" fmla="*/ 624 w 1319"/>
                <a:gd name="T43" fmla="*/ 1638 h 1763"/>
                <a:gd name="T44" fmla="*/ 623 w 1319"/>
                <a:gd name="T45" fmla="*/ 1749 h 1763"/>
                <a:gd name="T46" fmla="*/ 726 w 1319"/>
                <a:gd name="T47" fmla="*/ 1749 h 1763"/>
                <a:gd name="T48" fmla="*/ 762 w 1319"/>
                <a:gd name="T49" fmla="*/ 1683 h 1763"/>
                <a:gd name="T50" fmla="*/ 731 w 1319"/>
                <a:gd name="T51" fmla="*/ 1596 h 1763"/>
                <a:gd name="T52" fmla="*/ 713 w 1319"/>
                <a:gd name="T53" fmla="*/ 1449 h 1763"/>
                <a:gd name="T54" fmla="*/ 732 w 1319"/>
                <a:gd name="T55" fmla="*/ 1055 h 1763"/>
                <a:gd name="T56" fmla="*/ 738 w 1319"/>
                <a:gd name="T57" fmla="*/ 906 h 1763"/>
                <a:gd name="T58" fmla="*/ 824 w 1319"/>
                <a:gd name="T59" fmla="*/ 1046 h 1763"/>
                <a:gd name="T60" fmla="*/ 973 w 1319"/>
                <a:gd name="T61" fmla="*/ 1198 h 1763"/>
                <a:gd name="T62" fmla="*/ 1043 w 1319"/>
                <a:gd name="T63" fmla="*/ 1448 h 1763"/>
                <a:gd name="T64" fmla="*/ 1034 w 1319"/>
                <a:gd name="T65" fmla="*/ 1536 h 1763"/>
                <a:gd name="T66" fmla="*/ 1037 w 1319"/>
                <a:gd name="T67" fmla="*/ 1597 h 1763"/>
                <a:gd name="T68" fmla="*/ 1138 w 1319"/>
                <a:gd name="T69" fmla="*/ 1607 h 1763"/>
                <a:gd name="T70" fmla="*/ 1283 w 1319"/>
                <a:gd name="T71" fmla="*/ 1609 h 1763"/>
                <a:gd name="T72" fmla="*/ 1312 w 1319"/>
                <a:gd name="T73" fmla="*/ 1567 h 1763"/>
                <a:gd name="T74" fmla="*/ 1253 w 1319"/>
                <a:gd name="T75" fmla="*/ 1542 h 1763"/>
                <a:gd name="T76" fmla="*/ 1159 w 1319"/>
                <a:gd name="T77" fmla="*/ 1491 h 1763"/>
                <a:gd name="T78" fmla="*/ 1144 w 1319"/>
                <a:gd name="T79" fmla="*/ 1385 h 1763"/>
                <a:gd name="T80" fmla="*/ 1148 w 1319"/>
                <a:gd name="T81" fmla="*/ 1181 h 1763"/>
                <a:gd name="T82" fmla="*/ 978 w 1319"/>
                <a:gd name="T83" fmla="*/ 830 h 1763"/>
                <a:gd name="T84" fmla="*/ 867 w 1319"/>
                <a:gd name="T85" fmla="*/ 633 h 1763"/>
                <a:gd name="T86" fmla="*/ 978 w 1319"/>
                <a:gd name="T87" fmla="*/ 513 h 1763"/>
                <a:gd name="T88" fmla="*/ 1158 w 1319"/>
                <a:gd name="T89" fmla="*/ 648 h 1763"/>
                <a:gd name="T90" fmla="*/ 1173 w 1319"/>
                <a:gd name="T91" fmla="*/ 683 h 1763"/>
                <a:gd name="T92" fmla="*/ 1213 w 1319"/>
                <a:gd name="T93" fmla="*/ 709 h 1763"/>
                <a:gd name="T94" fmla="*/ 1238 w 1319"/>
                <a:gd name="T95" fmla="*/ 714 h 1763"/>
                <a:gd name="T96" fmla="*/ 1213 w 1319"/>
                <a:gd name="T97" fmla="*/ 754 h 1763"/>
                <a:gd name="T98" fmla="*/ 1243 w 1319"/>
                <a:gd name="T99" fmla="*/ 766 h 1763"/>
                <a:gd name="T100" fmla="*/ 1294 w 1319"/>
                <a:gd name="T101" fmla="*/ 727 h 1763"/>
                <a:gd name="T102" fmla="*/ 1265 w 1319"/>
                <a:gd name="T103" fmla="*/ 648 h 1763"/>
                <a:gd name="T104" fmla="*/ 1198 w 1319"/>
                <a:gd name="T105" fmla="*/ 588 h 1763"/>
                <a:gd name="T106" fmla="*/ 1108 w 1319"/>
                <a:gd name="T107" fmla="*/ 478 h 1763"/>
                <a:gd name="T108" fmla="*/ 1044 w 1319"/>
                <a:gd name="T109" fmla="*/ 317 h 1763"/>
                <a:gd name="T110" fmla="*/ 1088 w 1319"/>
                <a:gd name="T111" fmla="*/ 216 h 1763"/>
                <a:gd name="T112" fmla="*/ 1111 w 1319"/>
                <a:gd name="T113" fmla="*/ 186 h 1763"/>
                <a:gd name="T114" fmla="*/ 1093 w 1319"/>
                <a:gd name="T115" fmla="*/ 96 h 1763"/>
                <a:gd name="T116" fmla="*/ 1018 w 1319"/>
                <a:gd name="T117" fmla="*/ 21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19" h="1763">
                  <a:moveTo>
                    <a:pt x="1018" y="21"/>
                  </a:moveTo>
                  <a:lnTo>
                    <a:pt x="1018" y="21"/>
                  </a:lnTo>
                  <a:lnTo>
                    <a:pt x="1009" y="17"/>
                  </a:lnTo>
                  <a:lnTo>
                    <a:pt x="988" y="11"/>
                  </a:lnTo>
                  <a:lnTo>
                    <a:pt x="960" y="3"/>
                  </a:lnTo>
                  <a:lnTo>
                    <a:pt x="948" y="0"/>
                  </a:lnTo>
                  <a:lnTo>
                    <a:pt x="938" y="0"/>
                  </a:lnTo>
                  <a:lnTo>
                    <a:pt x="938" y="0"/>
                  </a:lnTo>
                  <a:lnTo>
                    <a:pt x="929" y="2"/>
                  </a:lnTo>
                  <a:lnTo>
                    <a:pt x="919" y="4"/>
                  </a:lnTo>
                  <a:lnTo>
                    <a:pt x="901" y="9"/>
                  </a:lnTo>
                  <a:lnTo>
                    <a:pt x="884" y="17"/>
                  </a:lnTo>
                  <a:lnTo>
                    <a:pt x="876" y="19"/>
                  </a:lnTo>
                  <a:lnTo>
                    <a:pt x="867" y="21"/>
                  </a:lnTo>
                  <a:lnTo>
                    <a:pt x="867" y="21"/>
                  </a:lnTo>
                  <a:lnTo>
                    <a:pt x="852" y="22"/>
                  </a:lnTo>
                  <a:lnTo>
                    <a:pt x="842" y="23"/>
                  </a:lnTo>
                  <a:lnTo>
                    <a:pt x="835" y="24"/>
                  </a:lnTo>
                  <a:lnTo>
                    <a:pt x="832" y="24"/>
                  </a:lnTo>
                  <a:lnTo>
                    <a:pt x="832" y="26"/>
                  </a:lnTo>
                  <a:lnTo>
                    <a:pt x="832" y="26"/>
                  </a:lnTo>
                  <a:lnTo>
                    <a:pt x="834" y="29"/>
                  </a:lnTo>
                  <a:lnTo>
                    <a:pt x="837" y="34"/>
                  </a:lnTo>
                  <a:lnTo>
                    <a:pt x="842" y="41"/>
                  </a:lnTo>
                  <a:lnTo>
                    <a:pt x="842" y="41"/>
                  </a:lnTo>
                  <a:lnTo>
                    <a:pt x="837" y="43"/>
                  </a:lnTo>
                  <a:lnTo>
                    <a:pt x="832" y="44"/>
                  </a:lnTo>
                  <a:lnTo>
                    <a:pt x="827" y="46"/>
                  </a:lnTo>
                  <a:lnTo>
                    <a:pt x="827" y="71"/>
                  </a:lnTo>
                  <a:lnTo>
                    <a:pt x="827" y="71"/>
                  </a:lnTo>
                  <a:lnTo>
                    <a:pt x="822" y="73"/>
                  </a:lnTo>
                  <a:lnTo>
                    <a:pt x="816" y="75"/>
                  </a:lnTo>
                  <a:lnTo>
                    <a:pt x="807" y="76"/>
                  </a:lnTo>
                  <a:lnTo>
                    <a:pt x="807" y="76"/>
                  </a:lnTo>
                  <a:lnTo>
                    <a:pt x="804" y="77"/>
                  </a:lnTo>
                  <a:lnTo>
                    <a:pt x="801" y="78"/>
                  </a:lnTo>
                  <a:lnTo>
                    <a:pt x="801" y="81"/>
                  </a:lnTo>
                  <a:lnTo>
                    <a:pt x="802" y="83"/>
                  </a:lnTo>
                  <a:lnTo>
                    <a:pt x="805" y="88"/>
                  </a:lnTo>
                  <a:lnTo>
                    <a:pt x="807" y="91"/>
                  </a:lnTo>
                  <a:lnTo>
                    <a:pt x="817" y="101"/>
                  </a:lnTo>
                  <a:lnTo>
                    <a:pt x="802" y="111"/>
                  </a:lnTo>
                  <a:lnTo>
                    <a:pt x="802" y="111"/>
                  </a:lnTo>
                  <a:lnTo>
                    <a:pt x="792" y="146"/>
                  </a:lnTo>
                  <a:lnTo>
                    <a:pt x="792" y="146"/>
                  </a:lnTo>
                  <a:lnTo>
                    <a:pt x="792" y="152"/>
                  </a:lnTo>
                  <a:lnTo>
                    <a:pt x="794" y="162"/>
                  </a:lnTo>
                  <a:lnTo>
                    <a:pt x="792" y="167"/>
                  </a:lnTo>
                  <a:lnTo>
                    <a:pt x="792" y="171"/>
                  </a:lnTo>
                  <a:lnTo>
                    <a:pt x="790" y="175"/>
                  </a:lnTo>
                  <a:lnTo>
                    <a:pt x="787" y="176"/>
                  </a:lnTo>
                  <a:lnTo>
                    <a:pt x="787" y="176"/>
                  </a:lnTo>
                  <a:lnTo>
                    <a:pt x="731" y="184"/>
                  </a:lnTo>
                  <a:lnTo>
                    <a:pt x="687" y="191"/>
                  </a:lnTo>
                  <a:lnTo>
                    <a:pt x="666" y="196"/>
                  </a:lnTo>
                  <a:lnTo>
                    <a:pt x="647" y="201"/>
                  </a:lnTo>
                  <a:lnTo>
                    <a:pt x="647" y="201"/>
                  </a:lnTo>
                  <a:lnTo>
                    <a:pt x="619" y="211"/>
                  </a:lnTo>
                  <a:lnTo>
                    <a:pt x="602" y="220"/>
                  </a:lnTo>
                  <a:lnTo>
                    <a:pt x="590" y="226"/>
                  </a:lnTo>
                  <a:lnTo>
                    <a:pt x="582" y="232"/>
                  </a:lnTo>
                  <a:lnTo>
                    <a:pt x="582" y="232"/>
                  </a:lnTo>
                  <a:lnTo>
                    <a:pt x="554" y="245"/>
                  </a:lnTo>
                  <a:lnTo>
                    <a:pt x="538" y="255"/>
                  </a:lnTo>
                  <a:lnTo>
                    <a:pt x="522" y="267"/>
                  </a:lnTo>
                  <a:lnTo>
                    <a:pt x="522" y="267"/>
                  </a:lnTo>
                  <a:lnTo>
                    <a:pt x="505" y="279"/>
                  </a:lnTo>
                  <a:lnTo>
                    <a:pt x="490" y="293"/>
                  </a:lnTo>
                  <a:lnTo>
                    <a:pt x="475" y="304"/>
                  </a:lnTo>
                  <a:lnTo>
                    <a:pt x="468" y="309"/>
                  </a:lnTo>
                  <a:lnTo>
                    <a:pt x="461" y="312"/>
                  </a:lnTo>
                  <a:lnTo>
                    <a:pt x="461" y="312"/>
                  </a:lnTo>
                  <a:lnTo>
                    <a:pt x="453" y="316"/>
                  </a:lnTo>
                  <a:lnTo>
                    <a:pt x="439" y="322"/>
                  </a:lnTo>
                  <a:lnTo>
                    <a:pt x="405" y="338"/>
                  </a:lnTo>
                  <a:lnTo>
                    <a:pt x="361" y="362"/>
                  </a:lnTo>
                  <a:lnTo>
                    <a:pt x="376" y="382"/>
                  </a:lnTo>
                  <a:lnTo>
                    <a:pt x="376" y="382"/>
                  </a:lnTo>
                  <a:lnTo>
                    <a:pt x="246" y="457"/>
                  </a:lnTo>
                  <a:lnTo>
                    <a:pt x="246" y="457"/>
                  </a:lnTo>
                  <a:lnTo>
                    <a:pt x="213" y="478"/>
                  </a:lnTo>
                  <a:lnTo>
                    <a:pt x="178" y="503"/>
                  </a:lnTo>
                  <a:lnTo>
                    <a:pt x="146" y="528"/>
                  </a:lnTo>
                  <a:lnTo>
                    <a:pt x="133" y="539"/>
                  </a:lnTo>
                  <a:lnTo>
                    <a:pt x="126" y="548"/>
                  </a:lnTo>
                  <a:lnTo>
                    <a:pt x="126" y="548"/>
                  </a:lnTo>
                  <a:lnTo>
                    <a:pt x="113" y="565"/>
                  </a:lnTo>
                  <a:lnTo>
                    <a:pt x="109" y="569"/>
                  </a:lnTo>
                  <a:lnTo>
                    <a:pt x="101" y="573"/>
                  </a:lnTo>
                  <a:lnTo>
                    <a:pt x="101" y="573"/>
                  </a:lnTo>
                  <a:lnTo>
                    <a:pt x="88" y="577"/>
                  </a:lnTo>
                  <a:lnTo>
                    <a:pt x="74" y="579"/>
                  </a:lnTo>
                  <a:lnTo>
                    <a:pt x="55" y="583"/>
                  </a:lnTo>
                  <a:lnTo>
                    <a:pt x="55" y="583"/>
                  </a:lnTo>
                  <a:lnTo>
                    <a:pt x="40" y="589"/>
                  </a:lnTo>
                  <a:lnTo>
                    <a:pt x="30" y="594"/>
                  </a:lnTo>
                  <a:lnTo>
                    <a:pt x="25" y="598"/>
                  </a:lnTo>
                  <a:lnTo>
                    <a:pt x="25" y="598"/>
                  </a:lnTo>
                  <a:lnTo>
                    <a:pt x="12" y="612"/>
                  </a:lnTo>
                  <a:lnTo>
                    <a:pt x="3" y="621"/>
                  </a:lnTo>
                  <a:lnTo>
                    <a:pt x="0" y="626"/>
                  </a:lnTo>
                  <a:lnTo>
                    <a:pt x="0" y="628"/>
                  </a:lnTo>
                  <a:lnTo>
                    <a:pt x="0" y="628"/>
                  </a:lnTo>
                  <a:lnTo>
                    <a:pt x="3" y="635"/>
                  </a:lnTo>
                  <a:lnTo>
                    <a:pt x="5" y="641"/>
                  </a:lnTo>
                  <a:lnTo>
                    <a:pt x="10" y="648"/>
                  </a:lnTo>
                  <a:lnTo>
                    <a:pt x="10" y="648"/>
                  </a:lnTo>
                  <a:lnTo>
                    <a:pt x="15" y="658"/>
                  </a:lnTo>
                  <a:lnTo>
                    <a:pt x="20" y="665"/>
                  </a:lnTo>
                  <a:lnTo>
                    <a:pt x="23" y="667"/>
                  </a:lnTo>
                  <a:lnTo>
                    <a:pt x="25" y="668"/>
                  </a:lnTo>
                  <a:lnTo>
                    <a:pt x="25" y="668"/>
                  </a:lnTo>
                  <a:lnTo>
                    <a:pt x="28" y="668"/>
                  </a:lnTo>
                  <a:lnTo>
                    <a:pt x="29" y="670"/>
                  </a:lnTo>
                  <a:lnTo>
                    <a:pt x="30" y="673"/>
                  </a:lnTo>
                  <a:lnTo>
                    <a:pt x="30" y="678"/>
                  </a:lnTo>
                  <a:lnTo>
                    <a:pt x="30" y="678"/>
                  </a:lnTo>
                  <a:lnTo>
                    <a:pt x="25" y="681"/>
                  </a:lnTo>
                  <a:lnTo>
                    <a:pt x="18" y="688"/>
                  </a:lnTo>
                  <a:lnTo>
                    <a:pt x="14" y="692"/>
                  </a:lnTo>
                  <a:lnTo>
                    <a:pt x="12" y="697"/>
                  </a:lnTo>
                  <a:lnTo>
                    <a:pt x="12" y="699"/>
                  </a:lnTo>
                  <a:lnTo>
                    <a:pt x="12" y="701"/>
                  </a:lnTo>
                  <a:lnTo>
                    <a:pt x="13" y="702"/>
                  </a:lnTo>
                  <a:lnTo>
                    <a:pt x="15" y="704"/>
                  </a:lnTo>
                  <a:lnTo>
                    <a:pt x="15" y="704"/>
                  </a:lnTo>
                  <a:lnTo>
                    <a:pt x="19" y="705"/>
                  </a:lnTo>
                  <a:lnTo>
                    <a:pt x="25" y="705"/>
                  </a:lnTo>
                  <a:lnTo>
                    <a:pt x="43" y="704"/>
                  </a:lnTo>
                  <a:lnTo>
                    <a:pt x="65" y="700"/>
                  </a:lnTo>
                  <a:lnTo>
                    <a:pt x="89" y="695"/>
                  </a:lnTo>
                  <a:lnTo>
                    <a:pt x="113" y="690"/>
                  </a:lnTo>
                  <a:lnTo>
                    <a:pt x="134" y="683"/>
                  </a:lnTo>
                  <a:lnTo>
                    <a:pt x="149" y="678"/>
                  </a:lnTo>
                  <a:lnTo>
                    <a:pt x="153" y="676"/>
                  </a:lnTo>
                  <a:lnTo>
                    <a:pt x="156" y="673"/>
                  </a:lnTo>
                  <a:lnTo>
                    <a:pt x="156" y="673"/>
                  </a:lnTo>
                  <a:lnTo>
                    <a:pt x="157" y="668"/>
                  </a:lnTo>
                  <a:lnTo>
                    <a:pt x="157" y="665"/>
                  </a:lnTo>
                  <a:lnTo>
                    <a:pt x="158" y="655"/>
                  </a:lnTo>
                  <a:lnTo>
                    <a:pt x="159" y="650"/>
                  </a:lnTo>
                  <a:lnTo>
                    <a:pt x="161" y="645"/>
                  </a:lnTo>
                  <a:lnTo>
                    <a:pt x="164" y="638"/>
                  </a:lnTo>
                  <a:lnTo>
                    <a:pt x="171" y="633"/>
                  </a:lnTo>
                  <a:lnTo>
                    <a:pt x="171" y="633"/>
                  </a:lnTo>
                  <a:lnTo>
                    <a:pt x="177" y="627"/>
                  </a:lnTo>
                  <a:lnTo>
                    <a:pt x="183" y="621"/>
                  </a:lnTo>
                  <a:lnTo>
                    <a:pt x="196" y="607"/>
                  </a:lnTo>
                  <a:lnTo>
                    <a:pt x="202" y="601"/>
                  </a:lnTo>
                  <a:lnTo>
                    <a:pt x="210" y="596"/>
                  </a:lnTo>
                  <a:lnTo>
                    <a:pt x="217" y="591"/>
                  </a:lnTo>
                  <a:lnTo>
                    <a:pt x="226" y="588"/>
                  </a:lnTo>
                  <a:lnTo>
                    <a:pt x="226" y="588"/>
                  </a:lnTo>
                  <a:lnTo>
                    <a:pt x="235" y="586"/>
                  </a:lnTo>
                  <a:lnTo>
                    <a:pt x="243" y="583"/>
                  </a:lnTo>
                  <a:lnTo>
                    <a:pt x="258" y="575"/>
                  </a:lnTo>
                  <a:lnTo>
                    <a:pt x="266" y="572"/>
                  </a:lnTo>
                  <a:lnTo>
                    <a:pt x="273" y="569"/>
                  </a:lnTo>
                  <a:lnTo>
                    <a:pt x="282" y="568"/>
                  </a:lnTo>
                  <a:lnTo>
                    <a:pt x="291" y="568"/>
                  </a:lnTo>
                  <a:lnTo>
                    <a:pt x="291" y="568"/>
                  </a:lnTo>
                  <a:lnTo>
                    <a:pt x="296" y="568"/>
                  </a:lnTo>
                  <a:lnTo>
                    <a:pt x="302" y="565"/>
                  </a:lnTo>
                  <a:lnTo>
                    <a:pt x="319" y="559"/>
                  </a:lnTo>
                  <a:lnTo>
                    <a:pt x="335" y="549"/>
                  </a:lnTo>
                  <a:lnTo>
                    <a:pt x="354" y="538"/>
                  </a:lnTo>
                  <a:lnTo>
                    <a:pt x="384" y="518"/>
                  </a:lnTo>
                  <a:lnTo>
                    <a:pt x="396" y="508"/>
                  </a:lnTo>
                  <a:lnTo>
                    <a:pt x="401" y="543"/>
                  </a:lnTo>
                  <a:lnTo>
                    <a:pt x="481" y="513"/>
                  </a:lnTo>
                  <a:lnTo>
                    <a:pt x="481" y="513"/>
                  </a:lnTo>
                  <a:lnTo>
                    <a:pt x="481" y="530"/>
                  </a:lnTo>
                  <a:lnTo>
                    <a:pt x="479" y="548"/>
                  </a:lnTo>
                  <a:lnTo>
                    <a:pt x="476" y="563"/>
                  </a:lnTo>
                  <a:lnTo>
                    <a:pt x="476" y="563"/>
                  </a:lnTo>
                  <a:lnTo>
                    <a:pt x="466" y="591"/>
                  </a:lnTo>
                  <a:lnTo>
                    <a:pt x="450" y="636"/>
                  </a:lnTo>
                  <a:lnTo>
                    <a:pt x="426" y="694"/>
                  </a:lnTo>
                  <a:lnTo>
                    <a:pt x="451" y="724"/>
                  </a:lnTo>
                  <a:lnTo>
                    <a:pt x="451" y="724"/>
                  </a:lnTo>
                  <a:lnTo>
                    <a:pt x="453" y="747"/>
                  </a:lnTo>
                  <a:lnTo>
                    <a:pt x="454" y="773"/>
                  </a:lnTo>
                  <a:lnTo>
                    <a:pt x="458" y="801"/>
                  </a:lnTo>
                  <a:lnTo>
                    <a:pt x="463" y="834"/>
                  </a:lnTo>
                  <a:lnTo>
                    <a:pt x="470" y="866"/>
                  </a:lnTo>
                  <a:lnTo>
                    <a:pt x="474" y="881"/>
                  </a:lnTo>
                  <a:lnTo>
                    <a:pt x="479" y="893"/>
                  </a:lnTo>
                  <a:lnTo>
                    <a:pt x="485" y="904"/>
                  </a:lnTo>
                  <a:lnTo>
                    <a:pt x="491" y="914"/>
                  </a:lnTo>
                  <a:lnTo>
                    <a:pt x="491" y="914"/>
                  </a:lnTo>
                  <a:lnTo>
                    <a:pt x="504" y="932"/>
                  </a:lnTo>
                  <a:lnTo>
                    <a:pt x="514" y="951"/>
                  </a:lnTo>
                  <a:lnTo>
                    <a:pt x="522" y="970"/>
                  </a:lnTo>
                  <a:lnTo>
                    <a:pt x="528" y="986"/>
                  </a:lnTo>
                  <a:lnTo>
                    <a:pt x="532" y="1002"/>
                  </a:lnTo>
                  <a:lnTo>
                    <a:pt x="534" y="1014"/>
                  </a:lnTo>
                  <a:lnTo>
                    <a:pt x="537" y="1025"/>
                  </a:lnTo>
                  <a:lnTo>
                    <a:pt x="567" y="1035"/>
                  </a:lnTo>
                  <a:lnTo>
                    <a:pt x="567" y="1035"/>
                  </a:lnTo>
                  <a:lnTo>
                    <a:pt x="574" y="1080"/>
                  </a:lnTo>
                  <a:lnTo>
                    <a:pt x="582" y="1130"/>
                  </a:lnTo>
                  <a:lnTo>
                    <a:pt x="582" y="1130"/>
                  </a:lnTo>
                  <a:lnTo>
                    <a:pt x="582" y="1139"/>
                  </a:lnTo>
                  <a:lnTo>
                    <a:pt x="579" y="1157"/>
                  </a:lnTo>
                  <a:lnTo>
                    <a:pt x="578" y="1167"/>
                  </a:lnTo>
                  <a:lnTo>
                    <a:pt x="578" y="1179"/>
                  </a:lnTo>
                  <a:lnTo>
                    <a:pt x="579" y="1192"/>
                  </a:lnTo>
                  <a:lnTo>
                    <a:pt x="582" y="1206"/>
                  </a:lnTo>
                  <a:lnTo>
                    <a:pt x="582" y="1206"/>
                  </a:lnTo>
                  <a:lnTo>
                    <a:pt x="592" y="1257"/>
                  </a:lnTo>
                  <a:lnTo>
                    <a:pt x="604" y="1341"/>
                  </a:lnTo>
                  <a:lnTo>
                    <a:pt x="617" y="1433"/>
                  </a:lnTo>
                  <a:lnTo>
                    <a:pt x="627" y="1507"/>
                  </a:lnTo>
                  <a:lnTo>
                    <a:pt x="627" y="1507"/>
                  </a:lnTo>
                  <a:lnTo>
                    <a:pt x="632" y="1552"/>
                  </a:lnTo>
                  <a:lnTo>
                    <a:pt x="634" y="1580"/>
                  </a:lnTo>
                  <a:lnTo>
                    <a:pt x="634" y="1599"/>
                  </a:lnTo>
                  <a:lnTo>
                    <a:pt x="632" y="1612"/>
                  </a:lnTo>
                  <a:lnTo>
                    <a:pt x="632" y="1612"/>
                  </a:lnTo>
                  <a:lnTo>
                    <a:pt x="624" y="1638"/>
                  </a:lnTo>
                  <a:lnTo>
                    <a:pt x="617" y="1663"/>
                  </a:lnTo>
                  <a:lnTo>
                    <a:pt x="617" y="1663"/>
                  </a:lnTo>
                  <a:lnTo>
                    <a:pt x="606" y="1699"/>
                  </a:lnTo>
                  <a:lnTo>
                    <a:pt x="602" y="1717"/>
                  </a:lnTo>
                  <a:lnTo>
                    <a:pt x="601" y="1723"/>
                  </a:lnTo>
                  <a:lnTo>
                    <a:pt x="602" y="1728"/>
                  </a:lnTo>
                  <a:lnTo>
                    <a:pt x="602" y="1728"/>
                  </a:lnTo>
                  <a:lnTo>
                    <a:pt x="609" y="1737"/>
                  </a:lnTo>
                  <a:lnTo>
                    <a:pt x="616" y="1743"/>
                  </a:lnTo>
                  <a:lnTo>
                    <a:pt x="623" y="1749"/>
                  </a:lnTo>
                  <a:lnTo>
                    <a:pt x="633" y="1754"/>
                  </a:lnTo>
                  <a:lnTo>
                    <a:pt x="644" y="1759"/>
                  </a:lnTo>
                  <a:lnTo>
                    <a:pt x="657" y="1762"/>
                  </a:lnTo>
                  <a:lnTo>
                    <a:pt x="672" y="1763"/>
                  </a:lnTo>
                  <a:lnTo>
                    <a:pt x="672" y="1763"/>
                  </a:lnTo>
                  <a:lnTo>
                    <a:pt x="687" y="1762"/>
                  </a:lnTo>
                  <a:lnTo>
                    <a:pt x="698" y="1759"/>
                  </a:lnTo>
                  <a:lnTo>
                    <a:pt x="710" y="1757"/>
                  </a:lnTo>
                  <a:lnTo>
                    <a:pt x="718" y="1753"/>
                  </a:lnTo>
                  <a:lnTo>
                    <a:pt x="726" y="1749"/>
                  </a:lnTo>
                  <a:lnTo>
                    <a:pt x="732" y="1744"/>
                  </a:lnTo>
                  <a:lnTo>
                    <a:pt x="737" y="1738"/>
                  </a:lnTo>
                  <a:lnTo>
                    <a:pt x="742" y="1733"/>
                  </a:lnTo>
                  <a:lnTo>
                    <a:pt x="742" y="1733"/>
                  </a:lnTo>
                  <a:lnTo>
                    <a:pt x="751" y="1722"/>
                  </a:lnTo>
                  <a:lnTo>
                    <a:pt x="760" y="1710"/>
                  </a:lnTo>
                  <a:lnTo>
                    <a:pt x="762" y="1704"/>
                  </a:lnTo>
                  <a:lnTo>
                    <a:pt x="765" y="1698"/>
                  </a:lnTo>
                  <a:lnTo>
                    <a:pt x="765" y="1690"/>
                  </a:lnTo>
                  <a:lnTo>
                    <a:pt x="762" y="1683"/>
                  </a:lnTo>
                  <a:lnTo>
                    <a:pt x="762" y="1683"/>
                  </a:lnTo>
                  <a:lnTo>
                    <a:pt x="748" y="1645"/>
                  </a:lnTo>
                  <a:lnTo>
                    <a:pt x="742" y="1623"/>
                  </a:lnTo>
                  <a:lnTo>
                    <a:pt x="737" y="1597"/>
                  </a:lnTo>
                  <a:lnTo>
                    <a:pt x="737" y="1597"/>
                  </a:lnTo>
                  <a:lnTo>
                    <a:pt x="736" y="1600"/>
                  </a:lnTo>
                  <a:lnTo>
                    <a:pt x="736" y="1602"/>
                  </a:lnTo>
                  <a:lnTo>
                    <a:pt x="735" y="1602"/>
                  </a:lnTo>
                  <a:lnTo>
                    <a:pt x="733" y="1601"/>
                  </a:lnTo>
                  <a:lnTo>
                    <a:pt x="731" y="1596"/>
                  </a:lnTo>
                  <a:lnTo>
                    <a:pt x="727" y="1572"/>
                  </a:lnTo>
                  <a:lnTo>
                    <a:pt x="727" y="1572"/>
                  </a:lnTo>
                  <a:lnTo>
                    <a:pt x="722" y="1542"/>
                  </a:lnTo>
                  <a:lnTo>
                    <a:pt x="717" y="1520"/>
                  </a:lnTo>
                  <a:lnTo>
                    <a:pt x="715" y="1508"/>
                  </a:lnTo>
                  <a:lnTo>
                    <a:pt x="713" y="1497"/>
                  </a:lnTo>
                  <a:lnTo>
                    <a:pt x="712" y="1483"/>
                  </a:lnTo>
                  <a:lnTo>
                    <a:pt x="712" y="1467"/>
                  </a:lnTo>
                  <a:lnTo>
                    <a:pt x="712" y="1467"/>
                  </a:lnTo>
                  <a:lnTo>
                    <a:pt x="713" y="1449"/>
                  </a:lnTo>
                  <a:lnTo>
                    <a:pt x="716" y="1433"/>
                  </a:lnTo>
                  <a:lnTo>
                    <a:pt x="721" y="1399"/>
                  </a:lnTo>
                  <a:lnTo>
                    <a:pt x="723" y="1380"/>
                  </a:lnTo>
                  <a:lnTo>
                    <a:pt x="726" y="1359"/>
                  </a:lnTo>
                  <a:lnTo>
                    <a:pt x="727" y="1334"/>
                  </a:lnTo>
                  <a:lnTo>
                    <a:pt x="727" y="1306"/>
                  </a:lnTo>
                  <a:lnTo>
                    <a:pt x="727" y="1306"/>
                  </a:lnTo>
                  <a:lnTo>
                    <a:pt x="727" y="1233"/>
                  </a:lnTo>
                  <a:lnTo>
                    <a:pt x="730" y="1150"/>
                  </a:lnTo>
                  <a:lnTo>
                    <a:pt x="732" y="1055"/>
                  </a:lnTo>
                  <a:lnTo>
                    <a:pt x="747" y="1050"/>
                  </a:lnTo>
                  <a:lnTo>
                    <a:pt x="747" y="1050"/>
                  </a:lnTo>
                  <a:lnTo>
                    <a:pt x="743" y="1024"/>
                  </a:lnTo>
                  <a:lnTo>
                    <a:pt x="736" y="967"/>
                  </a:lnTo>
                  <a:lnTo>
                    <a:pt x="732" y="940"/>
                  </a:lnTo>
                  <a:lnTo>
                    <a:pt x="732" y="917"/>
                  </a:lnTo>
                  <a:lnTo>
                    <a:pt x="733" y="909"/>
                  </a:lnTo>
                  <a:lnTo>
                    <a:pt x="735" y="906"/>
                  </a:lnTo>
                  <a:lnTo>
                    <a:pt x="736" y="906"/>
                  </a:lnTo>
                  <a:lnTo>
                    <a:pt x="738" y="906"/>
                  </a:lnTo>
                  <a:lnTo>
                    <a:pt x="742" y="909"/>
                  </a:lnTo>
                  <a:lnTo>
                    <a:pt x="742" y="909"/>
                  </a:lnTo>
                  <a:lnTo>
                    <a:pt x="752" y="925"/>
                  </a:lnTo>
                  <a:lnTo>
                    <a:pt x="762" y="942"/>
                  </a:lnTo>
                  <a:lnTo>
                    <a:pt x="785" y="984"/>
                  </a:lnTo>
                  <a:lnTo>
                    <a:pt x="812" y="1040"/>
                  </a:lnTo>
                  <a:lnTo>
                    <a:pt x="812" y="1040"/>
                  </a:lnTo>
                  <a:lnTo>
                    <a:pt x="814" y="1043"/>
                  </a:lnTo>
                  <a:lnTo>
                    <a:pt x="816" y="1044"/>
                  </a:lnTo>
                  <a:lnTo>
                    <a:pt x="824" y="1046"/>
                  </a:lnTo>
                  <a:lnTo>
                    <a:pt x="832" y="1049"/>
                  </a:lnTo>
                  <a:lnTo>
                    <a:pt x="842" y="1049"/>
                  </a:lnTo>
                  <a:lnTo>
                    <a:pt x="860" y="1050"/>
                  </a:lnTo>
                  <a:lnTo>
                    <a:pt x="867" y="1050"/>
                  </a:lnTo>
                  <a:lnTo>
                    <a:pt x="923" y="1085"/>
                  </a:lnTo>
                  <a:lnTo>
                    <a:pt x="923" y="1085"/>
                  </a:lnTo>
                  <a:lnTo>
                    <a:pt x="931" y="1103"/>
                  </a:lnTo>
                  <a:lnTo>
                    <a:pt x="951" y="1145"/>
                  </a:lnTo>
                  <a:lnTo>
                    <a:pt x="961" y="1172"/>
                  </a:lnTo>
                  <a:lnTo>
                    <a:pt x="973" y="1198"/>
                  </a:lnTo>
                  <a:lnTo>
                    <a:pt x="981" y="1223"/>
                  </a:lnTo>
                  <a:lnTo>
                    <a:pt x="988" y="1246"/>
                  </a:lnTo>
                  <a:lnTo>
                    <a:pt x="988" y="1246"/>
                  </a:lnTo>
                  <a:lnTo>
                    <a:pt x="994" y="1269"/>
                  </a:lnTo>
                  <a:lnTo>
                    <a:pt x="1002" y="1295"/>
                  </a:lnTo>
                  <a:lnTo>
                    <a:pt x="1020" y="1355"/>
                  </a:lnTo>
                  <a:lnTo>
                    <a:pt x="1029" y="1384"/>
                  </a:lnTo>
                  <a:lnTo>
                    <a:pt x="1037" y="1413"/>
                  </a:lnTo>
                  <a:lnTo>
                    <a:pt x="1042" y="1437"/>
                  </a:lnTo>
                  <a:lnTo>
                    <a:pt x="1043" y="1448"/>
                  </a:lnTo>
                  <a:lnTo>
                    <a:pt x="1043" y="1457"/>
                  </a:lnTo>
                  <a:lnTo>
                    <a:pt x="1043" y="1457"/>
                  </a:lnTo>
                  <a:lnTo>
                    <a:pt x="1042" y="1486"/>
                  </a:lnTo>
                  <a:lnTo>
                    <a:pt x="1043" y="1506"/>
                  </a:lnTo>
                  <a:lnTo>
                    <a:pt x="1043" y="1522"/>
                  </a:lnTo>
                  <a:lnTo>
                    <a:pt x="1043" y="1522"/>
                  </a:lnTo>
                  <a:lnTo>
                    <a:pt x="1042" y="1523"/>
                  </a:lnTo>
                  <a:lnTo>
                    <a:pt x="1038" y="1527"/>
                  </a:lnTo>
                  <a:lnTo>
                    <a:pt x="1035" y="1531"/>
                  </a:lnTo>
                  <a:lnTo>
                    <a:pt x="1034" y="1536"/>
                  </a:lnTo>
                  <a:lnTo>
                    <a:pt x="1033" y="1541"/>
                  </a:lnTo>
                  <a:lnTo>
                    <a:pt x="1033" y="1547"/>
                  </a:lnTo>
                  <a:lnTo>
                    <a:pt x="1033" y="1547"/>
                  </a:lnTo>
                  <a:lnTo>
                    <a:pt x="1034" y="1569"/>
                  </a:lnTo>
                  <a:lnTo>
                    <a:pt x="1035" y="1579"/>
                  </a:lnTo>
                  <a:lnTo>
                    <a:pt x="1038" y="1587"/>
                  </a:lnTo>
                  <a:lnTo>
                    <a:pt x="1038" y="1587"/>
                  </a:lnTo>
                  <a:lnTo>
                    <a:pt x="1038" y="1591"/>
                  </a:lnTo>
                  <a:lnTo>
                    <a:pt x="1038" y="1595"/>
                  </a:lnTo>
                  <a:lnTo>
                    <a:pt x="1037" y="1597"/>
                  </a:lnTo>
                  <a:lnTo>
                    <a:pt x="1037" y="1599"/>
                  </a:lnTo>
                  <a:lnTo>
                    <a:pt x="1038" y="1599"/>
                  </a:lnTo>
                  <a:lnTo>
                    <a:pt x="1048" y="1602"/>
                  </a:lnTo>
                  <a:lnTo>
                    <a:pt x="1048" y="1602"/>
                  </a:lnTo>
                  <a:lnTo>
                    <a:pt x="1058" y="1605"/>
                  </a:lnTo>
                  <a:lnTo>
                    <a:pt x="1069" y="1606"/>
                  </a:lnTo>
                  <a:lnTo>
                    <a:pt x="1096" y="1607"/>
                  </a:lnTo>
                  <a:lnTo>
                    <a:pt x="1121" y="1609"/>
                  </a:lnTo>
                  <a:lnTo>
                    <a:pt x="1138" y="1607"/>
                  </a:lnTo>
                  <a:lnTo>
                    <a:pt x="1138" y="1607"/>
                  </a:lnTo>
                  <a:lnTo>
                    <a:pt x="1146" y="1607"/>
                  </a:lnTo>
                  <a:lnTo>
                    <a:pt x="1158" y="1609"/>
                  </a:lnTo>
                  <a:lnTo>
                    <a:pt x="1191" y="1612"/>
                  </a:lnTo>
                  <a:lnTo>
                    <a:pt x="1208" y="1614"/>
                  </a:lnTo>
                  <a:lnTo>
                    <a:pt x="1226" y="1615"/>
                  </a:lnTo>
                  <a:lnTo>
                    <a:pt x="1243" y="1615"/>
                  </a:lnTo>
                  <a:lnTo>
                    <a:pt x="1258" y="1612"/>
                  </a:lnTo>
                  <a:lnTo>
                    <a:pt x="1258" y="1612"/>
                  </a:lnTo>
                  <a:lnTo>
                    <a:pt x="1272" y="1610"/>
                  </a:lnTo>
                  <a:lnTo>
                    <a:pt x="1283" y="1609"/>
                  </a:lnTo>
                  <a:lnTo>
                    <a:pt x="1304" y="1607"/>
                  </a:lnTo>
                  <a:lnTo>
                    <a:pt x="1311" y="1607"/>
                  </a:lnTo>
                  <a:lnTo>
                    <a:pt x="1316" y="1604"/>
                  </a:lnTo>
                  <a:lnTo>
                    <a:pt x="1319" y="1602"/>
                  </a:lnTo>
                  <a:lnTo>
                    <a:pt x="1319" y="1600"/>
                  </a:lnTo>
                  <a:lnTo>
                    <a:pt x="1319" y="1592"/>
                  </a:lnTo>
                  <a:lnTo>
                    <a:pt x="1319" y="1592"/>
                  </a:lnTo>
                  <a:lnTo>
                    <a:pt x="1316" y="1577"/>
                  </a:lnTo>
                  <a:lnTo>
                    <a:pt x="1314" y="1572"/>
                  </a:lnTo>
                  <a:lnTo>
                    <a:pt x="1312" y="1567"/>
                  </a:lnTo>
                  <a:lnTo>
                    <a:pt x="1310" y="1564"/>
                  </a:lnTo>
                  <a:lnTo>
                    <a:pt x="1306" y="1560"/>
                  </a:lnTo>
                  <a:lnTo>
                    <a:pt x="1301" y="1556"/>
                  </a:lnTo>
                  <a:lnTo>
                    <a:pt x="1294" y="1552"/>
                  </a:lnTo>
                  <a:lnTo>
                    <a:pt x="1294" y="1552"/>
                  </a:lnTo>
                  <a:lnTo>
                    <a:pt x="1286" y="1550"/>
                  </a:lnTo>
                  <a:lnTo>
                    <a:pt x="1281" y="1547"/>
                  </a:lnTo>
                  <a:lnTo>
                    <a:pt x="1271" y="1546"/>
                  </a:lnTo>
                  <a:lnTo>
                    <a:pt x="1260" y="1545"/>
                  </a:lnTo>
                  <a:lnTo>
                    <a:pt x="1253" y="1542"/>
                  </a:lnTo>
                  <a:lnTo>
                    <a:pt x="1243" y="1537"/>
                  </a:lnTo>
                  <a:lnTo>
                    <a:pt x="1243" y="1537"/>
                  </a:lnTo>
                  <a:lnTo>
                    <a:pt x="1222" y="1527"/>
                  </a:lnTo>
                  <a:lnTo>
                    <a:pt x="1202" y="1518"/>
                  </a:lnTo>
                  <a:lnTo>
                    <a:pt x="1184" y="1511"/>
                  </a:lnTo>
                  <a:lnTo>
                    <a:pt x="1178" y="1506"/>
                  </a:lnTo>
                  <a:lnTo>
                    <a:pt x="1173" y="1502"/>
                  </a:lnTo>
                  <a:lnTo>
                    <a:pt x="1173" y="1502"/>
                  </a:lnTo>
                  <a:lnTo>
                    <a:pt x="1166" y="1494"/>
                  </a:lnTo>
                  <a:lnTo>
                    <a:pt x="1159" y="1491"/>
                  </a:lnTo>
                  <a:lnTo>
                    <a:pt x="1153" y="1487"/>
                  </a:lnTo>
                  <a:lnTo>
                    <a:pt x="1148" y="1472"/>
                  </a:lnTo>
                  <a:lnTo>
                    <a:pt x="1148" y="1472"/>
                  </a:lnTo>
                  <a:lnTo>
                    <a:pt x="1148" y="1472"/>
                  </a:lnTo>
                  <a:lnTo>
                    <a:pt x="1148" y="1472"/>
                  </a:lnTo>
                  <a:lnTo>
                    <a:pt x="1148" y="1457"/>
                  </a:lnTo>
                  <a:lnTo>
                    <a:pt x="1148" y="1457"/>
                  </a:lnTo>
                  <a:lnTo>
                    <a:pt x="1148" y="1447"/>
                  </a:lnTo>
                  <a:lnTo>
                    <a:pt x="1148" y="1430"/>
                  </a:lnTo>
                  <a:lnTo>
                    <a:pt x="1144" y="1385"/>
                  </a:lnTo>
                  <a:lnTo>
                    <a:pt x="1143" y="1334"/>
                  </a:lnTo>
                  <a:lnTo>
                    <a:pt x="1142" y="1309"/>
                  </a:lnTo>
                  <a:lnTo>
                    <a:pt x="1143" y="1286"/>
                  </a:lnTo>
                  <a:lnTo>
                    <a:pt x="1143" y="1286"/>
                  </a:lnTo>
                  <a:lnTo>
                    <a:pt x="1146" y="1252"/>
                  </a:lnTo>
                  <a:lnTo>
                    <a:pt x="1149" y="1228"/>
                  </a:lnTo>
                  <a:lnTo>
                    <a:pt x="1149" y="1207"/>
                  </a:lnTo>
                  <a:lnTo>
                    <a:pt x="1149" y="1196"/>
                  </a:lnTo>
                  <a:lnTo>
                    <a:pt x="1148" y="1181"/>
                  </a:lnTo>
                  <a:lnTo>
                    <a:pt x="1148" y="1181"/>
                  </a:lnTo>
                  <a:lnTo>
                    <a:pt x="1146" y="1163"/>
                  </a:lnTo>
                  <a:lnTo>
                    <a:pt x="1142" y="1145"/>
                  </a:lnTo>
                  <a:lnTo>
                    <a:pt x="1134" y="1109"/>
                  </a:lnTo>
                  <a:lnTo>
                    <a:pt x="1123" y="1070"/>
                  </a:lnTo>
                  <a:lnTo>
                    <a:pt x="1058" y="1005"/>
                  </a:lnTo>
                  <a:lnTo>
                    <a:pt x="1068" y="995"/>
                  </a:lnTo>
                  <a:lnTo>
                    <a:pt x="1068" y="995"/>
                  </a:lnTo>
                  <a:lnTo>
                    <a:pt x="1025" y="916"/>
                  </a:lnTo>
                  <a:lnTo>
                    <a:pt x="991" y="854"/>
                  </a:lnTo>
                  <a:lnTo>
                    <a:pt x="978" y="830"/>
                  </a:lnTo>
                  <a:lnTo>
                    <a:pt x="968" y="814"/>
                  </a:lnTo>
                  <a:lnTo>
                    <a:pt x="968" y="814"/>
                  </a:lnTo>
                  <a:lnTo>
                    <a:pt x="949" y="789"/>
                  </a:lnTo>
                  <a:lnTo>
                    <a:pt x="925" y="763"/>
                  </a:lnTo>
                  <a:lnTo>
                    <a:pt x="898" y="734"/>
                  </a:lnTo>
                  <a:lnTo>
                    <a:pt x="908" y="719"/>
                  </a:lnTo>
                  <a:lnTo>
                    <a:pt x="908" y="719"/>
                  </a:lnTo>
                  <a:lnTo>
                    <a:pt x="887" y="677"/>
                  </a:lnTo>
                  <a:lnTo>
                    <a:pt x="867" y="633"/>
                  </a:lnTo>
                  <a:lnTo>
                    <a:pt x="867" y="633"/>
                  </a:lnTo>
                  <a:lnTo>
                    <a:pt x="867" y="626"/>
                  </a:lnTo>
                  <a:lnTo>
                    <a:pt x="870" y="616"/>
                  </a:lnTo>
                  <a:lnTo>
                    <a:pt x="872" y="604"/>
                  </a:lnTo>
                  <a:lnTo>
                    <a:pt x="875" y="601"/>
                  </a:lnTo>
                  <a:lnTo>
                    <a:pt x="877" y="598"/>
                  </a:lnTo>
                  <a:lnTo>
                    <a:pt x="877" y="598"/>
                  </a:lnTo>
                  <a:lnTo>
                    <a:pt x="889" y="588"/>
                  </a:lnTo>
                  <a:lnTo>
                    <a:pt x="908" y="569"/>
                  </a:lnTo>
                  <a:lnTo>
                    <a:pt x="933" y="543"/>
                  </a:lnTo>
                  <a:lnTo>
                    <a:pt x="978" y="513"/>
                  </a:lnTo>
                  <a:lnTo>
                    <a:pt x="1013" y="568"/>
                  </a:lnTo>
                  <a:lnTo>
                    <a:pt x="1038" y="568"/>
                  </a:lnTo>
                  <a:lnTo>
                    <a:pt x="1038" y="568"/>
                  </a:lnTo>
                  <a:lnTo>
                    <a:pt x="1070" y="594"/>
                  </a:lnTo>
                  <a:lnTo>
                    <a:pt x="1098" y="617"/>
                  </a:lnTo>
                  <a:lnTo>
                    <a:pt x="1112" y="626"/>
                  </a:lnTo>
                  <a:lnTo>
                    <a:pt x="1123" y="633"/>
                  </a:lnTo>
                  <a:lnTo>
                    <a:pt x="1123" y="633"/>
                  </a:lnTo>
                  <a:lnTo>
                    <a:pt x="1142" y="643"/>
                  </a:lnTo>
                  <a:lnTo>
                    <a:pt x="1158" y="648"/>
                  </a:lnTo>
                  <a:lnTo>
                    <a:pt x="1173" y="653"/>
                  </a:lnTo>
                  <a:lnTo>
                    <a:pt x="1173" y="653"/>
                  </a:lnTo>
                  <a:lnTo>
                    <a:pt x="1171" y="655"/>
                  </a:lnTo>
                  <a:lnTo>
                    <a:pt x="1169" y="657"/>
                  </a:lnTo>
                  <a:lnTo>
                    <a:pt x="1168" y="661"/>
                  </a:lnTo>
                  <a:lnTo>
                    <a:pt x="1167" y="665"/>
                  </a:lnTo>
                  <a:lnTo>
                    <a:pt x="1167" y="670"/>
                  </a:lnTo>
                  <a:lnTo>
                    <a:pt x="1169" y="676"/>
                  </a:lnTo>
                  <a:lnTo>
                    <a:pt x="1173" y="683"/>
                  </a:lnTo>
                  <a:lnTo>
                    <a:pt x="1173" y="683"/>
                  </a:lnTo>
                  <a:lnTo>
                    <a:pt x="1191" y="709"/>
                  </a:lnTo>
                  <a:lnTo>
                    <a:pt x="1197" y="716"/>
                  </a:lnTo>
                  <a:lnTo>
                    <a:pt x="1201" y="717"/>
                  </a:lnTo>
                  <a:lnTo>
                    <a:pt x="1203" y="719"/>
                  </a:lnTo>
                  <a:lnTo>
                    <a:pt x="1203" y="719"/>
                  </a:lnTo>
                  <a:lnTo>
                    <a:pt x="1206" y="719"/>
                  </a:lnTo>
                  <a:lnTo>
                    <a:pt x="1208" y="717"/>
                  </a:lnTo>
                  <a:lnTo>
                    <a:pt x="1210" y="716"/>
                  </a:lnTo>
                  <a:lnTo>
                    <a:pt x="1212" y="714"/>
                  </a:lnTo>
                  <a:lnTo>
                    <a:pt x="1213" y="709"/>
                  </a:lnTo>
                  <a:lnTo>
                    <a:pt x="1213" y="704"/>
                  </a:lnTo>
                  <a:lnTo>
                    <a:pt x="1213" y="704"/>
                  </a:lnTo>
                  <a:lnTo>
                    <a:pt x="1212" y="699"/>
                  </a:lnTo>
                  <a:lnTo>
                    <a:pt x="1210" y="692"/>
                  </a:lnTo>
                  <a:lnTo>
                    <a:pt x="1210" y="687"/>
                  </a:lnTo>
                  <a:lnTo>
                    <a:pt x="1211" y="687"/>
                  </a:lnTo>
                  <a:lnTo>
                    <a:pt x="1213" y="688"/>
                  </a:lnTo>
                  <a:lnTo>
                    <a:pt x="1213" y="688"/>
                  </a:lnTo>
                  <a:lnTo>
                    <a:pt x="1230" y="704"/>
                  </a:lnTo>
                  <a:lnTo>
                    <a:pt x="1238" y="714"/>
                  </a:lnTo>
                  <a:lnTo>
                    <a:pt x="1228" y="729"/>
                  </a:lnTo>
                  <a:lnTo>
                    <a:pt x="1228" y="729"/>
                  </a:lnTo>
                  <a:lnTo>
                    <a:pt x="1226" y="736"/>
                  </a:lnTo>
                  <a:lnTo>
                    <a:pt x="1222" y="741"/>
                  </a:lnTo>
                  <a:lnTo>
                    <a:pt x="1218" y="744"/>
                  </a:lnTo>
                  <a:lnTo>
                    <a:pt x="1218" y="744"/>
                  </a:lnTo>
                  <a:lnTo>
                    <a:pt x="1215" y="745"/>
                  </a:lnTo>
                  <a:lnTo>
                    <a:pt x="1212" y="746"/>
                  </a:lnTo>
                  <a:lnTo>
                    <a:pt x="1211" y="750"/>
                  </a:lnTo>
                  <a:lnTo>
                    <a:pt x="1213" y="754"/>
                  </a:lnTo>
                  <a:lnTo>
                    <a:pt x="1213" y="754"/>
                  </a:lnTo>
                  <a:lnTo>
                    <a:pt x="1216" y="756"/>
                  </a:lnTo>
                  <a:lnTo>
                    <a:pt x="1220" y="756"/>
                  </a:lnTo>
                  <a:lnTo>
                    <a:pt x="1228" y="756"/>
                  </a:lnTo>
                  <a:lnTo>
                    <a:pt x="1238" y="754"/>
                  </a:lnTo>
                  <a:lnTo>
                    <a:pt x="1238" y="754"/>
                  </a:lnTo>
                  <a:lnTo>
                    <a:pt x="1238" y="756"/>
                  </a:lnTo>
                  <a:lnTo>
                    <a:pt x="1238" y="761"/>
                  </a:lnTo>
                  <a:lnTo>
                    <a:pt x="1241" y="764"/>
                  </a:lnTo>
                  <a:lnTo>
                    <a:pt x="1243" y="766"/>
                  </a:lnTo>
                  <a:lnTo>
                    <a:pt x="1247" y="768"/>
                  </a:lnTo>
                  <a:lnTo>
                    <a:pt x="1253" y="769"/>
                  </a:lnTo>
                  <a:lnTo>
                    <a:pt x="1253" y="769"/>
                  </a:lnTo>
                  <a:lnTo>
                    <a:pt x="1261" y="768"/>
                  </a:lnTo>
                  <a:lnTo>
                    <a:pt x="1267" y="764"/>
                  </a:lnTo>
                  <a:lnTo>
                    <a:pt x="1275" y="759"/>
                  </a:lnTo>
                  <a:lnTo>
                    <a:pt x="1281" y="751"/>
                  </a:lnTo>
                  <a:lnTo>
                    <a:pt x="1286" y="744"/>
                  </a:lnTo>
                  <a:lnTo>
                    <a:pt x="1291" y="736"/>
                  </a:lnTo>
                  <a:lnTo>
                    <a:pt x="1294" y="727"/>
                  </a:lnTo>
                  <a:lnTo>
                    <a:pt x="1294" y="719"/>
                  </a:lnTo>
                  <a:lnTo>
                    <a:pt x="1294" y="719"/>
                  </a:lnTo>
                  <a:lnTo>
                    <a:pt x="1291" y="704"/>
                  </a:lnTo>
                  <a:lnTo>
                    <a:pt x="1288" y="692"/>
                  </a:lnTo>
                  <a:lnTo>
                    <a:pt x="1283" y="682"/>
                  </a:lnTo>
                  <a:lnTo>
                    <a:pt x="1278" y="673"/>
                  </a:lnTo>
                  <a:lnTo>
                    <a:pt x="1278" y="673"/>
                  </a:lnTo>
                  <a:lnTo>
                    <a:pt x="1273" y="665"/>
                  </a:lnTo>
                  <a:lnTo>
                    <a:pt x="1268" y="653"/>
                  </a:lnTo>
                  <a:lnTo>
                    <a:pt x="1265" y="648"/>
                  </a:lnTo>
                  <a:lnTo>
                    <a:pt x="1260" y="642"/>
                  </a:lnTo>
                  <a:lnTo>
                    <a:pt x="1255" y="637"/>
                  </a:lnTo>
                  <a:lnTo>
                    <a:pt x="1248" y="633"/>
                  </a:lnTo>
                  <a:lnTo>
                    <a:pt x="1248" y="633"/>
                  </a:lnTo>
                  <a:lnTo>
                    <a:pt x="1233" y="623"/>
                  </a:lnTo>
                  <a:lnTo>
                    <a:pt x="1217" y="611"/>
                  </a:lnTo>
                  <a:lnTo>
                    <a:pt x="1205" y="597"/>
                  </a:lnTo>
                  <a:lnTo>
                    <a:pt x="1200" y="592"/>
                  </a:lnTo>
                  <a:lnTo>
                    <a:pt x="1198" y="588"/>
                  </a:lnTo>
                  <a:lnTo>
                    <a:pt x="1198" y="588"/>
                  </a:lnTo>
                  <a:lnTo>
                    <a:pt x="1197" y="584"/>
                  </a:lnTo>
                  <a:lnTo>
                    <a:pt x="1195" y="579"/>
                  </a:lnTo>
                  <a:lnTo>
                    <a:pt x="1187" y="568"/>
                  </a:lnTo>
                  <a:lnTo>
                    <a:pt x="1178" y="557"/>
                  </a:lnTo>
                  <a:lnTo>
                    <a:pt x="1173" y="548"/>
                  </a:lnTo>
                  <a:lnTo>
                    <a:pt x="1173" y="548"/>
                  </a:lnTo>
                  <a:lnTo>
                    <a:pt x="1169" y="542"/>
                  </a:lnTo>
                  <a:lnTo>
                    <a:pt x="1162" y="533"/>
                  </a:lnTo>
                  <a:lnTo>
                    <a:pt x="1139" y="509"/>
                  </a:lnTo>
                  <a:lnTo>
                    <a:pt x="1108" y="478"/>
                  </a:lnTo>
                  <a:lnTo>
                    <a:pt x="1113" y="468"/>
                  </a:lnTo>
                  <a:lnTo>
                    <a:pt x="1063" y="427"/>
                  </a:lnTo>
                  <a:lnTo>
                    <a:pt x="1063" y="427"/>
                  </a:lnTo>
                  <a:lnTo>
                    <a:pt x="1062" y="414"/>
                  </a:lnTo>
                  <a:lnTo>
                    <a:pt x="1059" y="380"/>
                  </a:lnTo>
                  <a:lnTo>
                    <a:pt x="1054" y="344"/>
                  </a:lnTo>
                  <a:lnTo>
                    <a:pt x="1052" y="331"/>
                  </a:lnTo>
                  <a:lnTo>
                    <a:pt x="1048" y="322"/>
                  </a:lnTo>
                  <a:lnTo>
                    <a:pt x="1048" y="322"/>
                  </a:lnTo>
                  <a:lnTo>
                    <a:pt x="1044" y="317"/>
                  </a:lnTo>
                  <a:lnTo>
                    <a:pt x="1039" y="312"/>
                  </a:lnTo>
                  <a:lnTo>
                    <a:pt x="1029" y="306"/>
                  </a:lnTo>
                  <a:lnTo>
                    <a:pt x="1022" y="303"/>
                  </a:lnTo>
                  <a:lnTo>
                    <a:pt x="1018" y="302"/>
                  </a:lnTo>
                  <a:lnTo>
                    <a:pt x="1018" y="302"/>
                  </a:lnTo>
                  <a:lnTo>
                    <a:pt x="1028" y="280"/>
                  </a:lnTo>
                  <a:lnTo>
                    <a:pt x="1037" y="263"/>
                  </a:lnTo>
                  <a:lnTo>
                    <a:pt x="1043" y="252"/>
                  </a:lnTo>
                  <a:lnTo>
                    <a:pt x="1063" y="226"/>
                  </a:lnTo>
                  <a:lnTo>
                    <a:pt x="1088" y="216"/>
                  </a:lnTo>
                  <a:lnTo>
                    <a:pt x="1103" y="216"/>
                  </a:lnTo>
                  <a:lnTo>
                    <a:pt x="1098" y="206"/>
                  </a:lnTo>
                  <a:lnTo>
                    <a:pt x="1108" y="201"/>
                  </a:lnTo>
                  <a:lnTo>
                    <a:pt x="1098" y="191"/>
                  </a:lnTo>
                  <a:lnTo>
                    <a:pt x="1098" y="191"/>
                  </a:lnTo>
                  <a:lnTo>
                    <a:pt x="1101" y="191"/>
                  </a:lnTo>
                  <a:lnTo>
                    <a:pt x="1107" y="191"/>
                  </a:lnTo>
                  <a:lnTo>
                    <a:pt x="1109" y="191"/>
                  </a:lnTo>
                  <a:lnTo>
                    <a:pt x="1111" y="189"/>
                  </a:lnTo>
                  <a:lnTo>
                    <a:pt x="1111" y="186"/>
                  </a:lnTo>
                  <a:lnTo>
                    <a:pt x="1108" y="181"/>
                  </a:lnTo>
                  <a:lnTo>
                    <a:pt x="1108" y="181"/>
                  </a:lnTo>
                  <a:lnTo>
                    <a:pt x="1102" y="169"/>
                  </a:lnTo>
                  <a:lnTo>
                    <a:pt x="1097" y="155"/>
                  </a:lnTo>
                  <a:lnTo>
                    <a:pt x="1093" y="141"/>
                  </a:lnTo>
                  <a:lnTo>
                    <a:pt x="1093" y="141"/>
                  </a:lnTo>
                  <a:lnTo>
                    <a:pt x="1094" y="127"/>
                  </a:lnTo>
                  <a:lnTo>
                    <a:pt x="1094" y="113"/>
                  </a:lnTo>
                  <a:lnTo>
                    <a:pt x="1093" y="96"/>
                  </a:lnTo>
                  <a:lnTo>
                    <a:pt x="1093" y="96"/>
                  </a:lnTo>
                  <a:lnTo>
                    <a:pt x="1090" y="82"/>
                  </a:lnTo>
                  <a:lnTo>
                    <a:pt x="1088" y="75"/>
                  </a:lnTo>
                  <a:lnTo>
                    <a:pt x="1084" y="68"/>
                  </a:lnTo>
                  <a:lnTo>
                    <a:pt x="1078" y="61"/>
                  </a:lnTo>
                  <a:lnTo>
                    <a:pt x="1078" y="61"/>
                  </a:lnTo>
                  <a:lnTo>
                    <a:pt x="1069" y="52"/>
                  </a:lnTo>
                  <a:lnTo>
                    <a:pt x="1062" y="46"/>
                  </a:lnTo>
                  <a:lnTo>
                    <a:pt x="1053" y="41"/>
                  </a:lnTo>
                  <a:lnTo>
                    <a:pt x="1023" y="31"/>
                  </a:lnTo>
                  <a:lnTo>
                    <a:pt x="1018" y="21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28326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pptxj98_卓球選手のシルエット</dc:title>
  <dc:subject>pptxj98_卓球選手のシルエット</dc:subject>
  <dc:creator>でじけろお</dc:creator>
  <cp:revision>1</cp:revision>
  <dcterms:created xsi:type="dcterms:W3CDTF">2018-05-20T00:31:01Z</dcterms:created>
  <dcterms:modified xsi:type="dcterms:W3CDTF">2022-06-23T01:40:02Z</dcterms:modified>
  <cp:version>1</cp:version>
</cp:coreProperties>
</file>