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松葉杖を使う男性のシルエット</a:t>
            </a: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DF7D0827-D5C2-0DF4-3408-713E2D34A9A0}"/>
              </a:ext>
            </a:extLst>
          </p:cNvPr>
          <p:cNvSpPr>
            <a:spLocks noEditPoints="1"/>
          </p:cNvSpPr>
          <p:nvPr/>
        </p:nvSpPr>
        <p:spPr bwMode="auto">
          <a:xfrm>
            <a:off x="1562904" y="980216"/>
            <a:ext cx="1089383" cy="2519829"/>
          </a:xfrm>
          <a:custGeom>
            <a:avLst/>
            <a:gdLst>
              <a:gd name="T0" fmla="*/ 88 w 971"/>
              <a:gd name="T1" fmla="*/ 2009 h 2246"/>
              <a:gd name="T2" fmla="*/ 111 w 971"/>
              <a:gd name="T3" fmla="*/ 2122 h 2246"/>
              <a:gd name="T4" fmla="*/ 155 w 971"/>
              <a:gd name="T5" fmla="*/ 2223 h 2246"/>
              <a:gd name="T6" fmla="*/ 151 w 971"/>
              <a:gd name="T7" fmla="*/ 2124 h 2246"/>
              <a:gd name="T8" fmla="*/ 184 w 971"/>
              <a:gd name="T9" fmla="*/ 2029 h 2246"/>
              <a:gd name="T10" fmla="*/ 228 w 971"/>
              <a:gd name="T11" fmla="*/ 1524 h 2246"/>
              <a:gd name="T12" fmla="*/ 258 w 971"/>
              <a:gd name="T13" fmla="*/ 1722 h 2246"/>
              <a:gd name="T14" fmla="*/ 291 w 971"/>
              <a:gd name="T15" fmla="*/ 1776 h 2246"/>
              <a:gd name="T16" fmla="*/ 433 w 971"/>
              <a:gd name="T17" fmla="*/ 1622 h 2246"/>
              <a:gd name="T18" fmla="*/ 462 w 971"/>
              <a:gd name="T19" fmla="*/ 1511 h 2246"/>
              <a:gd name="T20" fmla="*/ 417 w 971"/>
              <a:gd name="T21" fmla="*/ 1419 h 2246"/>
              <a:gd name="T22" fmla="*/ 478 w 971"/>
              <a:gd name="T23" fmla="*/ 1692 h 2246"/>
              <a:gd name="T24" fmla="*/ 477 w 971"/>
              <a:gd name="T25" fmla="*/ 2026 h 2246"/>
              <a:gd name="T26" fmla="*/ 515 w 971"/>
              <a:gd name="T27" fmla="*/ 2121 h 2246"/>
              <a:gd name="T28" fmla="*/ 629 w 971"/>
              <a:gd name="T29" fmla="*/ 2101 h 2246"/>
              <a:gd name="T30" fmla="*/ 595 w 971"/>
              <a:gd name="T31" fmla="*/ 1972 h 2246"/>
              <a:gd name="T32" fmla="*/ 679 w 971"/>
              <a:gd name="T33" fmla="*/ 1501 h 2246"/>
              <a:gd name="T34" fmla="*/ 677 w 971"/>
              <a:gd name="T35" fmla="*/ 1126 h 2246"/>
              <a:gd name="T36" fmla="*/ 706 w 971"/>
              <a:gd name="T37" fmla="*/ 1290 h 2246"/>
              <a:gd name="T38" fmla="*/ 797 w 971"/>
              <a:gd name="T39" fmla="*/ 1590 h 2246"/>
              <a:gd name="T40" fmla="*/ 865 w 971"/>
              <a:gd name="T41" fmla="*/ 2051 h 2246"/>
              <a:gd name="T42" fmla="*/ 905 w 971"/>
              <a:gd name="T43" fmla="*/ 2145 h 2246"/>
              <a:gd name="T44" fmla="*/ 924 w 971"/>
              <a:gd name="T45" fmla="*/ 2244 h 2246"/>
              <a:gd name="T46" fmla="*/ 950 w 971"/>
              <a:gd name="T47" fmla="*/ 2123 h 2246"/>
              <a:gd name="T48" fmla="*/ 910 w 971"/>
              <a:gd name="T49" fmla="*/ 1697 h 2246"/>
              <a:gd name="T50" fmla="*/ 853 w 971"/>
              <a:gd name="T51" fmla="*/ 737 h 2246"/>
              <a:gd name="T52" fmla="*/ 900 w 971"/>
              <a:gd name="T53" fmla="*/ 702 h 2246"/>
              <a:gd name="T54" fmla="*/ 795 w 971"/>
              <a:gd name="T55" fmla="*/ 653 h 2246"/>
              <a:gd name="T56" fmla="*/ 691 w 971"/>
              <a:gd name="T57" fmla="*/ 464 h 2246"/>
              <a:gd name="T58" fmla="*/ 451 w 971"/>
              <a:gd name="T59" fmla="*/ 302 h 2246"/>
              <a:gd name="T60" fmla="*/ 471 w 971"/>
              <a:gd name="T61" fmla="*/ 210 h 2246"/>
              <a:gd name="T62" fmla="*/ 431 w 971"/>
              <a:gd name="T63" fmla="*/ 72 h 2246"/>
              <a:gd name="T64" fmla="*/ 342 w 971"/>
              <a:gd name="T65" fmla="*/ 15 h 2246"/>
              <a:gd name="T66" fmla="*/ 252 w 971"/>
              <a:gd name="T67" fmla="*/ 3 h 2246"/>
              <a:gd name="T68" fmla="*/ 181 w 971"/>
              <a:gd name="T69" fmla="*/ 100 h 2246"/>
              <a:gd name="T70" fmla="*/ 217 w 971"/>
              <a:gd name="T71" fmla="*/ 310 h 2246"/>
              <a:gd name="T72" fmla="*/ 123 w 971"/>
              <a:gd name="T73" fmla="*/ 389 h 2246"/>
              <a:gd name="T74" fmla="*/ 45 w 971"/>
              <a:gd name="T75" fmla="*/ 491 h 2246"/>
              <a:gd name="T76" fmla="*/ 0 w 971"/>
              <a:gd name="T77" fmla="*/ 985 h 2246"/>
              <a:gd name="T78" fmla="*/ 149 w 971"/>
              <a:gd name="T79" fmla="*/ 1181 h 2246"/>
              <a:gd name="T80" fmla="*/ 204 w 971"/>
              <a:gd name="T81" fmla="*/ 886 h 2246"/>
              <a:gd name="T82" fmla="*/ 183 w 971"/>
              <a:gd name="T83" fmla="*/ 1087 h 2246"/>
              <a:gd name="T84" fmla="*/ 168 w 971"/>
              <a:gd name="T85" fmla="*/ 1224 h 2246"/>
              <a:gd name="T86" fmla="*/ 210 w 971"/>
              <a:gd name="T87" fmla="*/ 1487 h 2246"/>
              <a:gd name="T88" fmla="*/ 133 w 971"/>
              <a:gd name="T89" fmla="*/ 1664 h 2246"/>
              <a:gd name="T90" fmla="*/ 96 w 971"/>
              <a:gd name="T91" fmla="*/ 1507 h 2246"/>
              <a:gd name="T92" fmla="*/ 115 w 971"/>
              <a:gd name="T93" fmla="*/ 1270 h 2246"/>
              <a:gd name="T94" fmla="*/ 629 w 971"/>
              <a:gd name="T95" fmla="*/ 736 h 2246"/>
              <a:gd name="T96" fmla="*/ 629 w 971"/>
              <a:gd name="T97" fmla="*/ 736 h 2246"/>
              <a:gd name="T98" fmla="*/ 742 w 971"/>
              <a:gd name="T99" fmla="*/ 1197 h 2246"/>
              <a:gd name="T100" fmla="*/ 700 w 971"/>
              <a:gd name="T101" fmla="*/ 802 h 2246"/>
              <a:gd name="T102" fmla="*/ 804 w 971"/>
              <a:gd name="T103" fmla="*/ 1110 h 2246"/>
              <a:gd name="T104" fmla="*/ 874 w 971"/>
              <a:gd name="T105" fmla="*/ 1252 h 2246"/>
              <a:gd name="T106" fmla="*/ 897 w 971"/>
              <a:gd name="T107" fmla="*/ 1590 h 2246"/>
              <a:gd name="T108" fmla="*/ 844 w 971"/>
              <a:gd name="T109" fmla="*/ 1666 h 2246"/>
              <a:gd name="T110" fmla="*/ 772 w 971"/>
              <a:gd name="T111" fmla="*/ 1460 h 2246"/>
              <a:gd name="T112" fmla="*/ 790 w 971"/>
              <a:gd name="T113" fmla="*/ 1242 h 2246"/>
              <a:gd name="T114" fmla="*/ 832 w 971"/>
              <a:gd name="T115" fmla="*/ 1260 h 2246"/>
              <a:gd name="T116" fmla="*/ 849 w 971"/>
              <a:gd name="T117" fmla="*/ 1282 h 2246"/>
              <a:gd name="T118" fmla="*/ 169 w 971"/>
              <a:gd name="T119" fmla="*/ 788 h 2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71" h="2246">
                <a:moveTo>
                  <a:pt x="75" y="1223"/>
                </a:moveTo>
                <a:lnTo>
                  <a:pt x="75" y="1223"/>
                </a:lnTo>
                <a:lnTo>
                  <a:pt x="72" y="1412"/>
                </a:lnTo>
                <a:lnTo>
                  <a:pt x="70" y="1495"/>
                </a:lnTo>
                <a:lnTo>
                  <a:pt x="70" y="1495"/>
                </a:lnTo>
                <a:lnTo>
                  <a:pt x="78" y="1531"/>
                </a:lnTo>
                <a:lnTo>
                  <a:pt x="91" y="1594"/>
                </a:lnTo>
                <a:lnTo>
                  <a:pt x="111" y="1682"/>
                </a:lnTo>
                <a:lnTo>
                  <a:pt x="111" y="1682"/>
                </a:lnTo>
                <a:lnTo>
                  <a:pt x="96" y="1875"/>
                </a:lnTo>
                <a:lnTo>
                  <a:pt x="88" y="2009"/>
                </a:lnTo>
                <a:lnTo>
                  <a:pt x="84" y="2075"/>
                </a:lnTo>
                <a:lnTo>
                  <a:pt x="84" y="2075"/>
                </a:lnTo>
                <a:lnTo>
                  <a:pt x="84" y="2081"/>
                </a:lnTo>
                <a:lnTo>
                  <a:pt x="86" y="2086"/>
                </a:lnTo>
                <a:lnTo>
                  <a:pt x="91" y="2092"/>
                </a:lnTo>
                <a:lnTo>
                  <a:pt x="99" y="2101"/>
                </a:lnTo>
                <a:lnTo>
                  <a:pt x="99" y="2101"/>
                </a:lnTo>
                <a:lnTo>
                  <a:pt x="104" y="2105"/>
                </a:lnTo>
                <a:lnTo>
                  <a:pt x="107" y="2111"/>
                </a:lnTo>
                <a:lnTo>
                  <a:pt x="110" y="2117"/>
                </a:lnTo>
                <a:lnTo>
                  <a:pt x="111" y="2122"/>
                </a:lnTo>
                <a:lnTo>
                  <a:pt x="114" y="2132"/>
                </a:lnTo>
                <a:lnTo>
                  <a:pt x="114" y="2135"/>
                </a:lnTo>
                <a:lnTo>
                  <a:pt x="99" y="2232"/>
                </a:lnTo>
                <a:lnTo>
                  <a:pt x="99" y="2232"/>
                </a:lnTo>
                <a:lnTo>
                  <a:pt x="104" y="2232"/>
                </a:lnTo>
                <a:lnTo>
                  <a:pt x="117" y="2233"/>
                </a:lnTo>
                <a:lnTo>
                  <a:pt x="133" y="2233"/>
                </a:lnTo>
                <a:lnTo>
                  <a:pt x="139" y="2232"/>
                </a:lnTo>
                <a:lnTo>
                  <a:pt x="144" y="2229"/>
                </a:lnTo>
                <a:lnTo>
                  <a:pt x="144" y="2229"/>
                </a:lnTo>
                <a:lnTo>
                  <a:pt x="155" y="2223"/>
                </a:lnTo>
                <a:lnTo>
                  <a:pt x="157" y="2222"/>
                </a:lnTo>
                <a:lnTo>
                  <a:pt x="158" y="2221"/>
                </a:lnTo>
                <a:lnTo>
                  <a:pt x="158" y="2221"/>
                </a:lnTo>
                <a:lnTo>
                  <a:pt x="158" y="2174"/>
                </a:lnTo>
                <a:lnTo>
                  <a:pt x="158" y="2143"/>
                </a:lnTo>
                <a:lnTo>
                  <a:pt x="158" y="2133"/>
                </a:lnTo>
                <a:lnTo>
                  <a:pt x="157" y="2129"/>
                </a:lnTo>
                <a:lnTo>
                  <a:pt x="157" y="2129"/>
                </a:lnTo>
                <a:lnTo>
                  <a:pt x="155" y="2128"/>
                </a:lnTo>
                <a:lnTo>
                  <a:pt x="153" y="2127"/>
                </a:lnTo>
                <a:lnTo>
                  <a:pt x="151" y="2124"/>
                </a:lnTo>
                <a:lnTo>
                  <a:pt x="147" y="2088"/>
                </a:lnTo>
                <a:lnTo>
                  <a:pt x="157" y="2075"/>
                </a:lnTo>
                <a:lnTo>
                  <a:pt x="192" y="2056"/>
                </a:lnTo>
                <a:lnTo>
                  <a:pt x="192" y="2056"/>
                </a:lnTo>
                <a:lnTo>
                  <a:pt x="192" y="2045"/>
                </a:lnTo>
                <a:lnTo>
                  <a:pt x="191" y="2038"/>
                </a:lnTo>
                <a:lnTo>
                  <a:pt x="190" y="2033"/>
                </a:lnTo>
                <a:lnTo>
                  <a:pt x="190" y="2033"/>
                </a:lnTo>
                <a:lnTo>
                  <a:pt x="186" y="2032"/>
                </a:lnTo>
                <a:lnTo>
                  <a:pt x="184" y="2029"/>
                </a:lnTo>
                <a:lnTo>
                  <a:pt x="184" y="2029"/>
                </a:lnTo>
                <a:lnTo>
                  <a:pt x="186" y="1961"/>
                </a:lnTo>
                <a:lnTo>
                  <a:pt x="191" y="1812"/>
                </a:lnTo>
                <a:lnTo>
                  <a:pt x="199" y="1661"/>
                </a:lnTo>
                <a:lnTo>
                  <a:pt x="202" y="1611"/>
                </a:lnTo>
                <a:lnTo>
                  <a:pt x="204" y="1596"/>
                </a:lnTo>
                <a:lnTo>
                  <a:pt x="205" y="1590"/>
                </a:lnTo>
                <a:lnTo>
                  <a:pt x="205" y="1590"/>
                </a:lnTo>
                <a:lnTo>
                  <a:pt x="208" y="1582"/>
                </a:lnTo>
                <a:lnTo>
                  <a:pt x="213" y="1568"/>
                </a:lnTo>
                <a:lnTo>
                  <a:pt x="228" y="1524"/>
                </a:lnTo>
                <a:lnTo>
                  <a:pt x="228" y="1524"/>
                </a:lnTo>
                <a:lnTo>
                  <a:pt x="236" y="1536"/>
                </a:lnTo>
                <a:lnTo>
                  <a:pt x="244" y="1547"/>
                </a:lnTo>
                <a:lnTo>
                  <a:pt x="261" y="1569"/>
                </a:lnTo>
                <a:lnTo>
                  <a:pt x="281" y="1591"/>
                </a:lnTo>
                <a:lnTo>
                  <a:pt x="281" y="1591"/>
                </a:lnTo>
                <a:lnTo>
                  <a:pt x="274" y="1616"/>
                </a:lnTo>
                <a:lnTo>
                  <a:pt x="268" y="1643"/>
                </a:lnTo>
                <a:lnTo>
                  <a:pt x="261" y="1674"/>
                </a:lnTo>
                <a:lnTo>
                  <a:pt x="260" y="1690"/>
                </a:lnTo>
                <a:lnTo>
                  <a:pt x="258" y="1706"/>
                </a:lnTo>
                <a:lnTo>
                  <a:pt x="258" y="1722"/>
                </a:lnTo>
                <a:lnTo>
                  <a:pt x="259" y="1735"/>
                </a:lnTo>
                <a:lnTo>
                  <a:pt x="260" y="1749"/>
                </a:lnTo>
                <a:lnTo>
                  <a:pt x="264" y="1760"/>
                </a:lnTo>
                <a:lnTo>
                  <a:pt x="266" y="1765"/>
                </a:lnTo>
                <a:lnTo>
                  <a:pt x="270" y="1769"/>
                </a:lnTo>
                <a:lnTo>
                  <a:pt x="274" y="1771"/>
                </a:lnTo>
                <a:lnTo>
                  <a:pt x="277" y="1774"/>
                </a:lnTo>
                <a:lnTo>
                  <a:pt x="277" y="1774"/>
                </a:lnTo>
                <a:lnTo>
                  <a:pt x="282" y="1776"/>
                </a:lnTo>
                <a:lnTo>
                  <a:pt x="286" y="1776"/>
                </a:lnTo>
                <a:lnTo>
                  <a:pt x="291" y="1776"/>
                </a:lnTo>
                <a:lnTo>
                  <a:pt x="297" y="1775"/>
                </a:lnTo>
                <a:lnTo>
                  <a:pt x="307" y="1771"/>
                </a:lnTo>
                <a:lnTo>
                  <a:pt x="318" y="1765"/>
                </a:lnTo>
                <a:lnTo>
                  <a:pt x="330" y="1755"/>
                </a:lnTo>
                <a:lnTo>
                  <a:pt x="342" y="1745"/>
                </a:lnTo>
                <a:lnTo>
                  <a:pt x="354" y="1733"/>
                </a:lnTo>
                <a:lnTo>
                  <a:pt x="365" y="1719"/>
                </a:lnTo>
                <a:lnTo>
                  <a:pt x="387" y="1691"/>
                </a:lnTo>
                <a:lnTo>
                  <a:pt x="407" y="1664"/>
                </a:lnTo>
                <a:lnTo>
                  <a:pt x="422" y="1639"/>
                </a:lnTo>
                <a:lnTo>
                  <a:pt x="433" y="1622"/>
                </a:lnTo>
                <a:lnTo>
                  <a:pt x="433" y="1622"/>
                </a:lnTo>
                <a:lnTo>
                  <a:pt x="449" y="1594"/>
                </a:lnTo>
                <a:lnTo>
                  <a:pt x="455" y="1577"/>
                </a:lnTo>
                <a:lnTo>
                  <a:pt x="461" y="1561"/>
                </a:lnTo>
                <a:lnTo>
                  <a:pt x="466" y="1547"/>
                </a:lnTo>
                <a:lnTo>
                  <a:pt x="468" y="1533"/>
                </a:lnTo>
                <a:lnTo>
                  <a:pt x="467" y="1527"/>
                </a:lnTo>
                <a:lnTo>
                  <a:pt x="467" y="1521"/>
                </a:lnTo>
                <a:lnTo>
                  <a:pt x="465" y="1515"/>
                </a:lnTo>
                <a:lnTo>
                  <a:pt x="462" y="1511"/>
                </a:lnTo>
                <a:lnTo>
                  <a:pt x="462" y="1511"/>
                </a:lnTo>
                <a:lnTo>
                  <a:pt x="456" y="1502"/>
                </a:lnTo>
                <a:lnTo>
                  <a:pt x="449" y="1495"/>
                </a:lnTo>
                <a:lnTo>
                  <a:pt x="441" y="1490"/>
                </a:lnTo>
                <a:lnTo>
                  <a:pt x="434" y="1485"/>
                </a:lnTo>
                <a:lnTo>
                  <a:pt x="420" y="1476"/>
                </a:lnTo>
                <a:lnTo>
                  <a:pt x="409" y="1470"/>
                </a:lnTo>
                <a:lnTo>
                  <a:pt x="409" y="1470"/>
                </a:lnTo>
                <a:lnTo>
                  <a:pt x="408" y="1468"/>
                </a:lnTo>
                <a:lnTo>
                  <a:pt x="408" y="1461"/>
                </a:lnTo>
                <a:lnTo>
                  <a:pt x="411" y="1443"/>
                </a:lnTo>
                <a:lnTo>
                  <a:pt x="417" y="1419"/>
                </a:lnTo>
                <a:lnTo>
                  <a:pt x="424" y="1391"/>
                </a:lnTo>
                <a:lnTo>
                  <a:pt x="439" y="1342"/>
                </a:lnTo>
                <a:lnTo>
                  <a:pt x="446" y="1318"/>
                </a:lnTo>
                <a:lnTo>
                  <a:pt x="446" y="1318"/>
                </a:lnTo>
                <a:lnTo>
                  <a:pt x="466" y="1403"/>
                </a:lnTo>
                <a:lnTo>
                  <a:pt x="481" y="1468"/>
                </a:lnTo>
                <a:lnTo>
                  <a:pt x="486" y="1492"/>
                </a:lnTo>
                <a:lnTo>
                  <a:pt x="487" y="1508"/>
                </a:lnTo>
                <a:lnTo>
                  <a:pt x="487" y="1508"/>
                </a:lnTo>
                <a:lnTo>
                  <a:pt x="484" y="1574"/>
                </a:lnTo>
                <a:lnTo>
                  <a:pt x="478" y="1692"/>
                </a:lnTo>
                <a:lnTo>
                  <a:pt x="468" y="1856"/>
                </a:lnTo>
                <a:lnTo>
                  <a:pt x="493" y="1864"/>
                </a:lnTo>
                <a:lnTo>
                  <a:pt x="493" y="1864"/>
                </a:lnTo>
                <a:lnTo>
                  <a:pt x="483" y="1902"/>
                </a:lnTo>
                <a:lnTo>
                  <a:pt x="476" y="1932"/>
                </a:lnTo>
                <a:lnTo>
                  <a:pt x="472" y="1955"/>
                </a:lnTo>
                <a:lnTo>
                  <a:pt x="472" y="1955"/>
                </a:lnTo>
                <a:lnTo>
                  <a:pt x="471" y="1965"/>
                </a:lnTo>
                <a:lnTo>
                  <a:pt x="471" y="1976"/>
                </a:lnTo>
                <a:lnTo>
                  <a:pt x="473" y="2002"/>
                </a:lnTo>
                <a:lnTo>
                  <a:pt x="477" y="2026"/>
                </a:lnTo>
                <a:lnTo>
                  <a:pt x="480" y="2039"/>
                </a:lnTo>
                <a:lnTo>
                  <a:pt x="480" y="2039"/>
                </a:lnTo>
                <a:lnTo>
                  <a:pt x="482" y="2053"/>
                </a:lnTo>
                <a:lnTo>
                  <a:pt x="483" y="2065"/>
                </a:lnTo>
                <a:lnTo>
                  <a:pt x="487" y="2077"/>
                </a:lnTo>
                <a:lnTo>
                  <a:pt x="491" y="2091"/>
                </a:lnTo>
                <a:lnTo>
                  <a:pt x="497" y="2103"/>
                </a:lnTo>
                <a:lnTo>
                  <a:pt x="502" y="2108"/>
                </a:lnTo>
                <a:lnTo>
                  <a:pt x="505" y="2113"/>
                </a:lnTo>
                <a:lnTo>
                  <a:pt x="510" y="2117"/>
                </a:lnTo>
                <a:lnTo>
                  <a:pt x="515" y="2121"/>
                </a:lnTo>
                <a:lnTo>
                  <a:pt x="515" y="2121"/>
                </a:lnTo>
                <a:lnTo>
                  <a:pt x="523" y="2122"/>
                </a:lnTo>
                <a:lnTo>
                  <a:pt x="529" y="2124"/>
                </a:lnTo>
                <a:lnTo>
                  <a:pt x="545" y="2125"/>
                </a:lnTo>
                <a:lnTo>
                  <a:pt x="562" y="2124"/>
                </a:lnTo>
                <a:lnTo>
                  <a:pt x="581" y="2121"/>
                </a:lnTo>
                <a:lnTo>
                  <a:pt x="597" y="2117"/>
                </a:lnTo>
                <a:lnTo>
                  <a:pt x="611" y="2112"/>
                </a:lnTo>
                <a:lnTo>
                  <a:pt x="622" y="2106"/>
                </a:lnTo>
                <a:lnTo>
                  <a:pt x="626" y="2103"/>
                </a:lnTo>
                <a:lnTo>
                  <a:pt x="629" y="2101"/>
                </a:lnTo>
                <a:lnTo>
                  <a:pt x="629" y="2101"/>
                </a:lnTo>
                <a:lnTo>
                  <a:pt x="631" y="2093"/>
                </a:lnTo>
                <a:lnTo>
                  <a:pt x="632" y="2087"/>
                </a:lnTo>
                <a:lnTo>
                  <a:pt x="632" y="2080"/>
                </a:lnTo>
                <a:lnTo>
                  <a:pt x="632" y="2071"/>
                </a:lnTo>
                <a:lnTo>
                  <a:pt x="629" y="2053"/>
                </a:lnTo>
                <a:lnTo>
                  <a:pt x="622" y="2032"/>
                </a:lnTo>
                <a:lnTo>
                  <a:pt x="622" y="2032"/>
                </a:lnTo>
                <a:lnTo>
                  <a:pt x="613" y="2008"/>
                </a:lnTo>
                <a:lnTo>
                  <a:pt x="603" y="1987"/>
                </a:lnTo>
                <a:lnTo>
                  <a:pt x="595" y="1972"/>
                </a:lnTo>
                <a:lnTo>
                  <a:pt x="592" y="1965"/>
                </a:lnTo>
                <a:lnTo>
                  <a:pt x="592" y="1965"/>
                </a:lnTo>
                <a:lnTo>
                  <a:pt x="590" y="1933"/>
                </a:lnTo>
                <a:lnTo>
                  <a:pt x="590" y="1912"/>
                </a:lnTo>
                <a:lnTo>
                  <a:pt x="590" y="1901"/>
                </a:lnTo>
                <a:lnTo>
                  <a:pt x="590" y="1901"/>
                </a:lnTo>
                <a:lnTo>
                  <a:pt x="593" y="1886"/>
                </a:lnTo>
                <a:lnTo>
                  <a:pt x="594" y="1875"/>
                </a:lnTo>
                <a:lnTo>
                  <a:pt x="638" y="1886"/>
                </a:lnTo>
                <a:lnTo>
                  <a:pt x="679" y="1501"/>
                </a:lnTo>
                <a:lnTo>
                  <a:pt x="679" y="1501"/>
                </a:lnTo>
                <a:lnTo>
                  <a:pt x="682" y="1473"/>
                </a:lnTo>
                <a:lnTo>
                  <a:pt x="682" y="1439"/>
                </a:lnTo>
                <a:lnTo>
                  <a:pt x="680" y="1365"/>
                </a:lnTo>
                <a:lnTo>
                  <a:pt x="678" y="1299"/>
                </a:lnTo>
                <a:lnTo>
                  <a:pt x="678" y="1273"/>
                </a:lnTo>
                <a:lnTo>
                  <a:pt x="678" y="1254"/>
                </a:lnTo>
                <a:lnTo>
                  <a:pt x="678" y="1254"/>
                </a:lnTo>
                <a:lnTo>
                  <a:pt x="679" y="1222"/>
                </a:lnTo>
                <a:lnTo>
                  <a:pt x="679" y="1185"/>
                </a:lnTo>
                <a:lnTo>
                  <a:pt x="678" y="1150"/>
                </a:lnTo>
                <a:lnTo>
                  <a:pt x="677" y="1126"/>
                </a:lnTo>
                <a:lnTo>
                  <a:pt x="677" y="1126"/>
                </a:lnTo>
                <a:lnTo>
                  <a:pt x="673" y="1101"/>
                </a:lnTo>
                <a:lnTo>
                  <a:pt x="667" y="1070"/>
                </a:lnTo>
                <a:lnTo>
                  <a:pt x="658" y="1033"/>
                </a:lnTo>
                <a:lnTo>
                  <a:pt x="672" y="1017"/>
                </a:lnTo>
                <a:lnTo>
                  <a:pt x="672" y="1017"/>
                </a:lnTo>
                <a:lnTo>
                  <a:pt x="700" y="1201"/>
                </a:lnTo>
                <a:lnTo>
                  <a:pt x="711" y="1285"/>
                </a:lnTo>
                <a:lnTo>
                  <a:pt x="711" y="1285"/>
                </a:lnTo>
                <a:lnTo>
                  <a:pt x="710" y="1287"/>
                </a:lnTo>
                <a:lnTo>
                  <a:pt x="706" y="1290"/>
                </a:lnTo>
                <a:lnTo>
                  <a:pt x="701" y="1291"/>
                </a:lnTo>
                <a:lnTo>
                  <a:pt x="703" y="1302"/>
                </a:lnTo>
                <a:lnTo>
                  <a:pt x="715" y="1312"/>
                </a:lnTo>
                <a:lnTo>
                  <a:pt x="715" y="1312"/>
                </a:lnTo>
                <a:lnTo>
                  <a:pt x="728" y="1375"/>
                </a:lnTo>
                <a:lnTo>
                  <a:pt x="738" y="1424"/>
                </a:lnTo>
                <a:lnTo>
                  <a:pt x="747" y="1460"/>
                </a:lnTo>
                <a:lnTo>
                  <a:pt x="747" y="1460"/>
                </a:lnTo>
                <a:lnTo>
                  <a:pt x="759" y="1495"/>
                </a:lnTo>
                <a:lnTo>
                  <a:pt x="778" y="1544"/>
                </a:lnTo>
                <a:lnTo>
                  <a:pt x="797" y="1590"/>
                </a:lnTo>
                <a:lnTo>
                  <a:pt x="805" y="1606"/>
                </a:lnTo>
                <a:lnTo>
                  <a:pt x="808" y="1613"/>
                </a:lnTo>
                <a:lnTo>
                  <a:pt x="808" y="1613"/>
                </a:lnTo>
                <a:lnTo>
                  <a:pt x="811" y="1619"/>
                </a:lnTo>
                <a:lnTo>
                  <a:pt x="813" y="1634"/>
                </a:lnTo>
                <a:lnTo>
                  <a:pt x="821" y="1685"/>
                </a:lnTo>
                <a:lnTo>
                  <a:pt x="842" y="1833"/>
                </a:lnTo>
                <a:lnTo>
                  <a:pt x="860" y="1981"/>
                </a:lnTo>
                <a:lnTo>
                  <a:pt x="868" y="2048"/>
                </a:lnTo>
                <a:lnTo>
                  <a:pt x="868" y="2048"/>
                </a:lnTo>
                <a:lnTo>
                  <a:pt x="865" y="2051"/>
                </a:lnTo>
                <a:lnTo>
                  <a:pt x="863" y="2054"/>
                </a:lnTo>
                <a:lnTo>
                  <a:pt x="863" y="2054"/>
                </a:lnTo>
                <a:lnTo>
                  <a:pt x="861" y="2058"/>
                </a:lnTo>
                <a:lnTo>
                  <a:pt x="861" y="2065"/>
                </a:lnTo>
                <a:lnTo>
                  <a:pt x="861" y="2076"/>
                </a:lnTo>
                <a:lnTo>
                  <a:pt x="898" y="2092"/>
                </a:lnTo>
                <a:lnTo>
                  <a:pt x="910" y="2105"/>
                </a:lnTo>
                <a:lnTo>
                  <a:pt x="910" y="2140"/>
                </a:lnTo>
                <a:lnTo>
                  <a:pt x="910" y="2140"/>
                </a:lnTo>
                <a:lnTo>
                  <a:pt x="907" y="2143"/>
                </a:lnTo>
                <a:lnTo>
                  <a:pt x="905" y="2145"/>
                </a:lnTo>
                <a:lnTo>
                  <a:pt x="903" y="2145"/>
                </a:lnTo>
                <a:lnTo>
                  <a:pt x="903" y="2145"/>
                </a:lnTo>
                <a:lnTo>
                  <a:pt x="902" y="2150"/>
                </a:lnTo>
                <a:lnTo>
                  <a:pt x="903" y="2160"/>
                </a:lnTo>
                <a:lnTo>
                  <a:pt x="906" y="2191"/>
                </a:lnTo>
                <a:lnTo>
                  <a:pt x="911" y="2237"/>
                </a:lnTo>
                <a:lnTo>
                  <a:pt x="911" y="2237"/>
                </a:lnTo>
                <a:lnTo>
                  <a:pt x="911" y="2238"/>
                </a:lnTo>
                <a:lnTo>
                  <a:pt x="913" y="2238"/>
                </a:lnTo>
                <a:lnTo>
                  <a:pt x="924" y="2244"/>
                </a:lnTo>
                <a:lnTo>
                  <a:pt x="924" y="2244"/>
                </a:lnTo>
                <a:lnTo>
                  <a:pt x="929" y="2245"/>
                </a:lnTo>
                <a:lnTo>
                  <a:pt x="935" y="2246"/>
                </a:lnTo>
                <a:lnTo>
                  <a:pt x="951" y="2245"/>
                </a:lnTo>
                <a:lnTo>
                  <a:pt x="964" y="2243"/>
                </a:lnTo>
                <a:lnTo>
                  <a:pt x="970" y="2242"/>
                </a:lnTo>
                <a:lnTo>
                  <a:pt x="946" y="2148"/>
                </a:lnTo>
                <a:lnTo>
                  <a:pt x="946" y="2148"/>
                </a:lnTo>
                <a:lnTo>
                  <a:pt x="946" y="2144"/>
                </a:lnTo>
                <a:lnTo>
                  <a:pt x="948" y="2134"/>
                </a:lnTo>
                <a:lnTo>
                  <a:pt x="949" y="2129"/>
                </a:lnTo>
                <a:lnTo>
                  <a:pt x="950" y="2123"/>
                </a:lnTo>
                <a:lnTo>
                  <a:pt x="954" y="2117"/>
                </a:lnTo>
                <a:lnTo>
                  <a:pt x="958" y="2112"/>
                </a:lnTo>
                <a:lnTo>
                  <a:pt x="958" y="2112"/>
                </a:lnTo>
                <a:lnTo>
                  <a:pt x="965" y="2103"/>
                </a:lnTo>
                <a:lnTo>
                  <a:pt x="969" y="2097"/>
                </a:lnTo>
                <a:lnTo>
                  <a:pt x="970" y="2091"/>
                </a:lnTo>
                <a:lnTo>
                  <a:pt x="971" y="2085"/>
                </a:lnTo>
                <a:lnTo>
                  <a:pt x="971" y="2085"/>
                </a:lnTo>
                <a:lnTo>
                  <a:pt x="961" y="2021"/>
                </a:lnTo>
                <a:lnTo>
                  <a:pt x="940" y="1889"/>
                </a:lnTo>
                <a:lnTo>
                  <a:pt x="910" y="1697"/>
                </a:lnTo>
                <a:lnTo>
                  <a:pt x="910" y="1697"/>
                </a:lnTo>
                <a:lnTo>
                  <a:pt x="922" y="1608"/>
                </a:lnTo>
                <a:lnTo>
                  <a:pt x="929" y="1543"/>
                </a:lnTo>
                <a:lnTo>
                  <a:pt x="933" y="1508"/>
                </a:lnTo>
                <a:lnTo>
                  <a:pt x="933" y="1508"/>
                </a:lnTo>
                <a:lnTo>
                  <a:pt x="921" y="1382"/>
                </a:lnTo>
                <a:lnTo>
                  <a:pt x="892" y="1120"/>
                </a:lnTo>
                <a:lnTo>
                  <a:pt x="864" y="858"/>
                </a:lnTo>
                <a:lnTo>
                  <a:pt x="855" y="771"/>
                </a:lnTo>
                <a:lnTo>
                  <a:pt x="853" y="737"/>
                </a:lnTo>
                <a:lnTo>
                  <a:pt x="853" y="737"/>
                </a:lnTo>
                <a:lnTo>
                  <a:pt x="855" y="734"/>
                </a:lnTo>
                <a:lnTo>
                  <a:pt x="859" y="733"/>
                </a:lnTo>
                <a:lnTo>
                  <a:pt x="871" y="730"/>
                </a:lnTo>
                <a:lnTo>
                  <a:pt x="884" y="727"/>
                </a:lnTo>
                <a:lnTo>
                  <a:pt x="890" y="726"/>
                </a:lnTo>
                <a:lnTo>
                  <a:pt x="894" y="723"/>
                </a:lnTo>
                <a:lnTo>
                  <a:pt x="894" y="723"/>
                </a:lnTo>
                <a:lnTo>
                  <a:pt x="897" y="721"/>
                </a:lnTo>
                <a:lnTo>
                  <a:pt x="900" y="716"/>
                </a:lnTo>
                <a:lnTo>
                  <a:pt x="900" y="710"/>
                </a:lnTo>
                <a:lnTo>
                  <a:pt x="900" y="702"/>
                </a:lnTo>
                <a:lnTo>
                  <a:pt x="897" y="695"/>
                </a:lnTo>
                <a:lnTo>
                  <a:pt x="892" y="686"/>
                </a:lnTo>
                <a:lnTo>
                  <a:pt x="887" y="678"/>
                </a:lnTo>
                <a:lnTo>
                  <a:pt x="879" y="669"/>
                </a:lnTo>
                <a:lnTo>
                  <a:pt x="879" y="669"/>
                </a:lnTo>
                <a:lnTo>
                  <a:pt x="875" y="667"/>
                </a:lnTo>
                <a:lnTo>
                  <a:pt x="871" y="664"/>
                </a:lnTo>
                <a:lnTo>
                  <a:pt x="859" y="659"/>
                </a:lnTo>
                <a:lnTo>
                  <a:pt x="845" y="657"/>
                </a:lnTo>
                <a:lnTo>
                  <a:pt x="829" y="654"/>
                </a:lnTo>
                <a:lnTo>
                  <a:pt x="795" y="653"/>
                </a:lnTo>
                <a:lnTo>
                  <a:pt x="758" y="653"/>
                </a:lnTo>
                <a:lnTo>
                  <a:pt x="758" y="653"/>
                </a:lnTo>
                <a:lnTo>
                  <a:pt x="717" y="554"/>
                </a:lnTo>
                <a:lnTo>
                  <a:pt x="696" y="500"/>
                </a:lnTo>
                <a:lnTo>
                  <a:pt x="696" y="500"/>
                </a:lnTo>
                <a:lnTo>
                  <a:pt x="695" y="494"/>
                </a:lnTo>
                <a:lnTo>
                  <a:pt x="696" y="489"/>
                </a:lnTo>
                <a:lnTo>
                  <a:pt x="698" y="480"/>
                </a:lnTo>
                <a:lnTo>
                  <a:pt x="698" y="475"/>
                </a:lnTo>
                <a:lnTo>
                  <a:pt x="696" y="470"/>
                </a:lnTo>
                <a:lnTo>
                  <a:pt x="691" y="464"/>
                </a:lnTo>
                <a:lnTo>
                  <a:pt x="683" y="457"/>
                </a:lnTo>
                <a:lnTo>
                  <a:pt x="683" y="457"/>
                </a:lnTo>
                <a:lnTo>
                  <a:pt x="669" y="448"/>
                </a:lnTo>
                <a:lnTo>
                  <a:pt x="654" y="438"/>
                </a:lnTo>
                <a:lnTo>
                  <a:pt x="618" y="417"/>
                </a:lnTo>
                <a:lnTo>
                  <a:pt x="552" y="383"/>
                </a:lnTo>
                <a:lnTo>
                  <a:pt x="552" y="383"/>
                </a:lnTo>
                <a:lnTo>
                  <a:pt x="480" y="344"/>
                </a:lnTo>
                <a:lnTo>
                  <a:pt x="454" y="332"/>
                </a:lnTo>
                <a:lnTo>
                  <a:pt x="443" y="323"/>
                </a:lnTo>
                <a:lnTo>
                  <a:pt x="451" y="302"/>
                </a:lnTo>
                <a:lnTo>
                  <a:pt x="451" y="302"/>
                </a:lnTo>
                <a:lnTo>
                  <a:pt x="456" y="294"/>
                </a:lnTo>
                <a:lnTo>
                  <a:pt x="464" y="277"/>
                </a:lnTo>
                <a:lnTo>
                  <a:pt x="464" y="277"/>
                </a:lnTo>
                <a:lnTo>
                  <a:pt x="468" y="264"/>
                </a:lnTo>
                <a:lnTo>
                  <a:pt x="471" y="251"/>
                </a:lnTo>
                <a:lnTo>
                  <a:pt x="473" y="237"/>
                </a:lnTo>
                <a:lnTo>
                  <a:pt x="475" y="226"/>
                </a:lnTo>
                <a:lnTo>
                  <a:pt x="475" y="226"/>
                </a:lnTo>
                <a:lnTo>
                  <a:pt x="472" y="217"/>
                </a:lnTo>
                <a:lnTo>
                  <a:pt x="471" y="210"/>
                </a:lnTo>
                <a:lnTo>
                  <a:pt x="467" y="202"/>
                </a:lnTo>
                <a:lnTo>
                  <a:pt x="467" y="202"/>
                </a:lnTo>
                <a:lnTo>
                  <a:pt x="465" y="184"/>
                </a:lnTo>
                <a:lnTo>
                  <a:pt x="461" y="170"/>
                </a:lnTo>
                <a:lnTo>
                  <a:pt x="459" y="158"/>
                </a:lnTo>
                <a:lnTo>
                  <a:pt x="459" y="158"/>
                </a:lnTo>
                <a:lnTo>
                  <a:pt x="454" y="143"/>
                </a:lnTo>
                <a:lnTo>
                  <a:pt x="447" y="120"/>
                </a:lnTo>
                <a:lnTo>
                  <a:pt x="440" y="94"/>
                </a:lnTo>
                <a:lnTo>
                  <a:pt x="435" y="82"/>
                </a:lnTo>
                <a:lnTo>
                  <a:pt x="431" y="72"/>
                </a:lnTo>
                <a:lnTo>
                  <a:pt x="431" y="72"/>
                </a:lnTo>
                <a:lnTo>
                  <a:pt x="422" y="53"/>
                </a:lnTo>
                <a:lnTo>
                  <a:pt x="411" y="37"/>
                </a:lnTo>
                <a:lnTo>
                  <a:pt x="404" y="31"/>
                </a:lnTo>
                <a:lnTo>
                  <a:pt x="398" y="26"/>
                </a:lnTo>
                <a:lnTo>
                  <a:pt x="392" y="22"/>
                </a:lnTo>
                <a:lnTo>
                  <a:pt x="387" y="21"/>
                </a:lnTo>
                <a:lnTo>
                  <a:pt x="387" y="21"/>
                </a:lnTo>
                <a:lnTo>
                  <a:pt x="374" y="20"/>
                </a:lnTo>
                <a:lnTo>
                  <a:pt x="359" y="17"/>
                </a:lnTo>
                <a:lnTo>
                  <a:pt x="342" y="15"/>
                </a:lnTo>
                <a:lnTo>
                  <a:pt x="342" y="15"/>
                </a:lnTo>
                <a:lnTo>
                  <a:pt x="334" y="12"/>
                </a:lnTo>
                <a:lnTo>
                  <a:pt x="327" y="11"/>
                </a:lnTo>
                <a:lnTo>
                  <a:pt x="322" y="11"/>
                </a:lnTo>
                <a:lnTo>
                  <a:pt x="322" y="11"/>
                </a:lnTo>
                <a:lnTo>
                  <a:pt x="301" y="9"/>
                </a:lnTo>
                <a:lnTo>
                  <a:pt x="276" y="5"/>
                </a:lnTo>
                <a:lnTo>
                  <a:pt x="276" y="5"/>
                </a:lnTo>
                <a:lnTo>
                  <a:pt x="264" y="1"/>
                </a:lnTo>
                <a:lnTo>
                  <a:pt x="258" y="0"/>
                </a:lnTo>
                <a:lnTo>
                  <a:pt x="252" y="3"/>
                </a:lnTo>
                <a:lnTo>
                  <a:pt x="252" y="3"/>
                </a:lnTo>
                <a:lnTo>
                  <a:pt x="243" y="5"/>
                </a:lnTo>
                <a:lnTo>
                  <a:pt x="233" y="7"/>
                </a:lnTo>
                <a:lnTo>
                  <a:pt x="222" y="10"/>
                </a:lnTo>
                <a:lnTo>
                  <a:pt x="223" y="25"/>
                </a:lnTo>
                <a:lnTo>
                  <a:pt x="210" y="36"/>
                </a:lnTo>
                <a:lnTo>
                  <a:pt x="196" y="52"/>
                </a:lnTo>
                <a:lnTo>
                  <a:pt x="178" y="68"/>
                </a:lnTo>
                <a:lnTo>
                  <a:pt x="185" y="86"/>
                </a:lnTo>
                <a:lnTo>
                  <a:pt x="185" y="86"/>
                </a:lnTo>
                <a:lnTo>
                  <a:pt x="181" y="100"/>
                </a:lnTo>
                <a:lnTo>
                  <a:pt x="178" y="117"/>
                </a:lnTo>
                <a:lnTo>
                  <a:pt x="178" y="117"/>
                </a:lnTo>
                <a:lnTo>
                  <a:pt x="178" y="126"/>
                </a:lnTo>
                <a:lnTo>
                  <a:pt x="179" y="140"/>
                </a:lnTo>
                <a:lnTo>
                  <a:pt x="181" y="157"/>
                </a:lnTo>
                <a:lnTo>
                  <a:pt x="179" y="196"/>
                </a:lnTo>
                <a:lnTo>
                  <a:pt x="189" y="241"/>
                </a:lnTo>
                <a:lnTo>
                  <a:pt x="201" y="274"/>
                </a:lnTo>
                <a:lnTo>
                  <a:pt x="201" y="274"/>
                </a:lnTo>
                <a:lnTo>
                  <a:pt x="210" y="294"/>
                </a:lnTo>
                <a:lnTo>
                  <a:pt x="217" y="310"/>
                </a:lnTo>
                <a:lnTo>
                  <a:pt x="220" y="322"/>
                </a:lnTo>
                <a:lnTo>
                  <a:pt x="220" y="322"/>
                </a:lnTo>
                <a:lnTo>
                  <a:pt x="221" y="326"/>
                </a:lnTo>
                <a:lnTo>
                  <a:pt x="223" y="331"/>
                </a:lnTo>
                <a:lnTo>
                  <a:pt x="229" y="339"/>
                </a:lnTo>
                <a:lnTo>
                  <a:pt x="237" y="351"/>
                </a:lnTo>
                <a:lnTo>
                  <a:pt x="237" y="351"/>
                </a:lnTo>
                <a:lnTo>
                  <a:pt x="221" y="356"/>
                </a:lnTo>
                <a:lnTo>
                  <a:pt x="183" y="367"/>
                </a:lnTo>
                <a:lnTo>
                  <a:pt x="141" y="383"/>
                </a:lnTo>
                <a:lnTo>
                  <a:pt x="123" y="389"/>
                </a:lnTo>
                <a:lnTo>
                  <a:pt x="112" y="395"/>
                </a:lnTo>
                <a:lnTo>
                  <a:pt x="112" y="395"/>
                </a:lnTo>
                <a:lnTo>
                  <a:pt x="96" y="406"/>
                </a:lnTo>
                <a:lnTo>
                  <a:pt x="80" y="417"/>
                </a:lnTo>
                <a:lnTo>
                  <a:pt x="66" y="426"/>
                </a:lnTo>
                <a:lnTo>
                  <a:pt x="61" y="431"/>
                </a:lnTo>
                <a:lnTo>
                  <a:pt x="57" y="435"/>
                </a:lnTo>
                <a:lnTo>
                  <a:pt x="57" y="435"/>
                </a:lnTo>
                <a:lnTo>
                  <a:pt x="54" y="441"/>
                </a:lnTo>
                <a:lnTo>
                  <a:pt x="52" y="452"/>
                </a:lnTo>
                <a:lnTo>
                  <a:pt x="45" y="491"/>
                </a:lnTo>
                <a:lnTo>
                  <a:pt x="36" y="547"/>
                </a:lnTo>
                <a:lnTo>
                  <a:pt x="29" y="609"/>
                </a:lnTo>
                <a:lnTo>
                  <a:pt x="14" y="726"/>
                </a:lnTo>
                <a:lnTo>
                  <a:pt x="9" y="767"/>
                </a:lnTo>
                <a:lnTo>
                  <a:pt x="8" y="786"/>
                </a:lnTo>
                <a:lnTo>
                  <a:pt x="8" y="786"/>
                </a:lnTo>
                <a:lnTo>
                  <a:pt x="6" y="822"/>
                </a:lnTo>
                <a:lnTo>
                  <a:pt x="3" y="885"/>
                </a:lnTo>
                <a:lnTo>
                  <a:pt x="0" y="949"/>
                </a:lnTo>
                <a:lnTo>
                  <a:pt x="0" y="973"/>
                </a:lnTo>
                <a:lnTo>
                  <a:pt x="0" y="985"/>
                </a:lnTo>
                <a:lnTo>
                  <a:pt x="0" y="985"/>
                </a:lnTo>
                <a:lnTo>
                  <a:pt x="29" y="1147"/>
                </a:lnTo>
                <a:lnTo>
                  <a:pt x="43" y="1141"/>
                </a:lnTo>
                <a:lnTo>
                  <a:pt x="43" y="1141"/>
                </a:lnTo>
                <a:lnTo>
                  <a:pt x="54" y="1168"/>
                </a:lnTo>
                <a:lnTo>
                  <a:pt x="75" y="1223"/>
                </a:lnTo>
                <a:lnTo>
                  <a:pt x="75" y="1223"/>
                </a:lnTo>
                <a:close/>
                <a:moveTo>
                  <a:pt x="180" y="1180"/>
                </a:moveTo>
                <a:lnTo>
                  <a:pt x="153" y="1185"/>
                </a:lnTo>
                <a:lnTo>
                  <a:pt x="149" y="1181"/>
                </a:lnTo>
                <a:lnTo>
                  <a:pt x="149" y="1181"/>
                </a:lnTo>
                <a:lnTo>
                  <a:pt x="153" y="1041"/>
                </a:lnTo>
                <a:lnTo>
                  <a:pt x="154" y="986"/>
                </a:lnTo>
                <a:lnTo>
                  <a:pt x="154" y="986"/>
                </a:lnTo>
                <a:lnTo>
                  <a:pt x="158" y="973"/>
                </a:lnTo>
                <a:lnTo>
                  <a:pt x="167" y="936"/>
                </a:lnTo>
                <a:lnTo>
                  <a:pt x="194" y="839"/>
                </a:lnTo>
                <a:lnTo>
                  <a:pt x="194" y="839"/>
                </a:lnTo>
                <a:lnTo>
                  <a:pt x="201" y="855"/>
                </a:lnTo>
                <a:lnTo>
                  <a:pt x="202" y="864"/>
                </a:lnTo>
                <a:lnTo>
                  <a:pt x="202" y="864"/>
                </a:lnTo>
                <a:lnTo>
                  <a:pt x="204" y="886"/>
                </a:lnTo>
                <a:lnTo>
                  <a:pt x="204" y="933"/>
                </a:lnTo>
                <a:lnTo>
                  <a:pt x="204" y="959"/>
                </a:lnTo>
                <a:lnTo>
                  <a:pt x="202" y="984"/>
                </a:lnTo>
                <a:lnTo>
                  <a:pt x="200" y="1004"/>
                </a:lnTo>
                <a:lnTo>
                  <a:pt x="199" y="1012"/>
                </a:lnTo>
                <a:lnTo>
                  <a:pt x="196" y="1018"/>
                </a:lnTo>
                <a:lnTo>
                  <a:pt x="196" y="1018"/>
                </a:lnTo>
                <a:lnTo>
                  <a:pt x="192" y="1031"/>
                </a:lnTo>
                <a:lnTo>
                  <a:pt x="189" y="1048"/>
                </a:lnTo>
                <a:lnTo>
                  <a:pt x="185" y="1068"/>
                </a:lnTo>
                <a:lnTo>
                  <a:pt x="183" y="1087"/>
                </a:lnTo>
                <a:lnTo>
                  <a:pt x="179" y="1123"/>
                </a:lnTo>
                <a:lnTo>
                  <a:pt x="178" y="1138"/>
                </a:lnTo>
                <a:lnTo>
                  <a:pt x="180" y="1180"/>
                </a:lnTo>
                <a:close/>
                <a:moveTo>
                  <a:pt x="110" y="1128"/>
                </a:moveTo>
                <a:lnTo>
                  <a:pt x="111" y="1104"/>
                </a:lnTo>
                <a:lnTo>
                  <a:pt x="115" y="1100"/>
                </a:lnTo>
                <a:lnTo>
                  <a:pt x="123" y="983"/>
                </a:lnTo>
                <a:lnTo>
                  <a:pt x="125" y="994"/>
                </a:lnTo>
                <a:lnTo>
                  <a:pt x="120" y="1142"/>
                </a:lnTo>
                <a:lnTo>
                  <a:pt x="110" y="1128"/>
                </a:lnTo>
                <a:close/>
                <a:moveTo>
                  <a:pt x="168" y="1224"/>
                </a:moveTo>
                <a:lnTo>
                  <a:pt x="168" y="1224"/>
                </a:lnTo>
                <a:lnTo>
                  <a:pt x="183" y="1220"/>
                </a:lnTo>
                <a:lnTo>
                  <a:pt x="183" y="1220"/>
                </a:lnTo>
                <a:lnTo>
                  <a:pt x="190" y="1316"/>
                </a:lnTo>
                <a:lnTo>
                  <a:pt x="190" y="1316"/>
                </a:lnTo>
                <a:lnTo>
                  <a:pt x="191" y="1345"/>
                </a:lnTo>
                <a:lnTo>
                  <a:pt x="192" y="1386"/>
                </a:lnTo>
                <a:lnTo>
                  <a:pt x="194" y="1439"/>
                </a:lnTo>
                <a:lnTo>
                  <a:pt x="194" y="1439"/>
                </a:lnTo>
                <a:lnTo>
                  <a:pt x="199" y="1454"/>
                </a:lnTo>
                <a:lnTo>
                  <a:pt x="210" y="1487"/>
                </a:lnTo>
                <a:lnTo>
                  <a:pt x="210" y="1487"/>
                </a:lnTo>
                <a:lnTo>
                  <a:pt x="196" y="1529"/>
                </a:lnTo>
                <a:lnTo>
                  <a:pt x="185" y="1573"/>
                </a:lnTo>
                <a:lnTo>
                  <a:pt x="175" y="1608"/>
                </a:lnTo>
                <a:lnTo>
                  <a:pt x="173" y="1621"/>
                </a:lnTo>
                <a:lnTo>
                  <a:pt x="173" y="1627"/>
                </a:lnTo>
                <a:lnTo>
                  <a:pt x="173" y="1627"/>
                </a:lnTo>
                <a:lnTo>
                  <a:pt x="174" y="1645"/>
                </a:lnTo>
                <a:lnTo>
                  <a:pt x="174" y="1653"/>
                </a:lnTo>
                <a:lnTo>
                  <a:pt x="133" y="1664"/>
                </a:lnTo>
                <a:lnTo>
                  <a:pt x="133" y="1664"/>
                </a:lnTo>
                <a:lnTo>
                  <a:pt x="131" y="1654"/>
                </a:lnTo>
                <a:lnTo>
                  <a:pt x="128" y="1644"/>
                </a:lnTo>
                <a:lnTo>
                  <a:pt x="127" y="1631"/>
                </a:lnTo>
                <a:lnTo>
                  <a:pt x="127" y="1631"/>
                </a:lnTo>
                <a:lnTo>
                  <a:pt x="126" y="1617"/>
                </a:lnTo>
                <a:lnTo>
                  <a:pt x="123" y="1602"/>
                </a:lnTo>
                <a:lnTo>
                  <a:pt x="115" y="1574"/>
                </a:lnTo>
                <a:lnTo>
                  <a:pt x="115" y="1574"/>
                </a:lnTo>
                <a:lnTo>
                  <a:pt x="109" y="1554"/>
                </a:lnTo>
                <a:lnTo>
                  <a:pt x="100" y="1524"/>
                </a:lnTo>
                <a:lnTo>
                  <a:pt x="96" y="1507"/>
                </a:lnTo>
                <a:lnTo>
                  <a:pt x="94" y="1491"/>
                </a:lnTo>
                <a:lnTo>
                  <a:pt x="93" y="1475"/>
                </a:lnTo>
                <a:lnTo>
                  <a:pt x="94" y="1461"/>
                </a:lnTo>
                <a:lnTo>
                  <a:pt x="94" y="1461"/>
                </a:lnTo>
                <a:lnTo>
                  <a:pt x="96" y="1429"/>
                </a:lnTo>
                <a:lnTo>
                  <a:pt x="100" y="1378"/>
                </a:lnTo>
                <a:lnTo>
                  <a:pt x="106" y="1268"/>
                </a:lnTo>
                <a:lnTo>
                  <a:pt x="106" y="1268"/>
                </a:lnTo>
                <a:lnTo>
                  <a:pt x="109" y="1268"/>
                </a:lnTo>
                <a:lnTo>
                  <a:pt x="109" y="1268"/>
                </a:lnTo>
                <a:lnTo>
                  <a:pt x="115" y="1270"/>
                </a:lnTo>
                <a:lnTo>
                  <a:pt x="148" y="1257"/>
                </a:lnTo>
                <a:lnTo>
                  <a:pt x="148" y="1257"/>
                </a:lnTo>
                <a:lnTo>
                  <a:pt x="153" y="1254"/>
                </a:lnTo>
                <a:lnTo>
                  <a:pt x="153" y="1254"/>
                </a:lnTo>
                <a:lnTo>
                  <a:pt x="157" y="1253"/>
                </a:lnTo>
                <a:lnTo>
                  <a:pt x="160" y="1249"/>
                </a:lnTo>
                <a:lnTo>
                  <a:pt x="167" y="1242"/>
                </a:lnTo>
                <a:lnTo>
                  <a:pt x="170" y="1236"/>
                </a:lnTo>
                <a:lnTo>
                  <a:pt x="170" y="1233"/>
                </a:lnTo>
                <a:lnTo>
                  <a:pt x="168" y="1224"/>
                </a:lnTo>
                <a:close/>
                <a:moveTo>
                  <a:pt x="629" y="736"/>
                </a:moveTo>
                <a:lnTo>
                  <a:pt x="659" y="934"/>
                </a:lnTo>
                <a:lnTo>
                  <a:pt x="659" y="934"/>
                </a:lnTo>
                <a:lnTo>
                  <a:pt x="647" y="900"/>
                </a:lnTo>
                <a:lnTo>
                  <a:pt x="647" y="900"/>
                </a:lnTo>
                <a:lnTo>
                  <a:pt x="640" y="885"/>
                </a:lnTo>
                <a:lnTo>
                  <a:pt x="634" y="868"/>
                </a:lnTo>
                <a:lnTo>
                  <a:pt x="629" y="852"/>
                </a:lnTo>
                <a:lnTo>
                  <a:pt x="627" y="844"/>
                </a:lnTo>
                <a:lnTo>
                  <a:pt x="626" y="837"/>
                </a:lnTo>
                <a:lnTo>
                  <a:pt x="626" y="837"/>
                </a:lnTo>
                <a:lnTo>
                  <a:pt x="629" y="736"/>
                </a:lnTo>
                <a:lnTo>
                  <a:pt x="629" y="736"/>
                </a:lnTo>
                <a:close/>
                <a:moveTo>
                  <a:pt x="808" y="751"/>
                </a:moveTo>
                <a:lnTo>
                  <a:pt x="816" y="807"/>
                </a:lnTo>
                <a:lnTo>
                  <a:pt x="816" y="807"/>
                </a:lnTo>
                <a:lnTo>
                  <a:pt x="807" y="785"/>
                </a:lnTo>
                <a:lnTo>
                  <a:pt x="797" y="753"/>
                </a:lnTo>
                <a:lnTo>
                  <a:pt x="796" y="749"/>
                </a:lnTo>
                <a:lnTo>
                  <a:pt x="808" y="751"/>
                </a:lnTo>
                <a:close/>
                <a:moveTo>
                  <a:pt x="781" y="1202"/>
                </a:moveTo>
                <a:lnTo>
                  <a:pt x="781" y="1202"/>
                </a:lnTo>
                <a:lnTo>
                  <a:pt x="742" y="1197"/>
                </a:lnTo>
                <a:lnTo>
                  <a:pt x="725" y="1195"/>
                </a:lnTo>
                <a:lnTo>
                  <a:pt x="725" y="1195"/>
                </a:lnTo>
                <a:lnTo>
                  <a:pt x="722" y="1178"/>
                </a:lnTo>
                <a:lnTo>
                  <a:pt x="716" y="1133"/>
                </a:lnTo>
                <a:lnTo>
                  <a:pt x="699" y="995"/>
                </a:lnTo>
                <a:lnTo>
                  <a:pt x="669" y="743"/>
                </a:lnTo>
                <a:lnTo>
                  <a:pt x="669" y="743"/>
                </a:lnTo>
                <a:lnTo>
                  <a:pt x="688" y="779"/>
                </a:lnTo>
                <a:lnTo>
                  <a:pt x="698" y="796"/>
                </a:lnTo>
                <a:lnTo>
                  <a:pt x="698" y="796"/>
                </a:lnTo>
                <a:lnTo>
                  <a:pt x="700" y="802"/>
                </a:lnTo>
                <a:lnTo>
                  <a:pt x="704" y="813"/>
                </a:lnTo>
                <a:lnTo>
                  <a:pt x="714" y="846"/>
                </a:lnTo>
                <a:lnTo>
                  <a:pt x="731" y="902"/>
                </a:lnTo>
                <a:lnTo>
                  <a:pt x="731" y="902"/>
                </a:lnTo>
                <a:lnTo>
                  <a:pt x="741" y="936"/>
                </a:lnTo>
                <a:lnTo>
                  <a:pt x="756" y="990"/>
                </a:lnTo>
                <a:lnTo>
                  <a:pt x="775" y="1063"/>
                </a:lnTo>
                <a:lnTo>
                  <a:pt x="795" y="1070"/>
                </a:lnTo>
                <a:lnTo>
                  <a:pt x="795" y="1070"/>
                </a:lnTo>
                <a:lnTo>
                  <a:pt x="799" y="1087"/>
                </a:lnTo>
                <a:lnTo>
                  <a:pt x="804" y="1110"/>
                </a:lnTo>
                <a:lnTo>
                  <a:pt x="804" y="1110"/>
                </a:lnTo>
                <a:lnTo>
                  <a:pt x="804" y="1113"/>
                </a:lnTo>
                <a:lnTo>
                  <a:pt x="801" y="1118"/>
                </a:lnTo>
                <a:lnTo>
                  <a:pt x="791" y="1133"/>
                </a:lnTo>
                <a:lnTo>
                  <a:pt x="783" y="1149"/>
                </a:lnTo>
                <a:lnTo>
                  <a:pt x="779" y="1155"/>
                </a:lnTo>
                <a:lnTo>
                  <a:pt x="779" y="1162"/>
                </a:lnTo>
                <a:lnTo>
                  <a:pt x="779" y="1162"/>
                </a:lnTo>
                <a:lnTo>
                  <a:pt x="781" y="1202"/>
                </a:lnTo>
                <a:lnTo>
                  <a:pt x="781" y="1202"/>
                </a:lnTo>
                <a:close/>
                <a:moveTo>
                  <a:pt x="874" y="1252"/>
                </a:moveTo>
                <a:lnTo>
                  <a:pt x="874" y="1252"/>
                </a:lnTo>
                <a:lnTo>
                  <a:pt x="890" y="1368"/>
                </a:lnTo>
                <a:lnTo>
                  <a:pt x="900" y="1434"/>
                </a:lnTo>
                <a:lnTo>
                  <a:pt x="907" y="1476"/>
                </a:lnTo>
                <a:lnTo>
                  <a:pt x="907" y="1476"/>
                </a:lnTo>
                <a:lnTo>
                  <a:pt x="910" y="1490"/>
                </a:lnTo>
                <a:lnTo>
                  <a:pt x="910" y="1506"/>
                </a:lnTo>
                <a:lnTo>
                  <a:pt x="908" y="1522"/>
                </a:lnTo>
                <a:lnTo>
                  <a:pt x="906" y="1539"/>
                </a:lnTo>
                <a:lnTo>
                  <a:pt x="901" y="1570"/>
                </a:lnTo>
                <a:lnTo>
                  <a:pt x="897" y="1590"/>
                </a:lnTo>
                <a:lnTo>
                  <a:pt x="897" y="1590"/>
                </a:lnTo>
                <a:lnTo>
                  <a:pt x="891" y="1618"/>
                </a:lnTo>
                <a:lnTo>
                  <a:pt x="889" y="1634"/>
                </a:lnTo>
                <a:lnTo>
                  <a:pt x="889" y="1648"/>
                </a:lnTo>
                <a:lnTo>
                  <a:pt x="889" y="1648"/>
                </a:lnTo>
                <a:lnTo>
                  <a:pt x="889" y="1660"/>
                </a:lnTo>
                <a:lnTo>
                  <a:pt x="889" y="1671"/>
                </a:lnTo>
                <a:lnTo>
                  <a:pt x="886" y="1681"/>
                </a:lnTo>
                <a:lnTo>
                  <a:pt x="844" y="1674"/>
                </a:lnTo>
                <a:lnTo>
                  <a:pt x="844" y="1674"/>
                </a:lnTo>
                <a:lnTo>
                  <a:pt x="844" y="1666"/>
                </a:lnTo>
                <a:lnTo>
                  <a:pt x="844" y="1648"/>
                </a:lnTo>
                <a:lnTo>
                  <a:pt x="844" y="1648"/>
                </a:lnTo>
                <a:lnTo>
                  <a:pt x="842" y="1638"/>
                </a:lnTo>
                <a:lnTo>
                  <a:pt x="836" y="1619"/>
                </a:lnTo>
                <a:lnTo>
                  <a:pt x="817" y="1566"/>
                </a:lnTo>
                <a:lnTo>
                  <a:pt x="795" y="1512"/>
                </a:lnTo>
                <a:lnTo>
                  <a:pt x="785" y="1491"/>
                </a:lnTo>
                <a:lnTo>
                  <a:pt x="778" y="1477"/>
                </a:lnTo>
                <a:lnTo>
                  <a:pt x="778" y="1477"/>
                </a:lnTo>
                <a:lnTo>
                  <a:pt x="775" y="1471"/>
                </a:lnTo>
                <a:lnTo>
                  <a:pt x="772" y="1460"/>
                </a:lnTo>
                <a:lnTo>
                  <a:pt x="764" y="1429"/>
                </a:lnTo>
                <a:lnTo>
                  <a:pt x="757" y="1389"/>
                </a:lnTo>
                <a:lnTo>
                  <a:pt x="751" y="1344"/>
                </a:lnTo>
                <a:lnTo>
                  <a:pt x="739" y="1264"/>
                </a:lnTo>
                <a:lnTo>
                  <a:pt x="737" y="1238"/>
                </a:lnTo>
                <a:lnTo>
                  <a:pt x="736" y="1228"/>
                </a:lnTo>
                <a:lnTo>
                  <a:pt x="736" y="1228"/>
                </a:lnTo>
                <a:lnTo>
                  <a:pt x="742" y="1228"/>
                </a:lnTo>
                <a:lnTo>
                  <a:pt x="754" y="1232"/>
                </a:lnTo>
                <a:lnTo>
                  <a:pt x="790" y="1242"/>
                </a:lnTo>
                <a:lnTo>
                  <a:pt x="790" y="1242"/>
                </a:lnTo>
                <a:lnTo>
                  <a:pt x="796" y="1259"/>
                </a:lnTo>
                <a:lnTo>
                  <a:pt x="800" y="1265"/>
                </a:lnTo>
                <a:lnTo>
                  <a:pt x="802" y="1268"/>
                </a:lnTo>
                <a:lnTo>
                  <a:pt x="802" y="1268"/>
                </a:lnTo>
                <a:lnTo>
                  <a:pt x="805" y="1269"/>
                </a:lnTo>
                <a:lnTo>
                  <a:pt x="807" y="1268"/>
                </a:lnTo>
                <a:lnTo>
                  <a:pt x="811" y="1266"/>
                </a:lnTo>
                <a:lnTo>
                  <a:pt x="813" y="1261"/>
                </a:lnTo>
                <a:lnTo>
                  <a:pt x="817" y="1257"/>
                </a:lnTo>
                <a:lnTo>
                  <a:pt x="832" y="1260"/>
                </a:lnTo>
                <a:lnTo>
                  <a:pt x="832" y="1260"/>
                </a:lnTo>
                <a:lnTo>
                  <a:pt x="821" y="1274"/>
                </a:lnTo>
                <a:lnTo>
                  <a:pt x="815" y="1284"/>
                </a:lnTo>
                <a:lnTo>
                  <a:pt x="813" y="1286"/>
                </a:lnTo>
                <a:lnTo>
                  <a:pt x="813" y="1286"/>
                </a:lnTo>
                <a:lnTo>
                  <a:pt x="815" y="1286"/>
                </a:lnTo>
                <a:lnTo>
                  <a:pt x="815" y="1286"/>
                </a:lnTo>
                <a:lnTo>
                  <a:pt x="822" y="1286"/>
                </a:lnTo>
                <a:lnTo>
                  <a:pt x="832" y="1286"/>
                </a:lnTo>
                <a:lnTo>
                  <a:pt x="838" y="1286"/>
                </a:lnTo>
                <a:lnTo>
                  <a:pt x="843" y="1285"/>
                </a:lnTo>
                <a:lnTo>
                  <a:pt x="849" y="1282"/>
                </a:lnTo>
                <a:lnTo>
                  <a:pt x="853" y="1279"/>
                </a:lnTo>
                <a:lnTo>
                  <a:pt x="853" y="1279"/>
                </a:lnTo>
                <a:lnTo>
                  <a:pt x="864" y="1265"/>
                </a:lnTo>
                <a:lnTo>
                  <a:pt x="870" y="1259"/>
                </a:lnTo>
                <a:lnTo>
                  <a:pt x="874" y="1252"/>
                </a:lnTo>
                <a:lnTo>
                  <a:pt x="874" y="1252"/>
                </a:lnTo>
                <a:close/>
                <a:moveTo>
                  <a:pt x="133" y="852"/>
                </a:moveTo>
                <a:lnTo>
                  <a:pt x="138" y="800"/>
                </a:lnTo>
                <a:lnTo>
                  <a:pt x="142" y="730"/>
                </a:lnTo>
                <a:lnTo>
                  <a:pt x="142" y="730"/>
                </a:lnTo>
                <a:lnTo>
                  <a:pt x="169" y="788"/>
                </a:lnTo>
                <a:lnTo>
                  <a:pt x="146" y="943"/>
                </a:lnTo>
                <a:lnTo>
                  <a:pt x="133" y="8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F2394A86-DBCE-A8E5-D83D-C20EB0F8629C}"/>
              </a:ext>
            </a:extLst>
          </p:cNvPr>
          <p:cNvSpPr>
            <a:spLocks noEditPoints="1"/>
          </p:cNvSpPr>
          <p:nvPr/>
        </p:nvSpPr>
        <p:spPr bwMode="auto">
          <a:xfrm>
            <a:off x="4475219" y="997307"/>
            <a:ext cx="1240842" cy="2470465"/>
          </a:xfrm>
          <a:custGeom>
            <a:avLst/>
            <a:gdLst>
              <a:gd name="T0" fmla="*/ 144 w 1106"/>
              <a:gd name="T1" fmla="*/ 1616 h 2202"/>
              <a:gd name="T2" fmla="*/ 37 w 1106"/>
              <a:gd name="T3" fmla="*/ 2054 h 2202"/>
              <a:gd name="T4" fmla="*/ 33 w 1106"/>
              <a:gd name="T5" fmla="*/ 2201 h 2202"/>
              <a:gd name="T6" fmla="*/ 80 w 1106"/>
              <a:gd name="T7" fmla="*/ 2108 h 2202"/>
              <a:gd name="T8" fmla="*/ 133 w 1106"/>
              <a:gd name="T9" fmla="*/ 2032 h 2202"/>
              <a:gd name="T10" fmla="*/ 245 w 1106"/>
              <a:gd name="T11" fmla="*/ 1582 h 2202"/>
              <a:gd name="T12" fmla="*/ 196 w 1106"/>
              <a:gd name="T13" fmla="*/ 1906 h 2202"/>
              <a:gd name="T14" fmla="*/ 215 w 1106"/>
              <a:gd name="T15" fmla="*/ 1974 h 2202"/>
              <a:gd name="T16" fmla="*/ 245 w 1106"/>
              <a:gd name="T17" fmla="*/ 2080 h 2202"/>
              <a:gd name="T18" fmla="*/ 252 w 1106"/>
              <a:gd name="T19" fmla="*/ 1942 h 2202"/>
              <a:gd name="T20" fmla="*/ 294 w 1106"/>
              <a:gd name="T21" fmla="*/ 1893 h 2202"/>
              <a:gd name="T22" fmla="*/ 406 w 1106"/>
              <a:gd name="T23" fmla="*/ 1371 h 2202"/>
              <a:gd name="T24" fmla="*/ 452 w 1106"/>
              <a:gd name="T25" fmla="*/ 1744 h 2202"/>
              <a:gd name="T26" fmla="*/ 497 w 1106"/>
              <a:gd name="T27" fmla="*/ 1985 h 2202"/>
              <a:gd name="T28" fmla="*/ 326 w 1106"/>
              <a:gd name="T29" fmla="*/ 2085 h 2202"/>
              <a:gd name="T30" fmla="*/ 335 w 1106"/>
              <a:gd name="T31" fmla="*/ 2138 h 2202"/>
              <a:gd name="T32" fmla="*/ 655 w 1106"/>
              <a:gd name="T33" fmla="*/ 2101 h 2202"/>
              <a:gd name="T34" fmla="*/ 663 w 1106"/>
              <a:gd name="T35" fmla="*/ 2016 h 2202"/>
              <a:gd name="T36" fmla="*/ 606 w 1106"/>
              <a:gd name="T37" fmla="*/ 1591 h 2202"/>
              <a:gd name="T38" fmla="*/ 907 w 1106"/>
              <a:gd name="T39" fmla="*/ 1643 h 2202"/>
              <a:gd name="T40" fmla="*/ 1021 w 1106"/>
              <a:gd name="T41" fmla="*/ 1805 h 2202"/>
              <a:gd name="T42" fmla="*/ 1091 w 1106"/>
              <a:gd name="T43" fmla="*/ 1770 h 2202"/>
              <a:gd name="T44" fmla="*/ 1104 w 1106"/>
              <a:gd name="T45" fmla="*/ 1519 h 2202"/>
              <a:gd name="T46" fmla="*/ 1059 w 1106"/>
              <a:gd name="T47" fmla="*/ 1397 h 2202"/>
              <a:gd name="T48" fmla="*/ 969 w 1106"/>
              <a:gd name="T49" fmla="*/ 1396 h 2202"/>
              <a:gd name="T50" fmla="*/ 700 w 1106"/>
              <a:gd name="T51" fmla="*/ 1377 h 2202"/>
              <a:gd name="T52" fmla="*/ 680 w 1106"/>
              <a:gd name="T53" fmla="*/ 657 h 2202"/>
              <a:gd name="T54" fmla="*/ 634 w 1106"/>
              <a:gd name="T55" fmla="*/ 510 h 2202"/>
              <a:gd name="T56" fmla="*/ 563 w 1106"/>
              <a:gd name="T57" fmla="*/ 397 h 2202"/>
              <a:gd name="T58" fmla="*/ 414 w 1106"/>
              <a:gd name="T59" fmla="*/ 286 h 2202"/>
              <a:gd name="T60" fmla="*/ 350 w 1106"/>
              <a:gd name="T61" fmla="*/ 178 h 2202"/>
              <a:gd name="T62" fmla="*/ 361 w 1106"/>
              <a:gd name="T63" fmla="*/ 154 h 2202"/>
              <a:gd name="T64" fmla="*/ 305 w 1106"/>
              <a:gd name="T65" fmla="*/ 69 h 2202"/>
              <a:gd name="T66" fmla="*/ 196 w 1106"/>
              <a:gd name="T67" fmla="*/ 4 h 2202"/>
              <a:gd name="T68" fmla="*/ 99 w 1106"/>
              <a:gd name="T69" fmla="*/ 30 h 2202"/>
              <a:gd name="T70" fmla="*/ 5 w 1106"/>
              <a:gd name="T71" fmla="*/ 74 h 2202"/>
              <a:gd name="T72" fmla="*/ 5 w 1106"/>
              <a:gd name="T73" fmla="*/ 158 h 2202"/>
              <a:gd name="T74" fmla="*/ 45 w 1106"/>
              <a:gd name="T75" fmla="*/ 254 h 2202"/>
              <a:gd name="T76" fmla="*/ 69 w 1106"/>
              <a:gd name="T77" fmla="*/ 316 h 2202"/>
              <a:gd name="T78" fmla="*/ 107 w 1106"/>
              <a:gd name="T79" fmla="*/ 352 h 2202"/>
              <a:gd name="T80" fmla="*/ 133 w 1106"/>
              <a:gd name="T81" fmla="*/ 395 h 2202"/>
              <a:gd name="T82" fmla="*/ 193 w 1106"/>
              <a:gd name="T83" fmla="*/ 390 h 2202"/>
              <a:gd name="T84" fmla="*/ 336 w 1106"/>
              <a:gd name="T85" fmla="*/ 1418 h 2202"/>
              <a:gd name="T86" fmla="*/ 396 w 1106"/>
              <a:gd name="T87" fmla="*/ 1242 h 2202"/>
              <a:gd name="T88" fmla="*/ 401 w 1106"/>
              <a:gd name="T89" fmla="*/ 1321 h 2202"/>
              <a:gd name="T90" fmla="*/ 331 w 1106"/>
              <a:gd name="T91" fmla="*/ 1508 h 2202"/>
              <a:gd name="T92" fmla="*/ 374 w 1106"/>
              <a:gd name="T93" fmla="*/ 1134 h 2202"/>
              <a:gd name="T94" fmla="*/ 256 w 1106"/>
              <a:gd name="T95" fmla="*/ 1103 h 2202"/>
              <a:gd name="T96" fmla="*/ 249 w 1106"/>
              <a:gd name="T97" fmla="*/ 1138 h 2202"/>
              <a:gd name="T98" fmla="*/ 255 w 1106"/>
              <a:gd name="T99" fmla="*/ 1312 h 2202"/>
              <a:gd name="T100" fmla="*/ 214 w 1106"/>
              <a:gd name="T101" fmla="*/ 1586 h 2202"/>
              <a:gd name="T102" fmla="*/ 173 w 1106"/>
              <a:gd name="T103" fmla="*/ 1537 h 2202"/>
              <a:gd name="T104" fmla="*/ 187 w 1106"/>
              <a:gd name="T105" fmla="*/ 1357 h 2202"/>
              <a:gd name="T106" fmla="*/ 373 w 1106"/>
              <a:gd name="T107" fmla="*/ 1210 h 2202"/>
              <a:gd name="T108" fmla="*/ 290 w 1106"/>
              <a:gd name="T109" fmla="*/ 1444 h 2202"/>
              <a:gd name="T110" fmla="*/ 279 w 1106"/>
              <a:gd name="T111" fmla="*/ 1285 h 2202"/>
              <a:gd name="T112" fmla="*/ 356 w 1106"/>
              <a:gd name="T113" fmla="*/ 1195 h 2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06" h="2202">
                <a:moveTo>
                  <a:pt x="324" y="696"/>
                </a:moveTo>
                <a:lnTo>
                  <a:pt x="324" y="696"/>
                </a:lnTo>
                <a:lnTo>
                  <a:pt x="219" y="1124"/>
                </a:lnTo>
                <a:lnTo>
                  <a:pt x="171" y="1316"/>
                </a:lnTo>
                <a:lnTo>
                  <a:pt x="150" y="1401"/>
                </a:lnTo>
                <a:lnTo>
                  <a:pt x="150" y="1401"/>
                </a:lnTo>
                <a:lnTo>
                  <a:pt x="149" y="1442"/>
                </a:lnTo>
                <a:lnTo>
                  <a:pt x="146" y="1515"/>
                </a:lnTo>
                <a:lnTo>
                  <a:pt x="144" y="1616"/>
                </a:lnTo>
                <a:lnTo>
                  <a:pt x="144" y="1616"/>
                </a:lnTo>
                <a:lnTo>
                  <a:pt x="85" y="1811"/>
                </a:lnTo>
                <a:lnTo>
                  <a:pt x="44" y="1947"/>
                </a:lnTo>
                <a:lnTo>
                  <a:pt x="24" y="2013"/>
                </a:lnTo>
                <a:lnTo>
                  <a:pt x="24" y="2013"/>
                </a:lnTo>
                <a:lnTo>
                  <a:pt x="24" y="2019"/>
                </a:lnTo>
                <a:lnTo>
                  <a:pt x="24" y="2025"/>
                </a:lnTo>
                <a:lnTo>
                  <a:pt x="27" y="2034"/>
                </a:lnTo>
                <a:lnTo>
                  <a:pt x="33" y="2046"/>
                </a:lnTo>
                <a:lnTo>
                  <a:pt x="33" y="2046"/>
                </a:lnTo>
                <a:lnTo>
                  <a:pt x="37" y="2054"/>
                </a:lnTo>
                <a:lnTo>
                  <a:pt x="38" y="2061"/>
                </a:lnTo>
                <a:lnTo>
                  <a:pt x="39" y="2069"/>
                </a:lnTo>
                <a:lnTo>
                  <a:pt x="39" y="2075"/>
                </a:lnTo>
                <a:lnTo>
                  <a:pt x="39" y="2086"/>
                </a:lnTo>
                <a:lnTo>
                  <a:pt x="38" y="2090"/>
                </a:lnTo>
                <a:lnTo>
                  <a:pt x="1" y="2182"/>
                </a:lnTo>
                <a:lnTo>
                  <a:pt x="1" y="2182"/>
                </a:lnTo>
                <a:lnTo>
                  <a:pt x="7" y="2186"/>
                </a:lnTo>
                <a:lnTo>
                  <a:pt x="18" y="2193"/>
                </a:lnTo>
                <a:lnTo>
                  <a:pt x="33" y="2201"/>
                </a:lnTo>
                <a:lnTo>
                  <a:pt x="39" y="2202"/>
                </a:lnTo>
                <a:lnTo>
                  <a:pt x="45" y="2202"/>
                </a:lnTo>
                <a:lnTo>
                  <a:pt x="45" y="2202"/>
                </a:lnTo>
                <a:lnTo>
                  <a:pt x="55" y="2200"/>
                </a:lnTo>
                <a:lnTo>
                  <a:pt x="58" y="2200"/>
                </a:lnTo>
                <a:lnTo>
                  <a:pt x="59" y="2198"/>
                </a:lnTo>
                <a:lnTo>
                  <a:pt x="59" y="2198"/>
                </a:lnTo>
                <a:lnTo>
                  <a:pt x="70" y="2151"/>
                </a:lnTo>
                <a:lnTo>
                  <a:pt x="77" y="2119"/>
                </a:lnTo>
                <a:lnTo>
                  <a:pt x="80" y="2108"/>
                </a:lnTo>
                <a:lnTo>
                  <a:pt x="80" y="2103"/>
                </a:lnTo>
                <a:lnTo>
                  <a:pt x="80" y="2103"/>
                </a:lnTo>
                <a:lnTo>
                  <a:pt x="79" y="2102"/>
                </a:lnTo>
                <a:lnTo>
                  <a:pt x="76" y="2100"/>
                </a:lnTo>
                <a:lnTo>
                  <a:pt x="75" y="2096"/>
                </a:lnTo>
                <a:lnTo>
                  <a:pt x="80" y="2056"/>
                </a:lnTo>
                <a:lnTo>
                  <a:pt x="92" y="2046"/>
                </a:lnTo>
                <a:lnTo>
                  <a:pt x="130" y="2043"/>
                </a:lnTo>
                <a:lnTo>
                  <a:pt x="130" y="2043"/>
                </a:lnTo>
                <a:lnTo>
                  <a:pt x="133" y="2032"/>
                </a:lnTo>
                <a:lnTo>
                  <a:pt x="134" y="2023"/>
                </a:lnTo>
                <a:lnTo>
                  <a:pt x="133" y="2019"/>
                </a:lnTo>
                <a:lnTo>
                  <a:pt x="133" y="2019"/>
                </a:lnTo>
                <a:lnTo>
                  <a:pt x="130" y="2014"/>
                </a:lnTo>
                <a:lnTo>
                  <a:pt x="128" y="2011"/>
                </a:lnTo>
                <a:lnTo>
                  <a:pt x="128" y="2011"/>
                </a:lnTo>
                <a:lnTo>
                  <a:pt x="146" y="1942"/>
                </a:lnTo>
                <a:lnTo>
                  <a:pt x="187" y="1789"/>
                </a:lnTo>
                <a:lnTo>
                  <a:pt x="230" y="1634"/>
                </a:lnTo>
                <a:lnTo>
                  <a:pt x="245" y="1582"/>
                </a:lnTo>
                <a:lnTo>
                  <a:pt x="250" y="1568"/>
                </a:lnTo>
                <a:lnTo>
                  <a:pt x="252" y="1561"/>
                </a:lnTo>
                <a:lnTo>
                  <a:pt x="252" y="1561"/>
                </a:lnTo>
                <a:lnTo>
                  <a:pt x="256" y="1556"/>
                </a:lnTo>
                <a:lnTo>
                  <a:pt x="263" y="1547"/>
                </a:lnTo>
                <a:lnTo>
                  <a:pt x="263" y="1547"/>
                </a:lnTo>
                <a:lnTo>
                  <a:pt x="223" y="1758"/>
                </a:lnTo>
                <a:lnTo>
                  <a:pt x="203" y="1859"/>
                </a:lnTo>
                <a:lnTo>
                  <a:pt x="196" y="1906"/>
                </a:lnTo>
                <a:lnTo>
                  <a:pt x="196" y="1906"/>
                </a:lnTo>
                <a:lnTo>
                  <a:pt x="196" y="1912"/>
                </a:lnTo>
                <a:lnTo>
                  <a:pt x="197" y="1918"/>
                </a:lnTo>
                <a:lnTo>
                  <a:pt x="201" y="1927"/>
                </a:lnTo>
                <a:lnTo>
                  <a:pt x="207" y="1937"/>
                </a:lnTo>
                <a:lnTo>
                  <a:pt x="207" y="1937"/>
                </a:lnTo>
                <a:lnTo>
                  <a:pt x="210" y="1944"/>
                </a:lnTo>
                <a:lnTo>
                  <a:pt x="213" y="1950"/>
                </a:lnTo>
                <a:lnTo>
                  <a:pt x="214" y="1958"/>
                </a:lnTo>
                <a:lnTo>
                  <a:pt x="215" y="1964"/>
                </a:lnTo>
                <a:lnTo>
                  <a:pt x="215" y="1974"/>
                </a:lnTo>
                <a:lnTo>
                  <a:pt x="215" y="1979"/>
                </a:lnTo>
                <a:lnTo>
                  <a:pt x="189" y="2070"/>
                </a:lnTo>
                <a:lnTo>
                  <a:pt x="189" y="2070"/>
                </a:lnTo>
                <a:lnTo>
                  <a:pt x="208" y="2079"/>
                </a:lnTo>
                <a:lnTo>
                  <a:pt x="221" y="2084"/>
                </a:lnTo>
                <a:lnTo>
                  <a:pt x="229" y="2085"/>
                </a:lnTo>
                <a:lnTo>
                  <a:pt x="233" y="2084"/>
                </a:lnTo>
                <a:lnTo>
                  <a:pt x="233" y="2084"/>
                </a:lnTo>
                <a:lnTo>
                  <a:pt x="244" y="2081"/>
                </a:lnTo>
                <a:lnTo>
                  <a:pt x="245" y="2080"/>
                </a:lnTo>
                <a:lnTo>
                  <a:pt x="246" y="2079"/>
                </a:lnTo>
                <a:lnTo>
                  <a:pt x="246" y="2079"/>
                </a:lnTo>
                <a:lnTo>
                  <a:pt x="252" y="2033"/>
                </a:lnTo>
                <a:lnTo>
                  <a:pt x="256" y="2001"/>
                </a:lnTo>
                <a:lnTo>
                  <a:pt x="257" y="1991"/>
                </a:lnTo>
                <a:lnTo>
                  <a:pt x="257" y="1987"/>
                </a:lnTo>
                <a:lnTo>
                  <a:pt x="257" y="1987"/>
                </a:lnTo>
                <a:lnTo>
                  <a:pt x="253" y="1982"/>
                </a:lnTo>
                <a:lnTo>
                  <a:pt x="251" y="1980"/>
                </a:lnTo>
                <a:lnTo>
                  <a:pt x="252" y="1942"/>
                </a:lnTo>
                <a:lnTo>
                  <a:pt x="263" y="1932"/>
                </a:lnTo>
                <a:lnTo>
                  <a:pt x="299" y="1924"/>
                </a:lnTo>
                <a:lnTo>
                  <a:pt x="299" y="1924"/>
                </a:lnTo>
                <a:lnTo>
                  <a:pt x="299" y="1913"/>
                </a:lnTo>
                <a:lnTo>
                  <a:pt x="299" y="1905"/>
                </a:lnTo>
                <a:lnTo>
                  <a:pt x="299" y="1901"/>
                </a:lnTo>
                <a:lnTo>
                  <a:pt x="299" y="1901"/>
                </a:lnTo>
                <a:lnTo>
                  <a:pt x="297" y="1897"/>
                </a:lnTo>
                <a:lnTo>
                  <a:pt x="294" y="1893"/>
                </a:lnTo>
                <a:lnTo>
                  <a:pt x="294" y="1893"/>
                </a:lnTo>
                <a:lnTo>
                  <a:pt x="304" y="1826"/>
                </a:lnTo>
                <a:lnTo>
                  <a:pt x="327" y="1676"/>
                </a:lnTo>
                <a:lnTo>
                  <a:pt x="352" y="1526"/>
                </a:lnTo>
                <a:lnTo>
                  <a:pt x="362" y="1475"/>
                </a:lnTo>
                <a:lnTo>
                  <a:pt x="364" y="1460"/>
                </a:lnTo>
                <a:lnTo>
                  <a:pt x="367" y="1454"/>
                </a:lnTo>
                <a:lnTo>
                  <a:pt x="367" y="1454"/>
                </a:lnTo>
                <a:lnTo>
                  <a:pt x="375" y="1439"/>
                </a:lnTo>
                <a:lnTo>
                  <a:pt x="390" y="1408"/>
                </a:lnTo>
                <a:lnTo>
                  <a:pt x="406" y="1371"/>
                </a:lnTo>
                <a:lnTo>
                  <a:pt x="422" y="1336"/>
                </a:lnTo>
                <a:lnTo>
                  <a:pt x="422" y="1336"/>
                </a:lnTo>
                <a:lnTo>
                  <a:pt x="419" y="1481"/>
                </a:lnTo>
                <a:lnTo>
                  <a:pt x="419" y="1481"/>
                </a:lnTo>
                <a:lnTo>
                  <a:pt x="420" y="1500"/>
                </a:lnTo>
                <a:lnTo>
                  <a:pt x="422" y="1531"/>
                </a:lnTo>
                <a:lnTo>
                  <a:pt x="433" y="1617"/>
                </a:lnTo>
                <a:lnTo>
                  <a:pt x="440" y="1664"/>
                </a:lnTo>
                <a:lnTo>
                  <a:pt x="446" y="1708"/>
                </a:lnTo>
                <a:lnTo>
                  <a:pt x="452" y="1744"/>
                </a:lnTo>
                <a:lnTo>
                  <a:pt x="458" y="1768"/>
                </a:lnTo>
                <a:lnTo>
                  <a:pt x="458" y="1768"/>
                </a:lnTo>
                <a:lnTo>
                  <a:pt x="464" y="1789"/>
                </a:lnTo>
                <a:lnTo>
                  <a:pt x="469" y="1816"/>
                </a:lnTo>
                <a:lnTo>
                  <a:pt x="481" y="1877"/>
                </a:lnTo>
                <a:lnTo>
                  <a:pt x="489" y="1932"/>
                </a:lnTo>
                <a:lnTo>
                  <a:pt x="493" y="1955"/>
                </a:lnTo>
                <a:lnTo>
                  <a:pt x="507" y="1955"/>
                </a:lnTo>
                <a:lnTo>
                  <a:pt x="497" y="1985"/>
                </a:lnTo>
                <a:lnTo>
                  <a:pt x="497" y="1985"/>
                </a:lnTo>
                <a:lnTo>
                  <a:pt x="463" y="2012"/>
                </a:lnTo>
                <a:lnTo>
                  <a:pt x="435" y="2033"/>
                </a:lnTo>
                <a:lnTo>
                  <a:pt x="414" y="2049"/>
                </a:lnTo>
                <a:lnTo>
                  <a:pt x="414" y="2049"/>
                </a:lnTo>
                <a:lnTo>
                  <a:pt x="404" y="2054"/>
                </a:lnTo>
                <a:lnTo>
                  <a:pt x="390" y="2059"/>
                </a:lnTo>
                <a:lnTo>
                  <a:pt x="359" y="2070"/>
                </a:lnTo>
                <a:lnTo>
                  <a:pt x="343" y="2076"/>
                </a:lnTo>
                <a:lnTo>
                  <a:pt x="331" y="2081"/>
                </a:lnTo>
                <a:lnTo>
                  <a:pt x="326" y="2085"/>
                </a:lnTo>
                <a:lnTo>
                  <a:pt x="322" y="2087"/>
                </a:lnTo>
                <a:lnTo>
                  <a:pt x="320" y="2091"/>
                </a:lnTo>
                <a:lnTo>
                  <a:pt x="320" y="2093"/>
                </a:lnTo>
                <a:lnTo>
                  <a:pt x="320" y="2093"/>
                </a:lnTo>
                <a:lnTo>
                  <a:pt x="322" y="2107"/>
                </a:lnTo>
                <a:lnTo>
                  <a:pt x="326" y="2122"/>
                </a:lnTo>
                <a:lnTo>
                  <a:pt x="330" y="2133"/>
                </a:lnTo>
                <a:lnTo>
                  <a:pt x="332" y="2137"/>
                </a:lnTo>
                <a:lnTo>
                  <a:pt x="335" y="2138"/>
                </a:lnTo>
                <a:lnTo>
                  <a:pt x="335" y="2138"/>
                </a:lnTo>
                <a:lnTo>
                  <a:pt x="409" y="2137"/>
                </a:lnTo>
                <a:lnTo>
                  <a:pt x="472" y="2133"/>
                </a:lnTo>
                <a:lnTo>
                  <a:pt x="502" y="2130"/>
                </a:lnTo>
                <a:lnTo>
                  <a:pt x="532" y="2128"/>
                </a:lnTo>
                <a:lnTo>
                  <a:pt x="532" y="2128"/>
                </a:lnTo>
                <a:lnTo>
                  <a:pt x="558" y="2124"/>
                </a:lnTo>
                <a:lnTo>
                  <a:pt x="581" y="2121"/>
                </a:lnTo>
                <a:lnTo>
                  <a:pt x="621" y="2112"/>
                </a:lnTo>
                <a:lnTo>
                  <a:pt x="648" y="2104"/>
                </a:lnTo>
                <a:lnTo>
                  <a:pt x="655" y="2101"/>
                </a:lnTo>
                <a:lnTo>
                  <a:pt x="660" y="2098"/>
                </a:lnTo>
                <a:lnTo>
                  <a:pt x="660" y="2098"/>
                </a:lnTo>
                <a:lnTo>
                  <a:pt x="664" y="2093"/>
                </a:lnTo>
                <a:lnTo>
                  <a:pt x="667" y="2087"/>
                </a:lnTo>
                <a:lnTo>
                  <a:pt x="669" y="2079"/>
                </a:lnTo>
                <a:lnTo>
                  <a:pt x="670" y="2064"/>
                </a:lnTo>
                <a:lnTo>
                  <a:pt x="670" y="2064"/>
                </a:lnTo>
                <a:lnTo>
                  <a:pt x="669" y="2054"/>
                </a:lnTo>
                <a:lnTo>
                  <a:pt x="667" y="2042"/>
                </a:lnTo>
                <a:lnTo>
                  <a:pt x="663" y="2016"/>
                </a:lnTo>
                <a:lnTo>
                  <a:pt x="655" y="1985"/>
                </a:lnTo>
                <a:lnTo>
                  <a:pt x="670" y="1970"/>
                </a:lnTo>
                <a:lnTo>
                  <a:pt x="670" y="1926"/>
                </a:lnTo>
                <a:lnTo>
                  <a:pt x="670" y="1926"/>
                </a:lnTo>
                <a:lnTo>
                  <a:pt x="659" y="1872"/>
                </a:lnTo>
                <a:lnTo>
                  <a:pt x="634" y="1758"/>
                </a:lnTo>
                <a:lnTo>
                  <a:pt x="612" y="1642"/>
                </a:lnTo>
                <a:lnTo>
                  <a:pt x="606" y="1605"/>
                </a:lnTo>
                <a:lnTo>
                  <a:pt x="605" y="1593"/>
                </a:lnTo>
                <a:lnTo>
                  <a:pt x="606" y="1591"/>
                </a:lnTo>
                <a:lnTo>
                  <a:pt x="606" y="1590"/>
                </a:lnTo>
                <a:lnTo>
                  <a:pt x="606" y="1590"/>
                </a:lnTo>
                <a:lnTo>
                  <a:pt x="654" y="1596"/>
                </a:lnTo>
                <a:lnTo>
                  <a:pt x="754" y="1611"/>
                </a:lnTo>
                <a:lnTo>
                  <a:pt x="854" y="1628"/>
                </a:lnTo>
                <a:lnTo>
                  <a:pt x="888" y="1634"/>
                </a:lnTo>
                <a:lnTo>
                  <a:pt x="899" y="1637"/>
                </a:lnTo>
                <a:lnTo>
                  <a:pt x="904" y="1639"/>
                </a:lnTo>
                <a:lnTo>
                  <a:pt x="904" y="1639"/>
                </a:lnTo>
                <a:lnTo>
                  <a:pt x="907" y="1643"/>
                </a:lnTo>
                <a:lnTo>
                  <a:pt x="911" y="1649"/>
                </a:lnTo>
                <a:lnTo>
                  <a:pt x="923" y="1669"/>
                </a:lnTo>
                <a:lnTo>
                  <a:pt x="937" y="1696"/>
                </a:lnTo>
                <a:lnTo>
                  <a:pt x="955" y="1726"/>
                </a:lnTo>
                <a:lnTo>
                  <a:pt x="973" y="1755"/>
                </a:lnTo>
                <a:lnTo>
                  <a:pt x="983" y="1769"/>
                </a:lnTo>
                <a:lnTo>
                  <a:pt x="993" y="1781"/>
                </a:lnTo>
                <a:lnTo>
                  <a:pt x="1003" y="1792"/>
                </a:lnTo>
                <a:lnTo>
                  <a:pt x="1012" y="1800"/>
                </a:lnTo>
                <a:lnTo>
                  <a:pt x="1021" y="1805"/>
                </a:lnTo>
                <a:lnTo>
                  <a:pt x="1026" y="1807"/>
                </a:lnTo>
                <a:lnTo>
                  <a:pt x="1030" y="1807"/>
                </a:lnTo>
                <a:lnTo>
                  <a:pt x="1030" y="1807"/>
                </a:lnTo>
                <a:lnTo>
                  <a:pt x="1043" y="1807"/>
                </a:lnTo>
                <a:lnTo>
                  <a:pt x="1056" y="1805"/>
                </a:lnTo>
                <a:lnTo>
                  <a:pt x="1065" y="1801"/>
                </a:lnTo>
                <a:lnTo>
                  <a:pt x="1074" y="1795"/>
                </a:lnTo>
                <a:lnTo>
                  <a:pt x="1081" y="1789"/>
                </a:lnTo>
                <a:lnTo>
                  <a:pt x="1086" y="1780"/>
                </a:lnTo>
                <a:lnTo>
                  <a:pt x="1091" y="1770"/>
                </a:lnTo>
                <a:lnTo>
                  <a:pt x="1094" y="1759"/>
                </a:lnTo>
                <a:lnTo>
                  <a:pt x="1096" y="1747"/>
                </a:lnTo>
                <a:lnTo>
                  <a:pt x="1097" y="1733"/>
                </a:lnTo>
                <a:lnTo>
                  <a:pt x="1100" y="1703"/>
                </a:lnTo>
                <a:lnTo>
                  <a:pt x="1101" y="1670"/>
                </a:lnTo>
                <a:lnTo>
                  <a:pt x="1104" y="1634"/>
                </a:lnTo>
                <a:lnTo>
                  <a:pt x="1104" y="1634"/>
                </a:lnTo>
                <a:lnTo>
                  <a:pt x="1106" y="1596"/>
                </a:lnTo>
                <a:lnTo>
                  <a:pt x="1106" y="1558"/>
                </a:lnTo>
                <a:lnTo>
                  <a:pt x="1104" y="1519"/>
                </a:lnTo>
                <a:lnTo>
                  <a:pt x="1100" y="1484"/>
                </a:lnTo>
                <a:lnTo>
                  <a:pt x="1097" y="1468"/>
                </a:lnTo>
                <a:lnTo>
                  <a:pt x="1094" y="1453"/>
                </a:lnTo>
                <a:lnTo>
                  <a:pt x="1089" y="1439"/>
                </a:lnTo>
                <a:lnTo>
                  <a:pt x="1085" y="1427"/>
                </a:lnTo>
                <a:lnTo>
                  <a:pt x="1079" y="1416"/>
                </a:lnTo>
                <a:lnTo>
                  <a:pt x="1073" y="1407"/>
                </a:lnTo>
                <a:lnTo>
                  <a:pt x="1067" y="1401"/>
                </a:lnTo>
                <a:lnTo>
                  <a:pt x="1059" y="1397"/>
                </a:lnTo>
                <a:lnTo>
                  <a:pt x="1059" y="1397"/>
                </a:lnTo>
                <a:lnTo>
                  <a:pt x="1045" y="1392"/>
                </a:lnTo>
                <a:lnTo>
                  <a:pt x="1030" y="1390"/>
                </a:lnTo>
                <a:lnTo>
                  <a:pt x="1017" y="1387"/>
                </a:lnTo>
                <a:lnTo>
                  <a:pt x="1005" y="1387"/>
                </a:lnTo>
                <a:lnTo>
                  <a:pt x="995" y="1387"/>
                </a:lnTo>
                <a:lnTo>
                  <a:pt x="987" y="1389"/>
                </a:lnTo>
                <a:lnTo>
                  <a:pt x="979" y="1391"/>
                </a:lnTo>
                <a:lnTo>
                  <a:pt x="976" y="1392"/>
                </a:lnTo>
                <a:lnTo>
                  <a:pt x="976" y="1392"/>
                </a:lnTo>
                <a:lnTo>
                  <a:pt x="969" y="1396"/>
                </a:lnTo>
                <a:lnTo>
                  <a:pt x="966" y="1398"/>
                </a:lnTo>
                <a:lnTo>
                  <a:pt x="961" y="1401"/>
                </a:lnTo>
                <a:lnTo>
                  <a:pt x="952" y="1402"/>
                </a:lnTo>
                <a:lnTo>
                  <a:pt x="942" y="1403"/>
                </a:lnTo>
                <a:lnTo>
                  <a:pt x="929" y="1403"/>
                </a:lnTo>
                <a:lnTo>
                  <a:pt x="911" y="1402"/>
                </a:lnTo>
                <a:lnTo>
                  <a:pt x="911" y="1402"/>
                </a:lnTo>
                <a:lnTo>
                  <a:pt x="856" y="1396"/>
                </a:lnTo>
                <a:lnTo>
                  <a:pt x="786" y="1387"/>
                </a:lnTo>
                <a:lnTo>
                  <a:pt x="700" y="1377"/>
                </a:lnTo>
                <a:lnTo>
                  <a:pt x="700" y="1377"/>
                </a:lnTo>
                <a:lnTo>
                  <a:pt x="750" y="1266"/>
                </a:lnTo>
                <a:lnTo>
                  <a:pt x="785" y="1187"/>
                </a:lnTo>
                <a:lnTo>
                  <a:pt x="803" y="1145"/>
                </a:lnTo>
                <a:lnTo>
                  <a:pt x="803" y="1145"/>
                </a:lnTo>
                <a:lnTo>
                  <a:pt x="807" y="1132"/>
                </a:lnTo>
                <a:lnTo>
                  <a:pt x="810" y="1117"/>
                </a:lnTo>
                <a:lnTo>
                  <a:pt x="813" y="1101"/>
                </a:lnTo>
                <a:lnTo>
                  <a:pt x="872" y="1066"/>
                </a:lnTo>
                <a:lnTo>
                  <a:pt x="680" y="657"/>
                </a:lnTo>
                <a:lnTo>
                  <a:pt x="680" y="657"/>
                </a:lnTo>
                <a:lnTo>
                  <a:pt x="629" y="544"/>
                </a:lnTo>
                <a:lnTo>
                  <a:pt x="629" y="544"/>
                </a:lnTo>
                <a:lnTo>
                  <a:pt x="632" y="543"/>
                </a:lnTo>
                <a:lnTo>
                  <a:pt x="632" y="543"/>
                </a:lnTo>
                <a:lnTo>
                  <a:pt x="634" y="541"/>
                </a:lnTo>
                <a:lnTo>
                  <a:pt x="635" y="536"/>
                </a:lnTo>
                <a:lnTo>
                  <a:pt x="637" y="527"/>
                </a:lnTo>
                <a:lnTo>
                  <a:pt x="637" y="517"/>
                </a:lnTo>
                <a:lnTo>
                  <a:pt x="634" y="510"/>
                </a:lnTo>
                <a:lnTo>
                  <a:pt x="634" y="510"/>
                </a:lnTo>
                <a:lnTo>
                  <a:pt x="631" y="504"/>
                </a:lnTo>
                <a:lnTo>
                  <a:pt x="624" y="496"/>
                </a:lnTo>
                <a:lnTo>
                  <a:pt x="618" y="489"/>
                </a:lnTo>
                <a:lnTo>
                  <a:pt x="618" y="489"/>
                </a:lnTo>
                <a:lnTo>
                  <a:pt x="603" y="488"/>
                </a:lnTo>
                <a:lnTo>
                  <a:pt x="603" y="488"/>
                </a:lnTo>
                <a:lnTo>
                  <a:pt x="566" y="405"/>
                </a:lnTo>
                <a:lnTo>
                  <a:pt x="566" y="405"/>
                </a:lnTo>
                <a:lnTo>
                  <a:pt x="563" y="397"/>
                </a:lnTo>
                <a:lnTo>
                  <a:pt x="559" y="391"/>
                </a:lnTo>
                <a:lnTo>
                  <a:pt x="549" y="380"/>
                </a:lnTo>
                <a:lnTo>
                  <a:pt x="539" y="373"/>
                </a:lnTo>
                <a:lnTo>
                  <a:pt x="528" y="367"/>
                </a:lnTo>
                <a:lnTo>
                  <a:pt x="501" y="353"/>
                </a:lnTo>
                <a:lnTo>
                  <a:pt x="485" y="343"/>
                </a:lnTo>
                <a:lnTo>
                  <a:pt x="468" y="331"/>
                </a:lnTo>
                <a:lnTo>
                  <a:pt x="468" y="331"/>
                </a:lnTo>
                <a:lnTo>
                  <a:pt x="422" y="294"/>
                </a:lnTo>
                <a:lnTo>
                  <a:pt x="414" y="286"/>
                </a:lnTo>
                <a:lnTo>
                  <a:pt x="389" y="262"/>
                </a:lnTo>
                <a:lnTo>
                  <a:pt x="369" y="257"/>
                </a:lnTo>
                <a:lnTo>
                  <a:pt x="369" y="217"/>
                </a:lnTo>
                <a:lnTo>
                  <a:pt x="369" y="217"/>
                </a:lnTo>
                <a:lnTo>
                  <a:pt x="371" y="215"/>
                </a:lnTo>
                <a:lnTo>
                  <a:pt x="372" y="214"/>
                </a:lnTo>
                <a:lnTo>
                  <a:pt x="377" y="212"/>
                </a:lnTo>
                <a:lnTo>
                  <a:pt x="384" y="212"/>
                </a:lnTo>
                <a:lnTo>
                  <a:pt x="379" y="198"/>
                </a:lnTo>
                <a:lnTo>
                  <a:pt x="350" y="178"/>
                </a:lnTo>
                <a:lnTo>
                  <a:pt x="350" y="178"/>
                </a:lnTo>
                <a:lnTo>
                  <a:pt x="367" y="179"/>
                </a:lnTo>
                <a:lnTo>
                  <a:pt x="377" y="180"/>
                </a:lnTo>
                <a:lnTo>
                  <a:pt x="379" y="179"/>
                </a:lnTo>
                <a:lnTo>
                  <a:pt x="380" y="179"/>
                </a:lnTo>
                <a:lnTo>
                  <a:pt x="379" y="178"/>
                </a:lnTo>
                <a:lnTo>
                  <a:pt x="379" y="178"/>
                </a:lnTo>
                <a:lnTo>
                  <a:pt x="373" y="172"/>
                </a:lnTo>
                <a:lnTo>
                  <a:pt x="367" y="163"/>
                </a:lnTo>
                <a:lnTo>
                  <a:pt x="361" y="154"/>
                </a:lnTo>
                <a:lnTo>
                  <a:pt x="355" y="148"/>
                </a:lnTo>
                <a:lnTo>
                  <a:pt x="355" y="148"/>
                </a:lnTo>
                <a:lnTo>
                  <a:pt x="350" y="143"/>
                </a:lnTo>
                <a:lnTo>
                  <a:pt x="343" y="136"/>
                </a:lnTo>
                <a:lnTo>
                  <a:pt x="337" y="127"/>
                </a:lnTo>
                <a:lnTo>
                  <a:pt x="330" y="114"/>
                </a:lnTo>
                <a:lnTo>
                  <a:pt x="330" y="114"/>
                </a:lnTo>
                <a:lnTo>
                  <a:pt x="318" y="90"/>
                </a:lnTo>
                <a:lnTo>
                  <a:pt x="313" y="80"/>
                </a:lnTo>
                <a:lnTo>
                  <a:pt x="305" y="69"/>
                </a:lnTo>
                <a:lnTo>
                  <a:pt x="305" y="69"/>
                </a:lnTo>
                <a:lnTo>
                  <a:pt x="294" y="56"/>
                </a:lnTo>
                <a:lnTo>
                  <a:pt x="282" y="43"/>
                </a:lnTo>
                <a:lnTo>
                  <a:pt x="266" y="30"/>
                </a:lnTo>
                <a:lnTo>
                  <a:pt x="226" y="20"/>
                </a:lnTo>
                <a:lnTo>
                  <a:pt x="226" y="20"/>
                </a:lnTo>
                <a:lnTo>
                  <a:pt x="221" y="16"/>
                </a:lnTo>
                <a:lnTo>
                  <a:pt x="215" y="12"/>
                </a:lnTo>
                <a:lnTo>
                  <a:pt x="207" y="7"/>
                </a:lnTo>
                <a:lnTo>
                  <a:pt x="196" y="4"/>
                </a:lnTo>
                <a:lnTo>
                  <a:pt x="183" y="1"/>
                </a:lnTo>
                <a:lnTo>
                  <a:pt x="168" y="0"/>
                </a:lnTo>
                <a:lnTo>
                  <a:pt x="152" y="0"/>
                </a:lnTo>
                <a:lnTo>
                  <a:pt x="152" y="0"/>
                </a:lnTo>
                <a:lnTo>
                  <a:pt x="144" y="1"/>
                </a:lnTo>
                <a:lnTo>
                  <a:pt x="136" y="4"/>
                </a:lnTo>
                <a:lnTo>
                  <a:pt x="130" y="6"/>
                </a:lnTo>
                <a:lnTo>
                  <a:pt x="123" y="11"/>
                </a:lnTo>
                <a:lnTo>
                  <a:pt x="111" y="20"/>
                </a:lnTo>
                <a:lnTo>
                  <a:pt x="99" y="30"/>
                </a:lnTo>
                <a:lnTo>
                  <a:pt x="79" y="51"/>
                </a:lnTo>
                <a:lnTo>
                  <a:pt x="69" y="58"/>
                </a:lnTo>
                <a:lnTo>
                  <a:pt x="59" y="64"/>
                </a:lnTo>
                <a:lnTo>
                  <a:pt x="59" y="64"/>
                </a:lnTo>
                <a:lnTo>
                  <a:pt x="49" y="68"/>
                </a:lnTo>
                <a:lnTo>
                  <a:pt x="39" y="70"/>
                </a:lnTo>
                <a:lnTo>
                  <a:pt x="21" y="73"/>
                </a:lnTo>
                <a:lnTo>
                  <a:pt x="10" y="74"/>
                </a:lnTo>
                <a:lnTo>
                  <a:pt x="5" y="74"/>
                </a:lnTo>
                <a:lnTo>
                  <a:pt x="5" y="74"/>
                </a:lnTo>
                <a:lnTo>
                  <a:pt x="7" y="83"/>
                </a:lnTo>
                <a:lnTo>
                  <a:pt x="10" y="94"/>
                </a:lnTo>
                <a:lnTo>
                  <a:pt x="10" y="94"/>
                </a:lnTo>
                <a:lnTo>
                  <a:pt x="10" y="95"/>
                </a:lnTo>
                <a:lnTo>
                  <a:pt x="8" y="99"/>
                </a:lnTo>
                <a:lnTo>
                  <a:pt x="5" y="105"/>
                </a:lnTo>
                <a:lnTo>
                  <a:pt x="0" y="114"/>
                </a:lnTo>
                <a:lnTo>
                  <a:pt x="5" y="123"/>
                </a:lnTo>
                <a:lnTo>
                  <a:pt x="5" y="158"/>
                </a:lnTo>
                <a:lnTo>
                  <a:pt x="5" y="158"/>
                </a:lnTo>
                <a:lnTo>
                  <a:pt x="14" y="178"/>
                </a:lnTo>
                <a:lnTo>
                  <a:pt x="22" y="193"/>
                </a:lnTo>
                <a:lnTo>
                  <a:pt x="23" y="199"/>
                </a:lnTo>
                <a:lnTo>
                  <a:pt x="24" y="202"/>
                </a:lnTo>
                <a:lnTo>
                  <a:pt x="24" y="202"/>
                </a:lnTo>
                <a:lnTo>
                  <a:pt x="27" y="211"/>
                </a:lnTo>
                <a:lnTo>
                  <a:pt x="32" y="226"/>
                </a:lnTo>
                <a:lnTo>
                  <a:pt x="39" y="247"/>
                </a:lnTo>
                <a:lnTo>
                  <a:pt x="39" y="247"/>
                </a:lnTo>
                <a:lnTo>
                  <a:pt x="45" y="254"/>
                </a:lnTo>
                <a:lnTo>
                  <a:pt x="56" y="265"/>
                </a:lnTo>
                <a:lnTo>
                  <a:pt x="74" y="281"/>
                </a:lnTo>
                <a:lnTo>
                  <a:pt x="74" y="281"/>
                </a:lnTo>
                <a:lnTo>
                  <a:pt x="71" y="286"/>
                </a:lnTo>
                <a:lnTo>
                  <a:pt x="66" y="297"/>
                </a:lnTo>
                <a:lnTo>
                  <a:pt x="65" y="304"/>
                </a:lnTo>
                <a:lnTo>
                  <a:pt x="64" y="309"/>
                </a:lnTo>
                <a:lnTo>
                  <a:pt x="65" y="314"/>
                </a:lnTo>
                <a:lnTo>
                  <a:pt x="66" y="315"/>
                </a:lnTo>
                <a:lnTo>
                  <a:pt x="69" y="316"/>
                </a:lnTo>
                <a:lnTo>
                  <a:pt x="88" y="321"/>
                </a:lnTo>
                <a:lnTo>
                  <a:pt x="88" y="321"/>
                </a:lnTo>
                <a:lnTo>
                  <a:pt x="87" y="333"/>
                </a:lnTo>
                <a:lnTo>
                  <a:pt x="86" y="341"/>
                </a:lnTo>
                <a:lnTo>
                  <a:pt x="87" y="344"/>
                </a:lnTo>
                <a:lnTo>
                  <a:pt x="88" y="346"/>
                </a:lnTo>
                <a:lnTo>
                  <a:pt x="88" y="346"/>
                </a:lnTo>
                <a:lnTo>
                  <a:pt x="108" y="351"/>
                </a:lnTo>
                <a:lnTo>
                  <a:pt x="108" y="351"/>
                </a:lnTo>
                <a:lnTo>
                  <a:pt x="107" y="352"/>
                </a:lnTo>
                <a:lnTo>
                  <a:pt x="104" y="354"/>
                </a:lnTo>
                <a:lnTo>
                  <a:pt x="103" y="357"/>
                </a:lnTo>
                <a:lnTo>
                  <a:pt x="103" y="359"/>
                </a:lnTo>
                <a:lnTo>
                  <a:pt x="104" y="362"/>
                </a:lnTo>
                <a:lnTo>
                  <a:pt x="108" y="365"/>
                </a:lnTo>
                <a:lnTo>
                  <a:pt x="108" y="365"/>
                </a:lnTo>
                <a:lnTo>
                  <a:pt x="116" y="374"/>
                </a:lnTo>
                <a:lnTo>
                  <a:pt x="123" y="381"/>
                </a:lnTo>
                <a:lnTo>
                  <a:pt x="128" y="390"/>
                </a:lnTo>
                <a:lnTo>
                  <a:pt x="133" y="395"/>
                </a:lnTo>
                <a:lnTo>
                  <a:pt x="133" y="395"/>
                </a:lnTo>
                <a:lnTo>
                  <a:pt x="138" y="400"/>
                </a:lnTo>
                <a:lnTo>
                  <a:pt x="144" y="404"/>
                </a:lnTo>
                <a:lnTo>
                  <a:pt x="146" y="406"/>
                </a:lnTo>
                <a:lnTo>
                  <a:pt x="150" y="407"/>
                </a:lnTo>
                <a:lnTo>
                  <a:pt x="154" y="406"/>
                </a:lnTo>
                <a:lnTo>
                  <a:pt x="157" y="405"/>
                </a:lnTo>
                <a:lnTo>
                  <a:pt x="157" y="405"/>
                </a:lnTo>
                <a:lnTo>
                  <a:pt x="172" y="399"/>
                </a:lnTo>
                <a:lnTo>
                  <a:pt x="193" y="390"/>
                </a:lnTo>
                <a:lnTo>
                  <a:pt x="221" y="380"/>
                </a:lnTo>
                <a:lnTo>
                  <a:pt x="266" y="425"/>
                </a:lnTo>
                <a:lnTo>
                  <a:pt x="266" y="425"/>
                </a:lnTo>
                <a:lnTo>
                  <a:pt x="324" y="696"/>
                </a:lnTo>
                <a:lnTo>
                  <a:pt x="324" y="696"/>
                </a:lnTo>
                <a:close/>
                <a:moveTo>
                  <a:pt x="290" y="1501"/>
                </a:moveTo>
                <a:lnTo>
                  <a:pt x="290" y="1501"/>
                </a:lnTo>
                <a:lnTo>
                  <a:pt x="319" y="1453"/>
                </a:lnTo>
                <a:lnTo>
                  <a:pt x="329" y="1433"/>
                </a:lnTo>
                <a:lnTo>
                  <a:pt x="336" y="1418"/>
                </a:lnTo>
                <a:lnTo>
                  <a:pt x="336" y="1418"/>
                </a:lnTo>
                <a:lnTo>
                  <a:pt x="350" y="1384"/>
                </a:lnTo>
                <a:lnTo>
                  <a:pt x="367" y="1334"/>
                </a:lnTo>
                <a:lnTo>
                  <a:pt x="389" y="1271"/>
                </a:lnTo>
                <a:lnTo>
                  <a:pt x="403" y="1265"/>
                </a:lnTo>
                <a:lnTo>
                  <a:pt x="405" y="1252"/>
                </a:lnTo>
                <a:lnTo>
                  <a:pt x="405" y="1252"/>
                </a:lnTo>
                <a:lnTo>
                  <a:pt x="401" y="1249"/>
                </a:lnTo>
                <a:lnTo>
                  <a:pt x="398" y="1247"/>
                </a:lnTo>
                <a:lnTo>
                  <a:pt x="396" y="1242"/>
                </a:lnTo>
                <a:lnTo>
                  <a:pt x="396" y="1242"/>
                </a:lnTo>
                <a:lnTo>
                  <a:pt x="405" y="1211"/>
                </a:lnTo>
                <a:lnTo>
                  <a:pt x="427" y="1134"/>
                </a:lnTo>
                <a:lnTo>
                  <a:pt x="425" y="1236"/>
                </a:lnTo>
                <a:lnTo>
                  <a:pt x="425" y="1236"/>
                </a:lnTo>
                <a:lnTo>
                  <a:pt x="419" y="1265"/>
                </a:lnTo>
                <a:lnTo>
                  <a:pt x="412" y="1291"/>
                </a:lnTo>
                <a:lnTo>
                  <a:pt x="406" y="1310"/>
                </a:lnTo>
                <a:lnTo>
                  <a:pt x="404" y="1316"/>
                </a:lnTo>
                <a:lnTo>
                  <a:pt x="401" y="1321"/>
                </a:lnTo>
                <a:lnTo>
                  <a:pt x="401" y="1321"/>
                </a:lnTo>
                <a:lnTo>
                  <a:pt x="394" y="1332"/>
                </a:lnTo>
                <a:lnTo>
                  <a:pt x="384" y="1352"/>
                </a:lnTo>
                <a:lnTo>
                  <a:pt x="361" y="1403"/>
                </a:lnTo>
                <a:lnTo>
                  <a:pt x="341" y="1453"/>
                </a:lnTo>
                <a:lnTo>
                  <a:pt x="335" y="1471"/>
                </a:lnTo>
                <a:lnTo>
                  <a:pt x="332" y="1481"/>
                </a:lnTo>
                <a:lnTo>
                  <a:pt x="332" y="1481"/>
                </a:lnTo>
                <a:lnTo>
                  <a:pt x="332" y="1500"/>
                </a:lnTo>
                <a:lnTo>
                  <a:pt x="331" y="1508"/>
                </a:lnTo>
                <a:lnTo>
                  <a:pt x="292" y="1505"/>
                </a:lnTo>
                <a:lnTo>
                  <a:pt x="292" y="1505"/>
                </a:lnTo>
                <a:lnTo>
                  <a:pt x="290" y="1501"/>
                </a:lnTo>
                <a:lnTo>
                  <a:pt x="290" y="1501"/>
                </a:lnTo>
                <a:close/>
                <a:moveTo>
                  <a:pt x="414" y="1085"/>
                </a:moveTo>
                <a:lnTo>
                  <a:pt x="414" y="1085"/>
                </a:lnTo>
                <a:lnTo>
                  <a:pt x="403" y="1126"/>
                </a:lnTo>
                <a:lnTo>
                  <a:pt x="399" y="1141"/>
                </a:lnTo>
                <a:lnTo>
                  <a:pt x="399" y="1141"/>
                </a:lnTo>
                <a:lnTo>
                  <a:pt x="374" y="1134"/>
                </a:lnTo>
                <a:lnTo>
                  <a:pt x="374" y="1134"/>
                </a:lnTo>
                <a:lnTo>
                  <a:pt x="375" y="1122"/>
                </a:lnTo>
                <a:lnTo>
                  <a:pt x="374" y="1111"/>
                </a:lnTo>
                <a:lnTo>
                  <a:pt x="374" y="1111"/>
                </a:lnTo>
                <a:lnTo>
                  <a:pt x="374" y="1101"/>
                </a:lnTo>
                <a:lnTo>
                  <a:pt x="377" y="1087"/>
                </a:lnTo>
                <a:lnTo>
                  <a:pt x="379" y="1071"/>
                </a:lnTo>
                <a:lnTo>
                  <a:pt x="414" y="1085"/>
                </a:lnTo>
                <a:close/>
                <a:moveTo>
                  <a:pt x="276" y="1108"/>
                </a:moveTo>
                <a:lnTo>
                  <a:pt x="256" y="1103"/>
                </a:lnTo>
                <a:lnTo>
                  <a:pt x="310" y="906"/>
                </a:lnTo>
                <a:lnTo>
                  <a:pt x="294" y="1021"/>
                </a:lnTo>
                <a:lnTo>
                  <a:pt x="294" y="1021"/>
                </a:lnTo>
                <a:lnTo>
                  <a:pt x="281" y="1070"/>
                </a:lnTo>
                <a:lnTo>
                  <a:pt x="277" y="1087"/>
                </a:lnTo>
                <a:lnTo>
                  <a:pt x="276" y="1096"/>
                </a:lnTo>
                <a:lnTo>
                  <a:pt x="276" y="1096"/>
                </a:lnTo>
                <a:lnTo>
                  <a:pt x="276" y="1108"/>
                </a:lnTo>
                <a:lnTo>
                  <a:pt x="276" y="1108"/>
                </a:lnTo>
                <a:close/>
                <a:moveTo>
                  <a:pt x="249" y="1138"/>
                </a:moveTo>
                <a:lnTo>
                  <a:pt x="249" y="1138"/>
                </a:lnTo>
                <a:lnTo>
                  <a:pt x="253" y="1141"/>
                </a:lnTo>
                <a:lnTo>
                  <a:pt x="273" y="1152"/>
                </a:lnTo>
                <a:lnTo>
                  <a:pt x="273" y="1152"/>
                </a:lnTo>
                <a:lnTo>
                  <a:pt x="271" y="1185"/>
                </a:lnTo>
                <a:lnTo>
                  <a:pt x="271" y="1185"/>
                </a:lnTo>
                <a:lnTo>
                  <a:pt x="271" y="1187"/>
                </a:lnTo>
                <a:lnTo>
                  <a:pt x="271" y="1187"/>
                </a:lnTo>
                <a:lnTo>
                  <a:pt x="255" y="1312"/>
                </a:lnTo>
                <a:lnTo>
                  <a:pt x="255" y="1312"/>
                </a:lnTo>
                <a:lnTo>
                  <a:pt x="255" y="1336"/>
                </a:lnTo>
                <a:lnTo>
                  <a:pt x="258" y="1381"/>
                </a:lnTo>
                <a:lnTo>
                  <a:pt x="266" y="1482"/>
                </a:lnTo>
                <a:lnTo>
                  <a:pt x="266" y="1482"/>
                </a:lnTo>
                <a:lnTo>
                  <a:pt x="247" y="1516"/>
                </a:lnTo>
                <a:lnTo>
                  <a:pt x="231" y="1547"/>
                </a:lnTo>
                <a:lnTo>
                  <a:pt x="219" y="1573"/>
                </a:lnTo>
                <a:lnTo>
                  <a:pt x="215" y="1581"/>
                </a:lnTo>
                <a:lnTo>
                  <a:pt x="214" y="1586"/>
                </a:lnTo>
                <a:lnTo>
                  <a:pt x="214" y="1586"/>
                </a:lnTo>
                <a:lnTo>
                  <a:pt x="210" y="1606"/>
                </a:lnTo>
                <a:lnTo>
                  <a:pt x="209" y="1614"/>
                </a:lnTo>
                <a:lnTo>
                  <a:pt x="168" y="1606"/>
                </a:lnTo>
                <a:lnTo>
                  <a:pt x="168" y="1606"/>
                </a:lnTo>
                <a:lnTo>
                  <a:pt x="168" y="1595"/>
                </a:lnTo>
                <a:lnTo>
                  <a:pt x="168" y="1584"/>
                </a:lnTo>
                <a:lnTo>
                  <a:pt x="171" y="1570"/>
                </a:lnTo>
                <a:lnTo>
                  <a:pt x="171" y="1570"/>
                </a:lnTo>
                <a:lnTo>
                  <a:pt x="173" y="1554"/>
                </a:lnTo>
                <a:lnTo>
                  <a:pt x="173" y="1537"/>
                </a:lnTo>
                <a:lnTo>
                  <a:pt x="172" y="1503"/>
                </a:lnTo>
                <a:lnTo>
                  <a:pt x="172" y="1503"/>
                </a:lnTo>
                <a:lnTo>
                  <a:pt x="172" y="1480"/>
                </a:lnTo>
                <a:lnTo>
                  <a:pt x="171" y="1445"/>
                </a:lnTo>
                <a:lnTo>
                  <a:pt x="172" y="1426"/>
                </a:lnTo>
                <a:lnTo>
                  <a:pt x="173" y="1407"/>
                </a:lnTo>
                <a:lnTo>
                  <a:pt x="176" y="1390"/>
                </a:lnTo>
                <a:lnTo>
                  <a:pt x="180" y="1376"/>
                </a:lnTo>
                <a:lnTo>
                  <a:pt x="180" y="1376"/>
                </a:lnTo>
                <a:lnTo>
                  <a:pt x="187" y="1357"/>
                </a:lnTo>
                <a:lnTo>
                  <a:pt x="196" y="1324"/>
                </a:lnTo>
                <a:lnTo>
                  <a:pt x="219" y="1244"/>
                </a:lnTo>
                <a:lnTo>
                  <a:pt x="249" y="1138"/>
                </a:lnTo>
                <a:lnTo>
                  <a:pt x="249" y="1138"/>
                </a:lnTo>
                <a:close/>
                <a:moveTo>
                  <a:pt x="375" y="1170"/>
                </a:moveTo>
                <a:lnTo>
                  <a:pt x="375" y="1170"/>
                </a:lnTo>
                <a:lnTo>
                  <a:pt x="382" y="1171"/>
                </a:lnTo>
                <a:lnTo>
                  <a:pt x="382" y="1171"/>
                </a:lnTo>
                <a:lnTo>
                  <a:pt x="380" y="1182"/>
                </a:lnTo>
                <a:lnTo>
                  <a:pt x="373" y="1210"/>
                </a:lnTo>
                <a:lnTo>
                  <a:pt x="351" y="1292"/>
                </a:lnTo>
                <a:lnTo>
                  <a:pt x="337" y="1338"/>
                </a:lnTo>
                <a:lnTo>
                  <a:pt x="324" y="1379"/>
                </a:lnTo>
                <a:lnTo>
                  <a:pt x="313" y="1411"/>
                </a:lnTo>
                <a:lnTo>
                  <a:pt x="308" y="1421"/>
                </a:lnTo>
                <a:lnTo>
                  <a:pt x="304" y="1427"/>
                </a:lnTo>
                <a:lnTo>
                  <a:pt x="304" y="1427"/>
                </a:lnTo>
                <a:lnTo>
                  <a:pt x="298" y="1433"/>
                </a:lnTo>
                <a:lnTo>
                  <a:pt x="290" y="1444"/>
                </a:lnTo>
                <a:lnTo>
                  <a:pt x="290" y="1444"/>
                </a:lnTo>
                <a:lnTo>
                  <a:pt x="288" y="1424"/>
                </a:lnTo>
                <a:lnTo>
                  <a:pt x="286" y="1407"/>
                </a:lnTo>
                <a:lnTo>
                  <a:pt x="286" y="1407"/>
                </a:lnTo>
                <a:lnTo>
                  <a:pt x="282" y="1385"/>
                </a:lnTo>
                <a:lnTo>
                  <a:pt x="278" y="1352"/>
                </a:lnTo>
                <a:lnTo>
                  <a:pt x="277" y="1333"/>
                </a:lnTo>
                <a:lnTo>
                  <a:pt x="277" y="1315"/>
                </a:lnTo>
                <a:lnTo>
                  <a:pt x="277" y="1299"/>
                </a:lnTo>
                <a:lnTo>
                  <a:pt x="279" y="1285"/>
                </a:lnTo>
                <a:lnTo>
                  <a:pt x="279" y="1285"/>
                </a:lnTo>
                <a:lnTo>
                  <a:pt x="287" y="1253"/>
                </a:lnTo>
                <a:lnTo>
                  <a:pt x="297" y="1201"/>
                </a:lnTo>
                <a:lnTo>
                  <a:pt x="297" y="1201"/>
                </a:lnTo>
                <a:lnTo>
                  <a:pt x="309" y="1200"/>
                </a:lnTo>
                <a:lnTo>
                  <a:pt x="316" y="1200"/>
                </a:lnTo>
                <a:lnTo>
                  <a:pt x="325" y="1200"/>
                </a:lnTo>
                <a:lnTo>
                  <a:pt x="325" y="1200"/>
                </a:lnTo>
                <a:lnTo>
                  <a:pt x="337" y="1200"/>
                </a:lnTo>
                <a:lnTo>
                  <a:pt x="350" y="1197"/>
                </a:lnTo>
                <a:lnTo>
                  <a:pt x="356" y="1195"/>
                </a:lnTo>
                <a:lnTo>
                  <a:pt x="361" y="1192"/>
                </a:lnTo>
                <a:lnTo>
                  <a:pt x="366" y="1189"/>
                </a:lnTo>
                <a:lnTo>
                  <a:pt x="369" y="1185"/>
                </a:lnTo>
                <a:lnTo>
                  <a:pt x="369" y="1185"/>
                </a:lnTo>
                <a:lnTo>
                  <a:pt x="372" y="1181"/>
                </a:lnTo>
                <a:lnTo>
                  <a:pt x="373" y="1178"/>
                </a:lnTo>
                <a:lnTo>
                  <a:pt x="375" y="1170"/>
                </a:lnTo>
                <a:lnTo>
                  <a:pt x="375" y="11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B2833F43-7367-19FD-A5DE-E7CD686D3706}"/>
              </a:ext>
            </a:extLst>
          </p:cNvPr>
          <p:cNvSpPr>
            <a:spLocks/>
          </p:cNvSpPr>
          <p:nvPr/>
        </p:nvSpPr>
        <p:spPr bwMode="auto">
          <a:xfrm>
            <a:off x="7495964" y="1015029"/>
            <a:ext cx="907632" cy="2504122"/>
          </a:xfrm>
          <a:custGeom>
            <a:avLst/>
            <a:gdLst>
              <a:gd name="T0" fmla="*/ 300 w 809"/>
              <a:gd name="T1" fmla="*/ 5 h 2232"/>
              <a:gd name="T2" fmla="*/ 211 w 809"/>
              <a:gd name="T3" fmla="*/ 9 h 2232"/>
              <a:gd name="T4" fmla="*/ 143 w 809"/>
              <a:gd name="T5" fmla="*/ 44 h 2232"/>
              <a:gd name="T6" fmla="*/ 117 w 809"/>
              <a:gd name="T7" fmla="*/ 82 h 2232"/>
              <a:gd name="T8" fmla="*/ 114 w 809"/>
              <a:gd name="T9" fmla="*/ 118 h 2232"/>
              <a:gd name="T10" fmla="*/ 138 w 809"/>
              <a:gd name="T11" fmla="*/ 138 h 2232"/>
              <a:gd name="T12" fmla="*/ 136 w 809"/>
              <a:gd name="T13" fmla="*/ 200 h 2232"/>
              <a:gd name="T14" fmla="*/ 133 w 809"/>
              <a:gd name="T15" fmla="*/ 251 h 2232"/>
              <a:gd name="T16" fmla="*/ 173 w 809"/>
              <a:gd name="T17" fmla="*/ 350 h 2232"/>
              <a:gd name="T18" fmla="*/ 226 w 809"/>
              <a:gd name="T19" fmla="*/ 380 h 2232"/>
              <a:gd name="T20" fmla="*/ 185 w 809"/>
              <a:gd name="T21" fmla="*/ 441 h 2232"/>
              <a:gd name="T22" fmla="*/ 123 w 809"/>
              <a:gd name="T23" fmla="*/ 518 h 2232"/>
              <a:gd name="T24" fmla="*/ 116 w 809"/>
              <a:gd name="T25" fmla="*/ 740 h 2232"/>
              <a:gd name="T26" fmla="*/ 96 w 809"/>
              <a:gd name="T27" fmla="*/ 852 h 2232"/>
              <a:gd name="T28" fmla="*/ 74 w 809"/>
              <a:gd name="T29" fmla="*/ 873 h 2232"/>
              <a:gd name="T30" fmla="*/ 84 w 809"/>
              <a:gd name="T31" fmla="*/ 1002 h 2232"/>
              <a:gd name="T32" fmla="*/ 80 w 809"/>
              <a:gd name="T33" fmla="*/ 1120 h 2232"/>
              <a:gd name="T34" fmla="*/ 74 w 809"/>
              <a:gd name="T35" fmla="*/ 1175 h 2232"/>
              <a:gd name="T36" fmla="*/ 96 w 809"/>
              <a:gd name="T37" fmla="*/ 1277 h 2232"/>
              <a:gd name="T38" fmla="*/ 15 w 809"/>
              <a:gd name="T39" fmla="*/ 2167 h 2232"/>
              <a:gd name="T40" fmla="*/ 15 w 809"/>
              <a:gd name="T41" fmla="*/ 2231 h 2232"/>
              <a:gd name="T42" fmla="*/ 35 w 809"/>
              <a:gd name="T43" fmla="*/ 2231 h 2232"/>
              <a:gd name="T44" fmla="*/ 158 w 809"/>
              <a:gd name="T45" fmla="*/ 1305 h 2232"/>
              <a:gd name="T46" fmla="*/ 175 w 809"/>
              <a:gd name="T47" fmla="*/ 1292 h 2232"/>
              <a:gd name="T48" fmla="*/ 183 w 809"/>
              <a:gd name="T49" fmla="*/ 1268 h 2232"/>
              <a:gd name="T50" fmla="*/ 192 w 809"/>
              <a:gd name="T51" fmla="*/ 1254 h 2232"/>
              <a:gd name="T52" fmla="*/ 163 w 809"/>
              <a:gd name="T53" fmla="*/ 1185 h 2232"/>
              <a:gd name="T54" fmla="*/ 174 w 809"/>
              <a:gd name="T55" fmla="*/ 1156 h 2232"/>
              <a:gd name="T56" fmla="*/ 258 w 809"/>
              <a:gd name="T57" fmla="*/ 941 h 2232"/>
              <a:gd name="T58" fmla="*/ 264 w 809"/>
              <a:gd name="T59" fmla="*/ 1064 h 2232"/>
              <a:gd name="T60" fmla="*/ 271 w 809"/>
              <a:gd name="T61" fmla="*/ 1492 h 2232"/>
              <a:gd name="T62" fmla="*/ 419 w 809"/>
              <a:gd name="T63" fmla="*/ 1693 h 2232"/>
              <a:gd name="T64" fmla="*/ 459 w 809"/>
              <a:gd name="T65" fmla="*/ 1851 h 2232"/>
              <a:gd name="T66" fmla="*/ 423 w 809"/>
              <a:gd name="T67" fmla="*/ 2082 h 2232"/>
              <a:gd name="T68" fmla="*/ 365 w 809"/>
              <a:gd name="T69" fmla="*/ 2167 h 2232"/>
              <a:gd name="T70" fmla="*/ 365 w 809"/>
              <a:gd name="T71" fmla="*/ 2204 h 2232"/>
              <a:gd name="T72" fmla="*/ 390 w 809"/>
              <a:gd name="T73" fmla="*/ 2226 h 2232"/>
              <a:gd name="T74" fmla="*/ 513 w 809"/>
              <a:gd name="T75" fmla="*/ 2216 h 2232"/>
              <a:gd name="T76" fmla="*/ 537 w 809"/>
              <a:gd name="T77" fmla="*/ 2177 h 2232"/>
              <a:gd name="T78" fmla="*/ 567 w 809"/>
              <a:gd name="T79" fmla="*/ 2128 h 2232"/>
              <a:gd name="T80" fmla="*/ 582 w 809"/>
              <a:gd name="T81" fmla="*/ 2093 h 2232"/>
              <a:gd name="T82" fmla="*/ 610 w 809"/>
              <a:gd name="T83" fmla="*/ 2041 h 2232"/>
              <a:gd name="T84" fmla="*/ 773 w 809"/>
              <a:gd name="T85" fmla="*/ 1952 h 2232"/>
              <a:gd name="T86" fmla="*/ 807 w 809"/>
              <a:gd name="T87" fmla="*/ 1895 h 2232"/>
              <a:gd name="T88" fmla="*/ 794 w 809"/>
              <a:gd name="T89" fmla="*/ 1851 h 2232"/>
              <a:gd name="T90" fmla="*/ 754 w 809"/>
              <a:gd name="T91" fmla="*/ 1802 h 2232"/>
              <a:gd name="T92" fmla="*/ 647 w 809"/>
              <a:gd name="T93" fmla="*/ 1541 h 2232"/>
              <a:gd name="T94" fmla="*/ 690 w 809"/>
              <a:gd name="T95" fmla="*/ 1357 h 2232"/>
              <a:gd name="T96" fmla="*/ 759 w 809"/>
              <a:gd name="T97" fmla="*/ 1160 h 2232"/>
              <a:gd name="T98" fmla="*/ 656 w 809"/>
              <a:gd name="T99" fmla="*/ 533 h 2232"/>
              <a:gd name="T100" fmla="*/ 631 w 809"/>
              <a:gd name="T101" fmla="*/ 429 h 2232"/>
              <a:gd name="T102" fmla="*/ 562 w 809"/>
              <a:gd name="T103" fmla="*/ 385 h 2232"/>
              <a:gd name="T104" fmla="*/ 441 w 809"/>
              <a:gd name="T105" fmla="*/ 353 h 2232"/>
              <a:gd name="T106" fmla="*/ 434 w 809"/>
              <a:gd name="T107" fmla="*/ 271 h 2232"/>
              <a:gd name="T108" fmla="*/ 448 w 809"/>
              <a:gd name="T109" fmla="*/ 242 h 2232"/>
              <a:gd name="T110" fmla="*/ 434 w 809"/>
              <a:gd name="T111" fmla="*/ 172 h 2232"/>
              <a:gd name="T112" fmla="*/ 432 w 809"/>
              <a:gd name="T113" fmla="*/ 122 h 2232"/>
              <a:gd name="T114" fmla="*/ 423 w 809"/>
              <a:gd name="T115" fmla="*/ 87 h 2232"/>
              <a:gd name="T116" fmla="*/ 390 w 809"/>
              <a:gd name="T117" fmla="*/ 34 h 2232"/>
              <a:gd name="T118" fmla="*/ 355 w 809"/>
              <a:gd name="T119" fmla="*/ 24 h 2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9" h="2232">
                <a:moveTo>
                  <a:pt x="355" y="24"/>
                </a:moveTo>
                <a:lnTo>
                  <a:pt x="355" y="24"/>
                </a:lnTo>
                <a:lnTo>
                  <a:pt x="348" y="21"/>
                </a:lnTo>
                <a:lnTo>
                  <a:pt x="328" y="12"/>
                </a:lnTo>
                <a:lnTo>
                  <a:pt x="314" y="8"/>
                </a:lnTo>
                <a:lnTo>
                  <a:pt x="300" y="5"/>
                </a:lnTo>
                <a:lnTo>
                  <a:pt x="284" y="1"/>
                </a:lnTo>
                <a:lnTo>
                  <a:pt x="266" y="0"/>
                </a:lnTo>
                <a:lnTo>
                  <a:pt x="266" y="0"/>
                </a:lnTo>
                <a:lnTo>
                  <a:pt x="248" y="1"/>
                </a:lnTo>
                <a:lnTo>
                  <a:pt x="229" y="3"/>
                </a:lnTo>
                <a:lnTo>
                  <a:pt x="211" y="9"/>
                </a:lnTo>
                <a:lnTo>
                  <a:pt x="194" y="16"/>
                </a:lnTo>
                <a:lnTo>
                  <a:pt x="176" y="23"/>
                </a:lnTo>
                <a:lnTo>
                  <a:pt x="162" y="30"/>
                </a:lnTo>
                <a:lnTo>
                  <a:pt x="151" y="38"/>
                </a:lnTo>
                <a:lnTo>
                  <a:pt x="143" y="44"/>
                </a:lnTo>
                <a:lnTo>
                  <a:pt x="143" y="44"/>
                </a:lnTo>
                <a:lnTo>
                  <a:pt x="132" y="54"/>
                </a:lnTo>
                <a:lnTo>
                  <a:pt x="123" y="61"/>
                </a:lnTo>
                <a:lnTo>
                  <a:pt x="114" y="69"/>
                </a:lnTo>
                <a:lnTo>
                  <a:pt x="119" y="79"/>
                </a:lnTo>
                <a:lnTo>
                  <a:pt x="119" y="79"/>
                </a:lnTo>
                <a:lnTo>
                  <a:pt x="117" y="82"/>
                </a:lnTo>
                <a:lnTo>
                  <a:pt x="114" y="93"/>
                </a:lnTo>
                <a:lnTo>
                  <a:pt x="114" y="93"/>
                </a:lnTo>
                <a:lnTo>
                  <a:pt x="112" y="102"/>
                </a:lnTo>
                <a:lnTo>
                  <a:pt x="112" y="109"/>
                </a:lnTo>
                <a:lnTo>
                  <a:pt x="114" y="118"/>
                </a:lnTo>
                <a:lnTo>
                  <a:pt x="114" y="118"/>
                </a:lnTo>
                <a:lnTo>
                  <a:pt x="115" y="119"/>
                </a:lnTo>
                <a:lnTo>
                  <a:pt x="119" y="123"/>
                </a:lnTo>
                <a:lnTo>
                  <a:pt x="121" y="128"/>
                </a:lnTo>
                <a:lnTo>
                  <a:pt x="120" y="130"/>
                </a:lnTo>
                <a:lnTo>
                  <a:pt x="119" y="133"/>
                </a:lnTo>
                <a:lnTo>
                  <a:pt x="138" y="138"/>
                </a:lnTo>
                <a:lnTo>
                  <a:pt x="138" y="138"/>
                </a:lnTo>
                <a:lnTo>
                  <a:pt x="136" y="160"/>
                </a:lnTo>
                <a:lnTo>
                  <a:pt x="133" y="187"/>
                </a:lnTo>
                <a:lnTo>
                  <a:pt x="133" y="187"/>
                </a:lnTo>
                <a:lnTo>
                  <a:pt x="135" y="193"/>
                </a:lnTo>
                <a:lnTo>
                  <a:pt x="136" y="200"/>
                </a:lnTo>
                <a:lnTo>
                  <a:pt x="138" y="207"/>
                </a:lnTo>
                <a:lnTo>
                  <a:pt x="138" y="212"/>
                </a:lnTo>
                <a:lnTo>
                  <a:pt x="138" y="212"/>
                </a:lnTo>
                <a:lnTo>
                  <a:pt x="135" y="228"/>
                </a:lnTo>
                <a:lnTo>
                  <a:pt x="133" y="239"/>
                </a:lnTo>
                <a:lnTo>
                  <a:pt x="133" y="251"/>
                </a:lnTo>
                <a:lnTo>
                  <a:pt x="133" y="251"/>
                </a:lnTo>
                <a:lnTo>
                  <a:pt x="136" y="260"/>
                </a:lnTo>
                <a:lnTo>
                  <a:pt x="139" y="272"/>
                </a:lnTo>
                <a:lnTo>
                  <a:pt x="152" y="304"/>
                </a:lnTo>
                <a:lnTo>
                  <a:pt x="173" y="350"/>
                </a:lnTo>
                <a:lnTo>
                  <a:pt x="173" y="350"/>
                </a:lnTo>
                <a:lnTo>
                  <a:pt x="175" y="353"/>
                </a:lnTo>
                <a:lnTo>
                  <a:pt x="180" y="355"/>
                </a:lnTo>
                <a:lnTo>
                  <a:pt x="194" y="360"/>
                </a:lnTo>
                <a:lnTo>
                  <a:pt x="212" y="365"/>
                </a:lnTo>
                <a:lnTo>
                  <a:pt x="212" y="365"/>
                </a:lnTo>
                <a:lnTo>
                  <a:pt x="226" y="380"/>
                </a:lnTo>
                <a:lnTo>
                  <a:pt x="234" y="392"/>
                </a:lnTo>
                <a:lnTo>
                  <a:pt x="237" y="397"/>
                </a:lnTo>
                <a:lnTo>
                  <a:pt x="237" y="400"/>
                </a:lnTo>
                <a:lnTo>
                  <a:pt x="237" y="400"/>
                </a:lnTo>
                <a:lnTo>
                  <a:pt x="220" y="414"/>
                </a:lnTo>
                <a:lnTo>
                  <a:pt x="185" y="441"/>
                </a:lnTo>
                <a:lnTo>
                  <a:pt x="133" y="483"/>
                </a:lnTo>
                <a:lnTo>
                  <a:pt x="133" y="483"/>
                </a:lnTo>
                <a:lnTo>
                  <a:pt x="132" y="486"/>
                </a:lnTo>
                <a:lnTo>
                  <a:pt x="130" y="488"/>
                </a:lnTo>
                <a:lnTo>
                  <a:pt x="127" y="497"/>
                </a:lnTo>
                <a:lnTo>
                  <a:pt x="123" y="518"/>
                </a:lnTo>
                <a:lnTo>
                  <a:pt x="123" y="518"/>
                </a:lnTo>
                <a:lnTo>
                  <a:pt x="123" y="543"/>
                </a:lnTo>
                <a:lnTo>
                  <a:pt x="126" y="585"/>
                </a:lnTo>
                <a:lnTo>
                  <a:pt x="128" y="641"/>
                </a:lnTo>
                <a:lnTo>
                  <a:pt x="128" y="641"/>
                </a:lnTo>
                <a:lnTo>
                  <a:pt x="116" y="740"/>
                </a:lnTo>
                <a:lnTo>
                  <a:pt x="105" y="809"/>
                </a:lnTo>
                <a:lnTo>
                  <a:pt x="101" y="833"/>
                </a:lnTo>
                <a:lnTo>
                  <a:pt x="99" y="844"/>
                </a:lnTo>
                <a:lnTo>
                  <a:pt x="99" y="844"/>
                </a:lnTo>
                <a:lnTo>
                  <a:pt x="98" y="848"/>
                </a:lnTo>
                <a:lnTo>
                  <a:pt x="96" y="852"/>
                </a:lnTo>
                <a:lnTo>
                  <a:pt x="93" y="867"/>
                </a:lnTo>
                <a:lnTo>
                  <a:pt x="93" y="867"/>
                </a:lnTo>
                <a:lnTo>
                  <a:pt x="82" y="870"/>
                </a:lnTo>
                <a:lnTo>
                  <a:pt x="77" y="872"/>
                </a:lnTo>
                <a:lnTo>
                  <a:pt x="74" y="873"/>
                </a:lnTo>
                <a:lnTo>
                  <a:pt x="74" y="873"/>
                </a:lnTo>
                <a:lnTo>
                  <a:pt x="73" y="877"/>
                </a:lnTo>
                <a:lnTo>
                  <a:pt x="72" y="885"/>
                </a:lnTo>
                <a:lnTo>
                  <a:pt x="70" y="902"/>
                </a:lnTo>
                <a:lnTo>
                  <a:pt x="69" y="928"/>
                </a:lnTo>
                <a:lnTo>
                  <a:pt x="64" y="997"/>
                </a:lnTo>
                <a:lnTo>
                  <a:pt x="84" y="1002"/>
                </a:lnTo>
                <a:lnTo>
                  <a:pt x="85" y="1020"/>
                </a:lnTo>
                <a:lnTo>
                  <a:pt x="84" y="1061"/>
                </a:lnTo>
                <a:lnTo>
                  <a:pt x="84" y="1061"/>
                </a:lnTo>
                <a:lnTo>
                  <a:pt x="83" y="1091"/>
                </a:lnTo>
                <a:lnTo>
                  <a:pt x="82" y="1113"/>
                </a:lnTo>
                <a:lnTo>
                  <a:pt x="80" y="1120"/>
                </a:lnTo>
                <a:lnTo>
                  <a:pt x="79" y="1125"/>
                </a:lnTo>
                <a:lnTo>
                  <a:pt x="79" y="1125"/>
                </a:lnTo>
                <a:lnTo>
                  <a:pt x="77" y="1131"/>
                </a:lnTo>
                <a:lnTo>
                  <a:pt x="75" y="1138"/>
                </a:lnTo>
                <a:lnTo>
                  <a:pt x="74" y="1145"/>
                </a:lnTo>
                <a:lnTo>
                  <a:pt x="74" y="1175"/>
                </a:lnTo>
                <a:lnTo>
                  <a:pt x="84" y="1175"/>
                </a:lnTo>
                <a:lnTo>
                  <a:pt x="89" y="1264"/>
                </a:lnTo>
                <a:lnTo>
                  <a:pt x="89" y="1264"/>
                </a:lnTo>
                <a:lnTo>
                  <a:pt x="90" y="1266"/>
                </a:lnTo>
                <a:lnTo>
                  <a:pt x="93" y="1271"/>
                </a:lnTo>
                <a:lnTo>
                  <a:pt x="96" y="1277"/>
                </a:lnTo>
                <a:lnTo>
                  <a:pt x="100" y="1281"/>
                </a:lnTo>
                <a:lnTo>
                  <a:pt x="104" y="1283"/>
                </a:lnTo>
                <a:lnTo>
                  <a:pt x="104" y="1283"/>
                </a:lnTo>
                <a:lnTo>
                  <a:pt x="116" y="1289"/>
                </a:lnTo>
                <a:lnTo>
                  <a:pt x="130" y="1294"/>
                </a:lnTo>
                <a:lnTo>
                  <a:pt x="15" y="2167"/>
                </a:lnTo>
                <a:lnTo>
                  <a:pt x="5" y="2192"/>
                </a:lnTo>
                <a:lnTo>
                  <a:pt x="0" y="2226"/>
                </a:lnTo>
                <a:lnTo>
                  <a:pt x="0" y="2226"/>
                </a:lnTo>
                <a:lnTo>
                  <a:pt x="5" y="2229"/>
                </a:lnTo>
                <a:lnTo>
                  <a:pt x="10" y="2231"/>
                </a:lnTo>
                <a:lnTo>
                  <a:pt x="15" y="2231"/>
                </a:lnTo>
                <a:lnTo>
                  <a:pt x="15" y="2231"/>
                </a:lnTo>
                <a:lnTo>
                  <a:pt x="21" y="2231"/>
                </a:lnTo>
                <a:lnTo>
                  <a:pt x="27" y="2232"/>
                </a:lnTo>
                <a:lnTo>
                  <a:pt x="32" y="2232"/>
                </a:lnTo>
                <a:lnTo>
                  <a:pt x="34" y="2232"/>
                </a:lnTo>
                <a:lnTo>
                  <a:pt x="35" y="2231"/>
                </a:lnTo>
                <a:lnTo>
                  <a:pt x="35" y="2231"/>
                </a:lnTo>
                <a:lnTo>
                  <a:pt x="37" y="2219"/>
                </a:lnTo>
                <a:lnTo>
                  <a:pt x="40" y="2207"/>
                </a:lnTo>
                <a:lnTo>
                  <a:pt x="40" y="2192"/>
                </a:lnTo>
                <a:lnTo>
                  <a:pt x="158" y="1305"/>
                </a:lnTo>
                <a:lnTo>
                  <a:pt x="158" y="1305"/>
                </a:lnTo>
                <a:lnTo>
                  <a:pt x="160" y="1303"/>
                </a:lnTo>
                <a:lnTo>
                  <a:pt x="162" y="1301"/>
                </a:lnTo>
                <a:lnTo>
                  <a:pt x="163" y="1298"/>
                </a:lnTo>
                <a:lnTo>
                  <a:pt x="163" y="1298"/>
                </a:lnTo>
                <a:lnTo>
                  <a:pt x="170" y="1294"/>
                </a:lnTo>
                <a:lnTo>
                  <a:pt x="175" y="1292"/>
                </a:lnTo>
                <a:lnTo>
                  <a:pt x="176" y="1289"/>
                </a:lnTo>
                <a:lnTo>
                  <a:pt x="178" y="1288"/>
                </a:lnTo>
                <a:lnTo>
                  <a:pt x="178" y="1288"/>
                </a:lnTo>
                <a:lnTo>
                  <a:pt x="179" y="1278"/>
                </a:lnTo>
                <a:lnTo>
                  <a:pt x="180" y="1272"/>
                </a:lnTo>
                <a:lnTo>
                  <a:pt x="183" y="1268"/>
                </a:lnTo>
                <a:lnTo>
                  <a:pt x="183" y="1268"/>
                </a:lnTo>
                <a:lnTo>
                  <a:pt x="186" y="1266"/>
                </a:lnTo>
                <a:lnTo>
                  <a:pt x="190" y="1261"/>
                </a:lnTo>
                <a:lnTo>
                  <a:pt x="192" y="1257"/>
                </a:lnTo>
                <a:lnTo>
                  <a:pt x="192" y="1254"/>
                </a:lnTo>
                <a:lnTo>
                  <a:pt x="192" y="1254"/>
                </a:lnTo>
                <a:lnTo>
                  <a:pt x="188" y="1234"/>
                </a:lnTo>
                <a:lnTo>
                  <a:pt x="188" y="1234"/>
                </a:lnTo>
                <a:lnTo>
                  <a:pt x="178" y="1222"/>
                </a:lnTo>
                <a:lnTo>
                  <a:pt x="172" y="1212"/>
                </a:lnTo>
                <a:lnTo>
                  <a:pt x="168" y="1204"/>
                </a:lnTo>
                <a:lnTo>
                  <a:pt x="163" y="1185"/>
                </a:lnTo>
                <a:lnTo>
                  <a:pt x="163" y="1185"/>
                </a:lnTo>
                <a:lnTo>
                  <a:pt x="168" y="1183"/>
                </a:lnTo>
                <a:lnTo>
                  <a:pt x="170" y="1182"/>
                </a:lnTo>
                <a:lnTo>
                  <a:pt x="173" y="1180"/>
                </a:lnTo>
                <a:lnTo>
                  <a:pt x="173" y="1180"/>
                </a:lnTo>
                <a:lnTo>
                  <a:pt x="174" y="1156"/>
                </a:lnTo>
                <a:lnTo>
                  <a:pt x="173" y="1108"/>
                </a:lnTo>
                <a:lnTo>
                  <a:pt x="173" y="1041"/>
                </a:lnTo>
                <a:lnTo>
                  <a:pt x="207" y="834"/>
                </a:lnTo>
                <a:lnTo>
                  <a:pt x="207" y="834"/>
                </a:lnTo>
                <a:lnTo>
                  <a:pt x="237" y="896"/>
                </a:lnTo>
                <a:lnTo>
                  <a:pt x="258" y="941"/>
                </a:lnTo>
                <a:lnTo>
                  <a:pt x="264" y="957"/>
                </a:lnTo>
                <a:lnTo>
                  <a:pt x="266" y="964"/>
                </a:lnTo>
                <a:lnTo>
                  <a:pt x="266" y="967"/>
                </a:lnTo>
                <a:lnTo>
                  <a:pt x="266" y="967"/>
                </a:lnTo>
                <a:lnTo>
                  <a:pt x="265" y="1002"/>
                </a:lnTo>
                <a:lnTo>
                  <a:pt x="264" y="1064"/>
                </a:lnTo>
                <a:lnTo>
                  <a:pt x="261" y="1150"/>
                </a:lnTo>
                <a:lnTo>
                  <a:pt x="286" y="1155"/>
                </a:lnTo>
                <a:lnTo>
                  <a:pt x="286" y="1155"/>
                </a:lnTo>
                <a:lnTo>
                  <a:pt x="279" y="1328"/>
                </a:lnTo>
                <a:lnTo>
                  <a:pt x="273" y="1449"/>
                </a:lnTo>
                <a:lnTo>
                  <a:pt x="271" y="1492"/>
                </a:lnTo>
                <a:lnTo>
                  <a:pt x="271" y="1510"/>
                </a:lnTo>
                <a:lnTo>
                  <a:pt x="271" y="1510"/>
                </a:lnTo>
                <a:lnTo>
                  <a:pt x="276" y="1529"/>
                </a:lnTo>
                <a:lnTo>
                  <a:pt x="284" y="1557"/>
                </a:lnTo>
                <a:lnTo>
                  <a:pt x="296" y="1594"/>
                </a:lnTo>
                <a:lnTo>
                  <a:pt x="419" y="1693"/>
                </a:lnTo>
                <a:lnTo>
                  <a:pt x="419" y="1693"/>
                </a:lnTo>
                <a:lnTo>
                  <a:pt x="439" y="1768"/>
                </a:lnTo>
                <a:lnTo>
                  <a:pt x="452" y="1821"/>
                </a:lnTo>
                <a:lnTo>
                  <a:pt x="457" y="1841"/>
                </a:lnTo>
                <a:lnTo>
                  <a:pt x="459" y="1851"/>
                </a:lnTo>
                <a:lnTo>
                  <a:pt x="459" y="1851"/>
                </a:lnTo>
                <a:lnTo>
                  <a:pt x="455" y="1886"/>
                </a:lnTo>
                <a:lnTo>
                  <a:pt x="446" y="1951"/>
                </a:lnTo>
                <a:lnTo>
                  <a:pt x="434" y="2044"/>
                </a:lnTo>
                <a:lnTo>
                  <a:pt x="444" y="2044"/>
                </a:lnTo>
                <a:lnTo>
                  <a:pt x="444" y="2044"/>
                </a:lnTo>
                <a:lnTo>
                  <a:pt x="423" y="2082"/>
                </a:lnTo>
                <a:lnTo>
                  <a:pt x="407" y="2109"/>
                </a:lnTo>
                <a:lnTo>
                  <a:pt x="395" y="2128"/>
                </a:lnTo>
                <a:lnTo>
                  <a:pt x="395" y="2128"/>
                </a:lnTo>
                <a:lnTo>
                  <a:pt x="385" y="2140"/>
                </a:lnTo>
                <a:lnTo>
                  <a:pt x="371" y="2157"/>
                </a:lnTo>
                <a:lnTo>
                  <a:pt x="365" y="2167"/>
                </a:lnTo>
                <a:lnTo>
                  <a:pt x="361" y="2176"/>
                </a:lnTo>
                <a:lnTo>
                  <a:pt x="359" y="2184"/>
                </a:lnTo>
                <a:lnTo>
                  <a:pt x="359" y="2188"/>
                </a:lnTo>
                <a:lnTo>
                  <a:pt x="360" y="2192"/>
                </a:lnTo>
                <a:lnTo>
                  <a:pt x="360" y="2192"/>
                </a:lnTo>
                <a:lnTo>
                  <a:pt x="365" y="2204"/>
                </a:lnTo>
                <a:lnTo>
                  <a:pt x="371" y="2214"/>
                </a:lnTo>
                <a:lnTo>
                  <a:pt x="375" y="2219"/>
                </a:lnTo>
                <a:lnTo>
                  <a:pt x="379" y="2223"/>
                </a:lnTo>
                <a:lnTo>
                  <a:pt x="383" y="2225"/>
                </a:lnTo>
                <a:lnTo>
                  <a:pt x="390" y="2226"/>
                </a:lnTo>
                <a:lnTo>
                  <a:pt x="390" y="2226"/>
                </a:lnTo>
                <a:lnTo>
                  <a:pt x="399" y="2227"/>
                </a:lnTo>
                <a:lnTo>
                  <a:pt x="414" y="2226"/>
                </a:lnTo>
                <a:lnTo>
                  <a:pt x="454" y="2225"/>
                </a:lnTo>
                <a:lnTo>
                  <a:pt x="492" y="2220"/>
                </a:lnTo>
                <a:lnTo>
                  <a:pt x="505" y="2219"/>
                </a:lnTo>
                <a:lnTo>
                  <a:pt x="513" y="2216"/>
                </a:lnTo>
                <a:lnTo>
                  <a:pt x="513" y="2216"/>
                </a:lnTo>
                <a:lnTo>
                  <a:pt x="515" y="2214"/>
                </a:lnTo>
                <a:lnTo>
                  <a:pt x="519" y="2210"/>
                </a:lnTo>
                <a:lnTo>
                  <a:pt x="524" y="2200"/>
                </a:lnTo>
                <a:lnTo>
                  <a:pt x="530" y="2189"/>
                </a:lnTo>
                <a:lnTo>
                  <a:pt x="537" y="2177"/>
                </a:lnTo>
                <a:lnTo>
                  <a:pt x="537" y="2177"/>
                </a:lnTo>
                <a:lnTo>
                  <a:pt x="545" y="2163"/>
                </a:lnTo>
                <a:lnTo>
                  <a:pt x="552" y="2150"/>
                </a:lnTo>
                <a:lnTo>
                  <a:pt x="560" y="2137"/>
                </a:lnTo>
                <a:lnTo>
                  <a:pt x="563" y="2132"/>
                </a:lnTo>
                <a:lnTo>
                  <a:pt x="567" y="2128"/>
                </a:lnTo>
                <a:lnTo>
                  <a:pt x="567" y="2128"/>
                </a:lnTo>
                <a:lnTo>
                  <a:pt x="574" y="2120"/>
                </a:lnTo>
                <a:lnTo>
                  <a:pt x="579" y="2113"/>
                </a:lnTo>
                <a:lnTo>
                  <a:pt x="581" y="2109"/>
                </a:lnTo>
                <a:lnTo>
                  <a:pt x="582" y="2104"/>
                </a:lnTo>
                <a:lnTo>
                  <a:pt x="582" y="2093"/>
                </a:lnTo>
                <a:lnTo>
                  <a:pt x="582" y="2093"/>
                </a:lnTo>
                <a:lnTo>
                  <a:pt x="581" y="2079"/>
                </a:lnTo>
                <a:lnTo>
                  <a:pt x="582" y="2066"/>
                </a:lnTo>
                <a:lnTo>
                  <a:pt x="582" y="2053"/>
                </a:lnTo>
                <a:lnTo>
                  <a:pt x="582" y="2053"/>
                </a:lnTo>
                <a:lnTo>
                  <a:pt x="610" y="2041"/>
                </a:lnTo>
                <a:lnTo>
                  <a:pt x="641" y="2028"/>
                </a:lnTo>
                <a:lnTo>
                  <a:pt x="675" y="2010"/>
                </a:lnTo>
                <a:lnTo>
                  <a:pt x="711" y="1992"/>
                </a:lnTo>
                <a:lnTo>
                  <a:pt x="746" y="1972"/>
                </a:lnTo>
                <a:lnTo>
                  <a:pt x="760" y="1962"/>
                </a:lnTo>
                <a:lnTo>
                  <a:pt x="773" y="1952"/>
                </a:lnTo>
                <a:lnTo>
                  <a:pt x="783" y="1944"/>
                </a:lnTo>
                <a:lnTo>
                  <a:pt x="789" y="1935"/>
                </a:lnTo>
                <a:lnTo>
                  <a:pt x="789" y="1935"/>
                </a:lnTo>
                <a:lnTo>
                  <a:pt x="797" y="1920"/>
                </a:lnTo>
                <a:lnTo>
                  <a:pt x="804" y="1907"/>
                </a:lnTo>
                <a:lnTo>
                  <a:pt x="807" y="1895"/>
                </a:lnTo>
                <a:lnTo>
                  <a:pt x="809" y="1884"/>
                </a:lnTo>
                <a:lnTo>
                  <a:pt x="807" y="1876"/>
                </a:lnTo>
                <a:lnTo>
                  <a:pt x="805" y="1867"/>
                </a:lnTo>
                <a:lnTo>
                  <a:pt x="800" y="1858"/>
                </a:lnTo>
                <a:lnTo>
                  <a:pt x="794" y="1851"/>
                </a:lnTo>
                <a:lnTo>
                  <a:pt x="794" y="1851"/>
                </a:lnTo>
                <a:lnTo>
                  <a:pt x="781" y="1836"/>
                </a:lnTo>
                <a:lnTo>
                  <a:pt x="773" y="1823"/>
                </a:lnTo>
                <a:lnTo>
                  <a:pt x="763" y="1810"/>
                </a:lnTo>
                <a:lnTo>
                  <a:pt x="759" y="1805"/>
                </a:lnTo>
                <a:lnTo>
                  <a:pt x="754" y="1802"/>
                </a:lnTo>
                <a:lnTo>
                  <a:pt x="754" y="1802"/>
                </a:lnTo>
                <a:lnTo>
                  <a:pt x="746" y="1792"/>
                </a:lnTo>
                <a:lnTo>
                  <a:pt x="730" y="1771"/>
                </a:lnTo>
                <a:lnTo>
                  <a:pt x="688" y="1714"/>
                </a:lnTo>
                <a:lnTo>
                  <a:pt x="631" y="1634"/>
                </a:lnTo>
                <a:lnTo>
                  <a:pt x="631" y="1634"/>
                </a:lnTo>
                <a:lnTo>
                  <a:pt x="647" y="1541"/>
                </a:lnTo>
                <a:lnTo>
                  <a:pt x="661" y="1473"/>
                </a:lnTo>
                <a:lnTo>
                  <a:pt x="667" y="1446"/>
                </a:lnTo>
                <a:lnTo>
                  <a:pt x="671" y="1431"/>
                </a:lnTo>
                <a:lnTo>
                  <a:pt x="671" y="1431"/>
                </a:lnTo>
                <a:lnTo>
                  <a:pt x="679" y="1402"/>
                </a:lnTo>
                <a:lnTo>
                  <a:pt x="690" y="1357"/>
                </a:lnTo>
                <a:lnTo>
                  <a:pt x="710" y="1264"/>
                </a:lnTo>
                <a:lnTo>
                  <a:pt x="710" y="1264"/>
                </a:lnTo>
                <a:lnTo>
                  <a:pt x="716" y="1226"/>
                </a:lnTo>
                <a:lnTo>
                  <a:pt x="721" y="1193"/>
                </a:lnTo>
                <a:lnTo>
                  <a:pt x="725" y="1160"/>
                </a:lnTo>
                <a:lnTo>
                  <a:pt x="759" y="1160"/>
                </a:lnTo>
                <a:lnTo>
                  <a:pt x="695" y="977"/>
                </a:lnTo>
                <a:lnTo>
                  <a:pt x="695" y="977"/>
                </a:lnTo>
                <a:lnTo>
                  <a:pt x="666" y="636"/>
                </a:lnTo>
                <a:lnTo>
                  <a:pt x="666" y="636"/>
                </a:lnTo>
                <a:lnTo>
                  <a:pt x="662" y="598"/>
                </a:lnTo>
                <a:lnTo>
                  <a:pt x="656" y="533"/>
                </a:lnTo>
                <a:lnTo>
                  <a:pt x="651" y="498"/>
                </a:lnTo>
                <a:lnTo>
                  <a:pt x="645" y="467"/>
                </a:lnTo>
                <a:lnTo>
                  <a:pt x="641" y="454"/>
                </a:lnTo>
                <a:lnTo>
                  <a:pt x="638" y="443"/>
                </a:lnTo>
                <a:lnTo>
                  <a:pt x="635" y="434"/>
                </a:lnTo>
                <a:lnTo>
                  <a:pt x="631" y="429"/>
                </a:lnTo>
                <a:lnTo>
                  <a:pt x="631" y="429"/>
                </a:lnTo>
                <a:lnTo>
                  <a:pt x="614" y="414"/>
                </a:lnTo>
                <a:lnTo>
                  <a:pt x="595" y="400"/>
                </a:lnTo>
                <a:lnTo>
                  <a:pt x="577" y="390"/>
                </a:lnTo>
                <a:lnTo>
                  <a:pt x="568" y="386"/>
                </a:lnTo>
                <a:lnTo>
                  <a:pt x="562" y="385"/>
                </a:lnTo>
                <a:lnTo>
                  <a:pt x="562" y="385"/>
                </a:lnTo>
                <a:lnTo>
                  <a:pt x="537" y="380"/>
                </a:lnTo>
                <a:lnTo>
                  <a:pt x="498" y="371"/>
                </a:lnTo>
                <a:lnTo>
                  <a:pt x="460" y="360"/>
                </a:lnTo>
                <a:lnTo>
                  <a:pt x="446" y="354"/>
                </a:lnTo>
                <a:lnTo>
                  <a:pt x="441" y="353"/>
                </a:lnTo>
                <a:lnTo>
                  <a:pt x="439" y="350"/>
                </a:lnTo>
                <a:lnTo>
                  <a:pt x="439" y="350"/>
                </a:lnTo>
                <a:lnTo>
                  <a:pt x="432" y="338"/>
                </a:lnTo>
                <a:lnTo>
                  <a:pt x="423" y="322"/>
                </a:lnTo>
                <a:lnTo>
                  <a:pt x="414" y="301"/>
                </a:lnTo>
                <a:lnTo>
                  <a:pt x="434" y="271"/>
                </a:lnTo>
                <a:lnTo>
                  <a:pt x="434" y="222"/>
                </a:lnTo>
                <a:lnTo>
                  <a:pt x="434" y="222"/>
                </a:lnTo>
                <a:lnTo>
                  <a:pt x="441" y="237"/>
                </a:lnTo>
                <a:lnTo>
                  <a:pt x="445" y="240"/>
                </a:lnTo>
                <a:lnTo>
                  <a:pt x="448" y="242"/>
                </a:lnTo>
                <a:lnTo>
                  <a:pt x="448" y="242"/>
                </a:lnTo>
                <a:lnTo>
                  <a:pt x="449" y="242"/>
                </a:lnTo>
                <a:lnTo>
                  <a:pt x="449" y="237"/>
                </a:lnTo>
                <a:lnTo>
                  <a:pt x="449" y="237"/>
                </a:lnTo>
                <a:lnTo>
                  <a:pt x="446" y="219"/>
                </a:lnTo>
                <a:lnTo>
                  <a:pt x="441" y="198"/>
                </a:lnTo>
                <a:lnTo>
                  <a:pt x="434" y="172"/>
                </a:lnTo>
                <a:lnTo>
                  <a:pt x="434" y="172"/>
                </a:lnTo>
                <a:lnTo>
                  <a:pt x="427" y="144"/>
                </a:lnTo>
                <a:lnTo>
                  <a:pt x="419" y="118"/>
                </a:lnTo>
                <a:lnTo>
                  <a:pt x="419" y="118"/>
                </a:lnTo>
                <a:lnTo>
                  <a:pt x="427" y="122"/>
                </a:lnTo>
                <a:lnTo>
                  <a:pt x="432" y="122"/>
                </a:lnTo>
                <a:lnTo>
                  <a:pt x="433" y="121"/>
                </a:lnTo>
                <a:lnTo>
                  <a:pt x="434" y="118"/>
                </a:lnTo>
                <a:lnTo>
                  <a:pt x="434" y="118"/>
                </a:lnTo>
                <a:lnTo>
                  <a:pt x="433" y="111"/>
                </a:lnTo>
                <a:lnTo>
                  <a:pt x="429" y="100"/>
                </a:lnTo>
                <a:lnTo>
                  <a:pt x="423" y="87"/>
                </a:lnTo>
                <a:lnTo>
                  <a:pt x="414" y="74"/>
                </a:lnTo>
                <a:lnTo>
                  <a:pt x="414" y="74"/>
                </a:lnTo>
                <a:lnTo>
                  <a:pt x="407" y="61"/>
                </a:lnTo>
                <a:lnTo>
                  <a:pt x="402" y="50"/>
                </a:lnTo>
                <a:lnTo>
                  <a:pt x="397" y="43"/>
                </a:lnTo>
                <a:lnTo>
                  <a:pt x="390" y="34"/>
                </a:lnTo>
                <a:lnTo>
                  <a:pt x="390" y="34"/>
                </a:lnTo>
                <a:lnTo>
                  <a:pt x="385" y="30"/>
                </a:lnTo>
                <a:lnTo>
                  <a:pt x="379" y="28"/>
                </a:lnTo>
                <a:lnTo>
                  <a:pt x="367" y="26"/>
                </a:lnTo>
                <a:lnTo>
                  <a:pt x="359" y="24"/>
                </a:lnTo>
                <a:lnTo>
                  <a:pt x="355" y="24"/>
                </a:lnTo>
                <a:lnTo>
                  <a:pt x="355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E397F00F-0312-4BB5-5CEB-247DA11E2AB3}"/>
              </a:ext>
            </a:extLst>
          </p:cNvPr>
          <p:cNvSpPr>
            <a:spLocks noEditPoints="1"/>
          </p:cNvSpPr>
          <p:nvPr/>
        </p:nvSpPr>
        <p:spPr bwMode="auto">
          <a:xfrm>
            <a:off x="1562904" y="3856766"/>
            <a:ext cx="1089383" cy="2519829"/>
          </a:xfrm>
          <a:custGeom>
            <a:avLst/>
            <a:gdLst>
              <a:gd name="T0" fmla="*/ 88 w 971"/>
              <a:gd name="T1" fmla="*/ 2009 h 2246"/>
              <a:gd name="T2" fmla="*/ 111 w 971"/>
              <a:gd name="T3" fmla="*/ 2122 h 2246"/>
              <a:gd name="T4" fmla="*/ 155 w 971"/>
              <a:gd name="T5" fmla="*/ 2223 h 2246"/>
              <a:gd name="T6" fmla="*/ 151 w 971"/>
              <a:gd name="T7" fmla="*/ 2124 h 2246"/>
              <a:gd name="T8" fmla="*/ 184 w 971"/>
              <a:gd name="T9" fmla="*/ 2029 h 2246"/>
              <a:gd name="T10" fmla="*/ 228 w 971"/>
              <a:gd name="T11" fmla="*/ 1524 h 2246"/>
              <a:gd name="T12" fmla="*/ 258 w 971"/>
              <a:gd name="T13" fmla="*/ 1722 h 2246"/>
              <a:gd name="T14" fmla="*/ 291 w 971"/>
              <a:gd name="T15" fmla="*/ 1776 h 2246"/>
              <a:gd name="T16" fmla="*/ 433 w 971"/>
              <a:gd name="T17" fmla="*/ 1622 h 2246"/>
              <a:gd name="T18" fmla="*/ 462 w 971"/>
              <a:gd name="T19" fmla="*/ 1511 h 2246"/>
              <a:gd name="T20" fmla="*/ 417 w 971"/>
              <a:gd name="T21" fmla="*/ 1419 h 2246"/>
              <a:gd name="T22" fmla="*/ 478 w 971"/>
              <a:gd name="T23" fmla="*/ 1692 h 2246"/>
              <a:gd name="T24" fmla="*/ 477 w 971"/>
              <a:gd name="T25" fmla="*/ 2026 h 2246"/>
              <a:gd name="T26" fmla="*/ 515 w 971"/>
              <a:gd name="T27" fmla="*/ 2121 h 2246"/>
              <a:gd name="T28" fmla="*/ 629 w 971"/>
              <a:gd name="T29" fmla="*/ 2101 h 2246"/>
              <a:gd name="T30" fmla="*/ 595 w 971"/>
              <a:gd name="T31" fmla="*/ 1972 h 2246"/>
              <a:gd name="T32" fmla="*/ 679 w 971"/>
              <a:gd name="T33" fmla="*/ 1501 h 2246"/>
              <a:gd name="T34" fmla="*/ 677 w 971"/>
              <a:gd name="T35" fmla="*/ 1126 h 2246"/>
              <a:gd name="T36" fmla="*/ 706 w 971"/>
              <a:gd name="T37" fmla="*/ 1290 h 2246"/>
              <a:gd name="T38" fmla="*/ 797 w 971"/>
              <a:gd name="T39" fmla="*/ 1590 h 2246"/>
              <a:gd name="T40" fmla="*/ 865 w 971"/>
              <a:gd name="T41" fmla="*/ 2051 h 2246"/>
              <a:gd name="T42" fmla="*/ 905 w 971"/>
              <a:gd name="T43" fmla="*/ 2145 h 2246"/>
              <a:gd name="T44" fmla="*/ 924 w 971"/>
              <a:gd name="T45" fmla="*/ 2244 h 2246"/>
              <a:gd name="T46" fmla="*/ 950 w 971"/>
              <a:gd name="T47" fmla="*/ 2123 h 2246"/>
              <a:gd name="T48" fmla="*/ 910 w 971"/>
              <a:gd name="T49" fmla="*/ 1697 h 2246"/>
              <a:gd name="T50" fmla="*/ 853 w 971"/>
              <a:gd name="T51" fmla="*/ 737 h 2246"/>
              <a:gd name="T52" fmla="*/ 900 w 971"/>
              <a:gd name="T53" fmla="*/ 702 h 2246"/>
              <a:gd name="T54" fmla="*/ 795 w 971"/>
              <a:gd name="T55" fmla="*/ 653 h 2246"/>
              <a:gd name="T56" fmla="*/ 691 w 971"/>
              <a:gd name="T57" fmla="*/ 464 h 2246"/>
              <a:gd name="T58" fmla="*/ 451 w 971"/>
              <a:gd name="T59" fmla="*/ 302 h 2246"/>
              <a:gd name="T60" fmla="*/ 471 w 971"/>
              <a:gd name="T61" fmla="*/ 210 h 2246"/>
              <a:gd name="T62" fmla="*/ 431 w 971"/>
              <a:gd name="T63" fmla="*/ 72 h 2246"/>
              <a:gd name="T64" fmla="*/ 342 w 971"/>
              <a:gd name="T65" fmla="*/ 15 h 2246"/>
              <a:gd name="T66" fmla="*/ 252 w 971"/>
              <a:gd name="T67" fmla="*/ 3 h 2246"/>
              <a:gd name="T68" fmla="*/ 181 w 971"/>
              <a:gd name="T69" fmla="*/ 100 h 2246"/>
              <a:gd name="T70" fmla="*/ 217 w 971"/>
              <a:gd name="T71" fmla="*/ 310 h 2246"/>
              <a:gd name="T72" fmla="*/ 123 w 971"/>
              <a:gd name="T73" fmla="*/ 389 h 2246"/>
              <a:gd name="T74" fmla="*/ 45 w 971"/>
              <a:gd name="T75" fmla="*/ 491 h 2246"/>
              <a:gd name="T76" fmla="*/ 0 w 971"/>
              <a:gd name="T77" fmla="*/ 985 h 2246"/>
              <a:gd name="T78" fmla="*/ 149 w 971"/>
              <a:gd name="T79" fmla="*/ 1181 h 2246"/>
              <a:gd name="T80" fmla="*/ 204 w 971"/>
              <a:gd name="T81" fmla="*/ 886 h 2246"/>
              <a:gd name="T82" fmla="*/ 183 w 971"/>
              <a:gd name="T83" fmla="*/ 1087 h 2246"/>
              <a:gd name="T84" fmla="*/ 168 w 971"/>
              <a:gd name="T85" fmla="*/ 1224 h 2246"/>
              <a:gd name="T86" fmla="*/ 210 w 971"/>
              <a:gd name="T87" fmla="*/ 1487 h 2246"/>
              <a:gd name="T88" fmla="*/ 133 w 971"/>
              <a:gd name="T89" fmla="*/ 1664 h 2246"/>
              <a:gd name="T90" fmla="*/ 96 w 971"/>
              <a:gd name="T91" fmla="*/ 1507 h 2246"/>
              <a:gd name="T92" fmla="*/ 115 w 971"/>
              <a:gd name="T93" fmla="*/ 1270 h 2246"/>
              <a:gd name="T94" fmla="*/ 629 w 971"/>
              <a:gd name="T95" fmla="*/ 736 h 2246"/>
              <a:gd name="T96" fmla="*/ 629 w 971"/>
              <a:gd name="T97" fmla="*/ 736 h 2246"/>
              <a:gd name="T98" fmla="*/ 742 w 971"/>
              <a:gd name="T99" fmla="*/ 1197 h 2246"/>
              <a:gd name="T100" fmla="*/ 700 w 971"/>
              <a:gd name="T101" fmla="*/ 802 h 2246"/>
              <a:gd name="T102" fmla="*/ 804 w 971"/>
              <a:gd name="T103" fmla="*/ 1110 h 2246"/>
              <a:gd name="T104" fmla="*/ 874 w 971"/>
              <a:gd name="T105" fmla="*/ 1252 h 2246"/>
              <a:gd name="T106" fmla="*/ 897 w 971"/>
              <a:gd name="T107" fmla="*/ 1590 h 2246"/>
              <a:gd name="T108" fmla="*/ 844 w 971"/>
              <a:gd name="T109" fmla="*/ 1666 h 2246"/>
              <a:gd name="T110" fmla="*/ 772 w 971"/>
              <a:gd name="T111" fmla="*/ 1460 h 2246"/>
              <a:gd name="T112" fmla="*/ 790 w 971"/>
              <a:gd name="T113" fmla="*/ 1242 h 2246"/>
              <a:gd name="T114" fmla="*/ 832 w 971"/>
              <a:gd name="T115" fmla="*/ 1260 h 2246"/>
              <a:gd name="T116" fmla="*/ 849 w 971"/>
              <a:gd name="T117" fmla="*/ 1282 h 2246"/>
              <a:gd name="T118" fmla="*/ 169 w 971"/>
              <a:gd name="T119" fmla="*/ 788 h 2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71" h="2246">
                <a:moveTo>
                  <a:pt x="75" y="1223"/>
                </a:moveTo>
                <a:lnTo>
                  <a:pt x="75" y="1223"/>
                </a:lnTo>
                <a:lnTo>
                  <a:pt x="72" y="1412"/>
                </a:lnTo>
                <a:lnTo>
                  <a:pt x="70" y="1495"/>
                </a:lnTo>
                <a:lnTo>
                  <a:pt x="70" y="1495"/>
                </a:lnTo>
                <a:lnTo>
                  <a:pt x="78" y="1531"/>
                </a:lnTo>
                <a:lnTo>
                  <a:pt x="91" y="1594"/>
                </a:lnTo>
                <a:lnTo>
                  <a:pt x="111" y="1682"/>
                </a:lnTo>
                <a:lnTo>
                  <a:pt x="111" y="1682"/>
                </a:lnTo>
                <a:lnTo>
                  <a:pt x="96" y="1875"/>
                </a:lnTo>
                <a:lnTo>
                  <a:pt x="88" y="2009"/>
                </a:lnTo>
                <a:lnTo>
                  <a:pt x="84" y="2075"/>
                </a:lnTo>
                <a:lnTo>
                  <a:pt x="84" y="2075"/>
                </a:lnTo>
                <a:lnTo>
                  <a:pt x="84" y="2081"/>
                </a:lnTo>
                <a:lnTo>
                  <a:pt x="86" y="2086"/>
                </a:lnTo>
                <a:lnTo>
                  <a:pt x="91" y="2092"/>
                </a:lnTo>
                <a:lnTo>
                  <a:pt x="99" y="2101"/>
                </a:lnTo>
                <a:lnTo>
                  <a:pt x="99" y="2101"/>
                </a:lnTo>
                <a:lnTo>
                  <a:pt x="104" y="2105"/>
                </a:lnTo>
                <a:lnTo>
                  <a:pt x="107" y="2111"/>
                </a:lnTo>
                <a:lnTo>
                  <a:pt x="110" y="2117"/>
                </a:lnTo>
                <a:lnTo>
                  <a:pt x="111" y="2122"/>
                </a:lnTo>
                <a:lnTo>
                  <a:pt x="114" y="2132"/>
                </a:lnTo>
                <a:lnTo>
                  <a:pt x="114" y="2135"/>
                </a:lnTo>
                <a:lnTo>
                  <a:pt x="99" y="2232"/>
                </a:lnTo>
                <a:lnTo>
                  <a:pt x="99" y="2232"/>
                </a:lnTo>
                <a:lnTo>
                  <a:pt x="104" y="2232"/>
                </a:lnTo>
                <a:lnTo>
                  <a:pt x="117" y="2233"/>
                </a:lnTo>
                <a:lnTo>
                  <a:pt x="133" y="2233"/>
                </a:lnTo>
                <a:lnTo>
                  <a:pt x="139" y="2232"/>
                </a:lnTo>
                <a:lnTo>
                  <a:pt x="144" y="2229"/>
                </a:lnTo>
                <a:lnTo>
                  <a:pt x="144" y="2229"/>
                </a:lnTo>
                <a:lnTo>
                  <a:pt x="155" y="2223"/>
                </a:lnTo>
                <a:lnTo>
                  <a:pt x="157" y="2222"/>
                </a:lnTo>
                <a:lnTo>
                  <a:pt x="158" y="2221"/>
                </a:lnTo>
                <a:lnTo>
                  <a:pt x="158" y="2221"/>
                </a:lnTo>
                <a:lnTo>
                  <a:pt x="158" y="2174"/>
                </a:lnTo>
                <a:lnTo>
                  <a:pt x="158" y="2143"/>
                </a:lnTo>
                <a:lnTo>
                  <a:pt x="158" y="2133"/>
                </a:lnTo>
                <a:lnTo>
                  <a:pt x="157" y="2129"/>
                </a:lnTo>
                <a:lnTo>
                  <a:pt x="157" y="2129"/>
                </a:lnTo>
                <a:lnTo>
                  <a:pt x="155" y="2128"/>
                </a:lnTo>
                <a:lnTo>
                  <a:pt x="153" y="2127"/>
                </a:lnTo>
                <a:lnTo>
                  <a:pt x="151" y="2124"/>
                </a:lnTo>
                <a:lnTo>
                  <a:pt x="147" y="2088"/>
                </a:lnTo>
                <a:lnTo>
                  <a:pt x="157" y="2075"/>
                </a:lnTo>
                <a:lnTo>
                  <a:pt x="192" y="2056"/>
                </a:lnTo>
                <a:lnTo>
                  <a:pt x="192" y="2056"/>
                </a:lnTo>
                <a:lnTo>
                  <a:pt x="192" y="2045"/>
                </a:lnTo>
                <a:lnTo>
                  <a:pt x="191" y="2038"/>
                </a:lnTo>
                <a:lnTo>
                  <a:pt x="190" y="2033"/>
                </a:lnTo>
                <a:lnTo>
                  <a:pt x="190" y="2033"/>
                </a:lnTo>
                <a:lnTo>
                  <a:pt x="186" y="2032"/>
                </a:lnTo>
                <a:lnTo>
                  <a:pt x="184" y="2029"/>
                </a:lnTo>
                <a:lnTo>
                  <a:pt x="184" y="2029"/>
                </a:lnTo>
                <a:lnTo>
                  <a:pt x="186" y="1961"/>
                </a:lnTo>
                <a:lnTo>
                  <a:pt x="191" y="1812"/>
                </a:lnTo>
                <a:lnTo>
                  <a:pt x="199" y="1661"/>
                </a:lnTo>
                <a:lnTo>
                  <a:pt x="202" y="1611"/>
                </a:lnTo>
                <a:lnTo>
                  <a:pt x="204" y="1596"/>
                </a:lnTo>
                <a:lnTo>
                  <a:pt x="205" y="1590"/>
                </a:lnTo>
                <a:lnTo>
                  <a:pt x="205" y="1590"/>
                </a:lnTo>
                <a:lnTo>
                  <a:pt x="208" y="1582"/>
                </a:lnTo>
                <a:lnTo>
                  <a:pt x="213" y="1568"/>
                </a:lnTo>
                <a:lnTo>
                  <a:pt x="228" y="1524"/>
                </a:lnTo>
                <a:lnTo>
                  <a:pt x="228" y="1524"/>
                </a:lnTo>
                <a:lnTo>
                  <a:pt x="236" y="1536"/>
                </a:lnTo>
                <a:lnTo>
                  <a:pt x="244" y="1547"/>
                </a:lnTo>
                <a:lnTo>
                  <a:pt x="261" y="1569"/>
                </a:lnTo>
                <a:lnTo>
                  <a:pt x="281" y="1591"/>
                </a:lnTo>
                <a:lnTo>
                  <a:pt x="281" y="1591"/>
                </a:lnTo>
                <a:lnTo>
                  <a:pt x="274" y="1616"/>
                </a:lnTo>
                <a:lnTo>
                  <a:pt x="268" y="1643"/>
                </a:lnTo>
                <a:lnTo>
                  <a:pt x="261" y="1674"/>
                </a:lnTo>
                <a:lnTo>
                  <a:pt x="260" y="1690"/>
                </a:lnTo>
                <a:lnTo>
                  <a:pt x="258" y="1706"/>
                </a:lnTo>
                <a:lnTo>
                  <a:pt x="258" y="1722"/>
                </a:lnTo>
                <a:lnTo>
                  <a:pt x="259" y="1735"/>
                </a:lnTo>
                <a:lnTo>
                  <a:pt x="260" y="1749"/>
                </a:lnTo>
                <a:lnTo>
                  <a:pt x="264" y="1760"/>
                </a:lnTo>
                <a:lnTo>
                  <a:pt x="266" y="1765"/>
                </a:lnTo>
                <a:lnTo>
                  <a:pt x="270" y="1769"/>
                </a:lnTo>
                <a:lnTo>
                  <a:pt x="274" y="1771"/>
                </a:lnTo>
                <a:lnTo>
                  <a:pt x="277" y="1774"/>
                </a:lnTo>
                <a:lnTo>
                  <a:pt x="277" y="1774"/>
                </a:lnTo>
                <a:lnTo>
                  <a:pt x="282" y="1776"/>
                </a:lnTo>
                <a:lnTo>
                  <a:pt x="286" y="1776"/>
                </a:lnTo>
                <a:lnTo>
                  <a:pt x="291" y="1776"/>
                </a:lnTo>
                <a:lnTo>
                  <a:pt x="297" y="1775"/>
                </a:lnTo>
                <a:lnTo>
                  <a:pt x="307" y="1771"/>
                </a:lnTo>
                <a:lnTo>
                  <a:pt x="318" y="1765"/>
                </a:lnTo>
                <a:lnTo>
                  <a:pt x="330" y="1755"/>
                </a:lnTo>
                <a:lnTo>
                  <a:pt x="342" y="1745"/>
                </a:lnTo>
                <a:lnTo>
                  <a:pt x="354" y="1733"/>
                </a:lnTo>
                <a:lnTo>
                  <a:pt x="365" y="1719"/>
                </a:lnTo>
                <a:lnTo>
                  <a:pt x="387" y="1691"/>
                </a:lnTo>
                <a:lnTo>
                  <a:pt x="407" y="1664"/>
                </a:lnTo>
                <a:lnTo>
                  <a:pt x="422" y="1639"/>
                </a:lnTo>
                <a:lnTo>
                  <a:pt x="433" y="1622"/>
                </a:lnTo>
                <a:lnTo>
                  <a:pt x="433" y="1622"/>
                </a:lnTo>
                <a:lnTo>
                  <a:pt x="449" y="1594"/>
                </a:lnTo>
                <a:lnTo>
                  <a:pt x="455" y="1577"/>
                </a:lnTo>
                <a:lnTo>
                  <a:pt x="461" y="1561"/>
                </a:lnTo>
                <a:lnTo>
                  <a:pt x="466" y="1547"/>
                </a:lnTo>
                <a:lnTo>
                  <a:pt x="468" y="1533"/>
                </a:lnTo>
                <a:lnTo>
                  <a:pt x="467" y="1527"/>
                </a:lnTo>
                <a:lnTo>
                  <a:pt x="467" y="1521"/>
                </a:lnTo>
                <a:lnTo>
                  <a:pt x="465" y="1515"/>
                </a:lnTo>
                <a:lnTo>
                  <a:pt x="462" y="1511"/>
                </a:lnTo>
                <a:lnTo>
                  <a:pt x="462" y="1511"/>
                </a:lnTo>
                <a:lnTo>
                  <a:pt x="456" y="1502"/>
                </a:lnTo>
                <a:lnTo>
                  <a:pt x="449" y="1495"/>
                </a:lnTo>
                <a:lnTo>
                  <a:pt x="441" y="1490"/>
                </a:lnTo>
                <a:lnTo>
                  <a:pt x="434" y="1485"/>
                </a:lnTo>
                <a:lnTo>
                  <a:pt x="420" y="1476"/>
                </a:lnTo>
                <a:lnTo>
                  <a:pt x="409" y="1470"/>
                </a:lnTo>
                <a:lnTo>
                  <a:pt x="409" y="1470"/>
                </a:lnTo>
                <a:lnTo>
                  <a:pt x="408" y="1468"/>
                </a:lnTo>
                <a:lnTo>
                  <a:pt x="408" y="1461"/>
                </a:lnTo>
                <a:lnTo>
                  <a:pt x="411" y="1443"/>
                </a:lnTo>
                <a:lnTo>
                  <a:pt x="417" y="1419"/>
                </a:lnTo>
                <a:lnTo>
                  <a:pt x="424" y="1391"/>
                </a:lnTo>
                <a:lnTo>
                  <a:pt x="439" y="1342"/>
                </a:lnTo>
                <a:lnTo>
                  <a:pt x="446" y="1318"/>
                </a:lnTo>
                <a:lnTo>
                  <a:pt x="446" y="1318"/>
                </a:lnTo>
                <a:lnTo>
                  <a:pt x="466" y="1403"/>
                </a:lnTo>
                <a:lnTo>
                  <a:pt x="481" y="1468"/>
                </a:lnTo>
                <a:lnTo>
                  <a:pt x="486" y="1492"/>
                </a:lnTo>
                <a:lnTo>
                  <a:pt x="487" y="1508"/>
                </a:lnTo>
                <a:lnTo>
                  <a:pt x="487" y="1508"/>
                </a:lnTo>
                <a:lnTo>
                  <a:pt x="484" y="1574"/>
                </a:lnTo>
                <a:lnTo>
                  <a:pt x="478" y="1692"/>
                </a:lnTo>
                <a:lnTo>
                  <a:pt x="468" y="1856"/>
                </a:lnTo>
                <a:lnTo>
                  <a:pt x="493" y="1864"/>
                </a:lnTo>
                <a:lnTo>
                  <a:pt x="493" y="1864"/>
                </a:lnTo>
                <a:lnTo>
                  <a:pt x="483" y="1902"/>
                </a:lnTo>
                <a:lnTo>
                  <a:pt x="476" y="1932"/>
                </a:lnTo>
                <a:lnTo>
                  <a:pt x="472" y="1955"/>
                </a:lnTo>
                <a:lnTo>
                  <a:pt x="472" y="1955"/>
                </a:lnTo>
                <a:lnTo>
                  <a:pt x="471" y="1965"/>
                </a:lnTo>
                <a:lnTo>
                  <a:pt x="471" y="1976"/>
                </a:lnTo>
                <a:lnTo>
                  <a:pt x="473" y="2002"/>
                </a:lnTo>
                <a:lnTo>
                  <a:pt x="477" y="2026"/>
                </a:lnTo>
                <a:lnTo>
                  <a:pt x="480" y="2039"/>
                </a:lnTo>
                <a:lnTo>
                  <a:pt x="480" y="2039"/>
                </a:lnTo>
                <a:lnTo>
                  <a:pt x="482" y="2053"/>
                </a:lnTo>
                <a:lnTo>
                  <a:pt x="483" y="2065"/>
                </a:lnTo>
                <a:lnTo>
                  <a:pt x="487" y="2077"/>
                </a:lnTo>
                <a:lnTo>
                  <a:pt x="491" y="2091"/>
                </a:lnTo>
                <a:lnTo>
                  <a:pt x="497" y="2103"/>
                </a:lnTo>
                <a:lnTo>
                  <a:pt x="502" y="2108"/>
                </a:lnTo>
                <a:lnTo>
                  <a:pt x="505" y="2113"/>
                </a:lnTo>
                <a:lnTo>
                  <a:pt x="510" y="2117"/>
                </a:lnTo>
                <a:lnTo>
                  <a:pt x="515" y="2121"/>
                </a:lnTo>
                <a:lnTo>
                  <a:pt x="515" y="2121"/>
                </a:lnTo>
                <a:lnTo>
                  <a:pt x="523" y="2122"/>
                </a:lnTo>
                <a:lnTo>
                  <a:pt x="529" y="2124"/>
                </a:lnTo>
                <a:lnTo>
                  <a:pt x="545" y="2125"/>
                </a:lnTo>
                <a:lnTo>
                  <a:pt x="562" y="2124"/>
                </a:lnTo>
                <a:lnTo>
                  <a:pt x="581" y="2121"/>
                </a:lnTo>
                <a:lnTo>
                  <a:pt x="597" y="2117"/>
                </a:lnTo>
                <a:lnTo>
                  <a:pt x="611" y="2112"/>
                </a:lnTo>
                <a:lnTo>
                  <a:pt x="622" y="2106"/>
                </a:lnTo>
                <a:lnTo>
                  <a:pt x="626" y="2103"/>
                </a:lnTo>
                <a:lnTo>
                  <a:pt x="629" y="2101"/>
                </a:lnTo>
                <a:lnTo>
                  <a:pt x="629" y="2101"/>
                </a:lnTo>
                <a:lnTo>
                  <a:pt x="631" y="2093"/>
                </a:lnTo>
                <a:lnTo>
                  <a:pt x="632" y="2087"/>
                </a:lnTo>
                <a:lnTo>
                  <a:pt x="632" y="2080"/>
                </a:lnTo>
                <a:lnTo>
                  <a:pt x="632" y="2071"/>
                </a:lnTo>
                <a:lnTo>
                  <a:pt x="629" y="2053"/>
                </a:lnTo>
                <a:lnTo>
                  <a:pt x="622" y="2032"/>
                </a:lnTo>
                <a:lnTo>
                  <a:pt x="622" y="2032"/>
                </a:lnTo>
                <a:lnTo>
                  <a:pt x="613" y="2008"/>
                </a:lnTo>
                <a:lnTo>
                  <a:pt x="603" y="1987"/>
                </a:lnTo>
                <a:lnTo>
                  <a:pt x="595" y="1972"/>
                </a:lnTo>
                <a:lnTo>
                  <a:pt x="592" y="1965"/>
                </a:lnTo>
                <a:lnTo>
                  <a:pt x="592" y="1965"/>
                </a:lnTo>
                <a:lnTo>
                  <a:pt x="590" y="1933"/>
                </a:lnTo>
                <a:lnTo>
                  <a:pt x="590" y="1912"/>
                </a:lnTo>
                <a:lnTo>
                  <a:pt x="590" y="1901"/>
                </a:lnTo>
                <a:lnTo>
                  <a:pt x="590" y="1901"/>
                </a:lnTo>
                <a:lnTo>
                  <a:pt x="593" y="1886"/>
                </a:lnTo>
                <a:lnTo>
                  <a:pt x="594" y="1875"/>
                </a:lnTo>
                <a:lnTo>
                  <a:pt x="638" y="1886"/>
                </a:lnTo>
                <a:lnTo>
                  <a:pt x="679" y="1501"/>
                </a:lnTo>
                <a:lnTo>
                  <a:pt x="679" y="1501"/>
                </a:lnTo>
                <a:lnTo>
                  <a:pt x="682" y="1473"/>
                </a:lnTo>
                <a:lnTo>
                  <a:pt x="682" y="1439"/>
                </a:lnTo>
                <a:lnTo>
                  <a:pt x="680" y="1365"/>
                </a:lnTo>
                <a:lnTo>
                  <a:pt x="678" y="1299"/>
                </a:lnTo>
                <a:lnTo>
                  <a:pt x="678" y="1273"/>
                </a:lnTo>
                <a:lnTo>
                  <a:pt x="678" y="1254"/>
                </a:lnTo>
                <a:lnTo>
                  <a:pt x="678" y="1254"/>
                </a:lnTo>
                <a:lnTo>
                  <a:pt x="679" y="1222"/>
                </a:lnTo>
                <a:lnTo>
                  <a:pt x="679" y="1185"/>
                </a:lnTo>
                <a:lnTo>
                  <a:pt x="678" y="1150"/>
                </a:lnTo>
                <a:lnTo>
                  <a:pt x="677" y="1126"/>
                </a:lnTo>
                <a:lnTo>
                  <a:pt x="677" y="1126"/>
                </a:lnTo>
                <a:lnTo>
                  <a:pt x="673" y="1101"/>
                </a:lnTo>
                <a:lnTo>
                  <a:pt x="667" y="1070"/>
                </a:lnTo>
                <a:lnTo>
                  <a:pt x="658" y="1033"/>
                </a:lnTo>
                <a:lnTo>
                  <a:pt x="672" y="1017"/>
                </a:lnTo>
                <a:lnTo>
                  <a:pt x="672" y="1017"/>
                </a:lnTo>
                <a:lnTo>
                  <a:pt x="700" y="1201"/>
                </a:lnTo>
                <a:lnTo>
                  <a:pt x="711" y="1285"/>
                </a:lnTo>
                <a:lnTo>
                  <a:pt x="711" y="1285"/>
                </a:lnTo>
                <a:lnTo>
                  <a:pt x="710" y="1287"/>
                </a:lnTo>
                <a:lnTo>
                  <a:pt x="706" y="1290"/>
                </a:lnTo>
                <a:lnTo>
                  <a:pt x="701" y="1291"/>
                </a:lnTo>
                <a:lnTo>
                  <a:pt x="703" y="1302"/>
                </a:lnTo>
                <a:lnTo>
                  <a:pt x="715" y="1312"/>
                </a:lnTo>
                <a:lnTo>
                  <a:pt x="715" y="1312"/>
                </a:lnTo>
                <a:lnTo>
                  <a:pt x="728" y="1375"/>
                </a:lnTo>
                <a:lnTo>
                  <a:pt x="738" y="1424"/>
                </a:lnTo>
                <a:lnTo>
                  <a:pt x="747" y="1460"/>
                </a:lnTo>
                <a:lnTo>
                  <a:pt x="747" y="1460"/>
                </a:lnTo>
                <a:lnTo>
                  <a:pt x="759" y="1495"/>
                </a:lnTo>
                <a:lnTo>
                  <a:pt x="778" y="1544"/>
                </a:lnTo>
                <a:lnTo>
                  <a:pt x="797" y="1590"/>
                </a:lnTo>
                <a:lnTo>
                  <a:pt x="805" y="1606"/>
                </a:lnTo>
                <a:lnTo>
                  <a:pt x="808" y="1613"/>
                </a:lnTo>
                <a:lnTo>
                  <a:pt x="808" y="1613"/>
                </a:lnTo>
                <a:lnTo>
                  <a:pt x="811" y="1619"/>
                </a:lnTo>
                <a:lnTo>
                  <a:pt x="813" y="1634"/>
                </a:lnTo>
                <a:lnTo>
                  <a:pt x="821" y="1685"/>
                </a:lnTo>
                <a:lnTo>
                  <a:pt x="842" y="1833"/>
                </a:lnTo>
                <a:lnTo>
                  <a:pt x="860" y="1981"/>
                </a:lnTo>
                <a:lnTo>
                  <a:pt x="868" y="2048"/>
                </a:lnTo>
                <a:lnTo>
                  <a:pt x="868" y="2048"/>
                </a:lnTo>
                <a:lnTo>
                  <a:pt x="865" y="2051"/>
                </a:lnTo>
                <a:lnTo>
                  <a:pt x="863" y="2054"/>
                </a:lnTo>
                <a:lnTo>
                  <a:pt x="863" y="2054"/>
                </a:lnTo>
                <a:lnTo>
                  <a:pt x="861" y="2058"/>
                </a:lnTo>
                <a:lnTo>
                  <a:pt x="861" y="2065"/>
                </a:lnTo>
                <a:lnTo>
                  <a:pt x="861" y="2076"/>
                </a:lnTo>
                <a:lnTo>
                  <a:pt x="898" y="2092"/>
                </a:lnTo>
                <a:lnTo>
                  <a:pt x="910" y="2105"/>
                </a:lnTo>
                <a:lnTo>
                  <a:pt x="910" y="2140"/>
                </a:lnTo>
                <a:lnTo>
                  <a:pt x="910" y="2140"/>
                </a:lnTo>
                <a:lnTo>
                  <a:pt x="907" y="2143"/>
                </a:lnTo>
                <a:lnTo>
                  <a:pt x="905" y="2145"/>
                </a:lnTo>
                <a:lnTo>
                  <a:pt x="903" y="2145"/>
                </a:lnTo>
                <a:lnTo>
                  <a:pt x="903" y="2145"/>
                </a:lnTo>
                <a:lnTo>
                  <a:pt x="902" y="2150"/>
                </a:lnTo>
                <a:lnTo>
                  <a:pt x="903" y="2160"/>
                </a:lnTo>
                <a:lnTo>
                  <a:pt x="906" y="2191"/>
                </a:lnTo>
                <a:lnTo>
                  <a:pt x="911" y="2237"/>
                </a:lnTo>
                <a:lnTo>
                  <a:pt x="911" y="2237"/>
                </a:lnTo>
                <a:lnTo>
                  <a:pt x="911" y="2238"/>
                </a:lnTo>
                <a:lnTo>
                  <a:pt x="913" y="2238"/>
                </a:lnTo>
                <a:lnTo>
                  <a:pt x="924" y="2244"/>
                </a:lnTo>
                <a:lnTo>
                  <a:pt x="924" y="2244"/>
                </a:lnTo>
                <a:lnTo>
                  <a:pt x="929" y="2245"/>
                </a:lnTo>
                <a:lnTo>
                  <a:pt x="935" y="2246"/>
                </a:lnTo>
                <a:lnTo>
                  <a:pt x="951" y="2245"/>
                </a:lnTo>
                <a:lnTo>
                  <a:pt x="964" y="2243"/>
                </a:lnTo>
                <a:lnTo>
                  <a:pt x="970" y="2242"/>
                </a:lnTo>
                <a:lnTo>
                  <a:pt x="946" y="2148"/>
                </a:lnTo>
                <a:lnTo>
                  <a:pt x="946" y="2148"/>
                </a:lnTo>
                <a:lnTo>
                  <a:pt x="946" y="2144"/>
                </a:lnTo>
                <a:lnTo>
                  <a:pt x="948" y="2134"/>
                </a:lnTo>
                <a:lnTo>
                  <a:pt x="949" y="2129"/>
                </a:lnTo>
                <a:lnTo>
                  <a:pt x="950" y="2123"/>
                </a:lnTo>
                <a:lnTo>
                  <a:pt x="954" y="2117"/>
                </a:lnTo>
                <a:lnTo>
                  <a:pt x="958" y="2112"/>
                </a:lnTo>
                <a:lnTo>
                  <a:pt x="958" y="2112"/>
                </a:lnTo>
                <a:lnTo>
                  <a:pt x="965" y="2103"/>
                </a:lnTo>
                <a:lnTo>
                  <a:pt x="969" y="2097"/>
                </a:lnTo>
                <a:lnTo>
                  <a:pt x="970" y="2091"/>
                </a:lnTo>
                <a:lnTo>
                  <a:pt x="971" y="2085"/>
                </a:lnTo>
                <a:lnTo>
                  <a:pt x="971" y="2085"/>
                </a:lnTo>
                <a:lnTo>
                  <a:pt x="961" y="2021"/>
                </a:lnTo>
                <a:lnTo>
                  <a:pt x="940" y="1889"/>
                </a:lnTo>
                <a:lnTo>
                  <a:pt x="910" y="1697"/>
                </a:lnTo>
                <a:lnTo>
                  <a:pt x="910" y="1697"/>
                </a:lnTo>
                <a:lnTo>
                  <a:pt x="922" y="1608"/>
                </a:lnTo>
                <a:lnTo>
                  <a:pt x="929" y="1543"/>
                </a:lnTo>
                <a:lnTo>
                  <a:pt x="933" y="1508"/>
                </a:lnTo>
                <a:lnTo>
                  <a:pt x="933" y="1508"/>
                </a:lnTo>
                <a:lnTo>
                  <a:pt x="921" y="1382"/>
                </a:lnTo>
                <a:lnTo>
                  <a:pt x="892" y="1120"/>
                </a:lnTo>
                <a:lnTo>
                  <a:pt x="864" y="858"/>
                </a:lnTo>
                <a:lnTo>
                  <a:pt x="855" y="771"/>
                </a:lnTo>
                <a:lnTo>
                  <a:pt x="853" y="737"/>
                </a:lnTo>
                <a:lnTo>
                  <a:pt x="853" y="737"/>
                </a:lnTo>
                <a:lnTo>
                  <a:pt x="855" y="734"/>
                </a:lnTo>
                <a:lnTo>
                  <a:pt x="859" y="733"/>
                </a:lnTo>
                <a:lnTo>
                  <a:pt x="871" y="730"/>
                </a:lnTo>
                <a:lnTo>
                  <a:pt x="884" y="727"/>
                </a:lnTo>
                <a:lnTo>
                  <a:pt x="890" y="726"/>
                </a:lnTo>
                <a:lnTo>
                  <a:pt x="894" y="723"/>
                </a:lnTo>
                <a:lnTo>
                  <a:pt x="894" y="723"/>
                </a:lnTo>
                <a:lnTo>
                  <a:pt x="897" y="721"/>
                </a:lnTo>
                <a:lnTo>
                  <a:pt x="900" y="716"/>
                </a:lnTo>
                <a:lnTo>
                  <a:pt x="900" y="710"/>
                </a:lnTo>
                <a:lnTo>
                  <a:pt x="900" y="702"/>
                </a:lnTo>
                <a:lnTo>
                  <a:pt x="897" y="695"/>
                </a:lnTo>
                <a:lnTo>
                  <a:pt x="892" y="686"/>
                </a:lnTo>
                <a:lnTo>
                  <a:pt x="887" y="678"/>
                </a:lnTo>
                <a:lnTo>
                  <a:pt x="879" y="669"/>
                </a:lnTo>
                <a:lnTo>
                  <a:pt x="879" y="669"/>
                </a:lnTo>
                <a:lnTo>
                  <a:pt x="875" y="667"/>
                </a:lnTo>
                <a:lnTo>
                  <a:pt x="871" y="664"/>
                </a:lnTo>
                <a:lnTo>
                  <a:pt x="859" y="659"/>
                </a:lnTo>
                <a:lnTo>
                  <a:pt x="845" y="657"/>
                </a:lnTo>
                <a:lnTo>
                  <a:pt x="829" y="654"/>
                </a:lnTo>
                <a:lnTo>
                  <a:pt x="795" y="653"/>
                </a:lnTo>
                <a:lnTo>
                  <a:pt x="758" y="653"/>
                </a:lnTo>
                <a:lnTo>
                  <a:pt x="758" y="653"/>
                </a:lnTo>
                <a:lnTo>
                  <a:pt x="717" y="554"/>
                </a:lnTo>
                <a:lnTo>
                  <a:pt x="696" y="500"/>
                </a:lnTo>
                <a:lnTo>
                  <a:pt x="696" y="500"/>
                </a:lnTo>
                <a:lnTo>
                  <a:pt x="695" y="494"/>
                </a:lnTo>
                <a:lnTo>
                  <a:pt x="696" y="489"/>
                </a:lnTo>
                <a:lnTo>
                  <a:pt x="698" y="480"/>
                </a:lnTo>
                <a:lnTo>
                  <a:pt x="698" y="475"/>
                </a:lnTo>
                <a:lnTo>
                  <a:pt x="696" y="470"/>
                </a:lnTo>
                <a:lnTo>
                  <a:pt x="691" y="464"/>
                </a:lnTo>
                <a:lnTo>
                  <a:pt x="683" y="457"/>
                </a:lnTo>
                <a:lnTo>
                  <a:pt x="683" y="457"/>
                </a:lnTo>
                <a:lnTo>
                  <a:pt x="669" y="448"/>
                </a:lnTo>
                <a:lnTo>
                  <a:pt x="654" y="438"/>
                </a:lnTo>
                <a:lnTo>
                  <a:pt x="618" y="417"/>
                </a:lnTo>
                <a:lnTo>
                  <a:pt x="552" y="383"/>
                </a:lnTo>
                <a:lnTo>
                  <a:pt x="552" y="383"/>
                </a:lnTo>
                <a:lnTo>
                  <a:pt x="480" y="344"/>
                </a:lnTo>
                <a:lnTo>
                  <a:pt x="454" y="332"/>
                </a:lnTo>
                <a:lnTo>
                  <a:pt x="443" y="323"/>
                </a:lnTo>
                <a:lnTo>
                  <a:pt x="451" y="302"/>
                </a:lnTo>
                <a:lnTo>
                  <a:pt x="451" y="302"/>
                </a:lnTo>
                <a:lnTo>
                  <a:pt x="456" y="294"/>
                </a:lnTo>
                <a:lnTo>
                  <a:pt x="464" y="277"/>
                </a:lnTo>
                <a:lnTo>
                  <a:pt x="464" y="277"/>
                </a:lnTo>
                <a:lnTo>
                  <a:pt x="468" y="264"/>
                </a:lnTo>
                <a:lnTo>
                  <a:pt x="471" y="251"/>
                </a:lnTo>
                <a:lnTo>
                  <a:pt x="473" y="237"/>
                </a:lnTo>
                <a:lnTo>
                  <a:pt x="475" y="226"/>
                </a:lnTo>
                <a:lnTo>
                  <a:pt x="475" y="226"/>
                </a:lnTo>
                <a:lnTo>
                  <a:pt x="472" y="217"/>
                </a:lnTo>
                <a:lnTo>
                  <a:pt x="471" y="210"/>
                </a:lnTo>
                <a:lnTo>
                  <a:pt x="467" y="202"/>
                </a:lnTo>
                <a:lnTo>
                  <a:pt x="467" y="202"/>
                </a:lnTo>
                <a:lnTo>
                  <a:pt x="465" y="184"/>
                </a:lnTo>
                <a:lnTo>
                  <a:pt x="461" y="170"/>
                </a:lnTo>
                <a:lnTo>
                  <a:pt x="459" y="158"/>
                </a:lnTo>
                <a:lnTo>
                  <a:pt x="459" y="158"/>
                </a:lnTo>
                <a:lnTo>
                  <a:pt x="454" y="143"/>
                </a:lnTo>
                <a:lnTo>
                  <a:pt x="447" y="120"/>
                </a:lnTo>
                <a:lnTo>
                  <a:pt x="440" y="94"/>
                </a:lnTo>
                <a:lnTo>
                  <a:pt x="435" y="82"/>
                </a:lnTo>
                <a:lnTo>
                  <a:pt x="431" y="72"/>
                </a:lnTo>
                <a:lnTo>
                  <a:pt x="431" y="72"/>
                </a:lnTo>
                <a:lnTo>
                  <a:pt x="422" y="53"/>
                </a:lnTo>
                <a:lnTo>
                  <a:pt x="411" y="37"/>
                </a:lnTo>
                <a:lnTo>
                  <a:pt x="404" y="31"/>
                </a:lnTo>
                <a:lnTo>
                  <a:pt x="398" y="26"/>
                </a:lnTo>
                <a:lnTo>
                  <a:pt x="392" y="22"/>
                </a:lnTo>
                <a:lnTo>
                  <a:pt x="387" y="21"/>
                </a:lnTo>
                <a:lnTo>
                  <a:pt x="387" y="21"/>
                </a:lnTo>
                <a:lnTo>
                  <a:pt x="374" y="20"/>
                </a:lnTo>
                <a:lnTo>
                  <a:pt x="359" y="17"/>
                </a:lnTo>
                <a:lnTo>
                  <a:pt x="342" y="15"/>
                </a:lnTo>
                <a:lnTo>
                  <a:pt x="342" y="15"/>
                </a:lnTo>
                <a:lnTo>
                  <a:pt x="334" y="12"/>
                </a:lnTo>
                <a:lnTo>
                  <a:pt x="327" y="11"/>
                </a:lnTo>
                <a:lnTo>
                  <a:pt x="322" y="11"/>
                </a:lnTo>
                <a:lnTo>
                  <a:pt x="322" y="11"/>
                </a:lnTo>
                <a:lnTo>
                  <a:pt x="301" y="9"/>
                </a:lnTo>
                <a:lnTo>
                  <a:pt x="276" y="5"/>
                </a:lnTo>
                <a:lnTo>
                  <a:pt x="276" y="5"/>
                </a:lnTo>
                <a:lnTo>
                  <a:pt x="264" y="1"/>
                </a:lnTo>
                <a:lnTo>
                  <a:pt x="258" y="0"/>
                </a:lnTo>
                <a:lnTo>
                  <a:pt x="252" y="3"/>
                </a:lnTo>
                <a:lnTo>
                  <a:pt x="252" y="3"/>
                </a:lnTo>
                <a:lnTo>
                  <a:pt x="243" y="5"/>
                </a:lnTo>
                <a:lnTo>
                  <a:pt x="233" y="7"/>
                </a:lnTo>
                <a:lnTo>
                  <a:pt x="222" y="10"/>
                </a:lnTo>
                <a:lnTo>
                  <a:pt x="223" y="25"/>
                </a:lnTo>
                <a:lnTo>
                  <a:pt x="210" y="36"/>
                </a:lnTo>
                <a:lnTo>
                  <a:pt x="196" y="52"/>
                </a:lnTo>
                <a:lnTo>
                  <a:pt x="178" y="68"/>
                </a:lnTo>
                <a:lnTo>
                  <a:pt x="185" y="86"/>
                </a:lnTo>
                <a:lnTo>
                  <a:pt x="185" y="86"/>
                </a:lnTo>
                <a:lnTo>
                  <a:pt x="181" y="100"/>
                </a:lnTo>
                <a:lnTo>
                  <a:pt x="178" y="117"/>
                </a:lnTo>
                <a:lnTo>
                  <a:pt x="178" y="117"/>
                </a:lnTo>
                <a:lnTo>
                  <a:pt x="178" y="126"/>
                </a:lnTo>
                <a:lnTo>
                  <a:pt x="179" y="140"/>
                </a:lnTo>
                <a:lnTo>
                  <a:pt x="181" y="157"/>
                </a:lnTo>
                <a:lnTo>
                  <a:pt x="179" y="196"/>
                </a:lnTo>
                <a:lnTo>
                  <a:pt x="189" y="241"/>
                </a:lnTo>
                <a:lnTo>
                  <a:pt x="201" y="274"/>
                </a:lnTo>
                <a:lnTo>
                  <a:pt x="201" y="274"/>
                </a:lnTo>
                <a:lnTo>
                  <a:pt x="210" y="294"/>
                </a:lnTo>
                <a:lnTo>
                  <a:pt x="217" y="310"/>
                </a:lnTo>
                <a:lnTo>
                  <a:pt x="220" y="322"/>
                </a:lnTo>
                <a:lnTo>
                  <a:pt x="220" y="322"/>
                </a:lnTo>
                <a:lnTo>
                  <a:pt x="221" y="326"/>
                </a:lnTo>
                <a:lnTo>
                  <a:pt x="223" y="331"/>
                </a:lnTo>
                <a:lnTo>
                  <a:pt x="229" y="339"/>
                </a:lnTo>
                <a:lnTo>
                  <a:pt x="237" y="351"/>
                </a:lnTo>
                <a:lnTo>
                  <a:pt x="237" y="351"/>
                </a:lnTo>
                <a:lnTo>
                  <a:pt x="221" y="356"/>
                </a:lnTo>
                <a:lnTo>
                  <a:pt x="183" y="367"/>
                </a:lnTo>
                <a:lnTo>
                  <a:pt x="141" y="383"/>
                </a:lnTo>
                <a:lnTo>
                  <a:pt x="123" y="389"/>
                </a:lnTo>
                <a:lnTo>
                  <a:pt x="112" y="395"/>
                </a:lnTo>
                <a:lnTo>
                  <a:pt x="112" y="395"/>
                </a:lnTo>
                <a:lnTo>
                  <a:pt x="96" y="406"/>
                </a:lnTo>
                <a:lnTo>
                  <a:pt x="80" y="417"/>
                </a:lnTo>
                <a:lnTo>
                  <a:pt x="66" y="426"/>
                </a:lnTo>
                <a:lnTo>
                  <a:pt x="61" y="431"/>
                </a:lnTo>
                <a:lnTo>
                  <a:pt x="57" y="435"/>
                </a:lnTo>
                <a:lnTo>
                  <a:pt x="57" y="435"/>
                </a:lnTo>
                <a:lnTo>
                  <a:pt x="54" y="441"/>
                </a:lnTo>
                <a:lnTo>
                  <a:pt x="52" y="452"/>
                </a:lnTo>
                <a:lnTo>
                  <a:pt x="45" y="491"/>
                </a:lnTo>
                <a:lnTo>
                  <a:pt x="36" y="547"/>
                </a:lnTo>
                <a:lnTo>
                  <a:pt x="29" y="609"/>
                </a:lnTo>
                <a:lnTo>
                  <a:pt x="14" y="726"/>
                </a:lnTo>
                <a:lnTo>
                  <a:pt x="9" y="767"/>
                </a:lnTo>
                <a:lnTo>
                  <a:pt x="8" y="786"/>
                </a:lnTo>
                <a:lnTo>
                  <a:pt x="8" y="786"/>
                </a:lnTo>
                <a:lnTo>
                  <a:pt x="6" y="822"/>
                </a:lnTo>
                <a:lnTo>
                  <a:pt x="3" y="885"/>
                </a:lnTo>
                <a:lnTo>
                  <a:pt x="0" y="949"/>
                </a:lnTo>
                <a:lnTo>
                  <a:pt x="0" y="973"/>
                </a:lnTo>
                <a:lnTo>
                  <a:pt x="0" y="985"/>
                </a:lnTo>
                <a:lnTo>
                  <a:pt x="0" y="985"/>
                </a:lnTo>
                <a:lnTo>
                  <a:pt x="29" y="1147"/>
                </a:lnTo>
                <a:lnTo>
                  <a:pt x="43" y="1141"/>
                </a:lnTo>
                <a:lnTo>
                  <a:pt x="43" y="1141"/>
                </a:lnTo>
                <a:lnTo>
                  <a:pt x="54" y="1168"/>
                </a:lnTo>
                <a:lnTo>
                  <a:pt x="75" y="1223"/>
                </a:lnTo>
                <a:lnTo>
                  <a:pt x="75" y="1223"/>
                </a:lnTo>
                <a:close/>
                <a:moveTo>
                  <a:pt x="180" y="1180"/>
                </a:moveTo>
                <a:lnTo>
                  <a:pt x="153" y="1185"/>
                </a:lnTo>
                <a:lnTo>
                  <a:pt x="149" y="1181"/>
                </a:lnTo>
                <a:lnTo>
                  <a:pt x="149" y="1181"/>
                </a:lnTo>
                <a:lnTo>
                  <a:pt x="153" y="1041"/>
                </a:lnTo>
                <a:lnTo>
                  <a:pt x="154" y="986"/>
                </a:lnTo>
                <a:lnTo>
                  <a:pt x="154" y="986"/>
                </a:lnTo>
                <a:lnTo>
                  <a:pt x="158" y="973"/>
                </a:lnTo>
                <a:lnTo>
                  <a:pt x="167" y="936"/>
                </a:lnTo>
                <a:lnTo>
                  <a:pt x="194" y="839"/>
                </a:lnTo>
                <a:lnTo>
                  <a:pt x="194" y="839"/>
                </a:lnTo>
                <a:lnTo>
                  <a:pt x="201" y="855"/>
                </a:lnTo>
                <a:lnTo>
                  <a:pt x="202" y="864"/>
                </a:lnTo>
                <a:lnTo>
                  <a:pt x="202" y="864"/>
                </a:lnTo>
                <a:lnTo>
                  <a:pt x="204" y="886"/>
                </a:lnTo>
                <a:lnTo>
                  <a:pt x="204" y="933"/>
                </a:lnTo>
                <a:lnTo>
                  <a:pt x="204" y="959"/>
                </a:lnTo>
                <a:lnTo>
                  <a:pt x="202" y="984"/>
                </a:lnTo>
                <a:lnTo>
                  <a:pt x="200" y="1004"/>
                </a:lnTo>
                <a:lnTo>
                  <a:pt x="199" y="1012"/>
                </a:lnTo>
                <a:lnTo>
                  <a:pt x="196" y="1018"/>
                </a:lnTo>
                <a:lnTo>
                  <a:pt x="196" y="1018"/>
                </a:lnTo>
                <a:lnTo>
                  <a:pt x="192" y="1031"/>
                </a:lnTo>
                <a:lnTo>
                  <a:pt x="189" y="1048"/>
                </a:lnTo>
                <a:lnTo>
                  <a:pt x="185" y="1068"/>
                </a:lnTo>
                <a:lnTo>
                  <a:pt x="183" y="1087"/>
                </a:lnTo>
                <a:lnTo>
                  <a:pt x="179" y="1123"/>
                </a:lnTo>
                <a:lnTo>
                  <a:pt x="178" y="1138"/>
                </a:lnTo>
                <a:lnTo>
                  <a:pt x="180" y="1180"/>
                </a:lnTo>
                <a:close/>
                <a:moveTo>
                  <a:pt x="110" y="1128"/>
                </a:moveTo>
                <a:lnTo>
                  <a:pt x="111" y="1104"/>
                </a:lnTo>
                <a:lnTo>
                  <a:pt x="115" y="1100"/>
                </a:lnTo>
                <a:lnTo>
                  <a:pt x="123" y="983"/>
                </a:lnTo>
                <a:lnTo>
                  <a:pt x="125" y="994"/>
                </a:lnTo>
                <a:lnTo>
                  <a:pt x="120" y="1142"/>
                </a:lnTo>
                <a:lnTo>
                  <a:pt x="110" y="1128"/>
                </a:lnTo>
                <a:close/>
                <a:moveTo>
                  <a:pt x="168" y="1224"/>
                </a:moveTo>
                <a:lnTo>
                  <a:pt x="168" y="1224"/>
                </a:lnTo>
                <a:lnTo>
                  <a:pt x="183" y="1220"/>
                </a:lnTo>
                <a:lnTo>
                  <a:pt x="183" y="1220"/>
                </a:lnTo>
                <a:lnTo>
                  <a:pt x="190" y="1316"/>
                </a:lnTo>
                <a:lnTo>
                  <a:pt x="190" y="1316"/>
                </a:lnTo>
                <a:lnTo>
                  <a:pt x="191" y="1345"/>
                </a:lnTo>
                <a:lnTo>
                  <a:pt x="192" y="1386"/>
                </a:lnTo>
                <a:lnTo>
                  <a:pt x="194" y="1439"/>
                </a:lnTo>
                <a:lnTo>
                  <a:pt x="194" y="1439"/>
                </a:lnTo>
                <a:lnTo>
                  <a:pt x="199" y="1454"/>
                </a:lnTo>
                <a:lnTo>
                  <a:pt x="210" y="1487"/>
                </a:lnTo>
                <a:lnTo>
                  <a:pt x="210" y="1487"/>
                </a:lnTo>
                <a:lnTo>
                  <a:pt x="196" y="1529"/>
                </a:lnTo>
                <a:lnTo>
                  <a:pt x="185" y="1573"/>
                </a:lnTo>
                <a:lnTo>
                  <a:pt x="175" y="1608"/>
                </a:lnTo>
                <a:lnTo>
                  <a:pt x="173" y="1621"/>
                </a:lnTo>
                <a:lnTo>
                  <a:pt x="173" y="1627"/>
                </a:lnTo>
                <a:lnTo>
                  <a:pt x="173" y="1627"/>
                </a:lnTo>
                <a:lnTo>
                  <a:pt x="174" y="1645"/>
                </a:lnTo>
                <a:lnTo>
                  <a:pt x="174" y="1653"/>
                </a:lnTo>
                <a:lnTo>
                  <a:pt x="133" y="1664"/>
                </a:lnTo>
                <a:lnTo>
                  <a:pt x="133" y="1664"/>
                </a:lnTo>
                <a:lnTo>
                  <a:pt x="131" y="1654"/>
                </a:lnTo>
                <a:lnTo>
                  <a:pt x="128" y="1644"/>
                </a:lnTo>
                <a:lnTo>
                  <a:pt x="127" y="1631"/>
                </a:lnTo>
                <a:lnTo>
                  <a:pt x="127" y="1631"/>
                </a:lnTo>
                <a:lnTo>
                  <a:pt x="126" y="1617"/>
                </a:lnTo>
                <a:lnTo>
                  <a:pt x="123" y="1602"/>
                </a:lnTo>
                <a:lnTo>
                  <a:pt x="115" y="1574"/>
                </a:lnTo>
                <a:lnTo>
                  <a:pt x="115" y="1574"/>
                </a:lnTo>
                <a:lnTo>
                  <a:pt x="109" y="1554"/>
                </a:lnTo>
                <a:lnTo>
                  <a:pt x="100" y="1524"/>
                </a:lnTo>
                <a:lnTo>
                  <a:pt x="96" y="1507"/>
                </a:lnTo>
                <a:lnTo>
                  <a:pt x="94" y="1491"/>
                </a:lnTo>
                <a:lnTo>
                  <a:pt x="93" y="1475"/>
                </a:lnTo>
                <a:lnTo>
                  <a:pt x="94" y="1461"/>
                </a:lnTo>
                <a:lnTo>
                  <a:pt x="94" y="1461"/>
                </a:lnTo>
                <a:lnTo>
                  <a:pt x="96" y="1429"/>
                </a:lnTo>
                <a:lnTo>
                  <a:pt x="100" y="1378"/>
                </a:lnTo>
                <a:lnTo>
                  <a:pt x="106" y="1268"/>
                </a:lnTo>
                <a:lnTo>
                  <a:pt x="106" y="1268"/>
                </a:lnTo>
                <a:lnTo>
                  <a:pt x="109" y="1268"/>
                </a:lnTo>
                <a:lnTo>
                  <a:pt x="109" y="1268"/>
                </a:lnTo>
                <a:lnTo>
                  <a:pt x="115" y="1270"/>
                </a:lnTo>
                <a:lnTo>
                  <a:pt x="148" y="1257"/>
                </a:lnTo>
                <a:lnTo>
                  <a:pt x="148" y="1257"/>
                </a:lnTo>
                <a:lnTo>
                  <a:pt x="153" y="1254"/>
                </a:lnTo>
                <a:lnTo>
                  <a:pt x="153" y="1254"/>
                </a:lnTo>
                <a:lnTo>
                  <a:pt x="157" y="1253"/>
                </a:lnTo>
                <a:lnTo>
                  <a:pt x="160" y="1249"/>
                </a:lnTo>
                <a:lnTo>
                  <a:pt x="167" y="1242"/>
                </a:lnTo>
                <a:lnTo>
                  <a:pt x="170" y="1236"/>
                </a:lnTo>
                <a:lnTo>
                  <a:pt x="170" y="1233"/>
                </a:lnTo>
                <a:lnTo>
                  <a:pt x="168" y="1224"/>
                </a:lnTo>
                <a:close/>
                <a:moveTo>
                  <a:pt x="629" y="736"/>
                </a:moveTo>
                <a:lnTo>
                  <a:pt x="659" y="934"/>
                </a:lnTo>
                <a:lnTo>
                  <a:pt x="659" y="934"/>
                </a:lnTo>
                <a:lnTo>
                  <a:pt x="647" y="900"/>
                </a:lnTo>
                <a:lnTo>
                  <a:pt x="647" y="900"/>
                </a:lnTo>
                <a:lnTo>
                  <a:pt x="640" y="885"/>
                </a:lnTo>
                <a:lnTo>
                  <a:pt x="634" y="868"/>
                </a:lnTo>
                <a:lnTo>
                  <a:pt x="629" y="852"/>
                </a:lnTo>
                <a:lnTo>
                  <a:pt x="627" y="844"/>
                </a:lnTo>
                <a:lnTo>
                  <a:pt x="626" y="837"/>
                </a:lnTo>
                <a:lnTo>
                  <a:pt x="626" y="837"/>
                </a:lnTo>
                <a:lnTo>
                  <a:pt x="629" y="736"/>
                </a:lnTo>
                <a:lnTo>
                  <a:pt x="629" y="736"/>
                </a:lnTo>
                <a:close/>
                <a:moveTo>
                  <a:pt x="808" y="751"/>
                </a:moveTo>
                <a:lnTo>
                  <a:pt x="816" y="807"/>
                </a:lnTo>
                <a:lnTo>
                  <a:pt x="816" y="807"/>
                </a:lnTo>
                <a:lnTo>
                  <a:pt x="807" y="785"/>
                </a:lnTo>
                <a:lnTo>
                  <a:pt x="797" y="753"/>
                </a:lnTo>
                <a:lnTo>
                  <a:pt x="796" y="749"/>
                </a:lnTo>
                <a:lnTo>
                  <a:pt x="808" y="751"/>
                </a:lnTo>
                <a:close/>
                <a:moveTo>
                  <a:pt x="781" y="1202"/>
                </a:moveTo>
                <a:lnTo>
                  <a:pt x="781" y="1202"/>
                </a:lnTo>
                <a:lnTo>
                  <a:pt x="742" y="1197"/>
                </a:lnTo>
                <a:lnTo>
                  <a:pt x="725" y="1195"/>
                </a:lnTo>
                <a:lnTo>
                  <a:pt x="725" y="1195"/>
                </a:lnTo>
                <a:lnTo>
                  <a:pt x="722" y="1178"/>
                </a:lnTo>
                <a:lnTo>
                  <a:pt x="716" y="1133"/>
                </a:lnTo>
                <a:lnTo>
                  <a:pt x="699" y="995"/>
                </a:lnTo>
                <a:lnTo>
                  <a:pt x="669" y="743"/>
                </a:lnTo>
                <a:lnTo>
                  <a:pt x="669" y="743"/>
                </a:lnTo>
                <a:lnTo>
                  <a:pt x="688" y="779"/>
                </a:lnTo>
                <a:lnTo>
                  <a:pt x="698" y="796"/>
                </a:lnTo>
                <a:lnTo>
                  <a:pt x="698" y="796"/>
                </a:lnTo>
                <a:lnTo>
                  <a:pt x="700" y="802"/>
                </a:lnTo>
                <a:lnTo>
                  <a:pt x="704" y="813"/>
                </a:lnTo>
                <a:lnTo>
                  <a:pt x="714" y="846"/>
                </a:lnTo>
                <a:lnTo>
                  <a:pt x="731" y="902"/>
                </a:lnTo>
                <a:lnTo>
                  <a:pt x="731" y="902"/>
                </a:lnTo>
                <a:lnTo>
                  <a:pt x="741" y="936"/>
                </a:lnTo>
                <a:lnTo>
                  <a:pt x="756" y="990"/>
                </a:lnTo>
                <a:lnTo>
                  <a:pt x="775" y="1063"/>
                </a:lnTo>
                <a:lnTo>
                  <a:pt x="795" y="1070"/>
                </a:lnTo>
                <a:lnTo>
                  <a:pt x="795" y="1070"/>
                </a:lnTo>
                <a:lnTo>
                  <a:pt x="799" y="1087"/>
                </a:lnTo>
                <a:lnTo>
                  <a:pt x="804" y="1110"/>
                </a:lnTo>
                <a:lnTo>
                  <a:pt x="804" y="1110"/>
                </a:lnTo>
                <a:lnTo>
                  <a:pt x="804" y="1113"/>
                </a:lnTo>
                <a:lnTo>
                  <a:pt x="801" y="1118"/>
                </a:lnTo>
                <a:lnTo>
                  <a:pt x="791" y="1133"/>
                </a:lnTo>
                <a:lnTo>
                  <a:pt x="783" y="1149"/>
                </a:lnTo>
                <a:lnTo>
                  <a:pt x="779" y="1155"/>
                </a:lnTo>
                <a:lnTo>
                  <a:pt x="779" y="1162"/>
                </a:lnTo>
                <a:lnTo>
                  <a:pt x="779" y="1162"/>
                </a:lnTo>
                <a:lnTo>
                  <a:pt x="781" y="1202"/>
                </a:lnTo>
                <a:lnTo>
                  <a:pt x="781" y="1202"/>
                </a:lnTo>
                <a:close/>
                <a:moveTo>
                  <a:pt x="874" y="1252"/>
                </a:moveTo>
                <a:lnTo>
                  <a:pt x="874" y="1252"/>
                </a:lnTo>
                <a:lnTo>
                  <a:pt x="890" y="1368"/>
                </a:lnTo>
                <a:lnTo>
                  <a:pt x="900" y="1434"/>
                </a:lnTo>
                <a:lnTo>
                  <a:pt x="907" y="1476"/>
                </a:lnTo>
                <a:lnTo>
                  <a:pt x="907" y="1476"/>
                </a:lnTo>
                <a:lnTo>
                  <a:pt x="910" y="1490"/>
                </a:lnTo>
                <a:lnTo>
                  <a:pt x="910" y="1506"/>
                </a:lnTo>
                <a:lnTo>
                  <a:pt x="908" y="1522"/>
                </a:lnTo>
                <a:lnTo>
                  <a:pt x="906" y="1539"/>
                </a:lnTo>
                <a:lnTo>
                  <a:pt x="901" y="1570"/>
                </a:lnTo>
                <a:lnTo>
                  <a:pt x="897" y="1590"/>
                </a:lnTo>
                <a:lnTo>
                  <a:pt x="897" y="1590"/>
                </a:lnTo>
                <a:lnTo>
                  <a:pt x="891" y="1618"/>
                </a:lnTo>
                <a:lnTo>
                  <a:pt x="889" y="1634"/>
                </a:lnTo>
                <a:lnTo>
                  <a:pt x="889" y="1648"/>
                </a:lnTo>
                <a:lnTo>
                  <a:pt x="889" y="1648"/>
                </a:lnTo>
                <a:lnTo>
                  <a:pt x="889" y="1660"/>
                </a:lnTo>
                <a:lnTo>
                  <a:pt x="889" y="1671"/>
                </a:lnTo>
                <a:lnTo>
                  <a:pt x="886" y="1681"/>
                </a:lnTo>
                <a:lnTo>
                  <a:pt x="844" y="1674"/>
                </a:lnTo>
                <a:lnTo>
                  <a:pt x="844" y="1674"/>
                </a:lnTo>
                <a:lnTo>
                  <a:pt x="844" y="1666"/>
                </a:lnTo>
                <a:lnTo>
                  <a:pt x="844" y="1648"/>
                </a:lnTo>
                <a:lnTo>
                  <a:pt x="844" y="1648"/>
                </a:lnTo>
                <a:lnTo>
                  <a:pt x="842" y="1638"/>
                </a:lnTo>
                <a:lnTo>
                  <a:pt x="836" y="1619"/>
                </a:lnTo>
                <a:lnTo>
                  <a:pt x="817" y="1566"/>
                </a:lnTo>
                <a:lnTo>
                  <a:pt x="795" y="1512"/>
                </a:lnTo>
                <a:lnTo>
                  <a:pt x="785" y="1491"/>
                </a:lnTo>
                <a:lnTo>
                  <a:pt x="778" y="1477"/>
                </a:lnTo>
                <a:lnTo>
                  <a:pt x="778" y="1477"/>
                </a:lnTo>
                <a:lnTo>
                  <a:pt x="775" y="1471"/>
                </a:lnTo>
                <a:lnTo>
                  <a:pt x="772" y="1460"/>
                </a:lnTo>
                <a:lnTo>
                  <a:pt x="764" y="1429"/>
                </a:lnTo>
                <a:lnTo>
                  <a:pt x="757" y="1389"/>
                </a:lnTo>
                <a:lnTo>
                  <a:pt x="751" y="1344"/>
                </a:lnTo>
                <a:lnTo>
                  <a:pt x="739" y="1264"/>
                </a:lnTo>
                <a:lnTo>
                  <a:pt x="737" y="1238"/>
                </a:lnTo>
                <a:lnTo>
                  <a:pt x="736" y="1228"/>
                </a:lnTo>
                <a:lnTo>
                  <a:pt x="736" y="1228"/>
                </a:lnTo>
                <a:lnTo>
                  <a:pt x="742" y="1228"/>
                </a:lnTo>
                <a:lnTo>
                  <a:pt x="754" y="1232"/>
                </a:lnTo>
                <a:lnTo>
                  <a:pt x="790" y="1242"/>
                </a:lnTo>
                <a:lnTo>
                  <a:pt x="790" y="1242"/>
                </a:lnTo>
                <a:lnTo>
                  <a:pt x="796" y="1259"/>
                </a:lnTo>
                <a:lnTo>
                  <a:pt x="800" y="1265"/>
                </a:lnTo>
                <a:lnTo>
                  <a:pt x="802" y="1268"/>
                </a:lnTo>
                <a:lnTo>
                  <a:pt x="802" y="1268"/>
                </a:lnTo>
                <a:lnTo>
                  <a:pt x="805" y="1269"/>
                </a:lnTo>
                <a:lnTo>
                  <a:pt x="807" y="1268"/>
                </a:lnTo>
                <a:lnTo>
                  <a:pt x="811" y="1266"/>
                </a:lnTo>
                <a:lnTo>
                  <a:pt x="813" y="1261"/>
                </a:lnTo>
                <a:lnTo>
                  <a:pt x="817" y="1257"/>
                </a:lnTo>
                <a:lnTo>
                  <a:pt x="832" y="1260"/>
                </a:lnTo>
                <a:lnTo>
                  <a:pt x="832" y="1260"/>
                </a:lnTo>
                <a:lnTo>
                  <a:pt x="821" y="1274"/>
                </a:lnTo>
                <a:lnTo>
                  <a:pt x="815" y="1284"/>
                </a:lnTo>
                <a:lnTo>
                  <a:pt x="813" y="1286"/>
                </a:lnTo>
                <a:lnTo>
                  <a:pt x="813" y="1286"/>
                </a:lnTo>
                <a:lnTo>
                  <a:pt x="815" y="1286"/>
                </a:lnTo>
                <a:lnTo>
                  <a:pt x="815" y="1286"/>
                </a:lnTo>
                <a:lnTo>
                  <a:pt x="822" y="1286"/>
                </a:lnTo>
                <a:lnTo>
                  <a:pt x="832" y="1286"/>
                </a:lnTo>
                <a:lnTo>
                  <a:pt x="838" y="1286"/>
                </a:lnTo>
                <a:lnTo>
                  <a:pt x="843" y="1285"/>
                </a:lnTo>
                <a:lnTo>
                  <a:pt x="849" y="1282"/>
                </a:lnTo>
                <a:lnTo>
                  <a:pt x="853" y="1279"/>
                </a:lnTo>
                <a:lnTo>
                  <a:pt x="853" y="1279"/>
                </a:lnTo>
                <a:lnTo>
                  <a:pt x="864" y="1265"/>
                </a:lnTo>
                <a:lnTo>
                  <a:pt x="870" y="1259"/>
                </a:lnTo>
                <a:lnTo>
                  <a:pt x="874" y="1252"/>
                </a:lnTo>
                <a:lnTo>
                  <a:pt x="874" y="1252"/>
                </a:lnTo>
                <a:close/>
                <a:moveTo>
                  <a:pt x="133" y="852"/>
                </a:moveTo>
                <a:lnTo>
                  <a:pt x="138" y="800"/>
                </a:lnTo>
                <a:lnTo>
                  <a:pt x="142" y="730"/>
                </a:lnTo>
                <a:lnTo>
                  <a:pt x="142" y="730"/>
                </a:lnTo>
                <a:lnTo>
                  <a:pt x="169" y="788"/>
                </a:lnTo>
                <a:lnTo>
                  <a:pt x="146" y="943"/>
                </a:lnTo>
                <a:lnTo>
                  <a:pt x="133" y="85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921B21C-E68D-C756-6F4A-8BA06A407D81}"/>
              </a:ext>
            </a:extLst>
          </p:cNvPr>
          <p:cNvSpPr>
            <a:spLocks noEditPoints="1"/>
          </p:cNvSpPr>
          <p:nvPr/>
        </p:nvSpPr>
        <p:spPr bwMode="auto">
          <a:xfrm>
            <a:off x="4475219" y="3873857"/>
            <a:ext cx="1240842" cy="2470465"/>
          </a:xfrm>
          <a:custGeom>
            <a:avLst/>
            <a:gdLst>
              <a:gd name="T0" fmla="*/ 144 w 1106"/>
              <a:gd name="T1" fmla="*/ 1616 h 2202"/>
              <a:gd name="T2" fmla="*/ 37 w 1106"/>
              <a:gd name="T3" fmla="*/ 2054 h 2202"/>
              <a:gd name="T4" fmla="*/ 33 w 1106"/>
              <a:gd name="T5" fmla="*/ 2201 h 2202"/>
              <a:gd name="T6" fmla="*/ 80 w 1106"/>
              <a:gd name="T7" fmla="*/ 2108 h 2202"/>
              <a:gd name="T8" fmla="*/ 133 w 1106"/>
              <a:gd name="T9" fmla="*/ 2032 h 2202"/>
              <a:gd name="T10" fmla="*/ 245 w 1106"/>
              <a:gd name="T11" fmla="*/ 1582 h 2202"/>
              <a:gd name="T12" fmla="*/ 196 w 1106"/>
              <a:gd name="T13" fmla="*/ 1906 h 2202"/>
              <a:gd name="T14" fmla="*/ 215 w 1106"/>
              <a:gd name="T15" fmla="*/ 1974 h 2202"/>
              <a:gd name="T16" fmla="*/ 245 w 1106"/>
              <a:gd name="T17" fmla="*/ 2080 h 2202"/>
              <a:gd name="T18" fmla="*/ 252 w 1106"/>
              <a:gd name="T19" fmla="*/ 1942 h 2202"/>
              <a:gd name="T20" fmla="*/ 294 w 1106"/>
              <a:gd name="T21" fmla="*/ 1893 h 2202"/>
              <a:gd name="T22" fmla="*/ 406 w 1106"/>
              <a:gd name="T23" fmla="*/ 1371 h 2202"/>
              <a:gd name="T24" fmla="*/ 452 w 1106"/>
              <a:gd name="T25" fmla="*/ 1744 h 2202"/>
              <a:gd name="T26" fmla="*/ 497 w 1106"/>
              <a:gd name="T27" fmla="*/ 1985 h 2202"/>
              <a:gd name="T28" fmla="*/ 326 w 1106"/>
              <a:gd name="T29" fmla="*/ 2085 h 2202"/>
              <a:gd name="T30" fmla="*/ 335 w 1106"/>
              <a:gd name="T31" fmla="*/ 2138 h 2202"/>
              <a:gd name="T32" fmla="*/ 655 w 1106"/>
              <a:gd name="T33" fmla="*/ 2101 h 2202"/>
              <a:gd name="T34" fmla="*/ 663 w 1106"/>
              <a:gd name="T35" fmla="*/ 2016 h 2202"/>
              <a:gd name="T36" fmla="*/ 606 w 1106"/>
              <a:gd name="T37" fmla="*/ 1591 h 2202"/>
              <a:gd name="T38" fmla="*/ 907 w 1106"/>
              <a:gd name="T39" fmla="*/ 1643 h 2202"/>
              <a:gd name="T40" fmla="*/ 1021 w 1106"/>
              <a:gd name="T41" fmla="*/ 1805 h 2202"/>
              <a:gd name="T42" fmla="*/ 1091 w 1106"/>
              <a:gd name="T43" fmla="*/ 1770 h 2202"/>
              <a:gd name="T44" fmla="*/ 1104 w 1106"/>
              <a:gd name="T45" fmla="*/ 1519 h 2202"/>
              <a:gd name="T46" fmla="*/ 1059 w 1106"/>
              <a:gd name="T47" fmla="*/ 1397 h 2202"/>
              <a:gd name="T48" fmla="*/ 969 w 1106"/>
              <a:gd name="T49" fmla="*/ 1396 h 2202"/>
              <a:gd name="T50" fmla="*/ 700 w 1106"/>
              <a:gd name="T51" fmla="*/ 1377 h 2202"/>
              <a:gd name="T52" fmla="*/ 680 w 1106"/>
              <a:gd name="T53" fmla="*/ 657 h 2202"/>
              <a:gd name="T54" fmla="*/ 634 w 1106"/>
              <a:gd name="T55" fmla="*/ 510 h 2202"/>
              <a:gd name="T56" fmla="*/ 563 w 1106"/>
              <a:gd name="T57" fmla="*/ 397 h 2202"/>
              <a:gd name="T58" fmla="*/ 414 w 1106"/>
              <a:gd name="T59" fmla="*/ 286 h 2202"/>
              <a:gd name="T60" fmla="*/ 350 w 1106"/>
              <a:gd name="T61" fmla="*/ 178 h 2202"/>
              <a:gd name="T62" fmla="*/ 361 w 1106"/>
              <a:gd name="T63" fmla="*/ 154 h 2202"/>
              <a:gd name="T64" fmla="*/ 305 w 1106"/>
              <a:gd name="T65" fmla="*/ 69 h 2202"/>
              <a:gd name="T66" fmla="*/ 196 w 1106"/>
              <a:gd name="T67" fmla="*/ 4 h 2202"/>
              <a:gd name="T68" fmla="*/ 99 w 1106"/>
              <a:gd name="T69" fmla="*/ 30 h 2202"/>
              <a:gd name="T70" fmla="*/ 5 w 1106"/>
              <a:gd name="T71" fmla="*/ 74 h 2202"/>
              <a:gd name="T72" fmla="*/ 5 w 1106"/>
              <a:gd name="T73" fmla="*/ 158 h 2202"/>
              <a:gd name="T74" fmla="*/ 45 w 1106"/>
              <a:gd name="T75" fmla="*/ 254 h 2202"/>
              <a:gd name="T76" fmla="*/ 69 w 1106"/>
              <a:gd name="T77" fmla="*/ 316 h 2202"/>
              <a:gd name="T78" fmla="*/ 107 w 1106"/>
              <a:gd name="T79" fmla="*/ 352 h 2202"/>
              <a:gd name="T80" fmla="*/ 133 w 1106"/>
              <a:gd name="T81" fmla="*/ 395 h 2202"/>
              <a:gd name="T82" fmla="*/ 193 w 1106"/>
              <a:gd name="T83" fmla="*/ 390 h 2202"/>
              <a:gd name="T84" fmla="*/ 336 w 1106"/>
              <a:gd name="T85" fmla="*/ 1418 h 2202"/>
              <a:gd name="T86" fmla="*/ 396 w 1106"/>
              <a:gd name="T87" fmla="*/ 1242 h 2202"/>
              <a:gd name="T88" fmla="*/ 401 w 1106"/>
              <a:gd name="T89" fmla="*/ 1321 h 2202"/>
              <a:gd name="T90" fmla="*/ 331 w 1106"/>
              <a:gd name="T91" fmla="*/ 1508 h 2202"/>
              <a:gd name="T92" fmla="*/ 374 w 1106"/>
              <a:gd name="T93" fmla="*/ 1134 h 2202"/>
              <a:gd name="T94" fmla="*/ 256 w 1106"/>
              <a:gd name="T95" fmla="*/ 1103 h 2202"/>
              <a:gd name="T96" fmla="*/ 249 w 1106"/>
              <a:gd name="T97" fmla="*/ 1138 h 2202"/>
              <a:gd name="T98" fmla="*/ 255 w 1106"/>
              <a:gd name="T99" fmla="*/ 1312 h 2202"/>
              <a:gd name="T100" fmla="*/ 214 w 1106"/>
              <a:gd name="T101" fmla="*/ 1586 h 2202"/>
              <a:gd name="T102" fmla="*/ 173 w 1106"/>
              <a:gd name="T103" fmla="*/ 1537 h 2202"/>
              <a:gd name="T104" fmla="*/ 187 w 1106"/>
              <a:gd name="T105" fmla="*/ 1357 h 2202"/>
              <a:gd name="T106" fmla="*/ 373 w 1106"/>
              <a:gd name="T107" fmla="*/ 1210 h 2202"/>
              <a:gd name="T108" fmla="*/ 290 w 1106"/>
              <a:gd name="T109" fmla="*/ 1444 h 2202"/>
              <a:gd name="T110" fmla="*/ 279 w 1106"/>
              <a:gd name="T111" fmla="*/ 1285 h 2202"/>
              <a:gd name="T112" fmla="*/ 356 w 1106"/>
              <a:gd name="T113" fmla="*/ 1195 h 2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06" h="2202">
                <a:moveTo>
                  <a:pt x="324" y="696"/>
                </a:moveTo>
                <a:lnTo>
                  <a:pt x="324" y="696"/>
                </a:lnTo>
                <a:lnTo>
                  <a:pt x="219" y="1124"/>
                </a:lnTo>
                <a:lnTo>
                  <a:pt x="171" y="1316"/>
                </a:lnTo>
                <a:lnTo>
                  <a:pt x="150" y="1401"/>
                </a:lnTo>
                <a:lnTo>
                  <a:pt x="150" y="1401"/>
                </a:lnTo>
                <a:lnTo>
                  <a:pt x="149" y="1442"/>
                </a:lnTo>
                <a:lnTo>
                  <a:pt x="146" y="1515"/>
                </a:lnTo>
                <a:lnTo>
                  <a:pt x="144" y="1616"/>
                </a:lnTo>
                <a:lnTo>
                  <a:pt x="144" y="1616"/>
                </a:lnTo>
                <a:lnTo>
                  <a:pt x="85" y="1811"/>
                </a:lnTo>
                <a:lnTo>
                  <a:pt x="44" y="1947"/>
                </a:lnTo>
                <a:lnTo>
                  <a:pt x="24" y="2013"/>
                </a:lnTo>
                <a:lnTo>
                  <a:pt x="24" y="2013"/>
                </a:lnTo>
                <a:lnTo>
                  <a:pt x="24" y="2019"/>
                </a:lnTo>
                <a:lnTo>
                  <a:pt x="24" y="2025"/>
                </a:lnTo>
                <a:lnTo>
                  <a:pt x="27" y="2034"/>
                </a:lnTo>
                <a:lnTo>
                  <a:pt x="33" y="2046"/>
                </a:lnTo>
                <a:lnTo>
                  <a:pt x="33" y="2046"/>
                </a:lnTo>
                <a:lnTo>
                  <a:pt x="37" y="2054"/>
                </a:lnTo>
                <a:lnTo>
                  <a:pt x="38" y="2061"/>
                </a:lnTo>
                <a:lnTo>
                  <a:pt x="39" y="2069"/>
                </a:lnTo>
                <a:lnTo>
                  <a:pt x="39" y="2075"/>
                </a:lnTo>
                <a:lnTo>
                  <a:pt x="39" y="2086"/>
                </a:lnTo>
                <a:lnTo>
                  <a:pt x="38" y="2090"/>
                </a:lnTo>
                <a:lnTo>
                  <a:pt x="1" y="2182"/>
                </a:lnTo>
                <a:lnTo>
                  <a:pt x="1" y="2182"/>
                </a:lnTo>
                <a:lnTo>
                  <a:pt x="7" y="2186"/>
                </a:lnTo>
                <a:lnTo>
                  <a:pt x="18" y="2193"/>
                </a:lnTo>
                <a:lnTo>
                  <a:pt x="33" y="2201"/>
                </a:lnTo>
                <a:lnTo>
                  <a:pt x="39" y="2202"/>
                </a:lnTo>
                <a:lnTo>
                  <a:pt x="45" y="2202"/>
                </a:lnTo>
                <a:lnTo>
                  <a:pt x="45" y="2202"/>
                </a:lnTo>
                <a:lnTo>
                  <a:pt x="55" y="2200"/>
                </a:lnTo>
                <a:lnTo>
                  <a:pt x="58" y="2200"/>
                </a:lnTo>
                <a:lnTo>
                  <a:pt x="59" y="2198"/>
                </a:lnTo>
                <a:lnTo>
                  <a:pt x="59" y="2198"/>
                </a:lnTo>
                <a:lnTo>
                  <a:pt x="70" y="2151"/>
                </a:lnTo>
                <a:lnTo>
                  <a:pt x="77" y="2119"/>
                </a:lnTo>
                <a:lnTo>
                  <a:pt x="80" y="2108"/>
                </a:lnTo>
                <a:lnTo>
                  <a:pt x="80" y="2103"/>
                </a:lnTo>
                <a:lnTo>
                  <a:pt x="80" y="2103"/>
                </a:lnTo>
                <a:lnTo>
                  <a:pt x="79" y="2102"/>
                </a:lnTo>
                <a:lnTo>
                  <a:pt x="76" y="2100"/>
                </a:lnTo>
                <a:lnTo>
                  <a:pt x="75" y="2096"/>
                </a:lnTo>
                <a:lnTo>
                  <a:pt x="80" y="2056"/>
                </a:lnTo>
                <a:lnTo>
                  <a:pt x="92" y="2046"/>
                </a:lnTo>
                <a:lnTo>
                  <a:pt x="130" y="2043"/>
                </a:lnTo>
                <a:lnTo>
                  <a:pt x="130" y="2043"/>
                </a:lnTo>
                <a:lnTo>
                  <a:pt x="133" y="2032"/>
                </a:lnTo>
                <a:lnTo>
                  <a:pt x="134" y="2023"/>
                </a:lnTo>
                <a:lnTo>
                  <a:pt x="133" y="2019"/>
                </a:lnTo>
                <a:lnTo>
                  <a:pt x="133" y="2019"/>
                </a:lnTo>
                <a:lnTo>
                  <a:pt x="130" y="2014"/>
                </a:lnTo>
                <a:lnTo>
                  <a:pt x="128" y="2011"/>
                </a:lnTo>
                <a:lnTo>
                  <a:pt x="128" y="2011"/>
                </a:lnTo>
                <a:lnTo>
                  <a:pt x="146" y="1942"/>
                </a:lnTo>
                <a:lnTo>
                  <a:pt x="187" y="1789"/>
                </a:lnTo>
                <a:lnTo>
                  <a:pt x="230" y="1634"/>
                </a:lnTo>
                <a:lnTo>
                  <a:pt x="245" y="1582"/>
                </a:lnTo>
                <a:lnTo>
                  <a:pt x="250" y="1568"/>
                </a:lnTo>
                <a:lnTo>
                  <a:pt x="252" y="1561"/>
                </a:lnTo>
                <a:lnTo>
                  <a:pt x="252" y="1561"/>
                </a:lnTo>
                <a:lnTo>
                  <a:pt x="256" y="1556"/>
                </a:lnTo>
                <a:lnTo>
                  <a:pt x="263" y="1547"/>
                </a:lnTo>
                <a:lnTo>
                  <a:pt x="263" y="1547"/>
                </a:lnTo>
                <a:lnTo>
                  <a:pt x="223" y="1758"/>
                </a:lnTo>
                <a:lnTo>
                  <a:pt x="203" y="1859"/>
                </a:lnTo>
                <a:lnTo>
                  <a:pt x="196" y="1906"/>
                </a:lnTo>
                <a:lnTo>
                  <a:pt x="196" y="1906"/>
                </a:lnTo>
                <a:lnTo>
                  <a:pt x="196" y="1912"/>
                </a:lnTo>
                <a:lnTo>
                  <a:pt x="197" y="1918"/>
                </a:lnTo>
                <a:lnTo>
                  <a:pt x="201" y="1927"/>
                </a:lnTo>
                <a:lnTo>
                  <a:pt x="207" y="1937"/>
                </a:lnTo>
                <a:lnTo>
                  <a:pt x="207" y="1937"/>
                </a:lnTo>
                <a:lnTo>
                  <a:pt x="210" y="1944"/>
                </a:lnTo>
                <a:lnTo>
                  <a:pt x="213" y="1950"/>
                </a:lnTo>
                <a:lnTo>
                  <a:pt x="214" y="1958"/>
                </a:lnTo>
                <a:lnTo>
                  <a:pt x="215" y="1964"/>
                </a:lnTo>
                <a:lnTo>
                  <a:pt x="215" y="1974"/>
                </a:lnTo>
                <a:lnTo>
                  <a:pt x="215" y="1979"/>
                </a:lnTo>
                <a:lnTo>
                  <a:pt x="189" y="2070"/>
                </a:lnTo>
                <a:lnTo>
                  <a:pt x="189" y="2070"/>
                </a:lnTo>
                <a:lnTo>
                  <a:pt x="208" y="2079"/>
                </a:lnTo>
                <a:lnTo>
                  <a:pt x="221" y="2084"/>
                </a:lnTo>
                <a:lnTo>
                  <a:pt x="229" y="2085"/>
                </a:lnTo>
                <a:lnTo>
                  <a:pt x="233" y="2084"/>
                </a:lnTo>
                <a:lnTo>
                  <a:pt x="233" y="2084"/>
                </a:lnTo>
                <a:lnTo>
                  <a:pt x="244" y="2081"/>
                </a:lnTo>
                <a:lnTo>
                  <a:pt x="245" y="2080"/>
                </a:lnTo>
                <a:lnTo>
                  <a:pt x="246" y="2079"/>
                </a:lnTo>
                <a:lnTo>
                  <a:pt x="246" y="2079"/>
                </a:lnTo>
                <a:lnTo>
                  <a:pt x="252" y="2033"/>
                </a:lnTo>
                <a:lnTo>
                  <a:pt x="256" y="2001"/>
                </a:lnTo>
                <a:lnTo>
                  <a:pt x="257" y="1991"/>
                </a:lnTo>
                <a:lnTo>
                  <a:pt x="257" y="1987"/>
                </a:lnTo>
                <a:lnTo>
                  <a:pt x="257" y="1987"/>
                </a:lnTo>
                <a:lnTo>
                  <a:pt x="253" y="1982"/>
                </a:lnTo>
                <a:lnTo>
                  <a:pt x="251" y="1980"/>
                </a:lnTo>
                <a:lnTo>
                  <a:pt x="252" y="1942"/>
                </a:lnTo>
                <a:lnTo>
                  <a:pt x="263" y="1932"/>
                </a:lnTo>
                <a:lnTo>
                  <a:pt x="299" y="1924"/>
                </a:lnTo>
                <a:lnTo>
                  <a:pt x="299" y="1924"/>
                </a:lnTo>
                <a:lnTo>
                  <a:pt x="299" y="1913"/>
                </a:lnTo>
                <a:lnTo>
                  <a:pt x="299" y="1905"/>
                </a:lnTo>
                <a:lnTo>
                  <a:pt x="299" y="1901"/>
                </a:lnTo>
                <a:lnTo>
                  <a:pt x="299" y="1901"/>
                </a:lnTo>
                <a:lnTo>
                  <a:pt x="297" y="1897"/>
                </a:lnTo>
                <a:lnTo>
                  <a:pt x="294" y="1893"/>
                </a:lnTo>
                <a:lnTo>
                  <a:pt x="294" y="1893"/>
                </a:lnTo>
                <a:lnTo>
                  <a:pt x="304" y="1826"/>
                </a:lnTo>
                <a:lnTo>
                  <a:pt x="327" y="1676"/>
                </a:lnTo>
                <a:lnTo>
                  <a:pt x="352" y="1526"/>
                </a:lnTo>
                <a:lnTo>
                  <a:pt x="362" y="1475"/>
                </a:lnTo>
                <a:lnTo>
                  <a:pt x="364" y="1460"/>
                </a:lnTo>
                <a:lnTo>
                  <a:pt x="367" y="1454"/>
                </a:lnTo>
                <a:lnTo>
                  <a:pt x="367" y="1454"/>
                </a:lnTo>
                <a:lnTo>
                  <a:pt x="375" y="1439"/>
                </a:lnTo>
                <a:lnTo>
                  <a:pt x="390" y="1408"/>
                </a:lnTo>
                <a:lnTo>
                  <a:pt x="406" y="1371"/>
                </a:lnTo>
                <a:lnTo>
                  <a:pt x="422" y="1336"/>
                </a:lnTo>
                <a:lnTo>
                  <a:pt x="422" y="1336"/>
                </a:lnTo>
                <a:lnTo>
                  <a:pt x="419" y="1481"/>
                </a:lnTo>
                <a:lnTo>
                  <a:pt x="419" y="1481"/>
                </a:lnTo>
                <a:lnTo>
                  <a:pt x="420" y="1500"/>
                </a:lnTo>
                <a:lnTo>
                  <a:pt x="422" y="1531"/>
                </a:lnTo>
                <a:lnTo>
                  <a:pt x="433" y="1617"/>
                </a:lnTo>
                <a:lnTo>
                  <a:pt x="440" y="1664"/>
                </a:lnTo>
                <a:lnTo>
                  <a:pt x="446" y="1708"/>
                </a:lnTo>
                <a:lnTo>
                  <a:pt x="452" y="1744"/>
                </a:lnTo>
                <a:lnTo>
                  <a:pt x="458" y="1768"/>
                </a:lnTo>
                <a:lnTo>
                  <a:pt x="458" y="1768"/>
                </a:lnTo>
                <a:lnTo>
                  <a:pt x="464" y="1789"/>
                </a:lnTo>
                <a:lnTo>
                  <a:pt x="469" y="1816"/>
                </a:lnTo>
                <a:lnTo>
                  <a:pt x="481" y="1877"/>
                </a:lnTo>
                <a:lnTo>
                  <a:pt x="489" y="1932"/>
                </a:lnTo>
                <a:lnTo>
                  <a:pt x="493" y="1955"/>
                </a:lnTo>
                <a:lnTo>
                  <a:pt x="507" y="1955"/>
                </a:lnTo>
                <a:lnTo>
                  <a:pt x="497" y="1985"/>
                </a:lnTo>
                <a:lnTo>
                  <a:pt x="497" y="1985"/>
                </a:lnTo>
                <a:lnTo>
                  <a:pt x="463" y="2012"/>
                </a:lnTo>
                <a:lnTo>
                  <a:pt x="435" y="2033"/>
                </a:lnTo>
                <a:lnTo>
                  <a:pt x="414" y="2049"/>
                </a:lnTo>
                <a:lnTo>
                  <a:pt x="414" y="2049"/>
                </a:lnTo>
                <a:lnTo>
                  <a:pt x="404" y="2054"/>
                </a:lnTo>
                <a:lnTo>
                  <a:pt x="390" y="2059"/>
                </a:lnTo>
                <a:lnTo>
                  <a:pt x="359" y="2070"/>
                </a:lnTo>
                <a:lnTo>
                  <a:pt x="343" y="2076"/>
                </a:lnTo>
                <a:lnTo>
                  <a:pt x="331" y="2081"/>
                </a:lnTo>
                <a:lnTo>
                  <a:pt x="326" y="2085"/>
                </a:lnTo>
                <a:lnTo>
                  <a:pt x="322" y="2087"/>
                </a:lnTo>
                <a:lnTo>
                  <a:pt x="320" y="2091"/>
                </a:lnTo>
                <a:lnTo>
                  <a:pt x="320" y="2093"/>
                </a:lnTo>
                <a:lnTo>
                  <a:pt x="320" y="2093"/>
                </a:lnTo>
                <a:lnTo>
                  <a:pt x="322" y="2107"/>
                </a:lnTo>
                <a:lnTo>
                  <a:pt x="326" y="2122"/>
                </a:lnTo>
                <a:lnTo>
                  <a:pt x="330" y="2133"/>
                </a:lnTo>
                <a:lnTo>
                  <a:pt x="332" y="2137"/>
                </a:lnTo>
                <a:lnTo>
                  <a:pt x="335" y="2138"/>
                </a:lnTo>
                <a:lnTo>
                  <a:pt x="335" y="2138"/>
                </a:lnTo>
                <a:lnTo>
                  <a:pt x="409" y="2137"/>
                </a:lnTo>
                <a:lnTo>
                  <a:pt x="472" y="2133"/>
                </a:lnTo>
                <a:lnTo>
                  <a:pt x="502" y="2130"/>
                </a:lnTo>
                <a:lnTo>
                  <a:pt x="532" y="2128"/>
                </a:lnTo>
                <a:lnTo>
                  <a:pt x="532" y="2128"/>
                </a:lnTo>
                <a:lnTo>
                  <a:pt x="558" y="2124"/>
                </a:lnTo>
                <a:lnTo>
                  <a:pt x="581" y="2121"/>
                </a:lnTo>
                <a:lnTo>
                  <a:pt x="621" y="2112"/>
                </a:lnTo>
                <a:lnTo>
                  <a:pt x="648" y="2104"/>
                </a:lnTo>
                <a:lnTo>
                  <a:pt x="655" y="2101"/>
                </a:lnTo>
                <a:lnTo>
                  <a:pt x="660" y="2098"/>
                </a:lnTo>
                <a:lnTo>
                  <a:pt x="660" y="2098"/>
                </a:lnTo>
                <a:lnTo>
                  <a:pt x="664" y="2093"/>
                </a:lnTo>
                <a:lnTo>
                  <a:pt x="667" y="2087"/>
                </a:lnTo>
                <a:lnTo>
                  <a:pt x="669" y="2079"/>
                </a:lnTo>
                <a:lnTo>
                  <a:pt x="670" y="2064"/>
                </a:lnTo>
                <a:lnTo>
                  <a:pt x="670" y="2064"/>
                </a:lnTo>
                <a:lnTo>
                  <a:pt x="669" y="2054"/>
                </a:lnTo>
                <a:lnTo>
                  <a:pt x="667" y="2042"/>
                </a:lnTo>
                <a:lnTo>
                  <a:pt x="663" y="2016"/>
                </a:lnTo>
                <a:lnTo>
                  <a:pt x="655" y="1985"/>
                </a:lnTo>
                <a:lnTo>
                  <a:pt x="670" y="1970"/>
                </a:lnTo>
                <a:lnTo>
                  <a:pt x="670" y="1926"/>
                </a:lnTo>
                <a:lnTo>
                  <a:pt x="670" y="1926"/>
                </a:lnTo>
                <a:lnTo>
                  <a:pt x="659" y="1872"/>
                </a:lnTo>
                <a:lnTo>
                  <a:pt x="634" y="1758"/>
                </a:lnTo>
                <a:lnTo>
                  <a:pt x="612" y="1642"/>
                </a:lnTo>
                <a:lnTo>
                  <a:pt x="606" y="1605"/>
                </a:lnTo>
                <a:lnTo>
                  <a:pt x="605" y="1593"/>
                </a:lnTo>
                <a:lnTo>
                  <a:pt x="606" y="1591"/>
                </a:lnTo>
                <a:lnTo>
                  <a:pt x="606" y="1590"/>
                </a:lnTo>
                <a:lnTo>
                  <a:pt x="606" y="1590"/>
                </a:lnTo>
                <a:lnTo>
                  <a:pt x="654" y="1596"/>
                </a:lnTo>
                <a:lnTo>
                  <a:pt x="754" y="1611"/>
                </a:lnTo>
                <a:lnTo>
                  <a:pt x="854" y="1628"/>
                </a:lnTo>
                <a:lnTo>
                  <a:pt x="888" y="1634"/>
                </a:lnTo>
                <a:lnTo>
                  <a:pt x="899" y="1637"/>
                </a:lnTo>
                <a:lnTo>
                  <a:pt x="904" y="1639"/>
                </a:lnTo>
                <a:lnTo>
                  <a:pt x="904" y="1639"/>
                </a:lnTo>
                <a:lnTo>
                  <a:pt x="907" y="1643"/>
                </a:lnTo>
                <a:lnTo>
                  <a:pt x="911" y="1649"/>
                </a:lnTo>
                <a:lnTo>
                  <a:pt x="923" y="1669"/>
                </a:lnTo>
                <a:lnTo>
                  <a:pt x="937" y="1696"/>
                </a:lnTo>
                <a:lnTo>
                  <a:pt x="955" y="1726"/>
                </a:lnTo>
                <a:lnTo>
                  <a:pt x="973" y="1755"/>
                </a:lnTo>
                <a:lnTo>
                  <a:pt x="983" y="1769"/>
                </a:lnTo>
                <a:lnTo>
                  <a:pt x="993" y="1781"/>
                </a:lnTo>
                <a:lnTo>
                  <a:pt x="1003" y="1792"/>
                </a:lnTo>
                <a:lnTo>
                  <a:pt x="1012" y="1800"/>
                </a:lnTo>
                <a:lnTo>
                  <a:pt x="1021" y="1805"/>
                </a:lnTo>
                <a:lnTo>
                  <a:pt x="1026" y="1807"/>
                </a:lnTo>
                <a:lnTo>
                  <a:pt x="1030" y="1807"/>
                </a:lnTo>
                <a:lnTo>
                  <a:pt x="1030" y="1807"/>
                </a:lnTo>
                <a:lnTo>
                  <a:pt x="1043" y="1807"/>
                </a:lnTo>
                <a:lnTo>
                  <a:pt x="1056" y="1805"/>
                </a:lnTo>
                <a:lnTo>
                  <a:pt x="1065" y="1801"/>
                </a:lnTo>
                <a:lnTo>
                  <a:pt x="1074" y="1795"/>
                </a:lnTo>
                <a:lnTo>
                  <a:pt x="1081" y="1789"/>
                </a:lnTo>
                <a:lnTo>
                  <a:pt x="1086" y="1780"/>
                </a:lnTo>
                <a:lnTo>
                  <a:pt x="1091" y="1770"/>
                </a:lnTo>
                <a:lnTo>
                  <a:pt x="1094" y="1759"/>
                </a:lnTo>
                <a:lnTo>
                  <a:pt x="1096" y="1747"/>
                </a:lnTo>
                <a:lnTo>
                  <a:pt x="1097" y="1733"/>
                </a:lnTo>
                <a:lnTo>
                  <a:pt x="1100" y="1703"/>
                </a:lnTo>
                <a:lnTo>
                  <a:pt x="1101" y="1670"/>
                </a:lnTo>
                <a:lnTo>
                  <a:pt x="1104" y="1634"/>
                </a:lnTo>
                <a:lnTo>
                  <a:pt x="1104" y="1634"/>
                </a:lnTo>
                <a:lnTo>
                  <a:pt x="1106" y="1596"/>
                </a:lnTo>
                <a:lnTo>
                  <a:pt x="1106" y="1558"/>
                </a:lnTo>
                <a:lnTo>
                  <a:pt x="1104" y="1519"/>
                </a:lnTo>
                <a:lnTo>
                  <a:pt x="1100" y="1484"/>
                </a:lnTo>
                <a:lnTo>
                  <a:pt x="1097" y="1468"/>
                </a:lnTo>
                <a:lnTo>
                  <a:pt x="1094" y="1453"/>
                </a:lnTo>
                <a:lnTo>
                  <a:pt x="1089" y="1439"/>
                </a:lnTo>
                <a:lnTo>
                  <a:pt x="1085" y="1427"/>
                </a:lnTo>
                <a:lnTo>
                  <a:pt x="1079" y="1416"/>
                </a:lnTo>
                <a:lnTo>
                  <a:pt x="1073" y="1407"/>
                </a:lnTo>
                <a:lnTo>
                  <a:pt x="1067" y="1401"/>
                </a:lnTo>
                <a:lnTo>
                  <a:pt x="1059" y="1397"/>
                </a:lnTo>
                <a:lnTo>
                  <a:pt x="1059" y="1397"/>
                </a:lnTo>
                <a:lnTo>
                  <a:pt x="1045" y="1392"/>
                </a:lnTo>
                <a:lnTo>
                  <a:pt x="1030" y="1390"/>
                </a:lnTo>
                <a:lnTo>
                  <a:pt x="1017" y="1387"/>
                </a:lnTo>
                <a:lnTo>
                  <a:pt x="1005" y="1387"/>
                </a:lnTo>
                <a:lnTo>
                  <a:pt x="995" y="1387"/>
                </a:lnTo>
                <a:lnTo>
                  <a:pt x="987" y="1389"/>
                </a:lnTo>
                <a:lnTo>
                  <a:pt x="979" y="1391"/>
                </a:lnTo>
                <a:lnTo>
                  <a:pt x="976" y="1392"/>
                </a:lnTo>
                <a:lnTo>
                  <a:pt x="976" y="1392"/>
                </a:lnTo>
                <a:lnTo>
                  <a:pt x="969" y="1396"/>
                </a:lnTo>
                <a:lnTo>
                  <a:pt x="966" y="1398"/>
                </a:lnTo>
                <a:lnTo>
                  <a:pt x="961" y="1401"/>
                </a:lnTo>
                <a:lnTo>
                  <a:pt x="952" y="1402"/>
                </a:lnTo>
                <a:lnTo>
                  <a:pt x="942" y="1403"/>
                </a:lnTo>
                <a:lnTo>
                  <a:pt x="929" y="1403"/>
                </a:lnTo>
                <a:lnTo>
                  <a:pt x="911" y="1402"/>
                </a:lnTo>
                <a:lnTo>
                  <a:pt x="911" y="1402"/>
                </a:lnTo>
                <a:lnTo>
                  <a:pt x="856" y="1396"/>
                </a:lnTo>
                <a:lnTo>
                  <a:pt x="786" y="1387"/>
                </a:lnTo>
                <a:lnTo>
                  <a:pt x="700" y="1377"/>
                </a:lnTo>
                <a:lnTo>
                  <a:pt x="700" y="1377"/>
                </a:lnTo>
                <a:lnTo>
                  <a:pt x="750" y="1266"/>
                </a:lnTo>
                <a:lnTo>
                  <a:pt x="785" y="1187"/>
                </a:lnTo>
                <a:lnTo>
                  <a:pt x="803" y="1145"/>
                </a:lnTo>
                <a:lnTo>
                  <a:pt x="803" y="1145"/>
                </a:lnTo>
                <a:lnTo>
                  <a:pt x="807" y="1132"/>
                </a:lnTo>
                <a:lnTo>
                  <a:pt x="810" y="1117"/>
                </a:lnTo>
                <a:lnTo>
                  <a:pt x="813" y="1101"/>
                </a:lnTo>
                <a:lnTo>
                  <a:pt x="872" y="1066"/>
                </a:lnTo>
                <a:lnTo>
                  <a:pt x="680" y="657"/>
                </a:lnTo>
                <a:lnTo>
                  <a:pt x="680" y="657"/>
                </a:lnTo>
                <a:lnTo>
                  <a:pt x="629" y="544"/>
                </a:lnTo>
                <a:lnTo>
                  <a:pt x="629" y="544"/>
                </a:lnTo>
                <a:lnTo>
                  <a:pt x="632" y="543"/>
                </a:lnTo>
                <a:lnTo>
                  <a:pt x="632" y="543"/>
                </a:lnTo>
                <a:lnTo>
                  <a:pt x="634" y="541"/>
                </a:lnTo>
                <a:lnTo>
                  <a:pt x="635" y="536"/>
                </a:lnTo>
                <a:lnTo>
                  <a:pt x="637" y="527"/>
                </a:lnTo>
                <a:lnTo>
                  <a:pt x="637" y="517"/>
                </a:lnTo>
                <a:lnTo>
                  <a:pt x="634" y="510"/>
                </a:lnTo>
                <a:lnTo>
                  <a:pt x="634" y="510"/>
                </a:lnTo>
                <a:lnTo>
                  <a:pt x="631" y="504"/>
                </a:lnTo>
                <a:lnTo>
                  <a:pt x="624" y="496"/>
                </a:lnTo>
                <a:lnTo>
                  <a:pt x="618" y="489"/>
                </a:lnTo>
                <a:lnTo>
                  <a:pt x="618" y="489"/>
                </a:lnTo>
                <a:lnTo>
                  <a:pt x="603" y="488"/>
                </a:lnTo>
                <a:lnTo>
                  <a:pt x="603" y="488"/>
                </a:lnTo>
                <a:lnTo>
                  <a:pt x="566" y="405"/>
                </a:lnTo>
                <a:lnTo>
                  <a:pt x="566" y="405"/>
                </a:lnTo>
                <a:lnTo>
                  <a:pt x="563" y="397"/>
                </a:lnTo>
                <a:lnTo>
                  <a:pt x="559" y="391"/>
                </a:lnTo>
                <a:lnTo>
                  <a:pt x="549" y="380"/>
                </a:lnTo>
                <a:lnTo>
                  <a:pt x="539" y="373"/>
                </a:lnTo>
                <a:lnTo>
                  <a:pt x="528" y="367"/>
                </a:lnTo>
                <a:lnTo>
                  <a:pt x="501" y="353"/>
                </a:lnTo>
                <a:lnTo>
                  <a:pt x="485" y="343"/>
                </a:lnTo>
                <a:lnTo>
                  <a:pt x="468" y="331"/>
                </a:lnTo>
                <a:lnTo>
                  <a:pt x="468" y="331"/>
                </a:lnTo>
                <a:lnTo>
                  <a:pt x="422" y="294"/>
                </a:lnTo>
                <a:lnTo>
                  <a:pt x="414" y="286"/>
                </a:lnTo>
                <a:lnTo>
                  <a:pt x="389" y="262"/>
                </a:lnTo>
                <a:lnTo>
                  <a:pt x="369" y="257"/>
                </a:lnTo>
                <a:lnTo>
                  <a:pt x="369" y="217"/>
                </a:lnTo>
                <a:lnTo>
                  <a:pt x="369" y="217"/>
                </a:lnTo>
                <a:lnTo>
                  <a:pt x="371" y="215"/>
                </a:lnTo>
                <a:lnTo>
                  <a:pt x="372" y="214"/>
                </a:lnTo>
                <a:lnTo>
                  <a:pt x="377" y="212"/>
                </a:lnTo>
                <a:lnTo>
                  <a:pt x="384" y="212"/>
                </a:lnTo>
                <a:lnTo>
                  <a:pt x="379" y="198"/>
                </a:lnTo>
                <a:lnTo>
                  <a:pt x="350" y="178"/>
                </a:lnTo>
                <a:lnTo>
                  <a:pt x="350" y="178"/>
                </a:lnTo>
                <a:lnTo>
                  <a:pt x="367" y="179"/>
                </a:lnTo>
                <a:lnTo>
                  <a:pt x="377" y="180"/>
                </a:lnTo>
                <a:lnTo>
                  <a:pt x="379" y="179"/>
                </a:lnTo>
                <a:lnTo>
                  <a:pt x="380" y="179"/>
                </a:lnTo>
                <a:lnTo>
                  <a:pt x="379" y="178"/>
                </a:lnTo>
                <a:lnTo>
                  <a:pt x="379" y="178"/>
                </a:lnTo>
                <a:lnTo>
                  <a:pt x="373" y="172"/>
                </a:lnTo>
                <a:lnTo>
                  <a:pt x="367" y="163"/>
                </a:lnTo>
                <a:lnTo>
                  <a:pt x="361" y="154"/>
                </a:lnTo>
                <a:lnTo>
                  <a:pt x="355" y="148"/>
                </a:lnTo>
                <a:lnTo>
                  <a:pt x="355" y="148"/>
                </a:lnTo>
                <a:lnTo>
                  <a:pt x="350" y="143"/>
                </a:lnTo>
                <a:lnTo>
                  <a:pt x="343" y="136"/>
                </a:lnTo>
                <a:lnTo>
                  <a:pt x="337" y="127"/>
                </a:lnTo>
                <a:lnTo>
                  <a:pt x="330" y="114"/>
                </a:lnTo>
                <a:lnTo>
                  <a:pt x="330" y="114"/>
                </a:lnTo>
                <a:lnTo>
                  <a:pt x="318" y="90"/>
                </a:lnTo>
                <a:lnTo>
                  <a:pt x="313" y="80"/>
                </a:lnTo>
                <a:lnTo>
                  <a:pt x="305" y="69"/>
                </a:lnTo>
                <a:lnTo>
                  <a:pt x="305" y="69"/>
                </a:lnTo>
                <a:lnTo>
                  <a:pt x="294" y="56"/>
                </a:lnTo>
                <a:lnTo>
                  <a:pt x="282" y="43"/>
                </a:lnTo>
                <a:lnTo>
                  <a:pt x="266" y="30"/>
                </a:lnTo>
                <a:lnTo>
                  <a:pt x="226" y="20"/>
                </a:lnTo>
                <a:lnTo>
                  <a:pt x="226" y="20"/>
                </a:lnTo>
                <a:lnTo>
                  <a:pt x="221" y="16"/>
                </a:lnTo>
                <a:lnTo>
                  <a:pt x="215" y="12"/>
                </a:lnTo>
                <a:lnTo>
                  <a:pt x="207" y="7"/>
                </a:lnTo>
                <a:lnTo>
                  <a:pt x="196" y="4"/>
                </a:lnTo>
                <a:lnTo>
                  <a:pt x="183" y="1"/>
                </a:lnTo>
                <a:lnTo>
                  <a:pt x="168" y="0"/>
                </a:lnTo>
                <a:lnTo>
                  <a:pt x="152" y="0"/>
                </a:lnTo>
                <a:lnTo>
                  <a:pt x="152" y="0"/>
                </a:lnTo>
                <a:lnTo>
                  <a:pt x="144" y="1"/>
                </a:lnTo>
                <a:lnTo>
                  <a:pt x="136" y="4"/>
                </a:lnTo>
                <a:lnTo>
                  <a:pt x="130" y="6"/>
                </a:lnTo>
                <a:lnTo>
                  <a:pt x="123" y="11"/>
                </a:lnTo>
                <a:lnTo>
                  <a:pt x="111" y="20"/>
                </a:lnTo>
                <a:lnTo>
                  <a:pt x="99" y="30"/>
                </a:lnTo>
                <a:lnTo>
                  <a:pt x="79" y="51"/>
                </a:lnTo>
                <a:lnTo>
                  <a:pt x="69" y="58"/>
                </a:lnTo>
                <a:lnTo>
                  <a:pt x="59" y="64"/>
                </a:lnTo>
                <a:lnTo>
                  <a:pt x="59" y="64"/>
                </a:lnTo>
                <a:lnTo>
                  <a:pt x="49" y="68"/>
                </a:lnTo>
                <a:lnTo>
                  <a:pt x="39" y="70"/>
                </a:lnTo>
                <a:lnTo>
                  <a:pt x="21" y="73"/>
                </a:lnTo>
                <a:lnTo>
                  <a:pt x="10" y="74"/>
                </a:lnTo>
                <a:lnTo>
                  <a:pt x="5" y="74"/>
                </a:lnTo>
                <a:lnTo>
                  <a:pt x="5" y="74"/>
                </a:lnTo>
                <a:lnTo>
                  <a:pt x="7" y="83"/>
                </a:lnTo>
                <a:lnTo>
                  <a:pt x="10" y="94"/>
                </a:lnTo>
                <a:lnTo>
                  <a:pt x="10" y="94"/>
                </a:lnTo>
                <a:lnTo>
                  <a:pt x="10" y="95"/>
                </a:lnTo>
                <a:lnTo>
                  <a:pt x="8" y="99"/>
                </a:lnTo>
                <a:lnTo>
                  <a:pt x="5" y="105"/>
                </a:lnTo>
                <a:lnTo>
                  <a:pt x="0" y="114"/>
                </a:lnTo>
                <a:lnTo>
                  <a:pt x="5" y="123"/>
                </a:lnTo>
                <a:lnTo>
                  <a:pt x="5" y="158"/>
                </a:lnTo>
                <a:lnTo>
                  <a:pt x="5" y="158"/>
                </a:lnTo>
                <a:lnTo>
                  <a:pt x="14" y="178"/>
                </a:lnTo>
                <a:lnTo>
                  <a:pt x="22" y="193"/>
                </a:lnTo>
                <a:lnTo>
                  <a:pt x="23" y="199"/>
                </a:lnTo>
                <a:lnTo>
                  <a:pt x="24" y="202"/>
                </a:lnTo>
                <a:lnTo>
                  <a:pt x="24" y="202"/>
                </a:lnTo>
                <a:lnTo>
                  <a:pt x="27" y="211"/>
                </a:lnTo>
                <a:lnTo>
                  <a:pt x="32" y="226"/>
                </a:lnTo>
                <a:lnTo>
                  <a:pt x="39" y="247"/>
                </a:lnTo>
                <a:lnTo>
                  <a:pt x="39" y="247"/>
                </a:lnTo>
                <a:lnTo>
                  <a:pt x="45" y="254"/>
                </a:lnTo>
                <a:lnTo>
                  <a:pt x="56" y="265"/>
                </a:lnTo>
                <a:lnTo>
                  <a:pt x="74" y="281"/>
                </a:lnTo>
                <a:lnTo>
                  <a:pt x="74" y="281"/>
                </a:lnTo>
                <a:lnTo>
                  <a:pt x="71" y="286"/>
                </a:lnTo>
                <a:lnTo>
                  <a:pt x="66" y="297"/>
                </a:lnTo>
                <a:lnTo>
                  <a:pt x="65" y="304"/>
                </a:lnTo>
                <a:lnTo>
                  <a:pt x="64" y="309"/>
                </a:lnTo>
                <a:lnTo>
                  <a:pt x="65" y="314"/>
                </a:lnTo>
                <a:lnTo>
                  <a:pt x="66" y="315"/>
                </a:lnTo>
                <a:lnTo>
                  <a:pt x="69" y="316"/>
                </a:lnTo>
                <a:lnTo>
                  <a:pt x="88" y="321"/>
                </a:lnTo>
                <a:lnTo>
                  <a:pt x="88" y="321"/>
                </a:lnTo>
                <a:lnTo>
                  <a:pt x="87" y="333"/>
                </a:lnTo>
                <a:lnTo>
                  <a:pt x="86" y="341"/>
                </a:lnTo>
                <a:lnTo>
                  <a:pt x="87" y="344"/>
                </a:lnTo>
                <a:lnTo>
                  <a:pt x="88" y="346"/>
                </a:lnTo>
                <a:lnTo>
                  <a:pt x="88" y="346"/>
                </a:lnTo>
                <a:lnTo>
                  <a:pt x="108" y="351"/>
                </a:lnTo>
                <a:lnTo>
                  <a:pt x="108" y="351"/>
                </a:lnTo>
                <a:lnTo>
                  <a:pt x="107" y="352"/>
                </a:lnTo>
                <a:lnTo>
                  <a:pt x="104" y="354"/>
                </a:lnTo>
                <a:lnTo>
                  <a:pt x="103" y="357"/>
                </a:lnTo>
                <a:lnTo>
                  <a:pt x="103" y="359"/>
                </a:lnTo>
                <a:lnTo>
                  <a:pt x="104" y="362"/>
                </a:lnTo>
                <a:lnTo>
                  <a:pt x="108" y="365"/>
                </a:lnTo>
                <a:lnTo>
                  <a:pt x="108" y="365"/>
                </a:lnTo>
                <a:lnTo>
                  <a:pt x="116" y="374"/>
                </a:lnTo>
                <a:lnTo>
                  <a:pt x="123" y="381"/>
                </a:lnTo>
                <a:lnTo>
                  <a:pt x="128" y="390"/>
                </a:lnTo>
                <a:lnTo>
                  <a:pt x="133" y="395"/>
                </a:lnTo>
                <a:lnTo>
                  <a:pt x="133" y="395"/>
                </a:lnTo>
                <a:lnTo>
                  <a:pt x="138" y="400"/>
                </a:lnTo>
                <a:lnTo>
                  <a:pt x="144" y="404"/>
                </a:lnTo>
                <a:lnTo>
                  <a:pt x="146" y="406"/>
                </a:lnTo>
                <a:lnTo>
                  <a:pt x="150" y="407"/>
                </a:lnTo>
                <a:lnTo>
                  <a:pt x="154" y="406"/>
                </a:lnTo>
                <a:lnTo>
                  <a:pt x="157" y="405"/>
                </a:lnTo>
                <a:lnTo>
                  <a:pt x="157" y="405"/>
                </a:lnTo>
                <a:lnTo>
                  <a:pt x="172" y="399"/>
                </a:lnTo>
                <a:lnTo>
                  <a:pt x="193" y="390"/>
                </a:lnTo>
                <a:lnTo>
                  <a:pt x="221" y="380"/>
                </a:lnTo>
                <a:lnTo>
                  <a:pt x="266" y="425"/>
                </a:lnTo>
                <a:lnTo>
                  <a:pt x="266" y="425"/>
                </a:lnTo>
                <a:lnTo>
                  <a:pt x="324" y="696"/>
                </a:lnTo>
                <a:lnTo>
                  <a:pt x="324" y="696"/>
                </a:lnTo>
                <a:close/>
                <a:moveTo>
                  <a:pt x="290" y="1501"/>
                </a:moveTo>
                <a:lnTo>
                  <a:pt x="290" y="1501"/>
                </a:lnTo>
                <a:lnTo>
                  <a:pt x="319" y="1453"/>
                </a:lnTo>
                <a:lnTo>
                  <a:pt x="329" y="1433"/>
                </a:lnTo>
                <a:lnTo>
                  <a:pt x="336" y="1418"/>
                </a:lnTo>
                <a:lnTo>
                  <a:pt x="336" y="1418"/>
                </a:lnTo>
                <a:lnTo>
                  <a:pt x="350" y="1384"/>
                </a:lnTo>
                <a:lnTo>
                  <a:pt x="367" y="1334"/>
                </a:lnTo>
                <a:lnTo>
                  <a:pt x="389" y="1271"/>
                </a:lnTo>
                <a:lnTo>
                  <a:pt x="403" y="1265"/>
                </a:lnTo>
                <a:lnTo>
                  <a:pt x="405" y="1252"/>
                </a:lnTo>
                <a:lnTo>
                  <a:pt x="405" y="1252"/>
                </a:lnTo>
                <a:lnTo>
                  <a:pt x="401" y="1249"/>
                </a:lnTo>
                <a:lnTo>
                  <a:pt x="398" y="1247"/>
                </a:lnTo>
                <a:lnTo>
                  <a:pt x="396" y="1242"/>
                </a:lnTo>
                <a:lnTo>
                  <a:pt x="396" y="1242"/>
                </a:lnTo>
                <a:lnTo>
                  <a:pt x="405" y="1211"/>
                </a:lnTo>
                <a:lnTo>
                  <a:pt x="427" y="1134"/>
                </a:lnTo>
                <a:lnTo>
                  <a:pt x="425" y="1236"/>
                </a:lnTo>
                <a:lnTo>
                  <a:pt x="425" y="1236"/>
                </a:lnTo>
                <a:lnTo>
                  <a:pt x="419" y="1265"/>
                </a:lnTo>
                <a:lnTo>
                  <a:pt x="412" y="1291"/>
                </a:lnTo>
                <a:lnTo>
                  <a:pt x="406" y="1310"/>
                </a:lnTo>
                <a:lnTo>
                  <a:pt x="404" y="1316"/>
                </a:lnTo>
                <a:lnTo>
                  <a:pt x="401" y="1321"/>
                </a:lnTo>
                <a:lnTo>
                  <a:pt x="401" y="1321"/>
                </a:lnTo>
                <a:lnTo>
                  <a:pt x="394" y="1332"/>
                </a:lnTo>
                <a:lnTo>
                  <a:pt x="384" y="1352"/>
                </a:lnTo>
                <a:lnTo>
                  <a:pt x="361" y="1403"/>
                </a:lnTo>
                <a:lnTo>
                  <a:pt x="341" y="1453"/>
                </a:lnTo>
                <a:lnTo>
                  <a:pt x="335" y="1471"/>
                </a:lnTo>
                <a:lnTo>
                  <a:pt x="332" y="1481"/>
                </a:lnTo>
                <a:lnTo>
                  <a:pt x="332" y="1481"/>
                </a:lnTo>
                <a:lnTo>
                  <a:pt x="332" y="1500"/>
                </a:lnTo>
                <a:lnTo>
                  <a:pt x="331" y="1508"/>
                </a:lnTo>
                <a:lnTo>
                  <a:pt x="292" y="1505"/>
                </a:lnTo>
                <a:lnTo>
                  <a:pt x="292" y="1505"/>
                </a:lnTo>
                <a:lnTo>
                  <a:pt x="290" y="1501"/>
                </a:lnTo>
                <a:lnTo>
                  <a:pt x="290" y="1501"/>
                </a:lnTo>
                <a:close/>
                <a:moveTo>
                  <a:pt x="414" y="1085"/>
                </a:moveTo>
                <a:lnTo>
                  <a:pt x="414" y="1085"/>
                </a:lnTo>
                <a:lnTo>
                  <a:pt x="403" y="1126"/>
                </a:lnTo>
                <a:lnTo>
                  <a:pt x="399" y="1141"/>
                </a:lnTo>
                <a:lnTo>
                  <a:pt x="399" y="1141"/>
                </a:lnTo>
                <a:lnTo>
                  <a:pt x="374" y="1134"/>
                </a:lnTo>
                <a:lnTo>
                  <a:pt x="374" y="1134"/>
                </a:lnTo>
                <a:lnTo>
                  <a:pt x="375" y="1122"/>
                </a:lnTo>
                <a:lnTo>
                  <a:pt x="374" y="1111"/>
                </a:lnTo>
                <a:lnTo>
                  <a:pt x="374" y="1111"/>
                </a:lnTo>
                <a:lnTo>
                  <a:pt x="374" y="1101"/>
                </a:lnTo>
                <a:lnTo>
                  <a:pt x="377" y="1087"/>
                </a:lnTo>
                <a:lnTo>
                  <a:pt x="379" y="1071"/>
                </a:lnTo>
                <a:lnTo>
                  <a:pt x="414" y="1085"/>
                </a:lnTo>
                <a:close/>
                <a:moveTo>
                  <a:pt x="276" y="1108"/>
                </a:moveTo>
                <a:lnTo>
                  <a:pt x="256" y="1103"/>
                </a:lnTo>
                <a:lnTo>
                  <a:pt x="310" y="906"/>
                </a:lnTo>
                <a:lnTo>
                  <a:pt x="294" y="1021"/>
                </a:lnTo>
                <a:lnTo>
                  <a:pt x="294" y="1021"/>
                </a:lnTo>
                <a:lnTo>
                  <a:pt x="281" y="1070"/>
                </a:lnTo>
                <a:lnTo>
                  <a:pt x="277" y="1087"/>
                </a:lnTo>
                <a:lnTo>
                  <a:pt x="276" y="1096"/>
                </a:lnTo>
                <a:lnTo>
                  <a:pt x="276" y="1096"/>
                </a:lnTo>
                <a:lnTo>
                  <a:pt x="276" y="1108"/>
                </a:lnTo>
                <a:lnTo>
                  <a:pt x="276" y="1108"/>
                </a:lnTo>
                <a:close/>
                <a:moveTo>
                  <a:pt x="249" y="1138"/>
                </a:moveTo>
                <a:lnTo>
                  <a:pt x="249" y="1138"/>
                </a:lnTo>
                <a:lnTo>
                  <a:pt x="253" y="1141"/>
                </a:lnTo>
                <a:lnTo>
                  <a:pt x="273" y="1152"/>
                </a:lnTo>
                <a:lnTo>
                  <a:pt x="273" y="1152"/>
                </a:lnTo>
                <a:lnTo>
                  <a:pt x="271" y="1185"/>
                </a:lnTo>
                <a:lnTo>
                  <a:pt x="271" y="1185"/>
                </a:lnTo>
                <a:lnTo>
                  <a:pt x="271" y="1187"/>
                </a:lnTo>
                <a:lnTo>
                  <a:pt x="271" y="1187"/>
                </a:lnTo>
                <a:lnTo>
                  <a:pt x="255" y="1312"/>
                </a:lnTo>
                <a:lnTo>
                  <a:pt x="255" y="1312"/>
                </a:lnTo>
                <a:lnTo>
                  <a:pt x="255" y="1336"/>
                </a:lnTo>
                <a:lnTo>
                  <a:pt x="258" y="1381"/>
                </a:lnTo>
                <a:lnTo>
                  <a:pt x="266" y="1482"/>
                </a:lnTo>
                <a:lnTo>
                  <a:pt x="266" y="1482"/>
                </a:lnTo>
                <a:lnTo>
                  <a:pt x="247" y="1516"/>
                </a:lnTo>
                <a:lnTo>
                  <a:pt x="231" y="1547"/>
                </a:lnTo>
                <a:lnTo>
                  <a:pt x="219" y="1573"/>
                </a:lnTo>
                <a:lnTo>
                  <a:pt x="215" y="1581"/>
                </a:lnTo>
                <a:lnTo>
                  <a:pt x="214" y="1586"/>
                </a:lnTo>
                <a:lnTo>
                  <a:pt x="214" y="1586"/>
                </a:lnTo>
                <a:lnTo>
                  <a:pt x="210" y="1606"/>
                </a:lnTo>
                <a:lnTo>
                  <a:pt x="209" y="1614"/>
                </a:lnTo>
                <a:lnTo>
                  <a:pt x="168" y="1606"/>
                </a:lnTo>
                <a:lnTo>
                  <a:pt x="168" y="1606"/>
                </a:lnTo>
                <a:lnTo>
                  <a:pt x="168" y="1595"/>
                </a:lnTo>
                <a:lnTo>
                  <a:pt x="168" y="1584"/>
                </a:lnTo>
                <a:lnTo>
                  <a:pt x="171" y="1570"/>
                </a:lnTo>
                <a:lnTo>
                  <a:pt x="171" y="1570"/>
                </a:lnTo>
                <a:lnTo>
                  <a:pt x="173" y="1554"/>
                </a:lnTo>
                <a:lnTo>
                  <a:pt x="173" y="1537"/>
                </a:lnTo>
                <a:lnTo>
                  <a:pt x="172" y="1503"/>
                </a:lnTo>
                <a:lnTo>
                  <a:pt x="172" y="1503"/>
                </a:lnTo>
                <a:lnTo>
                  <a:pt x="172" y="1480"/>
                </a:lnTo>
                <a:lnTo>
                  <a:pt x="171" y="1445"/>
                </a:lnTo>
                <a:lnTo>
                  <a:pt x="172" y="1426"/>
                </a:lnTo>
                <a:lnTo>
                  <a:pt x="173" y="1407"/>
                </a:lnTo>
                <a:lnTo>
                  <a:pt x="176" y="1390"/>
                </a:lnTo>
                <a:lnTo>
                  <a:pt x="180" y="1376"/>
                </a:lnTo>
                <a:lnTo>
                  <a:pt x="180" y="1376"/>
                </a:lnTo>
                <a:lnTo>
                  <a:pt x="187" y="1357"/>
                </a:lnTo>
                <a:lnTo>
                  <a:pt x="196" y="1324"/>
                </a:lnTo>
                <a:lnTo>
                  <a:pt x="219" y="1244"/>
                </a:lnTo>
                <a:lnTo>
                  <a:pt x="249" y="1138"/>
                </a:lnTo>
                <a:lnTo>
                  <a:pt x="249" y="1138"/>
                </a:lnTo>
                <a:close/>
                <a:moveTo>
                  <a:pt x="375" y="1170"/>
                </a:moveTo>
                <a:lnTo>
                  <a:pt x="375" y="1170"/>
                </a:lnTo>
                <a:lnTo>
                  <a:pt x="382" y="1171"/>
                </a:lnTo>
                <a:lnTo>
                  <a:pt x="382" y="1171"/>
                </a:lnTo>
                <a:lnTo>
                  <a:pt x="380" y="1182"/>
                </a:lnTo>
                <a:lnTo>
                  <a:pt x="373" y="1210"/>
                </a:lnTo>
                <a:lnTo>
                  <a:pt x="351" y="1292"/>
                </a:lnTo>
                <a:lnTo>
                  <a:pt x="337" y="1338"/>
                </a:lnTo>
                <a:lnTo>
                  <a:pt x="324" y="1379"/>
                </a:lnTo>
                <a:lnTo>
                  <a:pt x="313" y="1411"/>
                </a:lnTo>
                <a:lnTo>
                  <a:pt x="308" y="1421"/>
                </a:lnTo>
                <a:lnTo>
                  <a:pt x="304" y="1427"/>
                </a:lnTo>
                <a:lnTo>
                  <a:pt x="304" y="1427"/>
                </a:lnTo>
                <a:lnTo>
                  <a:pt x="298" y="1433"/>
                </a:lnTo>
                <a:lnTo>
                  <a:pt x="290" y="1444"/>
                </a:lnTo>
                <a:lnTo>
                  <a:pt x="290" y="1444"/>
                </a:lnTo>
                <a:lnTo>
                  <a:pt x="288" y="1424"/>
                </a:lnTo>
                <a:lnTo>
                  <a:pt x="286" y="1407"/>
                </a:lnTo>
                <a:lnTo>
                  <a:pt x="286" y="1407"/>
                </a:lnTo>
                <a:lnTo>
                  <a:pt x="282" y="1385"/>
                </a:lnTo>
                <a:lnTo>
                  <a:pt x="278" y="1352"/>
                </a:lnTo>
                <a:lnTo>
                  <a:pt x="277" y="1333"/>
                </a:lnTo>
                <a:lnTo>
                  <a:pt x="277" y="1315"/>
                </a:lnTo>
                <a:lnTo>
                  <a:pt x="277" y="1299"/>
                </a:lnTo>
                <a:lnTo>
                  <a:pt x="279" y="1285"/>
                </a:lnTo>
                <a:lnTo>
                  <a:pt x="279" y="1285"/>
                </a:lnTo>
                <a:lnTo>
                  <a:pt x="287" y="1253"/>
                </a:lnTo>
                <a:lnTo>
                  <a:pt x="297" y="1201"/>
                </a:lnTo>
                <a:lnTo>
                  <a:pt x="297" y="1201"/>
                </a:lnTo>
                <a:lnTo>
                  <a:pt x="309" y="1200"/>
                </a:lnTo>
                <a:lnTo>
                  <a:pt x="316" y="1200"/>
                </a:lnTo>
                <a:lnTo>
                  <a:pt x="325" y="1200"/>
                </a:lnTo>
                <a:lnTo>
                  <a:pt x="325" y="1200"/>
                </a:lnTo>
                <a:lnTo>
                  <a:pt x="337" y="1200"/>
                </a:lnTo>
                <a:lnTo>
                  <a:pt x="350" y="1197"/>
                </a:lnTo>
                <a:lnTo>
                  <a:pt x="356" y="1195"/>
                </a:lnTo>
                <a:lnTo>
                  <a:pt x="361" y="1192"/>
                </a:lnTo>
                <a:lnTo>
                  <a:pt x="366" y="1189"/>
                </a:lnTo>
                <a:lnTo>
                  <a:pt x="369" y="1185"/>
                </a:lnTo>
                <a:lnTo>
                  <a:pt x="369" y="1185"/>
                </a:lnTo>
                <a:lnTo>
                  <a:pt x="372" y="1181"/>
                </a:lnTo>
                <a:lnTo>
                  <a:pt x="373" y="1178"/>
                </a:lnTo>
                <a:lnTo>
                  <a:pt x="375" y="1170"/>
                </a:lnTo>
                <a:lnTo>
                  <a:pt x="375" y="117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B9C6F2EC-EA67-3BF1-D99F-3CC3DD9637D4}"/>
              </a:ext>
            </a:extLst>
          </p:cNvPr>
          <p:cNvSpPr>
            <a:spLocks/>
          </p:cNvSpPr>
          <p:nvPr/>
        </p:nvSpPr>
        <p:spPr bwMode="auto">
          <a:xfrm>
            <a:off x="7495964" y="3891579"/>
            <a:ext cx="907632" cy="2504122"/>
          </a:xfrm>
          <a:custGeom>
            <a:avLst/>
            <a:gdLst>
              <a:gd name="T0" fmla="*/ 300 w 809"/>
              <a:gd name="T1" fmla="*/ 5 h 2232"/>
              <a:gd name="T2" fmla="*/ 211 w 809"/>
              <a:gd name="T3" fmla="*/ 9 h 2232"/>
              <a:gd name="T4" fmla="*/ 143 w 809"/>
              <a:gd name="T5" fmla="*/ 44 h 2232"/>
              <a:gd name="T6" fmla="*/ 117 w 809"/>
              <a:gd name="T7" fmla="*/ 82 h 2232"/>
              <a:gd name="T8" fmla="*/ 114 w 809"/>
              <a:gd name="T9" fmla="*/ 118 h 2232"/>
              <a:gd name="T10" fmla="*/ 138 w 809"/>
              <a:gd name="T11" fmla="*/ 138 h 2232"/>
              <a:gd name="T12" fmla="*/ 136 w 809"/>
              <a:gd name="T13" fmla="*/ 200 h 2232"/>
              <a:gd name="T14" fmla="*/ 133 w 809"/>
              <a:gd name="T15" fmla="*/ 251 h 2232"/>
              <a:gd name="T16" fmla="*/ 173 w 809"/>
              <a:gd name="T17" fmla="*/ 350 h 2232"/>
              <a:gd name="T18" fmla="*/ 226 w 809"/>
              <a:gd name="T19" fmla="*/ 380 h 2232"/>
              <a:gd name="T20" fmla="*/ 185 w 809"/>
              <a:gd name="T21" fmla="*/ 441 h 2232"/>
              <a:gd name="T22" fmla="*/ 123 w 809"/>
              <a:gd name="T23" fmla="*/ 518 h 2232"/>
              <a:gd name="T24" fmla="*/ 116 w 809"/>
              <a:gd name="T25" fmla="*/ 740 h 2232"/>
              <a:gd name="T26" fmla="*/ 96 w 809"/>
              <a:gd name="T27" fmla="*/ 852 h 2232"/>
              <a:gd name="T28" fmla="*/ 74 w 809"/>
              <a:gd name="T29" fmla="*/ 873 h 2232"/>
              <a:gd name="T30" fmla="*/ 84 w 809"/>
              <a:gd name="T31" fmla="*/ 1002 h 2232"/>
              <a:gd name="T32" fmla="*/ 80 w 809"/>
              <a:gd name="T33" fmla="*/ 1120 h 2232"/>
              <a:gd name="T34" fmla="*/ 74 w 809"/>
              <a:gd name="T35" fmla="*/ 1175 h 2232"/>
              <a:gd name="T36" fmla="*/ 96 w 809"/>
              <a:gd name="T37" fmla="*/ 1277 h 2232"/>
              <a:gd name="T38" fmla="*/ 15 w 809"/>
              <a:gd name="T39" fmla="*/ 2167 h 2232"/>
              <a:gd name="T40" fmla="*/ 15 w 809"/>
              <a:gd name="T41" fmla="*/ 2231 h 2232"/>
              <a:gd name="T42" fmla="*/ 35 w 809"/>
              <a:gd name="T43" fmla="*/ 2231 h 2232"/>
              <a:gd name="T44" fmla="*/ 158 w 809"/>
              <a:gd name="T45" fmla="*/ 1305 h 2232"/>
              <a:gd name="T46" fmla="*/ 175 w 809"/>
              <a:gd name="T47" fmla="*/ 1292 h 2232"/>
              <a:gd name="T48" fmla="*/ 183 w 809"/>
              <a:gd name="T49" fmla="*/ 1268 h 2232"/>
              <a:gd name="T50" fmla="*/ 192 w 809"/>
              <a:gd name="T51" fmla="*/ 1254 h 2232"/>
              <a:gd name="T52" fmla="*/ 163 w 809"/>
              <a:gd name="T53" fmla="*/ 1185 h 2232"/>
              <a:gd name="T54" fmla="*/ 174 w 809"/>
              <a:gd name="T55" fmla="*/ 1156 h 2232"/>
              <a:gd name="T56" fmla="*/ 258 w 809"/>
              <a:gd name="T57" fmla="*/ 941 h 2232"/>
              <a:gd name="T58" fmla="*/ 264 w 809"/>
              <a:gd name="T59" fmla="*/ 1064 h 2232"/>
              <a:gd name="T60" fmla="*/ 271 w 809"/>
              <a:gd name="T61" fmla="*/ 1492 h 2232"/>
              <a:gd name="T62" fmla="*/ 419 w 809"/>
              <a:gd name="T63" fmla="*/ 1693 h 2232"/>
              <a:gd name="T64" fmla="*/ 459 w 809"/>
              <a:gd name="T65" fmla="*/ 1851 h 2232"/>
              <a:gd name="T66" fmla="*/ 423 w 809"/>
              <a:gd name="T67" fmla="*/ 2082 h 2232"/>
              <a:gd name="T68" fmla="*/ 365 w 809"/>
              <a:gd name="T69" fmla="*/ 2167 h 2232"/>
              <a:gd name="T70" fmla="*/ 365 w 809"/>
              <a:gd name="T71" fmla="*/ 2204 h 2232"/>
              <a:gd name="T72" fmla="*/ 390 w 809"/>
              <a:gd name="T73" fmla="*/ 2226 h 2232"/>
              <a:gd name="T74" fmla="*/ 513 w 809"/>
              <a:gd name="T75" fmla="*/ 2216 h 2232"/>
              <a:gd name="T76" fmla="*/ 537 w 809"/>
              <a:gd name="T77" fmla="*/ 2177 h 2232"/>
              <a:gd name="T78" fmla="*/ 567 w 809"/>
              <a:gd name="T79" fmla="*/ 2128 h 2232"/>
              <a:gd name="T80" fmla="*/ 582 w 809"/>
              <a:gd name="T81" fmla="*/ 2093 h 2232"/>
              <a:gd name="T82" fmla="*/ 610 w 809"/>
              <a:gd name="T83" fmla="*/ 2041 h 2232"/>
              <a:gd name="T84" fmla="*/ 773 w 809"/>
              <a:gd name="T85" fmla="*/ 1952 h 2232"/>
              <a:gd name="T86" fmla="*/ 807 w 809"/>
              <a:gd name="T87" fmla="*/ 1895 h 2232"/>
              <a:gd name="T88" fmla="*/ 794 w 809"/>
              <a:gd name="T89" fmla="*/ 1851 h 2232"/>
              <a:gd name="T90" fmla="*/ 754 w 809"/>
              <a:gd name="T91" fmla="*/ 1802 h 2232"/>
              <a:gd name="T92" fmla="*/ 647 w 809"/>
              <a:gd name="T93" fmla="*/ 1541 h 2232"/>
              <a:gd name="T94" fmla="*/ 690 w 809"/>
              <a:gd name="T95" fmla="*/ 1357 h 2232"/>
              <a:gd name="T96" fmla="*/ 759 w 809"/>
              <a:gd name="T97" fmla="*/ 1160 h 2232"/>
              <a:gd name="T98" fmla="*/ 656 w 809"/>
              <a:gd name="T99" fmla="*/ 533 h 2232"/>
              <a:gd name="T100" fmla="*/ 631 w 809"/>
              <a:gd name="T101" fmla="*/ 429 h 2232"/>
              <a:gd name="T102" fmla="*/ 562 w 809"/>
              <a:gd name="T103" fmla="*/ 385 h 2232"/>
              <a:gd name="T104" fmla="*/ 441 w 809"/>
              <a:gd name="T105" fmla="*/ 353 h 2232"/>
              <a:gd name="T106" fmla="*/ 434 w 809"/>
              <a:gd name="T107" fmla="*/ 271 h 2232"/>
              <a:gd name="T108" fmla="*/ 448 w 809"/>
              <a:gd name="T109" fmla="*/ 242 h 2232"/>
              <a:gd name="T110" fmla="*/ 434 w 809"/>
              <a:gd name="T111" fmla="*/ 172 h 2232"/>
              <a:gd name="T112" fmla="*/ 432 w 809"/>
              <a:gd name="T113" fmla="*/ 122 h 2232"/>
              <a:gd name="T114" fmla="*/ 423 w 809"/>
              <a:gd name="T115" fmla="*/ 87 h 2232"/>
              <a:gd name="T116" fmla="*/ 390 w 809"/>
              <a:gd name="T117" fmla="*/ 34 h 2232"/>
              <a:gd name="T118" fmla="*/ 355 w 809"/>
              <a:gd name="T119" fmla="*/ 24 h 2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9" h="2232">
                <a:moveTo>
                  <a:pt x="355" y="24"/>
                </a:moveTo>
                <a:lnTo>
                  <a:pt x="355" y="24"/>
                </a:lnTo>
                <a:lnTo>
                  <a:pt x="348" y="21"/>
                </a:lnTo>
                <a:lnTo>
                  <a:pt x="328" y="12"/>
                </a:lnTo>
                <a:lnTo>
                  <a:pt x="314" y="8"/>
                </a:lnTo>
                <a:lnTo>
                  <a:pt x="300" y="5"/>
                </a:lnTo>
                <a:lnTo>
                  <a:pt x="284" y="1"/>
                </a:lnTo>
                <a:lnTo>
                  <a:pt x="266" y="0"/>
                </a:lnTo>
                <a:lnTo>
                  <a:pt x="266" y="0"/>
                </a:lnTo>
                <a:lnTo>
                  <a:pt x="248" y="1"/>
                </a:lnTo>
                <a:lnTo>
                  <a:pt x="229" y="3"/>
                </a:lnTo>
                <a:lnTo>
                  <a:pt x="211" y="9"/>
                </a:lnTo>
                <a:lnTo>
                  <a:pt x="194" y="16"/>
                </a:lnTo>
                <a:lnTo>
                  <a:pt x="176" y="23"/>
                </a:lnTo>
                <a:lnTo>
                  <a:pt x="162" y="30"/>
                </a:lnTo>
                <a:lnTo>
                  <a:pt x="151" y="38"/>
                </a:lnTo>
                <a:lnTo>
                  <a:pt x="143" y="44"/>
                </a:lnTo>
                <a:lnTo>
                  <a:pt x="143" y="44"/>
                </a:lnTo>
                <a:lnTo>
                  <a:pt x="132" y="54"/>
                </a:lnTo>
                <a:lnTo>
                  <a:pt x="123" y="61"/>
                </a:lnTo>
                <a:lnTo>
                  <a:pt x="114" y="69"/>
                </a:lnTo>
                <a:lnTo>
                  <a:pt x="119" y="79"/>
                </a:lnTo>
                <a:lnTo>
                  <a:pt x="119" y="79"/>
                </a:lnTo>
                <a:lnTo>
                  <a:pt x="117" y="82"/>
                </a:lnTo>
                <a:lnTo>
                  <a:pt x="114" y="93"/>
                </a:lnTo>
                <a:lnTo>
                  <a:pt x="114" y="93"/>
                </a:lnTo>
                <a:lnTo>
                  <a:pt x="112" y="102"/>
                </a:lnTo>
                <a:lnTo>
                  <a:pt x="112" y="109"/>
                </a:lnTo>
                <a:lnTo>
                  <a:pt x="114" y="118"/>
                </a:lnTo>
                <a:lnTo>
                  <a:pt x="114" y="118"/>
                </a:lnTo>
                <a:lnTo>
                  <a:pt x="115" y="119"/>
                </a:lnTo>
                <a:lnTo>
                  <a:pt x="119" y="123"/>
                </a:lnTo>
                <a:lnTo>
                  <a:pt x="121" y="128"/>
                </a:lnTo>
                <a:lnTo>
                  <a:pt x="120" y="130"/>
                </a:lnTo>
                <a:lnTo>
                  <a:pt x="119" y="133"/>
                </a:lnTo>
                <a:lnTo>
                  <a:pt x="138" y="138"/>
                </a:lnTo>
                <a:lnTo>
                  <a:pt x="138" y="138"/>
                </a:lnTo>
                <a:lnTo>
                  <a:pt x="136" y="160"/>
                </a:lnTo>
                <a:lnTo>
                  <a:pt x="133" y="187"/>
                </a:lnTo>
                <a:lnTo>
                  <a:pt x="133" y="187"/>
                </a:lnTo>
                <a:lnTo>
                  <a:pt x="135" y="193"/>
                </a:lnTo>
                <a:lnTo>
                  <a:pt x="136" y="200"/>
                </a:lnTo>
                <a:lnTo>
                  <a:pt x="138" y="207"/>
                </a:lnTo>
                <a:lnTo>
                  <a:pt x="138" y="212"/>
                </a:lnTo>
                <a:lnTo>
                  <a:pt x="138" y="212"/>
                </a:lnTo>
                <a:lnTo>
                  <a:pt x="135" y="228"/>
                </a:lnTo>
                <a:lnTo>
                  <a:pt x="133" y="239"/>
                </a:lnTo>
                <a:lnTo>
                  <a:pt x="133" y="251"/>
                </a:lnTo>
                <a:lnTo>
                  <a:pt x="133" y="251"/>
                </a:lnTo>
                <a:lnTo>
                  <a:pt x="136" y="260"/>
                </a:lnTo>
                <a:lnTo>
                  <a:pt x="139" y="272"/>
                </a:lnTo>
                <a:lnTo>
                  <a:pt x="152" y="304"/>
                </a:lnTo>
                <a:lnTo>
                  <a:pt x="173" y="350"/>
                </a:lnTo>
                <a:lnTo>
                  <a:pt x="173" y="350"/>
                </a:lnTo>
                <a:lnTo>
                  <a:pt x="175" y="353"/>
                </a:lnTo>
                <a:lnTo>
                  <a:pt x="180" y="355"/>
                </a:lnTo>
                <a:lnTo>
                  <a:pt x="194" y="360"/>
                </a:lnTo>
                <a:lnTo>
                  <a:pt x="212" y="365"/>
                </a:lnTo>
                <a:lnTo>
                  <a:pt x="212" y="365"/>
                </a:lnTo>
                <a:lnTo>
                  <a:pt x="226" y="380"/>
                </a:lnTo>
                <a:lnTo>
                  <a:pt x="234" y="392"/>
                </a:lnTo>
                <a:lnTo>
                  <a:pt x="237" y="397"/>
                </a:lnTo>
                <a:lnTo>
                  <a:pt x="237" y="400"/>
                </a:lnTo>
                <a:lnTo>
                  <a:pt x="237" y="400"/>
                </a:lnTo>
                <a:lnTo>
                  <a:pt x="220" y="414"/>
                </a:lnTo>
                <a:lnTo>
                  <a:pt x="185" y="441"/>
                </a:lnTo>
                <a:lnTo>
                  <a:pt x="133" y="483"/>
                </a:lnTo>
                <a:lnTo>
                  <a:pt x="133" y="483"/>
                </a:lnTo>
                <a:lnTo>
                  <a:pt x="132" y="486"/>
                </a:lnTo>
                <a:lnTo>
                  <a:pt x="130" y="488"/>
                </a:lnTo>
                <a:lnTo>
                  <a:pt x="127" y="497"/>
                </a:lnTo>
                <a:lnTo>
                  <a:pt x="123" y="518"/>
                </a:lnTo>
                <a:lnTo>
                  <a:pt x="123" y="518"/>
                </a:lnTo>
                <a:lnTo>
                  <a:pt x="123" y="543"/>
                </a:lnTo>
                <a:lnTo>
                  <a:pt x="126" y="585"/>
                </a:lnTo>
                <a:lnTo>
                  <a:pt x="128" y="641"/>
                </a:lnTo>
                <a:lnTo>
                  <a:pt x="128" y="641"/>
                </a:lnTo>
                <a:lnTo>
                  <a:pt x="116" y="740"/>
                </a:lnTo>
                <a:lnTo>
                  <a:pt x="105" y="809"/>
                </a:lnTo>
                <a:lnTo>
                  <a:pt x="101" y="833"/>
                </a:lnTo>
                <a:lnTo>
                  <a:pt x="99" y="844"/>
                </a:lnTo>
                <a:lnTo>
                  <a:pt x="99" y="844"/>
                </a:lnTo>
                <a:lnTo>
                  <a:pt x="98" y="848"/>
                </a:lnTo>
                <a:lnTo>
                  <a:pt x="96" y="852"/>
                </a:lnTo>
                <a:lnTo>
                  <a:pt x="93" y="867"/>
                </a:lnTo>
                <a:lnTo>
                  <a:pt x="93" y="867"/>
                </a:lnTo>
                <a:lnTo>
                  <a:pt x="82" y="870"/>
                </a:lnTo>
                <a:lnTo>
                  <a:pt x="77" y="872"/>
                </a:lnTo>
                <a:lnTo>
                  <a:pt x="74" y="873"/>
                </a:lnTo>
                <a:lnTo>
                  <a:pt x="74" y="873"/>
                </a:lnTo>
                <a:lnTo>
                  <a:pt x="73" y="877"/>
                </a:lnTo>
                <a:lnTo>
                  <a:pt x="72" y="885"/>
                </a:lnTo>
                <a:lnTo>
                  <a:pt x="70" y="902"/>
                </a:lnTo>
                <a:lnTo>
                  <a:pt x="69" y="928"/>
                </a:lnTo>
                <a:lnTo>
                  <a:pt x="64" y="997"/>
                </a:lnTo>
                <a:lnTo>
                  <a:pt x="84" y="1002"/>
                </a:lnTo>
                <a:lnTo>
                  <a:pt x="85" y="1020"/>
                </a:lnTo>
                <a:lnTo>
                  <a:pt x="84" y="1061"/>
                </a:lnTo>
                <a:lnTo>
                  <a:pt x="84" y="1061"/>
                </a:lnTo>
                <a:lnTo>
                  <a:pt x="83" y="1091"/>
                </a:lnTo>
                <a:lnTo>
                  <a:pt x="82" y="1113"/>
                </a:lnTo>
                <a:lnTo>
                  <a:pt x="80" y="1120"/>
                </a:lnTo>
                <a:lnTo>
                  <a:pt x="79" y="1125"/>
                </a:lnTo>
                <a:lnTo>
                  <a:pt x="79" y="1125"/>
                </a:lnTo>
                <a:lnTo>
                  <a:pt x="77" y="1131"/>
                </a:lnTo>
                <a:lnTo>
                  <a:pt x="75" y="1138"/>
                </a:lnTo>
                <a:lnTo>
                  <a:pt x="74" y="1145"/>
                </a:lnTo>
                <a:lnTo>
                  <a:pt x="74" y="1175"/>
                </a:lnTo>
                <a:lnTo>
                  <a:pt x="84" y="1175"/>
                </a:lnTo>
                <a:lnTo>
                  <a:pt x="89" y="1264"/>
                </a:lnTo>
                <a:lnTo>
                  <a:pt x="89" y="1264"/>
                </a:lnTo>
                <a:lnTo>
                  <a:pt x="90" y="1266"/>
                </a:lnTo>
                <a:lnTo>
                  <a:pt x="93" y="1271"/>
                </a:lnTo>
                <a:lnTo>
                  <a:pt x="96" y="1277"/>
                </a:lnTo>
                <a:lnTo>
                  <a:pt x="100" y="1281"/>
                </a:lnTo>
                <a:lnTo>
                  <a:pt x="104" y="1283"/>
                </a:lnTo>
                <a:lnTo>
                  <a:pt x="104" y="1283"/>
                </a:lnTo>
                <a:lnTo>
                  <a:pt x="116" y="1289"/>
                </a:lnTo>
                <a:lnTo>
                  <a:pt x="130" y="1294"/>
                </a:lnTo>
                <a:lnTo>
                  <a:pt x="15" y="2167"/>
                </a:lnTo>
                <a:lnTo>
                  <a:pt x="5" y="2192"/>
                </a:lnTo>
                <a:lnTo>
                  <a:pt x="0" y="2226"/>
                </a:lnTo>
                <a:lnTo>
                  <a:pt x="0" y="2226"/>
                </a:lnTo>
                <a:lnTo>
                  <a:pt x="5" y="2229"/>
                </a:lnTo>
                <a:lnTo>
                  <a:pt x="10" y="2231"/>
                </a:lnTo>
                <a:lnTo>
                  <a:pt x="15" y="2231"/>
                </a:lnTo>
                <a:lnTo>
                  <a:pt x="15" y="2231"/>
                </a:lnTo>
                <a:lnTo>
                  <a:pt x="21" y="2231"/>
                </a:lnTo>
                <a:lnTo>
                  <a:pt x="27" y="2232"/>
                </a:lnTo>
                <a:lnTo>
                  <a:pt x="32" y="2232"/>
                </a:lnTo>
                <a:lnTo>
                  <a:pt x="34" y="2232"/>
                </a:lnTo>
                <a:lnTo>
                  <a:pt x="35" y="2231"/>
                </a:lnTo>
                <a:lnTo>
                  <a:pt x="35" y="2231"/>
                </a:lnTo>
                <a:lnTo>
                  <a:pt x="37" y="2219"/>
                </a:lnTo>
                <a:lnTo>
                  <a:pt x="40" y="2207"/>
                </a:lnTo>
                <a:lnTo>
                  <a:pt x="40" y="2192"/>
                </a:lnTo>
                <a:lnTo>
                  <a:pt x="158" y="1305"/>
                </a:lnTo>
                <a:lnTo>
                  <a:pt x="158" y="1305"/>
                </a:lnTo>
                <a:lnTo>
                  <a:pt x="160" y="1303"/>
                </a:lnTo>
                <a:lnTo>
                  <a:pt x="162" y="1301"/>
                </a:lnTo>
                <a:lnTo>
                  <a:pt x="163" y="1298"/>
                </a:lnTo>
                <a:lnTo>
                  <a:pt x="163" y="1298"/>
                </a:lnTo>
                <a:lnTo>
                  <a:pt x="170" y="1294"/>
                </a:lnTo>
                <a:lnTo>
                  <a:pt x="175" y="1292"/>
                </a:lnTo>
                <a:lnTo>
                  <a:pt x="176" y="1289"/>
                </a:lnTo>
                <a:lnTo>
                  <a:pt x="178" y="1288"/>
                </a:lnTo>
                <a:lnTo>
                  <a:pt x="178" y="1288"/>
                </a:lnTo>
                <a:lnTo>
                  <a:pt x="179" y="1278"/>
                </a:lnTo>
                <a:lnTo>
                  <a:pt x="180" y="1272"/>
                </a:lnTo>
                <a:lnTo>
                  <a:pt x="183" y="1268"/>
                </a:lnTo>
                <a:lnTo>
                  <a:pt x="183" y="1268"/>
                </a:lnTo>
                <a:lnTo>
                  <a:pt x="186" y="1266"/>
                </a:lnTo>
                <a:lnTo>
                  <a:pt x="190" y="1261"/>
                </a:lnTo>
                <a:lnTo>
                  <a:pt x="192" y="1257"/>
                </a:lnTo>
                <a:lnTo>
                  <a:pt x="192" y="1254"/>
                </a:lnTo>
                <a:lnTo>
                  <a:pt x="192" y="1254"/>
                </a:lnTo>
                <a:lnTo>
                  <a:pt x="188" y="1234"/>
                </a:lnTo>
                <a:lnTo>
                  <a:pt x="188" y="1234"/>
                </a:lnTo>
                <a:lnTo>
                  <a:pt x="178" y="1222"/>
                </a:lnTo>
                <a:lnTo>
                  <a:pt x="172" y="1212"/>
                </a:lnTo>
                <a:lnTo>
                  <a:pt x="168" y="1204"/>
                </a:lnTo>
                <a:lnTo>
                  <a:pt x="163" y="1185"/>
                </a:lnTo>
                <a:lnTo>
                  <a:pt x="163" y="1185"/>
                </a:lnTo>
                <a:lnTo>
                  <a:pt x="168" y="1183"/>
                </a:lnTo>
                <a:lnTo>
                  <a:pt x="170" y="1182"/>
                </a:lnTo>
                <a:lnTo>
                  <a:pt x="173" y="1180"/>
                </a:lnTo>
                <a:lnTo>
                  <a:pt x="173" y="1180"/>
                </a:lnTo>
                <a:lnTo>
                  <a:pt x="174" y="1156"/>
                </a:lnTo>
                <a:lnTo>
                  <a:pt x="173" y="1108"/>
                </a:lnTo>
                <a:lnTo>
                  <a:pt x="173" y="1041"/>
                </a:lnTo>
                <a:lnTo>
                  <a:pt x="207" y="834"/>
                </a:lnTo>
                <a:lnTo>
                  <a:pt x="207" y="834"/>
                </a:lnTo>
                <a:lnTo>
                  <a:pt x="237" y="896"/>
                </a:lnTo>
                <a:lnTo>
                  <a:pt x="258" y="941"/>
                </a:lnTo>
                <a:lnTo>
                  <a:pt x="264" y="957"/>
                </a:lnTo>
                <a:lnTo>
                  <a:pt x="266" y="964"/>
                </a:lnTo>
                <a:lnTo>
                  <a:pt x="266" y="967"/>
                </a:lnTo>
                <a:lnTo>
                  <a:pt x="266" y="967"/>
                </a:lnTo>
                <a:lnTo>
                  <a:pt x="265" y="1002"/>
                </a:lnTo>
                <a:lnTo>
                  <a:pt x="264" y="1064"/>
                </a:lnTo>
                <a:lnTo>
                  <a:pt x="261" y="1150"/>
                </a:lnTo>
                <a:lnTo>
                  <a:pt x="286" y="1155"/>
                </a:lnTo>
                <a:lnTo>
                  <a:pt x="286" y="1155"/>
                </a:lnTo>
                <a:lnTo>
                  <a:pt x="279" y="1328"/>
                </a:lnTo>
                <a:lnTo>
                  <a:pt x="273" y="1449"/>
                </a:lnTo>
                <a:lnTo>
                  <a:pt x="271" y="1492"/>
                </a:lnTo>
                <a:lnTo>
                  <a:pt x="271" y="1510"/>
                </a:lnTo>
                <a:lnTo>
                  <a:pt x="271" y="1510"/>
                </a:lnTo>
                <a:lnTo>
                  <a:pt x="276" y="1529"/>
                </a:lnTo>
                <a:lnTo>
                  <a:pt x="284" y="1557"/>
                </a:lnTo>
                <a:lnTo>
                  <a:pt x="296" y="1594"/>
                </a:lnTo>
                <a:lnTo>
                  <a:pt x="419" y="1693"/>
                </a:lnTo>
                <a:lnTo>
                  <a:pt x="419" y="1693"/>
                </a:lnTo>
                <a:lnTo>
                  <a:pt x="439" y="1768"/>
                </a:lnTo>
                <a:lnTo>
                  <a:pt x="452" y="1821"/>
                </a:lnTo>
                <a:lnTo>
                  <a:pt x="457" y="1841"/>
                </a:lnTo>
                <a:lnTo>
                  <a:pt x="459" y="1851"/>
                </a:lnTo>
                <a:lnTo>
                  <a:pt x="459" y="1851"/>
                </a:lnTo>
                <a:lnTo>
                  <a:pt x="455" y="1886"/>
                </a:lnTo>
                <a:lnTo>
                  <a:pt x="446" y="1951"/>
                </a:lnTo>
                <a:lnTo>
                  <a:pt x="434" y="2044"/>
                </a:lnTo>
                <a:lnTo>
                  <a:pt x="444" y="2044"/>
                </a:lnTo>
                <a:lnTo>
                  <a:pt x="444" y="2044"/>
                </a:lnTo>
                <a:lnTo>
                  <a:pt x="423" y="2082"/>
                </a:lnTo>
                <a:lnTo>
                  <a:pt x="407" y="2109"/>
                </a:lnTo>
                <a:lnTo>
                  <a:pt x="395" y="2128"/>
                </a:lnTo>
                <a:lnTo>
                  <a:pt x="395" y="2128"/>
                </a:lnTo>
                <a:lnTo>
                  <a:pt x="385" y="2140"/>
                </a:lnTo>
                <a:lnTo>
                  <a:pt x="371" y="2157"/>
                </a:lnTo>
                <a:lnTo>
                  <a:pt x="365" y="2167"/>
                </a:lnTo>
                <a:lnTo>
                  <a:pt x="361" y="2176"/>
                </a:lnTo>
                <a:lnTo>
                  <a:pt x="359" y="2184"/>
                </a:lnTo>
                <a:lnTo>
                  <a:pt x="359" y="2188"/>
                </a:lnTo>
                <a:lnTo>
                  <a:pt x="360" y="2192"/>
                </a:lnTo>
                <a:lnTo>
                  <a:pt x="360" y="2192"/>
                </a:lnTo>
                <a:lnTo>
                  <a:pt x="365" y="2204"/>
                </a:lnTo>
                <a:lnTo>
                  <a:pt x="371" y="2214"/>
                </a:lnTo>
                <a:lnTo>
                  <a:pt x="375" y="2219"/>
                </a:lnTo>
                <a:lnTo>
                  <a:pt x="379" y="2223"/>
                </a:lnTo>
                <a:lnTo>
                  <a:pt x="383" y="2225"/>
                </a:lnTo>
                <a:lnTo>
                  <a:pt x="390" y="2226"/>
                </a:lnTo>
                <a:lnTo>
                  <a:pt x="390" y="2226"/>
                </a:lnTo>
                <a:lnTo>
                  <a:pt x="399" y="2227"/>
                </a:lnTo>
                <a:lnTo>
                  <a:pt x="414" y="2226"/>
                </a:lnTo>
                <a:lnTo>
                  <a:pt x="454" y="2225"/>
                </a:lnTo>
                <a:lnTo>
                  <a:pt x="492" y="2220"/>
                </a:lnTo>
                <a:lnTo>
                  <a:pt x="505" y="2219"/>
                </a:lnTo>
                <a:lnTo>
                  <a:pt x="513" y="2216"/>
                </a:lnTo>
                <a:lnTo>
                  <a:pt x="513" y="2216"/>
                </a:lnTo>
                <a:lnTo>
                  <a:pt x="515" y="2214"/>
                </a:lnTo>
                <a:lnTo>
                  <a:pt x="519" y="2210"/>
                </a:lnTo>
                <a:lnTo>
                  <a:pt x="524" y="2200"/>
                </a:lnTo>
                <a:lnTo>
                  <a:pt x="530" y="2189"/>
                </a:lnTo>
                <a:lnTo>
                  <a:pt x="537" y="2177"/>
                </a:lnTo>
                <a:lnTo>
                  <a:pt x="537" y="2177"/>
                </a:lnTo>
                <a:lnTo>
                  <a:pt x="545" y="2163"/>
                </a:lnTo>
                <a:lnTo>
                  <a:pt x="552" y="2150"/>
                </a:lnTo>
                <a:lnTo>
                  <a:pt x="560" y="2137"/>
                </a:lnTo>
                <a:lnTo>
                  <a:pt x="563" y="2132"/>
                </a:lnTo>
                <a:lnTo>
                  <a:pt x="567" y="2128"/>
                </a:lnTo>
                <a:lnTo>
                  <a:pt x="567" y="2128"/>
                </a:lnTo>
                <a:lnTo>
                  <a:pt x="574" y="2120"/>
                </a:lnTo>
                <a:lnTo>
                  <a:pt x="579" y="2113"/>
                </a:lnTo>
                <a:lnTo>
                  <a:pt x="581" y="2109"/>
                </a:lnTo>
                <a:lnTo>
                  <a:pt x="582" y="2104"/>
                </a:lnTo>
                <a:lnTo>
                  <a:pt x="582" y="2093"/>
                </a:lnTo>
                <a:lnTo>
                  <a:pt x="582" y="2093"/>
                </a:lnTo>
                <a:lnTo>
                  <a:pt x="581" y="2079"/>
                </a:lnTo>
                <a:lnTo>
                  <a:pt x="582" y="2066"/>
                </a:lnTo>
                <a:lnTo>
                  <a:pt x="582" y="2053"/>
                </a:lnTo>
                <a:lnTo>
                  <a:pt x="582" y="2053"/>
                </a:lnTo>
                <a:lnTo>
                  <a:pt x="610" y="2041"/>
                </a:lnTo>
                <a:lnTo>
                  <a:pt x="641" y="2028"/>
                </a:lnTo>
                <a:lnTo>
                  <a:pt x="675" y="2010"/>
                </a:lnTo>
                <a:lnTo>
                  <a:pt x="711" y="1992"/>
                </a:lnTo>
                <a:lnTo>
                  <a:pt x="746" y="1972"/>
                </a:lnTo>
                <a:lnTo>
                  <a:pt x="760" y="1962"/>
                </a:lnTo>
                <a:lnTo>
                  <a:pt x="773" y="1952"/>
                </a:lnTo>
                <a:lnTo>
                  <a:pt x="783" y="1944"/>
                </a:lnTo>
                <a:lnTo>
                  <a:pt x="789" y="1935"/>
                </a:lnTo>
                <a:lnTo>
                  <a:pt x="789" y="1935"/>
                </a:lnTo>
                <a:lnTo>
                  <a:pt x="797" y="1920"/>
                </a:lnTo>
                <a:lnTo>
                  <a:pt x="804" y="1907"/>
                </a:lnTo>
                <a:lnTo>
                  <a:pt x="807" y="1895"/>
                </a:lnTo>
                <a:lnTo>
                  <a:pt x="809" y="1884"/>
                </a:lnTo>
                <a:lnTo>
                  <a:pt x="807" y="1876"/>
                </a:lnTo>
                <a:lnTo>
                  <a:pt x="805" y="1867"/>
                </a:lnTo>
                <a:lnTo>
                  <a:pt x="800" y="1858"/>
                </a:lnTo>
                <a:lnTo>
                  <a:pt x="794" y="1851"/>
                </a:lnTo>
                <a:lnTo>
                  <a:pt x="794" y="1851"/>
                </a:lnTo>
                <a:lnTo>
                  <a:pt x="781" y="1836"/>
                </a:lnTo>
                <a:lnTo>
                  <a:pt x="773" y="1823"/>
                </a:lnTo>
                <a:lnTo>
                  <a:pt x="763" y="1810"/>
                </a:lnTo>
                <a:lnTo>
                  <a:pt x="759" y="1805"/>
                </a:lnTo>
                <a:lnTo>
                  <a:pt x="754" y="1802"/>
                </a:lnTo>
                <a:lnTo>
                  <a:pt x="754" y="1802"/>
                </a:lnTo>
                <a:lnTo>
                  <a:pt x="746" y="1792"/>
                </a:lnTo>
                <a:lnTo>
                  <a:pt x="730" y="1771"/>
                </a:lnTo>
                <a:lnTo>
                  <a:pt x="688" y="1714"/>
                </a:lnTo>
                <a:lnTo>
                  <a:pt x="631" y="1634"/>
                </a:lnTo>
                <a:lnTo>
                  <a:pt x="631" y="1634"/>
                </a:lnTo>
                <a:lnTo>
                  <a:pt x="647" y="1541"/>
                </a:lnTo>
                <a:lnTo>
                  <a:pt x="661" y="1473"/>
                </a:lnTo>
                <a:lnTo>
                  <a:pt x="667" y="1446"/>
                </a:lnTo>
                <a:lnTo>
                  <a:pt x="671" y="1431"/>
                </a:lnTo>
                <a:lnTo>
                  <a:pt x="671" y="1431"/>
                </a:lnTo>
                <a:lnTo>
                  <a:pt x="679" y="1402"/>
                </a:lnTo>
                <a:lnTo>
                  <a:pt x="690" y="1357"/>
                </a:lnTo>
                <a:lnTo>
                  <a:pt x="710" y="1264"/>
                </a:lnTo>
                <a:lnTo>
                  <a:pt x="710" y="1264"/>
                </a:lnTo>
                <a:lnTo>
                  <a:pt x="716" y="1226"/>
                </a:lnTo>
                <a:lnTo>
                  <a:pt x="721" y="1193"/>
                </a:lnTo>
                <a:lnTo>
                  <a:pt x="725" y="1160"/>
                </a:lnTo>
                <a:lnTo>
                  <a:pt x="759" y="1160"/>
                </a:lnTo>
                <a:lnTo>
                  <a:pt x="695" y="977"/>
                </a:lnTo>
                <a:lnTo>
                  <a:pt x="695" y="977"/>
                </a:lnTo>
                <a:lnTo>
                  <a:pt x="666" y="636"/>
                </a:lnTo>
                <a:lnTo>
                  <a:pt x="666" y="636"/>
                </a:lnTo>
                <a:lnTo>
                  <a:pt x="662" y="598"/>
                </a:lnTo>
                <a:lnTo>
                  <a:pt x="656" y="533"/>
                </a:lnTo>
                <a:lnTo>
                  <a:pt x="651" y="498"/>
                </a:lnTo>
                <a:lnTo>
                  <a:pt x="645" y="467"/>
                </a:lnTo>
                <a:lnTo>
                  <a:pt x="641" y="454"/>
                </a:lnTo>
                <a:lnTo>
                  <a:pt x="638" y="443"/>
                </a:lnTo>
                <a:lnTo>
                  <a:pt x="635" y="434"/>
                </a:lnTo>
                <a:lnTo>
                  <a:pt x="631" y="429"/>
                </a:lnTo>
                <a:lnTo>
                  <a:pt x="631" y="429"/>
                </a:lnTo>
                <a:lnTo>
                  <a:pt x="614" y="414"/>
                </a:lnTo>
                <a:lnTo>
                  <a:pt x="595" y="400"/>
                </a:lnTo>
                <a:lnTo>
                  <a:pt x="577" y="390"/>
                </a:lnTo>
                <a:lnTo>
                  <a:pt x="568" y="386"/>
                </a:lnTo>
                <a:lnTo>
                  <a:pt x="562" y="385"/>
                </a:lnTo>
                <a:lnTo>
                  <a:pt x="562" y="385"/>
                </a:lnTo>
                <a:lnTo>
                  <a:pt x="537" y="380"/>
                </a:lnTo>
                <a:lnTo>
                  <a:pt x="498" y="371"/>
                </a:lnTo>
                <a:lnTo>
                  <a:pt x="460" y="360"/>
                </a:lnTo>
                <a:lnTo>
                  <a:pt x="446" y="354"/>
                </a:lnTo>
                <a:lnTo>
                  <a:pt x="441" y="353"/>
                </a:lnTo>
                <a:lnTo>
                  <a:pt x="439" y="350"/>
                </a:lnTo>
                <a:lnTo>
                  <a:pt x="439" y="350"/>
                </a:lnTo>
                <a:lnTo>
                  <a:pt x="432" y="338"/>
                </a:lnTo>
                <a:lnTo>
                  <a:pt x="423" y="322"/>
                </a:lnTo>
                <a:lnTo>
                  <a:pt x="414" y="301"/>
                </a:lnTo>
                <a:lnTo>
                  <a:pt x="434" y="271"/>
                </a:lnTo>
                <a:lnTo>
                  <a:pt x="434" y="222"/>
                </a:lnTo>
                <a:lnTo>
                  <a:pt x="434" y="222"/>
                </a:lnTo>
                <a:lnTo>
                  <a:pt x="441" y="237"/>
                </a:lnTo>
                <a:lnTo>
                  <a:pt x="445" y="240"/>
                </a:lnTo>
                <a:lnTo>
                  <a:pt x="448" y="242"/>
                </a:lnTo>
                <a:lnTo>
                  <a:pt x="448" y="242"/>
                </a:lnTo>
                <a:lnTo>
                  <a:pt x="449" y="242"/>
                </a:lnTo>
                <a:lnTo>
                  <a:pt x="449" y="237"/>
                </a:lnTo>
                <a:lnTo>
                  <a:pt x="449" y="237"/>
                </a:lnTo>
                <a:lnTo>
                  <a:pt x="446" y="219"/>
                </a:lnTo>
                <a:lnTo>
                  <a:pt x="441" y="198"/>
                </a:lnTo>
                <a:lnTo>
                  <a:pt x="434" y="172"/>
                </a:lnTo>
                <a:lnTo>
                  <a:pt x="434" y="172"/>
                </a:lnTo>
                <a:lnTo>
                  <a:pt x="427" y="144"/>
                </a:lnTo>
                <a:lnTo>
                  <a:pt x="419" y="118"/>
                </a:lnTo>
                <a:lnTo>
                  <a:pt x="419" y="118"/>
                </a:lnTo>
                <a:lnTo>
                  <a:pt x="427" y="122"/>
                </a:lnTo>
                <a:lnTo>
                  <a:pt x="432" y="122"/>
                </a:lnTo>
                <a:lnTo>
                  <a:pt x="433" y="121"/>
                </a:lnTo>
                <a:lnTo>
                  <a:pt x="434" y="118"/>
                </a:lnTo>
                <a:lnTo>
                  <a:pt x="434" y="118"/>
                </a:lnTo>
                <a:lnTo>
                  <a:pt x="433" y="111"/>
                </a:lnTo>
                <a:lnTo>
                  <a:pt x="429" y="100"/>
                </a:lnTo>
                <a:lnTo>
                  <a:pt x="423" y="87"/>
                </a:lnTo>
                <a:lnTo>
                  <a:pt x="414" y="74"/>
                </a:lnTo>
                <a:lnTo>
                  <a:pt x="414" y="74"/>
                </a:lnTo>
                <a:lnTo>
                  <a:pt x="407" y="61"/>
                </a:lnTo>
                <a:lnTo>
                  <a:pt x="402" y="50"/>
                </a:lnTo>
                <a:lnTo>
                  <a:pt x="397" y="43"/>
                </a:lnTo>
                <a:lnTo>
                  <a:pt x="390" y="34"/>
                </a:lnTo>
                <a:lnTo>
                  <a:pt x="390" y="34"/>
                </a:lnTo>
                <a:lnTo>
                  <a:pt x="385" y="30"/>
                </a:lnTo>
                <a:lnTo>
                  <a:pt x="379" y="28"/>
                </a:lnTo>
                <a:lnTo>
                  <a:pt x="367" y="26"/>
                </a:lnTo>
                <a:lnTo>
                  <a:pt x="359" y="24"/>
                </a:lnTo>
                <a:lnTo>
                  <a:pt x="355" y="24"/>
                </a:lnTo>
                <a:lnTo>
                  <a:pt x="355" y="2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94127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7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pptxj97_松葉杖を使う男性のシルエット</dc:title>
  <dc:subject>pptxj97_松葉杖を使う男性のシルエット</dc:subject>
  <dc:creator>でじけろお</dc:creator>
  <cp:revision>1</cp:revision>
  <dcterms:created xsi:type="dcterms:W3CDTF">2018-05-20T00:31:01Z</dcterms:created>
  <dcterms:modified xsi:type="dcterms:W3CDTF">2022-06-22T15:41:02Z</dcterms:modified>
  <cp:version>1</cp:version>
</cp:coreProperties>
</file>