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7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松葉杖を使う女性のシルエット</a:t>
            </a:r>
          </a:p>
        </p:txBody>
      </p:sp>
      <p:sp>
        <p:nvSpPr>
          <p:cNvPr id="5" name="Freeform 14">
            <a:extLst>
              <a:ext uri="{FF2B5EF4-FFF2-40B4-BE49-F238E27FC236}">
                <a16:creationId xmlns:a16="http://schemas.microsoft.com/office/drawing/2014/main" id="{37D76D22-80A9-AA33-3E8E-3C5689962E63}"/>
              </a:ext>
            </a:extLst>
          </p:cNvPr>
          <p:cNvSpPr>
            <a:spLocks noEditPoints="1"/>
          </p:cNvSpPr>
          <p:nvPr/>
        </p:nvSpPr>
        <p:spPr bwMode="auto">
          <a:xfrm>
            <a:off x="7289545" y="988471"/>
            <a:ext cx="1241269" cy="2472802"/>
          </a:xfrm>
          <a:custGeom>
            <a:avLst/>
            <a:gdLst>
              <a:gd name="T0" fmla="*/ 502 w 1020"/>
              <a:gd name="T1" fmla="*/ 1834 h 2032"/>
              <a:gd name="T2" fmla="*/ 453 w 1020"/>
              <a:gd name="T3" fmla="*/ 1794 h 2032"/>
              <a:gd name="T4" fmla="*/ 448 w 1020"/>
              <a:gd name="T5" fmla="*/ 1616 h 2032"/>
              <a:gd name="T6" fmla="*/ 606 w 1020"/>
              <a:gd name="T7" fmla="*/ 1941 h 2032"/>
              <a:gd name="T8" fmla="*/ 662 w 1020"/>
              <a:gd name="T9" fmla="*/ 2021 h 2032"/>
              <a:gd name="T10" fmla="*/ 634 w 1020"/>
              <a:gd name="T11" fmla="*/ 1915 h 2032"/>
              <a:gd name="T12" fmla="*/ 660 w 1020"/>
              <a:gd name="T13" fmla="*/ 1851 h 2032"/>
              <a:gd name="T14" fmla="*/ 590 w 1020"/>
              <a:gd name="T15" fmla="*/ 1435 h 2032"/>
              <a:gd name="T16" fmla="*/ 602 w 1020"/>
              <a:gd name="T17" fmla="*/ 1209 h 2032"/>
              <a:gd name="T18" fmla="*/ 876 w 1020"/>
              <a:gd name="T19" fmla="*/ 1763 h 2032"/>
              <a:gd name="T20" fmla="*/ 941 w 1020"/>
              <a:gd name="T21" fmla="*/ 1858 h 2032"/>
              <a:gd name="T22" fmla="*/ 1019 w 1020"/>
              <a:gd name="T23" fmla="*/ 1940 h 2032"/>
              <a:gd name="T24" fmla="*/ 978 w 1020"/>
              <a:gd name="T25" fmla="*/ 1855 h 2032"/>
              <a:gd name="T26" fmla="*/ 972 w 1020"/>
              <a:gd name="T27" fmla="*/ 1765 h 2032"/>
              <a:gd name="T28" fmla="*/ 825 w 1020"/>
              <a:gd name="T29" fmla="*/ 1350 h 2032"/>
              <a:gd name="T30" fmla="*/ 773 w 1020"/>
              <a:gd name="T31" fmla="*/ 1067 h 2032"/>
              <a:gd name="T32" fmla="*/ 701 w 1020"/>
              <a:gd name="T33" fmla="*/ 871 h 2032"/>
              <a:gd name="T34" fmla="*/ 681 w 1020"/>
              <a:gd name="T35" fmla="*/ 607 h 2032"/>
              <a:gd name="T36" fmla="*/ 703 w 1020"/>
              <a:gd name="T37" fmla="*/ 450 h 2032"/>
              <a:gd name="T38" fmla="*/ 699 w 1020"/>
              <a:gd name="T39" fmla="*/ 374 h 2032"/>
              <a:gd name="T40" fmla="*/ 704 w 1020"/>
              <a:gd name="T41" fmla="*/ 357 h 2032"/>
              <a:gd name="T42" fmla="*/ 798 w 1020"/>
              <a:gd name="T43" fmla="*/ 377 h 2032"/>
              <a:gd name="T44" fmla="*/ 828 w 1020"/>
              <a:gd name="T45" fmla="*/ 348 h 2032"/>
              <a:gd name="T46" fmla="*/ 863 w 1020"/>
              <a:gd name="T47" fmla="*/ 290 h 2032"/>
              <a:gd name="T48" fmla="*/ 881 w 1020"/>
              <a:gd name="T49" fmla="*/ 227 h 2032"/>
              <a:gd name="T50" fmla="*/ 897 w 1020"/>
              <a:gd name="T51" fmla="*/ 150 h 2032"/>
              <a:gd name="T52" fmla="*/ 916 w 1020"/>
              <a:gd name="T53" fmla="*/ 175 h 2032"/>
              <a:gd name="T54" fmla="*/ 915 w 1020"/>
              <a:gd name="T55" fmla="*/ 95 h 2032"/>
              <a:gd name="T56" fmla="*/ 830 w 1020"/>
              <a:gd name="T57" fmla="*/ 11 h 2032"/>
              <a:gd name="T58" fmla="*/ 740 w 1020"/>
              <a:gd name="T59" fmla="*/ 1 h 2032"/>
              <a:gd name="T60" fmla="*/ 633 w 1020"/>
              <a:gd name="T61" fmla="*/ 39 h 2032"/>
              <a:gd name="T62" fmla="*/ 568 w 1020"/>
              <a:gd name="T63" fmla="*/ 171 h 2032"/>
              <a:gd name="T64" fmla="*/ 459 w 1020"/>
              <a:gd name="T65" fmla="*/ 208 h 2032"/>
              <a:gd name="T66" fmla="*/ 330 w 1020"/>
              <a:gd name="T67" fmla="*/ 259 h 2032"/>
              <a:gd name="T68" fmla="*/ 320 w 1020"/>
              <a:gd name="T69" fmla="*/ 298 h 2032"/>
              <a:gd name="T70" fmla="*/ 317 w 1020"/>
              <a:gd name="T71" fmla="*/ 369 h 2032"/>
              <a:gd name="T72" fmla="*/ 59 w 1020"/>
              <a:gd name="T73" fmla="*/ 851 h 2032"/>
              <a:gd name="T74" fmla="*/ 29 w 1020"/>
              <a:gd name="T75" fmla="*/ 1261 h 2032"/>
              <a:gd name="T76" fmla="*/ 34 w 1020"/>
              <a:gd name="T77" fmla="*/ 1430 h 2032"/>
              <a:gd name="T78" fmla="*/ 51 w 1020"/>
              <a:gd name="T79" fmla="*/ 1700 h 2032"/>
              <a:gd name="T80" fmla="*/ 29 w 1020"/>
              <a:gd name="T81" fmla="*/ 1779 h 2032"/>
              <a:gd name="T82" fmla="*/ 98 w 1020"/>
              <a:gd name="T83" fmla="*/ 1935 h 2032"/>
              <a:gd name="T84" fmla="*/ 162 w 1020"/>
              <a:gd name="T85" fmla="*/ 1947 h 2032"/>
              <a:gd name="T86" fmla="*/ 213 w 1020"/>
              <a:gd name="T87" fmla="*/ 1845 h 2032"/>
              <a:gd name="T88" fmla="*/ 231 w 1020"/>
              <a:gd name="T89" fmla="*/ 1688 h 2032"/>
              <a:gd name="T90" fmla="*/ 359 w 1020"/>
              <a:gd name="T91" fmla="*/ 1513 h 2032"/>
              <a:gd name="T92" fmla="*/ 340 w 1020"/>
              <a:gd name="T93" fmla="*/ 1803 h 2032"/>
              <a:gd name="T94" fmla="*/ 309 w 1020"/>
              <a:gd name="T95" fmla="*/ 1869 h 2032"/>
              <a:gd name="T96" fmla="*/ 348 w 1020"/>
              <a:gd name="T97" fmla="*/ 1939 h 2032"/>
              <a:gd name="T98" fmla="*/ 581 w 1020"/>
              <a:gd name="T99" fmla="*/ 1931 h 2032"/>
              <a:gd name="T100" fmla="*/ 582 w 1020"/>
              <a:gd name="T101" fmla="*/ 1298 h 2032"/>
              <a:gd name="T102" fmla="*/ 537 w 1020"/>
              <a:gd name="T103" fmla="*/ 1497 h 2032"/>
              <a:gd name="T104" fmla="*/ 553 w 1020"/>
              <a:gd name="T105" fmla="*/ 1252 h 2032"/>
              <a:gd name="T106" fmla="*/ 704 w 1020"/>
              <a:gd name="T107" fmla="*/ 980 h 2032"/>
              <a:gd name="T108" fmla="*/ 789 w 1020"/>
              <a:gd name="T109" fmla="*/ 1231 h 2032"/>
              <a:gd name="T110" fmla="*/ 810 w 1020"/>
              <a:gd name="T111" fmla="*/ 1412 h 2032"/>
              <a:gd name="T112" fmla="*/ 755 w 1020"/>
              <a:gd name="T113" fmla="*/ 1398 h 2032"/>
              <a:gd name="T114" fmla="*/ 665 w 1020"/>
              <a:gd name="T115" fmla="*/ 1249 h 2032"/>
              <a:gd name="T116" fmla="*/ 662 w 1020"/>
              <a:gd name="T117" fmla="*/ 1094 h 2032"/>
              <a:gd name="T118" fmla="*/ 706 w 1020"/>
              <a:gd name="T119" fmla="*/ 1060 h 2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20" h="2032">
                <a:moveTo>
                  <a:pt x="518" y="1512"/>
                </a:moveTo>
                <a:lnTo>
                  <a:pt x="520" y="1513"/>
                </a:lnTo>
                <a:lnTo>
                  <a:pt x="520" y="1513"/>
                </a:lnTo>
                <a:lnTo>
                  <a:pt x="536" y="1649"/>
                </a:lnTo>
                <a:lnTo>
                  <a:pt x="561" y="1851"/>
                </a:lnTo>
                <a:lnTo>
                  <a:pt x="561" y="1851"/>
                </a:lnTo>
                <a:lnTo>
                  <a:pt x="523" y="1841"/>
                </a:lnTo>
                <a:lnTo>
                  <a:pt x="512" y="1837"/>
                </a:lnTo>
                <a:lnTo>
                  <a:pt x="502" y="1834"/>
                </a:lnTo>
                <a:lnTo>
                  <a:pt x="502" y="1834"/>
                </a:lnTo>
                <a:lnTo>
                  <a:pt x="497" y="1831"/>
                </a:lnTo>
                <a:lnTo>
                  <a:pt x="492" y="1828"/>
                </a:lnTo>
                <a:lnTo>
                  <a:pt x="485" y="1819"/>
                </a:lnTo>
                <a:lnTo>
                  <a:pt x="478" y="1809"/>
                </a:lnTo>
                <a:lnTo>
                  <a:pt x="487" y="1804"/>
                </a:lnTo>
                <a:lnTo>
                  <a:pt x="487" y="1804"/>
                </a:lnTo>
                <a:lnTo>
                  <a:pt x="483" y="1799"/>
                </a:lnTo>
                <a:lnTo>
                  <a:pt x="478" y="1795"/>
                </a:lnTo>
                <a:lnTo>
                  <a:pt x="473" y="1794"/>
                </a:lnTo>
                <a:lnTo>
                  <a:pt x="453" y="1794"/>
                </a:lnTo>
                <a:lnTo>
                  <a:pt x="458" y="1784"/>
                </a:lnTo>
                <a:lnTo>
                  <a:pt x="443" y="1779"/>
                </a:lnTo>
                <a:lnTo>
                  <a:pt x="443" y="1779"/>
                </a:lnTo>
                <a:lnTo>
                  <a:pt x="441" y="1762"/>
                </a:lnTo>
                <a:lnTo>
                  <a:pt x="438" y="1747"/>
                </a:lnTo>
                <a:lnTo>
                  <a:pt x="438" y="1735"/>
                </a:lnTo>
                <a:lnTo>
                  <a:pt x="438" y="1735"/>
                </a:lnTo>
                <a:lnTo>
                  <a:pt x="442" y="1676"/>
                </a:lnTo>
                <a:lnTo>
                  <a:pt x="446" y="1639"/>
                </a:lnTo>
                <a:lnTo>
                  <a:pt x="448" y="1616"/>
                </a:lnTo>
                <a:lnTo>
                  <a:pt x="448" y="1616"/>
                </a:lnTo>
                <a:lnTo>
                  <a:pt x="452" y="1597"/>
                </a:lnTo>
                <a:lnTo>
                  <a:pt x="457" y="1567"/>
                </a:lnTo>
                <a:lnTo>
                  <a:pt x="463" y="1528"/>
                </a:lnTo>
                <a:lnTo>
                  <a:pt x="517" y="1523"/>
                </a:lnTo>
                <a:lnTo>
                  <a:pt x="518" y="1512"/>
                </a:lnTo>
                <a:close/>
                <a:moveTo>
                  <a:pt x="602" y="1929"/>
                </a:moveTo>
                <a:lnTo>
                  <a:pt x="602" y="1929"/>
                </a:lnTo>
                <a:lnTo>
                  <a:pt x="605" y="1937"/>
                </a:lnTo>
                <a:lnTo>
                  <a:pt x="606" y="1941"/>
                </a:lnTo>
                <a:lnTo>
                  <a:pt x="609" y="2030"/>
                </a:lnTo>
                <a:lnTo>
                  <a:pt x="609" y="2030"/>
                </a:lnTo>
                <a:lnTo>
                  <a:pt x="628" y="2032"/>
                </a:lnTo>
                <a:lnTo>
                  <a:pt x="643" y="2032"/>
                </a:lnTo>
                <a:lnTo>
                  <a:pt x="649" y="2031"/>
                </a:lnTo>
                <a:lnTo>
                  <a:pt x="653" y="2029"/>
                </a:lnTo>
                <a:lnTo>
                  <a:pt x="653" y="2029"/>
                </a:lnTo>
                <a:lnTo>
                  <a:pt x="661" y="2024"/>
                </a:lnTo>
                <a:lnTo>
                  <a:pt x="662" y="2023"/>
                </a:lnTo>
                <a:lnTo>
                  <a:pt x="662" y="2021"/>
                </a:lnTo>
                <a:lnTo>
                  <a:pt x="662" y="2021"/>
                </a:lnTo>
                <a:lnTo>
                  <a:pt x="655" y="1978"/>
                </a:lnTo>
                <a:lnTo>
                  <a:pt x="649" y="1950"/>
                </a:lnTo>
                <a:lnTo>
                  <a:pt x="646" y="1940"/>
                </a:lnTo>
                <a:lnTo>
                  <a:pt x="645" y="1936"/>
                </a:lnTo>
                <a:lnTo>
                  <a:pt x="645" y="1936"/>
                </a:lnTo>
                <a:lnTo>
                  <a:pt x="642" y="1934"/>
                </a:lnTo>
                <a:lnTo>
                  <a:pt x="639" y="1931"/>
                </a:lnTo>
                <a:lnTo>
                  <a:pt x="634" y="1915"/>
                </a:lnTo>
                <a:lnTo>
                  <a:pt x="634" y="1915"/>
                </a:lnTo>
                <a:lnTo>
                  <a:pt x="635" y="1909"/>
                </a:lnTo>
                <a:lnTo>
                  <a:pt x="635" y="1903"/>
                </a:lnTo>
                <a:lnTo>
                  <a:pt x="635" y="1903"/>
                </a:lnTo>
                <a:lnTo>
                  <a:pt x="634" y="1893"/>
                </a:lnTo>
                <a:lnTo>
                  <a:pt x="634" y="1886"/>
                </a:lnTo>
                <a:lnTo>
                  <a:pt x="635" y="1884"/>
                </a:lnTo>
                <a:lnTo>
                  <a:pt x="665" y="1868"/>
                </a:lnTo>
                <a:lnTo>
                  <a:pt x="665" y="1868"/>
                </a:lnTo>
                <a:lnTo>
                  <a:pt x="662" y="1858"/>
                </a:lnTo>
                <a:lnTo>
                  <a:pt x="660" y="1851"/>
                </a:lnTo>
                <a:lnTo>
                  <a:pt x="659" y="1847"/>
                </a:lnTo>
                <a:lnTo>
                  <a:pt x="659" y="1847"/>
                </a:lnTo>
                <a:lnTo>
                  <a:pt x="655" y="1845"/>
                </a:lnTo>
                <a:lnTo>
                  <a:pt x="651" y="1842"/>
                </a:lnTo>
                <a:lnTo>
                  <a:pt x="651" y="1842"/>
                </a:lnTo>
                <a:lnTo>
                  <a:pt x="642" y="1778"/>
                </a:lnTo>
                <a:lnTo>
                  <a:pt x="618" y="1639"/>
                </a:lnTo>
                <a:lnTo>
                  <a:pt x="597" y="1497"/>
                </a:lnTo>
                <a:lnTo>
                  <a:pt x="591" y="1449"/>
                </a:lnTo>
                <a:lnTo>
                  <a:pt x="590" y="1435"/>
                </a:lnTo>
                <a:lnTo>
                  <a:pt x="590" y="1429"/>
                </a:lnTo>
                <a:lnTo>
                  <a:pt x="590" y="1429"/>
                </a:lnTo>
                <a:lnTo>
                  <a:pt x="591" y="1421"/>
                </a:lnTo>
                <a:lnTo>
                  <a:pt x="593" y="1405"/>
                </a:lnTo>
                <a:lnTo>
                  <a:pt x="600" y="1361"/>
                </a:lnTo>
                <a:lnTo>
                  <a:pt x="605" y="1313"/>
                </a:lnTo>
                <a:lnTo>
                  <a:pt x="606" y="1280"/>
                </a:lnTo>
                <a:lnTo>
                  <a:pt x="606" y="1280"/>
                </a:lnTo>
                <a:lnTo>
                  <a:pt x="605" y="1251"/>
                </a:lnTo>
                <a:lnTo>
                  <a:pt x="602" y="1209"/>
                </a:lnTo>
                <a:lnTo>
                  <a:pt x="596" y="1143"/>
                </a:lnTo>
                <a:lnTo>
                  <a:pt x="596" y="1143"/>
                </a:lnTo>
                <a:lnTo>
                  <a:pt x="665" y="1312"/>
                </a:lnTo>
                <a:lnTo>
                  <a:pt x="665" y="1312"/>
                </a:lnTo>
                <a:lnTo>
                  <a:pt x="685" y="1341"/>
                </a:lnTo>
                <a:lnTo>
                  <a:pt x="723" y="1396"/>
                </a:lnTo>
                <a:lnTo>
                  <a:pt x="775" y="1471"/>
                </a:lnTo>
                <a:lnTo>
                  <a:pt x="775" y="1471"/>
                </a:lnTo>
                <a:lnTo>
                  <a:pt x="834" y="1644"/>
                </a:lnTo>
                <a:lnTo>
                  <a:pt x="876" y="1763"/>
                </a:lnTo>
                <a:lnTo>
                  <a:pt x="897" y="1821"/>
                </a:lnTo>
                <a:lnTo>
                  <a:pt x="897" y="1821"/>
                </a:lnTo>
                <a:lnTo>
                  <a:pt x="900" y="1826"/>
                </a:lnTo>
                <a:lnTo>
                  <a:pt x="904" y="1831"/>
                </a:lnTo>
                <a:lnTo>
                  <a:pt x="910" y="1836"/>
                </a:lnTo>
                <a:lnTo>
                  <a:pt x="921" y="1841"/>
                </a:lnTo>
                <a:lnTo>
                  <a:pt x="921" y="1841"/>
                </a:lnTo>
                <a:lnTo>
                  <a:pt x="927" y="1845"/>
                </a:lnTo>
                <a:lnTo>
                  <a:pt x="932" y="1849"/>
                </a:lnTo>
                <a:lnTo>
                  <a:pt x="941" y="1858"/>
                </a:lnTo>
                <a:lnTo>
                  <a:pt x="946" y="1867"/>
                </a:lnTo>
                <a:lnTo>
                  <a:pt x="948" y="1871"/>
                </a:lnTo>
                <a:lnTo>
                  <a:pt x="969" y="1956"/>
                </a:lnTo>
                <a:lnTo>
                  <a:pt x="969" y="1956"/>
                </a:lnTo>
                <a:lnTo>
                  <a:pt x="988" y="1955"/>
                </a:lnTo>
                <a:lnTo>
                  <a:pt x="1003" y="1952"/>
                </a:lnTo>
                <a:lnTo>
                  <a:pt x="1007" y="1950"/>
                </a:lnTo>
                <a:lnTo>
                  <a:pt x="1011" y="1947"/>
                </a:lnTo>
                <a:lnTo>
                  <a:pt x="1011" y="1947"/>
                </a:lnTo>
                <a:lnTo>
                  <a:pt x="1019" y="1940"/>
                </a:lnTo>
                <a:lnTo>
                  <a:pt x="1020" y="1939"/>
                </a:lnTo>
                <a:lnTo>
                  <a:pt x="1020" y="1937"/>
                </a:lnTo>
                <a:lnTo>
                  <a:pt x="1020" y="1937"/>
                </a:lnTo>
                <a:lnTo>
                  <a:pt x="1004" y="1897"/>
                </a:lnTo>
                <a:lnTo>
                  <a:pt x="991" y="1869"/>
                </a:lnTo>
                <a:lnTo>
                  <a:pt x="988" y="1861"/>
                </a:lnTo>
                <a:lnTo>
                  <a:pt x="985" y="1857"/>
                </a:lnTo>
                <a:lnTo>
                  <a:pt x="985" y="1857"/>
                </a:lnTo>
                <a:lnTo>
                  <a:pt x="980" y="1856"/>
                </a:lnTo>
                <a:lnTo>
                  <a:pt x="978" y="1855"/>
                </a:lnTo>
                <a:lnTo>
                  <a:pt x="961" y="1823"/>
                </a:lnTo>
                <a:lnTo>
                  <a:pt x="964" y="1810"/>
                </a:lnTo>
                <a:lnTo>
                  <a:pt x="990" y="1787"/>
                </a:lnTo>
                <a:lnTo>
                  <a:pt x="990" y="1787"/>
                </a:lnTo>
                <a:lnTo>
                  <a:pt x="987" y="1778"/>
                </a:lnTo>
                <a:lnTo>
                  <a:pt x="983" y="1771"/>
                </a:lnTo>
                <a:lnTo>
                  <a:pt x="980" y="1768"/>
                </a:lnTo>
                <a:lnTo>
                  <a:pt x="980" y="1768"/>
                </a:lnTo>
                <a:lnTo>
                  <a:pt x="975" y="1767"/>
                </a:lnTo>
                <a:lnTo>
                  <a:pt x="972" y="1765"/>
                </a:lnTo>
                <a:lnTo>
                  <a:pt x="972" y="1765"/>
                </a:lnTo>
                <a:lnTo>
                  <a:pt x="948" y="1704"/>
                </a:lnTo>
                <a:lnTo>
                  <a:pt x="898" y="1572"/>
                </a:lnTo>
                <a:lnTo>
                  <a:pt x="847" y="1439"/>
                </a:lnTo>
                <a:lnTo>
                  <a:pt x="831" y="1393"/>
                </a:lnTo>
                <a:lnTo>
                  <a:pt x="826" y="1379"/>
                </a:lnTo>
                <a:lnTo>
                  <a:pt x="825" y="1373"/>
                </a:lnTo>
                <a:lnTo>
                  <a:pt x="825" y="1373"/>
                </a:lnTo>
                <a:lnTo>
                  <a:pt x="826" y="1366"/>
                </a:lnTo>
                <a:lnTo>
                  <a:pt x="825" y="1350"/>
                </a:lnTo>
                <a:lnTo>
                  <a:pt x="821" y="1305"/>
                </a:lnTo>
                <a:lnTo>
                  <a:pt x="816" y="1259"/>
                </a:lnTo>
                <a:lnTo>
                  <a:pt x="812" y="1225"/>
                </a:lnTo>
                <a:lnTo>
                  <a:pt x="812" y="1225"/>
                </a:lnTo>
                <a:lnTo>
                  <a:pt x="803" y="1192"/>
                </a:lnTo>
                <a:lnTo>
                  <a:pt x="789" y="1147"/>
                </a:lnTo>
                <a:lnTo>
                  <a:pt x="772" y="1089"/>
                </a:lnTo>
                <a:lnTo>
                  <a:pt x="778" y="1077"/>
                </a:lnTo>
                <a:lnTo>
                  <a:pt x="773" y="1067"/>
                </a:lnTo>
                <a:lnTo>
                  <a:pt x="773" y="1067"/>
                </a:lnTo>
                <a:lnTo>
                  <a:pt x="768" y="1067"/>
                </a:lnTo>
                <a:lnTo>
                  <a:pt x="765" y="1066"/>
                </a:lnTo>
                <a:lnTo>
                  <a:pt x="762" y="1064"/>
                </a:lnTo>
                <a:lnTo>
                  <a:pt x="762" y="1064"/>
                </a:lnTo>
                <a:lnTo>
                  <a:pt x="745" y="1018"/>
                </a:lnTo>
                <a:lnTo>
                  <a:pt x="706" y="909"/>
                </a:lnTo>
                <a:lnTo>
                  <a:pt x="706" y="909"/>
                </a:lnTo>
                <a:lnTo>
                  <a:pt x="704" y="896"/>
                </a:lnTo>
                <a:lnTo>
                  <a:pt x="704" y="896"/>
                </a:lnTo>
                <a:lnTo>
                  <a:pt x="701" y="871"/>
                </a:lnTo>
                <a:lnTo>
                  <a:pt x="696" y="838"/>
                </a:lnTo>
                <a:lnTo>
                  <a:pt x="691" y="802"/>
                </a:lnTo>
                <a:lnTo>
                  <a:pt x="685" y="767"/>
                </a:lnTo>
                <a:lnTo>
                  <a:pt x="685" y="767"/>
                </a:lnTo>
                <a:lnTo>
                  <a:pt x="681" y="745"/>
                </a:lnTo>
                <a:lnTo>
                  <a:pt x="677" y="715"/>
                </a:lnTo>
                <a:lnTo>
                  <a:pt x="671" y="648"/>
                </a:lnTo>
                <a:lnTo>
                  <a:pt x="675" y="634"/>
                </a:lnTo>
                <a:lnTo>
                  <a:pt x="675" y="634"/>
                </a:lnTo>
                <a:lnTo>
                  <a:pt x="681" y="607"/>
                </a:lnTo>
                <a:lnTo>
                  <a:pt x="687" y="576"/>
                </a:lnTo>
                <a:lnTo>
                  <a:pt x="694" y="525"/>
                </a:lnTo>
                <a:lnTo>
                  <a:pt x="694" y="525"/>
                </a:lnTo>
                <a:lnTo>
                  <a:pt x="698" y="513"/>
                </a:lnTo>
                <a:lnTo>
                  <a:pt x="702" y="503"/>
                </a:lnTo>
                <a:lnTo>
                  <a:pt x="704" y="493"/>
                </a:lnTo>
                <a:lnTo>
                  <a:pt x="704" y="488"/>
                </a:lnTo>
                <a:lnTo>
                  <a:pt x="704" y="481"/>
                </a:lnTo>
                <a:lnTo>
                  <a:pt x="704" y="481"/>
                </a:lnTo>
                <a:lnTo>
                  <a:pt x="703" y="450"/>
                </a:lnTo>
                <a:lnTo>
                  <a:pt x="702" y="436"/>
                </a:lnTo>
                <a:lnTo>
                  <a:pt x="701" y="430"/>
                </a:lnTo>
                <a:lnTo>
                  <a:pt x="699" y="427"/>
                </a:lnTo>
                <a:lnTo>
                  <a:pt x="699" y="427"/>
                </a:lnTo>
                <a:lnTo>
                  <a:pt x="697" y="418"/>
                </a:lnTo>
                <a:lnTo>
                  <a:pt x="696" y="411"/>
                </a:lnTo>
                <a:lnTo>
                  <a:pt x="694" y="402"/>
                </a:lnTo>
                <a:lnTo>
                  <a:pt x="694" y="402"/>
                </a:lnTo>
                <a:lnTo>
                  <a:pt x="697" y="386"/>
                </a:lnTo>
                <a:lnTo>
                  <a:pt x="699" y="374"/>
                </a:lnTo>
                <a:lnTo>
                  <a:pt x="699" y="367"/>
                </a:lnTo>
                <a:lnTo>
                  <a:pt x="699" y="367"/>
                </a:lnTo>
                <a:lnTo>
                  <a:pt x="699" y="365"/>
                </a:lnTo>
                <a:lnTo>
                  <a:pt x="702" y="362"/>
                </a:lnTo>
                <a:lnTo>
                  <a:pt x="704" y="357"/>
                </a:lnTo>
                <a:lnTo>
                  <a:pt x="704" y="357"/>
                </a:lnTo>
                <a:lnTo>
                  <a:pt x="704" y="357"/>
                </a:lnTo>
                <a:lnTo>
                  <a:pt x="704" y="357"/>
                </a:lnTo>
                <a:lnTo>
                  <a:pt x="704" y="357"/>
                </a:lnTo>
                <a:lnTo>
                  <a:pt x="704" y="357"/>
                </a:lnTo>
                <a:lnTo>
                  <a:pt x="724" y="362"/>
                </a:lnTo>
                <a:lnTo>
                  <a:pt x="744" y="367"/>
                </a:lnTo>
                <a:lnTo>
                  <a:pt x="744" y="367"/>
                </a:lnTo>
                <a:lnTo>
                  <a:pt x="754" y="371"/>
                </a:lnTo>
                <a:lnTo>
                  <a:pt x="770" y="376"/>
                </a:lnTo>
                <a:lnTo>
                  <a:pt x="777" y="378"/>
                </a:lnTo>
                <a:lnTo>
                  <a:pt x="786" y="380"/>
                </a:lnTo>
                <a:lnTo>
                  <a:pt x="792" y="380"/>
                </a:lnTo>
                <a:lnTo>
                  <a:pt x="796" y="378"/>
                </a:lnTo>
                <a:lnTo>
                  <a:pt x="798" y="377"/>
                </a:lnTo>
                <a:lnTo>
                  <a:pt x="798" y="377"/>
                </a:lnTo>
                <a:lnTo>
                  <a:pt x="807" y="369"/>
                </a:lnTo>
                <a:lnTo>
                  <a:pt x="813" y="361"/>
                </a:lnTo>
                <a:lnTo>
                  <a:pt x="818" y="353"/>
                </a:lnTo>
                <a:lnTo>
                  <a:pt x="818" y="353"/>
                </a:lnTo>
                <a:lnTo>
                  <a:pt x="823" y="351"/>
                </a:lnTo>
                <a:lnTo>
                  <a:pt x="826" y="350"/>
                </a:lnTo>
                <a:lnTo>
                  <a:pt x="828" y="349"/>
                </a:lnTo>
                <a:lnTo>
                  <a:pt x="828" y="348"/>
                </a:lnTo>
                <a:lnTo>
                  <a:pt x="828" y="348"/>
                </a:lnTo>
                <a:lnTo>
                  <a:pt x="828" y="344"/>
                </a:lnTo>
                <a:lnTo>
                  <a:pt x="830" y="339"/>
                </a:lnTo>
                <a:lnTo>
                  <a:pt x="832" y="333"/>
                </a:lnTo>
                <a:lnTo>
                  <a:pt x="847" y="323"/>
                </a:lnTo>
                <a:lnTo>
                  <a:pt x="847" y="293"/>
                </a:lnTo>
                <a:lnTo>
                  <a:pt x="847" y="293"/>
                </a:lnTo>
                <a:lnTo>
                  <a:pt x="850" y="293"/>
                </a:lnTo>
                <a:lnTo>
                  <a:pt x="857" y="292"/>
                </a:lnTo>
                <a:lnTo>
                  <a:pt x="860" y="291"/>
                </a:lnTo>
                <a:lnTo>
                  <a:pt x="863" y="290"/>
                </a:lnTo>
                <a:lnTo>
                  <a:pt x="866" y="287"/>
                </a:lnTo>
                <a:lnTo>
                  <a:pt x="867" y="283"/>
                </a:lnTo>
                <a:lnTo>
                  <a:pt x="867" y="283"/>
                </a:lnTo>
                <a:lnTo>
                  <a:pt x="868" y="258"/>
                </a:lnTo>
                <a:lnTo>
                  <a:pt x="869" y="244"/>
                </a:lnTo>
                <a:lnTo>
                  <a:pt x="871" y="238"/>
                </a:lnTo>
                <a:lnTo>
                  <a:pt x="872" y="234"/>
                </a:lnTo>
                <a:lnTo>
                  <a:pt x="872" y="234"/>
                </a:lnTo>
                <a:lnTo>
                  <a:pt x="876" y="230"/>
                </a:lnTo>
                <a:lnTo>
                  <a:pt x="881" y="227"/>
                </a:lnTo>
                <a:lnTo>
                  <a:pt x="884" y="222"/>
                </a:lnTo>
                <a:lnTo>
                  <a:pt x="887" y="214"/>
                </a:lnTo>
                <a:lnTo>
                  <a:pt x="887" y="214"/>
                </a:lnTo>
                <a:lnTo>
                  <a:pt x="889" y="204"/>
                </a:lnTo>
                <a:lnTo>
                  <a:pt x="893" y="195"/>
                </a:lnTo>
                <a:lnTo>
                  <a:pt x="895" y="186"/>
                </a:lnTo>
                <a:lnTo>
                  <a:pt x="897" y="180"/>
                </a:lnTo>
                <a:lnTo>
                  <a:pt x="897" y="180"/>
                </a:lnTo>
                <a:lnTo>
                  <a:pt x="897" y="162"/>
                </a:lnTo>
                <a:lnTo>
                  <a:pt x="897" y="150"/>
                </a:lnTo>
                <a:lnTo>
                  <a:pt x="897" y="150"/>
                </a:lnTo>
                <a:lnTo>
                  <a:pt x="901" y="167"/>
                </a:lnTo>
                <a:lnTo>
                  <a:pt x="905" y="177"/>
                </a:lnTo>
                <a:lnTo>
                  <a:pt x="906" y="180"/>
                </a:lnTo>
                <a:lnTo>
                  <a:pt x="906" y="181"/>
                </a:lnTo>
                <a:lnTo>
                  <a:pt x="906" y="180"/>
                </a:lnTo>
                <a:lnTo>
                  <a:pt x="906" y="180"/>
                </a:lnTo>
                <a:lnTo>
                  <a:pt x="909" y="162"/>
                </a:lnTo>
                <a:lnTo>
                  <a:pt x="911" y="150"/>
                </a:lnTo>
                <a:lnTo>
                  <a:pt x="916" y="175"/>
                </a:lnTo>
                <a:lnTo>
                  <a:pt x="916" y="175"/>
                </a:lnTo>
                <a:lnTo>
                  <a:pt x="919" y="172"/>
                </a:lnTo>
                <a:lnTo>
                  <a:pt x="920" y="169"/>
                </a:lnTo>
                <a:lnTo>
                  <a:pt x="922" y="162"/>
                </a:lnTo>
                <a:lnTo>
                  <a:pt x="924" y="155"/>
                </a:lnTo>
                <a:lnTo>
                  <a:pt x="925" y="145"/>
                </a:lnTo>
                <a:lnTo>
                  <a:pt x="924" y="134"/>
                </a:lnTo>
                <a:lnTo>
                  <a:pt x="921" y="121"/>
                </a:lnTo>
                <a:lnTo>
                  <a:pt x="921" y="121"/>
                </a:lnTo>
                <a:lnTo>
                  <a:pt x="915" y="95"/>
                </a:lnTo>
                <a:lnTo>
                  <a:pt x="913" y="85"/>
                </a:lnTo>
                <a:lnTo>
                  <a:pt x="910" y="75"/>
                </a:lnTo>
                <a:lnTo>
                  <a:pt x="905" y="66"/>
                </a:lnTo>
                <a:lnTo>
                  <a:pt x="899" y="59"/>
                </a:lnTo>
                <a:lnTo>
                  <a:pt x="889" y="50"/>
                </a:lnTo>
                <a:lnTo>
                  <a:pt x="877" y="42"/>
                </a:lnTo>
                <a:lnTo>
                  <a:pt x="877" y="42"/>
                </a:lnTo>
                <a:lnTo>
                  <a:pt x="853" y="27"/>
                </a:lnTo>
                <a:lnTo>
                  <a:pt x="837" y="14"/>
                </a:lnTo>
                <a:lnTo>
                  <a:pt x="830" y="11"/>
                </a:lnTo>
                <a:lnTo>
                  <a:pt x="821" y="7"/>
                </a:lnTo>
                <a:lnTo>
                  <a:pt x="810" y="4"/>
                </a:lnTo>
                <a:lnTo>
                  <a:pt x="798" y="2"/>
                </a:lnTo>
                <a:lnTo>
                  <a:pt x="798" y="2"/>
                </a:lnTo>
                <a:lnTo>
                  <a:pt x="773" y="0"/>
                </a:lnTo>
                <a:lnTo>
                  <a:pt x="756" y="0"/>
                </a:lnTo>
                <a:lnTo>
                  <a:pt x="747" y="1"/>
                </a:lnTo>
                <a:lnTo>
                  <a:pt x="744" y="2"/>
                </a:lnTo>
                <a:lnTo>
                  <a:pt x="744" y="2"/>
                </a:lnTo>
                <a:lnTo>
                  <a:pt x="740" y="1"/>
                </a:lnTo>
                <a:lnTo>
                  <a:pt x="729" y="0"/>
                </a:lnTo>
                <a:lnTo>
                  <a:pt x="720" y="0"/>
                </a:lnTo>
                <a:lnTo>
                  <a:pt x="711" y="1"/>
                </a:lnTo>
                <a:lnTo>
                  <a:pt x="698" y="3"/>
                </a:lnTo>
                <a:lnTo>
                  <a:pt x="685" y="7"/>
                </a:lnTo>
                <a:lnTo>
                  <a:pt x="685" y="7"/>
                </a:lnTo>
                <a:lnTo>
                  <a:pt x="671" y="12"/>
                </a:lnTo>
                <a:lnTo>
                  <a:pt x="658" y="19"/>
                </a:lnTo>
                <a:lnTo>
                  <a:pt x="645" y="29"/>
                </a:lnTo>
                <a:lnTo>
                  <a:pt x="633" y="39"/>
                </a:lnTo>
                <a:lnTo>
                  <a:pt x="623" y="51"/>
                </a:lnTo>
                <a:lnTo>
                  <a:pt x="613" y="65"/>
                </a:lnTo>
                <a:lnTo>
                  <a:pt x="603" y="80"/>
                </a:lnTo>
                <a:lnTo>
                  <a:pt x="596" y="96"/>
                </a:lnTo>
                <a:lnTo>
                  <a:pt x="596" y="96"/>
                </a:lnTo>
                <a:lnTo>
                  <a:pt x="590" y="112"/>
                </a:lnTo>
                <a:lnTo>
                  <a:pt x="585" y="127"/>
                </a:lnTo>
                <a:lnTo>
                  <a:pt x="577" y="151"/>
                </a:lnTo>
                <a:lnTo>
                  <a:pt x="574" y="161"/>
                </a:lnTo>
                <a:lnTo>
                  <a:pt x="568" y="171"/>
                </a:lnTo>
                <a:lnTo>
                  <a:pt x="563" y="175"/>
                </a:lnTo>
                <a:lnTo>
                  <a:pt x="559" y="179"/>
                </a:lnTo>
                <a:lnTo>
                  <a:pt x="553" y="182"/>
                </a:lnTo>
                <a:lnTo>
                  <a:pt x="547" y="185"/>
                </a:lnTo>
                <a:lnTo>
                  <a:pt x="547" y="185"/>
                </a:lnTo>
                <a:lnTo>
                  <a:pt x="524" y="193"/>
                </a:lnTo>
                <a:lnTo>
                  <a:pt x="510" y="197"/>
                </a:lnTo>
                <a:lnTo>
                  <a:pt x="473" y="204"/>
                </a:lnTo>
                <a:lnTo>
                  <a:pt x="473" y="204"/>
                </a:lnTo>
                <a:lnTo>
                  <a:pt x="459" y="208"/>
                </a:lnTo>
                <a:lnTo>
                  <a:pt x="446" y="213"/>
                </a:lnTo>
                <a:lnTo>
                  <a:pt x="433" y="219"/>
                </a:lnTo>
                <a:lnTo>
                  <a:pt x="421" y="227"/>
                </a:lnTo>
                <a:lnTo>
                  <a:pt x="399" y="239"/>
                </a:lnTo>
                <a:lnTo>
                  <a:pt x="389" y="245"/>
                </a:lnTo>
                <a:lnTo>
                  <a:pt x="379" y="249"/>
                </a:lnTo>
                <a:lnTo>
                  <a:pt x="379" y="249"/>
                </a:lnTo>
                <a:lnTo>
                  <a:pt x="361" y="254"/>
                </a:lnTo>
                <a:lnTo>
                  <a:pt x="346" y="258"/>
                </a:lnTo>
                <a:lnTo>
                  <a:pt x="330" y="259"/>
                </a:lnTo>
                <a:lnTo>
                  <a:pt x="345" y="264"/>
                </a:lnTo>
                <a:lnTo>
                  <a:pt x="345" y="264"/>
                </a:lnTo>
                <a:lnTo>
                  <a:pt x="335" y="270"/>
                </a:lnTo>
                <a:lnTo>
                  <a:pt x="320" y="279"/>
                </a:lnTo>
                <a:lnTo>
                  <a:pt x="320" y="279"/>
                </a:lnTo>
                <a:lnTo>
                  <a:pt x="316" y="283"/>
                </a:lnTo>
                <a:lnTo>
                  <a:pt x="314" y="290"/>
                </a:lnTo>
                <a:lnTo>
                  <a:pt x="310" y="298"/>
                </a:lnTo>
                <a:lnTo>
                  <a:pt x="320" y="298"/>
                </a:lnTo>
                <a:lnTo>
                  <a:pt x="320" y="298"/>
                </a:lnTo>
                <a:lnTo>
                  <a:pt x="316" y="307"/>
                </a:lnTo>
                <a:lnTo>
                  <a:pt x="311" y="314"/>
                </a:lnTo>
                <a:lnTo>
                  <a:pt x="305" y="323"/>
                </a:lnTo>
                <a:lnTo>
                  <a:pt x="305" y="323"/>
                </a:lnTo>
                <a:lnTo>
                  <a:pt x="299" y="329"/>
                </a:lnTo>
                <a:lnTo>
                  <a:pt x="292" y="334"/>
                </a:lnTo>
                <a:lnTo>
                  <a:pt x="285" y="338"/>
                </a:lnTo>
                <a:lnTo>
                  <a:pt x="330" y="333"/>
                </a:lnTo>
                <a:lnTo>
                  <a:pt x="330" y="333"/>
                </a:lnTo>
                <a:lnTo>
                  <a:pt x="317" y="369"/>
                </a:lnTo>
                <a:lnTo>
                  <a:pt x="287" y="450"/>
                </a:lnTo>
                <a:lnTo>
                  <a:pt x="267" y="497"/>
                </a:lnTo>
                <a:lnTo>
                  <a:pt x="248" y="541"/>
                </a:lnTo>
                <a:lnTo>
                  <a:pt x="231" y="578"/>
                </a:lnTo>
                <a:lnTo>
                  <a:pt x="224" y="593"/>
                </a:lnTo>
                <a:lnTo>
                  <a:pt x="216" y="604"/>
                </a:lnTo>
                <a:lnTo>
                  <a:pt x="216" y="604"/>
                </a:lnTo>
                <a:lnTo>
                  <a:pt x="177" y="664"/>
                </a:lnTo>
                <a:lnTo>
                  <a:pt x="125" y="746"/>
                </a:lnTo>
                <a:lnTo>
                  <a:pt x="59" y="851"/>
                </a:lnTo>
                <a:lnTo>
                  <a:pt x="83" y="891"/>
                </a:lnTo>
                <a:lnTo>
                  <a:pt x="83" y="891"/>
                </a:lnTo>
                <a:lnTo>
                  <a:pt x="70" y="954"/>
                </a:lnTo>
                <a:lnTo>
                  <a:pt x="56" y="1019"/>
                </a:lnTo>
                <a:lnTo>
                  <a:pt x="50" y="1055"/>
                </a:lnTo>
                <a:lnTo>
                  <a:pt x="44" y="1093"/>
                </a:lnTo>
                <a:lnTo>
                  <a:pt x="44" y="1093"/>
                </a:lnTo>
                <a:lnTo>
                  <a:pt x="35" y="1152"/>
                </a:lnTo>
                <a:lnTo>
                  <a:pt x="33" y="1188"/>
                </a:lnTo>
                <a:lnTo>
                  <a:pt x="29" y="1261"/>
                </a:lnTo>
                <a:lnTo>
                  <a:pt x="29" y="1261"/>
                </a:lnTo>
                <a:lnTo>
                  <a:pt x="27" y="1288"/>
                </a:lnTo>
                <a:lnTo>
                  <a:pt x="23" y="1314"/>
                </a:lnTo>
                <a:lnTo>
                  <a:pt x="18" y="1339"/>
                </a:lnTo>
                <a:lnTo>
                  <a:pt x="13" y="1361"/>
                </a:lnTo>
                <a:lnTo>
                  <a:pt x="3" y="1396"/>
                </a:lnTo>
                <a:lnTo>
                  <a:pt x="0" y="1409"/>
                </a:lnTo>
                <a:lnTo>
                  <a:pt x="0" y="1409"/>
                </a:lnTo>
                <a:lnTo>
                  <a:pt x="17" y="1420"/>
                </a:lnTo>
                <a:lnTo>
                  <a:pt x="34" y="1430"/>
                </a:lnTo>
                <a:lnTo>
                  <a:pt x="54" y="1439"/>
                </a:lnTo>
                <a:lnTo>
                  <a:pt x="54" y="1439"/>
                </a:lnTo>
                <a:lnTo>
                  <a:pt x="103" y="1458"/>
                </a:lnTo>
                <a:lnTo>
                  <a:pt x="103" y="1458"/>
                </a:lnTo>
                <a:lnTo>
                  <a:pt x="88" y="1541"/>
                </a:lnTo>
                <a:lnTo>
                  <a:pt x="76" y="1603"/>
                </a:lnTo>
                <a:lnTo>
                  <a:pt x="69" y="1641"/>
                </a:lnTo>
                <a:lnTo>
                  <a:pt x="69" y="1641"/>
                </a:lnTo>
                <a:lnTo>
                  <a:pt x="57" y="1682"/>
                </a:lnTo>
                <a:lnTo>
                  <a:pt x="51" y="1700"/>
                </a:lnTo>
                <a:lnTo>
                  <a:pt x="48" y="1707"/>
                </a:lnTo>
                <a:lnTo>
                  <a:pt x="44" y="1710"/>
                </a:lnTo>
                <a:lnTo>
                  <a:pt x="44" y="1710"/>
                </a:lnTo>
                <a:lnTo>
                  <a:pt x="40" y="1714"/>
                </a:lnTo>
                <a:lnTo>
                  <a:pt x="38" y="1720"/>
                </a:lnTo>
                <a:lnTo>
                  <a:pt x="35" y="1728"/>
                </a:lnTo>
                <a:lnTo>
                  <a:pt x="33" y="1737"/>
                </a:lnTo>
                <a:lnTo>
                  <a:pt x="30" y="1758"/>
                </a:lnTo>
                <a:lnTo>
                  <a:pt x="29" y="1779"/>
                </a:lnTo>
                <a:lnTo>
                  <a:pt x="29" y="1779"/>
                </a:lnTo>
                <a:lnTo>
                  <a:pt x="30" y="1787"/>
                </a:lnTo>
                <a:lnTo>
                  <a:pt x="32" y="1797"/>
                </a:lnTo>
                <a:lnTo>
                  <a:pt x="39" y="1824"/>
                </a:lnTo>
                <a:lnTo>
                  <a:pt x="45" y="1840"/>
                </a:lnTo>
                <a:lnTo>
                  <a:pt x="51" y="1857"/>
                </a:lnTo>
                <a:lnTo>
                  <a:pt x="60" y="1874"/>
                </a:lnTo>
                <a:lnTo>
                  <a:pt x="69" y="1890"/>
                </a:lnTo>
                <a:lnTo>
                  <a:pt x="77" y="1908"/>
                </a:lnTo>
                <a:lnTo>
                  <a:pt x="87" y="1921"/>
                </a:lnTo>
                <a:lnTo>
                  <a:pt x="98" y="1935"/>
                </a:lnTo>
                <a:lnTo>
                  <a:pt x="110" y="1945"/>
                </a:lnTo>
                <a:lnTo>
                  <a:pt x="117" y="1948"/>
                </a:lnTo>
                <a:lnTo>
                  <a:pt x="123" y="1951"/>
                </a:lnTo>
                <a:lnTo>
                  <a:pt x="129" y="1953"/>
                </a:lnTo>
                <a:lnTo>
                  <a:pt x="135" y="1955"/>
                </a:lnTo>
                <a:lnTo>
                  <a:pt x="141" y="1955"/>
                </a:lnTo>
                <a:lnTo>
                  <a:pt x="149" y="1953"/>
                </a:lnTo>
                <a:lnTo>
                  <a:pt x="155" y="1951"/>
                </a:lnTo>
                <a:lnTo>
                  <a:pt x="162" y="1947"/>
                </a:lnTo>
                <a:lnTo>
                  <a:pt x="162" y="1947"/>
                </a:lnTo>
                <a:lnTo>
                  <a:pt x="175" y="1939"/>
                </a:lnTo>
                <a:lnTo>
                  <a:pt x="186" y="1929"/>
                </a:lnTo>
                <a:lnTo>
                  <a:pt x="194" y="1919"/>
                </a:lnTo>
                <a:lnTo>
                  <a:pt x="200" y="1908"/>
                </a:lnTo>
                <a:lnTo>
                  <a:pt x="205" y="1898"/>
                </a:lnTo>
                <a:lnTo>
                  <a:pt x="209" y="1887"/>
                </a:lnTo>
                <a:lnTo>
                  <a:pt x="212" y="1876"/>
                </a:lnTo>
                <a:lnTo>
                  <a:pt x="213" y="1865"/>
                </a:lnTo>
                <a:lnTo>
                  <a:pt x="214" y="1855"/>
                </a:lnTo>
                <a:lnTo>
                  <a:pt x="213" y="1845"/>
                </a:lnTo>
                <a:lnTo>
                  <a:pt x="212" y="1825"/>
                </a:lnTo>
                <a:lnTo>
                  <a:pt x="208" y="1808"/>
                </a:lnTo>
                <a:lnTo>
                  <a:pt x="207" y="1794"/>
                </a:lnTo>
                <a:lnTo>
                  <a:pt x="207" y="1794"/>
                </a:lnTo>
                <a:lnTo>
                  <a:pt x="204" y="1761"/>
                </a:lnTo>
                <a:lnTo>
                  <a:pt x="204" y="1752"/>
                </a:lnTo>
                <a:lnTo>
                  <a:pt x="207" y="1745"/>
                </a:lnTo>
                <a:lnTo>
                  <a:pt x="207" y="1745"/>
                </a:lnTo>
                <a:lnTo>
                  <a:pt x="223" y="1710"/>
                </a:lnTo>
                <a:lnTo>
                  <a:pt x="231" y="1688"/>
                </a:lnTo>
                <a:lnTo>
                  <a:pt x="235" y="1678"/>
                </a:lnTo>
                <a:lnTo>
                  <a:pt x="236" y="1671"/>
                </a:lnTo>
                <a:lnTo>
                  <a:pt x="236" y="1671"/>
                </a:lnTo>
                <a:lnTo>
                  <a:pt x="237" y="1660"/>
                </a:lnTo>
                <a:lnTo>
                  <a:pt x="242" y="1642"/>
                </a:lnTo>
                <a:lnTo>
                  <a:pt x="253" y="1595"/>
                </a:lnTo>
                <a:lnTo>
                  <a:pt x="271" y="1533"/>
                </a:lnTo>
                <a:lnTo>
                  <a:pt x="285" y="1498"/>
                </a:lnTo>
                <a:lnTo>
                  <a:pt x="359" y="1513"/>
                </a:lnTo>
                <a:lnTo>
                  <a:pt x="359" y="1513"/>
                </a:lnTo>
                <a:lnTo>
                  <a:pt x="352" y="1572"/>
                </a:lnTo>
                <a:lnTo>
                  <a:pt x="347" y="1623"/>
                </a:lnTo>
                <a:lnTo>
                  <a:pt x="345" y="1666"/>
                </a:lnTo>
                <a:lnTo>
                  <a:pt x="345" y="1666"/>
                </a:lnTo>
                <a:lnTo>
                  <a:pt x="345" y="1702"/>
                </a:lnTo>
                <a:lnTo>
                  <a:pt x="345" y="1737"/>
                </a:lnTo>
                <a:lnTo>
                  <a:pt x="346" y="1767"/>
                </a:lnTo>
                <a:lnTo>
                  <a:pt x="345" y="1784"/>
                </a:lnTo>
                <a:lnTo>
                  <a:pt x="345" y="1784"/>
                </a:lnTo>
                <a:lnTo>
                  <a:pt x="340" y="1803"/>
                </a:lnTo>
                <a:lnTo>
                  <a:pt x="336" y="1814"/>
                </a:lnTo>
                <a:lnTo>
                  <a:pt x="330" y="1824"/>
                </a:lnTo>
                <a:lnTo>
                  <a:pt x="330" y="1824"/>
                </a:lnTo>
                <a:lnTo>
                  <a:pt x="324" y="1832"/>
                </a:lnTo>
                <a:lnTo>
                  <a:pt x="317" y="1839"/>
                </a:lnTo>
                <a:lnTo>
                  <a:pt x="313" y="1845"/>
                </a:lnTo>
                <a:lnTo>
                  <a:pt x="311" y="1849"/>
                </a:lnTo>
                <a:lnTo>
                  <a:pt x="310" y="1853"/>
                </a:lnTo>
                <a:lnTo>
                  <a:pt x="310" y="1853"/>
                </a:lnTo>
                <a:lnTo>
                  <a:pt x="309" y="1869"/>
                </a:lnTo>
                <a:lnTo>
                  <a:pt x="308" y="1893"/>
                </a:lnTo>
                <a:lnTo>
                  <a:pt x="308" y="1905"/>
                </a:lnTo>
                <a:lnTo>
                  <a:pt x="309" y="1916"/>
                </a:lnTo>
                <a:lnTo>
                  <a:pt x="311" y="1925"/>
                </a:lnTo>
                <a:lnTo>
                  <a:pt x="315" y="1932"/>
                </a:lnTo>
                <a:lnTo>
                  <a:pt x="315" y="1932"/>
                </a:lnTo>
                <a:lnTo>
                  <a:pt x="317" y="1935"/>
                </a:lnTo>
                <a:lnTo>
                  <a:pt x="322" y="1936"/>
                </a:lnTo>
                <a:lnTo>
                  <a:pt x="333" y="1939"/>
                </a:lnTo>
                <a:lnTo>
                  <a:pt x="348" y="1939"/>
                </a:lnTo>
                <a:lnTo>
                  <a:pt x="364" y="1937"/>
                </a:lnTo>
                <a:lnTo>
                  <a:pt x="395" y="1935"/>
                </a:lnTo>
                <a:lnTo>
                  <a:pt x="414" y="1932"/>
                </a:lnTo>
                <a:lnTo>
                  <a:pt x="414" y="1932"/>
                </a:lnTo>
                <a:lnTo>
                  <a:pt x="480" y="1934"/>
                </a:lnTo>
                <a:lnTo>
                  <a:pt x="526" y="1934"/>
                </a:lnTo>
                <a:lnTo>
                  <a:pt x="547" y="1934"/>
                </a:lnTo>
                <a:lnTo>
                  <a:pt x="561" y="1932"/>
                </a:lnTo>
                <a:lnTo>
                  <a:pt x="561" y="1932"/>
                </a:lnTo>
                <a:lnTo>
                  <a:pt x="581" y="1931"/>
                </a:lnTo>
                <a:lnTo>
                  <a:pt x="602" y="1929"/>
                </a:lnTo>
                <a:lnTo>
                  <a:pt x="602" y="1929"/>
                </a:lnTo>
                <a:close/>
                <a:moveTo>
                  <a:pt x="565" y="1123"/>
                </a:moveTo>
                <a:lnTo>
                  <a:pt x="565" y="1123"/>
                </a:lnTo>
                <a:lnTo>
                  <a:pt x="573" y="1176"/>
                </a:lnTo>
                <a:lnTo>
                  <a:pt x="580" y="1230"/>
                </a:lnTo>
                <a:lnTo>
                  <a:pt x="584" y="1275"/>
                </a:lnTo>
                <a:lnTo>
                  <a:pt x="584" y="1289"/>
                </a:lnTo>
                <a:lnTo>
                  <a:pt x="582" y="1298"/>
                </a:lnTo>
                <a:lnTo>
                  <a:pt x="582" y="1298"/>
                </a:lnTo>
                <a:lnTo>
                  <a:pt x="579" y="1312"/>
                </a:lnTo>
                <a:lnTo>
                  <a:pt x="575" y="1333"/>
                </a:lnTo>
                <a:lnTo>
                  <a:pt x="569" y="1384"/>
                </a:lnTo>
                <a:lnTo>
                  <a:pt x="566" y="1435"/>
                </a:lnTo>
                <a:lnTo>
                  <a:pt x="565" y="1454"/>
                </a:lnTo>
                <a:lnTo>
                  <a:pt x="566" y="1463"/>
                </a:lnTo>
                <a:lnTo>
                  <a:pt x="566" y="1463"/>
                </a:lnTo>
                <a:lnTo>
                  <a:pt x="571" y="1481"/>
                </a:lnTo>
                <a:lnTo>
                  <a:pt x="573" y="1488"/>
                </a:lnTo>
                <a:lnTo>
                  <a:pt x="537" y="1497"/>
                </a:lnTo>
                <a:lnTo>
                  <a:pt x="537" y="1497"/>
                </a:lnTo>
                <a:lnTo>
                  <a:pt x="532" y="1488"/>
                </a:lnTo>
                <a:lnTo>
                  <a:pt x="528" y="1479"/>
                </a:lnTo>
                <a:lnTo>
                  <a:pt x="526" y="1468"/>
                </a:lnTo>
                <a:lnTo>
                  <a:pt x="526" y="1468"/>
                </a:lnTo>
                <a:lnTo>
                  <a:pt x="542" y="1370"/>
                </a:lnTo>
                <a:lnTo>
                  <a:pt x="552" y="1296"/>
                </a:lnTo>
                <a:lnTo>
                  <a:pt x="552" y="1296"/>
                </a:lnTo>
                <a:lnTo>
                  <a:pt x="553" y="1277"/>
                </a:lnTo>
                <a:lnTo>
                  <a:pt x="553" y="1252"/>
                </a:lnTo>
                <a:lnTo>
                  <a:pt x="550" y="1193"/>
                </a:lnTo>
                <a:lnTo>
                  <a:pt x="547" y="1118"/>
                </a:lnTo>
                <a:lnTo>
                  <a:pt x="565" y="1123"/>
                </a:lnTo>
                <a:close/>
                <a:moveTo>
                  <a:pt x="704" y="976"/>
                </a:moveTo>
                <a:lnTo>
                  <a:pt x="704" y="976"/>
                </a:lnTo>
                <a:lnTo>
                  <a:pt x="709" y="988"/>
                </a:lnTo>
                <a:lnTo>
                  <a:pt x="709" y="988"/>
                </a:lnTo>
                <a:lnTo>
                  <a:pt x="693" y="994"/>
                </a:lnTo>
                <a:lnTo>
                  <a:pt x="690" y="985"/>
                </a:lnTo>
                <a:lnTo>
                  <a:pt x="704" y="980"/>
                </a:lnTo>
                <a:lnTo>
                  <a:pt x="704" y="976"/>
                </a:lnTo>
                <a:close/>
                <a:moveTo>
                  <a:pt x="706" y="1024"/>
                </a:moveTo>
                <a:lnTo>
                  <a:pt x="706" y="1024"/>
                </a:lnTo>
                <a:lnTo>
                  <a:pt x="713" y="1019"/>
                </a:lnTo>
                <a:lnTo>
                  <a:pt x="713" y="1019"/>
                </a:lnTo>
                <a:lnTo>
                  <a:pt x="728" y="1052"/>
                </a:lnTo>
                <a:lnTo>
                  <a:pt x="755" y="1125"/>
                </a:lnTo>
                <a:lnTo>
                  <a:pt x="770" y="1166"/>
                </a:lnTo>
                <a:lnTo>
                  <a:pt x="781" y="1203"/>
                </a:lnTo>
                <a:lnTo>
                  <a:pt x="789" y="1231"/>
                </a:lnTo>
                <a:lnTo>
                  <a:pt x="792" y="1241"/>
                </a:lnTo>
                <a:lnTo>
                  <a:pt x="792" y="1249"/>
                </a:lnTo>
                <a:lnTo>
                  <a:pt x="792" y="1249"/>
                </a:lnTo>
                <a:lnTo>
                  <a:pt x="791" y="1262"/>
                </a:lnTo>
                <a:lnTo>
                  <a:pt x="792" y="1282"/>
                </a:lnTo>
                <a:lnTo>
                  <a:pt x="797" y="1335"/>
                </a:lnTo>
                <a:lnTo>
                  <a:pt x="804" y="1384"/>
                </a:lnTo>
                <a:lnTo>
                  <a:pt x="808" y="1403"/>
                </a:lnTo>
                <a:lnTo>
                  <a:pt x="810" y="1412"/>
                </a:lnTo>
                <a:lnTo>
                  <a:pt x="810" y="1412"/>
                </a:lnTo>
                <a:lnTo>
                  <a:pt x="819" y="1428"/>
                </a:lnTo>
                <a:lnTo>
                  <a:pt x="821" y="1435"/>
                </a:lnTo>
                <a:lnTo>
                  <a:pt x="787" y="1451"/>
                </a:lnTo>
                <a:lnTo>
                  <a:pt x="787" y="1451"/>
                </a:lnTo>
                <a:lnTo>
                  <a:pt x="781" y="1442"/>
                </a:lnTo>
                <a:lnTo>
                  <a:pt x="776" y="1434"/>
                </a:lnTo>
                <a:lnTo>
                  <a:pt x="770" y="1423"/>
                </a:lnTo>
                <a:lnTo>
                  <a:pt x="770" y="1423"/>
                </a:lnTo>
                <a:lnTo>
                  <a:pt x="763" y="1410"/>
                </a:lnTo>
                <a:lnTo>
                  <a:pt x="755" y="1398"/>
                </a:lnTo>
                <a:lnTo>
                  <a:pt x="736" y="1373"/>
                </a:lnTo>
                <a:lnTo>
                  <a:pt x="736" y="1373"/>
                </a:lnTo>
                <a:lnTo>
                  <a:pt x="723" y="1357"/>
                </a:lnTo>
                <a:lnTo>
                  <a:pt x="704" y="1333"/>
                </a:lnTo>
                <a:lnTo>
                  <a:pt x="694" y="1318"/>
                </a:lnTo>
                <a:lnTo>
                  <a:pt x="686" y="1303"/>
                </a:lnTo>
                <a:lnTo>
                  <a:pt x="678" y="1289"/>
                </a:lnTo>
                <a:lnTo>
                  <a:pt x="674" y="1277"/>
                </a:lnTo>
                <a:lnTo>
                  <a:pt x="674" y="1277"/>
                </a:lnTo>
                <a:lnTo>
                  <a:pt x="665" y="1249"/>
                </a:lnTo>
                <a:lnTo>
                  <a:pt x="648" y="1203"/>
                </a:lnTo>
                <a:lnTo>
                  <a:pt x="612" y="1105"/>
                </a:lnTo>
                <a:lnTo>
                  <a:pt x="625" y="1093"/>
                </a:lnTo>
                <a:lnTo>
                  <a:pt x="625" y="1093"/>
                </a:lnTo>
                <a:lnTo>
                  <a:pt x="628" y="1076"/>
                </a:lnTo>
                <a:lnTo>
                  <a:pt x="628" y="1076"/>
                </a:lnTo>
                <a:lnTo>
                  <a:pt x="635" y="1081"/>
                </a:lnTo>
                <a:lnTo>
                  <a:pt x="644" y="1086"/>
                </a:lnTo>
                <a:lnTo>
                  <a:pt x="653" y="1091"/>
                </a:lnTo>
                <a:lnTo>
                  <a:pt x="662" y="1094"/>
                </a:lnTo>
                <a:lnTo>
                  <a:pt x="670" y="1097"/>
                </a:lnTo>
                <a:lnTo>
                  <a:pt x="678" y="1097"/>
                </a:lnTo>
                <a:lnTo>
                  <a:pt x="685" y="1097"/>
                </a:lnTo>
                <a:lnTo>
                  <a:pt x="687" y="1094"/>
                </a:lnTo>
                <a:lnTo>
                  <a:pt x="690" y="1093"/>
                </a:lnTo>
                <a:lnTo>
                  <a:pt x="690" y="1093"/>
                </a:lnTo>
                <a:lnTo>
                  <a:pt x="694" y="1087"/>
                </a:lnTo>
                <a:lnTo>
                  <a:pt x="698" y="1078"/>
                </a:lnTo>
                <a:lnTo>
                  <a:pt x="702" y="1068"/>
                </a:lnTo>
                <a:lnTo>
                  <a:pt x="706" y="1060"/>
                </a:lnTo>
                <a:lnTo>
                  <a:pt x="708" y="1043"/>
                </a:lnTo>
                <a:lnTo>
                  <a:pt x="709" y="1034"/>
                </a:lnTo>
                <a:lnTo>
                  <a:pt x="709" y="1034"/>
                </a:lnTo>
                <a:lnTo>
                  <a:pt x="706" y="1024"/>
                </a:lnTo>
                <a:lnTo>
                  <a:pt x="706" y="102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4">
            <a:extLst>
              <a:ext uri="{FF2B5EF4-FFF2-40B4-BE49-F238E27FC236}">
                <a16:creationId xmlns:a16="http://schemas.microsoft.com/office/drawing/2014/main" id="{FC119E76-CF34-FB68-639E-A29CD589621A}"/>
              </a:ext>
            </a:extLst>
          </p:cNvPr>
          <p:cNvSpPr>
            <a:spLocks noEditPoints="1"/>
          </p:cNvSpPr>
          <p:nvPr/>
        </p:nvSpPr>
        <p:spPr bwMode="auto">
          <a:xfrm>
            <a:off x="1450426" y="936559"/>
            <a:ext cx="1376959" cy="2483815"/>
          </a:xfrm>
          <a:custGeom>
            <a:avLst/>
            <a:gdLst>
              <a:gd name="T0" fmla="*/ 66 w 729"/>
              <a:gd name="T1" fmla="*/ 312 h 1315"/>
              <a:gd name="T2" fmla="*/ 50 w 729"/>
              <a:gd name="T3" fmla="*/ 403 h 1315"/>
              <a:gd name="T4" fmla="*/ 80 w 729"/>
              <a:gd name="T5" fmla="*/ 435 h 1315"/>
              <a:gd name="T6" fmla="*/ 108 w 729"/>
              <a:gd name="T7" fmla="*/ 496 h 1315"/>
              <a:gd name="T8" fmla="*/ 145 w 729"/>
              <a:gd name="T9" fmla="*/ 585 h 1315"/>
              <a:gd name="T10" fmla="*/ 108 w 729"/>
              <a:gd name="T11" fmla="*/ 724 h 1315"/>
              <a:gd name="T12" fmla="*/ 80 w 729"/>
              <a:gd name="T13" fmla="*/ 822 h 1315"/>
              <a:gd name="T14" fmla="*/ 0 w 729"/>
              <a:gd name="T15" fmla="*/ 881 h 1315"/>
              <a:gd name="T16" fmla="*/ 28 w 729"/>
              <a:gd name="T17" fmla="*/ 950 h 1315"/>
              <a:gd name="T18" fmla="*/ 56 w 729"/>
              <a:gd name="T19" fmla="*/ 1007 h 1315"/>
              <a:gd name="T20" fmla="*/ 119 w 729"/>
              <a:gd name="T21" fmla="*/ 1193 h 1315"/>
              <a:gd name="T22" fmla="*/ 102 w 729"/>
              <a:gd name="T23" fmla="*/ 1243 h 1315"/>
              <a:gd name="T24" fmla="*/ 173 w 729"/>
              <a:gd name="T25" fmla="*/ 1253 h 1315"/>
              <a:gd name="T26" fmla="*/ 196 w 729"/>
              <a:gd name="T27" fmla="*/ 1210 h 1315"/>
              <a:gd name="T28" fmla="*/ 241 w 729"/>
              <a:gd name="T29" fmla="*/ 1068 h 1315"/>
              <a:gd name="T30" fmla="*/ 274 w 729"/>
              <a:gd name="T31" fmla="*/ 1262 h 1315"/>
              <a:gd name="T32" fmla="*/ 274 w 729"/>
              <a:gd name="T33" fmla="*/ 1314 h 1315"/>
              <a:gd name="T34" fmla="*/ 307 w 729"/>
              <a:gd name="T35" fmla="*/ 1304 h 1315"/>
              <a:gd name="T36" fmla="*/ 278 w 729"/>
              <a:gd name="T37" fmla="*/ 1059 h 1315"/>
              <a:gd name="T38" fmla="*/ 358 w 729"/>
              <a:gd name="T39" fmla="*/ 1128 h 1315"/>
              <a:gd name="T40" fmla="*/ 345 w 729"/>
              <a:gd name="T41" fmla="*/ 1196 h 1315"/>
              <a:gd name="T42" fmla="*/ 411 w 729"/>
              <a:gd name="T43" fmla="*/ 1186 h 1315"/>
              <a:gd name="T44" fmla="*/ 456 w 729"/>
              <a:gd name="T45" fmla="*/ 1122 h 1315"/>
              <a:gd name="T46" fmla="*/ 465 w 729"/>
              <a:gd name="T47" fmla="*/ 1092 h 1315"/>
              <a:gd name="T48" fmla="*/ 463 w 729"/>
              <a:gd name="T49" fmla="*/ 992 h 1315"/>
              <a:gd name="T50" fmla="*/ 492 w 729"/>
              <a:gd name="T51" fmla="*/ 951 h 1315"/>
              <a:gd name="T52" fmla="*/ 538 w 729"/>
              <a:gd name="T53" fmla="*/ 913 h 1315"/>
              <a:gd name="T54" fmla="*/ 633 w 729"/>
              <a:gd name="T55" fmla="*/ 1034 h 1315"/>
              <a:gd name="T56" fmla="*/ 647 w 729"/>
              <a:gd name="T57" fmla="*/ 1068 h 1315"/>
              <a:gd name="T58" fmla="*/ 687 w 729"/>
              <a:gd name="T59" fmla="*/ 1186 h 1315"/>
              <a:gd name="T60" fmla="*/ 722 w 729"/>
              <a:gd name="T61" fmla="*/ 1205 h 1315"/>
              <a:gd name="T62" fmla="*/ 719 w 729"/>
              <a:gd name="T63" fmla="*/ 1159 h 1315"/>
              <a:gd name="T64" fmla="*/ 693 w 729"/>
              <a:gd name="T65" fmla="*/ 1122 h 1315"/>
              <a:gd name="T66" fmla="*/ 676 w 729"/>
              <a:gd name="T67" fmla="*/ 1049 h 1315"/>
              <a:gd name="T68" fmla="*/ 590 w 729"/>
              <a:gd name="T69" fmla="*/ 780 h 1315"/>
              <a:gd name="T70" fmla="*/ 529 w 729"/>
              <a:gd name="T71" fmla="*/ 657 h 1315"/>
              <a:gd name="T72" fmla="*/ 406 w 729"/>
              <a:gd name="T73" fmla="*/ 359 h 1315"/>
              <a:gd name="T74" fmla="*/ 425 w 729"/>
              <a:gd name="T75" fmla="*/ 345 h 1315"/>
              <a:gd name="T76" fmla="*/ 424 w 729"/>
              <a:gd name="T77" fmla="*/ 283 h 1315"/>
              <a:gd name="T78" fmla="*/ 401 w 729"/>
              <a:gd name="T79" fmla="*/ 246 h 1315"/>
              <a:gd name="T80" fmla="*/ 319 w 729"/>
              <a:gd name="T81" fmla="*/ 178 h 1315"/>
              <a:gd name="T82" fmla="*/ 312 w 729"/>
              <a:gd name="T83" fmla="*/ 113 h 1315"/>
              <a:gd name="T84" fmla="*/ 251 w 729"/>
              <a:gd name="T85" fmla="*/ 43 h 1315"/>
              <a:gd name="T86" fmla="*/ 179 w 729"/>
              <a:gd name="T87" fmla="*/ 23 h 1315"/>
              <a:gd name="T88" fmla="*/ 99 w 729"/>
              <a:gd name="T89" fmla="*/ 0 h 1315"/>
              <a:gd name="T90" fmla="*/ 56 w 729"/>
              <a:gd name="T91" fmla="*/ 21 h 1315"/>
              <a:gd name="T92" fmla="*/ 8 w 729"/>
              <a:gd name="T93" fmla="*/ 84 h 1315"/>
              <a:gd name="T94" fmla="*/ 9 w 729"/>
              <a:gd name="T95" fmla="*/ 142 h 1315"/>
              <a:gd name="T96" fmla="*/ 47 w 729"/>
              <a:gd name="T97" fmla="*/ 236 h 1315"/>
              <a:gd name="T98" fmla="*/ 85 w 729"/>
              <a:gd name="T99" fmla="*/ 274 h 1315"/>
              <a:gd name="T100" fmla="*/ 261 w 729"/>
              <a:gd name="T101" fmla="*/ 166 h 1315"/>
              <a:gd name="T102" fmla="*/ 226 w 729"/>
              <a:gd name="T103" fmla="*/ 170 h 1315"/>
              <a:gd name="T104" fmla="*/ 190 w 729"/>
              <a:gd name="T105" fmla="*/ 150 h 1315"/>
              <a:gd name="T106" fmla="*/ 486 w 729"/>
              <a:gd name="T107" fmla="*/ 619 h 1315"/>
              <a:gd name="T108" fmla="*/ 523 w 729"/>
              <a:gd name="T109" fmla="*/ 718 h 1315"/>
              <a:gd name="T110" fmla="*/ 453 w 729"/>
              <a:gd name="T111" fmla="*/ 695 h 1315"/>
              <a:gd name="T112" fmla="*/ 515 w 729"/>
              <a:gd name="T113" fmla="*/ 791 h 1315"/>
              <a:gd name="T114" fmla="*/ 464 w 729"/>
              <a:gd name="T115" fmla="*/ 756 h 1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29" h="1315">
                <a:moveTo>
                  <a:pt x="85" y="274"/>
                </a:moveTo>
                <a:lnTo>
                  <a:pt x="85" y="274"/>
                </a:lnTo>
                <a:lnTo>
                  <a:pt x="82" y="277"/>
                </a:lnTo>
                <a:lnTo>
                  <a:pt x="76" y="286"/>
                </a:lnTo>
                <a:lnTo>
                  <a:pt x="70" y="298"/>
                </a:lnTo>
                <a:lnTo>
                  <a:pt x="68" y="305"/>
                </a:lnTo>
                <a:lnTo>
                  <a:pt x="66" y="312"/>
                </a:lnTo>
                <a:lnTo>
                  <a:pt x="66" y="312"/>
                </a:lnTo>
                <a:lnTo>
                  <a:pt x="65" y="319"/>
                </a:lnTo>
                <a:lnTo>
                  <a:pt x="65" y="327"/>
                </a:lnTo>
                <a:lnTo>
                  <a:pt x="66" y="341"/>
                </a:lnTo>
                <a:lnTo>
                  <a:pt x="65" y="357"/>
                </a:lnTo>
                <a:lnTo>
                  <a:pt x="63" y="365"/>
                </a:lnTo>
                <a:lnTo>
                  <a:pt x="61" y="373"/>
                </a:lnTo>
                <a:lnTo>
                  <a:pt x="61" y="373"/>
                </a:lnTo>
                <a:lnTo>
                  <a:pt x="50" y="403"/>
                </a:lnTo>
                <a:lnTo>
                  <a:pt x="47" y="416"/>
                </a:lnTo>
                <a:lnTo>
                  <a:pt x="47" y="416"/>
                </a:lnTo>
                <a:lnTo>
                  <a:pt x="48" y="418"/>
                </a:lnTo>
                <a:lnTo>
                  <a:pt x="50" y="422"/>
                </a:lnTo>
                <a:lnTo>
                  <a:pt x="56" y="425"/>
                </a:lnTo>
                <a:lnTo>
                  <a:pt x="56" y="425"/>
                </a:lnTo>
                <a:lnTo>
                  <a:pt x="72" y="431"/>
                </a:lnTo>
                <a:lnTo>
                  <a:pt x="80" y="435"/>
                </a:lnTo>
                <a:lnTo>
                  <a:pt x="99" y="439"/>
                </a:lnTo>
                <a:lnTo>
                  <a:pt x="99" y="439"/>
                </a:lnTo>
                <a:lnTo>
                  <a:pt x="99" y="444"/>
                </a:lnTo>
                <a:lnTo>
                  <a:pt x="99" y="456"/>
                </a:lnTo>
                <a:lnTo>
                  <a:pt x="100" y="464"/>
                </a:lnTo>
                <a:lnTo>
                  <a:pt x="101" y="475"/>
                </a:lnTo>
                <a:lnTo>
                  <a:pt x="104" y="484"/>
                </a:lnTo>
                <a:lnTo>
                  <a:pt x="108" y="496"/>
                </a:lnTo>
                <a:lnTo>
                  <a:pt x="108" y="496"/>
                </a:lnTo>
                <a:lnTo>
                  <a:pt x="118" y="517"/>
                </a:lnTo>
                <a:lnTo>
                  <a:pt x="127" y="536"/>
                </a:lnTo>
                <a:lnTo>
                  <a:pt x="135" y="553"/>
                </a:lnTo>
                <a:lnTo>
                  <a:pt x="141" y="567"/>
                </a:lnTo>
                <a:lnTo>
                  <a:pt x="141" y="567"/>
                </a:lnTo>
                <a:lnTo>
                  <a:pt x="144" y="575"/>
                </a:lnTo>
                <a:lnTo>
                  <a:pt x="145" y="585"/>
                </a:lnTo>
                <a:lnTo>
                  <a:pt x="146" y="608"/>
                </a:lnTo>
                <a:lnTo>
                  <a:pt x="146" y="638"/>
                </a:lnTo>
                <a:lnTo>
                  <a:pt x="146" y="638"/>
                </a:lnTo>
                <a:lnTo>
                  <a:pt x="135" y="659"/>
                </a:lnTo>
                <a:lnTo>
                  <a:pt x="124" y="682"/>
                </a:lnTo>
                <a:lnTo>
                  <a:pt x="113" y="709"/>
                </a:lnTo>
                <a:lnTo>
                  <a:pt x="113" y="709"/>
                </a:lnTo>
                <a:lnTo>
                  <a:pt x="108" y="724"/>
                </a:lnTo>
                <a:lnTo>
                  <a:pt x="106" y="738"/>
                </a:lnTo>
                <a:lnTo>
                  <a:pt x="100" y="769"/>
                </a:lnTo>
                <a:lnTo>
                  <a:pt x="98" y="783"/>
                </a:lnTo>
                <a:lnTo>
                  <a:pt x="94" y="797"/>
                </a:lnTo>
                <a:lnTo>
                  <a:pt x="88" y="810"/>
                </a:lnTo>
                <a:lnTo>
                  <a:pt x="85" y="816"/>
                </a:lnTo>
                <a:lnTo>
                  <a:pt x="80" y="822"/>
                </a:lnTo>
                <a:lnTo>
                  <a:pt x="80" y="822"/>
                </a:lnTo>
                <a:lnTo>
                  <a:pt x="69" y="833"/>
                </a:lnTo>
                <a:lnTo>
                  <a:pt x="56" y="843"/>
                </a:lnTo>
                <a:lnTo>
                  <a:pt x="43" y="852"/>
                </a:lnTo>
                <a:lnTo>
                  <a:pt x="30" y="860"/>
                </a:lnTo>
                <a:lnTo>
                  <a:pt x="18" y="867"/>
                </a:lnTo>
                <a:lnTo>
                  <a:pt x="8" y="873"/>
                </a:lnTo>
                <a:lnTo>
                  <a:pt x="2" y="879"/>
                </a:lnTo>
                <a:lnTo>
                  <a:pt x="0" y="881"/>
                </a:lnTo>
                <a:lnTo>
                  <a:pt x="0" y="884"/>
                </a:lnTo>
                <a:lnTo>
                  <a:pt x="0" y="884"/>
                </a:lnTo>
                <a:lnTo>
                  <a:pt x="1" y="890"/>
                </a:lnTo>
                <a:lnTo>
                  <a:pt x="4" y="898"/>
                </a:lnTo>
                <a:lnTo>
                  <a:pt x="13" y="916"/>
                </a:lnTo>
                <a:lnTo>
                  <a:pt x="22" y="934"/>
                </a:lnTo>
                <a:lnTo>
                  <a:pt x="26" y="943"/>
                </a:lnTo>
                <a:lnTo>
                  <a:pt x="28" y="950"/>
                </a:lnTo>
                <a:lnTo>
                  <a:pt x="28" y="950"/>
                </a:lnTo>
                <a:lnTo>
                  <a:pt x="30" y="962"/>
                </a:lnTo>
                <a:lnTo>
                  <a:pt x="31" y="969"/>
                </a:lnTo>
                <a:lnTo>
                  <a:pt x="33" y="976"/>
                </a:lnTo>
                <a:lnTo>
                  <a:pt x="36" y="983"/>
                </a:lnTo>
                <a:lnTo>
                  <a:pt x="41" y="991"/>
                </a:lnTo>
                <a:lnTo>
                  <a:pt x="47" y="998"/>
                </a:lnTo>
                <a:lnTo>
                  <a:pt x="56" y="1007"/>
                </a:lnTo>
                <a:lnTo>
                  <a:pt x="56" y="1007"/>
                </a:lnTo>
                <a:lnTo>
                  <a:pt x="68" y="1015"/>
                </a:lnTo>
                <a:lnTo>
                  <a:pt x="81" y="1023"/>
                </a:lnTo>
                <a:lnTo>
                  <a:pt x="109" y="1038"/>
                </a:lnTo>
                <a:lnTo>
                  <a:pt x="141" y="1054"/>
                </a:lnTo>
                <a:lnTo>
                  <a:pt x="141" y="1167"/>
                </a:lnTo>
                <a:lnTo>
                  <a:pt x="141" y="1167"/>
                </a:lnTo>
                <a:lnTo>
                  <a:pt x="119" y="1193"/>
                </a:lnTo>
                <a:lnTo>
                  <a:pt x="102" y="1213"/>
                </a:lnTo>
                <a:lnTo>
                  <a:pt x="96" y="1223"/>
                </a:lnTo>
                <a:lnTo>
                  <a:pt x="94" y="1229"/>
                </a:lnTo>
                <a:lnTo>
                  <a:pt x="94" y="1229"/>
                </a:lnTo>
                <a:lnTo>
                  <a:pt x="94" y="1233"/>
                </a:lnTo>
                <a:lnTo>
                  <a:pt x="95" y="1237"/>
                </a:lnTo>
                <a:lnTo>
                  <a:pt x="98" y="1240"/>
                </a:lnTo>
                <a:lnTo>
                  <a:pt x="102" y="1243"/>
                </a:lnTo>
                <a:lnTo>
                  <a:pt x="108" y="1245"/>
                </a:lnTo>
                <a:lnTo>
                  <a:pt x="114" y="1248"/>
                </a:lnTo>
                <a:lnTo>
                  <a:pt x="132" y="1252"/>
                </a:lnTo>
                <a:lnTo>
                  <a:pt x="132" y="1252"/>
                </a:lnTo>
                <a:lnTo>
                  <a:pt x="143" y="1253"/>
                </a:lnTo>
                <a:lnTo>
                  <a:pt x="152" y="1255"/>
                </a:lnTo>
                <a:lnTo>
                  <a:pt x="163" y="1255"/>
                </a:lnTo>
                <a:lnTo>
                  <a:pt x="173" y="1253"/>
                </a:lnTo>
                <a:lnTo>
                  <a:pt x="182" y="1251"/>
                </a:lnTo>
                <a:lnTo>
                  <a:pt x="190" y="1249"/>
                </a:lnTo>
                <a:lnTo>
                  <a:pt x="195" y="1246"/>
                </a:lnTo>
                <a:lnTo>
                  <a:pt x="198" y="1243"/>
                </a:lnTo>
                <a:lnTo>
                  <a:pt x="198" y="1243"/>
                </a:lnTo>
                <a:lnTo>
                  <a:pt x="199" y="1238"/>
                </a:lnTo>
                <a:lnTo>
                  <a:pt x="199" y="1230"/>
                </a:lnTo>
                <a:lnTo>
                  <a:pt x="196" y="1210"/>
                </a:lnTo>
                <a:lnTo>
                  <a:pt x="189" y="1172"/>
                </a:lnTo>
                <a:lnTo>
                  <a:pt x="189" y="1172"/>
                </a:lnTo>
                <a:lnTo>
                  <a:pt x="189" y="1162"/>
                </a:lnTo>
                <a:lnTo>
                  <a:pt x="189" y="1149"/>
                </a:lnTo>
                <a:lnTo>
                  <a:pt x="190" y="1114"/>
                </a:lnTo>
                <a:lnTo>
                  <a:pt x="193" y="1068"/>
                </a:lnTo>
                <a:lnTo>
                  <a:pt x="241" y="1068"/>
                </a:lnTo>
                <a:lnTo>
                  <a:pt x="241" y="1068"/>
                </a:lnTo>
                <a:lnTo>
                  <a:pt x="247" y="1113"/>
                </a:lnTo>
                <a:lnTo>
                  <a:pt x="250" y="1144"/>
                </a:lnTo>
                <a:lnTo>
                  <a:pt x="252" y="1153"/>
                </a:lnTo>
                <a:lnTo>
                  <a:pt x="255" y="1158"/>
                </a:lnTo>
                <a:lnTo>
                  <a:pt x="255" y="1158"/>
                </a:lnTo>
                <a:lnTo>
                  <a:pt x="264" y="1158"/>
                </a:lnTo>
                <a:lnTo>
                  <a:pt x="269" y="1158"/>
                </a:lnTo>
                <a:lnTo>
                  <a:pt x="274" y="1262"/>
                </a:lnTo>
                <a:lnTo>
                  <a:pt x="274" y="1262"/>
                </a:lnTo>
                <a:lnTo>
                  <a:pt x="271" y="1269"/>
                </a:lnTo>
                <a:lnTo>
                  <a:pt x="269" y="1287"/>
                </a:lnTo>
                <a:lnTo>
                  <a:pt x="268" y="1296"/>
                </a:lnTo>
                <a:lnTo>
                  <a:pt x="268" y="1304"/>
                </a:lnTo>
                <a:lnTo>
                  <a:pt x="270" y="1310"/>
                </a:lnTo>
                <a:lnTo>
                  <a:pt x="271" y="1313"/>
                </a:lnTo>
                <a:lnTo>
                  <a:pt x="274" y="1314"/>
                </a:lnTo>
                <a:lnTo>
                  <a:pt x="274" y="1314"/>
                </a:lnTo>
                <a:lnTo>
                  <a:pt x="284" y="1315"/>
                </a:lnTo>
                <a:lnTo>
                  <a:pt x="295" y="1314"/>
                </a:lnTo>
                <a:lnTo>
                  <a:pt x="299" y="1313"/>
                </a:lnTo>
                <a:lnTo>
                  <a:pt x="302" y="1310"/>
                </a:lnTo>
                <a:lnTo>
                  <a:pt x="306" y="1308"/>
                </a:lnTo>
                <a:lnTo>
                  <a:pt x="307" y="1304"/>
                </a:lnTo>
                <a:lnTo>
                  <a:pt x="307" y="1304"/>
                </a:lnTo>
                <a:lnTo>
                  <a:pt x="307" y="1300"/>
                </a:lnTo>
                <a:lnTo>
                  <a:pt x="306" y="1294"/>
                </a:lnTo>
                <a:lnTo>
                  <a:pt x="301" y="1279"/>
                </a:lnTo>
                <a:lnTo>
                  <a:pt x="293" y="1262"/>
                </a:lnTo>
                <a:lnTo>
                  <a:pt x="283" y="1162"/>
                </a:lnTo>
                <a:lnTo>
                  <a:pt x="297" y="1153"/>
                </a:lnTo>
                <a:lnTo>
                  <a:pt x="278" y="1073"/>
                </a:lnTo>
                <a:lnTo>
                  <a:pt x="278" y="1059"/>
                </a:lnTo>
                <a:lnTo>
                  <a:pt x="340" y="1054"/>
                </a:lnTo>
                <a:lnTo>
                  <a:pt x="340" y="1054"/>
                </a:lnTo>
                <a:lnTo>
                  <a:pt x="349" y="1080"/>
                </a:lnTo>
                <a:lnTo>
                  <a:pt x="356" y="1101"/>
                </a:lnTo>
                <a:lnTo>
                  <a:pt x="358" y="1112"/>
                </a:lnTo>
                <a:lnTo>
                  <a:pt x="359" y="1120"/>
                </a:lnTo>
                <a:lnTo>
                  <a:pt x="359" y="1120"/>
                </a:lnTo>
                <a:lnTo>
                  <a:pt x="358" y="1128"/>
                </a:lnTo>
                <a:lnTo>
                  <a:pt x="355" y="1139"/>
                </a:lnTo>
                <a:lnTo>
                  <a:pt x="348" y="1161"/>
                </a:lnTo>
                <a:lnTo>
                  <a:pt x="346" y="1172"/>
                </a:lnTo>
                <a:lnTo>
                  <a:pt x="343" y="1183"/>
                </a:lnTo>
                <a:lnTo>
                  <a:pt x="343" y="1191"/>
                </a:lnTo>
                <a:lnTo>
                  <a:pt x="343" y="1193"/>
                </a:lnTo>
                <a:lnTo>
                  <a:pt x="345" y="1196"/>
                </a:lnTo>
                <a:lnTo>
                  <a:pt x="345" y="1196"/>
                </a:lnTo>
                <a:lnTo>
                  <a:pt x="349" y="1199"/>
                </a:lnTo>
                <a:lnTo>
                  <a:pt x="355" y="1200"/>
                </a:lnTo>
                <a:lnTo>
                  <a:pt x="364" y="1201"/>
                </a:lnTo>
                <a:lnTo>
                  <a:pt x="373" y="1201"/>
                </a:lnTo>
                <a:lnTo>
                  <a:pt x="382" y="1199"/>
                </a:lnTo>
                <a:lnTo>
                  <a:pt x="392" y="1197"/>
                </a:lnTo>
                <a:lnTo>
                  <a:pt x="401" y="1192"/>
                </a:lnTo>
                <a:lnTo>
                  <a:pt x="411" y="1186"/>
                </a:lnTo>
                <a:lnTo>
                  <a:pt x="411" y="1186"/>
                </a:lnTo>
                <a:lnTo>
                  <a:pt x="419" y="1179"/>
                </a:lnTo>
                <a:lnTo>
                  <a:pt x="427" y="1170"/>
                </a:lnTo>
                <a:lnTo>
                  <a:pt x="434" y="1160"/>
                </a:lnTo>
                <a:lnTo>
                  <a:pt x="442" y="1151"/>
                </a:lnTo>
                <a:lnTo>
                  <a:pt x="447" y="1140"/>
                </a:lnTo>
                <a:lnTo>
                  <a:pt x="452" y="1131"/>
                </a:lnTo>
                <a:lnTo>
                  <a:pt x="456" y="1122"/>
                </a:lnTo>
                <a:lnTo>
                  <a:pt x="458" y="1115"/>
                </a:lnTo>
                <a:lnTo>
                  <a:pt x="458" y="1115"/>
                </a:lnTo>
                <a:lnTo>
                  <a:pt x="459" y="1110"/>
                </a:lnTo>
                <a:lnTo>
                  <a:pt x="462" y="1107"/>
                </a:lnTo>
                <a:lnTo>
                  <a:pt x="465" y="1103"/>
                </a:lnTo>
                <a:lnTo>
                  <a:pt x="466" y="1101"/>
                </a:lnTo>
                <a:lnTo>
                  <a:pt x="466" y="1097"/>
                </a:lnTo>
                <a:lnTo>
                  <a:pt x="465" y="1092"/>
                </a:lnTo>
                <a:lnTo>
                  <a:pt x="463" y="1082"/>
                </a:lnTo>
                <a:lnTo>
                  <a:pt x="463" y="1082"/>
                </a:lnTo>
                <a:lnTo>
                  <a:pt x="455" y="1060"/>
                </a:lnTo>
                <a:lnTo>
                  <a:pt x="445" y="1038"/>
                </a:lnTo>
                <a:lnTo>
                  <a:pt x="434" y="1016"/>
                </a:lnTo>
                <a:lnTo>
                  <a:pt x="434" y="1016"/>
                </a:lnTo>
                <a:lnTo>
                  <a:pt x="444" y="1009"/>
                </a:lnTo>
                <a:lnTo>
                  <a:pt x="463" y="992"/>
                </a:lnTo>
                <a:lnTo>
                  <a:pt x="473" y="983"/>
                </a:lnTo>
                <a:lnTo>
                  <a:pt x="483" y="973"/>
                </a:lnTo>
                <a:lnTo>
                  <a:pt x="489" y="965"/>
                </a:lnTo>
                <a:lnTo>
                  <a:pt x="491" y="962"/>
                </a:lnTo>
                <a:lnTo>
                  <a:pt x="491" y="959"/>
                </a:lnTo>
                <a:lnTo>
                  <a:pt x="491" y="959"/>
                </a:lnTo>
                <a:lnTo>
                  <a:pt x="491" y="955"/>
                </a:lnTo>
                <a:lnTo>
                  <a:pt x="492" y="951"/>
                </a:lnTo>
                <a:lnTo>
                  <a:pt x="495" y="947"/>
                </a:lnTo>
                <a:lnTo>
                  <a:pt x="498" y="944"/>
                </a:lnTo>
                <a:lnTo>
                  <a:pt x="507" y="939"/>
                </a:lnTo>
                <a:lnTo>
                  <a:pt x="515" y="936"/>
                </a:lnTo>
                <a:lnTo>
                  <a:pt x="515" y="936"/>
                </a:lnTo>
                <a:lnTo>
                  <a:pt x="520" y="933"/>
                </a:lnTo>
                <a:lnTo>
                  <a:pt x="525" y="929"/>
                </a:lnTo>
                <a:lnTo>
                  <a:pt x="538" y="913"/>
                </a:lnTo>
                <a:lnTo>
                  <a:pt x="548" y="899"/>
                </a:lnTo>
                <a:lnTo>
                  <a:pt x="553" y="893"/>
                </a:lnTo>
                <a:lnTo>
                  <a:pt x="562" y="884"/>
                </a:lnTo>
                <a:lnTo>
                  <a:pt x="614" y="1025"/>
                </a:lnTo>
                <a:lnTo>
                  <a:pt x="614" y="1025"/>
                </a:lnTo>
                <a:lnTo>
                  <a:pt x="624" y="1029"/>
                </a:lnTo>
                <a:lnTo>
                  <a:pt x="631" y="1031"/>
                </a:lnTo>
                <a:lnTo>
                  <a:pt x="633" y="1034"/>
                </a:lnTo>
                <a:lnTo>
                  <a:pt x="633" y="1035"/>
                </a:lnTo>
                <a:lnTo>
                  <a:pt x="633" y="1035"/>
                </a:lnTo>
                <a:lnTo>
                  <a:pt x="633" y="1037"/>
                </a:lnTo>
                <a:lnTo>
                  <a:pt x="635" y="1041"/>
                </a:lnTo>
                <a:lnTo>
                  <a:pt x="640" y="1051"/>
                </a:lnTo>
                <a:lnTo>
                  <a:pt x="645" y="1062"/>
                </a:lnTo>
                <a:lnTo>
                  <a:pt x="647" y="1068"/>
                </a:lnTo>
                <a:lnTo>
                  <a:pt x="647" y="1068"/>
                </a:lnTo>
                <a:lnTo>
                  <a:pt x="647" y="1069"/>
                </a:lnTo>
                <a:lnTo>
                  <a:pt x="648" y="1069"/>
                </a:lnTo>
                <a:lnTo>
                  <a:pt x="651" y="1071"/>
                </a:lnTo>
                <a:lnTo>
                  <a:pt x="657" y="1073"/>
                </a:lnTo>
                <a:lnTo>
                  <a:pt x="685" y="1148"/>
                </a:lnTo>
                <a:lnTo>
                  <a:pt x="680" y="1162"/>
                </a:lnTo>
                <a:lnTo>
                  <a:pt x="680" y="1162"/>
                </a:lnTo>
                <a:lnTo>
                  <a:pt x="687" y="1186"/>
                </a:lnTo>
                <a:lnTo>
                  <a:pt x="693" y="1203"/>
                </a:lnTo>
                <a:lnTo>
                  <a:pt x="697" y="1207"/>
                </a:lnTo>
                <a:lnTo>
                  <a:pt x="699" y="1210"/>
                </a:lnTo>
                <a:lnTo>
                  <a:pt x="699" y="1210"/>
                </a:lnTo>
                <a:lnTo>
                  <a:pt x="705" y="1210"/>
                </a:lnTo>
                <a:lnTo>
                  <a:pt x="713" y="1209"/>
                </a:lnTo>
                <a:lnTo>
                  <a:pt x="718" y="1207"/>
                </a:lnTo>
                <a:lnTo>
                  <a:pt x="722" y="1205"/>
                </a:lnTo>
                <a:lnTo>
                  <a:pt x="725" y="1201"/>
                </a:lnTo>
                <a:lnTo>
                  <a:pt x="728" y="1196"/>
                </a:lnTo>
                <a:lnTo>
                  <a:pt x="728" y="1196"/>
                </a:lnTo>
                <a:lnTo>
                  <a:pt x="729" y="1190"/>
                </a:lnTo>
                <a:lnTo>
                  <a:pt x="729" y="1183"/>
                </a:lnTo>
                <a:lnTo>
                  <a:pt x="726" y="1177"/>
                </a:lnTo>
                <a:lnTo>
                  <a:pt x="724" y="1170"/>
                </a:lnTo>
                <a:lnTo>
                  <a:pt x="719" y="1159"/>
                </a:lnTo>
                <a:lnTo>
                  <a:pt x="713" y="1153"/>
                </a:lnTo>
                <a:lnTo>
                  <a:pt x="713" y="1153"/>
                </a:lnTo>
                <a:lnTo>
                  <a:pt x="710" y="1151"/>
                </a:lnTo>
                <a:lnTo>
                  <a:pt x="706" y="1149"/>
                </a:lnTo>
                <a:lnTo>
                  <a:pt x="703" y="1146"/>
                </a:lnTo>
                <a:lnTo>
                  <a:pt x="699" y="1139"/>
                </a:lnTo>
                <a:lnTo>
                  <a:pt x="699" y="1139"/>
                </a:lnTo>
                <a:lnTo>
                  <a:pt x="693" y="1122"/>
                </a:lnTo>
                <a:lnTo>
                  <a:pt x="685" y="1099"/>
                </a:lnTo>
                <a:lnTo>
                  <a:pt x="676" y="1068"/>
                </a:lnTo>
                <a:lnTo>
                  <a:pt x="676" y="1068"/>
                </a:lnTo>
                <a:lnTo>
                  <a:pt x="677" y="1067"/>
                </a:lnTo>
                <a:lnTo>
                  <a:pt x="678" y="1064"/>
                </a:lnTo>
                <a:lnTo>
                  <a:pt x="678" y="1059"/>
                </a:lnTo>
                <a:lnTo>
                  <a:pt x="676" y="1049"/>
                </a:lnTo>
                <a:lnTo>
                  <a:pt x="676" y="1049"/>
                </a:lnTo>
                <a:lnTo>
                  <a:pt x="666" y="1021"/>
                </a:lnTo>
                <a:lnTo>
                  <a:pt x="586" y="841"/>
                </a:lnTo>
                <a:lnTo>
                  <a:pt x="586" y="841"/>
                </a:lnTo>
                <a:lnTo>
                  <a:pt x="590" y="812"/>
                </a:lnTo>
                <a:lnTo>
                  <a:pt x="592" y="790"/>
                </a:lnTo>
                <a:lnTo>
                  <a:pt x="592" y="783"/>
                </a:lnTo>
                <a:lnTo>
                  <a:pt x="590" y="780"/>
                </a:lnTo>
                <a:lnTo>
                  <a:pt x="590" y="780"/>
                </a:lnTo>
                <a:lnTo>
                  <a:pt x="583" y="778"/>
                </a:lnTo>
                <a:lnTo>
                  <a:pt x="573" y="778"/>
                </a:lnTo>
                <a:lnTo>
                  <a:pt x="557" y="780"/>
                </a:lnTo>
                <a:lnTo>
                  <a:pt x="557" y="780"/>
                </a:lnTo>
                <a:lnTo>
                  <a:pt x="546" y="725"/>
                </a:lnTo>
                <a:lnTo>
                  <a:pt x="536" y="684"/>
                </a:lnTo>
                <a:lnTo>
                  <a:pt x="529" y="657"/>
                </a:lnTo>
                <a:lnTo>
                  <a:pt x="529" y="657"/>
                </a:lnTo>
                <a:lnTo>
                  <a:pt x="521" y="631"/>
                </a:lnTo>
                <a:lnTo>
                  <a:pt x="516" y="620"/>
                </a:lnTo>
                <a:lnTo>
                  <a:pt x="510" y="609"/>
                </a:lnTo>
                <a:lnTo>
                  <a:pt x="510" y="609"/>
                </a:lnTo>
                <a:lnTo>
                  <a:pt x="503" y="595"/>
                </a:lnTo>
                <a:lnTo>
                  <a:pt x="490" y="565"/>
                </a:lnTo>
                <a:lnTo>
                  <a:pt x="455" y="480"/>
                </a:lnTo>
                <a:lnTo>
                  <a:pt x="406" y="359"/>
                </a:lnTo>
                <a:lnTo>
                  <a:pt x="406" y="359"/>
                </a:lnTo>
                <a:lnTo>
                  <a:pt x="408" y="360"/>
                </a:lnTo>
                <a:lnTo>
                  <a:pt x="412" y="360"/>
                </a:lnTo>
                <a:lnTo>
                  <a:pt x="414" y="360"/>
                </a:lnTo>
                <a:lnTo>
                  <a:pt x="418" y="359"/>
                </a:lnTo>
                <a:lnTo>
                  <a:pt x="421" y="355"/>
                </a:lnTo>
                <a:lnTo>
                  <a:pt x="424" y="352"/>
                </a:lnTo>
                <a:lnTo>
                  <a:pt x="425" y="345"/>
                </a:lnTo>
                <a:lnTo>
                  <a:pt x="425" y="345"/>
                </a:lnTo>
                <a:lnTo>
                  <a:pt x="426" y="329"/>
                </a:lnTo>
                <a:lnTo>
                  <a:pt x="427" y="314"/>
                </a:lnTo>
                <a:lnTo>
                  <a:pt x="427" y="300"/>
                </a:lnTo>
                <a:lnTo>
                  <a:pt x="426" y="294"/>
                </a:lnTo>
                <a:lnTo>
                  <a:pt x="425" y="288"/>
                </a:lnTo>
                <a:lnTo>
                  <a:pt x="425" y="288"/>
                </a:lnTo>
                <a:lnTo>
                  <a:pt x="424" y="283"/>
                </a:lnTo>
                <a:lnTo>
                  <a:pt x="424" y="281"/>
                </a:lnTo>
                <a:lnTo>
                  <a:pt x="425" y="276"/>
                </a:lnTo>
                <a:lnTo>
                  <a:pt x="425" y="273"/>
                </a:lnTo>
                <a:lnTo>
                  <a:pt x="423" y="269"/>
                </a:lnTo>
                <a:lnTo>
                  <a:pt x="418" y="263"/>
                </a:lnTo>
                <a:lnTo>
                  <a:pt x="411" y="255"/>
                </a:lnTo>
                <a:lnTo>
                  <a:pt x="411" y="255"/>
                </a:lnTo>
                <a:lnTo>
                  <a:pt x="401" y="246"/>
                </a:lnTo>
                <a:lnTo>
                  <a:pt x="391" y="238"/>
                </a:lnTo>
                <a:lnTo>
                  <a:pt x="379" y="231"/>
                </a:lnTo>
                <a:lnTo>
                  <a:pt x="369" y="227"/>
                </a:lnTo>
                <a:lnTo>
                  <a:pt x="352" y="220"/>
                </a:lnTo>
                <a:lnTo>
                  <a:pt x="345" y="217"/>
                </a:lnTo>
                <a:lnTo>
                  <a:pt x="345" y="217"/>
                </a:lnTo>
                <a:lnTo>
                  <a:pt x="330" y="196"/>
                </a:lnTo>
                <a:lnTo>
                  <a:pt x="319" y="178"/>
                </a:lnTo>
                <a:lnTo>
                  <a:pt x="315" y="169"/>
                </a:lnTo>
                <a:lnTo>
                  <a:pt x="312" y="160"/>
                </a:lnTo>
                <a:lnTo>
                  <a:pt x="312" y="160"/>
                </a:lnTo>
                <a:lnTo>
                  <a:pt x="309" y="149"/>
                </a:lnTo>
                <a:lnTo>
                  <a:pt x="310" y="142"/>
                </a:lnTo>
                <a:lnTo>
                  <a:pt x="312" y="131"/>
                </a:lnTo>
                <a:lnTo>
                  <a:pt x="312" y="113"/>
                </a:lnTo>
                <a:lnTo>
                  <a:pt x="312" y="113"/>
                </a:lnTo>
                <a:lnTo>
                  <a:pt x="310" y="107"/>
                </a:lnTo>
                <a:lnTo>
                  <a:pt x="309" y="101"/>
                </a:lnTo>
                <a:lnTo>
                  <a:pt x="306" y="94"/>
                </a:lnTo>
                <a:lnTo>
                  <a:pt x="302" y="88"/>
                </a:lnTo>
                <a:lnTo>
                  <a:pt x="291" y="75"/>
                </a:lnTo>
                <a:lnTo>
                  <a:pt x="280" y="64"/>
                </a:lnTo>
                <a:lnTo>
                  <a:pt x="265" y="53"/>
                </a:lnTo>
                <a:lnTo>
                  <a:pt x="251" y="43"/>
                </a:lnTo>
                <a:lnTo>
                  <a:pt x="238" y="36"/>
                </a:lnTo>
                <a:lnTo>
                  <a:pt x="226" y="33"/>
                </a:lnTo>
                <a:lnTo>
                  <a:pt x="226" y="33"/>
                </a:lnTo>
                <a:lnTo>
                  <a:pt x="208" y="29"/>
                </a:lnTo>
                <a:lnTo>
                  <a:pt x="195" y="28"/>
                </a:lnTo>
                <a:lnTo>
                  <a:pt x="184" y="28"/>
                </a:lnTo>
                <a:lnTo>
                  <a:pt x="184" y="28"/>
                </a:lnTo>
                <a:lnTo>
                  <a:pt x="179" y="23"/>
                </a:lnTo>
                <a:lnTo>
                  <a:pt x="173" y="20"/>
                </a:lnTo>
                <a:lnTo>
                  <a:pt x="165" y="14"/>
                </a:lnTo>
                <a:lnTo>
                  <a:pt x="154" y="9"/>
                </a:lnTo>
                <a:lnTo>
                  <a:pt x="143" y="4"/>
                </a:lnTo>
                <a:lnTo>
                  <a:pt x="128" y="1"/>
                </a:lnTo>
                <a:lnTo>
                  <a:pt x="113" y="0"/>
                </a:lnTo>
                <a:lnTo>
                  <a:pt x="113" y="0"/>
                </a:lnTo>
                <a:lnTo>
                  <a:pt x="99" y="0"/>
                </a:lnTo>
                <a:lnTo>
                  <a:pt x="87" y="2"/>
                </a:lnTo>
                <a:lnTo>
                  <a:pt x="78" y="6"/>
                </a:lnTo>
                <a:lnTo>
                  <a:pt x="72" y="9"/>
                </a:lnTo>
                <a:lnTo>
                  <a:pt x="66" y="13"/>
                </a:lnTo>
                <a:lnTo>
                  <a:pt x="63" y="15"/>
                </a:lnTo>
                <a:lnTo>
                  <a:pt x="61" y="19"/>
                </a:lnTo>
                <a:lnTo>
                  <a:pt x="61" y="19"/>
                </a:lnTo>
                <a:lnTo>
                  <a:pt x="56" y="21"/>
                </a:lnTo>
                <a:lnTo>
                  <a:pt x="47" y="27"/>
                </a:lnTo>
                <a:lnTo>
                  <a:pt x="41" y="32"/>
                </a:lnTo>
                <a:lnTo>
                  <a:pt x="34" y="38"/>
                </a:lnTo>
                <a:lnTo>
                  <a:pt x="28" y="43"/>
                </a:lnTo>
                <a:lnTo>
                  <a:pt x="23" y="52"/>
                </a:lnTo>
                <a:lnTo>
                  <a:pt x="23" y="52"/>
                </a:lnTo>
                <a:lnTo>
                  <a:pt x="14" y="72"/>
                </a:lnTo>
                <a:lnTo>
                  <a:pt x="8" y="84"/>
                </a:lnTo>
                <a:lnTo>
                  <a:pt x="4" y="97"/>
                </a:lnTo>
                <a:lnTo>
                  <a:pt x="2" y="110"/>
                </a:lnTo>
                <a:lnTo>
                  <a:pt x="1" y="121"/>
                </a:lnTo>
                <a:lnTo>
                  <a:pt x="2" y="127"/>
                </a:lnTo>
                <a:lnTo>
                  <a:pt x="3" y="132"/>
                </a:lnTo>
                <a:lnTo>
                  <a:pt x="5" y="137"/>
                </a:lnTo>
                <a:lnTo>
                  <a:pt x="9" y="142"/>
                </a:lnTo>
                <a:lnTo>
                  <a:pt x="9" y="142"/>
                </a:lnTo>
                <a:lnTo>
                  <a:pt x="16" y="151"/>
                </a:lnTo>
                <a:lnTo>
                  <a:pt x="23" y="163"/>
                </a:lnTo>
                <a:lnTo>
                  <a:pt x="29" y="176"/>
                </a:lnTo>
                <a:lnTo>
                  <a:pt x="35" y="190"/>
                </a:lnTo>
                <a:lnTo>
                  <a:pt x="40" y="203"/>
                </a:lnTo>
                <a:lnTo>
                  <a:pt x="43" y="216"/>
                </a:lnTo>
                <a:lnTo>
                  <a:pt x="46" y="227"/>
                </a:lnTo>
                <a:lnTo>
                  <a:pt x="47" y="236"/>
                </a:lnTo>
                <a:lnTo>
                  <a:pt x="47" y="236"/>
                </a:lnTo>
                <a:lnTo>
                  <a:pt x="47" y="251"/>
                </a:lnTo>
                <a:lnTo>
                  <a:pt x="44" y="264"/>
                </a:lnTo>
                <a:lnTo>
                  <a:pt x="42" y="279"/>
                </a:lnTo>
                <a:lnTo>
                  <a:pt x="67" y="267"/>
                </a:lnTo>
                <a:lnTo>
                  <a:pt x="70" y="264"/>
                </a:lnTo>
                <a:lnTo>
                  <a:pt x="75" y="212"/>
                </a:lnTo>
                <a:lnTo>
                  <a:pt x="85" y="274"/>
                </a:lnTo>
                <a:close/>
                <a:moveTo>
                  <a:pt x="203" y="108"/>
                </a:moveTo>
                <a:lnTo>
                  <a:pt x="203" y="108"/>
                </a:lnTo>
                <a:lnTo>
                  <a:pt x="219" y="125"/>
                </a:lnTo>
                <a:lnTo>
                  <a:pt x="235" y="142"/>
                </a:lnTo>
                <a:lnTo>
                  <a:pt x="250" y="156"/>
                </a:lnTo>
                <a:lnTo>
                  <a:pt x="250" y="156"/>
                </a:lnTo>
                <a:lnTo>
                  <a:pt x="256" y="162"/>
                </a:lnTo>
                <a:lnTo>
                  <a:pt x="261" y="166"/>
                </a:lnTo>
                <a:lnTo>
                  <a:pt x="263" y="170"/>
                </a:lnTo>
                <a:lnTo>
                  <a:pt x="264" y="173"/>
                </a:lnTo>
                <a:lnTo>
                  <a:pt x="264" y="178"/>
                </a:lnTo>
                <a:lnTo>
                  <a:pt x="264" y="179"/>
                </a:lnTo>
                <a:lnTo>
                  <a:pt x="264" y="179"/>
                </a:lnTo>
                <a:lnTo>
                  <a:pt x="249" y="175"/>
                </a:lnTo>
                <a:lnTo>
                  <a:pt x="236" y="171"/>
                </a:lnTo>
                <a:lnTo>
                  <a:pt x="226" y="170"/>
                </a:lnTo>
                <a:lnTo>
                  <a:pt x="226" y="170"/>
                </a:lnTo>
                <a:lnTo>
                  <a:pt x="219" y="171"/>
                </a:lnTo>
                <a:lnTo>
                  <a:pt x="211" y="172"/>
                </a:lnTo>
                <a:lnTo>
                  <a:pt x="203" y="175"/>
                </a:lnTo>
                <a:lnTo>
                  <a:pt x="203" y="175"/>
                </a:lnTo>
                <a:lnTo>
                  <a:pt x="196" y="163"/>
                </a:lnTo>
                <a:lnTo>
                  <a:pt x="191" y="153"/>
                </a:lnTo>
                <a:lnTo>
                  <a:pt x="190" y="150"/>
                </a:lnTo>
                <a:lnTo>
                  <a:pt x="189" y="146"/>
                </a:lnTo>
                <a:lnTo>
                  <a:pt x="189" y="146"/>
                </a:lnTo>
                <a:lnTo>
                  <a:pt x="191" y="138"/>
                </a:lnTo>
                <a:lnTo>
                  <a:pt x="196" y="125"/>
                </a:lnTo>
                <a:lnTo>
                  <a:pt x="203" y="108"/>
                </a:lnTo>
                <a:lnTo>
                  <a:pt x="203" y="108"/>
                </a:lnTo>
                <a:close/>
                <a:moveTo>
                  <a:pt x="486" y="619"/>
                </a:moveTo>
                <a:lnTo>
                  <a:pt x="486" y="619"/>
                </a:lnTo>
                <a:lnTo>
                  <a:pt x="491" y="625"/>
                </a:lnTo>
                <a:lnTo>
                  <a:pt x="502" y="640"/>
                </a:lnTo>
                <a:lnTo>
                  <a:pt x="508" y="651"/>
                </a:lnTo>
                <a:lnTo>
                  <a:pt x="514" y="664"/>
                </a:lnTo>
                <a:lnTo>
                  <a:pt x="517" y="677"/>
                </a:lnTo>
                <a:lnTo>
                  <a:pt x="520" y="690"/>
                </a:lnTo>
                <a:lnTo>
                  <a:pt x="520" y="690"/>
                </a:lnTo>
                <a:lnTo>
                  <a:pt x="523" y="718"/>
                </a:lnTo>
                <a:lnTo>
                  <a:pt x="528" y="747"/>
                </a:lnTo>
                <a:lnTo>
                  <a:pt x="534" y="775"/>
                </a:lnTo>
                <a:lnTo>
                  <a:pt x="524" y="780"/>
                </a:lnTo>
                <a:lnTo>
                  <a:pt x="449" y="652"/>
                </a:lnTo>
                <a:lnTo>
                  <a:pt x="449" y="633"/>
                </a:lnTo>
                <a:lnTo>
                  <a:pt x="486" y="619"/>
                </a:lnTo>
                <a:close/>
                <a:moveTo>
                  <a:pt x="453" y="695"/>
                </a:moveTo>
                <a:lnTo>
                  <a:pt x="453" y="695"/>
                </a:lnTo>
                <a:lnTo>
                  <a:pt x="486" y="747"/>
                </a:lnTo>
                <a:lnTo>
                  <a:pt x="486" y="747"/>
                </a:lnTo>
                <a:lnTo>
                  <a:pt x="503" y="771"/>
                </a:lnTo>
                <a:lnTo>
                  <a:pt x="510" y="782"/>
                </a:lnTo>
                <a:lnTo>
                  <a:pt x="515" y="789"/>
                </a:lnTo>
                <a:lnTo>
                  <a:pt x="515" y="789"/>
                </a:lnTo>
                <a:lnTo>
                  <a:pt x="515" y="790"/>
                </a:lnTo>
                <a:lnTo>
                  <a:pt x="515" y="791"/>
                </a:lnTo>
                <a:lnTo>
                  <a:pt x="514" y="793"/>
                </a:lnTo>
                <a:lnTo>
                  <a:pt x="504" y="796"/>
                </a:lnTo>
                <a:lnTo>
                  <a:pt x="494" y="799"/>
                </a:lnTo>
                <a:lnTo>
                  <a:pt x="486" y="799"/>
                </a:lnTo>
                <a:lnTo>
                  <a:pt x="486" y="799"/>
                </a:lnTo>
                <a:lnTo>
                  <a:pt x="483" y="795"/>
                </a:lnTo>
                <a:lnTo>
                  <a:pt x="478" y="784"/>
                </a:lnTo>
                <a:lnTo>
                  <a:pt x="464" y="756"/>
                </a:lnTo>
                <a:lnTo>
                  <a:pt x="444" y="713"/>
                </a:lnTo>
                <a:lnTo>
                  <a:pt x="453" y="69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5">
            <a:extLst>
              <a:ext uri="{FF2B5EF4-FFF2-40B4-BE49-F238E27FC236}">
                <a16:creationId xmlns:a16="http://schemas.microsoft.com/office/drawing/2014/main" id="{BA277AF4-A6BF-3D9E-7E22-3BF1BE9448B7}"/>
              </a:ext>
            </a:extLst>
          </p:cNvPr>
          <p:cNvSpPr>
            <a:spLocks noEditPoints="1"/>
          </p:cNvSpPr>
          <p:nvPr/>
        </p:nvSpPr>
        <p:spPr bwMode="auto">
          <a:xfrm>
            <a:off x="4429631" y="913945"/>
            <a:ext cx="1250407" cy="2580145"/>
          </a:xfrm>
          <a:custGeom>
            <a:avLst/>
            <a:gdLst>
              <a:gd name="T0" fmla="*/ 57 w 662"/>
              <a:gd name="T1" fmla="*/ 763 h 1366"/>
              <a:gd name="T2" fmla="*/ 6 w 662"/>
              <a:gd name="T3" fmla="*/ 842 h 1366"/>
              <a:gd name="T4" fmla="*/ 63 w 662"/>
              <a:gd name="T5" fmla="*/ 944 h 1366"/>
              <a:gd name="T6" fmla="*/ 181 w 662"/>
              <a:gd name="T7" fmla="*/ 1022 h 1366"/>
              <a:gd name="T8" fmla="*/ 169 w 662"/>
              <a:gd name="T9" fmla="*/ 1074 h 1366"/>
              <a:gd name="T10" fmla="*/ 105 w 662"/>
              <a:gd name="T11" fmla="*/ 1155 h 1366"/>
              <a:gd name="T12" fmla="*/ 157 w 662"/>
              <a:gd name="T13" fmla="*/ 1159 h 1366"/>
              <a:gd name="T14" fmla="*/ 235 w 662"/>
              <a:gd name="T15" fmla="*/ 1157 h 1366"/>
              <a:gd name="T16" fmla="*/ 261 w 662"/>
              <a:gd name="T17" fmla="*/ 1174 h 1366"/>
              <a:gd name="T18" fmla="*/ 266 w 662"/>
              <a:gd name="T19" fmla="*/ 1301 h 1366"/>
              <a:gd name="T20" fmla="*/ 275 w 662"/>
              <a:gd name="T21" fmla="*/ 1322 h 1366"/>
              <a:gd name="T22" fmla="*/ 297 w 662"/>
              <a:gd name="T23" fmla="*/ 1314 h 1366"/>
              <a:gd name="T24" fmla="*/ 291 w 662"/>
              <a:gd name="T25" fmla="*/ 1249 h 1366"/>
              <a:gd name="T26" fmla="*/ 285 w 662"/>
              <a:gd name="T27" fmla="*/ 1170 h 1366"/>
              <a:gd name="T28" fmla="*/ 328 w 662"/>
              <a:gd name="T29" fmla="*/ 1105 h 1366"/>
              <a:gd name="T30" fmla="*/ 402 w 662"/>
              <a:gd name="T31" fmla="*/ 1153 h 1366"/>
              <a:gd name="T32" fmla="*/ 449 w 662"/>
              <a:gd name="T33" fmla="*/ 1250 h 1366"/>
              <a:gd name="T34" fmla="*/ 437 w 662"/>
              <a:gd name="T35" fmla="*/ 1322 h 1366"/>
              <a:gd name="T36" fmla="*/ 430 w 662"/>
              <a:gd name="T37" fmla="*/ 1365 h 1366"/>
              <a:gd name="T38" fmla="*/ 477 w 662"/>
              <a:gd name="T39" fmla="*/ 1344 h 1366"/>
              <a:gd name="T40" fmla="*/ 540 w 662"/>
              <a:gd name="T41" fmla="*/ 1237 h 1366"/>
              <a:gd name="T42" fmla="*/ 489 w 662"/>
              <a:gd name="T43" fmla="*/ 1186 h 1366"/>
              <a:gd name="T44" fmla="*/ 458 w 662"/>
              <a:gd name="T45" fmla="*/ 1008 h 1366"/>
              <a:gd name="T46" fmla="*/ 421 w 662"/>
              <a:gd name="T47" fmla="*/ 899 h 1366"/>
              <a:gd name="T48" fmla="*/ 401 w 662"/>
              <a:gd name="T49" fmla="*/ 847 h 1366"/>
              <a:gd name="T50" fmla="*/ 581 w 662"/>
              <a:gd name="T51" fmla="*/ 1066 h 1366"/>
              <a:gd name="T52" fmla="*/ 625 w 662"/>
              <a:gd name="T53" fmla="*/ 1226 h 1366"/>
              <a:gd name="T54" fmla="*/ 655 w 662"/>
              <a:gd name="T55" fmla="*/ 1227 h 1366"/>
              <a:gd name="T56" fmla="*/ 618 w 662"/>
              <a:gd name="T57" fmla="*/ 1089 h 1366"/>
              <a:gd name="T58" fmla="*/ 610 w 662"/>
              <a:gd name="T59" fmla="*/ 1047 h 1366"/>
              <a:gd name="T60" fmla="*/ 505 w 662"/>
              <a:gd name="T61" fmla="*/ 654 h 1366"/>
              <a:gd name="T62" fmla="*/ 489 w 662"/>
              <a:gd name="T63" fmla="*/ 627 h 1366"/>
              <a:gd name="T64" fmla="*/ 471 w 662"/>
              <a:gd name="T65" fmla="*/ 428 h 1366"/>
              <a:gd name="T66" fmla="*/ 466 w 662"/>
              <a:gd name="T67" fmla="*/ 344 h 1366"/>
              <a:gd name="T68" fmla="*/ 471 w 662"/>
              <a:gd name="T69" fmla="*/ 279 h 1366"/>
              <a:gd name="T70" fmla="*/ 405 w 662"/>
              <a:gd name="T71" fmla="*/ 251 h 1366"/>
              <a:gd name="T72" fmla="*/ 384 w 662"/>
              <a:gd name="T73" fmla="*/ 163 h 1366"/>
              <a:gd name="T74" fmla="*/ 369 w 662"/>
              <a:gd name="T75" fmla="*/ 116 h 1366"/>
              <a:gd name="T76" fmla="*/ 297 w 662"/>
              <a:gd name="T77" fmla="*/ 72 h 1366"/>
              <a:gd name="T78" fmla="*/ 245 w 662"/>
              <a:gd name="T79" fmla="*/ 16 h 1366"/>
              <a:gd name="T80" fmla="*/ 178 w 662"/>
              <a:gd name="T81" fmla="*/ 0 h 1366"/>
              <a:gd name="T82" fmla="*/ 142 w 662"/>
              <a:gd name="T83" fmla="*/ 22 h 1366"/>
              <a:gd name="T84" fmla="*/ 116 w 662"/>
              <a:gd name="T85" fmla="*/ 23 h 1366"/>
              <a:gd name="T86" fmla="*/ 109 w 662"/>
              <a:gd name="T87" fmla="*/ 26 h 1366"/>
              <a:gd name="T88" fmla="*/ 125 w 662"/>
              <a:gd name="T89" fmla="*/ 43 h 1366"/>
              <a:gd name="T90" fmla="*/ 116 w 662"/>
              <a:gd name="T91" fmla="*/ 107 h 1366"/>
              <a:gd name="T92" fmla="*/ 109 w 662"/>
              <a:gd name="T93" fmla="*/ 149 h 1366"/>
              <a:gd name="T94" fmla="*/ 122 w 662"/>
              <a:gd name="T95" fmla="*/ 157 h 1366"/>
              <a:gd name="T96" fmla="*/ 124 w 662"/>
              <a:gd name="T97" fmla="*/ 188 h 1366"/>
              <a:gd name="T98" fmla="*/ 159 w 662"/>
              <a:gd name="T99" fmla="*/ 205 h 1366"/>
              <a:gd name="T100" fmla="*/ 149 w 662"/>
              <a:gd name="T101" fmla="*/ 227 h 1366"/>
              <a:gd name="T102" fmla="*/ 84 w 662"/>
              <a:gd name="T103" fmla="*/ 359 h 1366"/>
              <a:gd name="T104" fmla="*/ 116 w 662"/>
              <a:gd name="T105" fmla="*/ 411 h 1366"/>
              <a:gd name="T106" fmla="*/ 120 w 662"/>
              <a:gd name="T107" fmla="*/ 428 h 1366"/>
              <a:gd name="T108" fmla="*/ 489 w 662"/>
              <a:gd name="T109" fmla="*/ 679 h 1366"/>
              <a:gd name="T110" fmla="*/ 288 w 662"/>
              <a:gd name="T111" fmla="*/ 146 h 1366"/>
              <a:gd name="T112" fmla="*/ 310 w 662"/>
              <a:gd name="T113" fmla="*/ 159 h 1366"/>
              <a:gd name="T114" fmla="*/ 336 w 662"/>
              <a:gd name="T115" fmla="*/ 204 h 1366"/>
              <a:gd name="T116" fmla="*/ 301 w 662"/>
              <a:gd name="T117" fmla="*/ 203 h 1366"/>
              <a:gd name="T118" fmla="*/ 273 w 662"/>
              <a:gd name="T119" fmla="*/ 176 h 1366"/>
              <a:gd name="T120" fmla="*/ 172 w 662"/>
              <a:gd name="T121" fmla="*/ 534 h 1366"/>
              <a:gd name="T122" fmla="*/ 169 w 662"/>
              <a:gd name="T123" fmla="*/ 634 h 1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62" h="1366">
                <a:moveTo>
                  <a:pt x="152" y="651"/>
                </a:moveTo>
                <a:lnTo>
                  <a:pt x="152" y="651"/>
                </a:lnTo>
                <a:lnTo>
                  <a:pt x="149" y="656"/>
                </a:lnTo>
                <a:lnTo>
                  <a:pt x="139" y="667"/>
                </a:lnTo>
                <a:lnTo>
                  <a:pt x="111" y="700"/>
                </a:lnTo>
                <a:lnTo>
                  <a:pt x="57" y="763"/>
                </a:lnTo>
                <a:lnTo>
                  <a:pt x="57" y="763"/>
                </a:lnTo>
                <a:lnTo>
                  <a:pt x="39" y="780"/>
                </a:lnTo>
                <a:lnTo>
                  <a:pt x="20" y="799"/>
                </a:lnTo>
                <a:lnTo>
                  <a:pt x="6" y="814"/>
                </a:lnTo>
                <a:lnTo>
                  <a:pt x="1" y="819"/>
                </a:lnTo>
                <a:lnTo>
                  <a:pt x="0" y="822"/>
                </a:lnTo>
                <a:lnTo>
                  <a:pt x="0" y="822"/>
                </a:lnTo>
                <a:lnTo>
                  <a:pt x="6" y="842"/>
                </a:lnTo>
                <a:lnTo>
                  <a:pt x="13" y="860"/>
                </a:lnTo>
                <a:lnTo>
                  <a:pt x="21" y="881"/>
                </a:lnTo>
                <a:lnTo>
                  <a:pt x="33" y="904"/>
                </a:lnTo>
                <a:lnTo>
                  <a:pt x="39" y="914"/>
                </a:lnTo>
                <a:lnTo>
                  <a:pt x="46" y="925"/>
                </a:lnTo>
                <a:lnTo>
                  <a:pt x="54" y="934"/>
                </a:lnTo>
                <a:lnTo>
                  <a:pt x="63" y="944"/>
                </a:lnTo>
                <a:lnTo>
                  <a:pt x="71" y="952"/>
                </a:lnTo>
                <a:lnTo>
                  <a:pt x="80" y="958"/>
                </a:lnTo>
                <a:lnTo>
                  <a:pt x="80" y="958"/>
                </a:lnTo>
                <a:lnTo>
                  <a:pt x="117" y="982"/>
                </a:lnTo>
                <a:lnTo>
                  <a:pt x="149" y="1002"/>
                </a:lnTo>
                <a:lnTo>
                  <a:pt x="181" y="1022"/>
                </a:lnTo>
                <a:lnTo>
                  <a:pt x="181" y="1022"/>
                </a:lnTo>
                <a:lnTo>
                  <a:pt x="181" y="1029"/>
                </a:lnTo>
                <a:lnTo>
                  <a:pt x="180" y="1044"/>
                </a:lnTo>
                <a:lnTo>
                  <a:pt x="178" y="1053"/>
                </a:lnTo>
                <a:lnTo>
                  <a:pt x="176" y="1062"/>
                </a:lnTo>
                <a:lnTo>
                  <a:pt x="172" y="1069"/>
                </a:lnTo>
                <a:lnTo>
                  <a:pt x="169" y="1074"/>
                </a:lnTo>
                <a:lnTo>
                  <a:pt x="169" y="1074"/>
                </a:lnTo>
                <a:lnTo>
                  <a:pt x="151" y="1090"/>
                </a:lnTo>
                <a:lnTo>
                  <a:pt x="138" y="1103"/>
                </a:lnTo>
                <a:lnTo>
                  <a:pt x="126" y="1118"/>
                </a:lnTo>
                <a:lnTo>
                  <a:pt x="116" y="1132"/>
                </a:lnTo>
                <a:lnTo>
                  <a:pt x="107" y="1145"/>
                </a:lnTo>
                <a:lnTo>
                  <a:pt x="106" y="1151"/>
                </a:lnTo>
                <a:lnTo>
                  <a:pt x="105" y="1155"/>
                </a:lnTo>
                <a:lnTo>
                  <a:pt x="106" y="1159"/>
                </a:lnTo>
                <a:lnTo>
                  <a:pt x="109" y="1162"/>
                </a:lnTo>
                <a:lnTo>
                  <a:pt x="109" y="1162"/>
                </a:lnTo>
                <a:lnTo>
                  <a:pt x="113" y="1164"/>
                </a:lnTo>
                <a:lnTo>
                  <a:pt x="119" y="1164"/>
                </a:lnTo>
                <a:lnTo>
                  <a:pt x="136" y="1162"/>
                </a:lnTo>
                <a:lnTo>
                  <a:pt x="157" y="1159"/>
                </a:lnTo>
                <a:lnTo>
                  <a:pt x="180" y="1154"/>
                </a:lnTo>
                <a:lnTo>
                  <a:pt x="220" y="1144"/>
                </a:lnTo>
                <a:lnTo>
                  <a:pt x="236" y="1138"/>
                </a:lnTo>
                <a:lnTo>
                  <a:pt x="236" y="1138"/>
                </a:lnTo>
                <a:lnTo>
                  <a:pt x="236" y="1142"/>
                </a:lnTo>
                <a:lnTo>
                  <a:pt x="235" y="1152"/>
                </a:lnTo>
                <a:lnTo>
                  <a:pt x="235" y="1157"/>
                </a:lnTo>
                <a:lnTo>
                  <a:pt x="235" y="1162"/>
                </a:lnTo>
                <a:lnTo>
                  <a:pt x="237" y="1167"/>
                </a:lnTo>
                <a:lnTo>
                  <a:pt x="241" y="1170"/>
                </a:lnTo>
                <a:lnTo>
                  <a:pt x="241" y="1170"/>
                </a:lnTo>
                <a:lnTo>
                  <a:pt x="248" y="1173"/>
                </a:lnTo>
                <a:lnTo>
                  <a:pt x="255" y="1174"/>
                </a:lnTo>
                <a:lnTo>
                  <a:pt x="261" y="1174"/>
                </a:lnTo>
                <a:lnTo>
                  <a:pt x="273" y="1262"/>
                </a:lnTo>
                <a:lnTo>
                  <a:pt x="273" y="1262"/>
                </a:lnTo>
                <a:lnTo>
                  <a:pt x="271" y="1272"/>
                </a:lnTo>
                <a:lnTo>
                  <a:pt x="268" y="1285"/>
                </a:lnTo>
                <a:lnTo>
                  <a:pt x="268" y="1285"/>
                </a:lnTo>
                <a:lnTo>
                  <a:pt x="267" y="1292"/>
                </a:lnTo>
                <a:lnTo>
                  <a:pt x="266" y="1301"/>
                </a:lnTo>
                <a:lnTo>
                  <a:pt x="265" y="1307"/>
                </a:lnTo>
                <a:lnTo>
                  <a:pt x="266" y="1310"/>
                </a:lnTo>
                <a:lnTo>
                  <a:pt x="266" y="1315"/>
                </a:lnTo>
                <a:lnTo>
                  <a:pt x="268" y="1317"/>
                </a:lnTo>
                <a:lnTo>
                  <a:pt x="268" y="1317"/>
                </a:lnTo>
                <a:lnTo>
                  <a:pt x="272" y="1320"/>
                </a:lnTo>
                <a:lnTo>
                  <a:pt x="275" y="1322"/>
                </a:lnTo>
                <a:lnTo>
                  <a:pt x="280" y="1322"/>
                </a:lnTo>
                <a:lnTo>
                  <a:pt x="284" y="1323"/>
                </a:lnTo>
                <a:lnTo>
                  <a:pt x="287" y="1322"/>
                </a:lnTo>
                <a:lnTo>
                  <a:pt x="291" y="1321"/>
                </a:lnTo>
                <a:lnTo>
                  <a:pt x="294" y="1317"/>
                </a:lnTo>
                <a:lnTo>
                  <a:pt x="297" y="1314"/>
                </a:lnTo>
                <a:lnTo>
                  <a:pt x="297" y="1314"/>
                </a:lnTo>
                <a:lnTo>
                  <a:pt x="298" y="1309"/>
                </a:lnTo>
                <a:lnTo>
                  <a:pt x="299" y="1302"/>
                </a:lnTo>
                <a:lnTo>
                  <a:pt x="299" y="1288"/>
                </a:lnTo>
                <a:lnTo>
                  <a:pt x="297" y="1270"/>
                </a:lnTo>
                <a:lnTo>
                  <a:pt x="293" y="1262"/>
                </a:lnTo>
                <a:lnTo>
                  <a:pt x="293" y="1262"/>
                </a:lnTo>
                <a:lnTo>
                  <a:pt x="291" y="1249"/>
                </a:lnTo>
                <a:lnTo>
                  <a:pt x="286" y="1220"/>
                </a:lnTo>
                <a:lnTo>
                  <a:pt x="284" y="1204"/>
                </a:lnTo>
                <a:lnTo>
                  <a:pt x="282" y="1190"/>
                </a:lnTo>
                <a:lnTo>
                  <a:pt x="282" y="1178"/>
                </a:lnTo>
                <a:lnTo>
                  <a:pt x="284" y="1173"/>
                </a:lnTo>
                <a:lnTo>
                  <a:pt x="285" y="1170"/>
                </a:lnTo>
                <a:lnTo>
                  <a:pt x="285" y="1170"/>
                </a:lnTo>
                <a:lnTo>
                  <a:pt x="287" y="1164"/>
                </a:lnTo>
                <a:lnTo>
                  <a:pt x="288" y="1155"/>
                </a:lnTo>
                <a:lnTo>
                  <a:pt x="289" y="1134"/>
                </a:lnTo>
                <a:lnTo>
                  <a:pt x="289" y="1114"/>
                </a:lnTo>
                <a:lnTo>
                  <a:pt x="288" y="1106"/>
                </a:lnTo>
                <a:lnTo>
                  <a:pt x="288" y="1106"/>
                </a:lnTo>
                <a:lnTo>
                  <a:pt x="328" y="1105"/>
                </a:lnTo>
                <a:lnTo>
                  <a:pt x="357" y="1103"/>
                </a:lnTo>
                <a:lnTo>
                  <a:pt x="365" y="1103"/>
                </a:lnTo>
                <a:lnTo>
                  <a:pt x="369" y="1102"/>
                </a:lnTo>
                <a:lnTo>
                  <a:pt x="369" y="1102"/>
                </a:lnTo>
                <a:lnTo>
                  <a:pt x="373" y="1108"/>
                </a:lnTo>
                <a:lnTo>
                  <a:pt x="386" y="1127"/>
                </a:lnTo>
                <a:lnTo>
                  <a:pt x="402" y="1153"/>
                </a:lnTo>
                <a:lnTo>
                  <a:pt x="417" y="1181"/>
                </a:lnTo>
                <a:lnTo>
                  <a:pt x="417" y="1181"/>
                </a:lnTo>
                <a:lnTo>
                  <a:pt x="430" y="1207"/>
                </a:lnTo>
                <a:lnTo>
                  <a:pt x="441" y="1225"/>
                </a:lnTo>
                <a:lnTo>
                  <a:pt x="448" y="1239"/>
                </a:lnTo>
                <a:lnTo>
                  <a:pt x="449" y="1245"/>
                </a:lnTo>
                <a:lnTo>
                  <a:pt x="449" y="1250"/>
                </a:lnTo>
                <a:lnTo>
                  <a:pt x="449" y="1250"/>
                </a:lnTo>
                <a:lnTo>
                  <a:pt x="449" y="1263"/>
                </a:lnTo>
                <a:lnTo>
                  <a:pt x="448" y="1282"/>
                </a:lnTo>
                <a:lnTo>
                  <a:pt x="447" y="1291"/>
                </a:lnTo>
                <a:lnTo>
                  <a:pt x="444" y="1302"/>
                </a:lnTo>
                <a:lnTo>
                  <a:pt x="442" y="1311"/>
                </a:lnTo>
                <a:lnTo>
                  <a:pt x="437" y="1322"/>
                </a:lnTo>
                <a:lnTo>
                  <a:pt x="437" y="1322"/>
                </a:lnTo>
                <a:lnTo>
                  <a:pt x="429" y="1339"/>
                </a:lnTo>
                <a:lnTo>
                  <a:pt x="428" y="1347"/>
                </a:lnTo>
                <a:lnTo>
                  <a:pt x="427" y="1353"/>
                </a:lnTo>
                <a:lnTo>
                  <a:pt x="427" y="1357"/>
                </a:lnTo>
                <a:lnTo>
                  <a:pt x="428" y="1362"/>
                </a:lnTo>
                <a:lnTo>
                  <a:pt x="430" y="1365"/>
                </a:lnTo>
                <a:lnTo>
                  <a:pt x="434" y="1366"/>
                </a:lnTo>
                <a:lnTo>
                  <a:pt x="434" y="1366"/>
                </a:lnTo>
                <a:lnTo>
                  <a:pt x="438" y="1365"/>
                </a:lnTo>
                <a:lnTo>
                  <a:pt x="447" y="1362"/>
                </a:lnTo>
                <a:lnTo>
                  <a:pt x="456" y="1357"/>
                </a:lnTo>
                <a:lnTo>
                  <a:pt x="467" y="1352"/>
                </a:lnTo>
                <a:lnTo>
                  <a:pt x="477" y="1344"/>
                </a:lnTo>
                <a:lnTo>
                  <a:pt x="488" y="1336"/>
                </a:lnTo>
                <a:lnTo>
                  <a:pt x="496" y="1329"/>
                </a:lnTo>
                <a:lnTo>
                  <a:pt x="501" y="1322"/>
                </a:lnTo>
                <a:lnTo>
                  <a:pt x="501" y="1322"/>
                </a:lnTo>
                <a:lnTo>
                  <a:pt x="513" y="1300"/>
                </a:lnTo>
                <a:lnTo>
                  <a:pt x="527" y="1266"/>
                </a:lnTo>
                <a:lnTo>
                  <a:pt x="540" y="1237"/>
                </a:lnTo>
                <a:lnTo>
                  <a:pt x="546" y="1222"/>
                </a:lnTo>
                <a:lnTo>
                  <a:pt x="546" y="1222"/>
                </a:lnTo>
                <a:lnTo>
                  <a:pt x="545" y="1219"/>
                </a:lnTo>
                <a:lnTo>
                  <a:pt x="541" y="1216"/>
                </a:lnTo>
                <a:lnTo>
                  <a:pt x="533" y="1207"/>
                </a:lnTo>
                <a:lnTo>
                  <a:pt x="521" y="1198"/>
                </a:lnTo>
                <a:lnTo>
                  <a:pt x="489" y="1186"/>
                </a:lnTo>
                <a:lnTo>
                  <a:pt x="437" y="1074"/>
                </a:lnTo>
                <a:lnTo>
                  <a:pt x="466" y="1074"/>
                </a:lnTo>
                <a:lnTo>
                  <a:pt x="466" y="1074"/>
                </a:lnTo>
                <a:lnTo>
                  <a:pt x="466" y="1066"/>
                </a:lnTo>
                <a:lnTo>
                  <a:pt x="463" y="1041"/>
                </a:lnTo>
                <a:lnTo>
                  <a:pt x="461" y="1025"/>
                </a:lnTo>
                <a:lnTo>
                  <a:pt x="458" y="1008"/>
                </a:lnTo>
                <a:lnTo>
                  <a:pt x="455" y="989"/>
                </a:lnTo>
                <a:lnTo>
                  <a:pt x="449" y="970"/>
                </a:lnTo>
                <a:lnTo>
                  <a:pt x="449" y="970"/>
                </a:lnTo>
                <a:lnTo>
                  <a:pt x="440" y="942"/>
                </a:lnTo>
                <a:lnTo>
                  <a:pt x="434" y="924"/>
                </a:lnTo>
                <a:lnTo>
                  <a:pt x="421" y="899"/>
                </a:lnTo>
                <a:lnTo>
                  <a:pt x="421" y="899"/>
                </a:lnTo>
                <a:lnTo>
                  <a:pt x="417" y="892"/>
                </a:lnTo>
                <a:lnTo>
                  <a:pt x="414" y="887"/>
                </a:lnTo>
                <a:lnTo>
                  <a:pt x="406" y="882"/>
                </a:lnTo>
                <a:lnTo>
                  <a:pt x="404" y="878"/>
                </a:lnTo>
                <a:lnTo>
                  <a:pt x="402" y="872"/>
                </a:lnTo>
                <a:lnTo>
                  <a:pt x="401" y="862"/>
                </a:lnTo>
                <a:lnTo>
                  <a:pt x="401" y="847"/>
                </a:lnTo>
                <a:lnTo>
                  <a:pt x="401" y="847"/>
                </a:lnTo>
                <a:lnTo>
                  <a:pt x="403" y="823"/>
                </a:lnTo>
                <a:lnTo>
                  <a:pt x="406" y="795"/>
                </a:lnTo>
                <a:lnTo>
                  <a:pt x="416" y="728"/>
                </a:lnTo>
                <a:lnTo>
                  <a:pt x="429" y="647"/>
                </a:lnTo>
                <a:lnTo>
                  <a:pt x="509" y="847"/>
                </a:lnTo>
                <a:lnTo>
                  <a:pt x="581" y="1066"/>
                </a:lnTo>
                <a:lnTo>
                  <a:pt x="581" y="1066"/>
                </a:lnTo>
                <a:lnTo>
                  <a:pt x="583" y="1073"/>
                </a:lnTo>
                <a:lnTo>
                  <a:pt x="586" y="1082"/>
                </a:lnTo>
                <a:lnTo>
                  <a:pt x="593" y="1099"/>
                </a:lnTo>
                <a:lnTo>
                  <a:pt x="622" y="1181"/>
                </a:lnTo>
                <a:lnTo>
                  <a:pt x="625" y="1226"/>
                </a:lnTo>
                <a:lnTo>
                  <a:pt x="625" y="1226"/>
                </a:lnTo>
                <a:lnTo>
                  <a:pt x="626" y="1227"/>
                </a:lnTo>
                <a:lnTo>
                  <a:pt x="630" y="1229"/>
                </a:lnTo>
                <a:lnTo>
                  <a:pt x="637" y="1230"/>
                </a:lnTo>
                <a:lnTo>
                  <a:pt x="645" y="1230"/>
                </a:lnTo>
                <a:lnTo>
                  <a:pt x="645" y="1230"/>
                </a:lnTo>
                <a:lnTo>
                  <a:pt x="651" y="1229"/>
                </a:lnTo>
                <a:lnTo>
                  <a:pt x="655" y="1227"/>
                </a:lnTo>
                <a:lnTo>
                  <a:pt x="659" y="1223"/>
                </a:lnTo>
                <a:lnTo>
                  <a:pt x="662" y="1219"/>
                </a:lnTo>
                <a:lnTo>
                  <a:pt x="662" y="1218"/>
                </a:lnTo>
                <a:lnTo>
                  <a:pt x="642" y="1178"/>
                </a:lnTo>
                <a:lnTo>
                  <a:pt x="613" y="1094"/>
                </a:lnTo>
                <a:lnTo>
                  <a:pt x="613" y="1094"/>
                </a:lnTo>
                <a:lnTo>
                  <a:pt x="618" y="1089"/>
                </a:lnTo>
                <a:lnTo>
                  <a:pt x="620" y="1086"/>
                </a:lnTo>
                <a:lnTo>
                  <a:pt x="622" y="1083"/>
                </a:lnTo>
                <a:lnTo>
                  <a:pt x="622" y="1082"/>
                </a:lnTo>
                <a:lnTo>
                  <a:pt x="613" y="1059"/>
                </a:lnTo>
                <a:lnTo>
                  <a:pt x="613" y="1059"/>
                </a:lnTo>
                <a:lnTo>
                  <a:pt x="613" y="1056"/>
                </a:lnTo>
                <a:lnTo>
                  <a:pt x="610" y="1047"/>
                </a:lnTo>
                <a:lnTo>
                  <a:pt x="610" y="1047"/>
                </a:lnTo>
                <a:lnTo>
                  <a:pt x="597" y="1007"/>
                </a:lnTo>
                <a:lnTo>
                  <a:pt x="572" y="929"/>
                </a:lnTo>
                <a:lnTo>
                  <a:pt x="538" y="819"/>
                </a:lnTo>
                <a:lnTo>
                  <a:pt x="506" y="663"/>
                </a:lnTo>
                <a:lnTo>
                  <a:pt x="506" y="663"/>
                </a:lnTo>
                <a:lnTo>
                  <a:pt x="505" y="654"/>
                </a:lnTo>
                <a:lnTo>
                  <a:pt x="503" y="648"/>
                </a:lnTo>
                <a:lnTo>
                  <a:pt x="501" y="643"/>
                </a:lnTo>
                <a:lnTo>
                  <a:pt x="501" y="643"/>
                </a:lnTo>
                <a:lnTo>
                  <a:pt x="499" y="639"/>
                </a:lnTo>
                <a:lnTo>
                  <a:pt x="495" y="637"/>
                </a:lnTo>
                <a:lnTo>
                  <a:pt x="492" y="632"/>
                </a:lnTo>
                <a:lnTo>
                  <a:pt x="489" y="627"/>
                </a:lnTo>
                <a:lnTo>
                  <a:pt x="489" y="627"/>
                </a:lnTo>
                <a:lnTo>
                  <a:pt x="469" y="559"/>
                </a:lnTo>
                <a:lnTo>
                  <a:pt x="469" y="559"/>
                </a:lnTo>
                <a:lnTo>
                  <a:pt x="471" y="502"/>
                </a:lnTo>
                <a:lnTo>
                  <a:pt x="473" y="435"/>
                </a:lnTo>
                <a:lnTo>
                  <a:pt x="473" y="435"/>
                </a:lnTo>
                <a:lnTo>
                  <a:pt x="471" y="428"/>
                </a:lnTo>
                <a:lnTo>
                  <a:pt x="468" y="418"/>
                </a:lnTo>
                <a:lnTo>
                  <a:pt x="457" y="396"/>
                </a:lnTo>
                <a:lnTo>
                  <a:pt x="441" y="367"/>
                </a:lnTo>
                <a:lnTo>
                  <a:pt x="441" y="367"/>
                </a:lnTo>
                <a:lnTo>
                  <a:pt x="450" y="360"/>
                </a:lnTo>
                <a:lnTo>
                  <a:pt x="458" y="352"/>
                </a:lnTo>
                <a:lnTo>
                  <a:pt x="466" y="344"/>
                </a:lnTo>
                <a:lnTo>
                  <a:pt x="466" y="344"/>
                </a:lnTo>
                <a:lnTo>
                  <a:pt x="468" y="338"/>
                </a:lnTo>
                <a:lnTo>
                  <a:pt x="470" y="329"/>
                </a:lnTo>
                <a:lnTo>
                  <a:pt x="474" y="309"/>
                </a:lnTo>
                <a:lnTo>
                  <a:pt x="477" y="283"/>
                </a:lnTo>
                <a:lnTo>
                  <a:pt x="477" y="283"/>
                </a:lnTo>
                <a:lnTo>
                  <a:pt x="471" y="279"/>
                </a:lnTo>
                <a:lnTo>
                  <a:pt x="458" y="270"/>
                </a:lnTo>
                <a:lnTo>
                  <a:pt x="443" y="261"/>
                </a:lnTo>
                <a:lnTo>
                  <a:pt x="435" y="257"/>
                </a:lnTo>
                <a:lnTo>
                  <a:pt x="429" y="255"/>
                </a:lnTo>
                <a:lnTo>
                  <a:pt x="429" y="255"/>
                </a:lnTo>
                <a:lnTo>
                  <a:pt x="411" y="253"/>
                </a:lnTo>
                <a:lnTo>
                  <a:pt x="405" y="251"/>
                </a:lnTo>
                <a:lnTo>
                  <a:pt x="405" y="251"/>
                </a:lnTo>
                <a:lnTo>
                  <a:pt x="396" y="222"/>
                </a:lnTo>
                <a:lnTo>
                  <a:pt x="389" y="196"/>
                </a:lnTo>
                <a:lnTo>
                  <a:pt x="386" y="183"/>
                </a:lnTo>
                <a:lnTo>
                  <a:pt x="385" y="171"/>
                </a:lnTo>
                <a:lnTo>
                  <a:pt x="385" y="171"/>
                </a:lnTo>
                <a:lnTo>
                  <a:pt x="384" y="163"/>
                </a:lnTo>
                <a:lnTo>
                  <a:pt x="385" y="155"/>
                </a:lnTo>
                <a:lnTo>
                  <a:pt x="385" y="144"/>
                </a:lnTo>
                <a:lnTo>
                  <a:pt x="384" y="138"/>
                </a:lnTo>
                <a:lnTo>
                  <a:pt x="382" y="132"/>
                </a:lnTo>
                <a:lnTo>
                  <a:pt x="377" y="125"/>
                </a:lnTo>
                <a:lnTo>
                  <a:pt x="369" y="116"/>
                </a:lnTo>
                <a:lnTo>
                  <a:pt x="369" y="116"/>
                </a:lnTo>
                <a:lnTo>
                  <a:pt x="359" y="106"/>
                </a:lnTo>
                <a:lnTo>
                  <a:pt x="347" y="97"/>
                </a:lnTo>
                <a:lnTo>
                  <a:pt x="336" y="90"/>
                </a:lnTo>
                <a:lnTo>
                  <a:pt x="324" y="84"/>
                </a:lnTo>
                <a:lnTo>
                  <a:pt x="305" y="74"/>
                </a:lnTo>
                <a:lnTo>
                  <a:pt x="297" y="72"/>
                </a:lnTo>
                <a:lnTo>
                  <a:pt x="297" y="72"/>
                </a:lnTo>
                <a:lnTo>
                  <a:pt x="294" y="66"/>
                </a:lnTo>
                <a:lnTo>
                  <a:pt x="291" y="59"/>
                </a:lnTo>
                <a:lnTo>
                  <a:pt x="286" y="51"/>
                </a:lnTo>
                <a:lnTo>
                  <a:pt x="279" y="41"/>
                </a:lnTo>
                <a:lnTo>
                  <a:pt x="269" y="33"/>
                </a:lnTo>
                <a:lnTo>
                  <a:pt x="259" y="23"/>
                </a:lnTo>
                <a:lnTo>
                  <a:pt x="245" y="16"/>
                </a:lnTo>
                <a:lnTo>
                  <a:pt x="245" y="16"/>
                </a:lnTo>
                <a:lnTo>
                  <a:pt x="230" y="9"/>
                </a:lnTo>
                <a:lnTo>
                  <a:pt x="217" y="6"/>
                </a:lnTo>
                <a:lnTo>
                  <a:pt x="207" y="2"/>
                </a:lnTo>
                <a:lnTo>
                  <a:pt x="196" y="0"/>
                </a:lnTo>
                <a:lnTo>
                  <a:pt x="187" y="0"/>
                </a:lnTo>
                <a:lnTo>
                  <a:pt x="178" y="0"/>
                </a:lnTo>
                <a:lnTo>
                  <a:pt x="171" y="2"/>
                </a:lnTo>
                <a:lnTo>
                  <a:pt x="164" y="3"/>
                </a:lnTo>
                <a:lnTo>
                  <a:pt x="164" y="3"/>
                </a:lnTo>
                <a:lnTo>
                  <a:pt x="158" y="7"/>
                </a:lnTo>
                <a:lnTo>
                  <a:pt x="152" y="12"/>
                </a:lnTo>
                <a:lnTo>
                  <a:pt x="146" y="16"/>
                </a:lnTo>
                <a:lnTo>
                  <a:pt x="142" y="22"/>
                </a:lnTo>
                <a:lnTo>
                  <a:pt x="135" y="32"/>
                </a:lnTo>
                <a:lnTo>
                  <a:pt x="132" y="35"/>
                </a:lnTo>
                <a:lnTo>
                  <a:pt x="132" y="35"/>
                </a:lnTo>
                <a:lnTo>
                  <a:pt x="125" y="33"/>
                </a:lnTo>
                <a:lnTo>
                  <a:pt x="120" y="28"/>
                </a:lnTo>
                <a:lnTo>
                  <a:pt x="118" y="26"/>
                </a:lnTo>
                <a:lnTo>
                  <a:pt x="116" y="23"/>
                </a:lnTo>
                <a:lnTo>
                  <a:pt x="116" y="23"/>
                </a:lnTo>
                <a:lnTo>
                  <a:pt x="115" y="18"/>
                </a:lnTo>
                <a:lnTo>
                  <a:pt x="113" y="12"/>
                </a:lnTo>
                <a:lnTo>
                  <a:pt x="112" y="3"/>
                </a:lnTo>
                <a:lnTo>
                  <a:pt x="112" y="3"/>
                </a:lnTo>
                <a:lnTo>
                  <a:pt x="110" y="16"/>
                </a:lnTo>
                <a:lnTo>
                  <a:pt x="109" y="26"/>
                </a:lnTo>
                <a:lnTo>
                  <a:pt x="109" y="35"/>
                </a:lnTo>
                <a:lnTo>
                  <a:pt x="109" y="35"/>
                </a:lnTo>
                <a:lnTo>
                  <a:pt x="110" y="39"/>
                </a:lnTo>
                <a:lnTo>
                  <a:pt x="112" y="41"/>
                </a:lnTo>
                <a:lnTo>
                  <a:pt x="116" y="43"/>
                </a:lnTo>
                <a:lnTo>
                  <a:pt x="119" y="43"/>
                </a:lnTo>
                <a:lnTo>
                  <a:pt x="125" y="43"/>
                </a:lnTo>
                <a:lnTo>
                  <a:pt x="129" y="43"/>
                </a:lnTo>
                <a:lnTo>
                  <a:pt x="129" y="43"/>
                </a:lnTo>
                <a:lnTo>
                  <a:pt x="120" y="72"/>
                </a:lnTo>
                <a:lnTo>
                  <a:pt x="117" y="94"/>
                </a:lnTo>
                <a:lnTo>
                  <a:pt x="116" y="103"/>
                </a:lnTo>
                <a:lnTo>
                  <a:pt x="116" y="107"/>
                </a:lnTo>
                <a:lnTo>
                  <a:pt x="116" y="107"/>
                </a:lnTo>
                <a:lnTo>
                  <a:pt x="119" y="113"/>
                </a:lnTo>
                <a:lnTo>
                  <a:pt x="119" y="119"/>
                </a:lnTo>
                <a:lnTo>
                  <a:pt x="119" y="124"/>
                </a:lnTo>
                <a:lnTo>
                  <a:pt x="116" y="132"/>
                </a:lnTo>
                <a:lnTo>
                  <a:pt x="116" y="132"/>
                </a:lnTo>
                <a:lnTo>
                  <a:pt x="110" y="146"/>
                </a:lnTo>
                <a:lnTo>
                  <a:pt x="109" y="149"/>
                </a:lnTo>
                <a:lnTo>
                  <a:pt x="110" y="151"/>
                </a:lnTo>
                <a:lnTo>
                  <a:pt x="111" y="152"/>
                </a:lnTo>
                <a:lnTo>
                  <a:pt x="113" y="153"/>
                </a:lnTo>
                <a:lnTo>
                  <a:pt x="113" y="153"/>
                </a:lnTo>
                <a:lnTo>
                  <a:pt x="117" y="153"/>
                </a:lnTo>
                <a:lnTo>
                  <a:pt x="119" y="156"/>
                </a:lnTo>
                <a:lnTo>
                  <a:pt x="122" y="157"/>
                </a:lnTo>
                <a:lnTo>
                  <a:pt x="123" y="159"/>
                </a:lnTo>
                <a:lnTo>
                  <a:pt x="125" y="165"/>
                </a:lnTo>
                <a:lnTo>
                  <a:pt x="124" y="171"/>
                </a:lnTo>
                <a:lnTo>
                  <a:pt x="124" y="171"/>
                </a:lnTo>
                <a:lnTo>
                  <a:pt x="123" y="177"/>
                </a:lnTo>
                <a:lnTo>
                  <a:pt x="123" y="184"/>
                </a:lnTo>
                <a:lnTo>
                  <a:pt x="124" y="188"/>
                </a:lnTo>
                <a:lnTo>
                  <a:pt x="126" y="191"/>
                </a:lnTo>
                <a:lnTo>
                  <a:pt x="130" y="196"/>
                </a:lnTo>
                <a:lnTo>
                  <a:pt x="136" y="199"/>
                </a:lnTo>
                <a:lnTo>
                  <a:pt x="136" y="199"/>
                </a:lnTo>
                <a:lnTo>
                  <a:pt x="144" y="203"/>
                </a:lnTo>
                <a:lnTo>
                  <a:pt x="151" y="204"/>
                </a:lnTo>
                <a:lnTo>
                  <a:pt x="159" y="205"/>
                </a:lnTo>
                <a:lnTo>
                  <a:pt x="168" y="205"/>
                </a:lnTo>
                <a:lnTo>
                  <a:pt x="180" y="204"/>
                </a:lnTo>
                <a:lnTo>
                  <a:pt x="184" y="203"/>
                </a:lnTo>
                <a:lnTo>
                  <a:pt x="184" y="203"/>
                </a:lnTo>
                <a:lnTo>
                  <a:pt x="168" y="212"/>
                </a:lnTo>
                <a:lnTo>
                  <a:pt x="155" y="222"/>
                </a:lnTo>
                <a:lnTo>
                  <a:pt x="149" y="227"/>
                </a:lnTo>
                <a:lnTo>
                  <a:pt x="144" y="231"/>
                </a:lnTo>
                <a:lnTo>
                  <a:pt x="144" y="231"/>
                </a:lnTo>
                <a:lnTo>
                  <a:pt x="139" y="240"/>
                </a:lnTo>
                <a:lnTo>
                  <a:pt x="132" y="255"/>
                </a:lnTo>
                <a:lnTo>
                  <a:pt x="113" y="294"/>
                </a:lnTo>
                <a:lnTo>
                  <a:pt x="84" y="359"/>
                </a:lnTo>
                <a:lnTo>
                  <a:pt x="84" y="359"/>
                </a:lnTo>
                <a:lnTo>
                  <a:pt x="72" y="386"/>
                </a:lnTo>
                <a:lnTo>
                  <a:pt x="68" y="396"/>
                </a:lnTo>
                <a:lnTo>
                  <a:pt x="67" y="398"/>
                </a:lnTo>
                <a:lnTo>
                  <a:pt x="68" y="399"/>
                </a:lnTo>
                <a:lnTo>
                  <a:pt x="68" y="399"/>
                </a:lnTo>
                <a:lnTo>
                  <a:pt x="93" y="405"/>
                </a:lnTo>
                <a:lnTo>
                  <a:pt x="116" y="411"/>
                </a:lnTo>
                <a:lnTo>
                  <a:pt x="116" y="411"/>
                </a:lnTo>
                <a:lnTo>
                  <a:pt x="115" y="419"/>
                </a:lnTo>
                <a:lnTo>
                  <a:pt x="115" y="424"/>
                </a:lnTo>
                <a:lnTo>
                  <a:pt x="115" y="426"/>
                </a:lnTo>
                <a:lnTo>
                  <a:pt x="116" y="428"/>
                </a:lnTo>
                <a:lnTo>
                  <a:pt x="116" y="428"/>
                </a:lnTo>
                <a:lnTo>
                  <a:pt x="120" y="428"/>
                </a:lnTo>
                <a:lnTo>
                  <a:pt x="124" y="428"/>
                </a:lnTo>
                <a:lnTo>
                  <a:pt x="129" y="428"/>
                </a:lnTo>
                <a:lnTo>
                  <a:pt x="129" y="428"/>
                </a:lnTo>
                <a:lnTo>
                  <a:pt x="152" y="651"/>
                </a:lnTo>
                <a:lnTo>
                  <a:pt x="152" y="651"/>
                </a:lnTo>
                <a:close/>
                <a:moveTo>
                  <a:pt x="457" y="674"/>
                </a:moveTo>
                <a:lnTo>
                  <a:pt x="489" y="679"/>
                </a:lnTo>
                <a:lnTo>
                  <a:pt x="518" y="815"/>
                </a:lnTo>
                <a:lnTo>
                  <a:pt x="457" y="674"/>
                </a:lnTo>
                <a:close/>
                <a:moveTo>
                  <a:pt x="273" y="176"/>
                </a:moveTo>
                <a:lnTo>
                  <a:pt x="273" y="176"/>
                </a:lnTo>
                <a:lnTo>
                  <a:pt x="285" y="156"/>
                </a:lnTo>
                <a:lnTo>
                  <a:pt x="285" y="156"/>
                </a:lnTo>
                <a:lnTo>
                  <a:pt x="288" y="146"/>
                </a:lnTo>
                <a:lnTo>
                  <a:pt x="291" y="136"/>
                </a:lnTo>
                <a:lnTo>
                  <a:pt x="293" y="124"/>
                </a:lnTo>
                <a:lnTo>
                  <a:pt x="293" y="124"/>
                </a:lnTo>
                <a:lnTo>
                  <a:pt x="301" y="147"/>
                </a:lnTo>
                <a:lnTo>
                  <a:pt x="301" y="147"/>
                </a:lnTo>
                <a:lnTo>
                  <a:pt x="304" y="153"/>
                </a:lnTo>
                <a:lnTo>
                  <a:pt x="310" y="159"/>
                </a:lnTo>
                <a:lnTo>
                  <a:pt x="314" y="164"/>
                </a:lnTo>
                <a:lnTo>
                  <a:pt x="317" y="168"/>
                </a:lnTo>
                <a:lnTo>
                  <a:pt x="317" y="168"/>
                </a:lnTo>
                <a:lnTo>
                  <a:pt x="321" y="176"/>
                </a:lnTo>
                <a:lnTo>
                  <a:pt x="328" y="191"/>
                </a:lnTo>
                <a:lnTo>
                  <a:pt x="328" y="191"/>
                </a:lnTo>
                <a:lnTo>
                  <a:pt x="336" y="204"/>
                </a:lnTo>
                <a:lnTo>
                  <a:pt x="344" y="217"/>
                </a:lnTo>
                <a:lnTo>
                  <a:pt x="353" y="231"/>
                </a:lnTo>
                <a:lnTo>
                  <a:pt x="353" y="231"/>
                </a:lnTo>
                <a:lnTo>
                  <a:pt x="333" y="218"/>
                </a:lnTo>
                <a:lnTo>
                  <a:pt x="315" y="209"/>
                </a:lnTo>
                <a:lnTo>
                  <a:pt x="308" y="205"/>
                </a:lnTo>
                <a:lnTo>
                  <a:pt x="301" y="203"/>
                </a:lnTo>
                <a:lnTo>
                  <a:pt x="301" y="203"/>
                </a:lnTo>
                <a:lnTo>
                  <a:pt x="294" y="203"/>
                </a:lnTo>
                <a:lnTo>
                  <a:pt x="289" y="203"/>
                </a:lnTo>
                <a:lnTo>
                  <a:pt x="280" y="204"/>
                </a:lnTo>
                <a:lnTo>
                  <a:pt x="275" y="207"/>
                </a:lnTo>
                <a:lnTo>
                  <a:pt x="273" y="208"/>
                </a:lnTo>
                <a:lnTo>
                  <a:pt x="273" y="176"/>
                </a:lnTo>
                <a:close/>
                <a:moveTo>
                  <a:pt x="156" y="431"/>
                </a:moveTo>
                <a:lnTo>
                  <a:pt x="156" y="431"/>
                </a:lnTo>
                <a:lnTo>
                  <a:pt x="161" y="471"/>
                </a:lnTo>
                <a:lnTo>
                  <a:pt x="165" y="501"/>
                </a:lnTo>
                <a:lnTo>
                  <a:pt x="169" y="519"/>
                </a:lnTo>
                <a:lnTo>
                  <a:pt x="169" y="519"/>
                </a:lnTo>
                <a:lnTo>
                  <a:pt x="172" y="534"/>
                </a:lnTo>
                <a:lnTo>
                  <a:pt x="177" y="556"/>
                </a:lnTo>
                <a:lnTo>
                  <a:pt x="184" y="595"/>
                </a:lnTo>
                <a:lnTo>
                  <a:pt x="184" y="595"/>
                </a:lnTo>
                <a:lnTo>
                  <a:pt x="185" y="606"/>
                </a:lnTo>
                <a:lnTo>
                  <a:pt x="185" y="618"/>
                </a:lnTo>
                <a:lnTo>
                  <a:pt x="184" y="631"/>
                </a:lnTo>
                <a:lnTo>
                  <a:pt x="169" y="634"/>
                </a:lnTo>
                <a:lnTo>
                  <a:pt x="156" y="550"/>
                </a:lnTo>
                <a:lnTo>
                  <a:pt x="156" y="550"/>
                </a:lnTo>
                <a:lnTo>
                  <a:pt x="152" y="489"/>
                </a:lnTo>
                <a:lnTo>
                  <a:pt x="149" y="431"/>
                </a:lnTo>
                <a:lnTo>
                  <a:pt x="156" y="43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4">
            <a:extLst>
              <a:ext uri="{FF2B5EF4-FFF2-40B4-BE49-F238E27FC236}">
                <a16:creationId xmlns:a16="http://schemas.microsoft.com/office/drawing/2014/main" id="{2FE3CD62-2283-ED18-64A1-849A781060C3}"/>
              </a:ext>
            </a:extLst>
          </p:cNvPr>
          <p:cNvSpPr>
            <a:spLocks noEditPoints="1"/>
          </p:cNvSpPr>
          <p:nvPr/>
        </p:nvSpPr>
        <p:spPr bwMode="auto">
          <a:xfrm>
            <a:off x="7289545" y="3922171"/>
            <a:ext cx="1241269" cy="2472802"/>
          </a:xfrm>
          <a:custGeom>
            <a:avLst/>
            <a:gdLst>
              <a:gd name="T0" fmla="*/ 502 w 1020"/>
              <a:gd name="T1" fmla="*/ 1834 h 2032"/>
              <a:gd name="T2" fmla="*/ 453 w 1020"/>
              <a:gd name="T3" fmla="*/ 1794 h 2032"/>
              <a:gd name="T4" fmla="*/ 448 w 1020"/>
              <a:gd name="T5" fmla="*/ 1616 h 2032"/>
              <a:gd name="T6" fmla="*/ 606 w 1020"/>
              <a:gd name="T7" fmla="*/ 1941 h 2032"/>
              <a:gd name="T8" fmla="*/ 662 w 1020"/>
              <a:gd name="T9" fmla="*/ 2021 h 2032"/>
              <a:gd name="T10" fmla="*/ 634 w 1020"/>
              <a:gd name="T11" fmla="*/ 1915 h 2032"/>
              <a:gd name="T12" fmla="*/ 660 w 1020"/>
              <a:gd name="T13" fmla="*/ 1851 h 2032"/>
              <a:gd name="T14" fmla="*/ 590 w 1020"/>
              <a:gd name="T15" fmla="*/ 1435 h 2032"/>
              <a:gd name="T16" fmla="*/ 602 w 1020"/>
              <a:gd name="T17" fmla="*/ 1209 h 2032"/>
              <a:gd name="T18" fmla="*/ 876 w 1020"/>
              <a:gd name="T19" fmla="*/ 1763 h 2032"/>
              <a:gd name="T20" fmla="*/ 941 w 1020"/>
              <a:gd name="T21" fmla="*/ 1858 h 2032"/>
              <a:gd name="T22" fmla="*/ 1019 w 1020"/>
              <a:gd name="T23" fmla="*/ 1940 h 2032"/>
              <a:gd name="T24" fmla="*/ 978 w 1020"/>
              <a:gd name="T25" fmla="*/ 1855 h 2032"/>
              <a:gd name="T26" fmla="*/ 972 w 1020"/>
              <a:gd name="T27" fmla="*/ 1765 h 2032"/>
              <a:gd name="T28" fmla="*/ 825 w 1020"/>
              <a:gd name="T29" fmla="*/ 1350 h 2032"/>
              <a:gd name="T30" fmla="*/ 773 w 1020"/>
              <a:gd name="T31" fmla="*/ 1067 h 2032"/>
              <a:gd name="T32" fmla="*/ 701 w 1020"/>
              <a:gd name="T33" fmla="*/ 871 h 2032"/>
              <a:gd name="T34" fmla="*/ 681 w 1020"/>
              <a:gd name="T35" fmla="*/ 607 h 2032"/>
              <a:gd name="T36" fmla="*/ 703 w 1020"/>
              <a:gd name="T37" fmla="*/ 450 h 2032"/>
              <a:gd name="T38" fmla="*/ 699 w 1020"/>
              <a:gd name="T39" fmla="*/ 374 h 2032"/>
              <a:gd name="T40" fmla="*/ 704 w 1020"/>
              <a:gd name="T41" fmla="*/ 357 h 2032"/>
              <a:gd name="T42" fmla="*/ 798 w 1020"/>
              <a:gd name="T43" fmla="*/ 377 h 2032"/>
              <a:gd name="T44" fmla="*/ 828 w 1020"/>
              <a:gd name="T45" fmla="*/ 348 h 2032"/>
              <a:gd name="T46" fmla="*/ 863 w 1020"/>
              <a:gd name="T47" fmla="*/ 290 h 2032"/>
              <a:gd name="T48" fmla="*/ 881 w 1020"/>
              <a:gd name="T49" fmla="*/ 227 h 2032"/>
              <a:gd name="T50" fmla="*/ 897 w 1020"/>
              <a:gd name="T51" fmla="*/ 150 h 2032"/>
              <a:gd name="T52" fmla="*/ 916 w 1020"/>
              <a:gd name="T53" fmla="*/ 175 h 2032"/>
              <a:gd name="T54" fmla="*/ 915 w 1020"/>
              <a:gd name="T55" fmla="*/ 95 h 2032"/>
              <a:gd name="T56" fmla="*/ 830 w 1020"/>
              <a:gd name="T57" fmla="*/ 11 h 2032"/>
              <a:gd name="T58" fmla="*/ 740 w 1020"/>
              <a:gd name="T59" fmla="*/ 1 h 2032"/>
              <a:gd name="T60" fmla="*/ 633 w 1020"/>
              <a:gd name="T61" fmla="*/ 39 h 2032"/>
              <a:gd name="T62" fmla="*/ 568 w 1020"/>
              <a:gd name="T63" fmla="*/ 171 h 2032"/>
              <a:gd name="T64" fmla="*/ 459 w 1020"/>
              <a:gd name="T65" fmla="*/ 208 h 2032"/>
              <a:gd name="T66" fmla="*/ 330 w 1020"/>
              <a:gd name="T67" fmla="*/ 259 h 2032"/>
              <a:gd name="T68" fmla="*/ 320 w 1020"/>
              <a:gd name="T69" fmla="*/ 298 h 2032"/>
              <a:gd name="T70" fmla="*/ 317 w 1020"/>
              <a:gd name="T71" fmla="*/ 369 h 2032"/>
              <a:gd name="T72" fmla="*/ 59 w 1020"/>
              <a:gd name="T73" fmla="*/ 851 h 2032"/>
              <a:gd name="T74" fmla="*/ 29 w 1020"/>
              <a:gd name="T75" fmla="*/ 1261 h 2032"/>
              <a:gd name="T76" fmla="*/ 34 w 1020"/>
              <a:gd name="T77" fmla="*/ 1430 h 2032"/>
              <a:gd name="T78" fmla="*/ 51 w 1020"/>
              <a:gd name="T79" fmla="*/ 1700 h 2032"/>
              <a:gd name="T80" fmla="*/ 29 w 1020"/>
              <a:gd name="T81" fmla="*/ 1779 h 2032"/>
              <a:gd name="T82" fmla="*/ 98 w 1020"/>
              <a:gd name="T83" fmla="*/ 1935 h 2032"/>
              <a:gd name="T84" fmla="*/ 162 w 1020"/>
              <a:gd name="T85" fmla="*/ 1947 h 2032"/>
              <a:gd name="T86" fmla="*/ 213 w 1020"/>
              <a:gd name="T87" fmla="*/ 1845 h 2032"/>
              <a:gd name="T88" fmla="*/ 231 w 1020"/>
              <a:gd name="T89" fmla="*/ 1688 h 2032"/>
              <a:gd name="T90" fmla="*/ 359 w 1020"/>
              <a:gd name="T91" fmla="*/ 1513 h 2032"/>
              <a:gd name="T92" fmla="*/ 340 w 1020"/>
              <a:gd name="T93" fmla="*/ 1803 h 2032"/>
              <a:gd name="T94" fmla="*/ 309 w 1020"/>
              <a:gd name="T95" fmla="*/ 1869 h 2032"/>
              <a:gd name="T96" fmla="*/ 348 w 1020"/>
              <a:gd name="T97" fmla="*/ 1939 h 2032"/>
              <a:gd name="T98" fmla="*/ 581 w 1020"/>
              <a:gd name="T99" fmla="*/ 1931 h 2032"/>
              <a:gd name="T100" fmla="*/ 582 w 1020"/>
              <a:gd name="T101" fmla="*/ 1298 h 2032"/>
              <a:gd name="T102" fmla="*/ 537 w 1020"/>
              <a:gd name="T103" fmla="*/ 1497 h 2032"/>
              <a:gd name="T104" fmla="*/ 553 w 1020"/>
              <a:gd name="T105" fmla="*/ 1252 h 2032"/>
              <a:gd name="T106" fmla="*/ 704 w 1020"/>
              <a:gd name="T107" fmla="*/ 980 h 2032"/>
              <a:gd name="T108" fmla="*/ 789 w 1020"/>
              <a:gd name="T109" fmla="*/ 1231 h 2032"/>
              <a:gd name="T110" fmla="*/ 810 w 1020"/>
              <a:gd name="T111" fmla="*/ 1412 h 2032"/>
              <a:gd name="T112" fmla="*/ 755 w 1020"/>
              <a:gd name="T113" fmla="*/ 1398 h 2032"/>
              <a:gd name="T114" fmla="*/ 665 w 1020"/>
              <a:gd name="T115" fmla="*/ 1249 h 2032"/>
              <a:gd name="T116" fmla="*/ 662 w 1020"/>
              <a:gd name="T117" fmla="*/ 1094 h 2032"/>
              <a:gd name="T118" fmla="*/ 706 w 1020"/>
              <a:gd name="T119" fmla="*/ 1060 h 2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20" h="2032">
                <a:moveTo>
                  <a:pt x="518" y="1512"/>
                </a:moveTo>
                <a:lnTo>
                  <a:pt x="520" y="1513"/>
                </a:lnTo>
                <a:lnTo>
                  <a:pt x="520" y="1513"/>
                </a:lnTo>
                <a:lnTo>
                  <a:pt x="536" y="1649"/>
                </a:lnTo>
                <a:lnTo>
                  <a:pt x="561" y="1851"/>
                </a:lnTo>
                <a:lnTo>
                  <a:pt x="561" y="1851"/>
                </a:lnTo>
                <a:lnTo>
                  <a:pt x="523" y="1841"/>
                </a:lnTo>
                <a:lnTo>
                  <a:pt x="512" y="1837"/>
                </a:lnTo>
                <a:lnTo>
                  <a:pt x="502" y="1834"/>
                </a:lnTo>
                <a:lnTo>
                  <a:pt x="502" y="1834"/>
                </a:lnTo>
                <a:lnTo>
                  <a:pt x="497" y="1831"/>
                </a:lnTo>
                <a:lnTo>
                  <a:pt x="492" y="1828"/>
                </a:lnTo>
                <a:lnTo>
                  <a:pt x="485" y="1819"/>
                </a:lnTo>
                <a:lnTo>
                  <a:pt x="478" y="1809"/>
                </a:lnTo>
                <a:lnTo>
                  <a:pt x="487" y="1804"/>
                </a:lnTo>
                <a:lnTo>
                  <a:pt x="487" y="1804"/>
                </a:lnTo>
                <a:lnTo>
                  <a:pt x="483" y="1799"/>
                </a:lnTo>
                <a:lnTo>
                  <a:pt x="478" y="1795"/>
                </a:lnTo>
                <a:lnTo>
                  <a:pt x="473" y="1794"/>
                </a:lnTo>
                <a:lnTo>
                  <a:pt x="453" y="1794"/>
                </a:lnTo>
                <a:lnTo>
                  <a:pt x="458" y="1784"/>
                </a:lnTo>
                <a:lnTo>
                  <a:pt x="443" y="1779"/>
                </a:lnTo>
                <a:lnTo>
                  <a:pt x="443" y="1779"/>
                </a:lnTo>
                <a:lnTo>
                  <a:pt x="441" y="1762"/>
                </a:lnTo>
                <a:lnTo>
                  <a:pt x="438" y="1747"/>
                </a:lnTo>
                <a:lnTo>
                  <a:pt x="438" y="1735"/>
                </a:lnTo>
                <a:lnTo>
                  <a:pt x="438" y="1735"/>
                </a:lnTo>
                <a:lnTo>
                  <a:pt x="442" y="1676"/>
                </a:lnTo>
                <a:lnTo>
                  <a:pt x="446" y="1639"/>
                </a:lnTo>
                <a:lnTo>
                  <a:pt x="448" y="1616"/>
                </a:lnTo>
                <a:lnTo>
                  <a:pt x="448" y="1616"/>
                </a:lnTo>
                <a:lnTo>
                  <a:pt x="452" y="1597"/>
                </a:lnTo>
                <a:lnTo>
                  <a:pt x="457" y="1567"/>
                </a:lnTo>
                <a:lnTo>
                  <a:pt x="463" y="1528"/>
                </a:lnTo>
                <a:lnTo>
                  <a:pt x="517" y="1523"/>
                </a:lnTo>
                <a:lnTo>
                  <a:pt x="518" y="1512"/>
                </a:lnTo>
                <a:close/>
                <a:moveTo>
                  <a:pt x="602" y="1929"/>
                </a:moveTo>
                <a:lnTo>
                  <a:pt x="602" y="1929"/>
                </a:lnTo>
                <a:lnTo>
                  <a:pt x="605" y="1937"/>
                </a:lnTo>
                <a:lnTo>
                  <a:pt x="606" y="1941"/>
                </a:lnTo>
                <a:lnTo>
                  <a:pt x="609" y="2030"/>
                </a:lnTo>
                <a:lnTo>
                  <a:pt x="609" y="2030"/>
                </a:lnTo>
                <a:lnTo>
                  <a:pt x="628" y="2032"/>
                </a:lnTo>
                <a:lnTo>
                  <a:pt x="643" y="2032"/>
                </a:lnTo>
                <a:lnTo>
                  <a:pt x="649" y="2031"/>
                </a:lnTo>
                <a:lnTo>
                  <a:pt x="653" y="2029"/>
                </a:lnTo>
                <a:lnTo>
                  <a:pt x="653" y="2029"/>
                </a:lnTo>
                <a:lnTo>
                  <a:pt x="661" y="2024"/>
                </a:lnTo>
                <a:lnTo>
                  <a:pt x="662" y="2023"/>
                </a:lnTo>
                <a:lnTo>
                  <a:pt x="662" y="2021"/>
                </a:lnTo>
                <a:lnTo>
                  <a:pt x="662" y="2021"/>
                </a:lnTo>
                <a:lnTo>
                  <a:pt x="655" y="1978"/>
                </a:lnTo>
                <a:lnTo>
                  <a:pt x="649" y="1950"/>
                </a:lnTo>
                <a:lnTo>
                  <a:pt x="646" y="1940"/>
                </a:lnTo>
                <a:lnTo>
                  <a:pt x="645" y="1936"/>
                </a:lnTo>
                <a:lnTo>
                  <a:pt x="645" y="1936"/>
                </a:lnTo>
                <a:lnTo>
                  <a:pt x="642" y="1934"/>
                </a:lnTo>
                <a:lnTo>
                  <a:pt x="639" y="1931"/>
                </a:lnTo>
                <a:lnTo>
                  <a:pt x="634" y="1915"/>
                </a:lnTo>
                <a:lnTo>
                  <a:pt x="634" y="1915"/>
                </a:lnTo>
                <a:lnTo>
                  <a:pt x="635" y="1909"/>
                </a:lnTo>
                <a:lnTo>
                  <a:pt x="635" y="1903"/>
                </a:lnTo>
                <a:lnTo>
                  <a:pt x="635" y="1903"/>
                </a:lnTo>
                <a:lnTo>
                  <a:pt x="634" y="1893"/>
                </a:lnTo>
                <a:lnTo>
                  <a:pt x="634" y="1886"/>
                </a:lnTo>
                <a:lnTo>
                  <a:pt x="635" y="1884"/>
                </a:lnTo>
                <a:lnTo>
                  <a:pt x="665" y="1868"/>
                </a:lnTo>
                <a:lnTo>
                  <a:pt x="665" y="1868"/>
                </a:lnTo>
                <a:lnTo>
                  <a:pt x="662" y="1858"/>
                </a:lnTo>
                <a:lnTo>
                  <a:pt x="660" y="1851"/>
                </a:lnTo>
                <a:lnTo>
                  <a:pt x="659" y="1847"/>
                </a:lnTo>
                <a:lnTo>
                  <a:pt x="659" y="1847"/>
                </a:lnTo>
                <a:lnTo>
                  <a:pt x="655" y="1845"/>
                </a:lnTo>
                <a:lnTo>
                  <a:pt x="651" y="1842"/>
                </a:lnTo>
                <a:lnTo>
                  <a:pt x="651" y="1842"/>
                </a:lnTo>
                <a:lnTo>
                  <a:pt x="642" y="1778"/>
                </a:lnTo>
                <a:lnTo>
                  <a:pt x="618" y="1639"/>
                </a:lnTo>
                <a:lnTo>
                  <a:pt x="597" y="1497"/>
                </a:lnTo>
                <a:lnTo>
                  <a:pt x="591" y="1449"/>
                </a:lnTo>
                <a:lnTo>
                  <a:pt x="590" y="1435"/>
                </a:lnTo>
                <a:lnTo>
                  <a:pt x="590" y="1429"/>
                </a:lnTo>
                <a:lnTo>
                  <a:pt x="590" y="1429"/>
                </a:lnTo>
                <a:lnTo>
                  <a:pt x="591" y="1421"/>
                </a:lnTo>
                <a:lnTo>
                  <a:pt x="593" y="1405"/>
                </a:lnTo>
                <a:lnTo>
                  <a:pt x="600" y="1361"/>
                </a:lnTo>
                <a:lnTo>
                  <a:pt x="605" y="1313"/>
                </a:lnTo>
                <a:lnTo>
                  <a:pt x="606" y="1280"/>
                </a:lnTo>
                <a:lnTo>
                  <a:pt x="606" y="1280"/>
                </a:lnTo>
                <a:lnTo>
                  <a:pt x="605" y="1251"/>
                </a:lnTo>
                <a:lnTo>
                  <a:pt x="602" y="1209"/>
                </a:lnTo>
                <a:lnTo>
                  <a:pt x="596" y="1143"/>
                </a:lnTo>
                <a:lnTo>
                  <a:pt x="596" y="1143"/>
                </a:lnTo>
                <a:lnTo>
                  <a:pt x="665" y="1312"/>
                </a:lnTo>
                <a:lnTo>
                  <a:pt x="665" y="1312"/>
                </a:lnTo>
                <a:lnTo>
                  <a:pt x="685" y="1341"/>
                </a:lnTo>
                <a:lnTo>
                  <a:pt x="723" y="1396"/>
                </a:lnTo>
                <a:lnTo>
                  <a:pt x="775" y="1471"/>
                </a:lnTo>
                <a:lnTo>
                  <a:pt x="775" y="1471"/>
                </a:lnTo>
                <a:lnTo>
                  <a:pt x="834" y="1644"/>
                </a:lnTo>
                <a:lnTo>
                  <a:pt x="876" y="1763"/>
                </a:lnTo>
                <a:lnTo>
                  <a:pt x="897" y="1821"/>
                </a:lnTo>
                <a:lnTo>
                  <a:pt x="897" y="1821"/>
                </a:lnTo>
                <a:lnTo>
                  <a:pt x="900" y="1826"/>
                </a:lnTo>
                <a:lnTo>
                  <a:pt x="904" y="1831"/>
                </a:lnTo>
                <a:lnTo>
                  <a:pt x="910" y="1836"/>
                </a:lnTo>
                <a:lnTo>
                  <a:pt x="921" y="1841"/>
                </a:lnTo>
                <a:lnTo>
                  <a:pt x="921" y="1841"/>
                </a:lnTo>
                <a:lnTo>
                  <a:pt x="927" y="1845"/>
                </a:lnTo>
                <a:lnTo>
                  <a:pt x="932" y="1849"/>
                </a:lnTo>
                <a:lnTo>
                  <a:pt x="941" y="1858"/>
                </a:lnTo>
                <a:lnTo>
                  <a:pt x="946" y="1867"/>
                </a:lnTo>
                <a:lnTo>
                  <a:pt x="948" y="1871"/>
                </a:lnTo>
                <a:lnTo>
                  <a:pt x="969" y="1956"/>
                </a:lnTo>
                <a:lnTo>
                  <a:pt x="969" y="1956"/>
                </a:lnTo>
                <a:lnTo>
                  <a:pt x="988" y="1955"/>
                </a:lnTo>
                <a:lnTo>
                  <a:pt x="1003" y="1952"/>
                </a:lnTo>
                <a:lnTo>
                  <a:pt x="1007" y="1950"/>
                </a:lnTo>
                <a:lnTo>
                  <a:pt x="1011" y="1947"/>
                </a:lnTo>
                <a:lnTo>
                  <a:pt x="1011" y="1947"/>
                </a:lnTo>
                <a:lnTo>
                  <a:pt x="1019" y="1940"/>
                </a:lnTo>
                <a:lnTo>
                  <a:pt x="1020" y="1939"/>
                </a:lnTo>
                <a:lnTo>
                  <a:pt x="1020" y="1937"/>
                </a:lnTo>
                <a:lnTo>
                  <a:pt x="1020" y="1937"/>
                </a:lnTo>
                <a:lnTo>
                  <a:pt x="1004" y="1897"/>
                </a:lnTo>
                <a:lnTo>
                  <a:pt x="991" y="1869"/>
                </a:lnTo>
                <a:lnTo>
                  <a:pt x="988" y="1861"/>
                </a:lnTo>
                <a:lnTo>
                  <a:pt x="985" y="1857"/>
                </a:lnTo>
                <a:lnTo>
                  <a:pt x="985" y="1857"/>
                </a:lnTo>
                <a:lnTo>
                  <a:pt x="980" y="1856"/>
                </a:lnTo>
                <a:lnTo>
                  <a:pt x="978" y="1855"/>
                </a:lnTo>
                <a:lnTo>
                  <a:pt x="961" y="1823"/>
                </a:lnTo>
                <a:lnTo>
                  <a:pt x="964" y="1810"/>
                </a:lnTo>
                <a:lnTo>
                  <a:pt x="990" y="1787"/>
                </a:lnTo>
                <a:lnTo>
                  <a:pt x="990" y="1787"/>
                </a:lnTo>
                <a:lnTo>
                  <a:pt x="987" y="1778"/>
                </a:lnTo>
                <a:lnTo>
                  <a:pt x="983" y="1771"/>
                </a:lnTo>
                <a:lnTo>
                  <a:pt x="980" y="1768"/>
                </a:lnTo>
                <a:lnTo>
                  <a:pt x="980" y="1768"/>
                </a:lnTo>
                <a:lnTo>
                  <a:pt x="975" y="1767"/>
                </a:lnTo>
                <a:lnTo>
                  <a:pt x="972" y="1765"/>
                </a:lnTo>
                <a:lnTo>
                  <a:pt x="972" y="1765"/>
                </a:lnTo>
                <a:lnTo>
                  <a:pt x="948" y="1704"/>
                </a:lnTo>
                <a:lnTo>
                  <a:pt x="898" y="1572"/>
                </a:lnTo>
                <a:lnTo>
                  <a:pt x="847" y="1439"/>
                </a:lnTo>
                <a:lnTo>
                  <a:pt x="831" y="1393"/>
                </a:lnTo>
                <a:lnTo>
                  <a:pt x="826" y="1379"/>
                </a:lnTo>
                <a:lnTo>
                  <a:pt x="825" y="1373"/>
                </a:lnTo>
                <a:lnTo>
                  <a:pt x="825" y="1373"/>
                </a:lnTo>
                <a:lnTo>
                  <a:pt x="826" y="1366"/>
                </a:lnTo>
                <a:lnTo>
                  <a:pt x="825" y="1350"/>
                </a:lnTo>
                <a:lnTo>
                  <a:pt x="821" y="1305"/>
                </a:lnTo>
                <a:lnTo>
                  <a:pt x="816" y="1259"/>
                </a:lnTo>
                <a:lnTo>
                  <a:pt x="812" y="1225"/>
                </a:lnTo>
                <a:lnTo>
                  <a:pt x="812" y="1225"/>
                </a:lnTo>
                <a:lnTo>
                  <a:pt x="803" y="1192"/>
                </a:lnTo>
                <a:lnTo>
                  <a:pt x="789" y="1147"/>
                </a:lnTo>
                <a:lnTo>
                  <a:pt x="772" y="1089"/>
                </a:lnTo>
                <a:lnTo>
                  <a:pt x="778" y="1077"/>
                </a:lnTo>
                <a:lnTo>
                  <a:pt x="773" y="1067"/>
                </a:lnTo>
                <a:lnTo>
                  <a:pt x="773" y="1067"/>
                </a:lnTo>
                <a:lnTo>
                  <a:pt x="768" y="1067"/>
                </a:lnTo>
                <a:lnTo>
                  <a:pt x="765" y="1066"/>
                </a:lnTo>
                <a:lnTo>
                  <a:pt x="762" y="1064"/>
                </a:lnTo>
                <a:lnTo>
                  <a:pt x="762" y="1064"/>
                </a:lnTo>
                <a:lnTo>
                  <a:pt x="745" y="1018"/>
                </a:lnTo>
                <a:lnTo>
                  <a:pt x="706" y="909"/>
                </a:lnTo>
                <a:lnTo>
                  <a:pt x="706" y="909"/>
                </a:lnTo>
                <a:lnTo>
                  <a:pt x="704" y="896"/>
                </a:lnTo>
                <a:lnTo>
                  <a:pt x="704" y="896"/>
                </a:lnTo>
                <a:lnTo>
                  <a:pt x="701" y="871"/>
                </a:lnTo>
                <a:lnTo>
                  <a:pt x="696" y="838"/>
                </a:lnTo>
                <a:lnTo>
                  <a:pt x="691" y="802"/>
                </a:lnTo>
                <a:lnTo>
                  <a:pt x="685" y="767"/>
                </a:lnTo>
                <a:lnTo>
                  <a:pt x="685" y="767"/>
                </a:lnTo>
                <a:lnTo>
                  <a:pt x="681" y="745"/>
                </a:lnTo>
                <a:lnTo>
                  <a:pt x="677" y="715"/>
                </a:lnTo>
                <a:lnTo>
                  <a:pt x="671" y="648"/>
                </a:lnTo>
                <a:lnTo>
                  <a:pt x="675" y="634"/>
                </a:lnTo>
                <a:lnTo>
                  <a:pt x="675" y="634"/>
                </a:lnTo>
                <a:lnTo>
                  <a:pt x="681" y="607"/>
                </a:lnTo>
                <a:lnTo>
                  <a:pt x="687" y="576"/>
                </a:lnTo>
                <a:lnTo>
                  <a:pt x="694" y="525"/>
                </a:lnTo>
                <a:lnTo>
                  <a:pt x="694" y="525"/>
                </a:lnTo>
                <a:lnTo>
                  <a:pt x="698" y="513"/>
                </a:lnTo>
                <a:lnTo>
                  <a:pt x="702" y="503"/>
                </a:lnTo>
                <a:lnTo>
                  <a:pt x="704" y="493"/>
                </a:lnTo>
                <a:lnTo>
                  <a:pt x="704" y="488"/>
                </a:lnTo>
                <a:lnTo>
                  <a:pt x="704" y="481"/>
                </a:lnTo>
                <a:lnTo>
                  <a:pt x="704" y="481"/>
                </a:lnTo>
                <a:lnTo>
                  <a:pt x="703" y="450"/>
                </a:lnTo>
                <a:lnTo>
                  <a:pt x="702" y="436"/>
                </a:lnTo>
                <a:lnTo>
                  <a:pt x="701" y="430"/>
                </a:lnTo>
                <a:lnTo>
                  <a:pt x="699" y="427"/>
                </a:lnTo>
                <a:lnTo>
                  <a:pt x="699" y="427"/>
                </a:lnTo>
                <a:lnTo>
                  <a:pt x="697" y="418"/>
                </a:lnTo>
                <a:lnTo>
                  <a:pt x="696" y="411"/>
                </a:lnTo>
                <a:lnTo>
                  <a:pt x="694" y="402"/>
                </a:lnTo>
                <a:lnTo>
                  <a:pt x="694" y="402"/>
                </a:lnTo>
                <a:lnTo>
                  <a:pt x="697" y="386"/>
                </a:lnTo>
                <a:lnTo>
                  <a:pt x="699" y="374"/>
                </a:lnTo>
                <a:lnTo>
                  <a:pt x="699" y="367"/>
                </a:lnTo>
                <a:lnTo>
                  <a:pt x="699" y="367"/>
                </a:lnTo>
                <a:lnTo>
                  <a:pt x="699" y="365"/>
                </a:lnTo>
                <a:lnTo>
                  <a:pt x="702" y="362"/>
                </a:lnTo>
                <a:lnTo>
                  <a:pt x="704" y="357"/>
                </a:lnTo>
                <a:lnTo>
                  <a:pt x="704" y="357"/>
                </a:lnTo>
                <a:lnTo>
                  <a:pt x="704" y="357"/>
                </a:lnTo>
                <a:lnTo>
                  <a:pt x="704" y="357"/>
                </a:lnTo>
                <a:lnTo>
                  <a:pt x="704" y="357"/>
                </a:lnTo>
                <a:lnTo>
                  <a:pt x="704" y="357"/>
                </a:lnTo>
                <a:lnTo>
                  <a:pt x="724" y="362"/>
                </a:lnTo>
                <a:lnTo>
                  <a:pt x="744" y="367"/>
                </a:lnTo>
                <a:lnTo>
                  <a:pt x="744" y="367"/>
                </a:lnTo>
                <a:lnTo>
                  <a:pt x="754" y="371"/>
                </a:lnTo>
                <a:lnTo>
                  <a:pt x="770" y="376"/>
                </a:lnTo>
                <a:lnTo>
                  <a:pt x="777" y="378"/>
                </a:lnTo>
                <a:lnTo>
                  <a:pt x="786" y="380"/>
                </a:lnTo>
                <a:lnTo>
                  <a:pt x="792" y="380"/>
                </a:lnTo>
                <a:lnTo>
                  <a:pt x="796" y="378"/>
                </a:lnTo>
                <a:lnTo>
                  <a:pt x="798" y="377"/>
                </a:lnTo>
                <a:lnTo>
                  <a:pt x="798" y="377"/>
                </a:lnTo>
                <a:lnTo>
                  <a:pt x="807" y="369"/>
                </a:lnTo>
                <a:lnTo>
                  <a:pt x="813" y="361"/>
                </a:lnTo>
                <a:lnTo>
                  <a:pt x="818" y="353"/>
                </a:lnTo>
                <a:lnTo>
                  <a:pt x="818" y="353"/>
                </a:lnTo>
                <a:lnTo>
                  <a:pt x="823" y="351"/>
                </a:lnTo>
                <a:lnTo>
                  <a:pt x="826" y="350"/>
                </a:lnTo>
                <a:lnTo>
                  <a:pt x="828" y="349"/>
                </a:lnTo>
                <a:lnTo>
                  <a:pt x="828" y="348"/>
                </a:lnTo>
                <a:lnTo>
                  <a:pt x="828" y="348"/>
                </a:lnTo>
                <a:lnTo>
                  <a:pt x="828" y="344"/>
                </a:lnTo>
                <a:lnTo>
                  <a:pt x="830" y="339"/>
                </a:lnTo>
                <a:lnTo>
                  <a:pt x="832" y="333"/>
                </a:lnTo>
                <a:lnTo>
                  <a:pt x="847" y="323"/>
                </a:lnTo>
                <a:lnTo>
                  <a:pt x="847" y="293"/>
                </a:lnTo>
                <a:lnTo>
                  <a:pt x="847" y="293"/>
                </a:lnTo>
                <a:lnTo>
                  <a:pt x="850" y="293"/>
                </a:lnTo>
                <a:lnTo>
                  <a:pt x="857" y="292"/>
                </a:lnTo>
                <a:lnTo>
                  <a:pt x="860" y="291"/>
                </a:lnTo>
                <a:lnTo>
                  <a:pt x="863" y="290"/>
                </a:lnTo>
                <a:lnTo>
                  <a:pt x="866" y="287"/>
                </a:lnTo>
                <a:lnTo>
                  <a:pt x="867" y="283"/>
                </a:lnTo>
                <a:lnTo>
                  <a:pt x="867" y="283"/>
                </a:lnTo>
                <a:lnTo>
                  <a:pt x="868" y="258"/>
                </a:lnTo>
                <a:lnTo>
                  <a:pt x="869" y="244"/>
                </a:lnTo>
                <a:lnTo>
                  <a:pt x="871" y="238"/>
                </a:lnTo>
                <a:lnTo>
                  <a:pt x="872" y="234"/>
                </a:lnTo>
                <a:lnTo>
                  <a:pt x="872" y="234"/>
                </a:lnTo>
                <a:lnTo>
                  <a:pt x="876" y="230"/>
                </a:lnTo>
                <a:lnTo>
                  <a:pt x="881" y="227"/>
                </a:lnTo>
                <a:lnTo>
                  <a:pt x="884" y="222"/>
                </a:lnTo>
                <a:lnTo>
                  <a:pt x="887" y="214"/>
                </a:lnTo>
                <a:lnTo>
                  <a:pt x="887" y="214"/>
                </a:lnTo>
                <a:lnTo>
                  <a:pt x="889" y="204"/>
                </a:lnTo>
                <a:lnTo>
                  <a:pt x="893" y="195"/>
                </a:lnTo>
                <a:lnTo>
                  <a:pt x="895" y="186"/>
                </a:lnTo>
                <a:lnTo>
                  <a:pt x="897" y="180"/>
                </a:lnTo>
                <a:lnTo>
                  <a:pt x="897" y="180"/>
                </a:lnTo>
                <a:lnTo>
                  <a:pt x="897" y="162"/>
                </a:lnTo>
                <a:lnTo>
                  <a:pt x="897" y="150"/>
                </a:lnTo>
                <a:lnTo>
                  <a:pt x="897" y="150"/>
                </a:lnTo>
                <a:lnTo>
                  <a:pt x="901" y="167"/>
                </a:lnTo>
                <a:lnTo>
                  <a:pt x="905" y="177"/>
                </a:lnTo>
                <a:lnTo>
                  <a:pt x="906" y="180"/>
                </a:lnTo>
                <a:lnTo>
                  <a:pt x="906" y="181"/>
                </a:lnTo>
                <a:lnTo>
                  <a:pt x="906" y="180"/>
                </a:lnTo>
                <a:lnTo>
                  <a:pt x="906" y="180"/>
                </a:lnTo>
                <a:lnTo>
                  <a:pt x="909" y="162"/>
                </a:lnTo>
                <a:lnTo>
                  <a:pt x="911" y="150"/>
                </a:lnTo>
                <a:lnTo>
                  <a:pt x="916" y="175"/>
                </a:lnTo>
                <a:lnTo>
                  <a:pt x="916" y="175"/>
                </a:lnTo>
                <a:lnTo>
                  <a:pt x="919" y="172"/>
                </a:lnTo>
                <a:lnTo>
                  <a:pt x="920" y="169"/>
                </a:lnTo>
                <a:lnTo>
                  <a:pt x="922" y="162"/>
                </a:lnTo>
                <a:lnTo>
                  <a:pt x="924" y="155"/>
                </a:lnTo>
                <a:lnTo>
                  <a:pt x="925" y="145"/>
                </a:lnTo>
                <a:lnTo>
                  <a:pt x="924" y="134"/>
                </a:lnTo>
                <a:lnTo>
                  <a:pt x="921" y="121"/>
                </a:lnTo>
                <a:lnTo>
                  <a:pt x="921" y="121"/>
                </a:lnTo>
                <a:lnTo>
                  <a:pt x="915" y="95"/>
                </a:lnTo>
                <a:lnTo>
                  <a:pt x="913" y="85"/>
                </a:lnTo>
                <a:lnTo>
                  <a:pt x="910" y="75"/>
                </a:lnTo>
                <a:lnTo>
                  <a:pt x="905" y="66"/>
                </a:lnTo>
                <a:lnTo>
                  <a:pt x="899" y="59"/>
                </a:lnTo>
                <a:lnTo>
                  <a:pt x="889" y="50"/>
                </a:lnTo>
                <a:lnTo>
                  <a:pt x="877" y="42"/>
                </a:lnTo>
                <a:lnTo>
                  <a:pt x="877" y="42"/>
                </a:lnTo>
                <a:lnTo>
                  <a:pt x="853" y="27"/>
                </a:lnTo>
                <a:lnTo>
                  <a:pt x="837" y="14"/>
                </a:lnTo>
                <a:lnTo>
                  <a:pt x="830" y="11"/>
                </a:lnTo>
                <a:lnTo>
                  <a:pt x="821" y="7"/>
                </a:lnTo>
                <a:lnTo>
                  <a:pt x="810" y="4"/>
                </a:lnTo>
                <a:lnTo>
                  <a:pt x="798" y="2"/>
                </a:lnTo>
                <a:lnTo>
                  <a:pt x="798" y="2"/>
                </a:lnTo>
                <a:lnTo>
                  <a:pt x="773" y="0"/>
                </a:lnTo>
                <a:lnTo>
                  <a:pt x="756" y="0"/>
                </a:lnTo>
                <a:lnTo>
                  <a:pt x="747" y="1"/>
                </a:lnTo>
                <a:lnTo>
                  <a:pt x="744" y="2"/>
                </a:lnTo>
                <a:lnTo>
                  <a:pt x="744" y="2"/>
                </a:lnTo>
                <a:lnTo>
                  <a:pt x="740" y="1"/>
                </a:lnTo>
                <a:lnTo>
                  <a:pt x="729" y="0"/>
                </a:lnTo>
                <a:lnTo>
                  <a:pt x="720" y="0"/>
                </a:lnTo>
                <a:lnTo>
                  <a:pt x="711" y="1"/>
                </a:lnTo>
                <a:lnTo>
                  <a:pt x="698" y="3"/>
                </a:lnTo>
                <a:lnTo>
                  <a:pt x="685" y="7"/>
                </a:lnTo>
                <a:lnTo>
                  <a:pt x="685" y="7"/>
                </a:lnTo>
                <a:lnTo>
                  <a:pt x="671" y="12"/>
                </a:lnTo>
                <a:lnTo>
                  <a:pt x="658" y="19"/>
                </a:lnTo>
                <a:lnTo>
                  <a:pt x="645" y="29"/>
                </a:lnTo>
                <a:lnTo>
                  <a:pt x="633" y="39"/>
                </a:lnTo>
                <a:lnTo>
                  <a:pt x="623" y="51"/>
                </a:lnTo>
                <a:lnTo>
                  <a:pt x="613" y="65"/>
                </a:lnTo>
                <a:lnTo>
                  <a:pt x="603" y="80"/>
                </a:lnTo>
                <a:lnTo>
                  <a:pt x="596" y="96"/>
                </a:lnTo>
                <a:lnTo>
                  <a:pt x="596" y="96"/>
                </a:lnTo>
                <a:lnTo>
                  <a:pt x="590" y="112"/>
                </a:lnTo>
                <a:lnTo>
                  <a:pt x="585" y="127"/>
                </a:lnTo>
                <a:lnTo>
                  <a:pt x="577" y="151"/>
                </a:lnTo>
                <a:lnTo>
                  <a:pt x="574" y="161"/>
                </a:lnTo>
                <a:lnTo>
                  <a:pt x="568" y="171"/>
                </a:lnTo>
                <a:lnTo>
                  <a:pt x="563" y="175"/>
                </a:lnTo>
                <a:lnTo>
                  <a:pt x="559" y="179"/>
                </a:lnTo>
                <a:lnTo>
                  <a:pt x="553" y="182"/>
                </a:lnTo>
                <a:lnTo>
                  <a:pt x="547" y="185"/>
                </a:lnTo>
                <a:lnTo>
                  <a:pt x="547" y="185"/>
                </a:lnTo>
                <a:lnTo>
                  <a:pt x="524" y="193"/>
                </a:lnTo>
                <a:lnTo>
                  <a:pt x="510" y="197"/>
                </a:lnTo>
                <a:lnTo>
                  <a:pt x="473" y="204"/>
                </a:lnTo>
                <a:lnTo>
                  <a:pt x="473" y="204"/>
                </a:lnTo>
                <a:lnTo>
                  <a:pt x="459" y="208"/>
                </a:lnTo>
                <a:lnTo>
                  <a:pt x="446" y="213"/>
                </a:lnTo>
                <a:lnTo>
                  <a:pt x="433" y="219"/>
                </a:lnTo>
                <a:lnTo>
                  <a:pt x="421" y="227"/>
                </a:lnTo>
                <a:lnTo>
                  <a:pt x="399" y="239"/>
                </a:lnTo>
                <a:lnTo>
                  <a:pt x="389" y="245"/>
                </a:lnTo>
                <a:lnTo>
                  <a:pt x="379" y="249"/>
                </a:lnTo>
                <a:lnTo>
                  <a:pt x="379" y="249"/>
                </a:lnTo>
                <a:lnTo>
                  <a:pt x="361" y="254"/>
                </a:lnTo>
                <a:lnTo>
                  <a:pt x="346" y="258"/>
                </a:lnTo>
                <a:lnTo>
                  <a:pt x="330" y="259"/>
                </a:lnTo>
                <a:lnTo>
                  <a:pt x="345" y="264"/>
                </a:lnTo>
                <a:lnTo>
                  <a:pt x="345" y="264"/>
                </a:lnTo>
                <a:lnTo>
                  <a:pt x="335" y="270"/>
                </a:lnTo>
                <a:lnTo>
                  <a:pt x="320" y="279"/>
                </a:lnTo>
                <a:lnTo>
                  <a:pt x="320" y="279"/>
                </a:lnTo>
                <a:lnTo>
                  <a:pt x="316" y="283"/>
                </a:lnTo>
                <a:lnTo>
                  <a:pt x="314" y="290"/>
                </a:lnTo>
                <a:lnTo>
                  <a:pt x="310" y="298"/>
                </a:lnTo>
                <a:lnTo>
                  <a:pt x="320" y="298"/>
                </a:lnTo>
                <a:lnTo>
                  <a:pt x="320" y="298"/>
                </a:lnTo>
                <a:lnTo>
                  <a:pt x="316" y="307"/>
                </a:lnTo>
                <a:lnTo>
                  <a:pt x="311" y="314"/>
                </a:lnTo>
                <a:lnTo>
                  <a:pt x="305" y="323"/>
                </a:lnTo>
                <a:lnTo>
                  <a:pt x="305" y="323"/>
                </a:lnTo>
                <a:lnTo>
                  <a:pt x="299" y="329"/>
                </a:lnTo>
                <a:lnTo>
                  <a:pt x="292" y="334"/>
                </a:lnTo>
                <a:lnTo>
                  <a:pt x="285" y="338"/>
                </a:lnTo>
                <a:lnTo>
                  <a:pt x="330" y="333"/>
                </a:lnTo>
                <a:lnTo>
                  <a:pt x="330" y="333"/>
                </a:lnTo>
                <a:lnTo>
                  <a:pt x="317" y="369"/>
                </a:lnTo>
                <a:lnTo>
                  <a:pt x="287" y="450"/>
                </a:lnTo>
                <a:lnTo>
                  <a:pt x="267" y="497"/>
                </a:lnTo>
                <a:lnTo>
                  <a:pt x="248" y="541"/>
                </a:lnTo>
                <a:lnTo>
                  <a:pt x="231" y="578"/>
                </a:lnTo>
                <a:lnTo>
                  <a:pt x="224" y="593"/>
                </a:lnTo>
                <a:lnTo>
                  <a:pt x="216" y="604"/>
                </a:lnTo>
                <a:lnTo>
                  <a:pt x="216" y="604"/>
                </a:lnTo>
                <a:lnTo>
                  <a:pt x="177" y="664"/>
                </a:lnTo>
                <a:lnTo>
                  <a:pt x="125" y="746"/>
                </a:lnTo>
                <a:lnTo>
                  <a:pt x="59" y="851"/>
                </a:lnTo>
                <a:lnTo>
                  <a:pt x="83" y="891"/>
                </a:lnTo>
                <a:lnTo>
                  <a:pt x="83" y="891"/>
                </a:lnTo>
                <a:lnTo>
                  <a:pt x="70" y="954"/>
                </a:lnTo>
                <a:lnTo>
                  <a:pt x="56" y="1019"/>
                </a:lnTo>
                <a:lnTo>
                  <a:pt x="50" y="1055"/>
                </a:lnTo>
                <a:lnTo>
                  <a:pt x="44" y="1093"/>
                </a:lnTo>
                <a:lnTo>
                  <a:pt x="44" y="1093"/>
                </a:lnTo>
                <a:lnTo>
                  <a:pt x="35" y="1152"/>
                </a:lnTo>
                <a:lnTo>
                  <a:pt x="33" y="1188"/>
                </a:lnTo>
                <a:lnTo>
                  <a:pt x="29" y="1261"/>
                </a:lnTo>
                <a:lnTo>
                  <a:pt x="29" y="1261"/>
                </a:lnTo>
                <a:lnTo>
                  <a:pt x="27" y="1288"/>
                </a:lnTo>
                <a:lnTo>
                  <a:pt x="23" y="1314"/>
                </a:lnTo>
                <a:lnTo>
                  <a:pt x="18" y="1339"/>
                </a:lnTo>
                <a:lnTo>
                  <a:pt x="13" y="1361"/>
                </a:lnTo>
                <a:lnTo>
                  <a:pt x="3" y="1396"/>
                </a:lnTo>
                <a:lnTo>
                  <a:pt x="0" y="1409"/>
                </a:lnTo>
                <a:lnTo>
                  <a:pt x="0" y="1409"/>
                </a:lnTo>
                <a:lnTo>
                  <a:pt x="17" y="1420"/>
                </a:lnTo>
                <a:lnTo>
                  <a:pt x="34" y="1430"/>
                </a:lnTo>
                <a:lnTo>
                  <a:pt x="54" y="1439"/>
                </a:lnTo>
                <a:lnTo>
                  <a:pt x="54" y="1439"/>
                </a:lnTo>
                <a:lnTo>
                  <a:pt x="103" y="1458"/>
                </a:lnTo>
                <a:lnTo>
                  <a:pt x="103" y="1458"/>
                </a:lnTo>
                <a:lnTo>
                  <a:pt x="88" y="1541"/>
                </a:lnTo>
                <a:lnTo>
                  <a:pt x="76" y="1603"/>
                </a:lnTo>
                <a:lnTo>
                  <a:pt x="69" y="1641"/>
                </a:lnTo>
                <a:lnTo>
                  <a:pt x="69" y="1641"/>
                </a:lnTo>
                <a:lnTo>
                  <a:pt x="57" y="1682"/>
                </a:lnTo>
                <a:lnTo>
                  <a:pt x="51" y="1700"/>
                </a:lnTo>
                <a:lnTo>
                  <a:pt x="48" y="1707"/>
                </a:lnTo>
                <a:lnTo>
                  <a:pt x="44" y="1710"/>
                </a:lnTo>
                <a:lnTo>
                  <a:pt x="44" y="1710"/>
                </a:lnTo>
                <a:lnTo>
                  <a:pt x="40" y="1714"/>
                </a:lnTo>
                <a:lnTo>
                  <a:pt x="38" y="1720"/>
                </a:lnTo>
                <a:lnTo>
                  <a:pt x="35" y="1728"/>
                </a:lnTo>
                <a:lnTo>
                  <a:pt x="33" y="1737"/>
                </a:lnTo>
                <a:lnTo>
                  <a:pt x="30" y="1758"/>
                </a:lnTo>
                <a:lnTo>
                  <a:pt x="29" y="1779"/>
                </a:lnTo>
                <a:lnTo>
                  <a:pt x="29" y="1779"/>
                </a:lnTo>
                <a:lnTo>
                  <a:pt x="30" y="1787"/>
                </a:lnTo>
                <a:lnTo>
                  <a:pt x="32" y="1797"/>
                </a:lnTo>
                <a:lnTo>
                  <a:pt x="39" y="1824"/>
                </a:lnTo>
                <a:lnTo>
                  <a:pt x="45" y="1840"/>
                </a:lnTo>
                <a:lnTo>
                  <a:pt x="51" y="1857"/>
                </a:lnTo>
                <a:lnTo>
                  <a:pt x="60" y="1874"/>
                </a:lnTo>
                <a:lnTo>
                  <a:pt x="69" y="1890"/>
                </a:lnTo>
                <a:lnTo>
                  <a:pt x="77" y="1908"/>
                </a:lnTo>
                <a:lnTo>
                  <a:pt x="87" y="1921"/>
                </a:lnTo>
                <a:lnTo>
                  <a:pt x="98" y="1935"/>
                </a:lnTo>
                <a:lnTo>
                  <a:pt x="110" y="1945"/>
                </a:lnTo>
                <a:lnTo>
                  <a:pt x="117" y="1948"/>
                </a:lnTo>
                <a:lnTo>
                  <a:pt x="123" y="1951"/>
                </a:lnTo>
                <a:lnTo>
                  <a:pt x="129" y="1953"/>
                </a:lnTo>
                <a:lnTo>
                  <a:pt x="135" y="1955"/>
                </a:lnTo>
                <a:lnTo>
                  <a:pt x="141" y="1955"/>
                </a:lnTo>
                <a:lnTo>
                  <a:pt x="149" y="1953"/>
                </a:lnTo>
                <a:lnTo>
                  <a:pt x="155" y="1951"/>
                </a:lnTo>
                <a:lnTo>
                  <a:pt x="162" y="1947"/>
                </a:lnTo>
                <a:lnTo>
                  <a:pt x="162" y="1947"/>
                </a:lnTo>
                <a:lnTo>
                  <a:pt x="175" y="1939"/>
                </a:lnTo>
                <a:lnTo>
                  <a:pt x="186" y="1929"/>
                </a:lnTo>
                <a:lnTo>
                  <a:pt x="194" y="1919"/>
                </a:lnTo>
                <a:lnTo>
                  <a:pt x="200" y="1908"/>
                </a:lnTo>
                <a:lnTo>
                  <a:pt x="205" y="1898"/>
                </a:lnTo>
                <a:lnTo>
                  <a:pt x="209" y="1887"/>
                </a:lnTo>
                <a:lnTo>
                  <a:pt x="212" y="1876"/>
                </a:lnTo>
                <a:lnTo>
                  <a:pt x="213" y="1865"/>
                </a:lnTo>
                <a:lnTo>
                  <a:pt x="214" y="1855"/>
                </a:lnTo>
                <a:lnTo>
                  <a:pt x="213" y="1845"/>
                </a:lnTo>
                <a:lnTo>
                  <a:pt x="212" y="1825"/>
                </a:lnTo>
                <a:lnTo>
                  <a:pt x="208" y="1808"/>
                </a:lnTo>
                <a:lnTo>
                  <a:pt x="207" y="1794"/>
                </a:lnTo>
                <a:lnTo>
                  <a:pt x="207" y="1794"/>
                </a:lnTo>
                <a:lnTo>
                  <a:pt x="204" y="1761"/>
                </a:lnTo>
                <a:lnTo>
                  <a:pt x="204" y="1752"/>
                </a:lnTo>
                <a:lnTo>
                  <a:pt x="207" y="1745"/>
                </a:lnTo>
                <a:lnTo>
                  <a:pt x="207" y="1745"/>
                </a:lnTo>
                <a:lnTo>
                  <a:pt x="223" y="1710"/>
                </a:lnTo>
                <a:lnTo>
                  <a:pt x="231" y="1688"/>
                </a:lnTo>
                <a:lnTo>
                  <a:pt x="235" y="1678"/>
                </a:lnTo>
                <a:lnTo>
                  <a:pt x="236" y="1671"/>
                </a:lnTo>
                <a:lnTo>
                  <a:pt x="236" y="1671"/>
                </a:lnTo>
                <a:lnTo>
                  <a:pt x="237" y="1660"/>
                </a:lnTo>
                <a:lnTo>
                  <a:pt x="242" y="1642"/>
                </a:lnTo>
                <a:lnTo>
                  <a:pt x="253" y="1595"/>
                </a:lnTo>
                <a:lnTo>
                  <a:pt x="271" y="1533"/>
                </a:lnTo>
                <a:lnTo>
                  <a:pt x="285" y="1498"/>
                </a:lnTo>
                <a:lnTo>
                  <a:pt x="359" y="1513"/>
                </a:lnTo>
                <a:lnTo>
                  <a:pt x="359" y="1513"/>
                </a:lnTo>
                <a:lnTo>
                  <a:pt x="352" y="1572"/>
                </a:lnTo>
                <a:lnTo>
                  <a:pt x="347" y="1623"/>
                </a:lnTo>
                <a:lnTo>
                  <a:pt x="345" y="1666"/>
                </a:lnTo>
                <a:lnTo>
                  <a:pt x="345" y="1666"/>
                </a:lnTo>
                <a:lnTo>
                  <a:pt x="345" y="1702"/>
                </a:lnTo>
                <a:lnTo>
                  <a:pt x="345" y="1737"/>
                </a:lnTo>
                <a:lnTo>
                  <a:pt x="346" y="1767"/>
                </a:lnTo>
                <a:lnTo>
                  <a:pt x="345" y="1784"/>
                </a:lnTo>
                <a:lnTo>
                  <a:pt x="345" y="1784"/>
                </a:lnTo>
                <a:lnTo>
                  <a:pt x="340" y="1803"/>
                </a:lnTo>
                <a:lnTo>
                  <a:pt x="336" y="1814"/>
                </a:lnTo>
                <a:lnTo>
                  <a:pt x="330" y="1824"/>
                </a:lnTo>
                <a:lnTo>
                  <a:pt x="330" y="1824"/>
                </a:lnTo>
                <a:lnTo>
                  <a:pt x="324" y="1832"/>
                </a:lnTo>
                <a:lnTo>
                  <a:pt x="317" y="1839"/>
                </a:lnTo>
                <a:lnTo>
                  <a:pt x="313" y="1845"/>
                </a:lnTo>
                <a:lnTo>
                  <a:pt x="311" y="1849"/>
                </a:lnTo>
                <a:lnTo>
                  <a:pt x="310" y="1853"/>
                </a:lnTo>
                <a:lnTo>
                  <a:pt x="310" y="1853"/>
                </a:lnTo>
                <a:lnTo>
                  <a:pt x="309" y="1869"/>
                </a:lnTo>
                <a:lnTo>
                  <a:pt x="308" y="1893"/>
                </a:lnTo>
                <a:lnTo>
                  <a:pt x="308" y="1905"/>
                </a:lnTo>
                <a:lnTo>
                  <a:pt x="309" y="1916"/>
                </a:lnTo>
                <a:lnTo>
                  <a:pt x="311" y="1925"/>
                </a:lnTo>
                <a:lnTo>
                  <a:pt x="315" y="1932"/>
                </a:lnTo>
                <a:lnTo>
                  <a:pt x="315" y="1932"/>
                </a:lnTo>
                <a:lnTo>
                  <a:pt x="317" y="1935"/>
                </a:lnTo>
                <a:lnTo>
                  <a:pt x="322" y="1936"/>
                </a:lnTo>
                <a:lnTo>
                  <a:pt x="333" y="1939"/>
                </a:lnTo>
                <a:lnTo>
                  <a:pt x="348" y="1939"/>
                </a:lnTo>
                <a:lnTo>
                  <a:pt x="364" y="1937"/>
                </a:lnTo>
                <a:lnTo>
                  <a:pt x="395" y="1935"/>
                </a:lnTo>
                <a:lnTo>
                  <a:pt x="414" y="1932"/>
                </a:lnTo>
                <a:lnTo>
                  <a:pt x="414" y="1932"/>
                </a:lnTo>
                <a:lnTo>
                  <a:pt x="480" y="1934"/>
                </a:lnTo>
                <a:lnTo>
                  <a:pt x="526" y="1934"/>
                </a:lnTo>
                <a:lnTo>
                  <a:pt x="547" y="1934"/>
                </a:lnTo>
                <a:lnTo>
                  <a:pt x="561" y="1932"/>
                </a:lnTo>
                <a:lnTo>
                  <a:pt x="561" y="1932"/>
                </a:lnTo>
                <a:lnTo>
                  <a:pt x="581" y="1931"/>
                </a:lnTo>
                <a:lnTo>
                  <a:pt x="602" y="1929"/>
                </a:lnTo>
                <a:lnTo>
                  <a:pt x="602" y="1929"/>
                </a:lnTo>
                <a:close/>
                <a:moveTo>
                  <a:pt x="565" y="1123"/>
                </a:moveTo>
                <a:lnTo>
                  <a:pt x="565" y="1123"/>
                </a:lnTo>
                <a:lnTo>
                  <a:pt x="573" y="1176"/>
                </a:lnTo>
                <a:lnTo>
                  <a:pt x="580" y="1230"/>
                </a:lnTo>
                <a:lnTo>
                  <a:pt x="584" y="1275"/>
                </a:lnTo>
                <a:lnTo>
                  <a:pt x="584" y="1289"/>
                </a:lnTo>
                <a:lnTo>
                  <a:pt x="582" y="1298"/>
                </a:lnTo>
                <a:lnTo>
                  <a:pt x="582" y="1298"/>
                </a:lnTo>
                <a:lnTo>
                  <a:pt x="579" y="1312"/>
                </a:lnTo>
                <a:lnTo>
                  <a:pt x="575" y="1333"/>
                </a:lnTo>
                <a:lnTo>
                  <a:pt x="569" y="1384"/>
                </a:lnTo>
                <a:lnTo>
                  <a:pt x="566" y="1435"/>
                </a:lnTo>
                <a:lnTo>
                  <a:pt x="565" y="1454"/>
                </a:lnTo>
                <a:lnTo>
                  <a:pt x="566" y="1463"/>
                </a:lnTo>
                <a:lnTo>
                  <a:pt x="566" y="1463"/>
                </a:lnTo>
                <a:lnTo>
                  <a:pt x="571" y="1481"/>
                </a:lnTo>
                <a:lnTo>
                  <a:pt x="573" y="1488"/>
                </a:lnTo>
                <a:lnTo>
                  <a:pt x="537" y="1497"/>
                </a:lnTo>
                <a:lnTo>
                  <a:pt x="537" y="1497"/>
                </a:lnTo>
                <a:lnTo>
                  <a:pt x="532" y="1488"/>
                </a:lnTo>
                <a:lnTo>
                  <a:pt x="528" y="1479"/>
                </a:lnTo>
                <a:lnTo>
                  <a:pt x="526" y="1468"/>
                </a:lnTo>
                <a:lnTo>
                  <a:pt x="526" y="1468"/>
                </a:lnTo>
                <a:lnTo>
                  <a:pt x="542" y="1370"/>
                </a:lnTo>
                <a:lnTo>
                  <a:pt x="552" y="1296"/>
                </a:lnTo>
                <a:lnTo>
                  <a:pt x="552" y="1296"/>
                </a:lnTo>
                <a:lnTo>
                  <a:pt x="553" y="1277"/>
                </a:lnTo>
                <a:lnTo>
                  <a:pt x="553" y="1252"/>
                </a:lnTo>
                <a:lnTo>
                  <a:pt x="550" y="1193"/>
                </a:lnTo>
                <a:lnTo>
                  <a:pt x="547" y="1118"/>
                </a:lnTo>
                <a:lnTo>
                  <a:pt x="565" y="1123"/>
                </a:lnTo>
                <a:close/>
                <a:moveTo>
                  <a:pt x="704" y="976"/>
                </a:moveTo>
                <a:lnTo>
                  <a:pt x="704" y="976"/>
                </a:lnTo>
                <a:lnTo>
                  <a:pt x="709" y="988"/>
                </a:lnTo>
                <a:lnTo>
                  <a:pt x="709" y="988"/>
                </a:lnTo>
                <a:lnTo>
                  <a:pt x="693" y="994"/>
                </a:lnTo>
                <a:lnTo>
                  <a:pt x="690" y="985"/>
                </a:lnTo>
                <a:lnTo>
                  <a:pt x="704" y="980"/>
                </a:lnTo>
                <a:lnTo>
                  <a:pt x="704" y="976"/>
                </a:lnTo>
                <a:close/>
                <a:moveTo>
                  <a:pt x="706" y="1024"/>
                </a:moveTo>
                <a:lnTo>
                  <a:pt x="706" y="1024"/>
                </a:lnTo>
                <a:lnTo>
                  <a:pt x="713" y="1019"/>
                </a:lnTo>
                <a:lnTo>
                  <a:pt x="713" y="1019"/>
                </a:lnTo>
                <a:lnTo>
                  <a:pt x="728" y="1052"/>
                </a:lnTo>
                <a:lnTo>
                  <a:pt x="755" y="1125"/>
                </a:lnTo>
                <a:lnTo>
                  <a:pt x="770" y="1166"/>
                </a:lnTo>
                <a:lnTo>
                  <a:pt x="781" y="1203"/>
                </a:lnTo>
                <a:lnTo>
                  <a:pt x="789" y="1231"/>
                </a:lnTo>
                <a:lnTo>
                  <a:pt x="792" y="1241"/>
                </a:lnTo>
                <a:lnTo>
                  <a:pt x="792" y="1249"/>
                </a:lnTo>
                <a:lnTo>
                  <a:pt x="792" y="1249"/>
                </a:lnTo>
                <a:lnTo>
                  <a:pt x="791" y="1262"/>
                </a:lnTo>
                <a:lnTo>
                  <a:pt x="792" y="1282"/>
                </a:lnTo>
                <a:lnTo>
                  <a:pt x="797" y="1335"/>
                </a:lnTo>
                <a:lnTo>
                  <a:pt x="804" y="1384"/>
                </a:lnTo>
                <a:lnTo>
                  <a:pt x="808" y="1403"/>
                </a:lnTo>
                <a:lnTo>
                  <a:pt x="810" y="1412"/>
                </a:lnTo>
                <a:lnTo>
                  <a:pt x="810" y="1412"/>
                </a:lnTo>
                <a:lnTo>
                  <a:pt x="819" y="1428"/>
                </a:lnTo>
                <a:lnTo>
                  <a:pt x="821" y="1435"/>
                </a:lnTo>
                <a:lnTo>
                  <a:pt x="787" y="1451"/>
                </a:lnTo>
                <a:lnTo>
                  <a:pt x="787" y="1451"/>
                </a:lnTo>
                <a:lnTo>
                  <a:pt x="781" y="1442"/>
                </a:lnTo>
                <a:lnTo>
                  <a:pt x="776" y="1434"/>
                </a:lnTo>
                <a:lnTo>
                  <a:pt x="770" y="1423"/>
                </a:lnTo>
                <a:lnTo>
                  <a:pt x="770" y="1423"/>
                </a:lnTo>
                <a:lnTo>
                  <a:pt x="763" y="1410"/>
                </a:lnTo>
                <a:lnTo>
                  <a:pt x="755" y="1398"/>
                </a:lnTo>
                <a:lnTo>
                  <a:pt x="736" y="1373"/>
                </a:lnTo>
                <a:lnTo>
                  <a:pt x="736" y="1373"/>
                </a:lnTo>
                <a:lnTo>
                  <a:pt x="723" y="1357"/>
                </a:lnTo>
                <a:lnTo>
                  <a:pt x="704" y="1333"/>
                </a:lnTo>
                <a:lnTo>
                  <a:pt x="694" y="1318"/>
                </a:lnTo>
                <a:lnTo>
                  <a:pt x="686" y="1303"/>
                </a:lnTo>
                <a:lnTo>
                  <a:pt x="678" y="1289"/>
                </a:lnTo>
                <a:lnTo>
                  <a:pt x="674" y="1277"/>
                </a:lnTo>
                <a:lnTo>
                  <a:pt x="674" y="1277"/>
                </a:lnTo>
                <a:lnTo>
                  <a:pt x="665" y="1249"/>
                </a:lnTo>
                <a:lnTo>
                  <a:pt x="648" y="1203"/>
                </a:lnTo>
                <a:lnTo>
                  <a:pt x="612" y="1105"/>
                </a:lnTo>
                <a:lnTo>
                  <a:pt x="625" y="1093"/>
                </a:lnTo>
                <a:lnTo>
                  <a:pt x="625" y="1093"/>
                </a:lnTo>
                <a:lnTo>
                  <a:pt x="628" y="1076"/>
                </a:lnTo>
                <a:lnTo>
                  <a:pt x="628" y="1076"/>
                </a:lnTo>
                <a:lnTo>
                  <a:pt x="635" y="1081"/>
                </a:lnTo>
                <a:lnTo>
                  <a:pt x="644" y="1086"/>
                </a:lnTo>
                <a:lnTo>
                  <a:pt x="653" y="1091"/>
                </a:lnTo>
                <a:lnTo>
                  <a:pt x="662" y="1094"/>
                </a:lnTo>
                <a:lnTo>
                  <a:pt x="670" y="1097"/>
                </a:lnTo>
                <a:lnTo>
                  <a:pt x="678" y="1097"/>
                </a:lnTo>
                <a:lnTo>
                  <a:pt x="685" y="1097"/>
                </a:lnTo>
                <a:lnTo>
                  <a:pt x="687" y="1094"/>
                </a:lnTo>
                <a:lnTo>
                  <a:pt x="690" y="1093"/>
                </a:lnTo>
                <a:lnTo>
                  <a:pt x="690" y="1093"/>
                </a:lnTo>
                <a:lnTo>
                  <a:pt x="694" y="1087"/>
                </a:lnTo>
                <a:lnTo>
                  <a:pt x="698" y="1078"/>
                </a:lnTo>
                <a:lnTo>
                  <a:pt x="702" y="1068"/>
                </a:lnTo>
                <a:lnTo>
                  <a:pt x="706" y="1060"/>
                </a:lnTo>
                <a:lnTo>
                  <a:pt x="708" y="1043"/>
                </a:lnTo>
                <a:lnTo>
                  <a:pt x="709" y="1034"/>
                </a:lnTo>
                <a:lnTo>
                  <a:pt x="709" y="1034"/>
                </a:lnTo>
                <a:lnTo>
                  <a:pt x="706" y="1024"/>
                </a:lnTo>
                <a:lnTo>
                  <a:pt x="706" y="1024"/>
                </a:lnTo>
                <a:close/>
              </a:path>
            </a:pathLst>
          </a:custGeom>
          <a:gradFill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4">
            <a:extLst>
              <a:ext uri="{FF2B5EF4-FFF2-40B4-BE49-F238E27FC236}">
                <a16:creationId xmlns:a16="http://schemas.microsoft.com/office/drawing/2014/main" id="{6E4136CA-B465-233F-D961-08AC5F56010E}"/>
              </a:ext>
            </a:extLst>
          </p:cNvPr>
          <p:cNvSpPr>
            <a:spLocks noEditPoints="1"/>
          </p:cNvSpPr>
          <p:nvPr/>
        </p:nvSpPr>
        <p:spPr bwMode="auto">
          <a:xfrm>
            <a:off x="1450426" y="3870259"/>
            <a:ext cx="1376959" cy="2483815"/>
          </a:xfrm>
          <a:custGeom>
            <a:avLst/>
            <a:gdLst>
              <a:gd name="T0" fmla="*/ 66 w 729"/>
              <a:gd name="T1" fmla="*/ 312 h 1315"/>
              <a:gd name="T2" fmla="*/ 50 w 729"/>
              <a:gd name="T3" fmla="*/ 403 h 1315"/>
              <a:gd name="T4" fmla="*/ 80 w 729"/>
              <a:gd name="T5" fmla="*/ 435 h 1315"/>
              <a:gd name="T6" fmla="*/ 108 w 729"/>
              <a:gd name="T7" fmla="*/ 496 h 1315"/>
              <a:gd name="T8" fmla="*/ 145 w 729"/>
              <a:gd name="T9" fmla="*/ 585 h 1315"/>
              <a:gd name="T10" fmla="*/ 108 w 729"/>
              <a:gd name="T11" fmla="*/ 724 h 1315"/>
              <a:gd name="T12" fmla="*/ 80 w 729"/>
              <a:gd name="T13" fmla="*/ 822 h 1315"/>
              <a:gd name="T14" fmla="*/ 0 w 729"/>
              <a:gd name="T15" fmla="*/ 881 h 1315"/>
              <a:gd name="T16" fmla="*/ 28 w 729"/>
              <a:gd name="T17" fmla="*/ 950 h 1315"/>
              <a:gd name="T18" fmla="*/ 56 w 729"/>
              <a:gd name="T19" fmla="*/ 1007 h 1315"/>
              <a:gd name="T20" fmla="*/ 119 w 729"/>
              <a:gd name="T21" fmla="*/ 1193 h 1315"/>
              <a:gd name="T22" fmla="*/ 102 w 729"/>
              <a:gd name="T23" fmla="*/ 1243 h 1315"/>
              <a:gd name="T24" fmla="*/ 173 w 729"/>
              <a:gd name="T25" fmla="*/ 1253 h 1315"/>
              <a:gd name="T26" fmla="*/ 196 w 729"/>
              <a:gd name="T27" fmla="*/ 1210 h 1315"/>
              <a:gd name="T28" fmla="*/ 241 w 729"/>
              <a:gd name="T29" fmla="*/ 1068 h 1315"/>
              <a:gd name="T30" fmla="*/ 274 w 729"/>
              <a:gd name="T31" fmla="*/ 1262 h 1315"/>
              <a:gd name="T32" fmla="*/ 274 w 729"/>
              <a:gd name="T33" fmla="*/ 1314 h 1315"/>
              <a:gd name="T34" fmla="*/ 307 w 729"/>
              <a:gd name="T35" fmla="*/ 1304 h 1315"/>
              <a:gd name="T36" fmla="*/ 278 w 729"/>
              <a:gd name="T37" fmla="*/ 1059 h 1315"/>
              <a:gd name="T38" fmla="*/ 358 w 729"/>
              <a:gd name="T39" fmla="*/ 1128 h 1315"/>
              <a:gd name="T40" fmla="*/ 345 w 729"/>
              <a:gd name="T41" fmla="*/ 1196 h 1315"/>
              <a:gd name="T42" fmla="*/ 411 w 729"/>
              <a:gd name="T43" fmla="*/ 1186 h 1315"/>
              <a:gd name="T44" fmla="*/ 456 w 729"/>
              <a:gd name="T45" fmla="*/ 1122 h 1315"/>
              <a:gd name="T46" fmla="*/ 465 w 729"/>
              <a:gd name="T47" fmla="*/ 1092 h 1315"/>
              <a:gd name="T48" fmla="*/ 463 w 729"/>
              <a:gd name="T49" fmla="*/ 992 h 1315"/>
              <a:gd name="T50" fmla="*/ 492 w 729"/>
              <a:gd name="T51" fmla="*/ 951 h 1315"/>
              <a:gd name="T52" fmla="*/ 538 w 729"/>
              <a:gd name="T53" fmla="*/ 913 h 1315"/>
              <a:gd name="T54" fmla="*/ 633 w 729"/>
              <a:gd name="T55" fmla="*/ 1034 h 1315"/>
              <a:gd name="T56" fmla="*/ 647 w 729"/>
              <a:gd name="T57" fmla="*/ 1068 h 1315"/>
              <a:gd name="T58" fmla="*/ 687 w 729"/>
              <a:gd name="T59" fmla="*/ 1186 h 1315"/>
              <a:gd name="T60" fmla="*/ 722 w 729"/>
              <a:gd name="T61" fmla="*/ 1205 h 1315"/>
              <a:gd name="T62" fmla="*/ 719 w 729"/>
              <a:gd name="T63" fmla="*/ 1159 h 1315"/>
              <a:gd name="T64" fmla="*/ 693 w 729"/>
              <a:gd name="T65" fmla="*/ 1122 h 1315"/>
              <a:gd name="T66" fmla="*/ 676 w 729"/>
              <a:gd name="T67" fmla="*/ 1049 h 1315"/>
              <a:gd name="T68" fmla="*/ 590 w 729"/>
              <a:gd name="T69" fmla="*/ 780 h 1315"/>
              <a:gd name="T70" fmla="*/ 529 w 729"/>
              <a:gd name="T71" fmla="*/ 657 h 1315"/>
              <a:gd name="T72" fmla="*/ 406 w 729"/>
              <a:gd name="T73" fmla="*/ 359 h 1315"/>
              <a:gd name="T74" fmla="*/ 425 w 729"/>
              <a:gd name="T75" fmla="*/ 345 h 1315"/>
              <a:gd name="T76" fmla="*/ 424 w 729"/>
              <a:gd name="T77" fmla="*/ 283 h 1315"/>
              <a:gd name="T78" fmla="*/ 401 w 729"/>
              <a:gd name="T79" fmla="*/ 246 h 1315"/>
              <a:gd name="T80" fmla="*/ 319 w 729"/>
              <a:gd name="T81" fmla="*/ 178 h 1315"/>
              <a:gd name="T82" fmla="*/ 312 w 729"/>
              <a:gd name="T83" fmla="*/ 113 h 1315"/>
              <a:gd name="T84" fmla="*/ 251 w 729"/>
              <a:gd name="T85" fmla="*/ 43 h 1315"/>
              <a:gd name="T86" fmla="*/ 179 w 729"/>
              <a:gd name="T87" fmla="*/ 23 h 1315"/>
              <a:gd name="T88" fmla="*/ 99 w 729"/>
              <a:gd name="T89" fmla="*/ 0 h 1315"/>
              <a:gd name="T90" fmla="*/ 56 w 729"/>
              <a:gd name="T91" fmla="*/ 21 h 1315"/>
              <a:gd name="T92" fmla="*/ 8 w 729"/>
              <a:gd name="T93" fmla="*/ 84 h 1315"/>
              <a:gd name="T94" fmla="*/ 9 w 729"/>
              <a:gd name="T95" fmla="*/ 142 h 1315"/>
              <a:gd name="T96" fmla="*/ 47 w 729"/>
              <a:gd name="T97" fmla="*/ 236 h 1315"/>
              <a:gd name="T98" fmla="*/ 85 w 729"/>
              <a:gd name="T99" fmla="*/ 274 h 1315"/>
              <a:gd name="T100" fmla="*/ 261 w 729"/>
              <a:gd name="T101" fmla="*/ 166 h 1315"/>
              <a:gd name="T102" fmla="*/ 226 w 729"/>
              <a:gd name="T103" fmla="*/ 170 h 1315"/>
              <a:gd name="T104" fmla="*/ 190 w 729"/>
              <a:gd name="T105" fmla="*/ 150 h 1315"/>
              <a:gd name="T106" fmla="*/ 486 w 729"/>
              <a:gd name="T107" fmla="*/ 619 h 1315"/>
              <a:gd name="T108" fmla="*/ 523 w 729"/>
              <a:gd name="T109" fmla="*/ 718 h 1315"/>
              <a:gd name="T110" fmla="*/ 453 w 729"/>
              <a:gd name="T111" fmla="*/ 695 h 1315"/>
              <a:gd name="T112" fmla="*/ 515 w 729"/>
              <a:gd name="T113" fmla="*/ 791 h 1315"/>
              <a:gd name="T114" fmla="*/ 464 w 729"/>
              <a:gd name="T115" fmla="*/ 756 h 1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29" h="1315">
                <a:moveTo>
                  <a:pt x="85" y="274"/>
                </a:moveTo>
                <a:lnTo>
                  <a:pt x="85" y="274"/>
                </a:lnTo>
                <a:lnTo>
                  <a:pt x="82" y="277"/>
                </a:lnTo>
                <a:lnTo>
                  <a:pt x="76" y="286"/>
                </a:lnTo>
                <a:lnTo>
                  <a:pt x="70" y="298"/>
                </a:lnTo>
                <a:lnTo>
                  <a:pt x="68" y="305"/>
                </a:lnTo>
                <a:lnTo>
                  <a:pt x="66" y="312"/>
                </a:lnTo>
                <a:lnTo>
                  <a:pt x="66" y="312"/>
                </a:lnTo>
                <a:lnTo>
                  <a:pt x="65" y="319"/>
                </a:lnTo>
                <a:lnTo>
                  <a:pt x="65" y="327"/>
                </a:lnTo>
                <a:lnTo>
                  <a:pt x="66" y="341"/>
                </a:lnTo>
                <a:lnTo>
                  <a:pt x="65" y="357"/>
                </a:lnTo>
                <a:lnTo>
                  <a:pt x="63" y="365"/>
                </a:lnTo>
                <a:lnTo>
                  <a:pt x="61" y="373"/>
                </a:lnTo>
                <a:lnTo>
                  <a:pt x="61" y="373"/>
                </a:lnTo>
                <a:lnTo>
                  <a:pt x="50" y="403"/>
                </a:lnTo>
                <a:lnTo>
                  <a:pt x="47" y="416"/>
                </a:lnTo>
                <a:lnTo>
                  <a:pt x="47" y="416"/>
                </a:lnTo>
                <a:lnTo>
                  <a:pt x="48" y="418"/>
                </a:lnTo>
                <a:lnTo>
                  <a:pt x="50" y="422"/>
                </a:lnTo>
                <a:lnTo>
                  <a:pt x="56" y="425"/>
                </a:lnTo>
                <a:lnTo>
                  <a:pt x="56" y="425"/>
                </a:lnTo>
                <a:lnTo>
                  <a:pt x="72" y="431"/>
                </a:lnTo>
                <a:lnTo>
                  <a:pt x="80" y="435"/>
                </a:lnTo>
                <a:lnTo>
                  <a:pt x="99" y="439"/>
                </a:lnTo>
                <a:lnTo>
                  <a:pt x="99" y="439"/>
                </a:lnTo>
                <a:lnTo>
                  <a:pt x="99" y="444"/>
                </a:lnTo>
                <a:lnTo>
                  <a:pt x="99" y="456"/>
                </a:lnTo>
                <a:lnTo>
                  <a:pt x="100" y="464"/>
                </a:lnTo>
                <a:lnTo>
                  <a:pt x="101" y="475"/>
                </a:lnTo>
                <a:lnTo>
                  <a:pt x="104" y="484"/>
                </a:lnTo>
                <a:lnTo>
                  <a:pt x="108" y="496"/>
                </a:lnTo>
                <a:lnTo>
                  <a:pt x="108" y="496"/>
                </a:lnTo>
                <a:lnTo>
                  <a:pt x="118" y="517"/>
                </a:lnTo>
                <a:lnTo>
                  <a:pt x="127" y="536"/>
                </a:lnTo>
                <a:lnTo>
                  <a:pt x="135" y="553"/>
                </a:lnTo>
                <a:lnTo>
                  <a:pt x="141" y="567"/>
                </a:lnTo>
                <a:lnTo>
                  <a:pt x="141" y="567"/>
                </a:lnTo>
                <a:lnTo>
                  <a:pt x="144" y="575"/>
                </a:lnTo>
                <a:lnTo>
                  <a:pt x="145" y="585"/>
                </a:lnTo>
                <a:lnTo>
                  <a:pt x="146" y="608"/>
                </a:lnTo>
                <a:lnTo>
                  <a:pt x="146" y="638"/>
                </a:lnTo>
                <a:lnTo>
                  <a:pt x="146" y="638"/>
                </a:lnTo>
                <a:lnTo>
                  <a:pt x="135" y="659"/>
                </a:lnTo>
                <a:lnTo>
                  <a:pt x="124" y="682"/>
                </a:lnTo>
                <a:lnTo>
                  <a:pt x="113" y="709"/>
                </a:lnTo>
                <a:lnTo>
                  <a:pt x="113" y="709"/>
                </a:lnTo>
                <a:lnTo>
                  <a:pt x="108" y="724"/>
                </a:lnTo>
                <a:lnTo>
                  <a:pt x="106" y="738"/>
                </a:lnTo>
                <a:lnTo>
                  <a:pt x="100" y="769"/>
                </a:lnTo>
                <a:lnTo>
                  <a:pt x="98" y="783"/>
                </a:lnTo>
                <a:lnTo>
                  <a:pt x="94" y="797"/>
                </a:lnTo>
                <a:lnTo>
                  <a:pt x="88" y="810"/>
                </a:lnTo>
                <a:lnTo>
                  <a:pt x="85" y="816"/>
                </a:lnTo>
                <a:lnTo>
                  <a:pt x="80" y="822"/>
                </a:lnTo>
                <a:lnTo>
                  <a:pt x="80" y="822"/>
                </a:lnTo>
                <a:lnTo>
                  <a:pt x="69" y="833"/>
                </a:lnTo>
                <a:lnTo>
                  <a:pt x="56" y="843"/>
                </a:lnTo>
                <a:lnTo>
                  <a:pt x="43" y="852"/>
                </a:lnTo>
                <a:lnTo>
                  <a:pt x="30" y="860"/>
                </a:lnTo>
                <a:lnTo>
                  <a:pt x="18" y="867"/>
                </a:lnTo>
                <a:lnTo>
                  <a:pt x="8" y="873"/>
                </a:lnTo>
                <a:lnTo>
                  <a:pt x="2" y="879"/>
                </a:lnTo>
                <a:lnTo>
                  <a:pt x="0" y="881"/>
                </a:lnTo>
                <a:lnTo>
                  <a:pt x="0" y="884"/>
                </a:lnTo>
                <a:lnTo>
                  <a:pt x="0" y="884"/>
                </a:lnTo>
                <a:lnTo>
                  <a:pt x="1" y="890"/>
                </a:lnTo>
                <a:lnTo>
                  <a:pt x="4" y="898"/>
                </a:lnTo>
                <a:lnTo>
                  <a:pt x="13" y="916"/>
                </a:lnTo>
                <a:lnTo>
                  <a:pt x="22" y="934"/>
                </a:lnTo>
                <a:lnTo>
                  <a:pt x="26" y="943"/>
                </a:lnTo>
                <a:lnTo>
                  <a:pt x="28" y="950"/>
                </a:lnTo>
                <a:lnTo>
                  <a:pt x="28" y="950"/>
                </a:lnTo>
                <a:lnTo>
                  <a:pt x="30" y="962"/>
                </a:lnTo>
                <a:lnTo>
                  <a:pt x="31" y="969"/>
                </a:lnTo>
                <a:lnTo>
                  <a:pt x="33" y="976"/>
                </a:lnTo>
                <a:lnTo>
                  <a:pt x="36" y="983"/>
                </a:lnTo>
                <a:lnTo>
                  <a:pt x="41" y="991"/>
                </a:lnTo>
                <a:lnTo>
                  <a:pt x="47" y="998"/>
                </a:lnTo>
                <a:lnTo>
                  <a:pt x="56" y="1007"/>
                </a:lnTo>
                <a:lnTo>
                  <a:pt x="56" y="1007"/>
                </a:lnTo>
                <a:lnTo>
                  <a:pt x="68" y="1015"/>
                </a:lnTo>
                <a:lnTo>
                  <a:pt x="81" y="1023"/>
                </a:lnTo>
                <a:lnTo>
                  <a:pt x="109" y="1038"/>
                </a:lnTo>
                <a:lnTo>
                  <a:pt x="141" y="1054"/>
                </a:lnTo>
                <a:lnTo>
                  <a:pt x="141" y="1167"/>
                </a:lnTo>
                <a:lnTo>
                  <a:pt x="141" y="1167"/>
                </a:lnTo>
                <a:lnTo>
                  <a:pt x="119" y="1193"/>
                </a:lnTo>
                <a:lnTo>
                  <a:pt x="102" y="1213"/>
                </a:lnTo>
                <a:lnTo>
                  <a:pt x="96" y="1223"/>
                </a:lnTo>
                <a:lnTo>
                  <a:pt x="94" y="1229"/>
                </a:lnTo>
                <a:lnTo>
                  <a:pt x="94" y="1229"/>
                </a:lnTo>
                <a:lnTo>
                  <a:pt x="94" y="1233"/>
                </a:lnTo>
                <a:lnTo>
                  <a:pt x="95" y="1237"/>
                </a:lnTo>
                <a:lnTo>
                  <a:pt x="98" y="1240"/>
                </a:lnTo>
                <a:lnTo>
                  <a:pt x="102" y="1243"/>
                </a:lnTo>
                <a:lnTo>
                  <a:pt x="108" y="1245"/>
                </a:lnTo>
                <a:lnTo>
                  <a:pt x="114" y="1248"/>
                </a:lnTo>
                <a:lnTo>
                  <a:pt x="132" y="1252"/>
                </a:lnTo>
                <a:lnTo>
                  <a:pt x="132" y="1252"/>
                </a:lnTo>
                <a:lnTo>
                  <a:pt x="143" y="1253"/>
                </a:lnTo>
                <a:lnTo>
                  <a:pt x="152" y="1255"/>
                </a:lnTo>
                <a:lnTo>
                  <a:pt x="163" y="1255"/>
                </a:lnTo>
                <a:lnTo>
                  <a:pt x="173" y="1253"/>
                </a:lnTo>
                <a:lnTo>
                  <a:pt x="182" y="1251"/>
                </a:lnTo>
                <a:lnTo>
                  <a:pt x="190" y="1249"/>
                </a:lnTo>
                <a:lnTo>
                  <a:pt x="195" y="1246"/>
                </a:lnTo>
                <a:lnTo>
                  <a:pt x="198" y="1243"/>
                </a:lnTo>
                <a:lnTo>
                  <a:pt x="198" y="1243"/>
                </a:lnTo>
                <a:lnTo>
                  <a:pt x="199" y="1238"/>
                </a:lnTo>
                <a:lnTo>
                  <a:pt x="199" y="1230"/>
                </a:lnTo>
                <a:lnTo>
                  <a:pt x="196" y="1210"/>
                </a:lnTo>
                <a:lnTo>
                  <a:pt x="189" y="1172"/>
                </a:lnTo>
                <a:lnTo>
                  <a:pt x="189" y="1172"/>
                </a:lnTo>
                <a:lnTo>
                  <a:pt x="189" y="1162"/>
                </a:lnTo>
                <a:lnTo>
                  <a:pt x="189" y="1149"/>
                </a:lnTo>
                <a:lnTo>
                  <a:pt x="190" y="1114"/>
                </a:lnTo>
                <a:lnTo>
                  <a:pt x="193" y="1068"/>
                </a:lnTo>
                <a:lnTo>
                  <a:pt x="241" y="1068"/>
                </a:lnTo>
                <a:lnTo>
                  <a:pt x="241" y="1068"/>
                </a:lnTo>
                <a:lnTo>
                  <a:pt x="247" y="1113"/>
                </a:lnTo>
                <a:lnTo>
                  <a:pt x="250" y="1144"/>
                </a:lnTo>
                <a:lnTo>
                  <a:pt x="252" y="1153"/>
                </a:lnTo>
                <a:lnTo>
                  <a:pt x="255" y="1158"/>
                </a:lnTo>
                <a:lnTo>
                  <a:pt x="255" y="1158"/>
                </a:lnTo>
                <a:lnTo>
                  <a:pt x="264" y="1158"/>
                </a:lnTo>
                <a:lnTo>
                  <a:pt x="269" y="1158"/>
                </a:lnTo>
                <a:lnTo>
                  <a:pt x="274" y="1262"/>
                </a:lnTo>
                <a:lnTo>
                  <a:pt x="274" y="1262"/>
                </a:lnTo>
                <a:lnTo>
                  <a:pt x="271" y="1269"/>
                </a:lnTo>
                <a:lnTo>
                  <a:pt x="269" y="1287"/>
                </a:lnTo>
                <a:lnTo>
                  <a:pt x="268" y="1296"/>
                </a:lnTo>
                <a:lnTo>
                  <a:pt x="268" y="1304"/>
                </a:lnTo>
                <a:lnTo>
                  <a:pt x="270" y="1310"/>
                </a:lnTo>
                <a:lnTo>
                  <a:pt x="271" y="1313"/>
                </a:lnTo>
                <a:lnTo>
                  <a:pt x="274" y="1314"/>
                </a:lnTo>
                <a:lnTo>
                  <a:pt x="274" y="1314"/>
                </a:lnTo>
                <a:lnTo>
                  <a:pt x="284" y="1315"/>
                </a:lnTo>
                <a:lnTo>
                  <a:pt x="295" y="1314"/>
                </a:lnTo>
                <a:lnTo>
                  <a:pt x="299" y="1313"/>
                </a:lnTo>
                <a:lnTo>
                  <a:pt x="302" y="1310"/>
                </a:lnTo>
                <a:lnTo>
                  <a:pt x="306" y="1308"/>
                </a:lnTo>
                <a:lnTo>
                  <a:pt x="307" y="1304"/>
                </a:lnTo>
                <a:lnTo>
                  <a:pt x="307" y="1304"/>
                </a:lnTo>
                <a:lnTo>
                  <a:pt x="307" y="1300"/>
                </a:lnTo>
                <a:lnTo>
                  <a:pt x="306" y="1294"/>
                </a:lnTo>
                <a:lnTo>
                  <a:pt x="301" y="1279"/>
                </a:lnTo>
                <a:lnTo>
                  <a:pt x="293" y="1262"/>
                </a:lnTo>
                <a:lnTo>
                  <a:pt x="283" y="1162"/>
                </a:lnTo>
                <a:lnTo>
                  <a:pt x="297" y="1153"/>
                </a:lnTo>
                <a:lnTo>
                  <a:pt x="278" y="1073"/>
                </a:lnTo>
                <a:lnTo>
                  <a:pt x="278" y="1059"/>
                </a:lnTo>
                <a:lnTo>
                  <a:pt x="340" y="1054"/>
                </a:lnTo>
                <a:lnTo>
                  <a:pt x="340" y="1054"/>
                </a:lnTo>
                <a:lnTo>
                  <a:pt x="349" y="1080"/>
                </a:lnTo>
                <a:lnTo>
                  <a:pt x="356" y="1101"/>
                </a:lnTo>
                <a:lnTo>
                  <a:pt x="358" y="1112"/>
                </a:lnTo>
                <a:lnTo>
                  <a:pt x="359" y="1120"/>
                </a:lnTo>
                <a:lnTo>
                  <a:pt x="359" y="1120"/>
                </a:lnTo>
                <a:lnTo>
                  <a:pt x="358" y="1128"/>
                </a:lnTo>
                <a:lnTo>
                  <a:pt x="355" y="1139"/>
                </a:lnTo>
                <a:lnTo>
                  <a:pt x="348" y="1161"/>
                </a:lnTo>
                <a:lnTo>
                  <a:pt x="346" y="1172"/>
                </a:lnTo>
                <a:lnTo>
                  <a:pt x="343" y="1183"/>
                </a:lnTo>
                <a:lnTo>
                  <a:pt x="343" y="1191"/>
                </a:lnTo>
                <a:lnTo>
                  <a:pt x="343" y="1193"/>
                </a:lnTo>
                <a:lnTo>
                  <a:pt x="345" y="1196"/>
                </a:lnTo>
                <a:lnTo>
                  <a:pt x="345" y="1196"/>
                </a:lnTo>
                <a:lnTo>
                  <a:pt x="349" y="1199"/>
                </a:lnTo>
                <a:lnTo>
                  <a:pt x="355" y="1200"/>
                </a:lnTo>
                <a:lnTo>
                  <a:pt x="364" y="1201"/>
                </a:lnTo>
                <a:lnTo>
                  <a:pt x="373" y="1201"/>
                </a:lnTo>
                <a:lnTo>
                  <a:pt x="382" y="1199"/>
                </a:lnTo>
                <a:lnTo>
                  <a:pt x="392" y="1197"/>
                </a:lnTo>
                <a:lnTo>
                  <a:pt x="401" y="1192"/>
                </a:lnTo>
                <a:lnTo>
                  <a:pt x="411" y="1186"/>
                </a:lnTo>
                <a:lnTo>
                  <a:pt x="411" y="1186"/>
                </a:lnTo>
                <a:lnTo>
                  <a:pt x="419" y="1179"/>
                </a:lnTo>
                <a:lnTo>
                  <a:pt x="427" y="1170"/>
                </a:lnTo>
                <a:lnTo>
                  <a:pt x="434" y="1160"/>
                </a:lnTo>
                <a:lnTo>
                  <a:pt x="442" y="1151"/>
                </a:lnTo>
                <a:lnTo>
                  <a:pt x="447" y="1140"/>
                </a:lnTo>
                <a:lnTo>
                  <a:pt x="452" y="1131"/>
                </a:lnTo>
                <a:lnTo>
                  <a:pt x="456" y="1122"/>
                </a:lnTo>
                <a:lnTo>
                  <a:pt x="458" y="1115"/>
                </a:lnTo>
                <a:lnTo>
                  <a:pt x="458" y="1115"/>
                </a:lnTo>
                <a:lnTo>
                  <a:pt x="459" y="1110"/>
                </a:lnTo>
                <a:lnTo>
                  <a:pt x="462" y="1107"/>
                </a:lnTo>
                <a:lnTo>
                  <a:pt x="465" y="1103"/>
                </a:lnTo>
                <a:lnTo>
                  <a:pt x="466" y="1101"/>
                </a:lnTo>
                <a:lnTo>
                  <a:pt x="466" y="1097"/>
                </a:lnTo>
                <a:lnTo>
                  <a:pt x="465" y="1092"/>
                </a:lnTo>
                <a:lnTo>
                  <a:pt x="463" y="1082"/>
                </a:lnTo>
                <a:lnTo>
                  <a:pt x="463" y="1082"/>
                </a:lnTo>
                <a:lnTo>
                  <a:pt x="455" y="1060"/>
                </a:lnTo>
                <a:lnTo>
                  <a:pt x="445" y="1038"/>
                </a:lnTo>
                <a:lnTo>
                  <a:pt x="434" y="1016"/>
                </a:lnTo>
                <a:lnTo>
                  <a:pt x="434" y="1016"/>
                </a:lnTo>
                <a:lnTo>
                  <a:pt x="444" y="1009"/>
                </a:lnTo>
                <a:lnTo>
                  <a:pt x="463" y="992"/>
                </a:lnTo>
                <a:lnTo>
                  <a:pt x="473" y="983"/>
                </a:lnTo>
                <a:lnTo>
                  <a:pt x="483" y="973"/>
                </a:lnTo>
                <a:lnTo>
                  <a:pt x="489" y="965"/>
                </a:lnTo>
                <a:lnTo>
                  <a:pt x="491" y="962"/>
                </a:lnTo>
                <a:lnTo>
                  <a:pt x="491" y="959"/>
                </a:lnTo>
                <a:lnTo>
                  <a:pt x="491" y="959"/>
                </a:lnTo>
                <a:lnTo>
                  <a:pt x="491" y="955"/>
                </a:lnTo>
                <a:lnTo>
                  <a:pt x="492" y="951"/>
                </a:lnTo>
                <a:lnTo>
                  <a:pt x="495" y="947"/>
                </a:lnTo>
                <a:lnTo>
                  <a:pt x="498" y="944"/>
                </a:lnTo>
                <a:lnTo>
                  <a:pt x="507" y="939"/>
                </a:lnTo>
                <a:lnTo>
                  <a:pt x="515" y="936"/>
                </a:lnTo>
                <a:lnTo>
                  <a:pt x="515" y="936"/>
                </a:lnTo>
                <a:lnTo>
                  <a:pt x="520" y="933"/>
                </a:lnTo>
                <a:lnTo>
                  <a:pt x="525" y="929"/>
                </a:lnTo>
                <a:lnTo>
                  <a:pt x="538" y="913"/>
                </a:lnTo>
                <a:lnTo>
                  <a:pt x="548" y="899"/>
                </a:lnTo>
                <a:lnTo>
                  <a:pt x="553" y="893"/>
                </a:lnTo>
                <a:lnTo>
                  <a:pt x="562" y="884"/>
                </a:lnTo>
                <a:lnTo>
                  <a:pt x="614" y="1025"/>
                </a:lnTo>
                <a:lnTo>
                  <a:pt x="614" y="1025"/>
                </a:lnTo>
                <a:lnTo>
                  <a:pt x="624" y="1029"/>
                </a:lnTo>
                <a:lnTo>
                  <a:pt x="631" y="1031"/>
                </a:lnTo>
                <a:lnTo>
                  <a:pt x="633" y="1034"/>
                </a:lnTo>
                <a:lnTo>
                  <a:pt x="633" y="1035"/>
                </a:lnTo>
                <a:lnTo>
                  <a:pt x="633" y="1035"/>
                </a:lnTo>
                <a:lnTo>
                  <a:pt x="633" y="1037"/>
                </a:lnTo>
                <a:lnTo>
                  <a:pt x="635" y="1041"/>
                </a:lnTo>
                <a:lnTo>
                  <a:pt x="640" y="1051"/>
                </a:lnTo>
                <a:lnTo>
                  <a:pt x="645" y="1062"/>
                </a:lnTo>
                <a:lnTo>
                  <a:pt x="647" y="1068"/>
                </a:lnTo>
                <a:lnTo>
                  <a:pt x="647" y="1068"/>
                </a:lnTo>
                <a:lnTo>
                  <a:pt x="647" y="1069"/>
                </a:lnTo>
                <a:lnTo>
                  <a:pt x="648" y="1069"/>
                </a:lnTo>
                <a:lnTo>
                  <a:pt x="651" y="1071"/>
                </a:lnTo>
                <a:lnTo>
                  <a:pt x="657" y="1073"/>
                </a:lnTo>
                <a:lnTo>
                  <a:pt x="685" y="1148"/>
                </a:lnTo>
                <a:lnTo>
                  <a:pt x="680" y="1162"/>
                </a:lnTo>
                <a:lnTo>
                  <a:pt x="680" y="1162"/>
                </a:lnTo>
                <a:lnTo>
                  <a:pt x="687" y="1186"/>
                </a:lnTo>
                <a:lnTo>
                  <a:pt x="693" y="1203"/>
                </a:lnTo>
                <a:lnTo>
                  <a:pt x="697" y="1207"/>
                </a:lnTo>
                <a:lnTo>
                  <a:pt x="699" y="1210"/>
                </a:lnTo>
                <a:lnTo>
                  <a:pt x="699" y="1210"/>
                </a:lnTo>
                <a:lnTo>
                  <a:pt x="705" y="1210"/>
                </a:lnTo>
                <a:lnTo>
                  <a:pt x="713" y="1209"/>
                </a:lnTo>
                <a:lnTo>
                  <a:pt x="718" y="1207"/>
                </a:lnTo>
                <a:lnTo>
                  <a:pt x="722" y="1205"/>
                </a:lnTo>
                <a:lnTo>
                  <a:pt x="725" y="1201"/>
                </a:lnTo>
                <a:lnTo>
                  <a:pt x="728" y="1196"/>
                </a:lnTo>
                <a:lnTo>
                  <a:pt x="728" y="1196"/>
                </a:lnTo>
                <a:lnTo>
                  <a:pt x="729" y="1190"/>
                </a:lnTo>
                <a:lnTo>
                  <a:pt x="729" y="1183"/>
                </a:lnTo>
                <a:lnTo>
                  <a:pt x="726" y="1177"/>
                </a:lnTo>
                <a:lnTo>
                  <a:pt x="724" y="1170"/>
                </a:lnTo>
                <a:lnTo>
                  <a:pt x="719" y="1159"/>
                </a:lnTo>
                <a:lnTo>
                  <a:pt x="713" y="1153"/>
                </a:lnTo>
                <a:lnTo>
                  <a:pt x="713" y="1153"/>
                </a:lnTo>
                <a:lnTo>
                  <a:pt x="710" y="1151"/>
                </a:lnTo>
                <a:lnTo>
                  <a:pt x="706" y="1149"/>
                </a:lnTo>
                <a:lnTo>
                  <a:pt x="703" y="1146"/>
                </a:lnTo>
                <a:lnTo>
                  <a:pt x="699" y="1139"/>
                </a:lnTo>
                <a:lnTo>
                  <a:pt x="699" y="1139"/>
                </a:lnTo>
                <a:lnTo>
                  <a:pt x="693" y="1122"/>
                </a:lnTo>
                <a:lnTo>
                  <a:pt x="685" y="1099"/>
                </a:lnTo>
                <a:lnTo>
                  <a:pt x="676" y="1068"/>
                </a:lnTo>
                <a:lnTo>
                  <a:pt x="676" y="1068"/>
                </a:lnTo>
                <a:lnTo>
                  <a:pt x="677" y="1067"/>
                </a:lnTo>
                <a:lnTo>
                  <a:pt x="678" y="1064"/>
                </a:lnTo>
                <a:lnTo>
                  <a:pt x="678" y="1059"/>
                </a:lnTo>
                <a:lnTo>
                  <a:pt x="676" y="1049"/>
                </a:lnTo>
                <a:lnTo>
                  <a:pt x="676" y="1049"/>
                </a:lnTo>
                <a:lnTo>
                  <a:pt x="666" y="1021"/>
                </a:lnTo>
                <a:lnTo>
                  <a:pt x="586" y="841"/>
                </a:lnTo>
                <a:lnTo>
                  <a:pt x="586" y="841"/>
                </a:lnTo>
                <a:lnTo>
                  <a:pt x="590" y="812"/>
                </a:lnTo>
                <a:lnTo>
                  <a:pt x="592" y="790"/>
                </a:lnTo>
                <a:lnTo>
                  <a:pt x="592" y="783"/>
                </a:lnTo>
                <a:lnTo>
                  <a:pt x="590" y="780"/>
                </a:lnTo>
                <a:lnTo>
                  <a:pt x="590" y="780"/>
                </a:lnTo>
                <a:lnTo>
                  <a:pt x="583" y="778"/>
                </a:lnTo>
                <a:lnTo>
                  <a:pt x="573" y="778"/>
                </a:lnTo>
                <a:lnTo>
                  <a:pt x="557" y="780"/>
                </a:lnTo>
                <a:lnTo>
                  <a:pt x="557" y="780"/>
                </a:lnTo>
                <a:lnTo>
                  <a:pt x="546" y="725"/>
                </a:lnTo>
                <a:lnTo>
                  <a:pt x="536" y="684"/>
                </a:lnTo>
                <a:lnTo>
                  <a:pt x="529" y="657"/>
                </a:lnTo>
                <a:lnTo>
                  <a:pt x="529" y="657"/>
                </a:lnTo>
                <a:lnTo>
                  <a:pt x="521" y="631"/>
                </a:lnTo>
                <a:lnTo>
                  <a:pt x="516" y="620"/>
                </a:lnTo>
                <a:lnTo>
                  <a:pt x="510" y="609"/>
                </a:lnTo>
                <a:lnTo>
                  <a:pt x="510" y="609"/>
                </a:lnTo>
                <a:lnTo>
                  <a:pt x="503" y="595"/>
                </a:lnTo>
                <a:lnTo>
                  <a:pt x="490" y="565"/>
                </a:lnTo>
                <a:lnTo>
                  <a:pt x="455" y="480"/>
                </a:lnTo>
                <a:lnTo>
                  <a:pt x="406" y="359"/>
                </a:lnTo>
                <a:lnTo>
                  <a:pt x="406" y="359"/>
                </a:lnTo>
                <a:lnTo>
                  <a:pt x="408" y="360"/>
                </a:lnTo>
                <a:lnTo>
                  <a:pt x="412" y="360"/>
                </a:lnTo>
                <a:lnTo>
                  <a:pt x="414" y="360"/>
                </a:lnTo>
                <a:lnTo>
                  <a:pt x="418" y="359"/>
                </a:lnTo>
                <a:lnTo>
                  <a:pt x="421" y="355"/>
                </a:lnTo>
                <a:lnTo>
                  <a:pt x="424" y="352"/>
                </a:lnTo>
                <a:lnTo>
                  <a:pt x="425" y="345"/>
                </a:lnTo>
                <a:lnTo>
                  <a:pt x="425" y="345"/>
                </a:lnTo>
                <a:lnTo>
                  <a:pt x="426" y="329"/>
                </a:lnTo>
                <a:lnTo>
                  <a:pt x="427" y="314"/>
                </a:lnTo>
                <a:lnTo>
                  <a:pt x="427" y="300"/>
                </a:lnTo>
                <a:lnTo>
                  <a:pt x="426" y="294"/>
                </a:lnTo>
                <a:lnTo>
                  <a:pt x="425" y="288"/>
                </a:lnTo>
                <a:lnTo>
                  <a:pt x="425" y="288"/>
                </a:lnTo>
                <a:lnTo>
                  <a:pt x="424" y="283"/>
                </a:lnTo>
                <a:lnTo>
                  <a:pt x="424" y="281"/>
                </a:lnTo>
                <a:lnTo>
                  <a:pt x="425" y="276"/>
                </a:lnTo>
                <a:lnTo>
                  <a:pt x="425" y="273"/>
                </a:lnTo>
                <a:lnTo>
                  <a:pt x="423" y="269"/>
                </a:lnTo>
                <a:lnTo>
                  <a:pt x="418" y="263"/>
                </a:lnTo>
                <a:lnTo>
                  <a:pt x="411" y="255"/>
                </a:lnTo>
                <a:lnTo>
                  <a:pt x="411" y="255"/>
                </a:lnTo>
                <a:lnTo>
                  <a:pt x="401" y="246"/>
                </a:lnTo>
                <a:lnTo>
                  <a:pt x="391" y="238"/>
                </a:lnTo>
                <a:lnTo>
                  <a:pt x="379" y="231"/>
                </a:lnTo>
                <a:lnTo>
                  <a:pt x="369" y="227"/>
                </a:lnTo>
                <a:lnTo>
                  <a:pt x="352" y="220"/>
                </a:lnTo>
                <a:lnTo>
                  <a:pt x="345" y="217"/>
                </a:lnTo>
                <a:lnTo>
                  <a:pt x="345" y="217"/>
                </a:lnTo>
                <a:lnTo>
                  <a:pt x="330" y="196"/>
                </a:lnTo>
                <a:lnTo>
                  <a:pt x="319" y="178"/>
                </a:lnTo>
                <a:lnTo>
                  <a:pt x="315" y="169"/>
                </a:lnTo>
                <a:lnTo>
                  <a:pt x="312" y="160"/>
                </a:lnTo>
                <a:lnTo>
                  <a:pt x="312" y="160"/>
                </a:lnTo>
                <a:lnTo>
                  <a:pt x="309" y="149"/>
                </a:lnTo>
                <a:lnTo>
                  <a:pt x="310" y="142"/>
                </a:lnTo>
                <a:lnTo>
                  <a:pt x="312" y="131"/>
                </a:lnTo>
                <a:lnTo>
                  <a:pt x="312" y="113"/>
                </a:lnTo>
                <a:lnTo>
                  <a:pt x="312" y="113"/>
                </a:lnTo>
                <a:lnTo>
                  <a:pt x="310" y="107"/>
                </a:lnTo>
                <a:lnTo>
                  <a:pt x="309" y="101"/>
                </a:lnTo>
                <a:lnTo>
                  <a:pt x="306" y="94"/>
                </a:lnTo>
                <a:lnTo>
                  <a:pt x="302" y="88"/>
                </a:lnTo>
                <a:lnTo>
                  <a:pt x="291" y="75"/>
                </a:lnTo>
                <a:lnTo>
                  <a:pt x="280" y="64"/>
                </a:lnTo>
                <a:lnTo>
                  <a:pt x="265" y="53"/>
                </a:lnTo>
                <a:lnTo>
                  <a:pt x="251" y="43"/>
                </a:lnTo>
                <a:lnTo>
                  <a:pt x="238" y="36"/>
                </a:lnTo>
                <a:lnTo>
                  <a:pt x="226" y="33"/>
                </a:lnTo>
                <a:lnTo>
                  <a:pt x="226" y="33"/>
                </a:lnTo>
                <a:lnTo>
                  <a:pt x="208" y="29"/>
                </a:lnTo>
                <a:lnTo>
                  <a:pt x="195" y="28"/>
                </a:lnTo>
                <a:lnTo>
                  <a:pt x="184" y="28"/>
                </a:lnTo>
                <a:lnTo>
                  <a:pt x="184" y="28"/>
                </a:lnTo>
                <a:lnTo>
                  <a:pt x="179" y="23"/>
                </a:lnTo>
                <a:lnTo>
                  <a:pt x="173" y="20"/>
                </a:lnTo>
                <a:lnTo>
                  <a:pt x="165" y="14"/>
                </a:lnTo>
                <a:lnTo>
                  <a:pt x="154" y="9"/>
                </a:lnTo>
                <a:lnTo>
                  <a:pt x="143" y="4"/>
                </a:lnTo>
                <a:lnTo>
                  <a:pt x="128" y="1"/>
                </a:lnTo>
                <a:lnTo>
                  <a:pt x="113" y="0"/>
                </a:lnTo>
                <a:lnTo>
                  <a:pt x="113" y="0"/>
                </a:lnTo>
                <a:lnTo>
                  <a:pt x="99" y="0"/>
                </a:lnTo>
                <a:lnTo>
                  <a:pt x="87" y="2"/>
                </a:lnTo>
                <a:lnTo>
                  <a:pt x="78" y="6"/>
                </a:lnTo>
                <a:lnTo>
                  <a:pt x="72" y="9"/>
                </a:lnTo>
                <a:lnTo>
                  <a:pt x="66" y="13"/>
                </a:lnTo>
                <a:lnTo>
                  <a:pt x="63" y="15"/>
                </a:lnTo>
                <a:lnTo>
                  <a:pt x="61" y="19"/>
                </a:lnTo>
                <a:lnTo>
                  <a:pt x="61" y="19"/>
                </a:lnTo>
                <a:lnTo>
                  <a:pt x="56" y="21"/>
                </a:lnTo>
                <a:lnTo>
                  <a:pt x="47" y="27"/>
                </a:lnTo>
                <a:lnTo>
                  <a:pt x="41" y="32"/>
                </a:lnTo>
                <a:lnTo>
                  <a:pt x="34" y="38"/>
                </a:lnTo>
                <a:lnTo>
                  <a:pt x="28" y="43"/>
                </a:lnTo>
                <a:lnTo>
                  <a:pt x="23" y="52"/>
                </a:lnTo>
                <a:lnTo>
                  <a:pt x="23" y="52"/>
                </a:lnTo>
                <a:lnTo>
                  <a:pt x="14" y="72"/>
                </a:lnTo>
                <a:lnTo>
                  <a:pt x="8" y="84"/>
                </a:lnTo>
                <a:lnTo>
                  <a:pt x="4" y="97"/>
                </a:lnTo>
                <a:lnTo>
                  <a:pt x="2" y="110"/>
                </a:lnTo>
                <a:lnTo>
                  <a:pt x="1" y="121"/>
                </a:lnTo>
                <a:lnTo>
                  <a:pt x="2" y="127"/>
                </a:lnTo>
                <a:lnTo>
                  <a:pt x="3" y="132"/>
                </a:lnTo>
                <a:lnTo>
                  <a:pt x="5" y="137"/>
                </a:lnTo>
                <a:lnTo>
                  <a:pt x="9" y="142"/>
                </a:lnTo>
                <a:lnTo>
                  <a:pt x="9" y="142"/>
                </a:lnTo>
                <a:lnTo>
                  <a:pt x="16" y="151"/>
                </a:lnTo>
                <a:lnTo>
                  <a:pt x="23" y="163"/>
                </a:lnTo>
                <a:lnTo>
                  <a:pt x="29" y="176"/>
                </a:lnTo>
                <a:lnTo>
                  <a:pt x="35" y="190"/>
                </a:lnTo>
                <a:lnTo>
                  <a:pt x="40" y="203"/>
                </a:lnTo>
                <a:lnTo>
                  <a:pt x="43" y="216"/>
                </a:lnTo>
                <a:lnTo>
                  <a:pt x="46" y="227"/>
                </a:lnTo>
                <a:lnTo>
                  <a:pt x="47" y="236"/>
                </a:lnTo>
                <a:lnTo>
                  <a:pt x="47" y="236"/>
                </a:lnTo>
                <a:lnTo>
                  <a:pt x="47" y="251"/>
                </a:lnTo>
                <a:lnTo>
                  <a:pt x="44" y="264"/>
                </a:lnTo>
                <a:lnTo>
                  <a:pt x="42" y="279"/>
                </a:lnTo>
                <a:lnTo>
                  <a:pt x="67" y="267"/>
                </a:lnTo>
                <a:lnTo>
                  <a:pt x="70" y="264"/>
                </a:lnTo>
                <a:lnTo>
                  <a:pt x="75" y="212"/>
                </a:lnTo>
                <a:lnTo>
                  <a:pt x="85" y="274"/>
                </a:lnTo>
                <a:close/>
                <a:moveTo>
                  <a:pt x="203" y="108"/>
                </a:moveTo>
                <a:lnTo>
                  <a:pt x="203" y="108"/>
                </a:lnTo>
                <a:lnTo>
                  <a:pt x="219" y="125"/>
                </a:lnTo>
                <a:lnTo>
                  <a:pt x="235" y="142"/>
                </a:lnTo>
                <a:lnTo>
                  <a:pt x="250" y="156"/>
                </a:lnTo>
                <a:lnTo>
                  <a:pt x="250" y="156"/>
                </a:lnTo>
                <a:lnTo>
                  <a:pt x="256" y="162"/>
                </a:lnTo>
                <a:lnTo>
                  <a:pt x="261" y="166"/>
                </a:lnTo>
                <a:lnTo>
                  <a:pt x="263" y="170"/>
                </a:lnTo>
                <a:lnTo>
                  <a:pt x="264" y="173"/>
                </a:lnTo>
                <a:lnTo>
                  <a:pt x="264" y="178"/>
                </a:lnTo>
                <a:lnTo>
                  <a:pt x="264" y="179"/>
                </a:lnTo>
                <a:lnTo>
                  <a:pt x="264" y="179"/>
                </a:lnTo>
                <a:lnTo>
                  <a:pt x="249" y="175"/>
                </a:lnTo>
                <a:lnTo>
                  <a:pt x="236" y="171"/>
                </a:lnTo>
                <a:lnTo>
                  <a:pt x="226" y="170"/>
                </a:lnTo>
                <a:lnTo>
                  <a:pt x="226" y="170"/>
                </a:lnTo>
                <a:lnTo>
                  <a:pt x="219" y="171"/>
                </a:lnTo>
                <a:lnTo>
                  <a:pt x="211" y="172"/>
                </a:lnTo>
                <a:lnTo>
                  <a:pt x="203" y="175"/>
                </a:lnTo>
                <a:lnTo>
                  <a:pt x="203" y="175"/>
                </a:lnTo>
                <a:lnTo>
                  <a:pt x="196" y="163"/>
                </a:lnTo>
                <a:lnTo>
                  <a:pt x="191" y="153"/>
                </a:lnTo>
                <a:lnTo>
                  <a:pt x="190" y="150"/>
                </a:lnTo>
                <a:lnTo>
                  <a:pt x="189" y="146"/>
                </a:lnTo>
                <a:lnTo>
                  <a:pt x="189" y="146"/>
                </a:lnTo>
                <a:lnTo>
                  <a:pt x="191" y="138"/>
                </a:lnTo>
                <a:lnTo>
                  <a:pt x="196" y="125"/>
                </a:lnTo>
                <a:lnTo>
                  <a:pt x="203" y="108"/>
                </a:lnTo>
                <a:lnTo>
                  <a:pt x="203" y="108"/>
                </a:lnTo>
                <a:close/>
                <a:moveTo>
                  <a:pt x="486" y="619"/>
                </a:moveTo>
                <a:lnTo>
                  <a:pt x="486" y="619"/>
                </a:lnTo>
                <a:lnTo>
                  <a:pt x="491" y="625"/>
                </a:lnTo>
                <a:lnTo>
                  <a:pt x="502" y="640"/>
                </a:lnTo>
                <a:lnTo>
                  <a:pt x="508" y="651"/>
                </a:lnTo>
                <a:lnTo>
                  <a:pt x="514" y="664"/>
                </a:lnTo>
                <a:lnTo>
                  <a:pt x="517" y="677"/>
                </a:lnTo>
                <a:lnTo>
                  <a:pt x="520" y="690"/>
                </a:lnTo>
                <a:lnTo>
                  <a:pt x="520" y="690"/>
                </a:lnTo>
                <a:lnTo>
                  <a:pt x="523" y="718"/>
                </a:lnTo>
                <a:lnTo>
                  <a:pt x="528" y="747"/>
                </a:lnTo>
                <a:lnTo>
                  <a:pt x="534" y="775"/>
                </a:lnTo>
                <a:lnTo>
                  <a:pt x="524" y="780"/>
                </a:lnTo>
                <a:lnTo>
                  <a:pt x="449" y="652"/>
                </a:lnTo>
                <a:lnTo>
                  <a:pt x="449" y="633"/>
                </a:lnTo>
                <a:lnTo>
                  <a:pt x="486" y="619"/>
                </a:lnTo>
                <a:close/>
                <a:moveTo>
                  <a:pt x="453" y="695"/>
                </a:moveTo>
                <a:lnTo>
                  <a:pt x="453" y="695"/>
                </a:lnTo>
                <a:lnTo>
                  <a:pt x="486" y="747"/>
                </a:lnTo>
                <a:lnTo>
                  <a:pt x="486" y="747"/>
                </a:lnTo>
                <a:lnTo>
                  <a:pt x="503" y="771"/>
                </a:lnTo>
                <a:lnTo>
                  <a:pt x="510" y="782"/>
                </a:lnTo>
                <a:lnTo>
                  <a:pt x="515" y="789"/>
                </a:lnTo>
                <a:lnTo>
                  <a:pt x="515" y="789"/>
                </a:lnTo>
                <a:lnTo>
                  <a:pt x="515" y="790"/>
                </a:lnTo>
                <a:lnTo>
                  <a:pt x="515" y="791"/>
                </a:lnTo>
                <a:lnTo>
                  <a:pt x="514" y="793"/>
                </a:lnTo>
                <a:lnTo>
                  <a:pt x="504" y="796"/>
                </a:lnTo>
                <a:lnTo>
                  <a:pt x="494" y="799"/>
                </a:lnTo>
                <a:lnTo>
                  <a:pt x="486" y="799"/>
                </a:lnTo>
                <a:lnTo>
                  <a:pt x="486" y="799"/>
                </a:lnTo>
                <a:lnTo>
                  <a:pt x="483" y="795"/>
                </a:lnTo>
                <a:lnTo>
                  <a:pt x="478" y="784"/>
                </a:lnTo>
                <a:lnTo>
                  <a:pt x="464" y="756"/>
                </a:lnTo>
                <a:lnTo>
                  <a:pt x="444" y="713"/>
                </a:lnTo>
                <a:lnTo>
                  <a:pt x="453" y="695"/>
                </a:lnTo>
                <a:close/>
              </a:path>
            </a:pathLst>
          </a:custGeom>
          <a:gradFill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</a:gra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5">
            <a:extLst>
              <a:ext uri="{FF2B5EF4-FFF2-40B4-BE49-F238E27FC236}">
                <a16:creationId xmlns:a16="http://schemas.microsoft.com/office/drawing/2014/main" id="{B483691E-7A85-A08B-1E24-1424916304CD}"/>
              </a:ext>
            </a:extLst>
          </p:cNvPr>
          <p:cNvSpPr>
            <a:spLocks noEditPoints="1"/>
          </p:cNvSpPr>
          <p:nvPr/>
        </p:nvSpPr>
        <p:spPr bwMode="auto">
          <a:xfrm>
            <a:off x="4429631" y="3847645"/>
            <a:ext cx="1250407" cy="2580145"/>
          </a:xfrm>
          <a:custGeom>
            <a:avLst/>
            <a:gdLst>
              <a:gd name="T0" fmla="*/ 57 w 662"/>
              <a:gd name="T1" fmla="*/ 763 h 1366"/>
              <a:gd name="T2" fmla="*/ 6 w 662"/>
              <a:gd name="T3" fmla="*/ 842 h 1366"/>
              <a:gd name="T4" fmla="*/ 63 w 662"/>
              <a:gd name="T5" fmla="*/ 944 h 1366"/>
              <a:gd name="T6" fmla="*/ 181 w 662"/>
              <a:gd name="T7" fmla="*/ 1022 h 1366"/>
              <a:gd name="T8" fmla="*/ 169 w 662"/>
              <a:gd name="T9" fmla="*/ 1074 h 1366"/>
              <a:gd name="T10" fmla="*/ 105 w 662"/>
              <a:gd name="T11" fmla="*/ 1155 h 1366"/>
              <a:gd name="T12" fmla="*/ 157 w 662"/>
              <a:gd name="T13" fmla="*/ 1159 h 1366"/>
              <a:gd name="T14" fmla="*/ 235 w 662"/>
              <a:gd name="T15" fmla="*/ 1157 h 1366"/>
              <a:gd name="T16" fmla="*/ 261 w 662"/>
              <a:gd name="T17" fmla="*/ 1174 h 1366"/>
              <a:gd name="T18" fmla="*/ 266 w 662"/>
              <a:gd name="T19" fmla="*/ 1301 h 1366"/>
              <a:gd name="T20" fmla="*/ 275 w 662"/>
              <a:gd name="T21" fmla="*/ 1322 h 1366"/>
              <a:gd name="T22" fmla="*/ 297 w 662"/>
              <a:gd name="T23" fmla="*/ 1314 h 1366"/>
              <a:gd name="T24" fmla="*/ 291 w 662"/>
              <a:gd name="T25" fmla="*/ 1249 h 1366"/>
              <a:gd name="T26" fmla="*/ 285 w 662"/>
              <a:gd name="T27" fmla="*/ 1170 h 1366"/>
              <a:gd name="T28" fmla="*/ 328 w 662"/>
              <a:gd name="T29" fmla="*/ 1105 h 1366"/>
              <a:gd name="T30" fmla="*/ 402 w 662"/>
              <a:gd name="T31" fmla="*/ 1153 h 1366"/>
              <a:gd name="T32" fmla="*/ 449 w 662"/>
              <a:gd name="T33" fmla="*/ 1250 h 1366"/>
              <a:gd name="T34" fmla="*/ 437 w 662"/>
              <a:gd name="T35" fmla="*/ 1322 h 1366"/>
              <a:gd name="T36" fmla="*/ 430 w 662"/>
              <a:gd name="T37" fmla="*/ 1365 h 1366"/>
              <a:gd name="T38" fmla="*/ 477 w 662"/>
              <a:gd name="T39" fmla="*/ 1344 h 1366"/>
              <a:gd name="T40" fmla="*/ 540 w 662"/>
              <a:gd name="T41" fmla="*/ 1237 h 1366"/>
              <a:gd name="T42" fmla="*/ 489 w 662"/>
              <a:gd name="T43" fmla="*/ 1186 h 1366"/>
              <a:gd name="T44" fmla="*/ 458 w 662"/>
              <a:gd name="T45" fmla="*/ 1008 h 1366"/>
              <a:gd name="T46" fmla="*/ 421 w 662"/>
              <a:gd name="T47" fmla="*/ 899 h 1366"/>
              <a:gd name="T48" fmla="*/ 401 w 662"/>
              <a:gd name="T49" fmla="*/ 847 h 1366"/>
              <a:gd name="T50" fmla="*/ 581 w 662"/>
              <a:gd name="T51" fmla="*/ 1066 h 1366"/>
              <a:gd name="T52" fmla="*/ 625 w 662"/>
              <a:gd name="T53" fmla="*/ 1226 h 1366"/>
              <a:gd name="T54" fmla="*/ 655 w 662"/>
              <a:gd name="T55" fmla="*/ 1227 h 1366"/>
              <a:gd name="T56" fmla="*/ 618 w 662"/>
              <a:gd name="T57" fmla="*/ 1089 h 1366"/>
              <a:gd name="T58" fmla="*/ 610 w 662"/>
              <a:gd name="T59" fmla="*/ 1047 h 1366"/>
              <a:gd name="T60" fmla="*/ 505 w 662"/>
              <a:gd name="T61" fmla="*/ 654 h 1366"/>
              <a:gd name="T62" fmla="*/ 489 w 662"/>
              <a:gd name="T63" fmla="*/ 627 h 1366"/>
              <a:gd name="T64" fmla="*/ 471 w 662"/>
              <a:gd name="T65" fmla="*/ 428 h 1366"/>
              <a:gd name="T66" fmla="*/ 466 w 662"/>
              <a:gd name="T67" fmla="*/ 344 h 1366"/>
              <a:gd name="T68" fmla="*/ 471 w 662"/>
              <a:gd name="T69" fmla="*/ 279 h 1366"/>
              <a:gd name="T70" fmla="*/ 405 w 662"/>
              <a:gd name="T71" fmla="*/ 251 h 1366"/>
              <a:gd name="T72" fmla="*/ 384 w 662"/>
              <a:gd name="T73" fmla="*/ 163 h 1366"/>
              <a:gd name="T74" fmla="*/ 369 w 662"/>
              <a:gd name="T75" fmla="*/ 116 h 1366"/>
              <a:gd name="T76" fmla="*/ 297 w 662"/>
              <a:gd name="T77" fmla="*/ 72 h 1366"/>
              <a:gd name="T78" fmla="*/ 245 w 662"/>
              <a:gd name="T79" fmla="*/ 16 h 1366"/>
              <a:gd name="T80" fmla="*/ 178 w 662"/>
              <a:gd name="T81" fmla="*/ 0 h 1366"/>
              <a:gd name="T82" fmla="*/ 142 w 662"/>
              <a:gd name="T83" fmla="*/ 22 h 1366"/>
              <a:gd name="T84" fmla="*/ 116 w 662"/>
              <a:gd name="T85" fmla="*/ 23 h 1366"/>
              <a:gd name="T86" fmla="*/ 109 w 662"/>
              <a:gd name="T87" fmla="*/ 26 h 1366"/>
              <a:gd name="T88" fmla="*/ 125 w 662"/>
              <a:gd name="T89" fmla="*/ 43 h 1366"/>
              <a:gd name="T90" fmla="*/ 116 w 662"/>
              <a:gd name="T91" fmla="*/ 107 h 1366"/>
              <a:gd name="T92" fmla="*/ 109 w 662"/>
              <a:gd name="T93" fmla="*/ 149 h 1366"/>
              <a:gd name="T94" fmla="*/ 122 w 662"/>
              <a:gd name="T95" fmla="*/ 157 h 1366"/>
              <a:gd name="T96" fmla="*/ 124 w 662"/>
              <a:gd name="T97" fmla="*/ 188 h 1366"/>
              <a:gd name="T98" fmla="*/ 159 w 662"/>
              <a:gd name="T99" fmla="*/ 205 h 1366"/>
              <a:gd name="T100" fmla="*/ 149 w 662"/>
              <a:gd name="T101" fmla="*/ 227 h 1366"/>
              <a:gd name="T102" fmla="*/ 84 w 662"/>
              <a:gd name="T103" fmla="*/ 359 h 1366"/>
              <a:gd name="T104" fmla="*/ 116 w 662"/>
              <a:gd name="T105" fmla="*/ 411 h 1366"/>
              <a:gd name="T106" fmla="*/ 120 w 662"/>
              <a:gd name="T107" fmla="*/ 428 h 1366"/>
              <a:gd name="T108" fmla="*/ 489 w 662"/>
              <a:gd name="T109" fmla="*/ 679 h 1366"/>
              <a:gd name="T110" fmla="*/ 288 w 662"/>
              <a:gd name="T111" fmla="*/ 146 h 1366"/>
              <a:gd name="T112" fmla="*/ 310 w 662"/>
              <a:gd name="T113" fmla="*/ 159 h 1366"/>
              <a:gd name="T114" fmla="*/ 336 w 662"/>
              <a:gd name="T115" fmla="*/ 204 h 1366"/>
              <a:gd name="T116" fmla="*/ 301 w 662"/>
              <a:gd name="T117" fmla="*/ 203 h 1366"/>
              <a:gd name="T118" fmla="*/ 273 w 662"/>
              <a:gd name="T119" fmla="*/ 176 h 1366"/>
              <a:gd name="T120" fmla="*/ 172 w 662"/>
              <a:gd name="T121" fmla="*/ 534 h 1366"/>
              <a:gd name="T122" fmla="*/ 169 w 662"/>
              <a:gd name="T123" fmla="*/ 634 h 1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62" h="1366">
                <a:moveTo>
                  <a:pt x="152" y="651"/>
                </a:moveTo>
                <a:lnTo>
                  <a:pt x="152" y="651"/>
                </a:lnTo>
                <a:lnTo>
                  <a:pt x="149" y="656"/>
                </a:lnTo>
                <a:lnTo>
                  <a:pt x="139" y="667"/>
                </a:lnTo>
                <a:lnTo>
                  <a:pt x="111" y="700"/>
                </a:lnTo>
                <a:lnTo>
                  <a:pt x="57" y="763"/>
                </a:lnTo>
                <a:lnTo>
                  <a:pt x="57" y="763"/>
                </a:lnTo>
                <a:lnTo>
                  <a:pt x="39" y="780"/>
                </a:lnTo>
                <a:lnTo>
                  <a:pt x="20" y="799"/>
                </a:lnTo>
                <a:lnTo>
                  <a:pt x="6" y="814"/>
                </a:lnTo>
                <a:lnTo>
                  <a:pt x="1" y="819"/>
                </a:lnTo>
                <a:lnTo>
                  <a:pt x="0" y="822"/>
                </a:lnTo>
                <a:lnTo>
                  <a:pt x="0" y="822"/>
                </a:lnTo>
                <a:lnTo>
                  <a:pt x="6" y="842"/>
                </a:lnTo>
                <a:lnTo>
                  <a:pt x="13" y="860"/>
                </a:lnTo>
                <a:lnTo>
                  <a:pt x="21" y="881"/>
                </a:lnTo>
                <a:lnTo>
                  <a:pt x="33" y="904"/>
                </a:lnTo>
                <a:lnTo>
                  <a:pt x="39" y="914"/>
                </a:lnTo>
                <a:lnTo>
                  <a:pt x="46" y="925"/>
                </a:lnTo>
                <a:lnTo>
                  <a:pt x="54" y="934"/>
                </a:lnTo>
                <a:lnTo>
                  <a:pt x="63" y="944"/>
                </a:lnTo>
                <a:lnTo>
                  <a:pt x="71" y="952"/>
                </a:lnTo>
                <a:lnTo>
                  <a:pt x="80" y="958"/>
                </a:lnTo>
                <a:lnTo>
                  <a:pt x="80" y="958"/>
                </a:lnTo>
                <a:lnTo>
                  <a:pt x="117" y="982"/>
                </a:lnTo>
                <a:lnTo>
                  <a:pt x="149" y="1002"/>
                </a:lnTo>
                <a:lnTo>
                  <a:pt x="181" y="1022"/>
                </a:lnTo>
                <a:lnTo>
                  <a:pt x="181" y="1022"/>
                </a:lnTo>
                <a:lnTo>
                  <a:pt x="181" y="1029"/>
                </a:lnTo>
                <a:lnTo>
                  <a:pt x="180" y="1044"/>
                </a:lnTo>
                <a:lnTo>
                  <a:pt x="178" y="1053"/>
                </a:lnTo>
                <a:lnTo>
                  <a:pt x="176" y="1062"/>
                </a:lnTo>
                <a:lnTo>
                  <a:pt x="172" y="1069"/>
                </a:lnTo>
                <a:lnTo>
                  <a:pt x="169" y="1074"/>
                </a:lnTo>
                <a:lnTo>
                  <a:pt x="169" y="1074"/>
                </a:lnTo>
                <a:lnTo>
                  <a:pt x="151" y="1090"/>
                </a:lnTo>
                <a:lnTo>
                  <a:pt x="138" y="1103"/>
                </a:lnTo>
                <a:lnTo>
                  <a:pt x="126" y="1118"/>
                </a:lnTo>
                <a:lnTo>
                  <a:pt x="116" y="1132"/>
                </a:lnTo>
                <a:lnTo>
                  <a:pt x="107" y="1145"/>
                </a:lnTo>
                <a:lnTo>
                  <a:pt x="106" y="1151"/>
                </a:lnTo>
                <a:lnTo>
                  <a:pt x="105" y="1155"/>
                </a:lnTo>
                <a:lnTo>
                  <a:pt x="106" y="1159"/>
                </a:lnTo>
                <a:lnTo>
                  <a:pt x="109" y="1162"/>
                </a:lnTo>
                <a:lnTo>
                  <a:pt x="109" y="1162"/>
                </a:lnTo>
                <a:lnTo>
                  <a:pt x="113" y="1164"/>
                </a:lnTo>
                <a:lnTo>
                  <a:pt x="119" y="1164"/>
                </a:lnTo>
                <a:lnTo>
                  <a:pt x="136" y="1162"/>
                </a:lnTo>
                <a:lnTo>
                  <a:pt x="157" y="1159"/>
                </a:lnTo>
                <a:lnTo>
                  <a:pt x="180" y="1154"/>
                </a:lnTo>
                <a:lnTo>
                  <a:pt x="220" y="1144"/>
                </a:lnTo>
                <a:lnTo>
                  <a:pt x="236" y="1138"/>
                </a:lnTo>
                <a:lnTo>
                  <a:pt x="236" y="1138"/>
                </a:lnTo>
                <a:lnTo>
                  <a:pt x="236" y="1142"/>
                </a:lnTo>
                <a:lnTo>
                  <a:pt x="235" y="1152"/>
                </a:lnTo>
                <a:lnTo>
                  <a:pt x="235" y="1157"/>
                </a:lnTo>
                <a:lnTo>
                  <a:pt x="235" y="1162"/>
                </a:lnTo>
                <a:lnTo>
                  <a:pt x="237" y="1167"/>
                </a:lnTo>
                <a:lnTo>
                  <a:pt x="241" y="1170"/>
                </a:lnTo>
                <a:lnTo>
                  <a:pt x="241" y="1170"/>
                </a:lnTo>
                <a:lnTo>
                  <a:pt x="248" y="1173"/>
                </a:lnTo>
                <a:lnTo>
                  <a:pt x="255" y="1174"/>
                </a:lnTo>
                <a:lnTo>
                  <a:pt x="261" y="1174"/>
                </a:lnTo>
                <a:lnTo>
                  <a:pt x="273" y="1262"/>
                </a:lnTo>
                <a:lnTo>
                  <a:pt x="273" y="1262"/>
                </a:lnTo>
                <a:lnTo>
                  <a:pt x="271" y="1272"/>
                </a:lnTo>
                <a:lnTo>
                  <a:pt x="268" y="1285"/>
                </a:lnTo>
                <a:lnTo>
                  <a:pt x="268" y="1285"/>
                </a:lnTo>
                <a:lnTo>
                  <a:pt x="267" y="1292"/>
                </a:lnTo>
                <a:lnTo>
                  <a:pt x="266" y="1301"/>
                </a:lnTo>
                <a:lnTo>
                  <a:pt x="265" y="1307"/>
                </a:lnTo>
                <a:lnTo>
                  <a:pt x="266" y="1310"/>
                </a:lnTo>
                <a:lnTo>
                  <a:pt x="266" y="1315"/>
                </a:lnTo>
                <a:lnTo>
                  <a:pt x="268" y="1317"/>
                </a:lnTo>
                <a:lnTo>
                  <a:pt x="268" y="1317"/>
                </a:lnTo>
                <a:lnTo>
                  <a:pt x="272" y="1320"/>
                </a:lnTo>
                <a:lnTo>
                  <a:pt x="275" y="1322"/>
                </a:lnTo>
                <a:lnTo>
                  <a:pt x="280" y="1322"/>
                </a:lnTo>
                <a:lnTo>
                  <a:pt x="284" y="1323"/>
                </a:lnTo>
                <a:lnTo>
                  <a:pt x="287" y="1322"/>
                </a:lnTo>
                <a:lnTo>
                  <a:pt x="291" y="1321"/>
                </a:lnTo>
                <a:lnTo>
                  <a:pt x="294" y="1317"/>
                </a:lnTo>
                <a:lnTo>
                  <a:pt x="297" y="1314"/>
                </a:lnTo>
                <a:lnTo>
                  <a:pt x="297" y="1314"/>
                </a:lnTo>
                <a:lnTo>
                  <a:pt x="298" y="1309"/>
                </a:lnTo>
                <a:lnTo>
                  <a:pt x="299" y="1302"/>
                </a:lnTo>
                <a:lnTo>
                  <a:pt x="299" y="1288"/>
                </a:lnTo>
                <a:lnTo>
                  <a:pt x="297" y="1270"/>
                </a:lnTo>
                <a:lnTo>
                  <a:pt x="293" y="1262"/>
                </a:lnTo>
                <a:lnTo>
                  <a:pt x="293" y="1262"/>
                </a:lnTo>
                <a:lnTo>
                  <a:pt x="291" y="1249"/>
                </a:lnTo>
                <a:lnTo>
                  <a:pt x="286" y="1220"/>
                </a:lnTo>
                <a:lnTo>
                  <a:pt x="284" y="1204"/>
                </a:lnTo>
                <a:lnTo>
                  <a:pt x="282" y="1190"/>
                </a:lnTo>
                <a:lnTo>
                  <a:pt x="282" y="1178"/>
                </a:lnTo>
                <a:lnTo>
                  <a:pt x="284" y="1173"/>
                </a:lnTo>
                <a:lnTo>
                  <a:pt x="285" y="1170"/>
                </a:lnTo>
                <a:lnTo>
                  <a:pt x="285" y="1170"/>
                </a:lnTo>
                <a:lnTo>
                  <a:pt x="287" y="1164"/>
                </a:lnTo>
                <a:lnTo>
                  <a:pt x="288" y="1155"/>
                </a:lnTo>
                <a:lnTo>
                  <a:pt x="289" y="1134"/>
                </a:lnTo>
                <a:lnTo>
                  <a:pt x="289" y="1114"/>
                </a:lnTo>
                <a:lnTo>
                  <a:pt x="288" y="1106"/>
                </a:lnTo>
                <a:lnTo>
                  <a:pt x="288" y="1106"/>
                </a:lnTo>
                <a:lnTo>
                  <a:pt x="328" y="1105"/>
                </a:lnTo>
                <a:lnTo>
                  <a:pt x="357" y="1103"/>
                </a:lnTo>
                <a:lnTo>
                  <a:pt x="365" y="1103"/>
                </a:lnTo>
                <a:lnTo>
                  <a:pt x="369" y="1102"/>
                </a:lnTo>
                <a:lnTo>
                  <a:pt x="369" y="1102"/>
                </a:lnTo>
                <a:lnTo>
                  <a:pt x="373" y="1108"/>
                </a:lnTo>
                <a:lnTo>
                  <a:pt x="386" y="1127"/>
                </a:lnTo>
                <a:lnTo>
                  <a:pt x="402" y="1153"/>
                </a:lnTo>
                <a:lnTo>
                  <a:pt x="417" y="1181"/>
                </a:lnTo>
                <a:lnTo>
                  <a:pt x="417" y="1181"/>
                </a:lnTo>
                <a:lnTo>
                  <a:pt x="430" y="1207"/>
                </a:lnTo>
                <a:lnTo>
                  <a:pt x="441" y="1225"/>
                </a:lnTo>
                <a:lnTo>
                  <a:pt x="448" y="1239"/>
                </a:lnTo>
                <a:lnTo>
                  <a:pt x="449" y="1245"/>
                </a:lnTo>
                <a:lnTo>
                  <a:pt x="449" y="1250"/>
                </a:lnTo>
                <a:lnTo>
                  <a:pt x="449" y="1250"/>
                </a:lnTo>
                <a:lnTo>
                  <a:pt x="449" y="1263"/>
                </a:lnTo>
                <a:lnTo>
                  <a:pt x="448" y="1282"/>
                </a:lnTo>
                <a:lnTo>
                  <a:pt x="447" y="1291"/>
                </a:lnTo>
                <a:lnTo>
                  <a:pt x="444" y="1302"/>
                </a:lnTo>
                <a:lnTo>
                  <a:pt x="442" y="1311"/>
                </a:lnTo>
                <a:lnTo>
                  <a:pt x="437" y="1322"/>
                </a:lnTo>
                <a:lnTo>
                  <a:pt x="437" y="1322"/>
                </a:lnTo>
                <a:lnTo>
                  <a:pt x="429" y="1339"/>
                </a:lnTo>
                <a:lnTo>
                  <a:pt x="428" y="1347"/>
                </a:lnTo>
                <a:lnTo>
                  <a:pt x="427" y="1353"/>
                </a:lnTo>
                <a:lnTo>
                  <a:pt x="427" y="1357"/>
                </a:lnTo>
                <a:lnTo>
                  <a:pt x="428" y="1362"/>
                </a:lnTo>
                <a:lnTo>
                  <a:pt x="430" y="1365"/>
                </a:lnTo>
                <a:lnTo>
                  <a:pt x="434" y="1366"/>
                </a:lnTo>
                <a:lnTo>
                  <a:pt x="434" y="1366"/>
                </a:lnTo>
                <a:lnTo>
                  <a:pt x="438" y="1365"/>
                </a:lnTo>
                <a:lnTo>
                  <a:pt x="447" y="1362"/>
                </a:lnTo>
                <a:lnTo>
                  <a:pt x="456" y="1357"/>
                </a:lnTo>
                <a:lnTo>
                  <a:pt x="467" y="1352"/>
                </a:lnTo>
                <a:lnTo>
                  <a:pt x="477" y="1344"/>
                </a:lnTo>
                <a:lnTo>
                  <a:pt x="488" y="1336"/>
                </a:lnTo>
                <a:lnTo>
                  <a:pt x="496" y="1329"/>
                </a:lnTo>
                <a:lnTo>
                  <a:pt x="501" y="1322"/>
                </a:lnTo>
                <a:lnTo>
                  <a:pt x="501" y="1322"/>
                </a:lnTo>
                <a:lnTo>
                  <a:pt x="513" y="1300"/>
                </a:lnTo>
                <a:lnTo>
                  <a:pt x="527" y="1266"/>
                </a:lnTo>
                <a:lnTo>
                  <a:pt x="540" y="1237"/>
                </a:lnTo>
                <a:lnTo>
                  <a:pt x="546" y="1222"/>
                </a:lnTo>
                <a:lnTo>
                  <a:pt x="546" y="1222"/>
                </a:lnTo>
                <a:lnTo>
                  <a:pt x="545" y="1219"/>
                </a:lnTo>
                <a:lnTo>
                  <a:pt x="541" y="1216"/>
                </a:lnTo>
                <a:lnTo>
                  <a:pt x="533" y="1207"/>
                </a:lnTo>
                <a:lnTo>
                  <a:pt x="521" y="1198"/>
                </a:lnTo>
                <a:lnTo>
                  <a:pt x="489" y="1186"/>
                </a:lnTo>
                <a:lnTo>
                  <a:pt x="437" y="1074"/>
                </a:lnTo>
                <a:lnTo>
                  <a:pt x="466" y="1074"/>
                </a:lnTo>
                <a:lnTo>
                  <a:pt x="466" y="1074"/>
                </a:lnTo>
                <a:lnTo>
                  <a:pt x="466" y="1066"/>
                </a:lnTo>
                <a:lnTo>
                  <a:pt x="463" y="1041"/>
                </a:lnTo>
                <a:lnTo>
                  <a:pt x="461" y="1025"/>
                </a:lnTo>
                <a:lnTo>
                  <a:pt x="458" y="1008"/>
                </a:lnTo>
                <a:lnTo>
                  <a:pt x="455" y="989"/>
                </a:lnTo>
                <a:lnTo>
                  <a:pt x="449" y="970"/>
                </a:lnTo>
                <a:lnTo>
                  <a:pt x="449" y="970"/>
                </a:lnTo>
                <a:lnTo>
                  <a:pt x="440" y="942"/>
                </a:lnTo>
                <a:lnTo>
                  <a:pt x="434" y="924"/>
                </a:lnTo>
                <a:lnTo>
                  <a:pt x="421" y="899"/>
                </a:lnTo>
                <a:lnTo>
                  <a:pt x="421" y="899"/>
                </a:lnTo>
                <a:lnTo>
                  <a:pt x="417" y="892"/>
                </a:lnTo>
                <a:lnTo>
                  <a:pt x="414" y="887"/>
                </a:lnTo>
                <a:lnTo>
                  <a:pt x="406" y="882"/>
                </a:lnTo>
                <a:lnTo>
                  <a:pt x="404" y="878"/>
                </a:lnTo>
                <a:lnTo>
                  <a:pt x="402" y="872"/>
                </a:lnTo>
                <a:lnTo>
                  <a:pt x="401" y="862"/>
                </a:lnTo>
                <a:lnTo>
                  <a:pt x="401" y="847"/>
                </a:lnTo>
                <a:lnTo>
                  <a:pt x="401" y="847"/>
                </a:lnTo>
                <a:lnTo>
                  <a:pt x="403" y="823"/>
                </a:lnTo>
                <a:lnTo>
                  <a:pt x="406" y="795"/>
                </a:lnTo>
                <a:lnTo>
                  <a:pt x="416" y="728"/>
                </a:lnTo>
                <a:lnTo>
                  <a:pt x="429" y="647"/>
                </a:lnTo>
                <a:lnTo>
                  <a:pt x="509" y="847"/>
                </a:lnTo>
                <a:lnTo>
                  <a:pt x="581" y="1066"/>
                </a:lnTo>
                <a:lnTo>
                  <a:pt x="581" y="1066"/>
                </a:lnTo>
                <a:lnTo>
                  <a:pt x="583" y="1073"/>
                </a:lnTo>
                <a:lnTo>
                  <a:pt x="586" y="1082"/>
                </a:lnTo>
                <a:lnTo>
                  <a:pt x="593" y="1099"/>
                </a:lnTo>
                <a:lnTo>
                  <a:pt x="622" y="1181"/>
                </a:lnTo>
                <a:lnTo>
                  <a:pt x="625" y="1226"/>
                </a:lnTo>
                <a:lnTo>
                  <a:pt x="625" y="1226"/>
                </a:lnTo>
                <a:lnTo>
                  <a:pt x="626" y="1227"/>
                </a:lnTo>
                <a:lnTo>
                  <a:pt x="630" y="1229"/>
                </a:lnTo>
                <a:lnTo>
                  <a:pt x="637" y="1230"/>
                </a:lnTo>
                <a:lnTo>
                  <a:pt x="645" y="1230"/>
                </a:lnTo>
                <a:lnTo>
                  <a:pt x="645" y="1230"/>
                </a:lnTo>
                <a:lnTo>
                  <a:pt x="651" y="1229"/>
                </a:lnTo>
                <a:lnTo>
                  <a:pt x="655" y="1227"/>
                </a:lnTo>
                <a:lnTo>
                  <a:pt x="659" y="1223"/>
                </a:lnTo>
                <a:lnTo>
                  <a:pt x="662" y="1219"/>
                </a:lnTo>
                <a:lnTo>
                  <a:pt x="662" y="1218"/>
                </a:lnTo>
                <a:lnTo>
                  <a:pt x="642" y="1178"/>
                </a:lnTo>
                <a:lnTo>
                  <a:pt x="613" y="1094"/>
                </a:lnTo>
                <a:lnTo>
                  <a:pt x="613" y="1094"/>
                </a:lnTo>
                <a:lnTo>
                  <a:pt x="618" y="1089"/>
                </a:lnTo>
                <a:lnTo>
                  <a:pt x="620" y="1086"/>
                </a:lnTo>
                <a:lnTo>
                  <a:pt x="622" y="1083"/>
                </a:lnTo>
                <a:lnTo>
                  <a:pt x="622" y="1082"/>
                </a:lnTo>
                <a:lnTo>
                  <a:pt x="613" y="1059"/>
                </a:lnTo>
                <a:lnTo>
                  <a:pt x="613" y="1059"/>
                </a:lnTo>
                <a:lnTo>
                  <a:pt x="613" y="1056"/>
                </a:lnTo>
                <a:lnTo>
                  <a:pt x="610" y="1047"/>
                </a:lnTo>
                <a:lnTo>
                  <a:pt x="610" y="1047"/>
                </a:lnTo>
                <a:lnTo>
                  <a:pt x="597" y="1007"/>
                </a:lnTo>
                <a:lnTo>
                  <a:pt x="572" y="929"/>
                </a:lnTo>
                <a:lnTo>
                  <a:pt x="538" y="819"/>
                </a:lnTo>
                <a:lnTo>
                  <a:pt x="506" y="663"/>
                </a:lnTo>
                <a:lnTo>
                  <a:pt x="506" y="663"/>
                </a:lnTo>
                <a:lnTo>
                  <a:pt x="505" y="654"/>
                </a:lnTo>
                <a:lnTo>
                  <a:pt x="503" y="648"/>
                </a:lnTo>
                <a:lnTo>
                  <a:pt x="501" y="643"/>
                </a:lnTo>
                <a:lnTo>
                  <a:pt x="501" y="643"/>
                </a:lnTo>
                <a:lnTo>
                  <a:pt x="499" y="639"/>
                </a:lnTo>
                <a:lnTo>
                  <a:pt x="495" y="637"/>
                </a:lnTo>
                <a:lnTo>
                  <a:pt x="492" y="632"/>
                </a:lnTo>
                <a:lnTo>
                  <a:pt x="489" y="627"/>
                </a:lnTo>
                <a:lnTo>
                  <a:pt x="489" y="627"/>
                </a:lnTo>
                <a:lnTo>
                  <a:pt x="469" y="559"/>
                </a:lnTo>
                <a:lnTo>
                  <a:pt x="469" y="559"/>
                </a:lnTo>
                <a:lnTo>
                  <a:pt x="471" y="502"/>
                </a:lnTo>
                <a:lnTo>
                  <a:pt x="473" y="435"/>
                </a:lnTo>
                <a:lnTo>
                  <a:pt x="473" y="435"/>
                </a:lnTo>
                <a:lnTo>
                  <a:pt x="471" y="428"/>
                </a:lnTo>
                <a:lnTo>
                  <a:pt x="468" y="418"/>
                </a:lnTo>
                <a:lnTo>
                  <a:pt x="457" y="396"/>
                </a:lnTo>
                <a:lnTo>
                  <a:pt x="441" y="367"/>
                </a:lnTo>
                <a:lnTo>
                  <a:pt x="441" y="367"/>
                </a:lnTo>
                <a:lnTo>
                  <a:pt x="450" y="360"/>
                </a:lnTo>
                <a:lnTo>
                  <a:pt x="458" y="352"/>
                </a:lnTo>
                <a:lnTo>
                  <a:pt x="466" y="344"/>
                </a:lnTo>
                <a:lnTo>
                  <a:pt x="466" y="344"/>
                </a:lnTo>
                <a:lnTo>
                  <a:pt x="468" y="338"/>
                </a:lnTo>
                <a:lnTo>
                  <a:pt x="470" y="329"/>
                </a:lnTo>
                <a:lnTo>
                  <a:pt x="474" y="309"/>
                </a:lnTo>
                <a:lnTo>
                  <a:pt x="477" y="283"/>
                </a:lnTo>
                <a:lnTo>
                  <a:pt x="477" y="283"/>
                </a:lnTo>
                <a:lnTo>
                  <a:pt x="471" y="279"/>
                </a:lnTo>
                <a:lnTo>
                  <a:pt x="458" y="270"/>
                </a:lnTo>
                <a:lnTo>
                  <a:pt x="443" y="261"/>
                </a:lnTo>
                <a:lnTo>
                  <a:pt x="435" y="257"/>
                </a:lnTo>
                <a:lnTo>
                  <a:pt x="429" y="255"/>
                </a:lnTo>
                <a:lnTo>
                  <a:pt x="429" y="255"/>
                </a:lnTo>
                <a:lnTo>
                  <a:pt x="411" y="253"/>
                </a:lnTo>
                <a:lnTo>
                  <a:pt x="405" y="251"/>
                </a:lnTo>
                <a:lnTo>
                  <a:pt x="405" y="251"/>
                </a:lnTo>
                <a:lnTo>
                  <a:pt x="396" y="222"/>
                </a:lnTo>
                <a:lnTo>
                  <a:pt x="389" y="196"/>
                </a:lnTo>
                <a:lnTo>
                  <a:pt x="386" y="183"/>
                </a:lnTo>
                <a:lnTo>
                  <a:pt x="385" y="171"/>
                </a:lnTo>
                <a:lnTo>
                  <a:pt x="385" y="171"/>
                </a:lnTo>
                <a:lnTo>
                  <a:pt x="384" y="163"/>
                </a:lnTo>
                <a:lnTo>
                  <a:pt x="385" y="155"/>
                </a:lnTo>
                <a:lnTo>
                  <a:pt x="385" y="144"/>
                </a:lnTo>
                <a:lnTo>
                  <a:pt x="384" y="138"/>
                </a:lnTo>
                <a:lnTo>
                  <a:pt x="382" y="132"/>
                </a:lnTo>
                <a:lnTo>
                  <a:pt x="377" y="125"/>
                </a:lnTo>
                <a:lnTo>
                  <a:pt x="369" y="116"/>
                </a:lnTo>
                <a:lnTo>
                  <a:pt x="369" y="116"/>
                </a:lnTo>
                <a:lnTo>
                  <a:pt x="359" y="106"/>
                </a:lnTo>
                <a:lnTo>
                  <a:pt x="347" y="97"/>
                </a:lnTo>
                <a:lnTo>
                  <a:pt x="336" y="90"/>
                </a:lnTo>
                <a:lnTo>
                  <a:pt x="324" y="84"/>
                </a:lnTo>
                <a:lnTo>
                  <a:pt x="305" y="74"/>
                </a:lnTo>
                <a:lnTo>
                  <a:pt x="297" y="72"/>
                </a:lnTo>
                <a:lnTo>
                  <a:pt x="297" y="72"/>
                </a:lnTo>
                <a:lnTo>
                  <a:pt x="294" y="66"/>
                </a:lnTo>
                <a:lnTo>
                  <a:pt x="291" y="59"/>
                </a:lnTo>
                <a:lnTo>
                  <a:pt x="286" y="51"/>
                </a:lnTo>
                <a:lnTo>
                  <a:pt x="279" y="41"/>
                </a:lnTo>
                <a:lnTo>
                  <a:pt x="269" y="33"/>
                </a:lnTo>
                <a:lnTo>
                  <a:pt x="259" y="23"/>
                </a:lnTo>
                <a:lnTo>
                  <a:pt x="245" y="16"/>
                </a:lnTo>
                <a:lnTo>
                  <a:pt x="245" y="16"/>
                </a:lnTo>
                <a:lnTo>
                  <a:pt x="230" y="9"/>
                </a:lnTo>
                <a:lnTo>
                  <a:pt x="217" y="6"/>
                </a:lnTo>
                <a:lnTo>
                  <a:pt x="207" y="2"/>
                </a:lnTo>
                <a:lnTo>
                  <a:pt x="196" y="0"/>
                </a:lnTo>
                <a:lnTo>
                  <a:pt x="187" y="0"/>
                </a:lnTo>
                <a:lnTo>
                  <a:pt x="178" y="0"/>
                </a:lnTo>
                <a:lnTo>
                  <a:pt x="171" y="2"/>
                </a:lnTo>
                <a:lnTo>
                  <a:pt x="164" y="3"/>
                </a:lnTo>
                <a:lnTo>
                  <a:pt x="164" y="3"/>
                </a:lnTo>
                <a:lnTo>
                  <a:pt x="158" y="7"/>
                </a:lnTo>
                <a:lnTo>
                  <a:pt x="152" y="12"/>
                </a:lnTo>
                <a:lnTo>
                  <a:pt x="146" y="16"/>
                </a:lnTo>
                <a:lnTo>
                  <a:pt x="142" y="22"/>
                </a:lnTo>
                <a:lnTo>
                  <a:pt x="135" y="32"/>
                </a:lnTo>
                <a:lnTo>
                  <a:pt x="132" y="35"/>
                </a:lnTo>
                <a:lnTo>
                  <a:pt x="132" y="35"/>
                </a:lnTo>
                <a:lnTo>
                  <a:pt x="125" y="33"/>
                </a:lnTo>
                <a:lnTo>
                  <a:pt x="120" y="28"/>
                </a:lnTo>
                <a:lnTo>
                  <a:pt x="118" y="26"/>
                </a:lnTo>
                <a:lnTo>
                  <a:pt x="116" y="23"/>
                </a:lnTo>
                <a:lnTo>
                  <a:pt x="116" y="23"/>
                </a:lnTo>
                <a:lnTo>
                  <a:pt x="115" y="18"/>
                </a:lnTo>
                <a:lnTo>
                  <a:pt x="113" y="12"/>
                </a:lnTo>
                <a:lnTo>
                  <a:pt x="112" y="3"/>
                </a:lnTo>
                <a:lnTo>
                  <a:pt x="112" y="3"/>
                </a:lnTo>
                <a:lnTo>
                  <a:pt x="110" y="16"/>
                </a:lnTo>
                <a:lnTo>
                  <a:pt x="109" y="26"/>
                </a:lnTo>
                <a:lnTo>
                  <a:pt x="109" y="35"/>
                </a:lnTo>
                <a:lnTo>
                  <a:pt x="109" y="35"/>
                </a:lnTo>
                <a:lnTo>
                  <a:pt x="110" y="39"/>
                </a:lnTo>
                <a:lnTo>
                  <a:pt x="112" y="41"/>
                </a:lnTo>
                <a:lnTo>
                  <a:pt x="116" y="43"/>
                </a:lnTo>
                <a:lnTo>
                  <a:pt x="119" y="43"/>
                </a:lnTo>
                <a:lnTo>
                  <a:pt x="125" y="43"/>
                </a:lnTo>
                <a:lnTo>
                  <a:pt x="129" y="43"/>
                </a:lnTo>
                <a:lnTo>
                  <a:pt x="129" y="43"/>
                </a:lnTo>
                <a:lnTo>
                  <a:pt x="120" y="72"/>
                </a:lnTo>
                <a:lnTo>
                  <a:pt x="117" y="94"/>
                </a:lnTo>
                <a:lnTo>
                  <a:pt x="116" y="103"/>
                </a:lnTo>
                <a:lnTo>
                  <a:pt x="116" y="107"/>
                </a:lnTo>
                <a:lnTo>
                  <a:pt x="116" y="107"/>
                </a:lnTo>
                <a:lnTo>
                  <a:pt x="119" y="113"/>
                </a:lnTo>
                <a:lnTo>
                  <a:pt x="119" y="119"/>
                </a:lnTo>
                <a:lnTo>
                  <a:pt x="119" y="124"/>
                </a:lnTo>
                <a:lnTo>
                  <a:pt x="116" y="132"/>
                </a:lnTo>
                <a:lnTo>
                  <a:pt x="116" y="132"/>
                </a:lnTo>
                <a:lnTo>
                  <a:pt x="110" y="146"/>
                </a:lnTo>
                <a:lnTo>
                  <a:pt x="109" y="149"/>
                </a:lnTo>
                <a:lnTo>
                  <a:pt x="110" y="151"/>
                </a:lnTo>
                <a:lnTo>
                  <a:pt x="111" y="152"/>
                </a:lnTo>
                <a:lnTo>
                  <a:pt x="113" y="153"/>
                </a:lnTo>
                <a:lnTo>
                  <a:pt x="113" y="153"/>
                </a:lnTo>
                <a:lnTo>
                  <a:pt x="117" y="153"/>
                </a:lnTo>
                <a:lnTo>
                  <a:pt x="119" y="156"/>
                </a:lnTo>
                <a:lnTo>
                  <a:pt x="122" y="157"/>
                </a:lnTo>
                <a:lnTo>
                  <a:pt x="123" y="159"/>
                </a:lnTo>
                <a:lnTo>
                  <a:pt x="125" y="165"/>
                </a:lnTo>
                <a:lnTo>
                  <a:pt x="124" y="171"/>
                </a:lnTo>
                <a:lnTo>
                  <a:pt x="124" y="171"/>
                </a:lnTo>
                <a:lnTo>
                  <a:pt x="123" y="177"/>
                </a:lnTo>
                <a:lnTo>
                  <a:pt x="123" y="184"/>
                </a:lnTo>
                <a:lnTo>
                  <a:pt x="124" y="188"/>
                </a:lnTo>
                <a:lnTo>
                  <a:pt x="126" y="191"/>
                </a:lnTo>
                <a:lnTo>
                  <a:pt x="130" y="196"/>
                </a:lnTo>
                <a:lnTo>
                  <a:pt x="136" y="199"/>
                </a:lnTo>
                <a:lnTo>
                  <a:pt x="136" y="199"/>
                </a:lnTo>
                <a:lnTo>
                  <a:pt x="144" y="203"/>
                </a:lnTo>
                <a:lnTo>
                  <a:pt x="151" y="204"/>
                </a:lnTo>
                <a:lnTo>
                  <a:pt x="159" y="205"/>
                </a:lnTo>
                <a:lnTo>
                  <a:pt x="168" y="205"/>
                </a:lnTo>
                <a:lnTo>
                  <a:pt x="180" y="204"/>
                </a:lnTo>
                <a:lnTo>
                  <a:pt x="184" y="203"/>
                </a:lnTo>
                <a:lnTo>
                  <a:pt x="184" y="203"/>
                </a:lnTo>
                <a:lnTo>
                  <a:pt x="168" y="212"/>
                </a:lnTo>
                <a:lnTo>
                  <a:pt x="155" y="222"/>
                </a:lnTo>
                <a:lnTo>
                  <a:pt x="149" y="227"/>
                </a:lnTo>
                <a:lnTo>
                  <a:pt x="144" y="231"/>
                </a:lnTo>
                <a:lnTo>
                  <a:pt x="144" y="231"/>
                </a:lnTo>
                <a:lnTo>
                  <a:pt x="139" y="240"/>
                </a:lnTo>
                <a:lnTo>
                  <a:pt x="132" y="255"/>
                </a:lnTo>
                <a:lnTo>
                  <a:pt x="113" y="294"/>
                </a:lnTo>
                <a:lnTo>
                  <a:pt x="84" y="359"/>
                </a:lnTo>
                <a:lnTo>
                  <a:pt x="84" y="359"/>
                </a:lnTo>
                <a:lnTo>
                  <a:pt x="72" y="386"/>
                </a:lnTo>
                <a:lnTo>
                  <a:pt x="68" y="396"/>
                </a:lnTo>
                <a:lnTo>
                  <a:pt x="67" y="398"/>
                </a:lnTo>
                <a:lnTo>
                  <a:pt x="68" y="399"/>
                </a:lnTo>
                <a:lnTo>
                  <a:pt x="68" y="399"/>
                </a:lnTo>
                <a:lnTo>
                  <a:pt x="93" y="405"/>
                </a:lnTo>
                <a:lnTo>
                  <a:pt x="116" y="411"/>
                </a:lnTo>
                <a:lnTo>
                  <a:pt x="116" y="411"/>
                </a:lnTo>
                <a:lnTo>
                  <a:pt x="115" y="419"/>
                </a:lnTo>
                <a:lnTo>
                  <a:pt x="115" y="424"/>
                </a:lnTo>
                <a:lnTo>
                  <a:pt x="115" y="426"/>
                </a:lnTo>
                <a:lnTo>
                  <a:pt x="116" y="428"/>
                </a:lnTo>
                <a:lnTo>
                  <a:pt x="116" y="428"/>
                </a:lnTo>
                <a:lnTo>
                  <a:pt x="120" y="428"/>
                </a:lnTo>
                <a:lnTo>
                  <a:pt x="124" y="428"/>
                </a:lnTo>
                <a:lnTo>
                  <a:pt x="129" y="428"/>
                </a:lnTo>
                <a:lnTo>
                  <a:pt x="129" y="428"/>
                </a:lnTo>
                <a:lnTo>
                  <a:pt x="152" y="651"/>
                </a:lnTo>
                <a:lnTo>
                  <a:pt x="152" y="651"/>
                </a:lnTo>
                <a:close/>
                <a:moveTo>
                  <a:pt x="457" y="674"/>
                </a:moveTo>
                <a:lnTo>
                  <a:pt x="489" y="679"/>
                </a:lnTo>
                <a:lnTo>
                  <a:pt x="518" y="815"/>
                </a:lnTo>
                <a:lnTo>
                  <a:pt x="457" y="674"/>
                </a:lnTo>
                <a:close/>
                <a:moveTo>
                  <a:pt x="273" y="176"/>
                </a:moveTo>
                <a:lnTo>
                  <a:pt x="273" y="176"/>
                </a:lnTo>
                <a:lnTo>
                  <a:pt x="285" y="156"/>
                </a:lnTo>
                <a:lnTo>
                  <a:pt x="285" y="156"/>
                </a:lnTo>
                <a:lnTo>
                  <a:pt x="288" y="146"/>
                </a:lnTo>
                <a:lnTo>
                  <a:pt x="291" y="136"/>
                </a:lnTo>
                <a:lnTo>
                  <a:pt x="293" y="124"/>
                </a:lnTo>
                <a:lnTo>
                  <a:pt x="293" y="124"/>
                </a:lnTo>
                <a:lnTo>
                  <a:pt x="301" y="147"/>
                </a:lnTo>
                <a:lnTo>
                  <a:pt x="301" y="147"/>
                </a:lnTo>
                <a:lnTo>
                  <a:pt x="304" y="153"/>
                </a:lnTo>
                <a:lnTo>
                  <a:pt x="310" y="159"/>
                </a:lnTo>
                <a:lnTo>
                  <a:pt x="314" y="164"/>
                </a:lnTo>
                <a:lnTo>
                  <a:pt x="317" y="168"/>
                </a:lnTo>
                <a:lnTo>
                  <a:pt x="317" y="168"/>
                </a:lnTo>
                <a:lnTo>
                  <a:pt x="321" y="176"/>
                </a:lnTo>
                <a:lnTo>
                  <a:pt x="328" y="191"/>
                </a:lnTo>
                <a:lnTo>
                  <a:pt x="328" y="191"/>
                </a:lnTo>
                <a:lnTo>
                  <a:pt x="336" y="204"/>
                </a:lnTo>
                <a:lnTo>
                  <a:pt x="344" y="217"/>
                </a:lnTo>
                <a:lnTo>
                  <a:pt x="353" y="231"/>
                </a:lnTo>
                <a:lnTo>
                  <a:pt x="353" y="231"/>
                </a:lnTo>
                <a:lnTo>
                  <a:pt x="333" y="218"/>
                </a:lnTo>
                <a:lnTo>
                  <a:pt x="315" y="209"/>
                </a:lnTo>
                <a:lnTo>
                  <a:pt x="308" y="205"/>
                </a:lnTo>
                <a:lnTo>
                  <a:pt x="301" y="203"/>
                </a:lnTo>
                <a:lnTo>
                  <a:pt x="301" y="203"/>
                </a:lnTo>
                <a:lnTo>
                  <a:pt x="294" y="203"/>
                </a:lnTo>
                <a:lnTo>
                  <a:pt x="289" y="203"/>
                </a:lnTo>
                <a:lnTo>
                  <a:pt x="280" y="204"/>
                </a:lnTo>
                <a:lnTo>
                  <a:pt x="275" y="207"/>
                </a:lnTo>
                <a:lnTo>
                  <a:pt x="273" y="208"/>
                </a:lnTo>
                <a:lnTo>
                  <a:pt x="273" y="176"/>
                </a:lnTo>
                <a:close/>
                <a:moveTo>
                  <a:pt x="156" y="431"/>
                </a:moveTo>
                <a:lnTo>
                  <a:pt x="156" y="431"/>
                </a:lnTo>
                <a:lnTo>
                  <a:pt x="161" y="471"/>
                </a:lnTo>
                <a:lnTo>
                  <a:pt x="165" y="501"/>
                </a:lnTo>
                <a:lnTo>
                  <a:pt x="169" y="519"/>
                </a:lnTo>
                <a:lnTo>
                  <a:pt x="169" y="519"/>
                </a:lnTo>
                <a:lnTo>
                  <a:pt x="172" y="534"/>
                </a:lnTo>
                <a:lnTo>
                  <a:pt x="177" y="556"/>
                </a:lnTo>
                <a:lnTo>
                  <a:pt x="184" y="595"/>
                </a:lnTo>
                <a:lnTo>
                  <a:pt x="184" y="595"/>
                </a:lnTo>
                <a:lnTo>
                  <a:pt x="185" y="606"/>
                </a:lnTo>
                <a:lnTo>
                  <a:pt x="185" y="618"/>
                </a:lnTo>
                <a:lnTo>
                  <a:pt x="184" y="631"/>
                </a:lnTo>
                <a:lnTo>
                  <a:pt x="169" y="634"/>
                </a:lnTo>
                <a:lnTo>
                  <a:pt x="156" y="550"/>
                </a:lnTo>
                <a:lnTo>
                  <a:pt x="156" y="550"/>
                </a:lnTo>
                <a:lnTo>
                  <a:pt x="152" y="489"/>
                </a:lnTo>
                <a:lnTo>
                  <a:pt x="149" y="431"/>
                </a:lnTo>
                <a:lnTo>
                  <a:pt x="156" y="431"/>
                </a:lnTo>
                <a:close/>
              </a:path>
            </a:pathLst>
          </a:custGeom>
          <a:gradFill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</a:gra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594612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</TotalTime>
  <Words>7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pptxj96_松葉杖を使う女性のシルエット</dc:title>
  <dc:subject>pptxj96_松葉杖を使う女性のシルエット</dc:subject>
  <dc:creator>でじけろお</dc:creator>
  <cp:revision>1</cp:revision>
  <dcterms:created xsi:type="dcterms:W3CDTF">2018-05-20T00:31:01Z</dcterms:created>
  <dcterms:modified xsi:type="dcterms:W3CDTF">2022-06-22T15:40:42Z</dcterms:modified>
  <cp:version>1</cp:version>
</cp:coreProperties>
</file>