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9" r:id="rId2"/>
    <p:sldId id="37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CC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7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955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座って考えている、悩んでいる女性のシルエット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34B1CF12-E326-21FB-79C1-2D4B61925185}"/>
              </a:ext>
            </a:extLst>
          </p:cNvPr>
          <p:cNvSpPr>
            <a:spLocks noEditPoints="1"/>
          </p:cNvSpPr>
          <p:nvPr/>
        </p:nvSpPr>
        <p:spPr bwMode="auto">
          <a:xfrm>
            <a:off x="1277938" y="1031875"/>
            <a:ext cx="1274763" cy="2273300"/>
          </a:xfrm>
          <a:custGeom>
            <a:avLst/>
            <a:gdLst>
              <a:gd name="T0" fmla="*/ 692 w 803"/>
              <a:gd name="T1" fmla="*/ 20 h 1432"/>
              <a:gd name="T2" fmla="*/ 614 w 803"/>
              <a:gd name="T3" fmla="*/ 0 h 1432"/>
              <a:gd name="T4" fmla="*/ 511 w 803"/>
              <a:gd name="T5" fmla="*/ 33 h 1432"/>
              <a:gd name="T6" fmla="*/ 453 w 803"/>
              <a:gd name="T7" fmla="*/ 123 h 1432"/>
              <a:gd name="T8" fmla="*/ 378 w 803"/>
              <a:gd name="T9" fmla="*/ 144 h 1432"/>
              <a:gd name="T10" fmla="*/ 232 w 803"/>
              <a:gd name="T11" fmla="*/ 218 h 1432"/>
              <a:gd name="T12" fmla="*/ 196 w 803"/>
              <a:gd name="T13" fmla="*/ 267 h 1432"/>
              <a:gd name="T14" fmla="*/ 183 w 803"/>
              <a:gd name="T15" fmla="*/ 295 h 1432"/>
              <a:gd name="T16" fmla="*/ 178 w 803"/>
              <a:gd name="T17" fmla="*/ 316 h 1432"/>
              <a:gd name="T18" fmla="*/ 69 w 803"/>
              <a:gd name="T19" fmla="*/ 541 h 1432"/>
              <a:gd name="T20" fmla="*/ 12 w 803"/>
              <a:gd name="T21" fmla="*/ 665 h 1432"/>
              <a:gd name="T22" fmla="*/ 5 w 803"/>
              <a:gd name="T23" fmla="*/ 772 h 1432"/>
              <a:gd name="T24" fmla="*/ 30 w 803"/>
              <a:gd name="T25" fmla="*/ 884 h 1432"/>
              <a:gd name="T26" fmla="*/ 94 w 803"/>
              <a:gd name="T27" fmla="*/ 931 h 1432"/>
              <a:gd name="T28" fmla="*/ 253 w 803"/>
              <a:gd name="T29" fmla="*/ 972 h 1432"/>
              <a:gd name="T30" fmla="*/ 362 w 803"/>
              <a:gd name="T31" fmla="*/ 1088 h 1432"/>
              <a:gd name="T32" fmla="*/ 377 w 803"/>
              <a:gd name="T33" fmla="*/ 1116 h 1432"/>
              <a:gd name="T34" fmla="*/ 395 w 803"/>
              <a:gd name="T35" fmla="*/ 1146 h 1432"/>
              <a:gd name="T36" fmla="*/ 364 w 803"/>
              <a:gd name="T37" fmla="*/ 1276 h 1432"/>
              <a:gd name="T38" fmla="*/ 340 w 803"/>
              <a:gd name="T39" fmla="*/ 1304 h 1432"/>
              <a:gd name="T40" fmla="*/ 332 w 803"/>
              <a:gd name="T41" fmla="*/ 1334 h 1432"/>
              <a:gd name="T42" fmla="*/ 327 w 803"/>
              <a:gd name="T43" fmla="*/ 1382 h 1432"/>
              <a:gd name="T44" fmla="*/ 385 w 803"/>
              <a:gd name="T45" fmla="*/ 1399 h 1432"/>
              <a:gd name="T46" fmla="*/ 417 w 803"/>
              <a:gd name="T47" fmla="*/ 1376 h 1432"/>
              <a:gd name="T48" fmla="*/ 548 w 803"/>
              <a:gd name="T49" fmla="*/ 1430 h 1432"/>
              <a:gd name="T50" fmla="*/ 622 w 803"/>
              <a:gd name="T51" fmla="*/ 1421 h 1432"/>
              <a:gd name="T52" fmla="*/ 649 w 803"/>
              <a:gd name="T53" fmla="*/ 1382 h 1432"/>
              <a:gd name="T54" fmla="*/ 642 w 803"/>
              <a:gd name="T55" fmla="*/ 1352 h 1432"/>
              <a:gd name="T56" fmla="*/ 606 w 803"/>
              <a:gd name="T57" fmla="*/ 1339 h 1432"/>
              <a:gd name="T58" fmla="*/ 646 w 803"/>
              <a:gd name="T59" fmla="*/ 1335 h 1432"/>
              <a:gd name="T60" fmla="*/ 697 w 803"/>
              <a:gd name="T61" fmla="*/ 1310 h 1432"/>
              <a:gd name="T62" fmla="*/ 705 w 803"/>
              <a:gd name="T63" fmla="*/ 1278 h 1432"/>
              <a:gd name="T64" fmla="*/ 692 w 803"/>
              <a:gd name="T65" fmla="*/ 1252 h 1432"/>
              <a:gd name="T66" fmla="*/ 554 w 803"/>
              <a:gd name="T67" fmla="*/ 1202 h 1432"/>
              <a:gd name="T68" fmla="*/ 538 w 803"/>
              <a:gd name="T69" fmla="*/ 1170 h 1432"/>
              <a:gd name="T70" fmla="*/ 568 w 803"/>
              <a:gd name="T71" fmla="*/ 1108 h 1432"/>
              <a:gd name="T72" fmla="*/ 616 w 803"/>
              <a:gd name="T73" fmla="*/ 1108 h 1432"/>
              <a:gd name="T74" fmla="*/ 649 w 803"/>
              <a:gd name="T75" fmla="*/ 1122 h 1432"/>
              <a:gd name="T76" fmla="*/ 670 w 803"/>
              <a:gd name="T77" fmla="*/ 1121 h 1432"/>
              <a:gd name="T78" fmla="*/ 696 w 803"/>
              <a:gd name="T79" fmla="*/ 1027 h 1432"/>
              <a:gd name="T80" fmla="*/ 704 w 803"/>
              <a:gd name="T81" fmla="*/ 890 h 1432"/>
              <a:gd name="T82" fmla="*/ 713 w 803"/>
              <a:gd name="T83" fmla="*/ 817 h 1432"/>
              <a:gd name="T84" fmla="*/ 683 w 803"/>
              <a:gd name="T85" fmla="*/ 758 h 1432"/>
              <a:gd name="T86" fmla="*/ 654 w 803"/>
              <a:gd name="T87" fmla="*/ 715 h 1432"/>
              <a:gd name="T88" fmla="*/ 554 w 803"/>
              <a:gd name="T89" fmla="*/ 350 h 1432"/>
              <a:gd name="T90" fmla="*/ 622 w 803"/>
              <a:gd name="T91" fmla="*/ 340 h 1432"/>
              <a:gd name="T92" fmla="*/ 658 w 803"/>
              <a:gd name="T93" fmla="*/ 323 h 1432"/>
              <a:gd name="T94" fmla="*/ 672 w 803"/>
              <a:gd name="T95" fmla="*/ 293 h 1432"/>
              <a:gd name="T96" fmla="*/ 707 w 803"/>
              <a:gd name="T97" fmla="*/ 270 h 1432"/>
              <a:gd name="T98" fmla="*/ 738 w 803"/>
              <a:gd name="T99" fmla="*/ 255 h 1432"/>
              <a:gd name="T100" fmla="*/ 775 w 803"/>
              <a:gd name="T101" fmla="*/ 245 h 1432"/>
              <a:gd name="T102" fmla="*/ 796 w 803"/>
              <a:gd name="T103" fmla="*/ 245 h 1432"/>
              <a:gd name="T104" fmla="*/ 800 w 803"/>
              <a:gd name="T105" fmla="*/ 133 h 1432"/>
              <a:gd name="T106" fmla="*/ 763 w 803"/>
              <a:gd name="T107" fmla="*/ 85 h 1432"/>
              <a:gd name="T108" fmla="*/ 410 w 803"/>
              <a:gd name="T109" fmla="*/ 608 h 1432"/>
              <a:gd name="T110" fmla="*/ 449 w 803"/>
              <a:gd name="T111" fmla="*/ 542 h 1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03" h="1432">
                <a:moveTo>
                  <a:pt x="743" y="70"/>
                </a:moveTo>
                <a:lnTo>
                  <a:pt x="743" y="70"/>
                </a:lnTo>
                <a:lnTo>
                  <a:pt x="737" y="61"/>
                </a:lnTo>
                <a:lnTo>
                  <a:pt x="728" y="50"/>
                </a:lnTo>
                <a:lnTo>
                  <a:pt x="716" y="38"/>
                </a:lnTo>
                <a:lnTo>
                  <a:pt x="701" y="26"/>
                </a:lnTo>
                <a:lnTo>
                  <a:pt x="692" y="20"/>
                </a:lnTo>
                <a:lnTo>
                  <a:pt x="683" y="14"/>
                </a:lnTo>
                <a:lnTo>
                  <a:pt x="672" y="11"/>
                </a:lnTo>
                <a:lnTo>
                  <a:pt x="662" y="7"/>
                </a:lnTo>
                <a:lnTo>
                  <a:pt x="650" y="3"/>
                </a:lnTo>
                <a:lnTo>
                  <a:pt x="638" y="1"/>
                </a:lnTo>
                <a:lnTo>
                  <a:pt x="638" y="1"/>
                </a:lnTo>
                <a:lnTo>
                  <a:pt x="614" y="0"/>
                </a:lnTo>
                <a:lnTo>
                  <a:pt x="593" y="1"/>
                </a:lnTo>
                <a:lnTo>
                  <a:pt x="573" y="4"/>
                </a:lnTo>
                <a:lnTo>
                  <a:pt x="558" y="9"/>
                </a:lnTo>
                <a:lnTo>
                  <a:pt x="543" y="14"/>
                </a:lnTo>
                <a:lnTo>
                  <a:pt x="531" y="21"/>
                </a:lnTo>
                <a:lnTo>
                  <a:pt x="511" y="33"/>
                </a:lnTo>
                <a:lnTo>
                  <a:pt x="511" y="33"/>
                </a:lnTo>
                <a:lnTo>
                  <a:pt x="504" y="40"/>
                </a:lnTo>
                <a:lnTo>
                  <a:pt x="496" y="50"/>
                </a:lnTo>
                <a:lnTo>
                  <a:pt x="488" y="61"/>
                </a:lnTo>
                <a:lnTo>
                  <a:pt x="481" y="74"/>
                </a:lnTo>
                <a:lnTo>
                  <a:pt x="467" y="100"/>
                </a:lnTo>
                <a:lnTo>
                  <a:pt x="460" y="112"/>
                </a:lnTo>
                <a:lnTo>
                  <a:pt x="453" y="123"/>
                </a:lnTo>
                <a:lnTo>
                  <a:pt x="453" y="123"/>
                </a:lnTo>
                <a:lnTo>
                  <a:pt x="449" y="127"/>
                </a:lnTo>
                <a:lnTo>
                  <a:pt x="446" y="131"/>
                </a:lnTo>
                <a:lnTo>
                  <a:pt x="436" y="135"/>
                </a:lnTo>
                <a:lnTo>
                  <a:pt x="424" y="137"/>
                </a:lnTo>
                <a:lnTo>
                  <a:pt x="410" y="140"/>
                </a:lnTo>
                <a:lnTo>
                  <a:pt x="378" y="144"/>
                </a:lnTo>
                <a:lnTo>
                  <a:pt x="361" y="148"/>
                </a:lnTo>
                <a:lnTo>
                  <a:pt x="343" y="155"/>
                </a:lnTo>
                <a:lnTo>
                  <a:pt x="343" y="155"/>
                </a:lnTo>
                <a:lnTo>
                  <a:pt x="308" y="170"/>
                </a:lnTo>
                <a:lnTo>
                  <a:pt x="278" y="185"/>
                </a:lnTo>
                <a:lnTo>
                  <a:pt x="253" y="201"/>
                </a:lnTo>
                <a:lnTo>
                  <a:pt x="232" y="218"/>
                </a:lnTo>
                <a:lnTo>
                  <a:pt x="232" y="218"/>
                </a:lnTo>
                <a:lnTo>
                  <a:pt x="223" y="226"/>
                </a:lnTo>
                <a:lnTo>
                  <a:pt x="217" y="235"/>
                </a:lnTo>
                <a:lnTo>
                  <a:pt x="208" y="250"/>
                </a:lnTo>
                <a:lnTo>
                  <a:pt x="204" y="258"/>
                </a:lnTo>
                <a:lnTo>
                  <a:pt x="200" y="263"/>
                </a:lnTo>
                <a:lnTo>
                  <a:pt x="196" y="267"/>
                </a:lnTo>
                <a:lnTo>
                  <a:pt x="190" y="271"/>
                </a:lnTo>
                <a:lnTo>
                  <a:pt x="190" y="271"/>
                </a:lnTo>
                <a:lnTo>
                  <a:pt x="169" y="279"/>
                </a:lnTo>
                <a:lnTo>
                  <a:pt x="163" y="282"/>
                </a:lnTo>
                <a:lnTo>
                  <a:pt x="185" y="287"/>
                </a:lnTo>
                <a:lnTo>
                  <a:pt x="185" y="287"/>
                </a:lnTo>
                <a:lnTo>
                  <a:pt x="183" y="295"/>
                </a:lnTo>
                <a:lnTo>
                  <a:pt x="182" y="300"/>
                </a:lnTo>
                <a:lnTo>
                  <a:pt x="181" y="301"/>
                </a:lnTo>
                <a:lnTo>
                  <a:pt x="179" y="303"/>
                </a:lnTo>
                <a:lnTo>
                  <a:pt x="179" y="303"/>
                </a:lnTo>
                <a:lnTo>
                  <a:pt x="178" y="304"/>
                </a:lnTo>
                <a:lnTo>
                  <a:pt x="178" y="307"/>
                </a:lnTo>
                <a:lnTo>
                  <a:pt x="178" y="316"/>
                </a:lnTo>
                <a:lnTo>
                  <a:pt x="179" y="329"/>
                </a:lnTo>
                <a:lnTo>
                  <a:pt x="179" y="329"/>
                </a:lnTo>
                <a:lnTo>
                  <a:pt x="136" y="418"/>
                </a:lnTo>
                <a:lnTo>
                  <a:pt x="99" y="489"/>
                </a:lnTo>
                <a:lnTo>
                  <a:pt x="82" y="518"/>
                </a:lnTo>
                <a:lnTo>
                  <a:pt x="69" y="541"/>
                </a:lnTo>
                <a:lnTo>
                  <a:pt x="69" y="541"/>
                </a:lnTo>
                <a:lnTo>
                  <a:pt x="22" y="608"/>
                </a:lnTo>
                <a:lnTo>
                  <a:pt x="5" y="633"/>
                </a:lnTo>
                <a:lnTo>
                  <a:pt x="1" y="642"/>
                </a:lnTo>
                <a:lnTo>
                  <a:pt x="0" y="646"/>
                </a:lnTo>
                <a:lnTo>
                  <a:pt x="0" y="646"/>
                </a:lnTo>
                <a:lnTo>
                  <a:pt x="4" y="654"/>
                </a:lnTo>
                <a:lnTo>
                  <a:pt x="12" y="665"/>
                </a:lnTo>
                <a:lnTo>
                  <a:pt x="21" y="678"/>
                </a:lnTo>
                <a:lnTo>
                  <a:pt x="21" y="678"/>
                </a:lnTo>
                <a:lnTo>
                  <a:pt x="18" y="686"/>
                </a:lnTo>
                <a:lnTo>
                  <a:pt x="14" y="706"/>
                </a:lnTo>
                <a:lnTo>
                  <a:pt x="9" y="736"/>
                </a:lnTo>
                <a:lnTo>
                  <a:pt x="7" y="754"/>
                </a:lnTo>
                <a:lnTo>
                  <a:pt x="5" y="772"/>
                </a:lnTo>
                <a:lnTo>
                  <a:pt x="5" y="792"/>
                </a:lnTo>
                <a:lnTo>
                  <a:pt x="7" y="812"/>
                </a:lnTo>
                <a:lnTo>
                  <a:pt x="9" y="830"/>
                </a:lnTo>
                <a:lnTo>
                  <a:pt x="14" y="850"/>
                </a:lnTo>
                <a:lnTo>
                  <a:pt x="21" y="867"/>
                </a:lnTo>
                <a:lnTo>
                  <a:pt x="25" y="875"/>
                </a:lnTo>
                <a:lnTo>
                  <a:pt x="30" y="884"/>
                </a:lnTo>
                <a:lnTo>
                  <a:pt x="36" y="891"/>
                </a:lnTo>
                <a:lnTo>
                  <a:pt x="42" y="899"/>
                </a:lnTo>
                <a:lnTo>
                  <a:pt x="50" y="906"/>
                </a:lnTo>
                <a:lnTo>
                  <a:pt x="58" y="911"/>
                </a:lnTo>
                <a:lnTo>
                  <a:pt x="58" y="911"/>
                </a:lnTo>
                <a:lnTo>
                  <a:pt x="75" y="921"/>
                </a:lnTo>
                <a:lnTo>
                  <a:pt x="94" y="931"/>
                </a:lnTo>
                <a:lnTo>
                  <a:pt x="111" y="939"/>
                </a:lnTo>
                <a:lnTo>
                  <a:pt x="129" y="945"/>
                </a:lnTo>
                <a:lnTo>
                  <a:pt x="146" y="951"/>
                </a:lnTo>
                <a:lnTo>
                  <a:pt x="163" y="956"/>
                </a:lnTo>
                <a:lnTo>
                  <a:pt x="198" y="964"/>
                </a:lnTo>
                <a:lnTo>
                  <a:pt x="227" y="968"/>
                </a:lnTo>
                <a:lnTo>
                  <a:pt x="253" y="972"/>
                </a:lnTo>
                <a:lnTo>
                  <a:pt x="285" y="974"/>
                </a:lnTo>
                <a:lnTo>
                  <a:pt x="285" y="974"/>
                </a:lnTo>
                <a:lnTo>
                  <a:pt x="348" y="984"/>
                </a:lnTo>
                <a:lnTo>
                  <a:pt x="395" y="990"/>
                </a:lnTo>
                <a:lnTo>
                  <a:pt x="395" y="990"/>
                </a:lnTo>
                <a:lnTo>
                  <a:pt x="376" y="1048"/>
                </a:lnTo>
                <a:lnTo>
                  <a:pt x="362" y="1088"/>
                </a:lnTo>
                <a:lnTo>
                  <a:pt x="359" y="1101"/>
                </a:lnTo>
                <a:lnTo>
                  <a:pt x="359" y="1105"/>
                </a:lnTo>
                <a:lnTo>
                  <a:pt x="359" y="1107"/>
                </a:lnTo>
                <a:lnTo>
                  <a:pt x="359" y="1107"/>
                </a:lnTo>
                <a:lnTo>
                  <a:pt x="364" y="1108"/>
                </a:lnTo>
                <a:lnTo>
                  <a:pt x="370" y="1111"/>
                </a:lnTo>
                <a:lnTo>
                  <a:pt x="377" y="1116"/>
                </a:lnTo>
                <a:lnTo>
                  <a:pt x="385" y="1122"/>
                </a:lnTo>
                <a:lnTo>
                  <a:pt x="385" y="1122"/>
                </a:lnTo>
                <a:lnTo>
                  <a:pt x="388" y="1125"/>
                </a:lnTo>
                <a:lnTo>
                  <a:pt x="389" y="1129"/>
                </a:lnTo>
                <a:lnTo>
                  <a:pt x="391" y="1136"/>
                </a:lnTo>
                <a:lnTo>
                  <a:pt x="393" y="1144"/>
                </a:lnTo>
                <a:lnTo>
                  <a:pt x="395" y="1146"/>
                </a:lnTo>
                <a:lnTo>
                  <a:pt x="398" y="1149"/>
                </a:lnTo>
                <a:lnTo>
                  <a:pt x="398" y="1149"/>
                </a:lnTo>
                <a:lnTo>
                  <a:pt x="378" y="1227"/>
                </a:lnTo>
                <a:lnTo>
                  <a:pt x="369" y="1260"/>
                </a:lnTo>
                <a:lnTo>
                  <a:pt x="366" y="1271"/>
                </a:lnTo>
                <a:lnTo>
                  <a:pt x="364" y="1276"/>
                </a:lnTo>
                <a:lnTo>
                  <a:pt x="364" y="1276"/>
                </a:lnTo>
                <a:lnTo>
                  <a:pt x="352" y="1289"/>
                </a:lnTo>
                <a:lnTo>
                  <a:pt x="347" y="1294"/>
                </a:lnTo>
                <a:lnTo>
                  <a:pt x="343" y="1297"/>
                </a:lnTo>
                <a:lnTo>
                  <a:pt x="343" y="1297"/>
                </a:lnTo>
                <a:lnTo>
                  <a:pt x="340" y="1298"/>
                </a:lnTo>
                <a:lnTo>
                  <a:pt x="340" y="1301"/>
                </a:lnTo>
                <a:lnTo>
                  <a:pt x="340" y="1304"/>
                </a:lnTo>
                <a:lnTo>
                  <a:pt x="337" y="1308"/>
                </a:lnTo>
                <a:lnTo>
                  <a:pt x="337" y="1308"/>
                </a:lnTo>
                <a:lnTo>
                  <a:pt x="335" y="1313"/>
                </a:lnTo>
                <a:lnTo>
                  <a:pt x="332" y="1321"/>
                </a:lnTo>
                <a:lnTo>
                  <a:pt x="332" y="1329"/>
                </a:lnTo>
                <a:lnTo>
                  <a:pt x="332" y="1334"/>
                </a:lnTo>
                <a:lnTo>
                  <a:pt x="332" y="1334"/>
                </a:lnTo>
                <a:lnTo>
                  <a:pt x="332" y="1337"/>
                </a:lnTo>
                <a:lnTo>
                  <a:pt x="331" y="1342"/>
                </a:lnTo>
                <a:lnTo>
                  <a:pt x="326" y="1355"/>
                </a:lnTo>
                <a:lnTo>
                  <a:pt x="324" y="1363"/>
                </a:lnTo>
                <a:lnTo>
                  <a:pt x="323" y="1370"/>
                </a:lnTo>
                <a:lnTo>
                  <a:pt x="324" y="1376"/>
                </a:lnTo>
                <a:lnTo>
                  <a:pt x="327" y="1382"/>
                </a:lnTo>
                <a:lnTo>
                  <a:pt x="327" y="1382"/>
                </a:lnTo>
                <a:lnTo>
                  <a:pt x="332" y="1386"/>
                </a:lnTo>
                <a:lnTo>
                  <a:pt x="341" y="1390"/>
                </a:lnTo>
                <a:lnTo>
                  <a:pt x="352" y="1393"/>
                </a:lnTo>
                <a:lnTo>
                  <a:pt x="364" y="1396"/>
                </a:lnTo>
                <a:lnTo>
                  <a:pt x="374" y="1399"/>
                </a:lnTo>
                <a:lnTo>
                  <a:pt x="385" y="1399"/>
                </a:lnTo>
                <a:lnTo>
                  <a:pt x="391" y="1399"/>
                </a:lnTo>
                <a:lnTo>
                  <a:pt x="394" y="1399"/>
                </a:lnTo>
                <a:lnTo>
                  <a:pt x="395" y="1397"/>
                </a:lnTo>
                <a:lnTo>
                  <a:pt x="395" y="1397"/>
                </a:lnTo>
                <a:lnTo>
                  <a:pt x="401" y="1391"/>
                </a:lnTo>
                <a:lnTo>
                  <a:pt x="407" y="1384"/>
                </a:lnTo>
                <a:lnTo>
                  <a:pt x="417" y="1376"/>
                </a:lnTo>
                <a:lnTo>
                  <a:pt x="432" y="1408"/>
                </a:lnTo>
                <a:lnTo>
                  <a:pt x="432" y="1408"/>
                </a:lnTo>
                <a:lnTo>
                  <a:pt x="465" y="1416"/>
                </a:lnTo>
                <a:lnTo>
                  <a:pt x="497" y="1424"/>
                </a:lnTo>
                <a:lnTo>
                  <a:pt x="533" y="1429"/>
                </a:lnTo>
                <a:lnTo>
                  <a:pt x="533" y="1429"/>
                </a:lnTo>
                <a:lnTo>
                  <a:pt x="548" y="1430"/>
                </a:lnTo>
                <a:lnTo>
                  <a:pt x="563" y="1432"/>
                </a:lnTo>
                <a:lnTo>
                  <a:pt x="576" y="1430"/>
                </a:lnTo>
                <a:lnTo>
                  <a:pt x="588" y="1430"/>
                </a:lnTo>
                <a:lnTo>
                  <a:pt x="605" y="1427"/>
                </a:lnTo>
                <a:lnTo>
                  <a:pt x="617" y="1424"/>
                </a:lnTo>
                <a:lnTo>
                  <a:pt x="617" y="1424"/>
                </a:lnTo>
                <a:lnTo>
                  <a:pt x="622" y="1421"/>
                </a:lnTo>
                <a:lnTo>
                  <a:pt x="627" y="1417"/>
                </a:lnTo>
                <a:lnTo>
                  <a:pt x="634" y="1412"/>
                </a:lnTo>
                <a:lnTo>
                  <a:pt x="639" y="1405"/>
                </a:lnTo>
                <a:lnTo>
                  <a:pt x="643" y="1399"/>
                </a:lnTo>
                <a:lnTo>
                  <a:pt x="647" y="1392"/>
                </a:lnTo>
                <a:lnTo>
                  <a:pt x="649" y="1386"/>
                </a:lnTo>
                <a:lnTo>
                  <a:pt x="649" y="1382"/>
                </a:lnTo>
                <a:lnTo>
                  <a:pt x="649" y="1382"/>
                </a:lnTo>
                <a:lnTo>
                  <a:pt x="647" y="1378"/>
                </a:lnTo>
                <a:lnTo>
                  <a:pt x="647" y="1374"/>
                </a:lnTo>
                <a:lnTo>
                  <a:pt x="646" y="1364"/>
                </a:lnTo>
                <a:lnTo>
                  <a:pt x="646" y="1360"/>
                </a:lnTo>
                <a:lnTo>
                  <a:pt x="645" y="1356"/>
                </a:lnTo>
                <a:lnTo>
                  <a:pt x="642" y="1352"/>
                </a:lnTo>
                <a:lnTo>
                  <a:pt x="638" y="1350"/>
                </a:lnTo>
                <a:lnTo>
                  <a:pt x="638" y="1350"/>
                </a:lnTo>
                <a:lnTo>
                  <a:pt x="634" y="1347"/>
                </a:lnTo>
                <a:lnTo>
                  <a:pt x="635" y="1347"/>
                </a:lnTo>
                <a:lnTo>
                  <a:pt x="635" y="1347"/>
                </a:lnTo>
                <a:lnTo>
                  <a:pt x="606" y="1339"/>
                </a:lnTo>
                <a:lnTo>
                  <a:pt x="606" y="1339"/>
                </a:lnTo>
                <a:lnTo>
                  <a:pt x="588" y="1334"/>
                </a:lnTo>
                <a:lnTo>
                  <a:pt x="591" y="1334"/>
                </a:lnTo>
                <a:lnTo>
                  <a:pt x="591" y="1334"/>
                </a:lnTo>
                <a:lnTo>
                  <a:pt x="606" y="1335"/>
                </a:lnTo>
                <a:lnTo>
                  <a:pt x="621" y="1337"/>
                </a:lnTo>
                <a:lnTo>
                  <a:pt x="634" y="1335"/>
                </a:lnTo>
                <a:lnTo>
                  <a:pt x="646" y="1335"/>
                </a:lnTo>
                <a:lnTo>
                  <a:pt x="663" y="1331"/>
                </a:lnTo>
                <a:lnTo>
                  <a:pt x="675" y="1329"/>
                </a:lnTo>
                <a:lnTo>
                  <a:pt x="675" y="1329"/>
                </a:lnTo>
                <a:lnTo>
                  <a:pt x="680" y="1326"/>
                </a:lnTo>
                <a:lnTo>
                  <a:pt x="685" y="1322"/>
                </a:lnTo>
                <a:lnTo>
                  <a:pt x="692" y="1317"/>
                </a:lnTo>
                <a:lnTo>
                  <a:pt x="697" y="1310"/>
                </a:lnTo>
                <a:lnTo>
                  <a:pt x="701" y="1304"/>
                </a:lnTo>
                <a:lnTo>
                  <a:pt x="705" y="1297"/>
                </a:lnTo>
                <a:lnTo>
                  <a:pt x="707" y="1290"/>
                </a:lnTo>
                <a:lnTo>
                  <a:pt x="707" y="1286"/>
                </a:lnTo>
                <a:lnTo>
                  <a:pt x="707" y="1286"/>
                </a:lnTo>
                <a:lnTo>
                  <a:pt x="705" y="1282"/>
                </a:lnTo>
                <a:lnTo>
                  <a:pt x="705" y="1278"/>
                </a:lnTo>
                <a:lnTo>
                  <a:pt x="704" y="1269"/>
                </a:lnTo>
                <a:lnTo>
                  <a:pt x="704" y="1265"/>
                </a:lnTo>
                <a:lnTo>
                  <a:pt x="703" y="1261"/>
                </a:lnTo>
                <a:lnTo>
                  <a:pt x="700" y="1257"/>
                </a:lnTo>
                <a:lnTo>
                  <a:pt x="696" y="1255"/>
                </a:lnTo>
                <a:lnTo>
                  <a:pt x="696" y="1255"/>
                </a:lnTo>
                <a:lnTo>
                  <a:pt x="692" y="1252"/>
                </a:lnTo>
                <a:lnTo>
                  <a:pt x="693" y="1252"/>
                </a:lnTo>
                <a:lnTo>
                  <a:pt x="693" y="1252"/>
                </a:lnTo>
                <a:lnTo>
                  <a:pt x="664" y="1244"/>
                </a:lnTo>
                <a:lnTo>
                  <a:pt x="664" y="1244"/>
                </a:lnTo>
                <a:lnTo>
                  <a:pt x="630" y="1232"/>
                </a:lnTo>
                <a:lnTo>
                  <a:pt x="598" y="1220"/>
                </a:lnTo>
                <a:lnTo>
                  <a:pt x="554" y="1202"/>
                </a:lnTo>
                <a:lnTo>
                  <a:pt x="554" y="1202"/>
                </a:lnTo>
                <a:lnTo>
                  <a:pt x="542" y="1196"/>
                </a:lnTo>
                <a:lnTo>
                  <a:pt x="539" y="1195"/>
                </a:lnTo>
                <a:lnTo>
                  <a:pt x="538" y="1193"/>
                </a:lnTo>
                <a:lnTo>
                  <a:pt x="538" y="1190"/>
                </a:lnTo>
                <a:lnTo>
                  <a:pt x="538" y="1186"/>
                </a:lnTo>
                <a:lnTo>
                  <a:pt x="538" y="1170"/>
                </a:lnTo>
                <a:lnTo>
                  <a:pt x="538" y="1170"/>
                </a:lnTo>
                <a:lnTo>
                  <a:pt x="539" y="1162"/>
                </a:lnTo>
                <a:lnTo>
                  <a:pt x="540" y="1150"/>
                </a:lnTo>
                <a:lnTo>
                  <a:pt x="547" y="1121"/>
                </a:lnTo>
                <a:lnTo>
                  <a:pt x="547" y="1121"/>
                </a:lnTo>
                <a:lnTo>
                  <a:pt x="562" y="1111"/>
                </a:lnTo>
                <a:lnTo>
                  <a:pt x="568" y="1108"/>
                </a:lnTo>
                <a:lnTo>
                  <a:pt x="575" y="1107"/>
                </a:lnTo>
                <a:lnTo>
                  <a:pt x="575" y="1107"/>
                </a:lnTo>
                <a:lnTo>
                  <a:pt x="588" y="1105"/>
                </a:lnTo>
                <a:lnTo>
                  <a:pt x="598" y="1104"/>
                </a:lnTo>
                <a:lnTo>
                  <a:pt x="604" y="1105"/>
                </a:lnTo>
                <a:lnTo>
                  <a:pt x="609" y="1105"/>
                </a:lnTo>
                <a:lnTo>
                  <a:pt x="616" y="1108"/>
                </a:lnTo>
                <a:lnTo>
                  <a:pt x="622" y="1112"/>
                </a:lnTo>
                <a:lnTo>
                  <a:pt x="622" y="1112"/>
                </a:lnTo>
                <a:lnTo>
                  <a:pt x="634" y="1118"/>
                </a:lnTo>
                <a:lnTo>
                  <a:pt x="642" y="1121"/>
                </a:lnTo>
                <a:lnTo>
                  <a:pt x="646" y="1122"/>
                </a:lnTo>
                <a:lnTo>
                  <a:pt x="649" y="1122"/>
                </a:lnTo>
                <a:lnTo>
                  <a:pt x="649" y="1122"/>
                </a:lnTo>
                <a:lnTo>
                  <a:pt x="650" y="1124"/>
                </a:lnTo>
                <a:lnTo>
                  <a:pt x="652" y="1125"/>
                </a:lnTo>
                <a:lnTo>
                  <a:pt x="654" y="1126"/>
                </a:lnTo>
                <a:lnTo>
                  <a:pt x="658" y="1128"/>
                </a:lnTo>
                <a:lnTo>
                  <a:pt x="660" y="1128"/>
                </a:lnTo>
                <a:lnTo>
                  <a:pt x="664" y="1126"/>
                </a:lnTo>
                <a:lnTo>
                  <a:pt x="670" y="1121"/>
                </a:lnTo>
                <a:lnTo>
                  <a:pt x="675" y="1112"/>
                </a:lnTo>
                <a:lnTo>
                  <a:pt x="675" y="1112"/>
                </a:lnTo>
                <a:lnTo>
                  <a:pt x="685" y="1091"/>
                </a:lnTo>
                <a:lnTo>
                  <a:pt x="692" y="1070"/>
                </a:lnTo>
                <a:lnTo>
                  <a:pt x="695" y="1050"/>
                </a:lnTo>
                <a:lnTo>
                  <a:pt x="696" y="1027"/>
                </a:lnTo>
                <a:lnTo>
                  <a:pt x="696" y="1027"/>
                </a:lnTo>
                <a:lnTo>
                  <a:pt x="695" y="994"/>
                </a:lnTo>
                <a:lnTo>
                  <a:pt x="693" y="952"/>
                </a:lnTo>
                <a:lnTo>
                  <a:pt x="691" y="900"/>
                </a:lnTo>
                <a:lnTo>
                  <a:pt x="691" y="900"/>
                </a:lnTo>
                <a:lnTo>
                  <a:pt x="693" y="899"/>
                </a:lnTo>
                <a:lnTo>
                  <a:pt x="700" y="894"/>
                </a:lnTo>
                <a:lnTo>
                  <a:pt x="704" y="890"/>
                </a:lnTo>
                <a:lnTo>
                  <a:pt x="708" y="886"/>
                </a:lnTo>
                <a:lnTo>
                  <a:pt x="710" y="880"/>
                </a:lnTo>
                <a:lnTo>
                  <a:pt x="712" y="874"/>
                </a:lnTo>
                <a:lnTo>
                  <a:pt x="712" y="874"/>
                </a:lnTo>
                <a:lnTo>
                  <a:pt x="713" y="855"/>
                </a:lnTo>
                <a:lnTo>
                  <a:pt x="714" y="830"/>
                </a:lnTo>
                <a:lnTo>
                  <a:pt x="713" y="817"/>
                </a:lnTo>
                <a:lnTo>
                  <a:pt x="712" y="806"/>
                </a:lnTo>
                <a:lnTo>
                  <a:pt x="710" y="796"/>
                </a:lnTo>
                <a:lnTo>
                  <a:pt x="707" y="789"/>
                </a:lnTo>
                <a:lnTo>
                  <a:pt x="707" y="789"/>
                </a:lnTo>
                <a:lnTo>
                  <a:pt x="692" y="767"/>
                </a:lnTo>
                <a:lnTo>
                  <a:pt x="685" y="760"/>
                </a:lnTo>
                <a:lnTo>
                  <a:pt x="683" y="758"/>
                </a:lnTo>
                <a:lnTo>
                  <a:pt x="680" y="758"/>
                </a:lnTo>
                <a:lnTo>
                  <a:pt x="680" y="758"/>
                </a:lnTo>
                <a:lnTo>
                  <a:pt x="678" y="756"/>
                </a:lnTo>
                <a:lnTo>
                  <a:pt x="674" y="754"/>
                </a:lnTo>
                <a:lnTo>
                  <a:pt x="663" y="744"/>
                </a:lnTo>
                <a:lnTo>
                  <a:pt x="649" y="731"/>
                </a:lnTo>
                <a:lnTo>
                  <a:pt x="654" y="715"/>
                </a:lnTo>
                <a:lnTo>
                  <a:pt x="538" y="525"/>
                </a:lnTo>
                <a:lnTo>
                  <a:pt x="538" y="525"/>
                </a:lnTo>
                <a:lnTo>
                  <a:pt x="547" y="438"/>
                </a:lnTo>
                <a:lnTo>
                  <a:pt x="552" y="378"/>
                </a:lnTo>
                <a:lnTo>
                  <a:pt x="554" y="358"/>
                </a:lnTo>
                <a:lnTo>
                  <a:pt x="554" y="350"/>
                </a:lnTo>
                <a:lnTo>
                  <a:pt x="554" y="350"/>
                </a:lnTo>
                <a:lnTo>
                  <a:pt x="563" y="352"/>
                </a:lnTo>
                <a:lnTo>
                  <a:pt x="580" y="356"/>
                </a:lnTo>
                <a:lnTo>
                  <a:pt x="580" y="356"/>
                </a:lnTo>
                <a:lnTo>
                  <a:pt x="588" y="354"/>
                </a:lnTo>
                <a:lnTo>
                  <a:pt x="600" y="352"/>
                </a:lnTo>
                <a:lnTo>
                  <a:pt x="612" y="346"/>
                </a:lnTo>
                <a:lnTo>
                  <a:pt x="622" y="340"/>
                </a:lnTo>
                <a:lnTo>
                  <a:pt x="622" y="340"/>
                </a:lnTo>
                <a:lnTo>
                  <a:pt x="639" y="327"/>
                </a:lnTo>
                <a:lnTo>
                  <a:pt x="649" y="319"/>
                </a:lnTo>
                <a:lnTo>
                  <a:pt x="649" y="319"/>
                </a:lnTo>
                <a:lnTo>
                  <a:pt x="650" y="320"/>
                </a:lnTo>
                <a:lnTo>
                  <a:pt x="652" y="321"/>
                </a:lnTo>
                <a:lnTo>
                  <a:pt x="658" y="323"/>
                </a:lnTo>
                <a:lnTo>
                  <a:pt x="660" y="321"/>
                </a:lnTo>
                <a:lnTo>
                  <a:pt x="664" y="319"/>
                </a:lnTo>
                <a:lnTo>
                  <a:pt x="664" y="319"/>
                </a:lnTo>
                <a:lnTo>
                  <a:pt x="667" y="315"/>
                </a:lnTo>
                <a:lnTo>
                  <a:pt x="670" y="312"/>
                </a:lnTo>
                <a:lnTo>
                  <a:pt x="672" y="303"/>
                </a:lnTo>
                <a:lnTo>
                  <a:pt x="672" y="293"/>
                </a:lnTo>
                <a:lnTo>
                  <a:pt x="675" y="287"/>
                </a:lnTo>
                <a:lnTo>
                  <a:pt x="675" y="287"/>
                </a:lnTo>
                <a:lnTo>
                  <a:pt x="678" y="284"/>
                </a:lnTo>
                <a:lnTo>
                  <a:pt x="680" y="282"/>
                </a:lnTo>
                <a:lnTo>
                  <a:pt x="689" y="278"/>
                </a:lnTo>
                <a:lnTo>
                  <a:pt x="701" y="272"/>
                </a:lnTo>
                <a:lnTo>
                  <a:pt x="707" y="270"/>
                </a:lnTo>
                <a:lnTo>
                  <a:pt x="712" y="266"/>
                </a:lnTo>
                <a:lnTo>
                  <a:pt x="712" y="266"/>
                </a:lnTo>
                <a:lnTo>
                  <a:pt x="717" y="260"/>
                </a:lnTo>
                <a:lnTo>
                  <a:pt x="721" y="254"/>
                </a:lnTo>
                <a:lnTo>
                  <a:pt x="730" y="241"/>
                </a:lnTo>
                <a:lnTo>
                  <a:pt x="738" y="223"/>
                </a:lnTo>
                <a:lnTo>
                  <a:pt x="738" y="255"/>
                </a:lnTo>
                <a:lnTo>
                  <a:pt x="754" y="234"/>
                </a:lnTo>
                <a:lnTo>
                  <a:pt x="754" y="271"/>
                </a:lnTo>
                <a:lnTo>
                  <a:pt x="754" y="271"/>
                </a:lnTo>
                <a:lnTo>
                  <a:pt x="761" y="263"/>
                </a:lnTo>
                <a:lnTo>
                  <a:pt x="768" y="255"/>
                </a:lnTo>
                <a:lnTo>
                  <a:pt x="775" y="245"/>
                </a:lnTo>
                <a:lnTo>
                  <a:pt x="775" y="245"/>
                </a:lnTo>
                <a:lnTo>
                  <a:pt x="778" y="238"/>
                </a:lnTo>
                <a:lnTo>
                  <a:pt x="780" y="231"/>
                </a:lnTo>
                <a:lnTo>
                  <a:pt x="784" y="217"/>
                </a:lnTo>
                <a:lnTo>
                  <a:pt x="786" y="202"/>
                </a:lnTo>
                <a:lnTo>
                  <a:pt x="796" y="245"/>
                </a:lnTo>
                <a:lnTo>
                  <a:pt x="796" y="245"/>
                </a:lnTo>
                <a:lnTo>
                  <a:pt x="796" y="245"/>
                </a:lnTo>
                <a:lnTo>
                  <a:pt x="797" y="239"/>
                </a:lnTo>
                <a:lnTo>
                  <a:pt x="800" y="226"/>
                </a:lnTo>
                <a:lnTo>
                  <a:pt x="801" y="197"/>
                </a:lnTo>
                <a:lnTo>
                  <a:pt x="801" y="197"/>
                </a:lnTo>
                <a:lnTo>
                  <a:pt x="803" y="165"/>
                </a:lnTo>
                <a:lnTo>
                  <a:pt x="801" y="143"/>
                </a:lnTo>
                <a:lnTo>
                  <a:pt x="800" y="133"/>
                </a:lnTo>
                <a:lnTo>
                  <a:pt x="797" y="127"/>
                </a:lnTo>
                <a:lnTo>
                  <a:pt x="795" y="119"/>
                </a:lnTo>
                <a:lnTo>
                  <a:pt x="791" y="112"/>
                </a:lnTo>
                <a:lnTo>
                  <a:pt x="791" y="112"/>
                </a:lnTo>
                <a:lnTo>
                  <a:pt x="786" y="106"/>
                </a:lnTo>
                <a:lnTo>
                  <a:pt x="779" y="98"/>
                </a:lnTo>
                <a:lnTo>
                  <a:pt x="763" y="85"/>
                </a:lnTo>
                <a:lnTo>
                  <a:pt x="743" y="70"/>
                </a:lnTo>
                <a:lnTo>
                  <a:pt x="743" y="70"/>
                </a:lnTo>
                <a:close/>
                <a:moveTo>
                  <a:pt x="455" y="518"/>
                </a:moveTo>
                <a:lnTo>
                  <a:pt x="478" y="605"/>
                </a:lnTo>
                <a:lnTo>
                  <a:pt x="531" y="698"/>
                </a:lnTo>
                <a:lnTo>
                  <a:pt x="410" y="608"/>
                </a:lnTo>
                <a:lnTo>
                  <a:pt x="410" y="608"/>
                </a:lnTo>
                <a:lnTo>
                  <a:pt x="428" y="588"/>
                </a:lnTo>
                <a:lnTo>
                  <a:pt x="440" y="575"/>
                </a:lnTo>
                <a:lnTo>
                  <a:pt x="444" y="570"/>
                </a:lnTo>
                <a:lnTo>
                  <a:pt x="446" y="567"/>
                </a:lnTo>
                <a:lnTo>
                  <a:pt x="446" y="567"/>
                </a:lnTo>
                <a:lnTo>
                  <a:pt x="447" y="558"/>
                </a:lnTo>
                <a:lnTo>
                  <a:pt x="449" y="542"/>
                </a:lnTo>
                <a:lnTo>
                  <a:pt x="455" y="518"/>
                </a:lnTo>
                <a:lnTo>
                  <a:pt x="455" y="5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3334046F-5F27-BF1F-01F9-09C5BE747245}"/>
              </a:ext>
            </a:extLst>
          </p:cNvPr>
          <p:cNvSpPr>
            <a:spLocks noEditPoints="1"/>
          </p:cNvSpPr>
          <p:nvPr/>
        </p:nvSpPr>
        <p:spPr bwMode="auto">
          <a:xfrm>
            <a:off x="4333875" y="947738"/>
            <a:ext cx="1174750" cy="2501900"/>
          </a:xfrm>
          <a:custGeom>
            <a:avLst/>
            <a:gdLst>
              <a:gd name="T0" fmla="*/ 104 w 740"/>
              <a:gd name="T1" fmla="*/ 346 h 1576"/>
              <a:gd name="T2" fmla="*/ 50 w 740"/>
              <a:gd name="T3" fmla="*/ 415 h 1576"/>
              <a:gd name="T4" fmla="*/ 31 w 740"/>
              <a:gd name="T5" fmla="*/ 472 h 1576"/>
              <a:gd name="T6" fmla="*/ 27 w 740"/>
              <a:gd name="T7" fmla="*/ 505 h 1576"/>
              <a:gd name="T8" fmla="*/ 21 w 740"/>
              <a:gd name="T9" fmla="*/ 553 h 1576"/>
              <a:gd name="T10" fmla="*/ 32 w 740"/>
              <a:gd name="T11" fmla="*/ 807 h 1576"/>
              <a:gd name="T12" fmla="*/ 16 w 740"/>
              <a:gd name="T13" fmla="*/ 902 h 1576"/>
              <a:gd name="T14" fmla="*/ 42 w 740"/>
              <a:gd name="T15" fmla="*/ 1076 h 1576"/>
              <a:gd name="T16" fmla="*/ 71 w 740"/>
              <a:gd name="T17" fmla="*/ 1122 h 1576"/>
              <a:gd name="T18" fmla="*/ 162 w 740"/>
              <a:gd name="T19" fmla="*/ 1156 h 1576"/>
              <a:gd name="T20" fmla="*/ 385 w 740"/>
              <a:gd name="T21" fmla="*/ 1156 h 1576"/>
              <a:gd name="T22" fmla="*/ 421 w 740"/>
              <a:gd name="T23" fmla="*/ 1165 h 1576"/>
              <a:gd name="T24" fmla="*/ 388 w 740"/>
              <a:gd name="T25" fmla="*/ 1358 h 1576"/>
              <a:gd name="T26" fmla="*/ 347 w 740"/>
              <a:gd name="T27" fmla="*/ 1445 h 1576"/>
              <a:gd name="T28" fmla="*/ 322 w 740"/>
              <a:gd name="T29" fmla="*/ 1505 h 1576"/>
              <a:gd name="T30" fmla="*/ 334 w 740"/>
              <a:gd name="T31" fmla="*/ 1523 h 1576"/>
              <a:gd name="T32" fmla="*/ 346 w 740"/>
              <a:gd name="T33" fmla="*/ 1565 h 1576"/>
              <a:gd name="T34" fmla="*/ 412 w 740"/>
              <a:gd name="T35" fmla="*/ 1557 h 1576"/>
              <a:gd name="T36" fmla="*/ 516 w 740"/>
              <a:gd name="T37" fmla="*/ 1576 h 1576"/>
              <a:gd name="T38" fmla="*/ 611 w 740"/>
              <a:gd name="T39" fmla="*/ 1568 h 1576"/>
              <a:gd name="T40" fmla="*/ 633 w 740"/>
              <a:gd name="T41" fmla="*/ 1536 h 1576"/>
              <a:gd name="T42" fmla="*/ 629 w 740"/>
              <a:gd name="T43" fmla="*/ 1503 h 1576"/>
              <a:gd name="T44" fmla="*/ 616 w 740"/>
              <a:gd name="T45" fmla="*/ 1481 h 1576"/>
              <a:gd name="T46" fmla="*/ 535 w 740"/>
              <a:gd name="T47" fmla="*/ 1450 h 1576"/>
              <a:gd name="T48" fmla="*/ 484 w 740"/>
              <a:gd name="T49" fmla="*/ 1423 h 1576"/>
              <a:gd name="T50" fmla="*/ 484 w 740"/>
              <a:gd name="T51" fmla="*/ 1391 h 1576"/>
              <a:gd name="T52" fmla="*/ 533 w 740"/>
              <a:gd name="T53" fmla="*/ 1314 h 1576"/>
              <a:gd name="T54" fmla="*/ 633 w 740"/>
              <a:gd name="T55" fmla="*/ 1272 h 1576"/>
              <a:gd name="T56" fmla="*/ 669 w 740"/>
              <a:gd name="T57" fmla="*/ 1284 h 1576"/>
              <a:gd name="T58" fmla="*/ 678 w 740"/>
              <a:gd name="T59" fmla="*/ 1232 h 1576"/>
              <a:gd name="T60" fmla="*/ 707 w 740"/>
              <a:gd name="T61" fmla="*/ 1216 h 1576"/>
              <a:gd name="T62" fmla="*/ 738 w 740"/>
              <a:gd name="T63" fmla="*/ 1203 h 1576"/>
              <a:gd name="T64" fmla="*/ 717 w 740"/>
              <a:gd name="T65" fmla="*/ 1039 h 1576"/>
              <a:gd name="T66" fmla="*/ 715 w 740"/>
              <a:gd name="T67" fmla="*/ 984 h 1576"/>
              <a:gd name="T68" fmla="*/ 680 w 740"/>
              <a:gd name="T69" fmla="*/ 924 h 1576"/>
              <a:gd name="T70" fmla="*/ 586 w 740"/>
              <a:gd name="T71" fmla="*/ 886 h 1576"/>
              <a:gd name="T72" fmla="*/ 517 w 740"/>
              <a:gd name="T73" fmla="*/ 701 h 1576"/>
              <a:gd name="T74" fmla="*/ 412 w 740"/>
              <a:gd name="T75" fmla="*/ 476 h 1576"/>
              <a:gd name="T76" fmla="*/ 383 w 740"/>
              <a:gd name="T77" fmla="*/ 377 h 1576"/>
              <a:gd name="T78" fmla="*/ 417 w 740"/>
              <a:gd name="T79" fmla="*/ 338 h 1576"/>
              <a:gd name="T80" fmla="*/ 396 w 740"/>
              <a:gd name="T81" fmla="*/ 304 h 1576"/>
              <a:gd name="T82" fmla="*/ 462 w 740"/>
              <a:gd name="T83" fmla="*/ 242 h 1576"/>
              <a:gd name="T84" fmla="*/ 459 w 740"/>
              <a:gd name="T85" fmla="*/ 140 h 1576"/>
              <a:gd name="T86" fmla="*/ 422 w 740"/>
              <a:gd name="T87" fmla="*/ 108 h 1576"/>
              <a:gd name="T88" fmla="*/ 422 w 740"/>
              <a:gd name="T89" fmla="*/ 82 h 1576"/>
              <a:gd name="T90" fmla="*/ 418 w 740"/>
              <a:gd name="T91" fmla="*/ 57 h 1576"/>
              <a:gd name="T92" fmla="*/ 331 w 740"/>
              <a:gd name="T93" fmla="*/ 7 h 1576"/>
              <a:gd name="T94" fmla="*/ 274 w 740"/>
              <a:gd name="T95" fmla="*/ 3 h 1576"/>
              <a:gd name="T96" fmla="*/ 222 w 740"/>
              <a:gd name="T97" fmla="*/ 40 h 1576"/>
              <a:gd name="T98" fmla="*/ 187 w 740"/>
              <a:gd name="T99" fmla="*/ 52 h 1576"/>
              <a:gd name="T100" fmla="*/ 151 w 740"/>
              <a:gd name="T101" fmla="*/ 116 h 1576"/>
              <a:gd name="T102" fmla="*/ 137 w 740"/>
              <a:gd name="T103" fmla="*/ 192 h 1576"/>
              <a:gd name="T104" fmla="*/ 148 w 740"/>
              <a:gd name="T105" fmla="*/ 282 h 1576"/>
              <a:gd name="T106" fmla="*/ 114 w 740"/>
              <a:gd name="T107" fmla="*/ 323 h 1576"/>
              <a:gd name="T108" fmla="*/ 332 w 740"/>
              <a:gd name="T109" fmla="*/ 717 h 1576"/>
              <a:gd name="T110" fmla="*/ 375 w 740"/>
              <a:gd name="T111" fmla="*/ 807 h 1576"/>
              <a:gd name="T112" fmla="*/ 330 w 740"/>
              <a:gd name="T113" fmla="*/ 867 h 1576"/>
              <a:gd name="T114" fmla="*/ 332 w 740"/>
              <a:gd name="T115" fmla="*/ 717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40" h="1576">
                <a:moveTo>
                  <a:pt x="79" y="341"/>
                </a:moveTo>
                <a:lnTo>
                  <a:pt x="104" y="346"/>
                </a:lnTo>
                <a:lnTo>
                  <a:pt x="104" y="346"/>
                </a:lnTo>
                <a:lnTo>
                  <a:pt x="106" y="346"/>
                </a:lnTo>
                <a:lnTo>
                  <a:pt x="106" y="346"/>
                </a:lnTo>
                <a:lnTo>
                  <a:pt x="104" y="346"/>
                </a:lnTo>
                <a:lnTo>
                  <a:pt x="104" y="346"/>
                </a:lnTo>
                <a:lnTo>
                  <a:pt x="99" y="352"/>
                </a:lnTo>
                <a:lnTo>
                  <a:pt x="85" y="368"/>
                </a:lnTo>
                <a:lnTo>
                  <a:pt x="85" y="368"/>
                </a:lnTo>
                <a:lnTo>
                  <a:pt x="66" y="390"/>
                </a:lnTo>
                <a:lnTo>
                  <a:pt x="50" y="415"/>
                </a:lnTo>
                <a:lnTo>
                  <a:pt x="44" y="427"/>
                </a:lnTo>
                <a:lnTo>
                  <a:pt x="39" y="440"/>
                </a:lnTo>
                <a:lnTo>
                  <a:pt x="35" y="452"/>
                </a:lnTo>
                <a:lnTo>
                  <a:pt x="32" y="463"/>
                </a:lnTo>
                <a:lnTo>
                  <a:pt x="32" y="463"/>
                </a:lnTo>
                <a:lnTo>
                  <a:pt x="31" y="472"/>
                </a:lnTo>
                <a:lnTo>
                  <a:pt x="31" y="480"/>
                </a:lnTo>
                <a:lnTo>
                  <a:pt x="32" y="491"/>
                </a:lnTo>
                <a:lnTo>
                  <a:pt x="32" y="496"/>
                </a:lnTo>
                <a:lnTo>
                  <a:pt x="32" y="498"/>
                </a:lnTo>
                <a:lnTo>
                  <a:pt x="31" y="502"/>
                </a:lnTo>
                <a:lnTo>
                  <a:pt x="27" y="505"/>
                </a:lnTo>
                <a:lnTo>
                  <a:pt x="27" y="505"/>
                </a:lnTo>
                <a:lnTo>
                  <a:pt x="17" y="510"/>
                </a:lnTo>
                <a:lnTo>
                  <a:pt x="10" y="514"/>
                </a:lnTo>
                <a:lnTo>
                  <a:pt x="0" y="516"/>
                </a:lnTo>
                <a:lnTo>
                  <a:pt x="27" y="542"/>
                </a:lnTo>
                <a:lnTo>
                  <a:pt x="21" y="553"/>
                </a:lnTo>
                <a:lnTo>
                  <a:pt x="42" y="627"/>
                </a:lnTo>
                <a:lnTo>
                  <a:pt x="42" y="627"/>
                </a:lnTo>
                <a:lnTo>
                  <a:pt x="40" y="705"/>
                </a:lnTo>
                <a:lnTo>
                  <a:pt x="36" y="766"/>
                </a:lnTo>
                <a:lnTo>
                  <a:pt x="35" y="791"/>
                </a:lnTo>
                <a:lnTo>
                  <a:pt x="32" y="807"/>
                </a:lnTo>
                <a:lnTo>
                  <a:pt x="32" y="807"/>
                </a:lnTo>
                <a:lnTo>
                  <a:pt x="20" y="863"/>
                </a:lnTo>
                <a:lnTo>
                  <a:pt x="15" y="890"/>
                </a:lnTo>
                <a:lnTo>
                  <a:pt x="15" y="898"/>
                </a:lnTo>
                <a:lnTo>
                  <a:pt x="16" y="902"/>
                </a:lnTo>
                <a:lnTo>
                  <a:pt x="16" y="902"/>
                </a:lnTo>
                <a:lnTo>
                  <a:pt x="24" y="908"/>
                </a:lnTo>
                <a:lnTo>
                  <a:pt x="27" y="912"/>
                </a:lnTo>
                <a:lnTo>
                  <a:pt x="27" y="912"/>
                </a:lnTo>
                <a:lnTo>
                  <a:pt x="33" y="980"/>
                </a:lnTo>
                <a:lnTo>
                  <a:pt x="37" y="1035"/>
                </a:lnTo>
                <a:lnTo>
                  <a:pt x="42" y="1076"/>
                </a:lnTo>
                <a:lnTo>
                  <a:pt x="42" y="1076"/>
                </a:lnTo>
                <a:lnTo>
                  <a:pt x="45" y="1088"/>
                </a:lnTo>
                <a:lnTo>
                  <a:pt x="49" y="1097"/>
                </a:lnTo>
                <a:lnTo>
                  <a:pt x="56" y="1107"/>
                </a:lnTo>
                <a:lnTo>
                  <a:pt x="62" y="1116"/>
                </a:lnTo>
                <a:lnTo>
                  <a:pt x="71" y="1122"/>
                </a:lnTo>
                <a:lnTo>
                  <a:pt x="82" y="1130"/>
                </a:lnTo>
                <a:lnTo>
                  <a:pt x="93" y="1136"/>
                </a:lnTo>
                <a:lnTo>
                  <a:pt x="106" y="1141"/>
                </a:lnTo>
                <a:lnTo>
                  <a:pt x="119" y="1145"/>
                </a:lnTo>
                <a:lnTo>
                  <a:pt x="133" y="1149"/>
                </a:lnTo>
                <a:lnTo>
                  <a:pt x="162" y="1156"/>
                </a:lnTo>
                <a:lnTo>
                  <a:pt x="194" y="1160"/>
                </a:lnTo>
                <a:lnTo>
                  <a:pt x="227" y="1161"/>
                </a:lnTo>
                <a:lnTo>
                  <a:pt x="260" y="1162"/>
                </a:lnTo>
                <a:lnTo>
                  <a:pt x="290" y="1161"/>
                </a:lnTo>
                <a:lnTo>
                  <a:pt x="346" y="1158"/>
                </a:lnTo>
                <a:lnTo>
                  <a:pt x="385" y="1156"/>
                </a:lnTo>
                <a:lnTo>
                  <a:pt x="397" y="1156"/>
                </a:lnTo>
                <a:lnTo>
                  <a:pt x="401" y="1156"/>
                </a:lnTo>
                <a:lnTo>
                  <a:pt x="401" y="1156"/>
                </a:lnTo>
                <a:lnTo>
                  <a:pt x="404" y="1158"/>
                </a:lnTo>
                <a:lnTo>
                  <a:pt x="409" y="1161"/>
                </a:lnTo>
                <a:lnTo>
                  <a:pt x="421" y="1165"/>
                </a:lnTo>
                <a:lnTo>
                  <a:pt x="438" y="1171"/>
                </a:lnTo>
                <a:lnTo>
                  <a:pt x="396" y="1293"/>
                </a:lnTo>
                <a:lnTo>
                  <a:pt x="396" y="1293"/>
                </a:lnTo>
                <a:lnTo>
                  <a:pt x="418" y="1288"/>
                </a:lnTo>
                <a:lnTo>
                  <a:pt x="418" y="1288"/>
                </a:lnTo>
                <a:lnTo>
                  <a:pt x="388" y="1358"/>
                </a:lnTo>
                <a:lnTo>
                  <a:pt x="376" y="1387"/>
                </a:lnTo>
                <a:lnTo>
                  <a:pt x="369" y="1404"/>
                </a:lnTo>
                <a:lnTo>
                  <a:pt x="369" y="1404"/>
                </a:lnTo>
                <a:lnTo>
                  <a:pt x="365" y="1412"/>
                </a:lnTo>
                <a:lnTo>
                  <a:pt x="360" y="1423"/>
                </a:lnTo>
                <a:lnTo>
                  <a:pt x="347" y="1445"/>
                </a:lnTo>
                <a:lnTo>
                  <a:pt x="327" y="1473"/>
                </a:lnTo>
                <a:lnTo>
                  <a:pt x="327" y="1473"/>
                </a:lnTo>
                <a:lnTo>
                  <a:pt x="325" y="1483"/>
                </a:lnTo>
                <a:lnTo>
                  <a:pt x="322" y="1494"/>
                </a:lnTo>
                <a:lnTo>
                  <a:pt x="322" y="1505"/>
                </a:lnTo>
                <a:lnTo>
                  <a:pt x="322" y="1505"/>
                </a:lnTo>
                <a:lnTo>
                  <a:pt x="322" y="1513"/>
                </a:lnTo>
                <a:lnTo>
                  <a:pt x="322" y="1516"/>
                </a:lnTo>
                <a:lnTo>
                  <a:pt x="323" y="1518"/>
                </a:lnTo>
                <a:lnTo>
                  <a:pt x="327" y="1520"/>
                </a:lnTo>
                <a:lnTo>
                  <a:pt x="327" y="1520"/>
                </a:lnTo>
                <a:lnTo>
                  <a:pt x="334" y="1523"/>
                </a:lnTo>
                <a:lnTo>
                  <a:pt x="339" y="1527"/>
                </a:lnTo>
                <a:lnTo>
                  <a:pt x="343" y="1531"/>
                </a:lnTo>
                <a:lnTo>
                  <a:pt x="343" y="1563"/>
                </a:lnTo>
                <a:lnTo>
                  <a:pt x="343" y="1563"/>
                </a:lnTo>
                <a:lnTo>
                  <a:pt x="343" y="1564"/>
                </a:lnTo>
                <a:lnTo>
                  <a:pt x="346" y="1565"/>
                </a:lnTo>
                <a:lnTo>
                  <a:pt x="352" y="1569"/>
                </a:lnTo>
                <a:lnTo>
                  <a:pt x="360" y="1572"/>
                </a:lnTo>
                <a:lnTo>
                  <a:pt x="369" y="1573"/>
                </a:lnTo>
                <a:lnTo>
                  <a:pt x="401" y="1573"/>
                </a:lnTo>
                <a:lnTo>
                  <a:pt x="412" y="1557"/>
                </a:lnTo>
                <a:lnTo>
                  <a:pt x="412" y="1557"/>
                </a:lnTo>
                <a:lnTo>
                  <a:pt x="421" y="1565"/>
                </a:lnTo>
                <a:lnTo>
                  <a:pt x="427" y="1571"/>
                </a:lnTo>
                <a:lnTo>
                  <a:pt x="430" y="1572"/>
                </a:lnTo>
                <a:lnTo>
                  <a:pt x="433" y="1573"/>
                </a:lnTo>
                <a:lnTo>
                  <a:pt x="433" y="1573"/>
                </a:lnTo>
                <a:lnTo>
                  <a:pt x="516" y="1576"/>
                </a:lnTo>
                <a:lnTo>
                  <a:pt x="571" y="1576"/>
                </a:lnTo>
                <a:lnTo>
                  <a:pt x="591" y="1576"/>
                </a:lnTo>
                <a:lnTo>
                  <a:pt x="597" y="1575"/>
                </a:lnTo>
                <a:lnTo>
                  <a:pt x="601" y="1573"/>
                </a:lnTo>
                <a:lnTo>
                  <a:pt x="601" y="1573"/>
                </a:lnTo>
                <a:lnTo>
                  <a:pt x="611" y="1568"/>
                </a:lnTo>
                <a:lnTo>
                  <a:pt x="621" y="1563"/>
                </a:lnTo>
                <a:lnTo>
                  <a:pt x="626" y="1557"/>
                </a:lnTo>
                <a:lnTo>
                  <a:pt x="629" y="1552"/>
                </a:lnTo>
                <a:lnTo>
                  <a:pt x="632" y="1546"/>
                </a:lnTo>
                <a:lnTo>
                  <a:pt x="633" y="1536"/>
                </a:lnTo>
                <a:lnTo>
                  <a:pt x="633" y="1536"/>
                </a:lnTo>
                <a:lnTo>
                  <a:pt x="632" y="1520"/>
                </a:lnTo>
                <a:lnTo>
                  <a:pt x="630" y="1510"/>
                </a:lnTo>
                <a:lnTo>
                  <a:pt x="629" y="1506"/>
                </a:lnTo>
                <a:lnTo>
                  <a:pt x="628" y="1505"/>
                </a:lnTo>
                <a:lnTo>
                  <a:pt x="628" y="1505"/>
                </a:lnTo>
                <a:lnTo>
                  <a:pt x="629" y="1503"/>
                </a:lnTo>
                <a:lnTo>
                  <a:pt x="630" y="1499"/>
                </a:lnTo>
                <a:lnTo>
                  <a:pt x="630" y="1494"/>
                </a:lnTo>
                <a:lnTo>
                  <a:pt x="630" y="1491"/>
                </a:lnTo>
                <a:lnTo>
                  <a:pt x="628" y="1489"/>
                </a:lnTo>
                <a:lnTo>
                  <a:pt x="628" y="1489"/>
                </a:lnTo>
                <a:lnTo>
                  <a:pt x="616" y="1481"/>
                </a:lnTo>
                <a:lnTo>
                  <a:pt x="597" y="1470"/>
                </a:lnTo>
                <a:lnTo>
                  <a:pt x="578" y="1462"/>
                </a:lnTo>
                <a:lnTo>
                  <a:pt x="564" y="1457"/>
                </a:lnTo>
                <a:lnTo>
                  <a:pt x="564" y="1457"/>
                </a:lnTo>
                <a:lnTo>
                  <a:pt x="553" y="1454"/>
                </a:lnTo>
                <a:lnTo>
                  <a:pt x="535" y="1450"/>
                </a:lnTo>
                <a:lnTo>
                  <a:pt x="516" y="1444"/>
                </a:lnTo>
                <a:lnTo>
                  <a:pt x="508" y="1440"/>
                </a:lnTo>
                <a:lnTo>
                  <a:pt x="501" y="1436"/>
                </a:lnTo>
                <a:lnTo>
                  <a:pt x="501" y="1436"/>
                </a:lnTo>
                <a:lnTo>
                  <a:pt x="492" y="1429"/>
                </a:lnTo>
                <a:lnTo>
                  <a:pt x="484" y="1423"/>
                </a:lnTo>
                <a:lnTo>
                  <a:pt x="481" y="1419"/>
                </a:lnTo>
                <a:lnTo>
                  <a:pt x="480" y="1415"/>
                </a:lnTo>
                <a:lnTo>
                  <a:pt x="479" y="1411"/>
                </a:lnTo>
                <a:lnTo>
                  <a:pt x="480" y="1404"/>
                </a:lnTo>
                <a:lnTo>
                  <a:pt x="480" y="1404"/>
                </a:lnTo>
                <a:lnTo>
                  <a:pt x="484" y="1391"/>
                </a:lnTo>
                <a:lnTo>
                  <a:pt x="493" y="1370"/>
                </a:lnTo>
                <a:lnTo>
                  <a:pt x="518" y="1317"/>
                </a:lnTo>
                <a:lnTo>
                  <a:pt x="518" y="1317"/>
                </a:lnTo>
                <a:lnTo>
                  <a:pt x="526" y="1316"/>
                </a:lnTo>
                <a:lnTo>
                  <a:pt x="533" y="1314"/>
                </a:lnTo>
                <a:lnTo>
                  <a:pt x="533" y="1314"/>
                </a:lnTo>
                <a:lnTo>
                  <a:pt x="557" y="1302"/>
                </a:lnTo>
                <a:lnTo>
                  <a:pt x="586" y="1286"/>
                </a:lnTo>
                <a:lnTo>
                  <a:pt x="601" y="1280"/>
                </a:lnTo>
                <a:lnTo>
                  <a:pt x="615" y="1275"/>
                </a:lnTo>
                <a:lnTo>
                  <a:pt x="628" y="1272"/>
                </a:lnTo>
                <a:lnTo>
                  <a:pt x="633" y="1272"/>
                </a:lnTo>
                <a:lnTo>
                  <a:pt x="638" y="1272"/>
                </a:lnTo>
                <a:lnTo>
                  <a:pt x="638" y="1272"/>
                </a:lnTo>
                <a:lnTo>
                  <a:pt x="653" y="1276"/>
                </a:lnTo>
                <a:lnTo>
                  <a:pt x="663" y="1281"/>
                </a:lnTo>
                <a:lnTo>
                  <a:pt x="667" y="1282"/>
                </a:lnTo>
                <a:lnTo>
                  <a:pt x="669" y="1284"/>
                </a:lnTo>
                <a:lnTo>
                  <a:pt x="670" y="1282"/>
                </a:lnTo>
                <a:lnTo>
                  <a:pt x="670" y="1282"/>
                </a:lnTo>
                <a:lnTo>
                  <a:pt x="671" y="1272"/>
                </a:lnTo>
                <a:lnTo>
                  <a:pt x="673" y="1252"/>
                </a:lnTo>
                <a:lnTo>
                  <a:pt x="675" y="1241"/>
                </a:lnTo>
                <a:lnTo>
                  <a:pt x="678" y="1232"/>
                </a:lnTo>
                <a:lnTo>
                  <a:pt x="683" y="1224"/>
                </a:lnTo>
                <a:lnTo>
                  <a:pt x="687" y="1222"/>
                </a:lnTo>
                <a:lnTo>
                  <a:pt x="691" y="1219"/>
                </a:lnTo>
                <a:lnTo>
                  <a:pt x="691" y="1219"/>
                </a:lnTo>
                <a:lnTo>
                  <a:pt x="699" y="1216"/>
                </a:lnTo>
                <a:lnTo>
                  <a:pt x="707" y="1216"/>
                </a:lnTo>
                <a:lnTo>
                  <a:pt x="721" y="1219"/>
                </a:lnTo>
                <a:lnTo>
                  <a:pt x="727" y="1219"/>
                </a:lnTo>
                <a:lnTo>
                  <a:pt x="732" y="1218"/>
                </a:lnTo>
                <a:lnTo>
                  <a:pt x="736" y="1212"/>
                </a:lnTo>
                <a:lnTo>
                  <a:pt x="738" y="1203"/>
                </a:lnTo>
                <a:lnTo>
                  <a:pt x="738" y="1203"/>
                </a:lnTo>
                <a:lnTo>
                  <a:pt x="740" y="1189"/>
                </a:lnTo>
                <a:lnTo>
                  <a:pt x="737" y="1166"/>
                </a:lnTo>
                <a:lnTo>
                  <a:pt x="735" y="1141"/>
                </a:lnTo>
                <a:lnTo>
                  <a:pt x="731" y="1115"/>
                </a:lnTo>
                <a:lnTo>
                  <a:pt x="717" y="1039"/>
                </a:lnTo>
                <a:lnTo>
                  <a:pt x="717" y="1039"/>
                </a:lnTo>
                <a:lnTo>
                  <a:pt x="715" y="1025"/>
                </a:lnTo>
                <a:lnTo>
                  <a:pt x="712" y="1018"/>
                </a:lnTo>
                <a:lnTo>
                  <a:pt x="712" y="1018"/>
                </a:lnTo>
                <a:lnTo>
                  <a:pt x="713" y="1011"/>
                </a:lnTo>
                <a:lnTo>
                  <a:pt x="715" y="994"/>
                </a:lnTo>
                <a:lnTo>
                  <a:pt x="715" y="984"/>
                </a:lnTo>
                <a:lnTo>
                  <a:pt x="713" y="973"/>
                </a:lnTo>
                <a:lnTo>
                  <a:pt x="711" y="964"/>
                </a:lnTo>
                <a:lnTo>
                  <a:pt x="707" y="955"/>
                </a:lnTo>
                <a:lnTo>
                  <a:pt x="707" y="955"/>
                </a:lnTo>
                <a:lnTo>
                  <a:pt x="695" y="939"/>
                </a:lnTo>
                <a:lnTo>
                  <a:pt x="680" y="924"/>
                </a:lnTo>
                <a:lnTo>
                  <a:pt x="666" y="914"/>
                </a:lnTo>
                <a:lnTo>
                  <a:pt x="659" y="910"/>
                </a:lnTo>
                <a:lnTo>
                  <a:pt x="654" y="907"/>
                </a:lnTo>
                <a:lnTo>
                  <a:pt x="654" y="907"/>
                </a:lnTo>
                <a:lnTo>
                  <a:pt x="615" y="895"/>
                </a:lnTo>
                <a:lnTo>
                  <a:pt x="586" y="886"/>
                </a:lnTo>
                <a:lnTo>
                  <a:pt x="570" y="854"/>
                </a:lnTo>
                <a:lnTo>
                  <a:pt x="580" y="822"/>
                </a:lnTo>
                <a:lnTo>
                  <a:pt x="580" y="822"/>
                </a:lnTo>
                <a:lnTo>
                  <a:pt x="549" y="763"/>
                </a:lnTo>
                <a:lnTo>
                  <a:pt x="517" y="701"/>
                </a:lnTo>
                <a:lnTo>
                  <a:pt x="517" y="701"/>
                </a:lnTo>
                <a:lnTo>
                  <a:pt x="509" y="689"/>
                </a:lnTo>
                <a:lnTo>
                  <a:pt x="493" y="666"/>
                </a:lnTo>
                <a:lnTo>
                  <a:pt x="470" y="637"/>
                </a:lnTo>
                <a:lnTo>
                  <a:pt x="422" y="526"/>
                </a:lnTo>
                <a:lnTo>
                  <a:pt x="422" y="526"/>
                </a:lnTo>
                <a:lnTo>
                  <a:pt x="412" y="476"/>
                </a:lnTo>
                <a:lnTo>
                  <a:pt x="402" y="439"/>
                </a:lnTo>
                <a:lnTo>
                  <a:pt x="398" y="424"/>
                </a:lnTo>
                <a:lnTo>
                  <a:pt x="396" y="415"/>
                </a:lnTo>
                <a:lnTo>
                  <a:pt x="396" y="415"/>
                </a:lnTo>
                <a:lnTo>
                  <a:pt x="389" y="398"/>
                </a:lnTo>
                <a:lnTo>
                  <a:pt x="383" y="377"/>
                </a:lnTo>
                <a:lnTo>
                  <a:pt x="375" y="352"/>
                </a:lnTo>
                <a:lnTo>
                  <a:pt x="375" y="352"/>
                </a:lnTo>
                <a:lnTo>
                  <a:pt x="398" y="346"/>
                </a:lnTo>
                <a:lnTo>
                  <a:pt x="406" y="344"/>
                </a:lnTo>
                <a:lnTo>
                  <a:pt x="413" y="341"/>
                </a:lnTo>
                <a:lnTo>
                  <a:pt x="417" y="338"/>
                </a:lnTo>
                <a:lnTo>
                  <a:pt x="418" y="337"/>
                </a:lnTo>
                <a:lnTo>
                  <a:pt x="417" y="336"/>
                </a:lnTo>
                <a:lnTo>
                  <a:pt x="417" y="336"/>
                </a:lnTo>
                <a:lnTo>
                  <a:pt x="410" y="328"/>
                </a:lnTo>
                <a:lnTo>
                  <a:pt x="404" y="317"/>
                </a:lnTo>
                <a:lnTo>
                  <a:pt x="396" y="304"/>
                </a:lnTo>
                <a:lnTo>
                  <a:pt x="396" y="304"/>
                </a:lnTo>
                <a:lnTo>
                  <a:pt x="423" y="276"/>
                </a:lnTo>
                <a:lnTo>
                  <a:pt x="446" y="258"/>
                </a:lnTo>
                <a:lnTo>
                  <a:pt x="459" y="246"/>
                </a:lnTo>
                <a:lnTo>
                  <a:pt x="459" y="246"/>
                </a:lnTo>
                <a:lnTo>
                  <a:pt x="462" y="242"/>
                </a:lnTo>
                <a:lnTo>
                  <a:pt x="464" y="235"/>
                </a:lnTo>
                <a:lnTo>
                  <a:pt x="468" y="217"/>
                </a:lnTo>
                <a:lnTo>
                  <a:pt x="470" y="193"/>
                </a:lnTo>
                <a:lnTo>
                  <a:pt x="475" y="172"/>
                </a:lnTo>
                <a:lnTo>
                  <a:pt x="470" y="151"/>
                </a:lnTo>
                <a:lnTo>
                  <a:pt x="459" y="140"/>
                </a:lnTo>
                <a:lnTo>
                  <a:pt x="459" y="124"/>
                </a:lnTo>
                <a:lnTo>
                  <a:pt x="459" y="124"/>
                </a:lnTo>
                <a:lnTo>
                  <a:pt x="445" y="120"/>
                </a:lnTo>
                <a:lnTo>
                  <a:pt x="433" y="115"/>
                </a:lnTo>
                <a:lnTo>
                  <a:pt x="422" y="108"/>
                </a:lnTo>
                <a:lnTo>
                  <a:pt x="422" y="108"/>
                </a:lnTo>
                <a:lnTo>
                  <a:pt x="418" y="104"/>
                </a:lnTo>
                <a:lnTo>
                  <a:pt x="417" y="100"/>
                </a:lnTo>
                <a:lnTo>
                  <a:pt x="417" y="97"/>
                </a:lnTo>
                <a:lnTo>
                  <a:pt x="418" y="91"/>
                </a:lnTo>
                <a:lnTo>
                  <a:pt x="421" y="85"/>
                </a:lnTo>
                <a:lnTo>
                  <a:pt x="422" y="82"/>
                </a:lnTo>
                <a:lnTo>
                  <a:pt x="422" y="82"/>
                </a:lnTo>
                <a:lnTo>
                  <a:pt x="423" y="79"/>
                </a:lnTo>
                <a:lnTo>
                  <a:pt x="425" y="75"/>
                </a:lnTo>
                <a:lnTo>
                  <a:pt x="425" y="70"/>
                </a:lnTo>
                <a:lnTo>
                  <a:pt x="422" y="63"/>
                </a:lnTo>
                <a:lnTo>
                  <a:pt x="418" y="57"/>
                </a:lnTo>
                <a:lnTo>
                  <a:pt x="409" y="49"/>
                </a:lnTo>
                <a:lnTo>
                  <a:pt x="396" y="40"/>
                </a:lnTo>
                <a:lnTo>
                  <a:pt x="396" y="40"/>
                </a:lnTo>
                <a:lnTo>
                  <a:pt x="363" y="21"/>
                </a:lnTo>
                <a:lnTo>
                  <a:pt x="347" y="13"/>
                </a:lnTo>
                <a:lnTo>
                  <a:pt x="331" y="7"/>
                </a:lnTo>
                <a:lnTo>
                  <a:pt x="315" y="3"/>
                </a:lnTo>
                <a:lnTo>
                  <a:pt x="300" y="0"/>
                </a:lnTo>
                <a:lnTo>
                  <a:pt x="286" y="0"/>
                </a:lnTo>
                <a:lnTo>
                  <a:pt x="280" y="1"/>
                </a:lnTo>
                <a:lnTo>
                  <a:pt x="274" y="3"/>
                </a:lnTo>
                <a:lnTo>
                  <a:pt x="274" y="3"/>
                </a:lnTo>
                <a:lnTo>
                  <a:pt x="264" y="8"/>
                </a:lnTo>
                <a:lnTo>
                  <a:pt x="253" y="13"/>
                </a:lnTo>
                <a:lnTo>
                  <a:pt x="236" y="25"/>
                </a:lnTo>
                <a:lnTo>
                  <a:pt x="226" y="36"/>
                </a:lnTo>
                <a:lnTo>
                  <a:pt x="222" y="40"/>
                </a:lnTo>
                <a:lnTo>
                  <a:pt x="222" y="40"/>
                </a:lnTo>
                <a:lnTo>
                  <a:pt x="218" y="38"/>
                </a:lnTo>
                <a:lnTo>
                  <a:pt x="214" y="38"/>
                </a:lnTo>
                <a:lnTo>
                  <a:pt x="209" y="38"/>
                </a:lnTo>
                <a:lnTo>
                  <a:pt x="203" y="41"/>
                </a:lnTo>
                <a:lnTo>
                  <a:pt x="195" y="45"/>
                </a:lnTo>
                <a:lnTo>
                  <a:pt x="187" y="52"/>
                </a:lnTo>
                <a:lnTo>
                  <a:pt x="180" y="61"/>
                </a:lnTo>
                <a:lnTo>
                  <a:pt x="180" y="61"/>
                </a:lnTo>
                <a:lnTo>
                  <a:pt x="172" y="73"/>
                </a:lnTo>
                <a:lnTo>
                  <a:pt x="164" y="86"/>
                </a:lnTo>
                <a:lnTo>
                  <a:pt x="157" y="100"/>
                </a:lnTo>
                <a:lnTo>
                  <a:pt x="151" y="116"/>
                </a:lnTo>
                <a:lnTo>
                  <a:pt x="145" y="131"/>
                </a:lnTo>
                <a:lnTo>
                  <a:pt x="141" y="147"/>
                </a:lnTo>
                <a:lnTo>
                  <a:pt x="139" y="163"/>
                </a:lnTo>
                <a:lnTo>
                  <a:pt x="137" y="177"/>
                </a:lnTo>
                <a:lnTo>
                  <a:pt x="137" y="177"/>
                </a:lnTo>
                <a:lnTo>
                  <a:pt x="137" y="192"/>
                </a:lnTo>
                <a:lnTo>
                  <a:pt x="140" y="208"/>
                </a:lnTo>
                <a:lnTo>
                  <a:pt x="148" y="238"/>
                </a:lnTo>
                <a:lnTo>
                  <a:pt x="149" y="253"/>
                </a:lnTo>
                <a:lnTo>
                  <a:pt x="151" y="267"/>
                </a:lnTo>
                <a:lnTo>
                  <a:pt x="149" y="274"/>
                </a:lnTo>
                <a:lnTo>
                  <a:pt x="148" y="282"/>
                </a:lnTo>
                <a:lnTo>
                  <a:pt x="147" y="287"/>
                </a:lnTo>
                <a:lnTo>
                  <a:pt x="143" y="294"/>
                </a:lnTo>
                <a:lnTo>
                  <a:pt x="143" y="294"/>
                </a:lnTo>
                <a:lnTo>
                  <a:pt x="133" y="304"/>
                </a:lnTo>
                <a:lnTo>
                  <a:pt x="124" y="315"/>
                </a:lnTo>
                <a:lnTo>
                  <a:pt x="114" y="323"/>
                </a:lnTo>
                <a:lnTo>
                  <a:pt x="103" y="329"/>
                </a:lnTo>
                <a:lnTo>
                  <a:pt x="86" y="338"/>
                </a:lnTo>
                <a:lnTo>
                  <a:pt x="79" y="341"/>
                </a:lnTo>
                <a:lnTo>
                  <a:pt x="79" y="341"/>
                </a:lnTo>
                <a:close/>
                <a:moveTo>
                  <a:pt x="332" y="717"/>
                </a:moveTo>
                <a:lnTo>
                  <a:pt x="332" y="717"/>
                </a:lnTo>
                <a:lnTo>
                  <a:pt x="348" y="758"/>
                </a:lnTo>
                <a:lnTo>
                  <a:pt x="360" y="787"/>
                </a:lnTo>
                <a:lnTo>
                  <a:pt x="365" y="796"/>
                </a:lnTo>
                <a:lnTo>
                  <a:pt x="369" y="801"/>
                </a:lnTo>
                <a:lnTo>
                  <a:pt x="369" y="801"/>
                </a:lnTo>
                <a:lnTo>
                  <a:pt x="375" y="807"/>
                </a:lnTo>
                <a:lnTo>
                  <a:pt x="383" y="816"/>
                </a:lnTo>
                <a:lnTo>
                  <a:pt x="404" y="845"/>
                </a:lnTo>
                <a:lnTo>
                  <a:pt x="433" y="886"/>
                </a:lnTo>
                <a:lnTo>
                  <a:pt x="338" y="886"/>
                </a:lnTo>
                <a:lnTo>
                  <a:pt x="338" y="886"/>
                </a:lnTo>
                <a:lnTo>
                  <a:pt x="330" y="867"/>
                </a:lnTo>
                <a:lnTo>
                  <a:pt x="325" y="853"/>
                </a:lnTo>
                <a:lnTo>
                  <a:pt x="322" y="844"/>
                </a:lnTo>
                <a:lnTo>
                  <a:pt x="322" y="844"/>
                </a:lnTo>
                <a:lnTo>
                  <a:pt x="327" y="777"/>
                </a:lnTo>
                <a:lnTo>
                  <a:pt x="332" y="717"/>
                </a:lnTo>
                <a:lnTo>
                  <a:pt x="332" y="7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111974BA-4638-E9F8-D8FF-A39F03309D9D}"/>
              </a:ext>
            </a:extLst>
          </p:cNvPr>
          <p:cNvSpPr>
            <a:spLocks noEditPoints="1"/>
          </p:cNvSpPr>
          <p:nvPr/>
        </p:nvSpPr>
        <p:spPr bwMode="auto">
          <a:xfrm>
            <a:off x="1385080" y="3835401"/>
            <a:ext cx="1192242" cy="2514600"/>
          </a:xfrm>
          <a:custGeom>
            <a:avLst/>
            <a:gdLst>
              <a:gd name="T0" fmla="*/ 388 w 788"/>
              <a:gd name="T1" fmla="*/ 1618 h 1662"/>
              <a:gd name="T2" fmla="*/ 393 w 788"/>
              <a:gd name="T3" fmla="*/ 1650 h 1662"/>
              <a:gd name="T4" fmla="*/ 435 w 788"/>
              <a:gd name="T5" fmla="*/ 1659 h 1662"/>
              <a:gd name="T6" fmla="*/ 446 w 788"/>
              <a:gd name="T7" fmla="*/ 1644 h 1662"/>
              <a:gd name="T8" fmla="*/ 568 w 788"/>
              <a:gd name="T9" fmla="*/ 1662 h 1662"/>
              <a:gd name="T10" fmla="*/ 662 w 788"/>
              <a:gd name="T11" fmla="*/ 1634 h 1662"/>
              <a:gd name="T12" fmla="*/ 683 w 788"/>
              <a:gd name="T13" fmla="*/ 1602 h 1662"/>
              <a:gd name="T14" fmla="*/ 678 w 788"/>
              <a:gd name="T15" fmla="*/ 1576 h 1662"/>
              <a:gd name="T16" fmla="*/ 662 w 788"/>
              <a:gd name="T17" fmla="*/ 1560 h 1662"/>
              <a:gd name="T18" fmla="*/ 627 w 788"/>
              <a:gd name="T19" fmla="*/ 1525 h 1662"/>
              <a:gd name="T20" fmla="*/ 555 w 788"/>
              <a:gd name="T21" fmla="*/ 1491 h 1662"/>
              <a:gd name="T22" fmla="*/ 567 w 788"/>
              <a:gd name="T23" fmla="*/ 1434 h 1662"/>
              <a:gd name="T24" fmla="*/ 626 w 788"/>
              <a:gd name="T25" fmla="*/ 1357 h 1662"/>
              <a:gd name="T26" fmla="*/ 672 w 788"/>
              <a:gd name="T27" fmla="*/ 1322 h 1662"/>
              <a:gd name="T28" fmla="*/ 721 w 788"/>
              <a:gd name="T29" fmla="*/ 1323 h 1662"/>
              <a:gd name="T30" fmla="*/ 741 w 788"/>
              <a:gd name="T31" fmla="*/ 1283 h 1662"/>
              <a:gd name="T32" fmla="*/ 770 w 788"/>
              <a:gd name="T33" fmla="*/ 1266 h 1662"/>
              <a:gd name="T34" fmla="*/ 775 w 788"/>
              <a:gd name="T35" fmla="*/ 1164 h 1662"/>
              <a:gd name="T36" fmla="*/ 736 w 788"/>
              <a:gd name="T37" fmla="*/ 1080 h 1662"/>
              <a:gd name="T38" fmla="*/ 562 w 788"/>
              <a:gd name="T39" fmla="*/ 978 h 1662"/>
              <a:gd name="T40" fmla="*/ 430 w 788"/>
              <a:gd name="T41" fmla="*/ 904 h 1662"/>
              <a:gd name="T42" fmla="*/ 398 w 788"/>
              <a:gd name="T43" fmla="*/ 727 h 1662"/>
              <a:gd name="T44" fmla="*/ 519 w 788"/>
              <a:gd name="T45" fmla="*/ 603 h 1662"/>
              <a:gd name="T46" fmla="*/ 584 w 788"/>
              <a:gd name="T47" fmla="*/ 587 h 1662"/>
              <a:gd name="T48" fmla="*/ 605 w 788"/>
              <a:gd name="T49" fmla="*/ 515 h 1662"/>
              <a:gd name="T50" fmla="*/ 482 w 788"/>
              <a:gd name="T51" fmla="*/ 365 h 1662"/>
              <a:gd name="T52" fmla="*/ 419 w 788"/>
              <a:gd name="T53" fmla="*/ 291 h 1662"/>
              <a:gd name="T54" fmla="*/ 388 w 788"/>
              <a:gd name="T55" fmla="*/ 238 h 1662"/>
              <a:gd name="T56" fmla="*/ 339 w 788"/>
              <a:gd name="T57" fmla="*/ 154 h 1662"/>
              <a:gd name="T58" fmla="*/ 324 w 788"/>
              <a:gd name="T59" fmla="*/ 153 h 1662"/>
              <a:gd name="T60" fmla="*/ 304 w 788"/>
              <a:gd name="T61" fmla="*/ 133 h 1662"/>
              <a:gd name="T62" fmla="*/ 304 w 788"/>
              <a:gd name="T63" fmla="*/ 121 h 1662"/>
              <a:gd name="T64" fmla="*/ 256 w 788"/>
              <a:gd name="T65" fmla="*/ 88 h 1662"/>
              <a:gd name="T66" fmla="*/ 235 w 788"/>
              <a:gd name="T67" fmla="*/ 49 h 1662"/>
              <a:gd name="T68" fmla="*/ 240 w 788"/>
              <a:gd name="T69" fmla="*/ 37 h 1662"/>
              <a:gd name="T70" fmla="*/ 235 w 788"/>
              <a:gd name="T71" fmla="*/ 19 h 1662"/>
              <a:gd name="T72" fmla="*/ 171 w 788"/>
              <a:gd name="T73" fmla="*/ 0 h 1662"/>
              <a:gd name="T74" fmla="*/ 94 w 788"/>
              <a:gd name="T75" fmla="*/ 12 h 1662"/>
              <a:gd name="T76" fmla="*/ 45 w 788"/>
              <a:gd name="T77" fmla="*/ 79 h 1662"/>
              <a:gd name="T78" fmla="*/ 8 w 788"/>
              <a:gd name="T79" fmla="*/ 148 h 1662"/>
              <a:gd name="T80" fmla="*/ 1 w 788"/>
              <a:gd name="T81" fmla="*/ 239 h 1662"/>
              <a:gd name="T82" fmla="*/ 36 w 788"/>
              <a:gd name="T83" fmla="*/ 355 h 1662"/>
              <a:gd name="T84" fmla="*/ 29 w 788"/>
              <a:gd name="T85" fmla="*/ 444 h 1662"/>
              <a:gd name="T86" fmla="*/ 17 w 788"/>
              <a:gd name="T87" fmla="*/ 612 h 1662"/>
              <a:gd name="T88" fmla="*/ 29 w 788"/>
              <a:gd name="T89" fmla="*/ 675 h 1662"/>
              <a:gd name="T90" fmla="*/ 50 w 788"/>
              <a:gd name="T91" fmla="*/ 745 h 1662"/>
              <a:gd name="T92" fmla="*/ 84 w 788"/>
              <a:gd name="T93" fmla="*/ 880 h 1662"/>
              <a:gd name="T94" fmla="*/ 71 w 788"/>
              <a:gd name="T95" fmla="*/ 1004 h 1662"/>
              <a:gd name="T96" fmla="*/ 79 w 788"/>
              <a:gd name="T97" fmla="*/ 1027 h 1662"/>
              <a:gd name="T98" fmla="*/ 98 w 788"/>
              <a:gd name="T99" fmla="*/ 1137 h 1662"/>
              <a:gd name="T100" fmla="*/ 188 w 788"/>
              <a:gd name="T101" fmla="*/ 1178 h 1662"/>
              <a:gd name="T102" fmla="*/ 440 w 788"/>
              <a:gd name="T103" fmla="*/ 1354 h 1662"/>
              <a:gd name="T104" fmla="*/ 468 w 788"/>
              <a:gd name="T105" fmla="*/ 1350 h 1662"/>
              <a:gd name="T106" fmla="*/ 388 w 788"/>
              <a:gd name="T107" fmla="*/ 1528 h 1662"/>
              <a:gd name="T108" fmla="*/ 376 w 788"/>
              <a:gd name="T109" fmla="*/ 1594 h 1662"/>
              <a:gd name="T110" fmla="*/ 323 w 788"/>
              <a:gd name="T111" fmla="*/ 380 h 1662"/>
              <a:gd name="T112" fmla="*/ 302 w 788"/>
              <a:gd name="T113" fmla="*/ 335 h 1662"/>
              <a:gd name="T114" fmla="*/ 328 w 788"/>
              <a:gd name="T115" fmla="*/ 334 h 1662"/>
              <a:gd name="T116" fmla="*/ 388 w 788"/>
              <a:gd name="T117" fmla="*/ 412 h 1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8" h="1662">
                <a:moveTo>
                  <a:pt x="377" y="1613"/>
                </a:moveTo>
                <a:lnTo>
                  <a:pt x="377" y="1613"/>
                </a:lnTo>
                <a:lnTo>
                  <a:pt x="382" y="1615"/>
                </a:lnTo>
                <a:lnTo>
                  <a:pt x="388" y="1618"/>
                </a:lnTo>
                <a:lnTo>
                  <a:pt x="388" y="1618"/>
                </a:lnTo>
                <a:lnTo>
                  <a:pt x="388" y="1618"/>
                </a:lnTo>
                <a:lnTo>
                  <a:pt x="388" y="1618"/>
                </a:lnTo>
                <a:lnTo>
                  <a:pt x="388" y="1618"/>
                </a:lnTo>
                <a:lnTo>
                  <a:pt x="388" y="1618"/>
                </a:lnTo>
                <a:lnTo>
                  <a:pt x="389" y="1635"/>
                </a:lnTo>
                <a:lnTo>
                  <a:pt x="390" y="1644"/>
                </a:lnTo>
                <a:lnTo>
                  <a:pt x="391" y="1648"/>
                </a:lnTo>
                <a:lnTo>
                  <a:pt x="393" y="1650"/>
                </a:lnTo>
                <a:lnTo>
                  <a:pt x="393" y="1650"/>
                </a:lnTo>
                <a:lnTo>
                  <a:pt x="401" y="1652"/>
                </a:lnTo>
                <a:lnTo>
                  <a:pt x="409" y="1655"/>
                </a:lnTo>
                <a:lnTo>
                  <a:pt x="419" y="1655"/>
                </a:lnTo>
                <a:lnTo>
                  <a:pt x="419" y="1655"/>
                </a:lnTo>
                <a:lnTo>
                  <a:pt x="424" y="1655"/>
                </a:lnTo>
                <a:lnTo>
                  <a:pt x="430" y="1656"/>
                </a:lnTo>
                <a:lnTo>
                  <a:pt x="435" y="1659"/>
                </a:lnTo>
                <a:lnTo>
                  <a:pt x="436" y="1659"/>
                </a:lnTo>
                <a:lnTo>
                  <a:pt x="438" y="1659"/>
                </a:lnTo>
                <a:lnTo>
                  <a:pt x="440" y="1655"/>
                </a:lnTo>
                <a:lnTo>
                  <a:pt x="440" y="1655"/>
                </a:lnTo>
                <a:lnTo>
                  <a:pt x="444" y="1646"/>
                </a:lnTo>
                <a:lnTo>
                  <a:pt x="446" y="1644"/>
                </a:lnTo>
                <a:lnTo>
                  <a:pt x="446" y="1644"/>
                </a:lnTo>
                <a:lnTo>
                  <a:pt x="451" y="1652"/>
                </a:lnTo>
                <a:lnTo>
                  <a:pt x="456" y="1658"/>
                </a:lnTo>
                <a:lnTo>
                  <a:pt x="461" y="1660"/>
                </a:lnTo>
                <a:lnTo>
                  <a:pt x="461" y="1660"/>
                </a:lnTo>
                <a:lnTo>
                  <a:pt x="482" y="1662"/>
                </a:lnTo>
                <a:lnTo>
                  <a:pt x="523" y="1662"/>
                </a:lnTo>
                <a:lnTo>
                  <a:pt x="568" y="1662"/>
                </a:lnTo>
                <a:lnTo>
                  <a:pt x="598" y="1660"/>
                </a:lnTo>
                <a:lnTo>
                  <a:pt x="598" y="1660"/>
                </a:lnTo>
                <a:lnTo>
                  <a:pt x="608" y="1659"/>
                </a:lnTo>
                <a:lnTo>
                  <a:pt x="617" y="1656"/>
                </a:lnTo>
                <a:lnTo>
                  <a:pt x="635" y="1650"/>
                </a:lnTo>
                <a:lnTo>
                  <a:pt x="651" y="1642"/>
                </a:lnTo>
                <a:lnTo>
                  <a:pt x="662" y="1634"/>
                </a:lnTo>
                <a:lnTo>
                  <a:pt x="662" y="1634"/>
                </a:lnTo>
                <a:lnTo>
                  <a:pt x="668" y="1627"/>
                </a:lnTo>
                <a:lnTo>
                  <a:pt x="675" y="1622"/>
                </a:lnTo>
                <a:lnTo>
                  <a:pt x="679" y="1618"/>
                </a:lnTo>
                <a:lnTo>
                  <a:pt x="680" y="1614"/>
                </a:lnTo>
                <a:lnTo>
                  <a:pt x="681" y="1609"/>
                </a:lnTo>
                <a:lnTo>
                  <a:pt x="683" y="1602"/>
                </a:lnTo>
                <a:lnTo>
                  <a:pt x="683" y="1602"/>
                </a:lnTo>
                <a:lnTo>
                  <a:pt x="684" y="1595"/>
                </a:lnTo>
                <a:lnTo>
                  <a:pt x="684" y="1590"/>
                </a:lnTo>
                <a:lnTo>
                  <a:pt x="687" y="1584"/>
                </a:lnTo>
                <a:lnTo>
                  <a:pt x="687" y="1582"/>
                </a:lnTo>
                <a:lnTo>
                  <a:pt x="685" y="1580"/>
                </a:lnTo>
                <a:lnTo>
                  <a:pt x="678" y="1576"/>
                </a:lnTo>
                <a:lnTo>
                  <a:pt x="678" y="1576"/>
                </a:lnTo>
                <a:lnTo>
                  <a:pt x="667" y="1572"/>
                </a:lnTo>
                <a:lnTo>
                  <a:pt x="660" y="1570"/>
                </a:lnTo>
                <a:lnTo>
                  <a:pt x="656" y="1570"/>
                </a:lnTo>
                <a:lnTo>
                  <a:pt x="656" y="1570"/>
                </a:lnTo>
                <a:lnTo>
                  <a:pt x="658" y="1568"/>
                </a:lnTo>
                <a:lnTo>
                  <a:pt x="662" y="1560"/>
                </a:lnTo>
                <a:lnTo>
                  <a:pt x="662" y="1554"/>
                </a:lnTo>
                <a:lnTo>
                  <a:pt x="660" y="1549"/>
                </a:lnTo>
                <a:lnTo>
                  <a:pt x="656" y="1544"/>
                </a:lnTo>
                <a:lnTo>
                  <a:pt x="651" y="1539"/>
                </a:lnTo>
                <a:lnTo>
                  <a:pt x="651" y="1539"/>
                </a:lnTo>
                <a:lnTo>
                  <a:pt x="638" y="1531"/>
                </a:lnTo>
                <a:lnTo>
                  <a:pt x="627" y="1525"/>
                </a:lnTo>
                <a:lnTo>
                  <a:pt x="598" y="1512"/>
                </a:lnTo>
                <a:lnTo>
                  <a:pt x="598" y="1512"/>
                </a:lnTo>
                <a:lnTo>
                  <a:pt x="583" y="1506"/>
                </a:lnTo>
                <a:lnTo>
                  <a:pt x="569" y="1500"/>
                </a:lnTo>
                <a:lnTo>
                  <a:pt x="564" y="1498"/>
                </a:lnTo>
                <a:lnTo>
                  <a:pt x="560" y="1495"/>
                </a:lnTo>
                <a:lnTo>
                  <a:pt x="555" y="1491"/>
                </a:lnTo>
                <a:lnTo>
                  <a:pt x="551" y="1486"/>
                </a:lnTo>
                <a:lnTo>
                  <a:pt x="551" y="1486"/>
                </a:lnTo>
                <a:lnTo>
                  <a:pt x="550" y="1483"/>
                </a:lnTo>
                <a:lnTo>
                  <a:pt x="550" y="1479"/>
                </a:lnTo>
                <a:lnTo>
                  <a:pt x="554" y="1467"/>
                </a:lnTo>
                <a:lnTo>
                  <a:pt x="559" y="1453"/>
                </a:lnTo>
                <a:lnTo>
                  <a:pt x="567" y="1434"/>
                </a:lnTo>
                <a:lnTo>
                  <a:pt x="588" y="1396"/>
                </a:lnTo>
                <a:lnTo>
                  <a:pt x="609" y="1359"/>
                </a:lnTo>
                <a:lnTo>
                  <a:pt x="609" y="1359"/>
                </a:lnTo>
                <a:lnTo>
                  <a:pt x="620" y="1357"/>
                </a:lnTo>
                <a:lnTo>
                  <a:pt x="625" y="1359"/>
                </a:lnTo>
                <a:lnTo>
                  <a:pt x="625" y="1359"/>
                </a:lnTo>
                <a:lnTo>
                  <a:pt x="626" y="1357"/>
                </a:lnTo>
                <a:lnTo>
                  <a:pt x="629" y="1355"/>
                </a:lnTo>
                <a:lnTo>
                  <a:pt x="639" y="1343"/>
                </a:lnTo>
                <a:lnTo>
                  <a:pt x="645" y="1336"/>
                </a:lnTo>
                <a:lnTo>
                  <a:pt x="652" y="1330"/>
                </a:lnTo>
                <a:lnTo>
                  <a:pt x="662" y="1324"/>
                </a:lnTo>
                <a:lnTo>
                  <a:pt x="672" y="1322"/>
                </a:lnTo>
                <a:lnTo>
                  <a:pt x="672" y="1322"/>
                </a:lnTo>
                <a:lnTo>
                  <a:pt x="692" y="1319"/>
                </a:lnTo>
                <a:lnTo>
                  <a:pt x="707" y="1319"/>
                </a:lnTo>
                <a:lnTo>
                  <a:pt x="716" y="1320"/>
                </a:lnTo>
                <a:lnTo>
                  <a:pt x="720" y="1322"/>
                </a:lnTo>
                <a:lnTo>
                  <a:pt x="720" y="1322"/>
                </a:lnTo>
                <a:lnTo>
                  <a:pt x="720" y="1322"/>
                </a:lnTo>
                <a:lnTo>
                  <a:pt x="721" y="1323"/>
                </a:lnTo>
                <a:lnTo>
                  <a:pt x="722" y="1320"/>
                </a:lnTo>
                <a:lnTo>
                  <a:pt x="725" y="1316"/>
                </a:lnTo>
                <a:lnTo>
                  <a:pt x="725" y="1316"/>
                </a:lnTo>
                <a:lnTo>
                  <a:pt x="729" y="1307"/>
                </a:lnTo>
                <a:lnTo>
                  <a:pt x="734" y="1294"/>
                </a:lnTo>
                <a:lnTo>
                  <a:pt x="737" y="1289"/>
                </a:lnTo>
                <a:lnTo>
                  <a:pt x="741" y="1283"/>
                </a:lnTo>
                <a:lnTo>
                  <a:pt x="746" y="1281"/>
                </a:lnTo>
                <a:lnTo>
                  <a:pt x="751" y="1279"/>
                </a:lnTo>
                <a:lnTo>
                  <a:pt x="751" y="1279"/>
                </a:lnTo>
                <a:lnTo>
                  <a:pt x="754" y="1279"/>
                </a:lnTo>
                <a:lnTo>
                  <a:pt x="758" y="1278"/>
                </a:lnTo>
                <a:lnTo>
                  <a:pt x="763" y="1273"/>
                </a:lnTo>
                <a:lnTo>
                  <a:pt x="770" y="1266"/>
                </a:lnTo>
                <a:lnTo>
                  <a:pt x="776" y="1258"/>
                </a:lnTo>
                <a:lnTo>
                  <a:pt x="784" y="1244"/>
                </a:lnTo>
                <a:lnTo>
                  <a:pt x="788" y="1237"/>
                </a:lnTo>
                <a:lnTo>
                  <a:pt x="788" y="1237"/>
                </a:lnTo>
                <a:lnTo>
                  <a:pt x="786" y="1223"/>
                </a:lnTo>
                <a:lnTo>
                  <a:pt x="780" y="1187"/>
                </a:lnTo>
                <a:lnTo>
                  <a:pt x="775" y="1164"/>
                </a:lnTo>
                <a:lnTo>
                  <a:pt x="770" y="1143"/>
                </a:lnTo>
                <a:lnTo>
                  <a:pt x="763" y="1122"/>
                </a:lnTo>
                <a:lnTo>
                  <a:pt x="757" y="1105"/>
                </a:lnTo>
                <a:lnTo>
                  <a:pt x="757" y="1105"/>
                </a:lnTo>
                <a:lnTo>
                  <a:pt x="751" y="1097"/>
                </a:lnTo>
                <a:lnTo>
                  <a:pt x="745" y="1089"/>
                </a:lnTo>
                <a:lnTo>
                  <a:pt x="736" y="1080"/>
                </a:lnTo>
                <a:lnTo>
                  <a:pt x="725" y="1071"/>
                </a:lnTo>
                <a:lnTo>
                  <a:pt x="699" y="1052"/>
                </a:lnTo>
                <a:lnTo>
                  <a:pt x="670" y="1034"/>
                </a:lnTo>
                <a:lnTo>
                  <a:pt x="639" y="1015"/>
                </a:lnTo>
                <a:lnTo>
                  <a:pt x="609" y="1001"/>
                </a:lnTo>
                <a:lnTo>
                  <a:pt x="583" y="987"/>
                </a:lnTo>
                <a:lnTo>
                  <a:pt x="562" y="978"/>
                </a:lnTo>
                <a:lnTo>
                  <a:pt x="562" y="978"/>
                </a:lnTo>
                <a:lnTo>
                  <a:pt x="518" y="961"/>
                </a:lnTo>
                <a:lnTo>
                  <a:pt x="471" y="940"/>
                </a:lnTo>
                <a:lnTo>
                  <a:pt x="414" y="915"/>
                </a:lnTo>
                <a:lnTo>
                  <a:pt x="393" y="915"/>
                </a:lnTo>
                <a:lnTo>
                  <a:pt x="430" y="904"/>
                </a:lnTo>
                <a:lnTo>
                  <a:pt x="430" y="904"/>
                </a:lnTo>
                <a:lnTo>
                  <a:pt x="417" y="852"/>
                </a:lnTo>
                <a:lnTo>
                  <a:pt x="405" y="809"/>
                </a:lnTo>
                <a:lnTo>
                  <a:pt x="401" y="789"/>
                </a:lnTo>
                <a:lnTo>
                  <a:pt x="398" y="772"/>
                </a:lnTo>
                <a:lnTo>
                  <a:pt x="398" y="772"/>
                </a:lnTo>
                <a:lnTo>
                  <a:pt x="397" y="753"/>
                </a:lnTo>
                <a:lnTo>
                  <a:pt x="398" y="727"/>
                </a:lnTo>
                <a:lnTo>
                  <a:pt x="402" y="667"/>
                </a:lnTo>
                <a:lnTo>
                  <a:pt x="406" y="614"/>
                </a:lnTo>
                <a:lnTo>
                  <a:pt x="409" y="592"/>
                </a:lnTo>
                <a:lnTo>
                  <a:pt x="409" y="592"/>
                </a:lnTo>
                <a:lnTo>
                  <a:pt x="460" y="597"/>
                </a:lnTo>
                <a:lnTo>
                  <a:pt x="519" y="603"/>
                </a:lnTo>
                <a:lnTo>
                  <a:pt x="519" y="603"/>
                </a:lnTo>
                <a:lnTo>
                  <a:pt x="525" y="603"/>
                </a:lnTo>
                <a:lnTo>
                  <a:pt x="535" y="603"/>
                </a:lnTo>
                <a:lnTo>
                  <a:pt x="547" y="601"/>
                </a:lnTo>
                <a:lnTo>
                  <a:pt x="560" y="599"/>
                </a:lnTo>
                <a:lnTo>
                  <a:pt x="573" y="595"/>
                </a:lnTo>
                <a:lnTo>
                  <a:pt x="579" y="591"/>
                </a:lnTo>
                <a:lnTo>
                  <a:pt x="584" y="587"/>
                </a:lnTo>
                <a:lnTo>
                  <a:pt x="589" y="583"/>
                </a:lnTo>
                <a:lnTo>
                  <a:pt x="593" y="577"/>
                </a:lnTo>
                <a:lnTo>
                  <a:pt x="597" y="572"/>
                </a:lnTo>
                <a:lnTo>
                  <a:pt x="598" y="566"/>
                </a:lnTo>
                <a:lnTo>
                  <a:pt x="598" y="566"/>
                </a:lnTo>
                <a:lnTo>
                  <a:pt x="605" y="525"/>
                </a:lnTo>
                <a:lnTo>
                  <a:pt x="605" y="515"/>
                </a:lnTo>
                <a:lnTo>
                  <a:pt x="605" y="514"/>
                </a:lnTo>
                <a:lnTo>
                  <a:pt x="604" y="513"/>
                </a:lnTo>
                <a:lnTo>
                  <a:pt x="604" y="513"/>
                </a:lnTo>
                <a:lnTo>
                  <a:pt x="597" y="506"/>
                </a:lnTo>
                <a:lnTo>
                  <a:pt x="584" y="490"/>
                </a:lnTo>
                <a:lnTo>
                  <a:pt x="543" y="439"/>
                </a:lnTo>
                <a:lnTo>
                  <a:pt x="482" y="365"/>
                </a:lnTo>
                <a:lnTo>
                  <a:pt x="482" y="365"/>
                </a:lnTo>
                <a:lnTo>
                  <a:pt x="455" y="333"/>
                </a:lnTo>
                <a:lnTo>
                  <a:pt x="430" y="301"/>
                </a:lnTo>
                <a:lnTo>
                  <a:pt x="430" y="301"/>
                </a:lnTo>
                <a:lnTo>
                  <a:pt x="424" y="296"/>
                </a:lnTo>
                <a:lnTo>
                  <a:pt x="419" y="291"/>
                </a:lnTo>
                <a:lnTo>
                  <a:pt x="419" y="291"/>
                </a:lnTo>
                <a:lnTo>
                  <a:pt x="415" y="291"/>
                </a:lnTo>
                <a:lnTo>
                  <a:pt x="409" y="293"/>
                </a:lnTo>
                <a:lnTo>
                  <a:pt x="398" y="296"/>
                </a:lnTo>
                <a:lnTo>
                  <a:pt x="398" y="296"/>
                </a:lnTo>
                <a:lnTo>
                  <a:pt x="397" y="277"/>
                </a:lnTo>
                <a:lnTo>
                  <a:pt x="393" y="259"/>
                </a:lnTo>
                <a:lnTo>
                  <a:pt x="388" y="238"/>
                </a:lnTo>
                <a:lnTo>
                  <a:pt x="388" y="238"/>
                </a:lnTo>
                <a:lnTo>
                  <a:pt x="380" y="216"/>
                </a:lnTo>
                <a:lnTo>
                  <a:pt x="369" y="198"/>
                </a:lnTo>
                <a:lnTo>
                  <a:pt x="360" y="181"/>
                </a:lnTo>
                <a:lnTo>
                  <a:pt x="351" y="169"/>
                </a:lnTo>
                <a:lnTo>
                  <a:pt x="351" y="169"/>
                </a:lnTo>
                <a:lnTo>
                  <a:pt x="339" y="154"/>
                </a:lnTo>
                <a:lnTo>
                  <a:pt x="335" y="150"/>
                </a:lnTo>
                <a:lnTo>
                  <a:pt x="330" y="148"/>
                </a:lnTo>
                <a:lnTo>
                  <a:pt x="330" y="148"/>
                </a:lnTo>
                <a:lnTo>
                  <a:pt x="326" y="148"/>
                </a:lnTo>
                <a:lnTo>
                  <a:pt x="324" y="150"/>
                </a:lnTo>
                <a:lnTo>
                  <a:pt x="324" y="153"/>
                </a:lnTo>
                <a:lnTo>
                  <a:pt x="324" y="153"/>
                </a:lnTo>
                <a:lnTo>
                  <a:pt x="323" y="150"/>
                </a:lnTo>
                <a:lnTo>
                  <a:pt x="319" y="148"/>
                </a:lnTo>
                <a:lnTo>
                  <a:pt x="319" y="148"/>
                </a:lnTo>
                <a:lnTo>
                  <a:pt x="310" y="140"/>
                </a:lnTo>
                <a:lnTo>
                  <a:pt x="303" y="132"/>
                </a:lnTo>
                <a:lnTo>
                  <a:pt x="303" y="132"/>
                </a:lnTo>
                <a:lnTo>
                  <a:pt x="304" y="133"/>
                </a:lnTo>
                <a:lnTo>
                  <a:pt x="308" y="135"/>
                </a:lnTo>
                <a:lnTo>
                  <a:pt x="310" y="135"/>
                </a:lnTo>
                <a:lnTo>
                  <a:pt x="311" y="133"/>
                </a:lnTo>
                <a:lnTo>
                  <a:pt x="311" y="131"/>
                </a:lnTo>
                <a:lnTo>
                  <a:pt x="308" y="127"/>
                </a:lnTo>
                <a:lnTo>
                  <a:pt x="308" y="127"/>
                </a:lnTo>
                <a:lnTo>
                  <a:pt x="304" y="121"/>
                </a:lnTo>
                <a:lnTo>
                  <a:pt x="304" y="121"/>
                </a:lnTo>
                <a:lnTo>
                  <a:pt x="298" y="119"/>
                </a:lnTo>
                <a:lnTo>
                  <a:pt x="290" y="115"/>
                </a:lnTo>
                <a:lnTo>
                  <a:pt x="277" y="105"/>
                </a:lnTo>
                <a:lnTo>
                  <a:pt x="277" y="105"/>
                </a:lnTo>
                <a:lnTo>
                  <a:pt x="265" y="96"/>
                </a:lnTo>
                <a:lnTo>
                  <a:pt x="256" y="88"/>
                </a:lnTo>
                <a:lnTo>
                  <a:pt x="249" y="80"/>
                </a:lnTo>
                <a:lnTo>
                  <a:pt x="244" y="72"/>
                </a:lnTo>
                <a:lnTo>
                  <a:pt x="237" y="60"/>
                </a:lnTo>
                <a:lnTo>
                  <a:pt x="235" y="53"/>
                </a:lnTo>
                <a:lnTo>
                  <a:pt x="235" y="53"/>
                </a:lnTo>
                <a:lnTo>
                  <a:pt x="235" y="50"/>
                </a:lnTo>
                <a:lnTo>
                  <a:pt x="235" y="49"/>
                </a:lnTo>
                <a:lnTo>
                  <a:pt x="239" y="47"/>
                </a:lnTo>
                <a:lnTo>
                  <a:pt x="245" y="47"/>
                </a:lnTo>
                <a:lnTo>
                  <a:pt x="245" y="47"/>
                </a:lnTo>
                <a:lnTo>
                  <a:pt x="246" y="47"/>
                </a:lnTo>
                <a:lnTo>
                  <a:pt x="246" y="46"/>
                </a:lnTo>
                <a:lnTo>
                  <a:pt x="246" y="42"/>
                </a:lnTo>
                <a:lnTo>
                  <a:pt x="240" y="37"/>
                </a:lnTo>
                <a:lnTo>
                  <a:pt x="240" y="37"/>
                </a:lnTo>
                <a:lnTo>
                  <a:pt x="233" y="30"/>
                </a:lnTo>
                <a:lnTo>
                  <a:pt x="231" y="25"/>
                </a:lnTo>
                <a:lnTo>
                  <a:pt x="229" y="22"/>
                </a:lnTo>
                <a:lnTo>
                  <a:pt x="229" y="21"/>
                </a:lnTo>
                <a:lnTo>
                  <a:pt x="229" y="21"/>
                </a:lnTo>
                <a:lnTo>
                  <a:pt x="235" y="19"/>
                </a:lnTo>
                <a:lnTo>
                  <a:pt x="237" y="17"/>
                </a:lnTo>
                <a:lnTo>
                  <a:pt x="236" y="17"/>
                </a:lnTo>
                <a:lnTo>
                  <a:pt x="235" y="16"/>
                </a:lnTo>
                <a:lnTo>
                  <a:pt x="235" y="16"/>
                </a:lnTo>
                <a:lnTo>
                  <a:pt x="210" y="8"/>
                </a:lnTo>
                <a:lnTo>
                  <a:pt x="190" y="4"/>
                </a:lnTo>
                <a:lnTo>
                  <a:pt x="171" y="0"/>
                </a:lnTo>
                <a:lnTo>
                  <a:pt x="171" y="0"/>
                </a:lnTo>
                <a:lnTo>
                  <a:pt x="161" y="0"/>
                </a:lnTo>
                <a:lnTo>
                  <a:pt x="149" y="0"/>
                </a:lnTo>
                <a:lnTo>
                  <a:pt x="134" y="1"/>
                </a:lnTo>
                <a:lnTo>
                  <a:pt x="120" y="4"/>
                </a:lnTo>
                <a:lnTo>
                  <a:pt x="105" y="8"/>
                </a:lnTo>
                <a:lnTo>
                  <a:pt x="94" y="12"/>
                </a:lnTo>
                <a:lnTo>
                  <a:pt x="83" y="17"/>
                </a:lnTo>
                <a:lnTo>
                  <a:pt x="76" y="21"/>
                </a:lnTo>
                <a:lnTo>
                  <a:pt x="76" y="21"/>
                </a:lnTo>
                <a:lnTo>
                  <a:pt x="71" y="27"/>
                </a:lnTo>
                <a:lnTo>
                  <a:pt x="66" y="35"/>
                </a:lnTo>
                <a:lnTo>
                  <a:pt x="55" y="54"/>
                </a:lnTo>
                <a:lnTo>
                  <a:pt x="45" y="79"/>
                </a:lnTo>
                <a:lnTo>
                  <a:pt x="45" y="79"/>
                </a:lnTo>
                <a:lnTo>
                  <a:pt x="41" y="84"/>
                </a:lnTo>
                <a:lnTo>
                  <a:pt x="30" y="100"/>
                </a:lnTo>
                <a:lnTo>
                  <a:pt x="24" y="111"/>
                </a:lnTo>
                <a:lnTo>
                  <a:pt x="17" y="123"/>
                </a:lnTo>
                <a:lnTo>
                  <a:pt x="12" y="135"/>
                </a:lnTo>
                <a:lnTo>
                  <a:pt x="8" y="148"/>
                </a:lnTo>
                <a:lnTo>
                  <a:pt x="8" y="148"/>
                </a:lnTo>
                <a:lnTo>
                  <a:pt x="5" y="161"/>
                </a:lnTo>
                <a:lnTo>
                  <a:pt x="3" y="177"/>
                </a:lnTo>
                <a:lnTo>
                  <a:pt x="1" y="193"/>
                </a:lnTo>
                <a:lnTo>
                  <a:pt x="0" y="209"/>
                </a:lnTo>
                <a:lnTo>
                  <a:pt x="0" y="224"/>
                </a:lnTo>
                <a:lnTo>
                  <a:pt x="1" y="239"/>
                </a:lnTo>
                <a:lnTo>
                  <a:pt x="4" y="253"/>
                </a:lnTo>
                <a:lnTo>
                  <a:pt x="8" y="264"/>
                </a:lnTo>
                <a:lnTo>
                  <a:pt x="8" y="264"/>
                </a:lnTo>
                <a:lnTo>
                  <a:pt x="20" y="292"/>
                </a:lnTo>
                <a:lnTo>
                  <a:pt x="26" y="312"/>
                </a:lnTo>
                <a:lnTo>
                  <a:pt x="32" y="333"/>
                </a:lnTo>
                <a:lnTo>
                  <a:pt x="36" y="355"/>
                </a:lnTo>
                <a:lnTo>
                  <a:pt x="38" y="379"/>
                </a:lnTo>
                <a:lnTo>
                  <a:pt x="38" y="391"/>
                </a:lnTo>
                <a:lnTo>
                  <a:pt x="38" y="402"/>
                </a:lnTo>
                <a:lnTo>
                  <a:pt x="37" y="412"/>
                </a:lnTo>
                <a:lnTo>
                  <a:pt x="34" y="423"/>
                </a:lnTo>
                <a:lnTo>
                  <a:pt x="34" y="423"/>
                </a:lnTo>
                <a:lnTo>
                  <a:pt x="29" y="444"/>
                </a:lnTo>
                <a:lnTo>
                  <a:pt x="25" y="466"/>
                </a:lnTo>
                <a:lnTo>
                  <a:pt x="24" y="491"/>
                </a:lnTo>
                <a:lnTo>
                  <a:pt x="22" y="515"/>
                </a:lnTo>
                <a:lnTo>
                  <a:pt x="20" y="560"/>
                </a:lnTo>
                <a:lnTo>
                  <a:pt x="18" y="597"/>
                </a:lnTo>
                <a:lnTo>
                  <a:pt x="18" y="597"/>
                </a:lnTo>
                <a:lnTo>
                  <a:pt x="17" y="612"/>
                </a:lnTo>
                <a:lnTo>
                  <a:pt x="17" y="626"/>
                </a:lnTo>
                <a:lnTo>
                  <a:pt x="20" y="650"/>
                </a:lnTo>
                <a:lnTo>
                  <a:pt x="24" y="677"/>
                </a:lnTo>
                <a:lnTo>
                  <a:pt x="24" y="677"/>
                </a:lnTo>
                <a:lnTo>
                  <a:pt x="24" y="678"/>
                </a:lnTo>
                <a:lnTo>
                  <a:pt x="25" y="678"/>
                </a:lnTo>
                <a:lnTo>
                  <a:pt x="29" y="675"/>
                </a:lnTo>
                <a:lnTo>
                  <a:pt x="34" y="671"/>
                </a:lnTo>
                <a:lnTo>
                  <a:pt x="34" y="698"/>
                </a:lnTo>
                <a:lnTo>
                  <a:pt x="34" y="698"/>
                </a:lnTo>
                <a:lnTo>
                  <a:pt x="36" y="704"/>
                </a:lnTo>
                <a:lnTo>
                  <a:pt x="37" y="712"/>
                </a:lnTo>
                <a:lnTo>
                  <a:pt x="42" y="727"/>
                </a:lnTo>
                <a:lnTo>
                  <a:pt x="50" y="745"/>
                </a:lnTo>
                <a:lnTo>
                  <a:pt x="66" y="724"/>
                </a:lnTo>
                <a:lnTo>
                  <a:pt x="76" y="740"/>
                </a:lnTo>
                <a:lnTo>
                  <a:pt x="87" y="724"/>
                </a:lnTo>
                <a:lnTo>
                  <a:pt x="87" y="724"/>
                </a:lnTo>
                <a:lnTo>
                  <a:pt x="87" y="793"/>
                </a:lnTo>
                <a:lnTo>
                  <a:pt x="86" y="851"/>
                </a:lnTo>
                <a:lnTo>
                  <a:pt x="84" y="880"/>
                </a:lnTo>
                <a:lnTo>
                  <a:pt x="82" y="904"/>
                </a:lnTo>
                <a:lnTo>
                  <a:pt x="82" y="904"/>
                </a:lnTo>
                <a:lnTo>
                  <a:pt x="78" y="944"/>
                </a:lnTo>
                <a:lnTo>
                  <a:pt x="75" y="975"/>
                </a:lnTo>
                <a:lnTo>
                  <a:pt x="72" y="997"/>
                </a:lnTo>
                <a:lnTo>
                  <a:pt x="72" y="1002"/>
                </a:lnTo>
                <a:lnTo>
                  <a:pt x="71" y="1004"/>
                </a:lnTo>
                <a:lnTo>
                  <a:pt x="71" y="1004"/>
                </a:lnTo>
                <a:lnTo>
                  <a:pt x="71" y="1004"/>
                </a:lnTo>
                <a:lnTo>
                  <a:pt x="71" y="1006"/>
                </a:lnTo>
                <a:lnTo>
                  <a:pt x="75" y="1007"/>
                </a:lnTo>
                <a:lnTo>
                  <a:pt x="82" y="1010"/>
                </a:lnTo>
                <a:lnTo>
                  <a:pt x="82" y="1010"/>
                </a:lnTo>
                <a:lnTo>
                  <a:pt x="79" y="1027"/>
                </a:lnTo>
                <a:lnTo>
                  <a:pt x="78" y="1047"/>
                </a:lnTo>
                <a:lnTo>
                  <a:pt x="78" y="1069"/>
                </a:lnTo>
                <a:lnTo>
                  <a:pt x="80" y="1093"/>
                </a:lnTo>
                <a:lnTo>
                  <a:pt x="83" y="1105"/>
                </a:lnTo>
                <a:lnTo>
                  <a:pt x="87" y="1117"/>
                </a:lnTo>
                <a:lnTo>
                  <a:pt x="91" y="1127"/>
                </a:lnTo>
                <a:lnTo>
                  <a:pt x="98" y="1137"/>
                </a:lnTo>
                <a:lnTo>
                  <a:pt x="104" y="1146"/>
                </a:lnTo>
                <a:lnTo>
                  <a:pt x="113" y="1153"/>
                </a:lnTo>
                <a:lnTo>
                  <a:pt x="113" y="1153"/>
                </a:lnTo>
                <a:lnTo>
                  <a:pt x="125" y="1159"/>
                </a:lnTo>
                <a:lnTo>
                  <a:pt x="142" y="1164"/>
                </a:lnTo>
                <a:lnTo>
                  <a:pt x="165" y="1171"/>
                </a:lnTo>
                <a:lnTo>
                  <a:pt x="188" y="1178"/>
                </a:lnTo>
                <a:lnTo>
                  <a:pt x="245" y="1191"/>
                </a:lnTo>
                <a:lnTo>
                  <a:pt x="304" y="1201"/>
                </a:lnTo>
                <a:lnTo>
                  <a:pt x="361" y="1212"/>
                </a:lnTo>
                <a:lnTo>
                  <a:pt x="410" y="1220"/>
                </a:lnTo>
                <a:lnTo>
                  <a:pt x="456" y="1227"/>
                </a:lnTo>
                <a:lnTo>
                  <a:pt x="440" y="1354"/>
                </a:lnTo>
                <a:lnTo>
                  <a:pt x="440" y="1354"/>
                </a:lnTo>
                <a:lnTo>
                  <a:pt x="448" y="1351"/>
                </a:lnTo>
                <a:lnTo>
                  <a:pt x="455" y="1348"/>
                </a:lnTo>
                <a:lnTo>
                  <a:pt x="461" y="1348"/>
                </a:lnTo>
                <a:lnTo>
                  <a:pt x="461" y="1348"/>
                </a:lnTo>
                <a:lnTo>
                  <a:pt x="467" y="1350"/>
                </a:lnTo>
                <a:lnTo>
                  <a:pt x="467" y="1350"/>
                </a:lnTo>
                <a:lnTo>
                  <a:pt x="468" y="1350"/>
                </a:lnTo>
                <a:lnTo>
                  <a:pt x="468" y="1350"/>
                </a:lnTo>
                <a:lnTo>
                  <a:pt x="451" y="1398"/>
                </a:lnTo>
                <a:lnTo>
                  <a:pt x="443" y="1421"/>
                </a:lnTo>
                <a:lnTo>
                  <a:pt x="435" y="1438"/>
                </a:lnTo>
                <a:lnTo>
                  <a:pt x="435" y="1438"/>
                </a:lnTo>
                <a:lnTo>
                  <a:pt x="409" y="1488"/>
                </a:lnTo>
                <a:lnTo>
                  <a:pt x="388" y="1528"/>
                </a:lnTo>
                <a:lnTo>
                  <a:pt x="388" y="1528"/>
                </a:lnTo>
                <a:lnTo>
                  <a:pt x="381" y="1541"/>
                </a:lnTo>
                <a:lnTo>
                  <a:pt x="378" y="1548"/>
                </a:lnTo>
                <a:lnTo>
                  <a:pt x="377" y="1560"/>
                </a:lnTo>
                <a:lnTo>
                  <a:pt x="377" y="1560"/>
                </a:lnTo>
                <a:lnTo>
                  <a:pt x="376" y="1577"/>
                </a:lnTo>
                <a:lnTo>
                  <a:pt x="376" y="1594"/>
                </a:lnTo>
                <a:lnTo>
                  <a:pt x="377" y="1613"/>
                </a:lnTo>
                <a:lnTo>
                  <a:pt x="377" y="1613"/>
                </a:lnTo>
                <a:close/>
                <a:moveTo>
                  <a:pt x="388" y="412"/>
                </a:moveTo>
                <a:lnTo>
                  <a:pt x="388" y="412"/>
                </a:lnTo>
                <a:lnTo>
                  <a:pt x="330" y="386"/>
                </a:lnTo>
                <a:lnTo>
                  <a:pt x="330" y="386"/>
                </a:lnTo>
                <a:lnTo>
                  <a:pt x="323" y="380"/>
                </a:lnTo>
                <a:lnTo>
                  <a:pt x="316" y="374"/>
                </a:lnTo>
                <a:lnTo>
                  <a:pt x="308" y="365"/>
                </a:lnTo>
                <a:lnTo>
                  <a:pt x="277" y="349"/>
                </a:lnTo>
                <a:lnTo>
                  <a:pt x="277" y="322"/>
                </a:lnTo>
                <a:lnTo>
                  <a:pt x="277" y="322"/>
                </a:lnTo>
                <a:lnTo>
                  <a:pt x="290" y="330"/>
                </a:lnTo>
                <a:lnTo>
                  <a:pt x="302" y="335"/>
                </a:lnTo>
                <a:lnTo>
                  <a:pt x="308" y="337"/>
                </a:lnTo>
                <a:lnTo>
                  <a:pt x="314" y="338"/>
                </a:lnTo>
                <a:lnTo>
                  <a:pt x="314" y="338"/>
                </a:lnTo>
                <a:lnTo>
                  <a:pt x="319" y="338"/>
                </a:lnTo>
                <a:lnTo>
                  <a:pt x="322" y="338"/>
                </a:lnTo>
                <a:lnTo>
                  <a:pt x="326" y="335"/>
                </a:lnTo>
                <a:lnTo>
                  <a:pt x="328" y="334"/>
                </a:lnTo>
                <a:lnTo>
                  <a:pt x="330" y="333"/>
                </a:lnTo>
                <a:lnTo>
                  <a:pt x="330" y="333"/>
                </a:lnTo>
                <a:lnTo>
                  <a:pt x="333" y="335"/>
                </a:lnTo>
                <a:lnTo>
                  <a:pt x="339" y="341"/>
                </a:lnTo>
                <a:lnTo>
                  <a:pt x="345" y="349"/>
                </a:lnTo>
                <a:lnTo>
                  <a:pt x="345" y="370"/>
                </a:lnTo>
                <a:lnTo>
                  <a:pt x="388" y="4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6416F7C5-EE5E-FC50-0976-CCFE79C9AC6B}"/>
              </a:ext>
            </a:extLst>
          </p:cNvPr>
          <p:cNvSpPr>
            <a:spLocks noEditPoints="1"/>
          </p:cNvSpPr>
          <p:nvPr/>
        </p:nvSpPr>
        <p:spPr bwMode="auto">
          <a:xfrm>
            <a:off x="4191000" y="3940910"/>
            <a:ext cx="1460500" cy="2303582"/>
          </a:xfrm>
          <a:custGeom>
            <a:avLst/>
            <a:gdLst>
              <a:gd name="T0" fmla="*/ 801 w 809"/>
              <a:gd name="T1" fmla="*/ 139 h 1276"/>
              <a:gd name="T2" fmla="*/ 775 w 809"/>
              <a:gd name="T3" fmla="*/ 73 h 1276"/>
              <a:gd name="T4" fmla="*/ 717 w 809"/>
              <a:gd name="T5" fmla="*/ 21 h 1276"/>
              <a:gd name="T6" fmla="*/ 633 w 809"/>
              <a:gd name="T7" fmla="*/ 0 h 1276"/>
              <a:gd name="T8" fmla="*/ 540 w 809"/>
              <a:gd name="T9" fmla="*/ 19 h 1276"/>
              <a:gd name="T10" fmla="*/ 502 w 809"/>
              <a:gd name="T11" fmla="*/ 41 h 1276"/>
              <a:gd name="T12" fmla="*/ 460 w 809"/>
              <a:gd name="T13" fmla="*/ 39 h 1276"/>
              <a:gd name="T14" fmla="*/ 459 w 809"/>
              <a:gd name="T15" fmla="*/ 24 h 1276"/>
              <a:gd name="T16" fmla="*/ 428 w 809"/>
              <a:gd name="T17" fmla="*/ 11 h 1276"/>
              <a:gd name="T18" fmla="*/ 406 w 809"/>
              <a:gd name="T19" fmla="*/ 21 h 1276"/>
              <a:gd name="T20" fmla="*/ 281 w 809"/>
              <a:gd name="T21" fmla="*/ 101 h 1276"/>
              <a:gd name="T22" fmla="*/ 153 w 809"/>
              <a:gd name="T23" fmla="*/ 291 h 1276"/>
              <a:gd name="T24" fmla="*/ 62 w 809"/>
              <a:gd name="T25" fmla="*/ 471 h 1276"/>
              <a:gd name="T26" fmla="*/ 0 w 809"/>
              <a:gd name="T27" fmla="*/ 577 h 1276"/>
              <a:gd name="T28" fmla="*/ 9 w 809"/>
              <a:gd name="T29" fmla="*/ 660 h 1276"/>
              <a:gd name="T30" fmla="*/ 28 w 809"/>
              <a:gd name="T31" fmla="*/ 742 h 1276"/>
              <a:gd name="T32" fmla="*/ 106 w 809"/>
              <a:gd name="T33" fmla="*/ 787 h 1276"/>
              <a:gd name="T34" fmla="*/ 417 w 809"/>
              <a:gd name="T35" fmla="*/ 852 h 1276"/>
              <a:gd name="T36" fmla="*/ 390 w 809"/>
              <a:gd name="T37" fmla="*/ 1105 h 1276"/>
              <a:gd name="T38" fmla="*/ 374 w 809"/>
              <a:gd name="T39" fmla="*/ 1148 h 1276"/>
              <a:gd name="T40" fmla="*/ 355 w 809"/>
              <a:gd name="T41" fmla="*/ 1166 h 1276"/>
              <a:gd name="T42" fmla="*/ 353 w 809"/>
              <a:gd name="T43" fmla="*/ 1238 h 1276"/>
              <a:gd name="T44" fmla="*/ 401 w 809"/>
              <a:gd name="T45" fmla="*/ 1238 h 1276"/>
              <a:gd name="T46" fmla="*/ 407 w 809"/>
              <a:gd name="T47" fmla="*/ 1255 h 1276"/>
              <a:gd name="T48" fmla="*/ 497 w 809"/>
              <a:gd name="T49" fmla="*/ 1272 h 1276"/>
              <a:gd name="T50" fmla="*/ 592 w 809"/>
              <a:gd name="T51" fmla="*/ 1275 h 1276"/>
              <a:gd name="T52" fmla="*/ 626 w 809"/>
              <a:gd name="T53" fmla="*/ 1243 h 1276"/>
              <a:gd name="T54" fmla="*/ 627 w 809"/>
              <a:gd name="T55" fmla="*/ 1206 h 1276"/>
              <a:gd name="T56" fmla="*/ 664 w 809"/>
              <a:gd name="T57" fmla="*/ 1197 h 1276"/>
              <a:gd name="T58" fmla="*/ 658 w 809"/>
              <a:gd name="T59" fmla="*/ 1154 h 1276"/>
              <a:gd name="T60" fmla="*/ 633 w 809"/>
              <a:gd name="T61" fmla="*/ 1132 h 1276"/>
              <a:gd name="T62" fmla="*/ 548 w 809"/>
              <a:gd name="T63" fmla="*/ 1095 h 1276"/>
              <a:gd name="T64" fmla="*/ 567 w 809"/>
              <a:gd name="T65" fmla="*/ 1033 h 1276"/>
              <a:gd name="T66" fmla="*/ 596 w 809"/>
              <a:gd name="T67" fmla="*/ 1010 h 1276"/>
              <a:gd name="T68" fmla="*/ 663 w 809"/>
              <a:gd name="T69" fmla="*/ 1006 h 1276"/>
              <a:gd name="T70" fmla="*/ 680 w 809"/>
              <a:gd name="T71" fmla="*/ 952 h 1276"/>
              <a:gd name="T72" fmla="*/ 688 w 809"/>
              <a:gd name="T73" fmla="*/ 770 h 1276"/>
              <a:gd name="T74" fmla="*/ 696 w 809"/>
              <a:gd name="T75" fmla="*/ 735 h 1276"/>
              <a:gd name="T76" fmla="*/ 707 w 809"/>
              <a:gd name="T77" fmla="*/ 709 h 1276"/>
              <a:gd name="T78" fmla="*/ 701 w 809"/>
              <a:gd name="T79" fmla="*/ 619 h 1276"/>
              <a:gd name="T80" fmla="*/ 548 w 809"/>
              <a:gd name="T81" fmla="*/ 476 h 1276"/>
              <a:gd name="T82" fmla="*/ 530 w 809"/>
              <a:gd name="T83" fmla="*/ 220 h 1276"/>
              <a:gd name="T84" fmla="*/ 600 w 809"/>
              <a:gd name="T85" fmla="*/ 249 h 1276"/>
              <a:gd name="T86" fmla="*/ 627 w 809"/>
              <a:gd name="T87" fmla="*/ 270 h 1276"/>
              <a:gd name="T88" fmla="*/ 633 w 809"/>
              <a:gd name="T89" fmla="*/ 312 h 1276"/>
              <a:gd name="T90" fmla="*/ 643 w 809"/>
              <a:gd name="T91" fmla="*/ 393 h 1276"/>
              <a:gd name="T92" fmla="*/ 656 w 809"/>
              <a:gd name="T93" fmla="*/ 411 h 1276"/>
              <a:gd name="T94" fmla="*/ 684 w 809"/>
              <a:gd name="T95" fmla="*/ 468 h 1276"/>
              <a:gd name="T96" fmla="*/ 711 w 809"/>
              <a:gd name="T97" fmla="*/ 532 h 1276"/>
              <a:gd name="T98" fmla="*/ 754 w 809"/>
              <a:gd name="T99" fmla="*/ 529 h 1276"/>
              <a:gd name="T100" fmla="*/ 779 w 809"/>
              <a:gd name="T101" fmla="*/ 439 h 1276"/>
              <a:gd name="T102" fmla="*/ 808 w 809"/>
              <a:gd name="T103" fmla="*/ 365 h 1276"/>
              <a:gd name="T104" fmla="*/ 799 w 809"/>
              <a:gd name="T105" fmla="*/ 275 h 1276"/>
              <a:gd name="T106" fmla="*/ 801 w 809"/>
              <a:gd name="T107" fmla="*/ 164 h 1276"/>
              <a:gd name="T108" fmla="*/ 463 w 809"/>
              <a:gd name="T109" fmla="*/ 512 h 1276"/>
              <a:gd name="T110" fmla="*/ 477 w 809"/>
              <a:gd name="T111" fmla="*/ 553 h 1276"/>
              <a:gd name="T112" fmla="*/ 580 w 809"/>
              <a:gd name="T113" fmla="*/ 624 h 1276"/>
              <a:gd name="T114" fmla="*/ 480 w 809"/>
              <a:gd name="T115" fmla="*/ 586 h 1276"/>
              <a:gd name="T116" fmla="*/ 435 w 809"/>
              <a:gd name="T117" fmla="*/ 567 h 1276"/>
              <a:gd name="T118" fmla="*/ 438 w 809"/>
              <a:gd name="T119" fmla="*/ 545 h 1276"/>
              <a:gd name="T120" fmla="*/ 411 w 809"/>
              <a:gd name="T121" fmla="*/ 500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09" h="1276">
                <a:moveTo>
                  <a:pt x="801" y="164"/>
                </a:moveTo>
                <a:lnTo>
                  <a:pt x="801" y="164"/>
                </a:lnTo>
                <a:lnTo>
                  <a:pt x="801" y="163"/>
                </a:lnTo>
                <a:lnTo>
                  <a:pt x="801" y="160"/>
                </a:lnTo>
                <a:lnTo>
                  <a:pt x="803" y="148"/>
                </a:lnTo>
                <a:lnTo>
                  <a:pt x="801" y="139"/>
                </a:lnTo>
                <a:lnTo>
                  <a:pt x="800" y="128"/>
                </a:lnTo>
                <a:lnTo>
                  <a:pt x="796" y="115"/>
                </a:lnTo>
                <a:lnTo>
                  <a:pt x="791" y="101"/>
                </a:lnTo>
                <a:lnTo>
                  <a:pt x="791" y="101"/>
                </a:lnTo>
                <a:lnTo>
                  <a:pt x="783" y="86"/>
                </a:lnTo>
                <a:lnTo>
                  <a:pt x="775" y="73"/>
                </a:lnTo>
                <a:lnTo>
                  <a:pt x="767" y="61"/>
                </a:lnTo>
                <a:lnTo>
                  <a:pt x="758" y="50"/>
                </a:lnTo>
                <a:lnTo>
                  <a:pt x="749" y="41"/>
                </a:lnTo>
                <a:lnTo>
                  <a:pt x="738" y="33"/>
                </a:lnTo>
                <a:lnTo>
                  <a:pt x="728" y="27"/>
                </a:lnTo>
                <a:lnTo>
                  <a:pt x="717" y="21"/>
                </a:lnTo>
                <a:lnTo>
                  <a:pt x="717" y="21"/>
                </a:lnTo>
                <a:lnTo>
                  <a:pt x="695" y="12"/>
                </a:lnTo>
                <a:lnTo>
                  <a:pt x="672" y="5"/>
                </a:lnTo>
                <a:lnTo>
                  <a:pt x="651" y="2"/>
                </a:lnTo>
                <a:lnTo>
                  <a:pt x="633" y="0"/>
                </a:lnTo>
                <a:lnTo>
                  <a:pt x="633" y="0"/>
                </a:lnTo>
                <a:lnTo>
                  <a:pt x="610" y="0"/>
                </a:lnTo>
                <a:lnTo>
                  <a:pt x="598" y="2"/>
                </a:lnTo>
                <a:lnTo>
                  <a:pt x="580" y="5"/>
                </a:lnTo>
                <a:lnTo>
                  <a:pt x="580" y="5"/>
                </a:lnTo>
                <a:lnTo>
                  <a:pt x="558" y="12"/>
                </a:lnTo>
                <a:lnTo>
                  <a:pt x="540" y="19"/>
                </a:lnTo>
                <a:lnTo>
                  <a:pt x="511" y="32"/>
                </a:lnTo>
                <a:lnTo>
                  <a:pt x="511" y="32"/>
                </a:lnTo>
                <a:lnTo>
                  <a:pt x="506" y="35"/>
                </a:lnTo>
                <a:lnTo>
                  <a:pt x="504" y="37"/>
                </a:lnTo>
                <a:lnTo>
                  <a:pt x="502" y="40"/>
                </a:lnTo>
                <a:lnTo>
                  <a:pt x="502" y="41"/>
                </a:lnTo>
                <a:lnTo>
                  <a:pt x="502" y="42"/>
                </a:lnTo>
                <a:lnTo>
                  <a:pt x="500" y="42"/>
                </a:lnTo>
                <a:lnTo>
                  <a:pt x="485" y="42"/>
                </a:lnTo>
                <a:lnTo>
                  <a:pt x="485" y="42"/>
                </a:lnTo>
                <a:lnTo>
                  <a:pt x="468" y="41"/>
                </a:lnTo>
                <a:lnTo>
                  <a:pt x="460" y="39"/>
                </a:lnTo>
                <a:lnTo>
                  <a:pt x="459" y="37"/>
                </a:lnTo>
                <a:lnTo>
                  <a:pt x="459" y="37"/>
                </a:lnTo>
                <a:lnTo>
                  <a:pt x="459" y="37"/>
                </a:lnTo>
                <a:lnTo>
                  <a:pt x="459" y="33"/>
                </a:lnTo>
                <a:lnTo>
                  <a:pt x="459" y="29"/>
                </a:lnTo>
                <a:lnTo>
                  <a:pt x="459" y="24"/>
                </a:lnTo>
                <a:lnTo>
                  <a:pt x="456" y="20"/>
                </a:lnTo>
                <a:lnTo>
                  <a:pt x="452" y="15"/>
                </a:lnTo>
                <a:lnTo>
                  <a:pt x="446" y="12"/>
                </a:lnTo>
                <a:lnTo>
                  <a:pt x="438" y="11"/>
                </a:lnTo>
                <a:lnTo>
                  <a:pt x="438" y="11"/>
                </a:lnTo>
                <a:lnTo>
                  <a:pt x="428" y="11"/>
                </a:lnTo>
                <a:lnTo>
                  <a:pt x="422" y="12"/>
                </a:lnTo>
                <a:lnTo>
                  <a:pt x="417" y="13"/>
                </a:lnTo>
                <a:lnTo>
                  <a:pt x="413" y="16"/>
                </a:lnTo>
                <a:lnTo>
                  <a:pt x="407" y="20"/>
                </a:lnTo>
                <a:lnTo>
                  <a:pt x="406" y="21"/>
                </a:lnTo>
                <a:lnTo>
                  <a:pt x="406" y="21"/>
                </a:lnTo>
                <a:lnTo>
                  <a:pt x="373" y="25"/>
                </a:lnTo>
                <a:lnTo>
                  <a:pt x="349" y="29"/>
                </a:lnTo>
                <a:lnTo>
                  <a:pt x="337" y="32"/>
                </a:lnTo>
                <a:lnTo>
                  <a:pt x="337" y="32"/>
                </a:lnTo>
                <a:lnTo>
                  <a:pt x="319" y="53"/>
                </a:lnTo>
                <a:lnTo>
                  <a:pt x="281" y="101"/>
                </a:lnTo>
                <a:lnTo>
                  <a:pt x="237" y="159"/>
                </a:lnTo>
                <a:lnTo>
                  <a:pt x="200" y="206"/>
                </a:lnTo>
                <a:lnTo>
                  <a:pt x="200" y="206"/>
                </a:lnTo>
                <a:lnTo>
                  <a:pt x="186" y="229"/>
                </a:lnTo>
                <a:lnTo>
                  <a:pt x="169" y="258"/>
                </a:lnTo>
                <a:lnTo>
                  <a:pt x="153" y="291"/>
                </a:lnTo>
                <a:lnTo>
                  <a:pt x="136" y="325"/>
                </a:lnTo>
                <a:lnTo>
                  <a:pt x="106" y="390"/>
                </a:lnTo>
                <a:lnTo>
                  <a:pt x="84" y="434"/>
                </a:lnTo>
                <a:lnTo>
                  <a:pt x="84" y="434"/>
                </a:lnTo>
                <a:lnTo>
                  <a:pt x="75" y="450"/>
                </a:lnTo>
                <a:lnTo>
                  <a:pt x="62" y="471"/>
                </a:lnTo>
                <a:lnTo>
                  <a:pt x="33" y="516"/>
                </a:lnTo>
                <a:lnTo>
                  <a:pt x="8" y="557"/>
                </a:lnTo>
                <a:lnTo>
                  <a:pt x="1" y="570"/>
                </a:lnTo>
                <a:lnTo>
                  <a:pt x="0" y="574"/>
                </a:lnTo>
                <a:lnTo>
                  <a:pt x="0" y="577"/>
                </a:lnTo>
                <a:lnTo>
                  <a:pt x="0" y="577"/>
                </a:lnTo>
                <a:lnTo>
                  <a:pt x="13" y="587"/>
                </a:lnTo>
                <a:lnTo>
                  <a:pt x="21" y="593"/>
                </a:lnTo>
                <a:lnTo>
                  <a:pt x="21" y="593"/>
                </a:lnTo>
                <a:lnTo>
                  <a:pt x="16" y="612"/>
                </a:lnTo>
                <a:lnTo>
                  <a:pt x="12" y="635"/>
                </a:lnTo>
                <a:lnTo>
                  <a:pt x="9" y="660"/>
                </a:lnTo>
                <a:lnTo>
                  <a:pt x="9" y="674"/>
                </a:lnTo>
                <a:lnTo>
                  <a:pt x="11" y="689"/>
                </a:lnTo>
                <a:lnTo>
                  <a:pt x="12" y="702"/>
                </a:lnTo>
                <a:lnTo>
                  <a:pt x="16" y="717"/>
                </a:lnTo>
                <a:lnTo>
                  <a:pt x="21" y="730"/>
                </a:lnTo>
                <a:lnTo>
                  <a:pt x="28" y="742"/>
                </a:lnTo>
                <a:lnTo>
                  <a:pt x="37" y="752"/>
                </a:lnTo>
                <a:lnTo>
                  <a:pt x="48" y="762"/>
                </a:lnTo>
                <a:lnTo>
                  <a:pt x="48" y="762"/>
                </a:lnTo>
                <a:lnTo>
                  <a:pt x="62" y="770"/>
                </a:lnTo>
                <a:lnTo>
                  <a:pt x="82" y="779"/>
                </a:lnTo>
                <a:lnTo>
                  <a:pt x="106" y="787"/>
                </a:lnTo>
                <a:lnTo>
                  <a:pt x="133" y="795"/>
                </a:lnTo>
                <a:lnTo>
                  <a:pt x="194" y="809"/>
                </a:lnTo>
                <a:lnTo>
                  <a:pt x="257" y="824"/>
                </a:lnTo>
                <a:lnTo>
                  <a:pt x="318" y="834"/>
                </a:lnTo>
                <a:lnTo>
                  <a:pt x="368" y="844"/>
                </a:lnTo>
                <a:lnTo>
                  <a:pt x="417" y="852"/>
                </a:lnTo>
                <a:lnTo>
                  <a:pt x="395" y="1042"/>
                </a:lnTo>
                <a:lnTo>
                  <a:pt x="395" y="1042"/>
                </a:lnTo>
                <a:lnTo>
                  <a:pt x="411" y="1039"/>
                </a:lnTo>
                <a:lnTo>
                  <a:pt x="411" y="1039"/>
                </a:lnTo>
                <a:lnTo>
                  <a:pt x="399" y="1076"/>
                </a:lnTo>
                <a:lnTo>
                  <a:pt x="390" y="1105"/>
                </a:lnTo>
                <a:lnTo>
                  <a:pt x="390" y="1105"/>
                </a:lnTo>
                <a:lnTo>
                  <a:pt x="386" y="1117"/>
                </a:lnTo>
                <a:lnTo>
                  <a:pt x="382" y="1129"/>
                </a:lnTo>
                <a:lnTo>
                  <a:pt x="380" y="1139"/>
                </a:lnTo>
                <a:lnTo>
                  <a:pt x="374" y="1148"/>
                </a:lnTo>
                <a:lnTo>
                  <a:pt x="374" y="1148"/>
                </a:lnTo>
                <a:lnTo>
                  <a:pt x="372" y="1150"/>
                </a:lnTo>
                <a:lnTo>
                  <a:pt x="368" y="1153"/>
                </a:lnTo>
                <a:lnTo>
                  <a:pt x="363" y="1156"/>
                </a:lnTo>
                <a:lnTo>
                  <a:pt x="360" y="1157"/>
                </a:lnTo>
                <a:lnTo>
                  <a:pt x="357" y="1161"/>
                </a:lnTo>
                <a:lnTo>
                  <a:pt x="355" y="1166"/>
                </a:lnTo>
                <a:lnTo>
                  <a:pt x="353" y="1174"/>
                </a:lnTo>
                <a:lnTo>
                  <a:pt x="353" y="1174"/>
                </a:lnTo>
                <a:lnTo>
                  <a:pt x="352" y="1195"/>
                </a:lnTo>
                <a:lnTo>
                  <a:pt x="352" y="1215"/>
                </a:lnTo>
                <a:lnTo>
                  <a:pt x="353" y="1238"/>
                </a:lnTo>
                <a:lnTo>
                  <a:pt x="353" y="1238"/>
                </a:lnTo>
                <a:lnTo>
                  <a:pt x="370" y="1243"/>
                </a:lnTo>
                <a:lnTo>
                  <a:pt x="390" y="1248"/>
                </a:lnTo>
                <a:lnTo>
                  <a:pt x="390" y="1248"/>
                </a:lnTo>
                <a:lnTo>
                  <a:pt x="393" y="1247"/>
                </a:lnTo>
                <a:lnTo>
                  <a:pt x="397" y="1243"/>
                </a:lnTo>
                <a:lnTo>
                  <a:pt x="401" y="1238"/>
                </a:lnTo>
                <a:lnTo>
                  <a:pt x="401" y="1238"/>
                </a:lnTo>
                <a:lnTo>
                  <a:pt x="401" y="1240"/>
                </a:lnTo>
                <a:lnTo>
                  <a:pt x="401" y="1244"/>
                </a:lnTo>
                <a:lnTo>
                  <a:pt x="401" y="1247"/>
                </a:lnTo>
                <a:lnTo>
                  <a:pt x="403" y="1251"/>
                </a:lnTo>
                <a:lnTo>
                  <a:pt x="407" y="1255"/>
                </a:lnTo>
                <a:lnTo>
                  <a:pt x="413" y="1258"/>
                </a:lnTo>
                <a:lnTo>
                  <a:pt x="422" y="1259"/>
                </a:lnTo>
                <a:lnTo>
                  <a:pt x="422" y="1259"/>
                </a:lnTo>
                <a:lnTo>
                  <a:pt x="444" y="1263"/>
                </a:lnTo>
                <a:lnTo>
                  <a:pt x="468" y="1267"/>
                </a:lnTo>
                <a:lnTo>
                  <a:pt x="497" y="1272"/>
                </a:lnTo>
                <a:lnTo>
                  <a:pt x="514" y="1273"/>
                </a:lnTo>
                <a:lnTo>
                  <a:pt x="533" y="1275"/>
                </a:lnTo>
                <a:lnTo>
                  <a:pt x="533" y="1275"/>
                </a:lnTo>
                <a:lnTo>
                  <a:pt x="567" y="1276"/>
                </a:lnTo>
                <a:lnTo>
                  <a:pt x="580" y="1276"/>
                </a:lnTo>
                <a:lnTo>
                  <a:pt x="592" y="1275"/>
                </a:lnTo>
                <a:lnTo>
                  <a:pt x="602" y="1273"/>
                </a:lnTo>
                <a:lnTo>
                  <a:pt x="610" y="1268"/>
                </a:lnTo>
                <a:lnTo>
                  <a:pt x="617" y="1263"/>
                </a:lnTo>
                <a:lnTo>
                  <a:pt x="622" y="1254"/>
                </a:lnTo>
                <a:lnTo>
                  <a:pt x="622" y="1254"/>
                </a:lnTo>
                <a:lnTo>
                  <a:pt x="626" y="1243"/>
                </a:lnTo>
                <a:lnTo>
                  <a:pt x="627" y="1235"/>
                </a:lnTo>
                <a:lnTo>
                  <a:pt x="629" y="1226"/>
                </a:lnTo>
                <a:lnTo>
                  <a:pt x="629" y="1219"/>
                </a:lnTo>
                <a:lnTo>
                  <a:pt x="629" y="1210"/>
                </a:lnTo>
                <a:lnTo>
                  <a:pt x="627" y="1206"/>
                </a:lnTo>
                <a:lnTo>
                  <a:pt x="627" y="1206"/>
                </a:lnTo>
                <a:lnTo>
                  <a:pt x="634" y="1206"/>
                </a:lnTo>
                <a:lnTo>
                  <a:pt x="646" y="1205"/>
                </a:lnTo>
                <a:lnTo>
                  <a:pt x="654" y="1203"/>
                </a:lnTo>
                <a:lnTo>
                  <a:pt x="659" y="1202"/>
                </a:lnTo>
                <a:lnTo>
                  <a:pt x="663" y="1199"/>
                </a:lnTo>
                <a:lnTo>
                  <a:pt x="664" y="1197"/>
                </a:lnTo>
                <a:lnTo>
                  <a:pt x="664" y="1195"/>
                </a:lnTo>
                <a:lnTo>
                  <a:pt x="664" y="1195"/>
                </a:lnTo>
                <a:lnTo>
                  <a:pt x="664" y="1182"/>
                </a:lnTo>
                <a:lnTo>
                  <a:pt x="663" y="1174"/>
                </a:lnTo>
                <a:lnTo>
                  <a:pt x="662" y="1164"/>
                </a:lnTo>
                <a:lnTo>
                  <a:pt x="658" y="1154"/>
                </a:lnTo>
                <a:lnTo>
                  <a:pt x="653" y="1145"/>
                </a:lnTo>
                <a:lnTo>
                  <a:pt x="649" y="1141"/>
                </a:lnTo>
                <a:lnTo>
                  <a:pt x="645" y="1137"/>
                </a:lnTo>
                <a:lnTo>
                  <a:pt x="639" y="1135"/>
                </a:lnTo>
                <a:lnTo>
                  <a:pt x="633" y="1132"/>
                </a:lnTo>
                <a:lnTo>
                  <a:pt x="633" y="1132"/>
                </a:lnTo>
                <a:lnTo>
                  <a:pt x="605" y="1123"/>
                </a:lnTo>
                <a:lnTo>
                  <a:pt x="580" y="1112"/>
                </a:lnTo>
                <a:lnTo>
                  <a:pt x="559" y="1103"/>
                </a:lnTo>
                <a:lnTo>
                  <a:pt x="552" y="1099"/>
                </a:lnTo>
                <a:lnTo>
                  <a:pt x="548" y="1095"/>
                </a:lnTo>
                <a:lnTo>
                  <a:pt x="548" y="1095"/>
                </a:lnTo>
                <a:lnTo>
                  <a:pt x="547" y="1092"/>
                </a:lnTo>
                <a:lnTo>
                  <a:pt x="547" y="1088"/>
                </a:lnTo>
                <a:lnTo>
                  <a:pt x="550" y="1078"/>
                </a:lnTo>
                <a:lnTo>
                  <a:pt x="556" y="1045"/>
                </a:lnTo>
                <a:lnTo>
                  <a:pt x="556" y="1045"/>
                </a:lnTo>
                <a:lnTo>
                  <a:pt x="567" y="1033"/>
                </a:lnTo>
                <a:lnTo>
                  <a:pt x="576" y="1022"/>
                </a:lnTo>
                <a:lnTo>
                  <a:pt x="580" y="1017"/>
                </a:lnTo>
                <a:lnTo>
                  <a:pt x="585" y="1014"/>
                </a:lnTo>
                <a:lnTo>
                  <a:pt x="591" y="1012"/>
                </a:lnTo>
                <a:lnTo>
                  <a:pt x="596" y="1010"/>
                </a:lnTo>
                <a:lnTo>
                  <a:pt x="596" y="1010"/>
                </a:lnTo>
                <a:lnTo>
                  <a:pt x="629" y="1009"/>
                </a:lnTo>
                <a:lnTo>
                  <a:pt x="643" y="1009"/>
                </a:lnTo>
                <a:lnTo>
                  <a:pt x="654" y="1010"/>
                </a:lnTo>
                <a:lnTo>
                  <a:pt x="654" y="1010"/>
                </a:lnTo>
                <a:lnTo>
                  <a:pt x="659" y="1010"/>
                </a:lnTo>
                <a:lnTo>
                  <a:pt x="663" y="1006"/>
                </a:lnTo>
                <a:lnTo>
                  <a:pt x="668" y="1001"/>
                </a:lnTo>
                <a:lnTo>
                  <a:pt x="672" y="993"/>
                </a:lnTo>
                <a:lnTo>
                  <a:pt x="675" y="984"/>
                </a:lnTo>
                <a:lnTo>
                  <a:pt x="678" y="973"/>
                </a:lnTo>
                <a:lnTo>
                  <a:pt x="680" y="963"/>
                </a:lnTo>
                <a:lnTo>
                  <a:pt x="680" y="952"/>
                </a:lnTo>
                <a:lnTo>
                  <a:pt x="680" y="952"/>
                </a:lnTo>
                <a:lnTo>
                  <a:pt x="678" y="860"/>
                </a:lnTo>
                <a:lnTo>
                  <a:pt x="675" y="788"/>
                </a:lnTo>
                <a:lnTo>
                  <a:pt x="675" y="788"/>
                </a:lnTo>
                <a:lnTo>
                  <a:pt x="683" y="778"/>
                </a:lnTo>
                <a:lnTo>
                  <a:pt x="688" y="770"/>
                </a:lnTo>
                <a:lnTo>
                  <a:pt x="691" y="762"/>
                </a:lnTo>
                <a:lnTo>
                  <a:pt x="691" y="762"/>
                </a:lnTo>
                <a:lnTo>
                  <a:pt x="693" y="746"/>
                </a:lnTo>
                <a:lnTo>
                  <a:pt x="695" y="738"/>
                </a:lnTo>
                <a:lnTo>
                  <a:pt x="695" y="737"/>
                </a:lnTo>
                <a:lnTo>
                  <a:pt x="696" y="735"/>
                </a:lnTo>
                <a:lnTo>
                  <a:pt x="696" y="735"/>
                </a:lnTo>
                <a:lnTo>
                  <a:pt x="699" y="734"/>
                </a:lnTo>
                <a:lnTo>
                  <a:pt x="700" y="731"/>
                </a:lnTo>
                <a:lnTo>
                  <a:pt x="703" y="723"/>
                </a:lnTo>
                <a:lnTo>
                  <a:pt x="707" y="709"/>
                </a:lnTo>
                <a:lnTo>
                  <a:pt x="707" y="709"/>
                </a:lnTo>
                <a:lnTo>
                  <a:pt x="708" y="698"/>
                </a:lnTo>
                <a:lnTo>
                  <a:pt x="709" y="685"/>
                </a:lnTo>
                <a:lnTo>
                  <a:pt x="708" y="656"/>
                </a:lnTo>
                <a:lnTo>
                  <a:pt x="705" y="631"/>
                </a:lnTo>
                <a:lnTo>
                  <a:pt x="704" y="623"/>
                </a:lnTo>
                <a:lnTo>
                  <a:pt x="701" y="619"/>
                </a:lnTo>
                <a:lnTo>
                  <a:pt x="701" y="619"/>
                </a:lnTo>
                <a:lnTo>
                  <a:pt x="693" y="615"/>
                </a:lnTo>
                <a:lnTo>
                  <a:pt x="683" y="607"/>
                </a:lnTo>
                <a:lnTo>
                  <a:pt x="670" y="598"/>
                </a:lnTo>
                <a:lnTo>
                  <a:pt x="675" y="577"/>
                </a:lnTo>
                <a:lnTo>
                  <a:pt x="548" y="476"/>
                </a:lnTo>
                <a:lnTo>
                  <a:pt x="517" y="201"/>
                </a:lnTo>
                <a:lnTo>
                  <a:pt x="517" y="201"/>
                </a:lnTo>
                <a:lnTo>
                  <a:pt x="518" y="204"/>
                </a:lnTo>
                <a:lnTo>
                  <a:pt x="522" y="212"/>
                </a:lnTo>
                <a:lnTo>
                  <a:pt x="526" y="216"/>
                </a:lnTo>
                <a:lnTo>
                  <a:pt x="530" y="220"/>
                </a:lnTo>
                <a:lnTo>
                  <a:pt x="537" y="224"/>
                </a:lnTo>
                <a:lnTo>
                  <a:pt x="543" y="228"/>
                </a:lnTo>
                <a:lnTo>
                  <a:pt x="543" y="228"/>
                </a:lnTo>
                <a:lnTo>
                  <a:pt x="577" y="241"/>
                </a:lnTo>
                <a:lnTo>
                  <a:pt x="593" y="246"/>
                </a:lnTo>
                <a:lnTo>
                  <a:pt x="600" y="249"/>
                </a:lnTo>
                <a:lnTo>
                  <a:pt x="606" y="249"/>
                </a:lnTo>
                <a:lnTo>
                  <a:pt x="606" y="249"/>
                </a:lnTo>
                <a:lnTo>
                  <a:pt x="618" y="249"/>
                </a:lnTo>
                <a:lnTo>
                  <a:pt x="620" y="250"/>
                </a:lnTo>
                <a:lnTo>
                  <a:pt x="620" y="250"/>
                </a:lnTo>
                <a:lnTo>
                  <a:pt x="627" y="270"/>
                </a:lnTo>
                <a:lnTo>
                  <a:pt x="631" y="287"/>
                </a:lnTo>
                <a:lnTo>
                  <a:pt x="633" y="295"/>
                </a:lnTo>
                <a:lnTo>
                  <a:pt x="633" y="302"/>
                </a:lnTo>
                <a:lnTo>
                  <a:pt x="633" y="302"/>
                </a:lnTo>
                <a:lnTo>
                  <a:pt x="633" y="307"/>
                </a:lnTo>
                <a:lnTo>
                  <a:pt x="633" y="312"/>
                </a:lnTo>
                <a:lnTo>
                  <a:pt x="637" y="323"/>
                </a:lnTo>
                <a:lnTo>
                  <a:pt x="641" y="336"/>
                </a:lnTo>
                <a:lnTo>
                  <a:pt x="642" y="344"/>
                </a:lnTo>
                <a:lnTo>
                  <a:pt x="643" y="355"/>
                </a:lnTo>
                <a:lnTo>
                  <a:pt x="643" y="355"/>
                </a:lnTo>
                <a:lnTo>
                  <a:pt x="643" y="393"/>
                </a:lnTo>
                <a:lnTo>
                  <a:pt x="643" y="407"/>
                </a:lnTo>
                <a:lnTo>
                  <a:pt x="659" y="397"/>
                </a:lnTo>
                <a:lnTo>
                  <a:pt x="659" y="397"/>
                </a:lnTo>
                <a:lnTo>
                  <a:pt x="658" y="398"/>
                </a:lnTo>
                <a:lnTo>
                  <a:pt x="656" y="402"/>
                </a:lnTo>
                <a:lnTo>
                  <a:pt x="656" y="411"/>
                </a:lnTo>
                <a:lnTo>
                  <a:pt x="658" y="417"/>
                </a:lnTo>
                <a:lnTo>
                  <a:pt x="659" y="423"/>
                </a:lnTo>
                <a:lnTo>
                  <a:pt x="659" y="423"/>
                </a:lnTo>
                <a:lnTo>
                  <a:pt x="663" y="433"/>
                </a:lnTo>
                <a:lnTo>
                  <a:pt x="668" y="443"/>
                </a:lnTo>
                <a:lnTo>
                  <a:pt x="684" y="468"/>
                </a:lnTo>
                <a:lnTo>
                  <a:pt x="699" y="495"/>
                </a:lnTo>
                <a:lnTo>
                  <a:pt x="704" y="505"/>
                </a:lnTo>
                <a:lnTo>
                  <a:pt x="707" y="513"/>
                </a:lnTo>
                <a:lnTo>
                  <a:pt x="707" y="513"/>
                </a:lnTo>
                <a:lnTo>
                  <a:pt x="709" y="530"/>
                </a:lnTo>
                <a:lnTo>
                  <a:pt x="711" y="532"/>
                </a:lnTo>
                <a:lnTo>
                  <a:pt x="712" y="529"/>
                </a:lnTo>
                <a:lnTo>
                  <a:pt x="712" y="529"/>
                </a:lnTo>
                <a:lnTo>
                  <a:pt x="728" y="481"/>
                </a:lnTo>
                <a:lnTo>
                  <a:pt x="733" y="508"/>
                </a:lnTo>
                <a:lnTo>
                  <a:pt x="749" y="481"/>
                </a:lnTo>
                <a:lnTo>
                  <a:pt x="754" y="529"/>
                </a:lnTo>
                <a:lnTo>
                  <a:pt x="754" y="529"/>
                </a:lnTo>
                <a:lnTo>
                  <a:pt x="770" y="460"/>
                </a:lnTo>
                <a:lnTo>
                  <a:pt x="770" y="460"/>
                </a:lnTo>
                <a:lnTo>
                  <a:pt x="772" y="452"/>
                </a:lnTo>
                <a:lnTo>
                  <a:pt x="774" y="446"/>
                </a:lnTo>
                <a:lnTo>
                  <a:pt x="779" y="439"/>
                </a:lnTo>
                <a:lnTo>
                  <a:pt x="786" y="429"/>
                </a:lnTo>
                <a:lnTo>
                  <a:pt x="790" y="418"/>
                </a:lnTo>
                <a:lnTo>
                  <a:pt x="795" y="403"/>
                </a:lnTo>
                <a:lnTo>
                  <a:pt x="795" y="403"/>
                </a:lnTo>
                <a:lnTo>
                  <a:pt x="804" y="376"/>
                </a:lnTo>
                <a:lnTo>
                  <a:pt x="808" y="365"/>
                </a:lnTo>
                <a:lnTo>
                  <a:pt x="809" y="355"/>
                </a:lnTo>
                <a:lnTo>
                  <a:pt x="809" y="344"/>
                </a:lnTo>
                <a:lnTo>
                  <a:pt x="809" y="332"/>
                </a:lnTo>
                <a:lnTo>
                  <a:pt x="803" y="298"/>
                </a:lnTo>
                <a:lnTo>
                  <a:pt x="803" y="298"/>
                </a:lnTo>
                <a:lnTo>
                  <a:pt x="799" y="275"/>
                </a:lnTo>
                <a:lnTo>
                  <a:pt x="798" y="253"/>
                </a:lnTo>
                <a:lnTo>
                  <a:pt x="798" y="230"/>
                </a:lnTo>
                <a:lnTo>
                  <a:pt x="799" y="209"/>
                </a:lnTo>
                <a:lnTo>
                  <a:pt x="801" y="177"/>
                </a:lnTo>
                <a:lnTo>
                  <a:pt x="801" y="168"/>
                </a:lnTo>
                <a:lnTo>
                  <a:pt x="801" y="164"/>
                </a:lnTo>
                <a:lnTo>
                  <a:pt x="801" y="164"/>
                </a:lnTo>
                <a:close/>
                <a:moveTo>
                  <a:pt x="439" y="406"/>
                </a:moveTo>
                <a:lnTo>
                  <a:pt x="439" y="406"/>
                </a:lnTo>
                <a:lnTo>
                  <a:pt x="452" y="460"/>
                </a:lnTo>
                <a:lnTo>
                  <a:pt x="460" y="499"/>
                </a:lnTo>
                <a:lnTo>
                  <a:pt x="463" y="512"/>
                </a:lnTo>
                <a:lnTo>
                  <a:pt x="464" y="518"/>
                </a:lnTo>
                <a:lnTo>
                  <a:pt x="464" y="518"/>
                </a:lnTo>
                <a:lnTo>
                  <a:pt x="465" y="526"/>
                </a:lnTo>
                <a:lnTo>
                  <a:pt x="469" y="538"/>
                </a:lnTo>
                <a:lnTo>
                  <a:pt x="475" y="549"/>
                </a:lnTo>
                <a:lnTo>
                  <a:pt x="477" y="553"/>
                </a:lnTo>
                <a:lnTo>
                  <a:pt x="480" y="555"/>
                </a:lnTo>
                <a:lnTo>
                  <a:pt x="480" y="555"/>
                </a:lnTo>
                <a:lnTo>
                  <a:pt x="498" y="567"/>
                </a:lnTo>
                <a:lnTo>
                  <a:pt x="533" y="591"/>
                </a:lnTo>
                <a:lnTo>
                  <a:pt x="580" y="624"/>
                </a:lnTo>
                <a:lnTo>
                  <a:pt x="580" y="624"/>
                </a:lnTo>
                <a:lnTo>
                  <a:pt x="539" y="606"/>
                </a:lnTo>
                <a:lnTo>
                  <a:pt x="509" y="593"/>
                </a:lnTo>
                <a:lnTo>
                  <a:pt x="497" y="589"/>
                </a:lnTo>
                <a:lnTo>
                  <a:pt x="490" y="587"/>
                </a:lnTo>
                <a:lnTo>
                  <a:pt x="490" y="587"/>
                </a:lnTo>
                <a:lnTo>
                  <a:pt x="480" y="586"/>
                </a:lnTo>
                <a:lnTo>
                  <a:pt x="464" y="583"/>
                </a:lnTo>
                <a:lnTo>
                  <a:pt x="450" y="578"/>
                </a:lnTo>
                <a:lnTo>
                  <a:pt x="443" y="575"/>
                </a:lnTo>
                <a:lnTo>
                  <a:pt x="438" y="571"/>
                </a:lnTo>
                <a:lnTo>
                  <a:pt x="438" y="571"/>
                </a:lnTo>
                <a:lnTo>
                  <a:pt x="435" y="567"/>
                </a:lnTo>
                <a:lnTo>
                  <a:pt x="434" y="563"/>
                </a:lnTo>
                <a:lnTo>
                  <a:pt x="432" y="559"/>
                </a:lnTo>
                <a:lnTo>
                  <a:pt x="434" y="554"/>
                </a:lnTo>
                <a:lnTo>
                  <a:pt x="436" y="548"/>
                </a:lnTo>
                <a:lnTo>
                  <a:pt x="438" y="545"/>
                </a:lnTo>
                <a:lnTo>
                  <a:pt x="438" y="545"/>
                </a:lnTo>
                <a:lnTo>
                  <a:pt x="424" y="528"/>
                </a:lnTo>
                <a:lnTo>
                  <a:pt x="415" y="514"/>
                </a:lnTo>
                <a:lnTo>
                  <a:pt x="413" y="511"/>
                </a:lnTo>
                <a:lnTo>
                  <a:pt x="411" y="508"/>
                </a:lnTo>
                <a:lnTo>
                  <a:pt x="411" y="508"/>
                </a:lnTo>
                <a:lnTo>
                  <a:pt x="411" y="500"/>
                </a:lnTo>
                <a:lnTo>
                  <a:pt x="409" y="484"/>
                </a:lnTo>
                <a:lnTo>
                  <a:pt x="406" y="463"/>
                </a:lnTo>
                <a:lnTo>
                  <a:pt x="439" y="4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37B4BC0-55D9-025D-FE52-E783FB01B735}"/>
              </a:ext>
            </a:extLst>
          </p:cNvPr>
          <p:cNvGrpSpPr/>
          <p:nvPr/>
        </p:nvGrpSpPr>
        <p:grpSpPr>
          <a:xfrm>
            <a:off x="6877050" y="1084295"/>
            <a:ext cx="1822450" cy="2431986"/>
            <a:chOff x="6562725" y="2452688"/>
            <a:chExt cx="1409700" cy="1881188"/>
          </a:xfrm>
        </p:grpSpPr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C585C33B-ECAD-A0D6-61C9-97864CC8CF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62725" y="2452688"/>
              <a:ext cx="1409700" cy="1881188"/>
            </a:xfrm>
            <a:custGeom>
              <a:avLst/>
              <a:gdLst>
                <a:gd name="T0" fmla="*/ 835 w 888"/>
                <a:gd name="T1" fmla="*/ 615 h 1185"/>
                <a:gd name="T2" fmla="*/ 827 w 888"/>
                <a:gd name="T3" fmla="*/ 577 h 1185"/>
                <a:gd name="T4" fmla="*/ 859 w 888"/>
                <a:gd name="T5" fmla="*/ 520 h 1185"/>
                <a:gd name="T6" fmla="*/ 885 w 888"/>
                <a:gd name="T7" fmla="*/ 318 h 1185"/>
                <a:gd name="T8" fmla="*/ 883 w 888"/>
                <a:gd name="T9" fmla="*/ 221 h 1185"/>
                <a:gd name="T10" fmla="*/ 841 w 888"/>
                <a:gd name="T11" fmla="*/ 152 h 1185"/>
                <a:gd name="T12" fmla="*/ 785 w 888"/>
                <a:gd name="T13" fmla="*/ 117 h 1185"/>
                <a:gd name="T14" fmla="*/ 688 w 888"/>
                <a:gd name="T15" fmla="*/ 117 h 1185"/>
                <a:gd name="T16" fmla="*/ 648 w 888"/>
                <a:gd name="T17" fmla="*/ 95 h 1185"/>
                <a:gd name="T18" fmla="*/ 585 w 888"/>
                <a:gd name="T19" fmla="*/ 32 h 1185"/>
                <a:gd name="T20" fmla="*/ 559 w 888"/>
                <a:gd name="T21" fmla="*/ 0 h 1185"/>
                <a:gd name="T22" fmla="*/ 527 w 888"/>
                <a:gd name="T23" fmla="*/ 16 h 1185"/>
                <a:gd name="T24" fmla="*/ 274 w 888"/>
                <a:gd name="T25" fmla="*/ 80 h 1185"/>
                <a:gd name="T26" fmla="*/ 162 w 888"/>
                <a:gd name="T27" fmla="*/ 135 h 1185"/>
                <a:gd name="T28" fmla="*/ 87 w 888"/>
                <a:gd name="T29" fmla="*/ 201 h 1185"/>
                <a:gd name="T30" fmla="*/ 1 w 888"/>
                <a:gd name="T31" fmla="*/ 377 h 1185"/>
                <a:gd name="T32" fmla="*/ 5 w 888"/>
                <a:gd name="T33" fmla="*/ 407 h 1185"/>
                <a:gd name="T34" fmla="*/ 5 w 888"/>
                <a:gd name="T35" fmla="*/ 515 h 1185"/>
                <a:gd name="T36" fmla="*/ 25 w 888"/>
                <a:gd name="T37" fmla="*/ 559 h 1185"/>
                <a:gd name="T38" fmla="*/ 133 w 888"/>
                <a:gd name="T39" fmla="*/ 596 h 1185"/>
                <a:gd name="T40" fmla="*/ 379 w 888"/>
                <a:gd name="T41" fmla="*/ 825 h 1185"/>
                <a:gd name="T42" fmla="*/ 411 w 888"/>
                <a:gd name="T43" fmla="*/ 931 h 1185"/>
                <a:gd name="T44" fmla="*/ 419 w 888"/>
                <a:gd name="T45" fmla="*/ 997 h 1185"/>
                <a:gd name="T46" fmla="*/ 395 w 888"/>
                <a:gd name="T47" fmla="*/ 1068 h 1185"/>
                <a:gd name="T48" fmla="*/ 400 w 888"/>
                <a:gd name="T49" fmla="*/ 1116 h 1185"/>
                <a:gd name="T50" fmla="*/ 427 w 888"/>
                <a:gd name="T51" fmla="*/ 1132 h 1185"/>
                <a:gd name="T52" fmla="*/ 443 w 888"/>
                <a:gd name="T53" fmla="*/ 1124 h 1185"/>
                <a:gd name="T54" fmla="*/ 469 w 888"/>
                <a:gd name="T55" fmla="*/ 1153 h 1185"/>
                <a:gd name="T56" fmla="*/ 585 w 888"/>
                <a:gd name="T57" fmla="*/ 1185 h 1185"/>
                <a:gd name="T58" fmla="*/ 627 w 888"/>
                <a:gd name="T59" fmla="*/ 1169 h 1185"/>
                <a:gd name="T60" fmla="*/ 652 w 888"/>
                <a:gd name="T61" fmla="*/ 1127 h 1185"/>
                <a:gd name="T62" fmla="*/ 559 w 888"/>
                <a:gd name="T63" fmla="*/ 1021 h 1185"/>
                <a:gd name="T64" fmla="*/ 537 w 888"/>
                <a:gd name="T65" fmla="*/ 952 h 1185"/>
                <a:gd name="T66" fmla="*/ 555 w 888"/>
                <a:gd name="T67" fmla="*/ 963 h 1185"/>
                <a:gd name="T68" fmla="*/ 585 w 888"/>
                <a:gd name="T69" fmla="*/ 963 h 1185"/>
                <a:gd name="T70" fmla="*/ 598 w 888"/>
                <a:gd name="T71" fmla="*/ 957 h 1185"/>
                <a:gd name="T72" fmla="*/ 690 w 888"/>
                <a:gd name="T73" fmla="*/ 969 h 1185"/>
                <a:gd name="T74" fmla="*/ 769 w 888"/>
                <a:gd name="T75" fmla="*/ 963 h 1185"/>
                <a:gd name="T76" fmla="*/ 783 w 888"/>
                <a:gd name="T77" fmla="*/ 931 h 1185"/>
                <a:gd name="T78" fmla="*/ 738 w 888"/>
                <a:gd name="T79" fmla="*/ 902 h 1185"/>
                <a:gd name="T80" fmla="*/ 669 w 888"/>
                <a:gd name="T81" fmla="*/ 868 h 1185"/>
                <a:gd name="T82" fmla="*/ 627 w 888"/>
                <a:gd name="T83" fmla="*/ 815 h 1185"/>
                <a:gd name="T84" fmla="*/ 632 w 888"/>
                <a:gd name="T85" fmla="*/ 688 h 1185"/>
                <a:gd name="T86" fmla="*/ 669 w 888"/>
                <a:gd name="T87" fmla="*/ 661 h 1185"/>
                <a:gd name="T88" fmla="*/ 643 w 888"/>
                <a:gd name="T89" fmla="*/ 513 h 1185"/>
                <a:gd name="T90" fmla="*/ 591 w 888"/>
                <a:gd name="T91" fmla="*/ 456 h 1185"/>
                <a:gd name="T92" fmla="*/ 685 w 888"/>
                <a:gd name="T93" fmla="*/ 413 h 1185"/>
                <a:gd name="T94" fmla="*/ 688 w 888"/>
                <a:gd name="T95" fmla="*/ 435 h 1185"/>
                <a:gd name="T96" fmla="*/ 686 w 888"/>
                <a:gd name="T97" fmla="*/ 499 h 1185"/>
                <a:gd name="T98" fmla="*/ 717 w 888"/>
                <a:gd name="T99" fmla="*/ 566 h 1185"/>
                <a:gd name="T100" fmla="*/ 721 w 888"/>
                <a:gd name="T101" fmla="*/ 610 h 1185"/>
                <a:gd name="T102" fmla="*/ 747 w 888"/>
                <a:gd name="T103" fmla="*/ 673 h 1185"/>
                <a:gd name="T104" fmla="*/ 791 w 888"/>
                <a:gd name="T105" fmla="*/ 704 h 1185"/>
                <a:gd name="T106" fmla="*/ 801 w 888"/>
                <a:gd name="T107" fmla="*/ 677 h 1185"/>
                <a:gd name="T108" fmla="*/ 499 w 888"/>
                <a:gd name="T109" fmla="*/ 816 h 1185"/>
                <a:gd name="T110" fmla="*/ 516 w 888"/>
                <a:gd name="T111" fmla="*/ 790 h 1185"/>
                <a:gd name="T112" fmla="*/ 522 w 888"/>
                <a:gd name="T113" fmla="*/ 873 h 1185"/>
                <a:gd name="T114" fmla="*/ 499 w 888"/>
                <a:gd name="T115" fmla="*/ 816 h 1185"/>
                <a:gd name="T116" fmla="*/ 570 w 888"/>
                <a:gd name="T117" fmla="*/ 294 h 1185"/>
                <a:gd name="T118" fmla="*/ 591 w 888"/>
                <a:gd name="T119" fmla="*/ 325 h 1185"/>
                <a:gd name="T120" fmla="*/ 527 w 888"/>
                <a:gd name="T121" fmla="*/ 296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8" h="1185">
                  <a:moveTo>
                    <a:pt x="843" y="614"/>
                  </a:moveTo>
                  <a:lnTo>
                    <a:pt x="837" y="598"/>
                  </a:lnTo>
                  <a:lnTo>
                    <a:pt x="837" y="598"/>
                  </a:lnTo>
                  <a:lnTo>
                    <a:pt x="834" y="606"/>
                  </a:lnTo>
                  <a:lnTo>
                    <a:pt x="834" y="612"/>
                  </a:lnTo>
                  <a:lnTo>
                    <a:pt x="835" y="615"/>
                  </a:lnTo>
                  <a:lnTo>
                    <a:pt x="837" y="616"/>
                  </a:lnTo>
                  <a:lnTo>
                    <a:pt x="839" y="616"/>
                  </a:lnTo>
                  <a:lnTo>
                    <a:pt x="841" y="615"/>
                  </a:lnTo>
                  <a:lnTo>
                    <a:pt x="843" y="614"/>
                  </a:lnTo>
                  <a:lnTo>
                    <a:pt x="843" y="614"/>
                  </a:lnTo>
                  <a:close/>
                  <a:moveTo>
                    <a:pt x="827" y="577"/>
                  </a:moveTo>
                  <a:lnTo>
                    <a:pt x="837" y="598"/>
                  </a:lnTo>
                  <a:lnTo>
                    <a:pt x="837" y="598"/>
                  </a:lnTo>
                  <a:lnTo>
                    <a:pt x="843" y="577"/>
                  </a:lnTo>
                  <a:lnTo>
                    <a:pt x="843" y="577"/>
                  </a:lnTo>
                  <a:lnTo>
                    <a:pt x="851" y="552"/>
                  </a:lnTo>
                  <a:lnTo>
                    <a:pt x="859" y="520"/>
                  </a:lnTo>
                  <a:lnTo>
                    <a:pt x="866" y="484"/>
                  </a:lnTo>
                  <a:lnTo>
                    <a:pt x="872" y="446"/>
                  </a:lnTo>
                  <a:lnTo>
                    <a:pt x="878" y="407"/>
                  </a:lnTo>
                  <a:lnTo>
                    <a:pt x="881" y="372"/>
                  </a:lnTo>
                  <a:lnTo>
                    <a:pt x="884" y="341"/>
                  </a:lnTo>
                  <a:lnTo>
                    <a:pt x="885" y="318"/>
                  </a:lnTo>
                  <a:lnTo>
                    <a:pt x="885" y="318"/>
                  </a:lnTo>
                  <a:lnTo>
                    <a:pt x="887" y="282"/>
                  </a:lnTo>
                  <a:lnTo>
                    <a:pt x="888" y="266"/>
                  </a:lnTo>
                  <a:lnTo>
                    <a:pt x="888" y="250"/>
                  </a:lnTo>
                  <a:lnTo>
                    <a:pt x="887" y="236"/>
                  </a:lnTo>
                  <a:lnTo>
                    <a:pt x="883" y="221"/>
                  </a:lnTo>
                  <a:lnTo>
                    <a:pt x="878" y="205"/>
                  </a:lnTo>
                  <a:lnTo>
                    <a:pt x="870" y="191"/>
                  </a:lnTo>
                  <a:lnTo>
                    <a:pt x="870" y="191"/>
                  </a:lnTo>
                  <a:lnTo>
                    <a:pt x="860" y="176"/>
                  </a:lnTo>
                  <a:lnTo>
                    <a:pt x="851" y="163"/>
                  </a:lnTo>
                  <a:lnTo>
                    <a:pt x="841" y="152"/>
                  </a:lnTo>
                  <a:lnTo>
                    <a:pt x="831" y="142"/>
                  </a:lnTo>
                  <a:lnTo>
                    <a:pt x="821" y="134"/>
                  </a:lnTo>
                  <a:lnTo>
                    <a:pt x="810" y="127"/>
                  </a:lnTo>
                  <a:lnTo>
                    <a:pt x="798" y="121"/>
                  </a:lnTo>
                  <a:lnTo>
                    <a:pt x="785" y="117"/>
                  </a:lnTo>
                  <a:lnTo>
                    <a:pt x="785" y="117"/>
                  </a:lnTo>
                  <a:lnTo>
                    <a:pt x="771" y="114"/>
                  </a:lnTo>
                  <a:lnTo>
                    <a:pt x="754" y="113"/>
                  </a:lnTo>
                  <a:lnTo>
                    <a:pt x="738" y="113"/>
                  </a:lnTo>
                  <a:lnTo>
                    <a:pt x="722" y="114"/>
                  </a:lnTo>
                  <a:lnTo>
                    <a:pt x="696" y="117"/>
                  </a:lnTo>
                  <a:lnTo>
                    <a:pt x="688" y="117"/>
                  </a:lnTo>
                  <a:lnTo>
                    <a:pt x="685" y="117"/>
                  </a:lnTo>
                  <a:lnTo>
                    <a:pt x="685" y="117"/>
                  </a:lnTo>
                  <a:lnTo>
                    <a:pt x="681" y="113"/>
                  </a:lnTo>
                  <a:lnTo>
                    <a:pt x="671" y="107"/>
                  </a:lnTo>
                  <a:lnTo>
                    <a:pt x="648" y="95"/>
                  </a:lnTo>
                  <a:lnTo>
                    <a:pt x="648" y="95"/>
                  </a:lnTo>
                  <a:lnTo>
                    <a:pt x="642" y="91"/>
                  </a:lnTo>
                  <a:lnTo>
                    <a:pt x="635" y="85"/>
                  </a:lnTo>
                  <a:lnTo>
                    <a:pt x="617" y="65"/>
                  </a:lnTo>
                  <a:lnTo>
                    <a:pt x="598" y="45"/>
                  </a:lnTo>
                  <a:lnTo>
                    <a:pt x="585" y="32"/>
                  </a:lnTo>
                  <a:lnTo>
                    <a:pt x="585" y="32"/>
                  </a:lnTo>
                  <a:lnTo>
                    <a:pt x="581" y="28"/>
                  </a:lnTo>
                  <a:lnTo>
                    <a:pt x="577" y="23"/>
                  </a:lnTo>
                  <a:lnTo>
                    <a:pt x="570" y="12"/>
                  </a:lnTo>
                  <a:lnTo>
                    <a:pt x="564" y="3"/>
                  </a:lnTo>
                  <a:lnTo>
                    <a:pt x="561" y="0"/>
                  </a:lnTo>
                  <a:lnTo>
                    <a:pt x="559" y="0"/>
                  </a:lnTo>
                  <a:lnTo>
                    <a:pt x="559" y="0"/>
                  </a:lnTo>
                  <a:lnTo>
                    <a:pt x="555" y="2"/>
                  </a:lnTo>
                  <a:lnTo>
                    <a:pt x="549" y="4"/>
                  </a:lnTo>
                  <a:lnTo>
                    <a:pt x="541" y="9"/>
                  </a:lnTo>
                  <a:lnTo>
                    <a:pt x="527" y="16"/>
                  </a:lnTo>
                  <a:lnTo>
                    <a:pt x="527" y="16"/>
                  </a:lnTo>
                  <a:lnTo>
                    <a:pt x="511" y="21"/>
                  </a:lnTo>
                  <a:lnTo>
                    <a:pt x="485" y="27"/>
                  </a:lnTo>
                  <a:lnTo>
                    <a:pt x="415" y="43"/>
                  </a:lnTo>
                  <a:lnTo>
                    <a:pt x="337" y="61"/>
                  </a:lnTo>
                  <a:lnTo>
                    <a:pt x="301" y="70"/>
                  </a:lnTo>
                  <a:lnTo>
                    <a:pt x="274" y="80"/>
                  </a:lnTo>
                  <a:lnTo>
                    <a:pt x="274" y="80"/>
                  </a:lnTo>
                  <a:lnTo>
                    <a:pt x="250" y="89"/>
                  </a:lnTo>
                  <a:lnTo>
                    <a:pt x="226" y="99"/>
                  </a:lnTo>
                  <a:lnTo>
                    <a:pt x="204" y="110"/>
                  </a:lnTo>
                  <a:lnTo>
                    <a:pt x="183" y="122"/>
                  </a:lnTo>
                  <a:lnTo>
                    <a:pt x="162" y="135"/>
                  </a:lnTo>
                  <a:lnTo>
                    <a:pt x="142" y="148"/>
                  </a:lnTo>
                  <a:lnTo>
                    <a:pt x="124" y="164"/>
                  </a:lnTo>
                  <a:lnTo>
                    <a:pt x="105" y="180"/>
                  </a:lnTo>
                  <a:lnTo>
                    <a:pt x="105" y="180"/>
                  </a:lnTo>
                  <a:lnTo>
                    <a:pt x="96" y="189"/>
                  </a:lnTo>
                  <a:lnTo>
                    <a:pt x="87" y="201"/>
                  </a:lnTo>
                  <a:lnTo>
                    <a:pt x="68" y="230"/>
                  </a:lnTo>
                  <a:lnTo>
                    <a:pt x="50" y="263"/>
                  </a:lnTo>
                  <a:lnTo>
                    <a:pt x="33" y="296"/>
                  </a:lnTo>
                  <a:lnTo>
                    <a:pt x="18" y="329"/>
                  </a:lnTo>
                  <a:lnTo>
                    <a:pt x="6" y="357"/>
                  </a:lnTo>
                  <a:lnTo>
                    <a:pt x="1" y="377"/>
                  </a:lnTo>
                  <a:lnTo>
                    <a:pt x="0" y="384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4" y="393"/>
                  </a:lnTo>
                  <a:lnTo>
                    <a:pt x="5" y="399"/>
                  </a:lnTo>
                  <a:lnTo>
                    <a:pt x="5" y="407"/>
                  </a:lnTo>
                  <a:lnTo>
                    <a:pt x="5" y="407"/>
                  </a:lnTo>
                  <a:lnTo>
                    <a:pt x="4" y="425"/>
                  </a:lnTo>
                  <a:lnTo>
                    <a:pt x="2" y="443"/>
                  </a:lnTo>
                  <a:lnTo>
                    <a:pt x="1" y="466"/>
                  </a:lnTo>
                  <a:lnTo>
                    <a:pt x="2" y="491"/>
                  </a:lnTo>
                  <a:lnTo>
                    <a:pt x="5" y="515"/>
                  </a:lnTo>
                  <a:lnTo>
                    <a:pt x="8" y="526"/>
                  </a:lnTo>
                  <a:lnTo>
                    <a:pt x="12" y="537"/>
                  </a:lnTo>
                  <a:lnTo>
                    <a:pt x="15" y="548"/>
                  </a:lnTo>
                  <a:lnTo>
                    <a:pt x="21" y="556"/>
                  </a:lnTo>
                  <a:lnTo>
                    <a:pt x="21" y="556"/>
                  </a:lnTo>
                  <a:lnTo>
                    <a:pt x="25" y="559"/>
                  </a:lnTo>
                  <a:lnTo>
                    <a:pt x="29" y="563"/>
                  </a:lnTo>
                  <a:lnTo>
                    <a:pt x="43" y="570"/>
                  </a:lnTo>
                  <a:lnTo>
                    <a:pt x="60" y="578"/>
                  </a:lnTo>
                  <a:lnTo>
                    <a:pt x="83" y="585"/>
                  </a:lnTo>
                  <a:lnTo>
                    <a:pt x="106" y="591"/>
                  </a:lnTo>
                  <a:lnTo>
                    <a:pt x="133" y="596"/>
                  </a:lnTo>
                  <a:lnTo>
                    <a:pt x="188" y="608"/>
                  </a:lnTo>
                  <a:lnTo>
                    <a:pt x="241" y="616"/>
                  </a:lnTo>
                  <a:lnTo>
                    <a:pt x="287" y="624"/>
                  </a:lnTo>
                  <a:lnTo>
                    <a:pt x="332" y="630"/>
                  </a:lnTo>
                  <a:lnTo>
                    <a:pt x="379" y="825"/>
                  </a:lnTo>
                  <a:lnTo>
                    <a:pt x="379" y="825"/>
                  </a:lnTo>
                  <a:lnTo>
                    <a:pt x="400" y="819"/>
                  </a:lnTo>
                  <a:lnTo>
                    <a:pt x="400" y="819"/>
                  </a:lnTo>
                  <a:lnTo>
                    <a:pt x="406" y="874"/>
                  </a:lnTo>
                  <a:lnTo>
                    <a:pt x="410" y="905"/>
                  </a:lnTo>
                  <a:lnTo>
                    <a:pt x="411" y="931"/>
                  </a:lnTo>
                  <a:lnTo>
                    <a:pt x="411" y="931"/>
                  </a:lnTo>
                  <a:lnTo>
                    <a:pt x="412" y="948"/>
                  </a:lnTo>
                  <a:lnTo>
                    <a:pt x="414" y="961"/>
                  </a:lnTo>
                  <a:lnTo>
                    <a:pt x="417" y="979"/>
                  </a:lnTo>
                  <a:lnTo>
                    <a:pt x="419" y="985"/>
                  </a:lnTo>
                  <a:lnTo>
                    <a:pt x="420" y="990"/>
                  </a:lnTo>
                  <a:lnTo>
                    <a:pt x="419" y="997"/>
                  </a:lnTo>
                  <a:lnTo>
                    <a:pt x="416" y="1005"/>
                  </a:lnTo>
                  <a:lnTo>
                    <a:pt x="416" y="1005"/>
                  </a:lnTo>
                  <a:lnTo>
                    <a:pt x="402" y="1037"/>
                  </a:lnTo>
                  <a:lnTo>
                    <a:pt x="398" y="1053"/>
                  </a:lnTo>
                  <a:lnTo>
                    <a:pt x="395" y="1061"/>
                  </a:lnTo>
                  <a:lnTo>
                    <a:pt x="395" y="1068"/>
                  </a:lnTo>
                  <a:lnTo>
                    <a:pt x="395" y="1068"/>
                  </a:lnTo>
                  <a:lnTo>
                    <a:pt x="396" y="1086"/>
                  </a:lnTo>
                  <a:lnTo>
                    <a:pt x="399" y="1100"/>
                  </a:lnTo>
                  <a:lnTo>
                    <a:pt x="400" y="1112"/>
                  </a:lnTo>
                  <a:lnTo>
                    <a:pt x="400" y="1115"/>
                  </a:lnTo>
                  <a:lnTo>
                    <a:pt x="400" y="1116"/>
                  </a:lnTo>
                  <a:lnTo>
                    <a:pt x="400" y="1116"/>
                  </a:lnTo>
                  <a:lnTo>
                    <a:pt x="403" y="1119"/>
                  </a:lnTo>
                  <a:lnTo>
                    <a:pt x="412" y="1125"/>
                  </a:lnTo>
                  <a:lnTo>
                    <a:pt x="421" y="1131"/>
                  </a:lnTo>
                  <a:lnTo>
                    <a:pt x="425" y="1132"/>
                  </a:lnTo>
                  <a:lnTo>
                    <a:pt x="427" y="1132"/>
                  </a:lnTo>
                  <a:lnTo>
                    <a:pt x="427" y="1132"/>
                  </a:lnTo>
                  <a:lnTo>
                    <a:pt x="429" y="1129"/>
                  </a:lnTo>
                  <a:lnTo>
                    <a:pt x="435" y="1125"/>
                  </a:lnTo>
                  <a:lnTo>
                    <a:pt x="443" y="1121"/>
                  </a:lnTo>
                  <a:lnTo>
                    <a:pt x="443" y="1121"/>
                  </a:lnTo>
                  <a:lnTo>
                    <a:pt x="443" y="1124"/>
                  </a:lnTo>
                  <a:lnTo>
                    <a:pt x="446" y="1131"/>
                  </a:lnTo>
                  <a:lnTo>
                    <a:pt x="449" y="1136"/>
                  </a:lnTo>
                  <a:lnTo>
                    <a:pt x="453" y="1141"/>
                  </a:lnTo>
                  <a:lnTo>
                    <a:pt x="460" y="1148"/>
                  </a:lnTo>
                  <a:lnTo>
                    <a:pt x="469" y="1153"/>
                  </a:lnTo>
                  <a:lnTo>
                    <a:pt x="469" y="1153"/>
                  </a:lnTo>
                  <a:lnTo>
                    <a:pt x="482" y="1160"/>
                  </a:lnTo>
                  <a:lnTo>
                    <a:pt x="502" y="1168"/>
                  </a:lnTo>
                  <a:lnTo>
                    <a:pt x="524" y="1174"/>
                  </a:lnTo>
                  <a:lnTo>
                    <a:pt x="549" y="1181"/>
                  </a:lnTo>
                  <a:lnTo>
                    <a:pt x="573" y="1184"/>
                  </a:lnTo>
                  <a:lnTo>
                    <a:pt x="585" y="1185"/>
                  </a:lnTo>
                  <a:lnTo>
                    <a:pt x="595" y="1184"/>
                  </a:lnTo>
                  <a:lnTo>
                    <a:pt x="606" y="1182"/>
                  </a:lnTo>
                  <a:lnTo>
                    <a:pt x="614" y="1180"/>
                  </a:lnTo>
                  <a:lnTo>
                    <a:pt x="622" y="1174"/>
                  </a:lnTo>
                  <a:lnTo>
                    <a:pt x="627" y="1169"/>
                  </a:lnTo>
                  <a:lnTo>
                    <a:pt x="627" y="1169"/>
                  </a:lnTo>
                  <a:lnTo>
                    <a:pt x="636" y="1158"/>
                  </a:lnTo>
                  <a:lnTo>
                    <a:pt x="644" y="1150"/>
                  </a:lnTo>
                  <a:lnTo>
                    <a:pt x="655" y="1141"/>
                  </a:lnTo>
                  <a:lnTo>
                    <a:pt x="657" y="1137"/>
                  </a:lnTo>
                  <a:lnTo>
                    <a:pt x="656" y="1133"/>
                  </a:lnTo>
                  <a:lnTo>
                    <a:pt x="652" y="1127"/>
                  </a:lnTo>
                  <a:lnTo>
                    <a:pt x="643" y="1116"/>
                  </a:lnTo>
                  <a:lnTo>
                    <a:pt x="643" y="1116"/>
                  </a:lnTo>
                  <a:lnTo>
                    <a:pt x="594" y="1066"/>
                  </a:lnTo>
                  <a:lnTo>
                    <a:pt x="573" y="1042"/>
                  </a:lnTo>
                  <a:lnTo>
                    <a:pt x="565" y="1031"/>
                  </a:lnTo>
                  <a:lnTo>
                    <a:pt x="559" y="1021"/>
                  </a:lnTo>
                  <a:lnTo>
                    <a:pt x="559" y="1021"/>
                  </a:lnTo>
                  <a:lnTo>
                    <a:pt x="553" y="1010"/>
                  </a:lnTo>
                  <a:lnTo>
                    <a:pt x="549" y="1000"/>
                  </a:lnTo>
                  <a:lnTo>
                    <a:pt x="543" y="977"/>
                  </a:lnTo>
                  <a:lnTo>
                    <a:pt x="537" y="952"/>
                  </a:lnTo>
                  <a:lnTo>
                    <a:pt x="537" y="952"/>
                  </a:lnTo>
                  <a:lnTo>
                    <a:pt x="545" y="959"/>
                  </a:lnTo>
                  <a:lnTo>
                    <a:pt x="552" y="963"/>
                  </a:lnTo>
                  <a:lnTo>
                    <a:pt x="553" y="963"/>
                  </a:lnTo>
                  <a:lnTo>
                    <a:pt x="553" y="963"/>
                  </a:lnTo>
                  <a:lnTo>
                    <a:pt x="553" y="963"/>
                  </a:lnTo>
                  <a:lnTo>
                    <a:pt x="555" y="963"/>
                  </a:lnTo>
                  <a:lnTo>
                    <a:pt x="557" y="963"/>
                  </a:lnTo>
                  <a:lnTo>
                    <a:pt x="569" y="964"/>
                  </a:lnTo>
                  <a:lnTo>
                    <a:pt x="580" y="965"/>
                  </a:lnTo>
                  <a:lnTo>
                    <a:pt x="584" y="965"/>
                  </a:lnTo>
                  <a:lnTo>
                    <a:pt x="585" y="964"/>
                  </a:lnTo>
                  <a:lnTo>
                    <a:pt x="585" y="963"/>
                  </a:lnTo>
                  <a:lnTo>
                    <a:pt x="585" y="963"/>
                  </a:lnTo>
                  <a:lnTo>
                    <a:pt x="586" y="957"/>
                  </a:lnTo>
                  <a:lnTo>
                    <a:pt x="588" y="952"/>
                  </a:lnTo>
                  <a:lnTo>
                    <a:pt x="590" y="947"/>
                  </a:lnTo>
                  <a:lnTo>
                    <a:pt x="590" y="947"/>
                  </a:lnTo>
                  <a:lnTo>
                    <a:pt x="598" y="957"/>
                  </a:lnTo>
                  <a:lnTo>
                    <a:pt x="605" y="964"/>
                  </a:lnTo>
                  <a:lnTo>
                    <a:pt x="609" y="967"/>
                  </a:lnTo>
                  <a:lnTo>
                    <a:pt x="611" y="968"/>
                  </a:lnTo>
                  <a:lnTo>
                    <a:pt x="611" y="968"/>
                  </a:lnTo>
                  <a:lnTo>
                    <a:pt x="639" y="969"/>
                  </a:lnTo>
                  <a:lnTo>
                    <a:pt x="690" y="969"/>
                  </a:lnTo>
                  <a:lnTo>
                    <a:pt x="718" y="969"/>
                  </a:lnTo>
                  <a:lnTo>
                    <a:pt x="743" y="968"/>
                  </a:lnTo>
                  <a:lnTo>
                    <a:pt x="762" y="965"/>
                  </a:lnTo>
                  <a:lnTo>
                    <a:pt x="767" y="964"/>
                  </a:lnTo>
                  <a:lnTo>
                    <a:pt x="769" y="963"/>
                  </a:lnTo>
                  <a:lnTo>
                    <a:pt x="769" y="963"/>
                  </a:lnTo>
                  <a:lnTo>
                    <a:pt x="777" y="955"/>
                  </a:lnTo>
                  <a:lnTo>
                    <a:pt x="781" y="950"/>
                  </a:lnTo>
                  <a:lnTo>
                    <a:pt x="784" y="944"/>
                  </a:lnTo>
                  <a:lnTo>
                    <a:pt x="785" y="938"/>
                  </a:lnTo>
                  <a:lnTo>
                    <a:pt x="784" y="935"/>
                  </a:lnTo>
                  <a:lnTo>
                    <a:pt x="783" y="931"/>
                  </a:lnTo>
                  <a:lnTo>
                    <a:pt x="780" y="927"/>
                  </a:lnTo>
                  <a:lnTo>
                    <a:pt x="776" y="923"/>
                  </a:lnTo>
                  <a:lnTo>
                    <a:pt x="764" y="915"/>
                  </a:lnTo>
                  <a:lnTo>
                    <a:pt x="764" y="915"/>
                  </a:lnTo>
                  <a:lnTo>
                    <a:pt x="751" y="907"/>
                  </a:lnTo>
                  <a:lnTo>
                    <a:pt x="738" y="902"/>
                  </a:lnTo>
                  <a:lnTo>
                    <a:pt x="717" y="895"/>
                  </a:lnTo>
                  <a:lnTo>
                    <a:pt x="706" y="891"/>
                  </a:lnTo>
                  <a:lnTo>
                    <a:pt x="696" y="886"/>
                  </a:lnTo>
                  <a:lnTo>
                    <a:pt x="682" y="878"/>
                  </a:lnTo>
                  <a:lnTo>
                    <a:pt x="669" y="868"/>
                  </a:lnTo>
                  <a:lnTo>
                    <a:pt x="669" y="868"/>
                  </a:lnTo>
                  <a:lnTo>
                    <a:pt x="646" y="846"/>
                  </a:lnTo>
                  <a:lnTo>
                    <a:pt x="634" y="832"/>
                  </a:lnTo>
                  <a:lnTo>
                    <a:pt x="631" y="827"/>
                  </a:lnTo>
                  <a:lnTo>
                    <a:pt x="628" y="823"/>
                  </a:lnTo>
                  <a:lnTo>
                    <a:pt x="627" y="815"/>
                  </a:lnTo>
                  <a:lnTo>
                    <a:pt x="627" y="815"/>
                  </a:lnTo>
                  <a:lnTo>
                    <a:pt x="626" y="767"/>
                  </a:lnTo>
                  <a:lnTo>
                    <a:pt x="626" y="692"/>
                  </a:lnTo>
                  <a:lnTo>
                    <a:pt x="626" y="692"/>
                  </a:lnTo>
                  <a:lnTo>
                    <a:pt x="630" y="689"/>
                  </a:lnTo>
                  <a:lnTo>
                    <a:pt x="632" y="688"/>
                  </a:lnTo>
                  <a:lnTo>
                    <a:pt x="632" y="688"/>
                  </a:lnTo>
                  <a:lnTo>
                    <a:pt x="640" y="684"/>
                  </a:lnTo>
                  <a:lnTo>
                    <a:pt x="648" y="680"/>
                  </a:lnTo>
                  <a:lnTo>
                    <a:pt x="660" y="672"/>
                  </a:lnTo>
                  <a:lnTo>
                    <a:pt x="667" y="664"/>
                  </a:lnTo>
                  <a:lnTo>
                    <a:pt x="669" y="661"/>
                  </a:lnTo>
                  <a:lnTo>
                    <a:pt x="669" y="661"/>
                  </a:lnTo>
                  <a:lnTo>
                    <a:pt x="664" y="622"/>
                  </a:lnTo>
                  <a:lnTo>
                    <a:pt x="653" y="556"/>
                  </a:lnTo>
                  <a:lnTo>
                    <a:pt x="653" y="556"/>
                  </a:lnTo>
                  <a:lnTo>
                    <a:pt x="648" y="532"/>
                  </a:lnTo>
                  <a:lnTo>
                    <a:pt x="646" y="522"/>
                  </a:lnTo>
                  <a:lnTo>
                    <a:pt x="643" y="513"/>
                  </a:lnTo>
                  <a:lnTo>
                    <a:pt x="638" y="505"/>
                  </a:lnTo>
                  <a:lnTo>
                    <a:pt x="632" y="496"/>
                  </a:lnTo>
                  <a:lnTo>
                    <a:pt x="617" y="476"/>
                  </a:lnTo>
                  <a:lnTo>
                    <a:pt x="617" y="476"/>
                  </a:lnTo>
                  <a:lnTo>
                    <a:pt x="605" y="466"/>
                  </a:lnTo>
                  <a:lnTo>
                    <a:pt x="591" y="456"/>
                  </a:lnTo>
                  <a:lnTo>
                    <a:pt x="577" y="448"/>
                  </a:lnTo>
                  <a:lnTo>
                    <a:pt x="562" y="440"/>
                  </a:lnTo>
                  <a:lnTo>
                    <a:pt x="537" y="431"/>
                  </a:lnTo>
                  <a:lnTo>
                    <a:pt x="527" y="429"/>
                  </a:lnTo>
                  <a:lnTo>
                    <a:pt x="638" y="397"/>
                  </a:lnTo>
                  <a:lnTo>
                    <a:pt x="685" y="413"/>
                  </a:lnTo>
                  <a:lnTo>
                    <a:pt x="685" y="413"/>
                  </a:lnTo>
                  <a:lnTo>
                    <a:pt x="686" y="414"/>
                  </a:lnTo>
                  <a:lnTo>
                    <a:pt x="688" y="418"/>
                  </a:lnTo>
                  <a:lnTo>
                    <a:pt x="689" y="422"/>
                  </a:lnTo>
                  <a:lnTo>
                    <a:pt x="689" y="427"/>
                  </a:lnTo>
                  <a:lnTo>
                    <a:pt x="688" y="435"/>
                  </a:lnTo>
                  <a:lnTo>
                    <a:pt x="685" y="444"/>
                  </a:lnTo>
                  <a:lnTo>
                    <a:pt x="685" y="444"/>
                  </a:lnTo>
                  <a:lnTo>
                    <a:pt x="684" y="456"/>
                  </a:lnTo>
                  <a:lnTo>
                    <a:pt x="684" y="470"/>
                  </a:lnTo>
                  <a:lnTo>
                    <a:pt x="685" y="484"/>
                  </a:lnTo>
                  <a:lnTo>
                    <a:pt x="686" y="499"/>
                  </a:lnTo>
                  <a:lnTo>
                    <a:pt x="692" y="522"/>
                  </a:lnTo>
                  <a:lnTo>
                    <a:pt x="696" y="534"/>
                  </a:lnTo>
                  <a:lnTo>
                    <a:pt x="696" y="534"/>
                  </a:lnTo>
                  <a:lnTo>
                    <a:pt x="698" y="559"/>
                  </a:lnTo>
                  <a:lnTo>
                    <a:pt x="701" y="582"/>
                  </a:lnTo>
                  <a:lnTo>
                    <a:pt x="717" y="566"/>
                  </a:lnTo>
                  <a:lnTo>
                    <a:pt x="717" y="566"/>
                  </a:lnTo>
                  <a:lnTo>
                    <a:pt x="717" y="578"/>
                  </a:lnTo>
                  <a:lnTo>
                    <a:pt x="717" y="598"/>
                  </a:lnTo>
                  <a:lnTo>
                    <a:pt x="717" y="598"/>
                  </a:lnTo>
                  <a:lnTo>
                    <a:pt x="718" y="603"/>
                  </a:lnTo>
                  <a:lnTo>
                    <a:pt x="721" y="610"/>
                  </a:lnTo>
                  <a:lnTo>
                    <a:pt x="729" y="624"/>
                  </a:lnTo>
                  <a:lnTo>
                    <a:pt x="738" y="640"/>
                  </a:lnTo>
                  <a:lnTo>
                    <a:pt x="743" y="651"/>
                  </a:lnTo>
                  <a:lnTo>
                    <a:pt x="743" y="651"/>
                  </a:lnTo>
                  <a:lnTo>
                    <a:pt x="746" y="661"/>
                  </a:lnTo>
                  <a:lnTo>
                    <a:pt x="747" y="673"/>
                  </a:lnTo>
                  <a:lnTo>
                    <a:pt x="748" y="688"/>
                  </a:lnTo>
                  <a:lnTo>
                    <a:pt x="759" y="672"/>
                  </a:lnTo>
                  <a:lnTo>
                    <a:pt x="775" y="719"/>
                  </a:lnTo>
                  <a:lnTo>
                    <a:pt x="785" y="693"/>
                  </a:lnTo>
                  <a:lnTo>
                    <a:pt x="791" y="704"/>
                  </a:lnTo>
                  <a:lnTo>
                    <a:pt x="791" y="704"/>
                  </a:lnTo>
                  <a:lnTo>
                    <a:pt x="791" y="705"/>
                  </a:lnTo>
                  <a:lnTo>
                    <a:pt x="792" y="705"/>
                  </a:lnTo>
                  <a:lnTo>
                    <a:pt x="793" y="705"/>
                  </a:lnTo>
                  <a:lnTo>
                    <a:pt x="796" y="697"/>
                  </a:lnTo>
                  <a:lnTo>
                    <a:pt x="801" y="677"/>
                  </a:lnTo>
                  <a:lnTo>
                    <a:pt x="801" y="677"/>
                  </a:lnTo>
                  <a:lnTo>
                    <a:pt x="810" y="637"/>
                  </a:lnTo>
                  <a:lnTo>
                    <a:pt x="821" y="599"/>
                  </a:lnTo>
                  <a:lnTo>
                    <a:pt x="821" y="599"/>
                  </a:lnTo>
                  <a:lnTo>
                    <a:pt x="827" y="577"/>
                  </a:lnTo>
                  <a:lnTo>
                    <a:pt x="827" y="577"/>
                  </a:lnTo>
                  <a:close/>
                  <a:moveTo>
                    <a:pt x="499" y="816"/>
                  </a:moveTo>
                  <a:lnTo>
                    <a:pt x="501" y="815"/>
                  </a:lnTo>
                  <a:lnTo>
                    <a:pt x="501" y="815"/>
                  </a:lnTo>
                  <a:lnTo>
                    <a:pt x="504" y="811"/>
                  </a:lnTo>
                  <a:lnTo>
                    <a:pt x="507" y="805"/>
                  </a:lnTo>
                  <a:lnTo>
                    <a:pt x="512" y="795"/>
                  </a:lnTo>
                  <a:lnTo>
                    <a:pt x="516" y="790"/>
                  </a:lnTo>
                  <a:lnTo>
                    <a:pt x="520" y="784"/>
                  </a:lnTo>
                  <a:lnTo>
                    <a:pt x="526" y="780"/>
                  </a:lnTo>
                  <a:lnTo>
                    <a:pt x="532" y="778"/>
                  </a:lnTo>
                  <a:lnTo>
                    <a:pt x="532" y="778"/>
                  </a:lnTo>
                  <a:lnTo>
                    <a:pt x="522" y="873"/>
                  </a:lnTo>
                  <a:lnTo>
                    <a:pt x="522" y="873"/>
                  </a:lnTo>
                  <a:lnTo>
                    <a:pt x="516" y="920"/>
                  </a:lnTo>
                  <a:lnTo>
                    <a:pt x="516" y="920"/>
                  </a:lnTo>
                  <a:lnTo>
                    <a:pt x="506" y="868"/>
                  </a:lnTo>
                  <a:lnTo>
                    <a:pt x="506" y="868"/>
                  </a:lnTo>
                  <a:lnTo>
                    <a:pt x="502" y="844"/>
                  </a:lnTo>
                  <a:lnTo>
                    <a:pt x="499" y="816"/>
                  </a:lnTo>
                  <a:lnTo>
                    <a:pt x="499" y="816"/>
                  </a:lnTo>
                  <a:close/>
                  <a:moveTo>
                    <a:pt x="553" y="265"/>
                  </a:moveTo>
                  <a:lnTo>
                    <a:pt x="574" y="280"/>
                  </a:lnTo>
                  <a:lnTo>
                    <a:pt x="574" y="280"/>
                  </a:lnTo>
                  <a:lnTo>
                    <a:pt x="572" y="287"/>
                  </a:lnTo>
                  <a:lnTo>
                    <a:pt x="570" y="294"/>
                  </a:lnTo>
                  <a:lnTo>
                    <a:pt x="569" y="302"/>
                  </a:lnTo>
                  <a:lnTo>
                    <a:pt x="569" y="302"/>
                  </a:lnTo>
                  <a:lnTo>
                    <a:pt x="570" y="306"/>
                  </a:lnTo>
                  <a:lnTo>
                    <a:pt x="573" y="310"/>
                  </a:lnTo>
                  <a:lnTo>
                    <a:pt x="582" y="319"/>
                  </a:lnTo>
                  <a:lnTo>
                    <a:pt x="591" y="325"/>
                  </a:lnTo>
                  <a:lnTo>
                    <a:pt x="595" y="328"/>
                  </a:lnTo>
                  <a:lnTo>
                    <a:pt x="490" y="328"/>
                  </a:lnTo>
                  <a:lnTo>
                    <a:pt x="490" y="328"/>
                  </a:lnTo>
                  <a:lnTo>
                    <a:pt x="504" y="316"/>
                  </a:lnTo>
                  <a:lnTo>
                    <a:pt x="527" y="296"/>
                  </a:lnTo>
                  <a:lnTo>
                    <a:pt x="527" y="296"/>
                  </a:lnTo>
                  <a:lnTo>
                    <a:pt x="544" y="277"/>
                  </a:lnTo>
                  <a:lnTo>
                    <a:pt x="553" y="265"/>
                  </a:lnTo>
                  <a:lnTo>
                    <a:pt x="553" y="2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D9D1CB77-C38B-FCF3-6123-5A9FBBF4A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0" y="2830513"/>
              <a:ext cx="354013" cy="260350"/>
            </a:xfrm>
            <a:custGeom>
              <a:avLst/>
              <a:gdLst>
                <a:gd name="T0" fmla="*/ 6 w 223"/>
                <a:gd name="T1" fmla="*/ 80 h 164"/>
                <a:gd name="T2" fmla="*/ 1 w 223"/>
                <a:gd name="T3" fmla="*/ 98 h 164"/>
                <a:gd name="T4" fmla="*/ 1 w 223"/>
                <a:gd name="T5" fmla="*/ 127 h 164"/>
                <a:gd name="T6" fmla="*/ 4 w 223"/>
                <a:gd name="T7" fmla="*/ 135 h 164"/>
                <a:gd name="T8" fmla="*/ 13 w 223"/>
                <a:gd name="T9" fmla="*/ 148 h 164"/>
                <a:gd name="T10" fmla="*/ 26 w 223"/>
                <a:gd name="T11" fmla="*/ 158 h 164"/>
                <a:gd name="T12" fmla="*/ 42 w 223"/>
                <a:gd name="T13" fmla="*/ 163 h 164"/>
                <a:gd name="T14" fmla="*/ 49 w 223"/>
                <a:gd name="T15" fmla="*/ 164 h 164"/>
                <a:gd name="T16" fmla="*/ 83 w 223"/>
                <a:gd name="T17" fmla="*/ 164 h 164"/>
                <a:gd name="T18" fmla="*/ 117 w 223"/>
                <a:gd name="T19" fmla="*/ 159 h 164"/>
                <a:gd name="T20" fmla="*/ 149 w 223"/>
                <a:gd name="T21" fmla="*/ 150 h 164"/>
                <a:gd name="T22" fmla="*/ 170 w 223"/>
                <a:gd name="T23" fmla="*/ 143 h 164"/>
                <a:gd name="T24" fmla="*/ 174 w 223"/>
                <a:gd name="T25" fmla="*/ 138 h 164"/>
                <a:gd name="T26" fmla="*/ 175 w 223"/>
                <a:gd name="T27" fmla="*/ 132 h 164"/>
                <a:gd name="T28" fmla="*/ 183 w 223"/>
                <a:gd name="T29" fmla="*/ 132 h 164"/>
                <a:gd name="T30" fmla="*/ 192 w 223"/>
                <a:gd name="T31" fmla="*/ 130 h 164"/>
                <a:gd name="T32" fmla="*/ 201 w 223"/>
                <a:gd name="T33" fmla="*/ 122 h 164"/>
                <a:gd name="T34" fmla="*/ 209 w 223"/>
                <a:gd name="T35" fmla="*/ 113 h 164"/>
                <a:gd name="T36" fmla="*/ 215 w 223"/>
                <a:gd name="T37" fmla="*/ 101 h 164"/>
                <a:gd name="T38" fmla="*/ 212 w 223"/>
                <a:gd name="T39" fmla="*/ 101 h 164"/>
                <a:gd name="T40" fmla="*/ 194 w 223"/>
                <a:gd name="T41" fmla="*/ 106 h 164"/>
                <a:gd name="T42" fmla="*/ 175 w 223"/>
                <a:gd name="T43" fmla="*/ 111 h 164"/>
                <a:gd name="T44" fmla="*/ 176 w 223"/>
                <a:gd name="T45" fmla="*/ 110 h 164"/>
                <a:gd name="T46" fmla="*/ 199 w 223"/>
                <a:gd name="T47" fmla="*/ 95 h 164"/>
                <a:gd name="T48" fmla="*/ 221 w 223"/>
                <a:gd name="T49" fmla="*/ 78 h 164"/>
                <a:gd name="T50" fmla="*/ 223 w 223"/>
                <a:gd name="T51" fmla="*/ 74 h 164"/>
                <a:gd name="T52" fmla="*/ 221 w 223"/>
                <a:gd name="T53" fmla="*/ 72 h 164"/>
                <a:gd name="T54" fmla="*/ 215 w 223"/>
                <a:gd name="T55" fmla="*/ 70 h 164"/>
                <a:gd name="T56" fmla="*/ 196 w 223"/>
                <a:gd name="T57" fmla="*/ 74 h 164"/>
                <a:gd name="T58" fmla="*/ 172 w 223"/>
                <a:gd name="T59" fmla="*/ 81 h 164"/>
                <a:gd name="T60" fmla="*/ 149 w 223"/>
                <a:gd name="T61" fmla="*/ 85 h 164"/>
                <a:gd name="T62" fmla="*/ 142 w 223"/>
                <a:gd name="T63" fmla="*/ 85 h 164"/>
                <a:gd name="T64" fmla="*/ 157 w 223"/>
                <a:gd name="T65" fmla="*/ 77 h 164"/>
                <a:gd name="T66" fmla="*/ 170 w 223"/>
                <a:gd name="T67" fmla="*/ 69 h 164"/>
                <a:gd name="T68" fmla="*/ 195 w 223"/>
                <a:gd name="T69" fmla="*/ 50 h 164"/>
                <a:gd name="T70" fmla="*/ 201 w 223"/>
                <a:gd name="T71" fmla="*/ 44 h 164"/>
                <a:gd name="T72" fmla="*/ 201 w 223"/>
                <a:gd name="T73" fmla="*/ 37 h 164"/>
                <a:gd name="T74" fmla="*/ 199 w 223"/>
                <a:gd name="T75" fmla="*/ 36 h 164"/>
                <a:gd name="T76" fmla="*/ 182 w 223"/>
                <a:gd name="T77" fmla="*/ 41 h 164"/>
                <a:gd name="T78" fmla="*/ 158 w 223"/>
                <a:gd name="T79" fmla="*/ 50 h 164"/>
                <a:gd name="T80" fmla="*/ 149 w 223"/>
                <a:gd name="T81" fmla="*/ 53 h 164"/>
                <a:gd name="T82" fmla="*/ 129 w 223"/>
                <a:gd name="T83" fmla="*/ 53 h 164"/>
                <a:gd name="T84" fmla="*/ 103 w 223"/>
                <a:gd name="T85" fmla="*/ 49 h 164"/>
                <a:gd name="T86" fmla="*/ 95 w 223"/>
                <a:gd name="T87" fmla="*/ 45 h 164"/>
                <a:gd name="T88" fmla="*/ 96 w 223"/>
                <a:gd name="T89" fmla="*/ 42 h 164"/>
                <a:gd name="T90" fmla="*/ 104 w 223"/>
                <a:gd name="T91" fmla="*/ 39 h 164"/>
                <a:gd name="T92" fmla="*/ 125 w 223"/>
                <a:gd name="T93" fmla="*/ 28 h 164"/>
                <a:gd name="T94" fmla="*/ 133 w 223"/>
                <a:gd name="T95" fmla="*/ 21 h 164"/>
                <a:gd name="T96" fmla="*/ 137 w 223"/>
                <a:gd name="T97" fmla="*/ 15 h 164"/>
                <a:gd name="T98" fmla="*/ 141 w 223"/>
                <a:gd name="T99" fmla="*/ 3 h 164"/>
                <a:gd name="T100" fmla="*/ 138 w 223"/>
                <a:gd name="T101" fmla="*/ 0 h 164"/>
                <a:gd name="T102" fmla="*/ 130 w 223"/>
                <a:gd name="T103" fmla="*/ 0 h 164"/>
                <a:gd name="T104" fmla="*/ 101 w 223"/>
                <a:gd name="T105" fmla="*/ 5 h 164"/>
                <a:gd name="T106" fmla="*/ 85 w 223"/>
                <a:gd name="T107" fmla="*/ 11 h 164"/>
                <a:gd name="T108" fmla="*/ 56 w 223"/>
                <a:gd name="T109" fmla="*/ 27 h 164"/>
                <a:gd name="T110" fmla="*/ 33 w 223"/>
                <a:gd name="T111" fmla="*/ 42 h 164"/>
                <a:gd name="T112" fmla="*/ 23 w 223"/>
                <a:gd name="T113" fmla="*/ 50 h 164"/>
                <a:gd name="T114" fmla="*/ 10 w 223"/>
                <a:gd name="T115" fmla="*/ 70 h 164"/>
                <a:gd name="T116" fmla="*/ 6 w 223"/>
                <a:gd name="T117" fmla="*/ 8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3" h="164">
                  <a:moveTo>
                    <a:pt x="6" y="80"/>
                  </a:moveTo>
                  <a:lnTo>
                    <a:pt x="6" y="80"/>
                  </a:lnTo>
                  <a:lnTo>
                    <a:pt x="4" y="87"/>
                  </a:lnTo>
                  <a:lnTo>
                    <a:pt x="1" y="98"/>
                  </a:lnTo>
                  <a:lnTo>
                    <a:pt x="0" y="111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4" y="135"/>
                  </a:lnTo>
                  <a:lnTo>
                    <a:pt x="8" y="143"/>
                  </a:lnTo>
                  <a:lnTo>
                    <a:pt x="13" y="148"/>
                  </a:lnTo>
                  <a:lnTo>
                    <a:pt x="20" y="154"/>
                  </a:lnTo>
                  <a:lnTo>
                    <a:pt x="26" y="158"/>
                  </a:lnTo>
                  <a:lnTo>
                    <a:pt x="34" y="161"/>
                  </a:lnTo>
                  <a:lnTo>
                    <a:pt x="42" y="163"/>
                  </a:lnTo>
                  <a:lnTo>
                    <a:pt x="49" y="164"/>
                  </a:lnTo>
                  <a:lnTo>
                    <a:pt x="49" y="164"/>
                  </a:lnTo>
                  <a:lnTo>
                    <a:pt x="64" y="164"/>
                  </a:lnTo>
                  <a:lnTo>
                    <a:pt x="83" y="164"/>
                  </a:lnTo>
                  <a:lnTo>
                    <a:pt x="101" y="161"/>
                  </a:lnTo>
                  <a:lnTo>
                    <a:pt x="117" y="159"/>
                  </a:lnTo>
                  <a:lnTo>
                    <a:pt x="117" y="159"/>
                  </a:lnTo>
                  <a:lnTo>
                    <a:pt x="149" y="150"/>
                  </a:lnTo>
                  <a:lnTo>
                    <a:pt x="170" y="143"/>
                  </a:lnTo>
                  <a:lnTo>
                    <a:pt x="170" y="143"/>
                  </a:lnTo>
                  <a:lnTo>
                    <a:pt x="172" y="140"/>
                  </a:lnTo>
                  <a:lnTo>
                    <a:pt x="174" y="138"/>
                  </a:lnTo>
                  <a:lnTo>
                    <a:pt x="175" y="132"/>
                  </a:lnTo>
                  <a:lnTo>
                    <a:pt x="175" y="132"/>
                  </a:lnTo>
                  <a:lnTo>
                    <a:pt x="178" y="132"/>
                  </a:lnTo>
                  <a:lnTo>
                    <a:pt x="183" y="132"/>
                  </a:lnTo>
                  <a:lnTo>
                    <a:pt x="187" y="131"/>
                  </a:lnTo>
                  <a:lnTo>
                    <a:pt x="192" y="130"/>
                  </a:lnTo>
                  <a:lnTo>
                    <a:pt x="196" y="126"/>
                  </a:lnTo>
                  <a:lnTo>
                    <a:pt x="201" y="122"/>
                  </a:lnTo>
                  <a:lnTo>
                    <a:pt x="201" y="122"/>
                  </a:lnTo>
                  <a:lnTo>
                    <a:pt x="209" y="113"/>
                  </a:lnTo>
                  <a:lnTo>
                    <a:pt x="213" y="105"/>
                  </a:lnTo>
                  <a:lnTo>
                    <a:pt x="215" y="101"/>
                  </a:lnTo>
                  <a:lnTo>
                    <a:pt x="213" y="101"/>
                  </a:lnTo>
                  <a:lnTo>
                    <a:pt x="212" y="101"/>
                  </a:lnTo>
                  <a:lnTo>
                    <a:pt x="212" y="101"/>
                  </a:lnTo>
                  <a:lnTo>
                    <a:pt x="194" y="106"/>
                  </a:lnTo>
                  <a:lnTo>
                    <a:pt x="182" y="110"/>
                  </a:lnTo>
                  <a:lnTo>
                    <a:pt x="175" y="111"/>
                  </a:lnTo>
                  <a:lnTo>
                    <a:pt x="175" y="111"/>
                  </a:lnTo>
                  <a:lnTo>
                    <a:pt x="176" y="110"/>
                  </a:lnTo>
                  <a:lnTo>
                    <a:pt x="182" y="106"/>
                  </a:lnTo>
                  <a:lnTo>
                    <a:pt x="199" y="95"/>
                  </a:lnTo>
                  <a:lnTo>
                    <a:pt x="216" y="83"/>
                  </a:lnTo>
                  <a:lnTo>
                    <a:pt x="221" y="78"/>
                  </a:lnTo>
                  <a:lnTo>
                    <a:pt x="223" y="76"/>
                  </a:lnTo>
                  <a:lnTo>
                    <a:pt x="223" y="74"/>
                  </a:lnTo>
                  <a:lnTo>
                    <a:pt x="223" y="74"/>
                  </a:lnTo>
                  <a:lnTo>
                    <a:pt x="221" y="72"/>
                  </a:lnTo>
                  <a:lnTo>
                    <a:pt x="220" y="70"/>
                  </a:lnTo>
                  <a:lnTo>
                    <a:pt x="215" y="70"/>
                  </a:lnTo>
                  <a:lnTo>
                    <a:pt x="207" y="72"/>
                  </a:lnTo>
                  <a:lnTo>
                    <a:pt x="196" y="74"/>
                  </a:lnTo>
                  <a:lnTo>
                    <a:pt x="196" y="74"/>
                  </a:lnTo>
                  <a:lnTo>
                    <a:pt x="172" y="81"/>
                  </a:lnTo>
                  <a:lnTo>
                    <a:pt x="161" y="83"/>
                  </a:lnTo>
                  <a:lnTo>
                    <a:pt x="149" y="85"/>
                  </a:lnTo>
                  <a:lnTo>
                    <a:pt x="149" y="85"/>
                  </a:lnTo>
                  <a:lnTo>
                    <a:pt x="142" y="85"/>
                  </a:lnTo>
                  <a:lnTo>
                    <a:pt x="146" y="82"/>
                  </a:lnTo>
                  <a:lnTo>
                    <a:pt x="157" y="77"/>
                  </a:lnTo>
                  <a:lnTo>
                    <a:pt x="163" y="74"/>
                  </a:lnTo>
                  <a:lnTo>
                    <a:pt x="170" y="69"/>
                  </a:lnTo>
                  <a:lnTo>
                    <a:pt x="170" y="69"/>
                  </a:lnTo>
                  <a:lnTo>
                    <a:pt x="195" y="50"/>
                  </a:lnTo>
                  <a:lnTo>
                    <a:pt x="199" y="46"/>
                  </a:lnTo>
                  <a:lnTo>
                    <a:pt x="201" y="44"/>
                  </a:lnTo>
                  <a:lnTo>
                    <a:pt x="203" y="40"/>
                  </a:lnTo>
                  <a:lnTo>
                    <a:pt x="201" y="37"/>
                  </a:lnTo>
                  <a:lnTo>
                    <a:pt x="201" y="37"/>
                  </a:lnTo>
                  <a:lnTo>
                    <a:pt x="199" y="36"/>
                  </a:lnTo>
                  <a:lnTo>
                    <a:pt x="194" y="36"/>
                  </a:lnTo>
                  <a:lnTo>
                    <a:pt x="182" y="41"/>
                  </a:lnTo>
                  <a:lnTo>
                    <a:pt x="166" y="48"/>
                  </a:lnTo>
                  <a:lnTo>
                    <a:pt x="158" y="50"/>
                  </a:lnTo>
                  <a:lnTo>
                    <a:pt x="149" y="53"/>
                  </a:lnTo>
                  <a:lnTo>
                    <a:pt x="149" y="53"/>
                  </a:lnTo>
                  <a:lnTo>
                    <a:pt x="139" y="54"/>
                  </a:lnTo>
                  <a:lnTo>
                    <a:pt x="129" y="53"/>
                  </a:lnTo>
                  <a:lnTo>
                    <a:pt x="110" y="52"/>
                  </a:lnTo>
                  <a:lnTo>
                    <a:pt x="103" y="49"/>
                  </a:lnTo>
                  <a:lnTo>
                    <a:pt x="97" y="46"/>
                  </a:lnTo>
                  <a:lnTo>
                    <a:pt x="95" y="45"/>
                  </a:lnTo>
                  <a:lnTo>
                    <a:pt x="95" y="44"/>
                  </a:lnTo>
                  <a:lnTo>
                    <a:pt x="96" y="42"/>
                  </a:lnTo>
                  <a:lnTo>
                    <a:pt x="96" y="42"/>
                  </a:lnTo>
                  <a:lnTo>
                    <a:pt x="104" y="39"/>
                  </a:lnTo>
                  <a:lnTo>
                    <a:pt x="114" y="33"/>
                  </a:lnTo>
                  <a:lnTo>
                    <a:pt x="125" y="28"/>
                  </a:lnTo>
                  <a:lnTo>
                    <a:pt x="130" y="25"/>
                  </a:lnTo>
                  <a:lnTo>
                    <a:pt x="133" y="21"/>
                  </a:lnTo>
                  <a:lnTo>
                    <a:pt x="133" y="21"/>
                  </a:lnTo>
                  <a:lnTo>
                    <a:pt x="137" y="15"/>
                  </a:lnTo>
                  <a:lnTo>
                    <a:pt x="141" y="8"/>
                  </a:lnTo>
                  <a:lnTo>
                    <a:pt x="141" y="3"/>
                  </a:lnTo>
                  <a:lnTo>
                    <a:pt x="139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30" y="0"/>
                  </a:lnTo>
                  <a:lnTo>
                    <a:pt x="117" y="2"/>
                  </a:lnTo>
                  <a:lnTo>
                    <a:pt x="101" y="5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71" y="17"/>
                  </a:lnTo>
                  <a:lnTo>
                    <a:pt x="56" y="27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27" y="46"/>
                  </a:lnTo>
                  <a:lnTo>
                    <a:pt x="23" y="50"/>
                  </a:lnTo>
                  <a:lnTo>
                    <a:pt x="16" y="61"/>
                  </a:lnTo>
                  <a:lnTo>
                    <a:pt x="10" y="70"/>
                  </a:lnTo>
                  <a:lnTo>
                    <a:pt x="6" y="80"/>
                  </a:lnTo>
                  <a:lnTo>
                    <a:pt x="6" y="8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1" name="Freeform 11">
            <a:extLst>
              <a:ext uri="{FF2B5EF4-FFF2-40B4-BE49-F238E27FC236}">
                <a16:creationId xmlns:a16="http://schemas.microsoft.com/office/drawing/2014/main" id="{72940232-1744-96C8-6C03-15F0A9B80CEB}"/>
              </a:ext>
            </a:extLst>
          </p:cNvPr>
          <p:cNvSpPr>
            <a:spLocks/>
          </p:cNvSpPr>
          <p:nvPr/>
        </p:nvSpPr>
        <p:spPr bwMode="auto">
          <a:xfrm>
            <a:off x="7328680" y="3940910"/>
            <a:ext cx="1104122" cy="2389044"/>
          </a:xfrm>
          <a:custGeom>
            <a:avLst/>
            <a:gdLst>
              <a:gd name="T0" fmla="*/ 370 w 800"/>
              <a:gd name="T1" fmla="*/ 81 h 1731"/>
              <a:gd name="T2" fmla="*/ 354 w 800"/>
              <a:gd name="T3" fmla="*/ 47 h 1731"/>
              <a:gd name="T4" fmla="*/ 356 w 800"/>
              <a:gd name="T5" fmla="*/ 39 h 1731"/>
              <a:gd name="T6" fmla="*/ 318 w 800"/>
              <a:gd name="T7" fmla="*/ 7 h 1731"/>
              <a:gd name="T8" fmla="*/ 195 w 800"/>
              <a:gd name="T9" fmla="*/ 21 h 1731"/>
              <a:gd name="T10" fmla="*/ 107 w 800"/>
              <a:gd name="T11" fmla="*/ 81 h 1731"/>
              <a:gd name="T12" fmla="*/ 80 w 800"/>
              <a:gd name="T13" fmla="*/ 174 h 1731"/>
              <a:gd name="T14" fmla="*/ 88 w 800"/>
              <a:gd name="T15" fmla="*/ 296 h 1731"/>
              <a:gd name="T16" fmla="*/ 6 w 800"/>
              <a:gd name="T17" fmla="*/ 439 h 1731"/>
              <a:gd name="T18" fmla="*/ 14 w 800"/>
              <a:gd name="T19" fmla="*/ 542 h 1731"/>
              <a:gd name="T20" fmla="*/ 22 w 800"/>
              <a:gd name="T21" fmla="*/ 589 h 1731"/>
              <a:gd name="T22" fmla="*/ 57 w 800"/>
              <a:gd name="T23" fmla="*/ 609 h 1731"/>
              <a:gd name="T24" fmla="*/ 87 w 800"/>
              <a:gd name="T25" fmla="*/ 620 h 1731"/>
              <a:gd name="T26" fmla="*/ 33 w 800"/>
              <a:gd name="T27" fmla="*/ 975 h 1731"/>
              <a:gd name="T28" fmla="*/ 66 w 800"/>
              <a:gd name="T29" fmla="*/ 1100 h 1731"/>
              <a:gd name="T30" fmla="*/ 154 w 800"/>
              <a:gd name="T31" fmla="*/ 1165 h 1731"/>
              <a:gd name="T32" fmla="*/ 428 w 800"/>
              <a:gd name="T33" fmla="*/ 1357 h 1731"/>
              <a:gd name="T34" fmla="*/ 499 w 800"/>
              <a:gd name="T35" fmla="*/ 1424 h 1731"/>
              <a:gd name="T36" fmla="*/ 486 w 800"/>
              <a:gd name="T37" fmla="*/ 1600 h 1731"/>
              <a:gd name="T38" fmla="*/ 492 w 800"/>
              <a:gd name="T39" fmla="*/ 1693 h 1731"/>
              <a:gd name="T40" fmla="*/ 531 w 800"/>
              <a:gd name="T41" fmla="*/ 1706 h 1731"/>
              <a:gd name="T42" fmla="*/ 638 w 800"/>
              <a:gd name="T43" fmla="*/ 1727 h 1731"/>
              <a:gd name="T44" fmla="*/ 708 w 800"/>
              <a:gd name="T45" fmla="*/ 1718 h 1731"/>
              <a:gd name="T46" fmla="*/ 634 w 800"/>
              <a:gd name="T47" fmla="*/ 1641 h 1731"/>
              <a:gd name="T48" fmla="*/ 760 w 800"/>
              <a:gd name="T49" fmla="*/ 1670 h 1731"/>
              <a:gd name="T50" fmla="*/ 797 w 800"/>
              <a:gd name="T51" fmla="*/ 1646 h 1731"/>
              <a:gd name="T52" fmla="*/ 692 w 800"/>
              <a:gd name="T53" fmla="*/ 1562 h 1731"/>
              <a:gd name="T54" fmla="*/ 666 w 800"/>
              <a:gd name="T55" fmla="*/ 1243 h 1731"/>
              <a:gd name="T56" fmla="*/ 724 w 800"/>
              <a:gd name="T57" fmla="*/ 1234 h 1731"/>
              <a:gd name="T58" fmla="*/ 729 w 800"/>
              <a:gd name="T59" fmla="*/ 1165 h 1731"/>
              <a:gd name="T60" fmla="*/ 724 w 800"/>
              <a:gd name="T61" fmla="*/ 1022 h 1731"/>
              <a:gd name="T62" fmla="*/ 354 w 800"/>
              <a:gd name="T63" fmla="*/ 917 h 1731"/>
              <a:gd name="T64" fmla="*/ 370 w 800"/>
              <a:gd name="T65" fmla="*/ 784 h 1731"/>
              <a:gd name="T66" fmla="*/ 439 w 800"/>
              <a:gd name="T67" fmla="*/ 771 h 1731"/>
              <a:gd name="T68" fmla="*/ 507 w 800"/>
              <a:gd name="T69" fmla="*/ 716 h 1731"/>
              <a:gd name="T70" fmla="*/ 589 w 800"/>
              <a:gd name="T71" fmla="*/ 729 h 1731"/>
              <a:gd name="T72" fmla="*/ 644 w 800"/>
              <a:gd name="T73" fmla="*/ 530 h 1731"/>
              <a:gd name="T74" fmla="*/ 666 w 800"/>
              <a:gd name="T75" fmla="*/ 478 h 1731"/>
              <a:gd name="T76" fmla="*/ 704 w 800"/>
              <a:gd name="T77" fmla="*/ 435 h 1731"/>
              <a:gd name="T78" fmla="*/ 718 w 800"/>
              <a:gd name="T79" fmla="*/ 398 h 1731"/>
              <a:gd name="T80" fmla="*/ 720 w 800"/>
              <a:gd name="T81" fmla="*/ 365 h 1731"/>
              <a:gd name="T82" fmla="*/ 702 w 800"/>
              <a:gd name="T83" fmla="*/ 361 h 1731"/>
              <a:gd name="T84" fmla="*/ 666 w 800"/>
              <a:gd name="T85" fmla="*/ 356 h 1731"/>
              <a:gd name="T86" fmla="*/ 650 w 800"/>
              <a:gd name="T87" fmla="*/ 335 h 1731"/>
              <a:gd name="T88" fmla="*/ 621 w 800"/>
              <a:gd name="T89" fmla="*/ 335 h 1731"/>
              <a:gd name="T90" fmla="*/ 613 w 800"/>
              <a:gd name="T91" fmla="*/ 382 h 1731"/>
              <a:gd name="T92" fmla="*/ 592 w 800"/>
              <a:gd name="T93" fmla="*/ 356 h 1731"/>
              <a:gd name="T94" fmla="*/ 561 w 800"/>
              <a:gd name="T95" fmla="*/ 376 h 1731"/>
              <a:gd name="T96" fmla="*/ 530 w 800"/>
              <a:gd name="T97" fmla="*/ 388 h 1731"/>
              <a:gd name="T98" fmla="*/ 534 w 800"/>
              <a:gd name="T99" fmla="*/ 425 h 1731"/>
              <a:gd name="T100" fmla="*/ 449 w 800"/>
              <a:gd name="T101" fmla="*/ 499 h 1731"/>
              <a:gd name="T102" fmla="*/ 364 w 800"/>
              <a:gd name="T103" fmla="*/ 364 h 1731"/>
              <a:gd name="T104" fmla="*/ 428 w 800"/>
              <a:gd name="T105" fmla="*/ 298 h 1731"/>
              <a:gd name="T106" fmla="*/ 423 w 800"/>
              <a:gd name="T107" fmla="*/ 255 h 1731"/>
              <a:gd name="T108" fmla="*/ 428 w 800"/>
              <a:gd name="T109" fmla="*/ 232 h 1731"/>
              <a:gd name="T110" fmla="*/ 420 w 800"/>
              <a:gd name="T111" fmla="*/ 200 h 1731"/>
              <a:gd name="T112" fmla="*/ 412 w 800"/>
              <a:gd name="T113" fmla="*/ 168 h 1731"/>
              <a:gd name="T114" fmla="*/ 370 w 800"/>
              <a:gd name="T115" fmla="*/ 129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00" h="1731">
                <a:moveTo>
                  <a:pt x="349" y="81"/>
                </a:moveTo>
                <a:lnTo>
                  <a:pt x="349" y="81"/>
                </a:lnTo>
                <a:lnTo>
                  <a:pt x="349" y="76"/>
                </a:lnTo>
                <a:lnTo>
                  <a:pt x="347" y="70"/>
                </a:lnTo>
                <a:lnTo>
                  <a:pt x="344" y="65"/>
                </a:lnTo>
                <a:lnTo>
                  <a:pt x="344" y="65"/>
                </a:lnTo>
                <a:lnTo>
                  <a:pt x="357" y="72"/>
                </a:lnTo>
                <a:lnTo>
                  <a:pt x="365" y="77"/>
                </a:lnTo>
                <a:lnTo>
                  <a:pt x="370" y="81"/>
                </a:lnTo>
                <a:lnTo>
                  <a:pt x="370" y="81"/>
                </a:lnTo>
                <a:lnTo>
                  <a:pt x="370" y="81"/>
                </a:lnTo>
                <a:lnTo>
                  <a:pt x="372" y="80"/>
                </a:lnTo>
                <a:lnTo>
                  <a:pt x="372" y="74"/>
                </a:lnTo>
                <a:lnTo>
                  <a:pt x="370" y="60"/>
                </a:lnTo>
                <a:lnTo>
                  <a:pt x="370" y="60"/>
                </a:lnTo>
                <a:lnTo>
                  <a:pt x="369" y="57"/>
                </a:lnTo>
                <a:lnTo>
                  <a:pt x="365" y="53"/>
                </a:lnTo>
                <a:lnTo>
                  <a:pt x="354" y="47"/>
                </a:lnTo>
                <a:lnTo>
                  <a:pt x="344" y="41"/>
                </a:lnTo>
                <a:lnTo>
                  <a:pt x="339" y="39"/>
                </a:lnTo>
                <a:lnTo>
                  <a:pt x="339" y="39"/>
                </a:lnTo>
                <a:lnTo>
                  <a:pt x="345" y="37"/>
                </a:lnTo>
                <a:lnTo>
                  <a:pt x="351" y="37"/>
                </a:lnTo>
                <a:lnTo>
                  <a:pt x="354" y="39"/>
                </a:lnTo>
                <a:lnTo>
                  <a:pt x="354" y="39"/>
                </a:lnTo>
                <a:lnTo>
                  <a:pt x="356" y="39"/>
                </a:lnTo>
                <a:lnTo>
                  <a:pt x="356" y="39"/>
                </a:lnTo>
                <a:lnTo>
                  <a:pt x="353" y="35"/>
                </a:lnTo>
                <a:lnTo>
                  <a:pt x="347" y="29"/>
                </a:lnTo>
                <a:lnTo>
                  <a:pt x="339" y="23"/>
                </a:lnTo>
                <a:lnTo>
                  <a:pt x="339" y="23"/>
                </a:lnTo>
                <a:lnTo>
                  <a:pt x="328" y="18"/>
                </a:lnTo>
                <a:lnTo>
                  <a:pt x="318" y="14"/>
                </a:lnTo>
                <a:lnTo>
                  <a:pt x="307" y="12"/>
                </a:lnTo>
                <a:lnTo>
                  <a:pt x="318" y="7"/>
                </a:lnTo>
                <a:lnTo>
                  <a:pt x="318" y="7"/>
                </a:lnTo>
                <a:lnTo>
                  <a:pt x="285" y="3"/>
                </a:lnTo>
                <a:lnTo>
                  <a:pt x="257" y="0"/>
                </a:lnTo>
                <a:lnTo>
                  <a:pt x="244" y="0"/>
                </a:lnTo>
                <a:lnTo>
                  <a:pt x="233" y="2"/>
                </a:lnTo>
                <a:lnTo>
                  <a:pt x="233" y="2"/>
                </a:lnTo>
                <a:lnTo>
                  <a:pt x="224" y="4"/>
                </a:lnTo>
                <a:lnTo>
                  <a:pt x="213" y="10"/>
                </a:lnTo>
                <a:lnTo>
                  <a:pt x="204" y="15"/>
                </a:lnTo>
                <a:lnTo>
                  <a:pt x="195" y="21"/>
                </a:lnTo>
                <a:lnTo>
                  <a:pt x="180" y="33"/>
                </a:lnTo>
                <a:lnTo>
                  <a:pt x="175" y="39"/>
                </a:lnTo>
                <a:lnTo>
                  <a:pt x="175" y="39"/>
                </a:lnTo>
                <a:lnTo>
                  <a:pt x="167" y="41"/>
                </a:lnTo>
                <a:lnTo>
                  <a:pt x="148" y="51"/>
                </a:lnTo>
                <a:lnTo>
                  <a:pt x="136" y="57"/>
                </a:lnTo>
                <a:lnTo>
                  <a:pt x="124" y="64"/>
                </a:lnTo>
                <a:lnTo>
                  <a:pt x="115" y="72"/>
                </a:lnTo>
                <a:lnTo>
                  <a:pt x="107" y="81"/>
                </a:lnTo>
                <a:lnTo>
                  <a:pt x="107" y="81"/>
                </a:lnTo>
                <a:lnTo>
                  <a:pt x="100" y="93"/>
                </a:lnTo>
                <a:lnTo>
                  <a:pt x="96" y="105"/>
                </a:lnTo>
                <a:lnTo>
                  <a:pt x="95" y="118"/>
                </a:lnTo>
                <a:lnTo>
                  <a:pt x="93" y="134"/>
                </a:lnTo>
                <a:lnTo>
                  <a:pt x="93" y="134"/>
                </a:lnTo>
                <a:lnTo>
                  <a:pt x="88" y="147"/>
                </a:lnTo>
                <a:lnTo>
                  <a:pt x="83" y="160"/>
                </a:lnTo>
                <a:lnTo>
                  <a:pt x="80" y="174"/>
                </a:lnTo>
                <a:lnTo>
                  <a:pt x="80" y="180"/>
                </a:lnTo>
                <a:lnTo>
                  <a:pt x="80" y="187"/>
                </a:lnTo>
                <a:lnTo>
                  <a:pt x="80" y="187"/>
                </a:lnTo>
                <a:lnTo>
                  <a:pt x="87" y="222"/>
                </a:lnTo>
                <a:lnTo>
                  <a:pt x="90" y="245"/>
                </a:lnTo>
                <a:lnTo>
                  <a:pt x="91" y="277"/>
                </a:lnTo>
                <a:lnTo>
                  <a:pt x="91" y="277"/>
                </a:lnTo>
                <a:lnTo>
                  <a:pt x="91" y="287"/>
                </a:lnTo>
                <a:lnTo>
                  <a:pt x="88" y="296"/>
                </a:lnTo>
                <a:lnTo>
                  <a:pt x="86" y="308"/>
                </a:lnTo>
                <a:lnTo>
                  <a:pt x="82" y="319"/>
                </a:lnTo>
                <a:lnTo>
                  <a:pt x="71" y="341"/>
                </a:lnTo>
                <a:lnTo>
                  <a:pt x="59" y="363"/>
                </a:lnTo>
                <a:lnTo>
                  <a:pt x="45" y="384"/>
                </a:lnTo>
                <a:lnTo>
                  <a:pt x="32" y="402"/>
                </a:lnTo>
                <a:lnTo>
                  <a:pt x="12" y="430"/>
                </a:lnTo>
                <a:lnTo>
                  <a:pt x="12" y="430"/>
                </a:lnTo>
                <a:lnTo>
                  <a:pt x="6" y="439"/>
                </a:lnTo>
                <a:lnTo>
                  <a:pt x="3" y="449"/>
                </a:lnTo>
                <a:lnTo>
                  <a:pt x="1" y="458"/>
                </a:lnTo>
                <a:lnTo>
                  <a:pt x="0" y="467"/>
                </a:lnTo>
                <a:lnTo>
                  <a:pt x="1" y="478"/>
                </a:lnTo>
                <a:lnTo>
                  <a:pt x="3" y="487"/>
                </a:lnTo>
                <a:lnTo>
                  <a:pt x="6" y="509"/>
                </a:lnTo>
                <a:lnTo>
                  <a:pt x="6" y="509"/>
                </a:lnTo>
                <a:lnTo>
                  <a:pt x="10" y="529"/>
                </a:lnTo>
                <a:lnTo>
                  <a:pt x="14" y="542"/>
                </a:lnTo>
                <a:lnTo>
                  <a:pt x="17" y="552"/>
                </a:lnTo>
                <a:lnTo>
                  <a:pt x="22" y="541"/>
                </a:lnTo>
                <a:lnTo>
                  <a:pt x="22" y="541"/>
                </a:lnTo>
                <a:lnTo>
                  <a:pt x="25" y="548"/>
                </a:lnTo>
                <a:lnTo>
                  <a:pt x="28" y="554"/>
                </a:lnTo>
                <a:lnTo>
                  <a:pt x="28" y="562"/>
                </a:lnTo>
                <a:lnTo>
                  <a:pt x="28" y="562"/>
                </a:lnTo>
                <a:lnTo>
                  <a:pt x="25" y="579"/>
                </a:lnTo>
                <a:lnTo>
                  <a:pt x="22" y="589"/>
                </a:lnTo>
                <a:lnTo>
                  <a:pt x="38" y="573"/>
                </a:lnTo>
                <a:lnTo>
                  <a:pt x="38" y="573"/>
                </a:lnTo>
                <a:lnTo>
                  <a:pt x="38" y="574"/>
                </a:lnTo>
                <a:lnTo>
                  <a:pt x="38" y="577"/>
                </a:lnTo>
                <a:lnTo>
                  <a:pt x="39" y="581"/>
                </a:lnTo>
                <a:lnTo>
                  <a:pt x="43" y="589"/>
                </a:lnTo>
                <a:lnTo>
                  <a:pt x="43" y="589"/>
                </a:lnTo>
                <a:lnTo>
                  <a:pt x="50" y="599"/>
                </a:lnTo>
                <a:lnTo>
                  <a:pt x="57" y="609"/>
                </a:lnTo>
                <a:lnTo>
                  <a:pt x="62" y="615"/>
                </a:lnTo>
                <a:lnTo>
                  <a:pt x="63" y="615"/>
                </a:lnTo>
                <a:lnTo>
                  <a:pt x="64" y="615"/>
                </a:lnTo>
                <a:lnTo>
                  <a:pt x="64" y="615"/>
                </a:lnTo>
                <a:lnTo>
                  <a:pt x="67" y="603"/>
                </a:lnTo>
                <a:lnTo>
                  <a:pt x="70" y="594"/>
                </a:lnTo>
                <a:lnTo>
                  <a:pt x="70" y="594"/>
                </a:lnTo>
                <a:lnTo>
                  <a:pt x="87" y="620"/>
                </a:lnTo>
                <a:lnTo>
                  <a:pt x="87" y="620"/>
                </a:lnTo>
                <a:lnTo>
                  <a:pt x="80" y="713"/>
                </a:lnTo>
                <a:lnTo>
                  <a:pt x="75" y="779"/>
                </a:lnTo>
                <a:lnTo>
                  <a:pt x="75" y="779"/>
                </a:lnTo>
                <a:lnTo>
                  <a:pt x="72" y="803"/>
                </a:lnTo>
                <a:lnTo>
                  <a:pt x="67" y="832"/>
                </a:lnTo>
                <a:lnTo>
                  <a:pt x="61" y="865"/>
                </a:lnTo>
                <a:lnTo>
                  <a:pt x="53" y="897"/>
                </a:lnTo>
                <a:lnTo>
                  <a:pt x="39" y="952"/>
                </a:lnTo>
                <a:lnTo>
                  <a:pt x="33" y="975"/>
                </a:lnTo>
                <a:lnTo>
                  <a:pt x="59" y="975"/>
                </a:lnTo>
                <a:lnTo>
                  <a:pt x="59" y="975"/>
                </a:lnTo>
                <a:lnTo>
                  <a:pt x="57" y="993"/>
                </a:lnTo>
                <a:lnTo>
                  <a:pt x="55" y="1012"/>
                </a:lnTo>
                <a:lnTo>
                  <a:pt x="55" y="1036"/>
                </a:lnTo>
                <a:lnTo>
                  <a:pt x="57" y="1062"/>
                </a:lnTo>
                <a:lnTo>
                  <a:pt x="59" y="1075"/>
                </a:lnTo>
                <a:lnTo>
                  <a:pt x="62" y="1088"/>
                </a:lnTo>
                <a:lnTo>
                  <a:pt x="66" y="1100"/>
                </a:lnTo>
                <a:lnTo>
                  <a:pt x="71" y="1112"/>
                </a:lnTo>
                <a:lnTo>
                  <a:pt x="78" y="1124"/>
                </a:lnTo>
                <a:lnTo>
                  <a:pt x="86" y="1133"/>
                </a:lnTo>
                <a:lnTo>
                  <a:pt x="86" y="1133"/>
                </a:lnTo>
                <a:lnTo>
                  <a:pt x="91" y="1137"/>
                </a:lnTo>
                <a:lnTo>
                  <a:pt x="96" y="1143"/>
                </a:lnTo>
                <a:lnTo>
                  <a:pt x="112" y="1151"/>
                </a:lnTo>
                <a:lnTo>
                  <a:pt x="132" y="1159"/>
                </a:lnTo>
                <a:lnTo>
                  <a:pt x="154" y="1165"/>
                </a:lnTo>
                <a:lnTo>
                  <a:pt x="178" y="1170"/>
                </a:lnTo>
                <a:lnTo>
                  <a:pt x="204" y="1177"/>
                </a:lnTo>
                <a:lnTo>
                  <a:pt x="258" y="1186"/>
                </a:lnTo>
                <a:lnTo>
                  <a:pt x="311" y="1193"/>
                </a:lnTo>
                <a:lnTo>
                  <a:pt x="354" y="1198"/>
                </a:lnTo>
                <a:lnTo>
                  <a:pt x="397" y="1202"/>
                </a:lnTo>
                <a:lnTo>
                  <a:pt x="412" y="1356"/>
                </a:lnTo>
                <a:lnTo>
                  <a:pt x="412" y="1356"/>
                </a:lnTo>
                <a:lnTo>
                  <a:pt x="428" y="1357"/>
                </a:lnTo>
                <a:lnTo>
                  <a:pt x="448" y="1357"/>
                </a:lnTo>
                <a:lnTo>
                  <a:pt x="476" y="1356"/>
                </a:lnTo>
                <a:lnTo>
                  <a:pt x="476" y="1356"/>
                </a:lnTo>
                <a:lnTo>
                  <a:pt x="484" y="1354"/>
                </a:lnTo>
                <a:lnTo>
                  <a:pt x="492" y="1353"/>
                </a:lnTo>
                <a:lnTo>
                  <a:pt x="492" y="1353"/>
                </a:lnTo>
                <a:lnTo>
                  <a:pt x="496" y="1386"/>
                </a:lnTo>
                <a:lnTo>
                  <a:pt x="499" y="1424"/>
                </a:lnTo>
                <a:lnTo>
                  <a:pt x="499" y="1424"/>
                </a:lnTo>
                <a:lnTo>
                  <a:pt x="502" y="1476"/>
                </a:lnTo>
                <a:lnTo>
                  <a:pt x="503" y="1515"/>
                </a:lnTo>
                <a:lnTo>
                  <a:pt x="502" y="1549"/>
                </a:lnTo>
                <a:lnTo>
                  <a:pt x="501" y="1562"/>
                </a:lnTo>
                <a:lnTo>
                  <a:pt x="498" y="1574"/>
                </a:lnTo>
                <a:lnTo>
                  <a:pt x="498" y="1574"/>
                </a:lnTo>
                <a:lnTo>
                  <a:pt x="496" y="1583"/>
                </a:lnTo>
                <a:lnTo>
                  <a:pt x="493" y="1590"/>
                </a:lnTo>
                <a:lnTo>
                  <a:pt x="486" y="1600"/>
                </a:lnTo>
                <a:lnTo>
                  <a:pt x="485" y="1607"/>
                </a:lnTo>
                <a:lnTo>
                  <a:pt x="484" y="1615"/>
                </a:lnTo>
                <a:lnTo>
                  <a:pt x="484" y="1627"/>
                </a:lnTo>
                <a:lnTo>
                  <a:pt x="485" y="1642"/>
                </a:lnTo>
                <a:lnTo>
                  <a:pt x="485" y="1642"/>
                </a:lnTo>
                <a:lnTo>
                  <a:pt x="488" y="1672"/>
                </a:lnTo>
                <a:lnTo>
                  <a:pt x="489" y="1686"/>
                </a:lnTo>
                <a:lnTo>
                  <a:pt x="490" y="1690"/>
                </a:lnTo>
                <a:lnTo>
                  <a:pt x="492" y="1693"/>
                </a:lnTo>
                <a:lnTo>
                  <a:pt x="494" y="1694"/>
                </a:lnTo>
                <a:lnTo>
                  <a:pt x="498" y="1695"/>
                </a:lnTo>
                <a:lnTo>
                  <a:pt x="498" y="1695"/>
                </a:lnTo>
                <a:lnTo>
                  <a:pt x="506" y="1699"/>
                </a:lnTo>
                <a:lnTo>
                  <a:pt x="511" y="1703"/>
                </a:lnTo>
                <a:lnTo>
                  <a:pt x="517" y="1706"/>
                </a:lnTo>
                <a:lnTo>
                  <a:pt x="523" y="1706"/>
                </a:lnTo>
                <a:lnTo>
                  <a:pt x="523" y="1706"/>
                </a:lnTo>
                <a:lnTo>
                  <a:pt x="531" y="1706"/>
                </a:lnTo>
                <a:lnTo>
                  <a:pt x="538" y="1703"/>
                </a:lnTo>
                <a:lnTo>
                  <a:pt x="544" y="1701"/>
                </a:lnTo>
                <a:lnTo>
                  <a:pt x="544" y="1701"/>
                </a:lnTo>
                <a:lnTo>
                  <a:pt x="552" y="1705"/>
                </a:lnTo>
                <a:lnTo>
                  <a:pt x="573" y="1714"/>
                </a:lnTo>
                <a:lnTo>
                  <a:pt x="588" y="1718"/>
                </a:lnTo>
                <a:lnTo>
                  <a:pt x="604" y="1723"/>
                </a:lnTo>
                <a:lnTo>
                  <a:pt x="621" y="1726"/>
                </a:lnTo>
                <a:lnTo>
                  <a:pt x="638" y="1727"/>
                </a:lnTo>
                <a:lnTo>
                  <a:pt x="638" y="1727"/>
                </a:lnTo>
                <a:lnTo>
                  <a:pt x="670" y="1730"/>
                </a:lnTo>
                <a:lnTo>
                  <a:pt x="683" y="1731"/>
                </a:lnTo>
                <a:lnTo>
                  <a:pt x="693" y="1731"/>
                </a:lnTo>
                <a:lnTo>
                  <a:pt x="701" y="1728"/>
                </a:lnTo>
                <a:lnTo>
                  <a:pt x="704" y="1727"/>
                </a:lnTo>
                <a:lnTo>
                  <a:pt x="706" y="1724"/>
                </a:lnTo>
                <a:lnTo>
                  <a:pt x="708" y="1722"/>
                </a:lnTo>
                <a:lnTo>
                  <a:pt x="708" y="1718"/>
                </a:lnTo>
                <a:lnTo>
                  <a:pt x="706" y="1706"/>
                </a:lnTo>
                <a:lnTo>
                  <a:pt x="706" y="1706"/>
                </a:lnTo>
                <a:lnTo>
                  <a:pt x="702" y="1697"/>
                </a:lnTo>
                <a:lnTo>
                  <a:pt x="696" y="1689"/>
                </a:lnTo>
                <a:lnTo>
                  <a:pt x="688" y="1679"/>
                </a:lnTo>
                <a:lnTo>
                  <a:pt x="677" y="1672"/>
                </a:lnTo>
                <a:lnTo>
                  <a:pt x="655" y="1656"/>
                </a:lnTo>
                <a:lnTo>
                  <a:pt x="633" y="1642"/>
                </a:lnTo>
                <a:lnTo>
                  <a:pt x="634" y="1641"/>
                </a:lnTo>
                <a:lnTo>
                  <a:pt x="634" y="1641"/>
                </a:lnTo>
                <a:lnTo>
                  <a:pt x="642" y="1645"/>
                </a:lnTo>
                <a:lnTo>
                  <a:pt x="664" y="1654"/>
                </a:lnTo>
                <a:lnTo>
                  <a:pt x="677" y="1658"/>
                </a:lnTo>
                <a:lnTo>
                  <a:pt x="695" y="1662"/>
                </a:lnTo>
                <a:lnTo>
                  <a:pt x="712" y="1666"/>
                </a:lnTo>
                <a:lnTo>
                  <a:pt x="729" y="1668"/>
                </a:lnTo>
                <a:lnTo>
                  <a:pt x="729" y="1668"/>
                </a:lnTo>
                <a:lnTo>
                  <a:pt x="760" y="1670"/>
                </a:lnTo>
                <a:lnTo>
                  <a:pt x="774" y="1672"/>
                </a:lnTo>
                <a:lnTo>
                  <a:pt x="786" y="1670"/>
                </a:lnTo>
                <a:lnTo>
                  <a:pt x="793" y="1669"/>
                </a:lnTo>
                <a:lnTo>
                  <a:pt x="796" y="1668"/>
                </a:lnTo>
                <a:lnTo>
                  <a:pt x="797" y="1665"/>
                </a:lnTo>
                <a:lnTo>
                  <a:pt x="799" y="1661"/>
                </a:lnTo>
                <a:lnTo>
                  <a:pt x="800" y="1657"/>
                </a:lnTo>
                <a:lnTo>
                  <a:pt x="797" y="1646"/>
                </a:lnTo>
                <a:lnTo>
                  <a:pt x="797" y="1646"/>
                </a:lnTo>
                <a:lnTo>
                  <a:pt x="795" y="1640"/>
                </a:lnTo>
                <a:lnTo>
                  <a:pt x="791" y="1633"/>
                </a:lnTo>
                <a:lnTo>
                  <a:pt x="786" y="1628"/>
                </a:lnTo>
                <a:lnTo>
                  <a:pt x="779" y="1621"/>
                </a:lnTo>
                <a:lnTo>
                  <a:pt x="764" y="1609"/>
                </a:lnTo>
                <a:lnTo>
                  <a:pt x="747" y="1599"/>
                </a:lnTo>
                <a:lnTo>
                  <a:pt x="714" y="1579"/>
                </a:lnTo>
                <a:lnTo>
                  <a:pt x="701" y="1570"/>
                </a:lnTo>
                <a:lnTo>
                  <a:pt x="692" y="1562"/>
                </a:lnTo>
                <a:lnTo>
                  <a:pt x="692" y="1562"/>
                </a:lnTo>
                <a:lnTo>
                  <a:pt x="685" y="1553"/>
                </a:lnTo>
                <a:lnTo>
                  <a:pt x="680" y="1542"/>
                </a:lnTo>
                <a:lnTo>
                  <a:pt x="676" y="1529"/>
                </a:lnTo>
                <a:lnTo>
                  <a:pt x="672" y="1514"/>
                </a:lnTo>
                <a:lnTo>
                  <a:pt x="670" y="1500"/>
                </a:lnTo>
                <a:lnTo>
                  <a:pt x="667" y="1485"/>
                </a:lnTo>
                <a:lnTo>
                  <a:pt x="666" y="1456"/>
                </a:lnTo>
                <a:lnTo>
                  <a:pt x="666" y="1243"/>
                </a:lnTo>
                <a:lnTo>
                  <a:pt x="666" y="1243"/>
                </a:lnTo>
                <a:lnTo>
                  <a:pt x="671" y="1239"/>
                </a:lnTo>
                <a:lnTo>
                  <a:pt x="671" y="1239"/>
                </a:lnTo>
                <a:lnTo>
                  <a:pt x="677" y="1235"/>
                </a:lnTo>
                <a:lnTo>
                  <a:pt x="685" y="1234"/>
                </a:lnTo>
                <a:lnTo>
                  <a:pt x="693" y="1233"/>
                </a:lnTo>
                <a:lnTo>
                  <a:pt x="701" y="1231"/>
                </a:lnTo>
                <a:lnTo>
                  <a:pt x="714" y="1233"/>
                </a:lnTo>
                <a:lnTo>
                  <a:pt x="724" y="1234"/>
                </a:lnTo>
                <a:lnTo>
                  <a:pt x="724" y="1234"/>
                </a:lnTo>
                <a:lnTo>
                  <a:pt x="725" y="1234"/>
                </a:lnTo>
                <a:lnTo>
                  <a:pt x="725" y="1233"/>
                </a:lnTo>
                <a:lnTo>
                  <a:pt x="726" y="1229"/>
                </a:lnTo>
                <a:lnTo>
                  <a:pt x="725" y="1210"/>
                </a:lnTo>
                <a:lnTo>
                  <a:pt x="725" y="1200"/>
                </a:lnTo>
                <a:lnTo>
                  <a:pt x="725" y="1188"/>
                </a:lnTo>
                <a:lnTo>
                  <a:pt x="726" y="1176"/>
                </a:lnTo>
                <a:lnTo>
                  <a:pt x="729" y="1165"/>
                </a:lnTo>
                <a:lnTo>
                  <a:pt x="729" y="1165"/>
                </a:lnTo>
                <a:lnTo>
                  <a:pt x="733" y="1153"/>
                </a:lnTo>
                <a:lnTo>
                  <a:pt x="734" y="1136"/>
                </a:lnTo>
                <a:lnTo>
                  <a:pt x="735" y="1116"/>
                </a:lnTo>
                <a:lnTo>
                  <a:pt x="735" y="1095"/>
                </a:lnTo>
                <a:lnTo>
                  <a:pt x="734" y="1074"/>
                </a:lnTo>
                <a:lnTo>
                  <a:pt x="731" y="1054"/>
                </a:lnTo>
                <a:lnTo>
                  <a:pt x="728" y="1036"/>
                </a:lnTo>
                <a:lnTo>
                  <a:pt x="724" y="1022"/>
                </a:lnTo>
                <a:lnTo>
                  <a:pt x="724" y="1022"/>
                </a:lnTo>
                <a:lnTo>
                  <a:pt x="721" y="1017"/>
                </a:lnTo>
                <a:lnTo>
                  <a:pt x="717" y="1010"/>
                </a:lnTo>
                <a:lnTo>
                  <a:pt x="705" y="999"/>
                </a:lnTo>
                <a:lnTo>
                  <a:pt x="693" y="987"/>
                </a:lnTo>
                <a:lnTo>
                  <a:pt x="679" y="976"/>
                </a:lnTo>
                <a:lnTo>
                  <a:pt x="655" y="960"/>
                </a:lnTo>
                <a:lnTo>
                  <a:pt x="644" y="954"/>
                </a:lnTo>
                <a:lnTo>
                  <a:pt x="354" y="917"/>
                </a:lnTo>
                <a:lnTo>
                  <a:pt x="354" y="917"/>
                </a:lnTo>
                <a:lnTo>
                  <a:pt x="364" y="828"/>
                </a:lnTo>
                <a:lnTo>
                  <a:pt x="364" y="828"/>
                </a:lnTo>
                <a:lnTo>
                  <a:pt x="362" y="821"/>
                </a:lnTo>
                <a:lnTo>
                  <a:pt x="364" y="804"/>
                </a:lnTo>
                <a:lnTo>
                  <a:pt x="365" y="796"/>
                </a:lnTo>
                <a:lnTo>
                  <a:pt x="368" y="788"/>
                </a:lnTo>
                <a:lnTo>
                  <a:pt x="369" y="786"/>
                </a:lnTo>
                <a:lnTo>
                  <a:pt x="370" y="784"/>
                </a:lnTo>
                <a:lnTo>
                  <a:pt x="373" y="783"/>
                </a:lnTo>
                <a:lnTo>
                  <a:pt x="376" y="784"/>
                </a:lnTo>
                <a:lnTo>
                  <a:pt x="376" y="784"/>
                </a:lnTo>
                <a:lnTo>
                  <a:pt x="382" y="786"/>
                </a:lnTo>
                <a:lnTo>
                  <a:pt x="391" y="786"/>
                </a:lnTo>
                <a:lnTo>
                  <a:pt x="403" y="784"/>
                </a:lnTo>
                <a:lnTo>
                  <a:pt x="415" y="780"/>
                </a:lnTo>
                <a:lnTo>
                  <a:pt x="427" y="776"/>
                </a:lnTo>
                <a:lnTo>
                  <a:pt x="439" y="771"/>
                </a:lnTo>
                <a:lnTo>
                  <a:pt x="451" y="765"/>
                </a:lnTo>
                <a:lnTo>
                  <a:pt x="460" y="758"/>
                </a:lnTo>
                <a:lnTo>
                  <a:pt x="460" y="758"/>
                </a:lnTo>
                <a:lnTo>
                  <a:pt x="477" y="743"/>
                </a:lnTo>
                <a:lnTo>
                  <a:pt x="492" y="729"/>
                </a:lnTo>
                <a:lnTo>
                  <a:pt x="502" y="718"/>
                </a:lnTo>
                <a:lnTo>
                  <a:pt x="506" y="716"/>
                </a:lnTo>
                <a:lnTo>
                  <a:pt x="507" y="716"/>
                </a:lnTo>
                <a:lnTo>
                  <a:pt x="507" y="716"/>
                </a:lnTo>
                <a:lnTo>
                  <a:pt x="513" y="720"/>
                </a:lnTo>
                <a:lnTo>
                  <a:pt x="528" y="726"/>
                </a:lnTo>
                <a:lnTo>
                  <a:pt x="528" y="726"/>
                </a:lnTo>
                <a:lnTo>
                  <a:pt x="535" y="729"/>
                </a:lnTo>
                <a:lnTo>
                  <a:pt x="544" y="730"/>
                </a:lnTo>
                <a:lnTo>
                  <a:pt x="555" y="731"/>
                </a:lnTo>
                <a:lnTo>
                  <a:pt x="567" y="731"/>
                </a:lnTo>
                <a:lnTo>
                  <a:pt x="579" y="731"/>
                </a:lnTo>
                <a:lnTo>
                  <a:pt x="589" y="729"/>
                </a:lnTo>
                <a:lnTo>
                  <a:pt x="597" y="726"/>
                </a:lnTo>
                <a:lnTo>
                  <a:pt x="600" y="724"/>
                </a:lnTo>
                <a:lnTo>
                  <a:pt x="602" y="721"/>
                </a:lnTo>
                <a:lnTo>
                  <a:pt x="602" y="721"/>
                </a:lnTo>
                <a:lnTo>
                  <a:pt x="608" y="709"/>
                </a:lnTo>
                <a:lnTo>
                  <a:pt x="614" y="685"/>
                </a:lnTo>
                <a:lnTo>
                  <a:pt x="633" y="622"/>
                </a:lnTo>
                <a:lnTo>
                  <a:pt x="655" y="536"/>
                </a:lnTo>
                <a:lnTo>
                  <a:pt x="644" y="530"/>
                </a:lnTo>
                <a:lnTo>
                  <a:pt x="644" y="530"/>
                </a:lnTo>
                <a:lnTo>
                  <a:pt x="652" y="521"/>
                </a:lnTo>
                <a:lnTo>
                  <a:pt x="666" y="504"/>
                </a:lnTo>
                <a:lnTo>
                  <a:pt x="666" y="504"/>
                </a:lnTo>
                <a:lnTo>
                  <a:pt x="667" y="500"/>
                </a:lnTo>
                <a:lnTo>
                  <a:pt x="668" y="496"/>
                </a:lnTo>
                <a:lnTo>
                  <a:pt x="668" y="487"/>
                </a:lnTo>
                <a:lnTo>
                  <a:pt x="667" y="480"/>
                </a:lnTo>
                <a:lnTo>
                  <a:pt x="666" y="478"/>
                </a:lnTo>
                <a:lnTo>
                  <a:pt x="666" y="478"/>
                </a:lnTo>
                <a:lnTo>
                  <a:pt x="685" y="463"/>
                </a:lnTo>
                <a:lnTo>
                  <a:pt x="699" y="451"/>
                </a:lnTo>
                <a:lnTo>
                  <a:pt x="704" y="446"/>
                </a:lnTo>
                <a:lnTo>
                  <a:pt x="708" y="441"/>
                </a:lnTo>
                <a:lnTo>
                  <a:pt x="708" y="441"/>
                </a:lnTo>
                <a:lnTo>
                  <a:pt x="709" y="438"/>
                </a:lnTo>
                <a:lnTo>
                  <a:pt x="706" y="435"/>
                </a:lnTo>
                <a:lnTo>
                  <a:pt x="704" y="435"/>
                </a:lnTo>
                <a:lnTo>
                  <a:pt x="700" y="435"/>
                </a:lnTo>
                <a:lnTo>
                  <a:pt x="692" y="438"/>
                </a:lnTo>
                <a:lnTo>
                  <a:pt x="687" y="441"/>
                </a:lnTo>
                <a:lnTo>
                  <a:pt x="687" y="441"/>
                </a:lnTo>
                <a:lnTo>
                  <a:pt x="687" y="441"/>
                </a:lnTo>
                <a:lnTo>
                  <a:pt x="687" y="441"/>
                </a:lnTo>
                <a:lnTo>
                  <a:pt x="702" y="419"/>
                </a:lnTo>
                <a:lnTo>
                  <a:pt x="718" y="398"/>
                </a:lnTo>
                <a:lnTo>
                  <a:pt x="718" y="398"/>
                </a:lnTo>
                <a:lnTo>
                  <a:pt x="718" y="397"/>
                </a:lnTo>
                <a:lnTo>
                  <a:pt x="717" y="396"/>
                </a:lnTo>
                <a:lnTo>
                  <a:pt x="714" y="394"/>
                </a:lnTo>
                <a:lnTo>
                  <a:pt x="708" y="393"/>
                </a:lnTo>
                <a:lnTo>
                  <a:pt x="708" y="393"/>
                </a:lnTo>
                <a:lnTo>
                  <a:pt x="710" y="389"/>
                </a:lnTo>
                <a:lnTo>
                  <a:pt x="714" y="381"/>
                </a:lnTo>
                <a:lnTo>
                  <a:pt x="718" y="371"/>
                </a:lnTo>
                <a:lnTo>
                  <a:pt x="720" y="365"/>
                </a:lnTo>
                <a:lnTo>
                  <a:pt x="718" y="361"/>
                </a:lnTo>
                <a:lnTo>
                  <a:pt x="718" y="361"/>
                </a:lnTo>
                <a:lnTo>
                  <a:pt x="716" y="359"/>
                </a:lnTo>
                <a:lnTo>
                  <a:pt x="714" y="357"/>
                </a:lnTo>
                <a:lnTo>
                  <a:pt x="712" y="357"/>
                </a:lnTo>
                <a:lnTo>
                  <a:pt x="709" y="357"/>
                </a:lnTo>
                <a:lnTo>
                  <a:pt x="704" y="360"/>
                </a:lnTo>
                <a:lnTo>
                  <a:pt x="702" y="361"/>
                </a:lnTo>
                <a:lnTo>
                  <a:pt x="702" y="361"/>
                </a:lnTo>
                <a:lnTo>
                  <a:pt x="702" y="356"/>
                </a:lnTo>
                <a:lnTo>
                  <a:pt x="702" y="345"/>
                </a:lnTo>
                <a:lnTo>
                  <a:pt x="702" y="345"/>
                </a:lnTo>
                <a:lnTo>
                  <a:pt x="702" y="344"/>
                </a:lnTo>
                <a:lnTo>
                  <a:pt x="701" y="344"/>
                </a:lnTo>
                <a:lnTo>
                  <a:pt x="696" y="344"/>
                </a:lnTo>
                <a:lnTo>
                  <a:pt x="684" y="348"/>
                </a:lnTo>
                <a:lnTo>
                  <a:pt x="666" y="356"/>
                </a:lnTo>
                <a:lnTo>
                  <a:pt x="666" y="356"/>
                </a:lnTo>
                <a:lnTo>
                  <a:pt x="667" y="353"/>
                </a:lnTo>
                <a:lnTo>
                  <a:pt x="667" y="347"/>
                </a:lnTo>
                <a:lnTo>
                  <a:pt x="666" y="343"/>
                </a:lnTo>
                <a:lnTo>
                  <a:pt x="664" y="340"/>
                </a:lnTo>
                <a:lnTo>
                  <a:pt x="660" y="336"/>
                </a:lnTo>
                <a:lnTo>
                  <a:pt x="655" y="335"/>
                </a:lnTo>
                <a:lnTo>
                  <a:pt x="655" y="335"/>
                </a:lnTo>
                <a:lnTo>
                  <a:pt x="652" y="335"/>
                </a:lnTo>
                <a:lnTo>
                  <a:pt x="650" y="335"/>
                </a:lnTo>
                <a:lnTo>
                  <a:pt x="646" y="339"/>
                </a:lnTo>
                <a:lnTo>
                  <a:pt x="643" y="343"/>
                </a:lnTo>
                <a:lnTo>
                  <a:pt x="641" y="349"/>
                </a:lnTo>
                <a:lnTo>
                  <a:pt x="639" y="361"/>
                </a:lnTo>
                <a:lnTo>
                  <a:pt x="639" y="367"/>
                </a:lnTo>
                <a:lnTo>
                  <a:pt x="639" y="367"/>
                </a:lnTo>
                <a:lnTo>
                  <a:pt x="631" y="349"/>
                </a:lnTo>
                <a:lnTo>
                  <a:pt x="625" y="339"/>
                </a:lnTo>
                <a:lnTo>
                  <a:pt x="621" y="335"/>
                </a:lnTo>
                <a:lnTo>
                  <a:pt x="619" y="335"/>
                </a:lnTo>
                <a:lnTo>
                  <a:pt x="618" y="335"/>
                </a:lnTo>
                <a:lnTo>
                  <a:pt x="618" y="335"/>
                </a:lnTo>
                <a:lnTo>
                  <a:pt x="615" y="337"/>
                </a:lnTo>
                <a:lnTo>
                  <a:pt x="614" y="344"/>
                </a:lnTo>
                <a:lnTo>
                  <a:pt x="613" y="360"/>
                </a:lnTo>
                <a:lnTo>
                  <a:pt x="612" y="374"/>
                </a:lnTo>
                <a:lnTo>
                  <a:pt x="613" y="382"/>
                </a:lnTo>
                <a:lnTo>
                  <a:pt x="613" y="382"/>
                </a:lnTo>
                <a:lnTo>
                  <a:pt x="610" y="381"/>
                </a:lnTo>
                <a:lnTo>
                  <a:pt x="602" y="377"/>
                </a:lnTo>
                <a:lnTo>
                  <a:pt x="602" y="377"/>
                </a:lnTo>
                <a:lnTo>
                  <a:pt x="598" y="376"/>
                </a:lnTo>
                <a:lnTo>
                  <a:pt x="596" y="376"/>
                </a:lnTo>
                <a:lnTo>
                  <a:pt x="592" y="377"/>
                </a:lnTo>
                <a:lnTo>
                  <a:pt x="592" y="377"/>
                </a:lnTo>
                <a:lnTo>
                  <a:pt x="592" y="371"/>
                </a:lnTo>
                <a:lnTo>
                  <a:pt x="592" y="356"/>
                </a:lnTo>
                <a:lnTo>
                  <a:pt x="592" y="356"/>
                </a:lnTo>
                <a:lnTo>
                  <a:pt x="592" y="351"/>
                </a:lnTo>
                <a:lnTo>
                  <a:pt x="590" y="351"/>
                </a:lnTo>
                <a:lnTo>
                  <a:pt x="589" y="351"/>
                </a:lnTo>
                <a:lnTo>
                  <a:pt x="584" y="355"/>
                </a:lnTo>
                <a:lnTo>
                  <a:pt x="576" y="361"/>
                </a:lnTo>
                <a:lnTo>
                  <a:pt x="576" y="361"/>
                </a:lnTo>
                <a:lnTo>
                  <a:pt x="568" y="369"/>
                </a:lnTo>
                <a:lnTo>
                  <a:pt x="561" y="376"/>
                </a:lnTo>
                <a:lnTo>
                  <a:pt x="555" y="382"/>
                </a:lnTo>
                <a:lnTo>
                  <a:pt x="555" y="382"/>
                </a:lnTo>
                <a:lnTo>
                  <a:pt x="554" y="381"/>
                </a:lnTo>
                <a:lnTo>
                  <a:pt x="550" y="380"/>
                </a:lnTo>
                <a:lnTo>
                  <a:pt x="543" y="380"/>
                </a:lnTo>
                <a:lnTo>
                  <a:pt x="534" y="382"/>
                </a:lnTo>
                <a:lnTo>
                  <a:pt x="534" y="382"/>
                </a:lnTo>
                <a:lnTo>
                  <a:pt x="530" y="385"/>
                </a:lnTo>
                <a:lnTo>
                  <a:pt x="530" y="388"/>
                </a:lnTo>
                <a:lnTo>
                  <a:pt x="530" y="392"/>
                </a:lnTo>
                <a:lnTo>
                  <a:pt x="531" y="396"/>
                </a:lnTo>
                <a:lnTo>
                  <a:pt x="536" y="401"/>
                </a:lnTo>
                <a:lnTo>
                  <a:pt x="539" y="404"/>
                </a:lnTo>
                <a:lnTo>
                  <a:pt x="539" y="404"/>
                </a:lnTo>
                <a:lnTo>
                  <a:pt x="536" y="408"/>
                </a:lnTo>
                <a:lnTo>
                  <a:pt x="534" y="414"/>
                </a:lnTo>
                <a:lnTo>
                  <a:pt x="534" y="414"/>
                </a:lnTo>
                <a:lnTo>
                  <a:pt x="534" y="425"/>
                </a:lnTo>
                <a:lnTo>
                  <a:pt x="536" y="445"/>
                </a:lnTo>
                <a:lnTo>
                  <a:pt x="539" y="472"/>
                </a:lnTo>
                <a:lnTo>
                  <a:pt x="523" y="472"/>
                </a:lnTo>
                <a:lnTo>
                  <a:pt x="486" y="541"/>
                </a:lnTo>
                <a:lnTo>
                  <a:pt x="486" y="541"/>
                </a:lnTo>
                <a:lnTo>
                  <a:pt x="470" y="523"/>
                </a:lnTo>
                <a:lnTo>
                  <a:pt x="457" y="509"/>
                </a:lnTo>
                <a:lnTo>
                  <a:pt x="449" y="499"/>
                </a:lnTo>
                <a:lnTo>
                  <a:pt x="449" y="499"/>
                </a:lnTo>
                <a:lnTo>
                  <a:pt x="435" y="470"/>
                </a:lnTo>
                <a:lnTo>
                  <a:pt x="418" y="435"/>
                </a:lnTo>
                <a:lnTo>
                  <a:pt x="418" y="435"/>
                </a:lnTo>
                <a:lnTo>
                  <a:pt x="414" y="429"/>
                </a:lnTo>
                <a:lnTo>
                  <a:pt x="406" y="422"/>
                </a:lnTo>
                <a:lnTo>
                  <a:pt x="386" y="406"/>
                </a:lnTo>
                <a:lnTo>
                  <a:pt x="360" y="388"/>
                </a:lnTo>
                <a:lnTo>
                  <a:pt x="360" y="388"/>
                </a:lnTo>
                <a:lnTo>
                  <a:pt x="364" y="364"/>
                </a:lnTo>
                <a:lnTo>
                  <a:pt x="369" y="344"/>
                </a:lnTo>
                <a:lnTo>
                  <a:pt x="372" y="336"/>
                </a:lnTo>
                <a:lnTo>
                  <a:pt x="376" y="330"/>
                </a:lnTo>
                <a:lnTo>
                  <a:pt x="376" y="330"/>
                </a:lnTo>
                <a:lnTo>
                  <a:pt x="381" y="324"/>
                </a:lnTo>
                <a:lnTo>
                  <a:pt x="387" y="320"/>
                </a:lnTo>
                <a:lnTo>
                  <a:pt x="405" y="311"/>
                </a:lnTo>
                <a:lnTo>
                  <a:pt x="422" y="302"/>
                </a:lnTo>
                <a:lnTo>
                  <a:pt x="428" y="298"/>
                </a:lnTo>
                <a:lnTo>
                  <a:pt x="434" y="293"/>
                </a:lnTo>
                <a:lnTo>
                  <a:pt x="434" y="293"/>
                </a:lnTo>
                <a:lnTo>
                  <a:pt x="436" y="287"/>
                </a:lnTo>
                <a:lnTo>
                  <a:pt x="438" y="283"/>
                </a:lnTo>
                <a:lnTo>
                  <a:pt x="436" y="279"/>
                </a:lnTo>
                <a:lnTo>
                  <a:pt x="435" y="274"/>
                </a:lnTo>
                <a:lnTo>
                  <a:pt x="428" y="265"/>
                </a:lnTo>
                <a:lnTo>
                  <a:pt x="423" y="255"/>
                </a:lnTo>
                <a:lnTo>
                  <a:pt x="423" y="255"/>
                </a:lnTo>
                <a:lnTo>
                  <a:pt x="422" y="250"/>
                </a:lnTo>
                <a:lnTo>
                  <a:pt x="422" y="248"/>
                </a:lnTo>
                <a:lnTo>
                  <a:pt x="422" y="244"/>
                </a:lnTo>
                <a:lnTo>
                  <a:pt x="423" y="241"/>
                </a:lnTo>
                <a:lnTo>
                  <a:pt x="426" y="237"/>
                </a:lnTo>
                <a:lnTo>
                  <a:pt x="428" y="234"/>
                </a:lnTo>
                <a:lnTo>
                  <a:pt x="428" y="234"/>
                </a:lnTo>
                <a:lnTo>
                  <a:pt x="428" y="233"/>
                </a:lnTo>
                <a:lnTo>
                  <a:pt x="428" y="232"/>
                </a:lnTo>
                <a:lnTo>
                  <a:pt x="426" y="229"/>
                </a:lnTo>
                <a:lnTo>
                  <a:pt x="422" y="226"/>
                </a:lnTo>
                <a:lnTo>
                  <a:pt x="418" y="224"/>
                </a:lnTo>
                <a:lnTo>
                  <a:pt x="418" y="224"/>
                </a:lnTo>
                <a:lnTo>
                  <a:pt x="415" y="221"/>
                </a:lnTo>
                <a:lnTo>
                  <a:pt x="415" y="217"/>
                </a:lnTo>
                <a:lnTo>
                  <a:pt x="418" y="208"/>
                </a:lnTo>
                <a:lnTo>
                  <a:pt x="418" y="208"/>
                </a:lnTo>
                <a:lnTo>
                  <a:pt x="420" y="200"/>
                </a:lnTo>
                <a:lnTo>
                  <a:pt x="420" y="199"/>
                </a:lnTo>
                <a:lnTo>
                  <a:pt x="418" y="197"/>
                </a:lnTo>
                <a:lnTo>
                  <a:pt x="418" y="197"/>
                </a:lnTo>
                <a:lnTo>
                  <a:pt x="415" y="193"/>
                </a:lnTo>
                <a:lnTo>
                  <a:pt x="411" y="187"/>
                </a:lnTo>
                <a:lnTo>
                  <a:pt x="407" y="176"/>
                </a:lnTo>
                <a:lnTo>
                  <a:pt x="407" y="176"/>
                </a:lnTo>
                <a:lnTo>
                  <a:pt x="409" y="174"/>
                </a:lnTo>
                <a:lnTo>
                  <a:pt x="412" y="168"/>
                </a:lnTo>
                <a:lnTo>
                  <a:pt x="415" y="162"/>
                </a:lnTo>
                <a:lnTo>
                  <a:pt x="418" y="155"/>
                </a:lnTo>
                <a:lnTo>
                  <a:pt x="418" y="155"/>
                </a:lnTo>
                <a:lnTo>
                  <a:pt x="416" y="152"/>
                </a:lnTo>
                <a:lnTo>
                  <a:pt x="414" y="148"/>
                </a:lnTo>
                <a:lnTo>
                  <a:pt x="403" y="143"/>
                </a:lnTo>
                <a:lnTo>
                  <a:pt x="389" y="137"/>
                </a:lnTo>
                <a:lnTo>
                  <a:pt x="370" y="129"/>
                </a:lnTo>
                <a:lnTo>
                  <a:pt x="370" y="129"/>
                </a:lnTo>
                <a:lnTo>
                  <a:pt x="362" y="123"/>
                </a:lnTo>
                <a:lnTo>
                  <a:pt x="356" y="117"/>
                </a:lnTo>
                <a:lnTo>
                  <a:pt x="352" y="110"/>
                </a:lnTo>
                <a:lnTo>
                  <a:pt x="351" y="102"/>
                </a:lnTo>
                <a:lnTo>
                  <a:pt x="349" y="96"/>
                </a:lnTo>
                <a:lnTo>
                  <a:pt x="349" y="90"/>
                </a:lnTo>
                <a:lnTo>
                  <a:pt x="349" y="81"/>
                </a:lnTo>
                <a:lnTo>
                  <a:pt x="349" y="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30677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955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座って考えている、悩んでいる女性のシルエット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34B1CF12-E326-21FB-79C1-2D4B61925185}"/>
              </a:ext>
            </a:extLst>
          </p:cNvPr>
          <p:cNvSpPr>
            <a:spLocks noEditPoints="1"/>
          </p:cNvSpPr>
          <p:nvPr/>
        </p:nvSpPr>
        <p:spPr bwMode="auto">
          <a:xfrm>
            <a:off x="1277938" y="1031875"/>
            <a:ext cx="1274763" cy="2273300"/>
          </a:xfrm>
          <a:custGeom>
            <a:avLst/>
            <a:gdLst>
              <a:gd name="T0" fmla="*/ 692 w 803"/>
              <a:gd name="T1" fmla="*/ 20 h 1432"/>
              <a:gd name="T2" fmla="*/ 614 w 803"/>
              <a:gd name="T3" fmla="*/ 0 h 1432"/>
              <a:gd name="T4" fmla="*/ 511 w 803"/>
              <a:gd name="T5" fmla="*/ 33 h 1432"/>
              <a:gd name="T6" fmla="*/ 453 w 803"/>
              <a:gd name="T7" fmla="*/ 123 h 1432"/>
              <a:gd name="T8" fmla="*/ 378 w 803"/>
              <a:gd name="T9" fmla="*/ 144 h 1432"/>
              <a:gd name="T10" fmla="*/ 232 w 803"/>
              <a:gd name="T11" fmla="*/ 218 h 1432"/>
              <a:gd name="T12" fmla="*/ 196 w 803"/>
              <a:gd name="T13" fmla="*/ 267 h 1432"/>
              <a:gd name="T14" fmla="*/ 183 w 803"/>
              <a:gd name="T15" fmla="*/ 295 h 1432"/>
              <a:gd name="T16" fmla="*/ 178 w 803"/>
              <a:gd name="T17" fmla="*/ 316 h 1432"/>
              <a:gd name="T18" fmla="*/ 69 w 803"/>
              <a:gd name="T19" fmla="*/ 541 h 1432"/>
              <a:gd name="T20" fmla="*/ 12 w 803"/>
              <a:gd name="T21" fmla="*/ 665 h 1432"/>
              <a:gd name="T22" fmla="*/ 5 w 803"/>
              <a:gd name="T23" fmla="*/ 772 h 1432"/>
              <a:gd name="T24" fmla="*/ 30 w 803"/>
              <a:gd name="T25" fmla="*/ 884 h 1432"/>
              <a:gd name="T26" fmla="*/ 94 w 803"/>
              <a:gd name="T27" fmla="*/ 931 h 1432"/>
              <a:gd name="T28" fmla="*/ 253 w 803"/>
              <a:gd name="T29" fmla="*/ 972 h 1432"/>
              <a:gd name="T30" fmla="*/ 362 w 803"/>
              <a:gd name="T31" fmla="*/ 1088 h 1432"/>
              <a:gd name="T32" fmla="*/ 377 w 803"/>
              <a:gd name="T33" fmla="*/ 1116 h 1432"/>
              <a:gd name="T34" fmla="*/ 395 w 803"/>
              <a:gd name="T35" fmla="*/ 1146 h 1432"/>
              <a:gd name="T36" fmla="*/ 364 w 803"/>
              <a:gd name="T37" fmla="*/ 1276 h 1432"/>
              <a:gd name="T38" fmla="*/ 340 w 803"/>
              <a:gd name="T39" fmla="*/ 1304 h 1432"/>
              <a:gd name="T40" fmla="*/ 332 w 803"/>
              <a:gd name="T41" fmla="*/ 1334 h 1432"/>
              <a:gd name="T42" fmla="*/ 327 w 803"/>
              <a:gd name="T43" fmla="*/ 1382 h 1432"/>
              <a:gd name="T44" fmla="*/ 385 w 803"/>
              <a:gd name="T45" fmla="*/ 1399 h 1432"/>
              <a:gd name="T46" fmla="*/ 417 w 803"/>
              <a:gd name="T47" fmla="*/ 1376 h 1432"/>
              <a:gd name="T48" fmla="*/ 548 w 803"/>
              <a:gd name="T49" fmla="*/ 1430 h 1432"/>
              <a:gd name="T50" fmla="*/ 622 w 803"/>
              <a:gd name="T51" fmla="*/ 1421 h 1432"/>
              <a:gd name="T52" fmla="*/ 649 w 803"/>
              <a:gd name="T53" fmla="*/ 1382 h 1432"/>
              <a:gd name="T54" fmla="*/ 642 w 803"/>
              <a:gd name="T55" fmla="*/ 1352 h 1432"/>
              <a:gd name="T56" fmla="*/ 606 w 803"/>
              <a:gd name="T57" fmla="*/ 1339 h 1432"/>
              <a:gd name="T58" fmla="*/ 646 w 803"/>
              <a:gd name="T59" fmla="*/ 1335 h 1432"/>
              <a:gd name="T60" fmla="*/ 697 w 803"/>
              <a:gd name="T61" fmla="*/ 1310 h 1432"/>
              <a:gd name="T62" fmla="*/ 705 w 803"/>
              <a:gd name="T63" fmla="*/ 1278 h 1432"/>
              <a:gd name="T64" fmla="*/ 692 w 803"/>
              <a:gd name="T65" fmla="*/ 1252 h 1432"/>
              <a:gd name="T66" fmla="*/ 554 w 803"/>
              <a:gd name="T67" fmla="*/ 1202 h 1432"/>
              <a:gd name="T68" fmla="*/ 538 w 803"/>
              <a:gd name="T69" fmla="*/ 1170 h 1432"/>
              <a:gd name="T70" fmla="*/ 568 w 803"/>
              <a:gd name="T71" fmla="*/ 1108 h 1432"/>
              <a:gd name="T72" fmla="*/ 616 w 803"/>
              <a:gd name="T73" fmla="*/ 1108 h 1432"/>
              <a:gd name="T74" fmla="*/ 649 w 803"/>
              <a:gd name="T75" fmla="*/ 1122 h 1432"/>
              <a:gd name="T76" fmla="*/ 670 w 803"/>
              <a:gd name="T77" fmla="*/ 1121 h 1432"/>
              <a:gd name="T78" fmla="*/ 696 w 803"/>
              <a:gd name="T79" fmla="*/ 1027 h 1432"/>
              <a:gd name="T80" fmla="*/ 704 w 803"/>
              <a:gd name="T81" fmla="*/ 890 h 1432"/>
              <a:gd name="T82" fmla="*/ 713 w 803"/>
              <a:gd name="T83" fmla="*/ 817 h 1432"/>
              <a:gd name="T84" fmla="*/ 683 w 803"/>
              <a:gd name="T85" fmla="*/ 758 h 1432"/>
              <a:gd name="T86" fmla="*/ 654 w 803"/>
              <a:gd name="T87" fmla="*/ 715 h 1432"/>
              <a:gd name="T88" fmla="*/ 554 w 803"/>
              <a:gd name="T89" fmla="*/ 350 h 1432"/>
              <a:gd name="T90" fmla="*/ 622 w 803"/>
              <a:gd name="T91" fmla="*/ 340 h 1432"/>
              <a:gd name="T92" fmla="*/ 658 w 803"/>
              <a:gd name="T93" fmla="*/ 323 h 1432"/>
              <a:gd name="T94" fmla="*/ 672 w 803"/>
              <a:gd name="T95" fmla="*/ 293 h 1432"/>
              <a:gd name="T96" fmla="*/ 707 w 803"/>
              <a:gd name="T97" fmla="*/ 270 h 1432"/>
              <a:gd name="T98" fmla="*/ 738 w 803"/>
              <a:gd name="T99" fmla="*/ 255 h 1432"/>
              <a:gd name="T100" fmla="*/ 775 w 803"/>
              <a:gd name="T101" fmla="*/ 245 h 1432"/>
              <a:gd name="T102" fmla="*/ 796 w 803"/>
              <a:gd name="T103" fmla="*/ 245 h 1432"/>
              <a:gd name="T104" fmla="*/ 800 w 803"/>
              <a:gd name="T105" fmla="*/ 133 h 1432"/>
              <a:gd name="T106" fmla="*/ 763 w 803"/>
              <a:gd name="T107" fmla="*/ 85 h 1432"/>
              <a:gd name="T108" fmla="*/ 410 w 803"/>
              <a:gd name="T109" fmla="*/ 608 h 1432"/>
              <a:gd name="T110" fmla="*/ 449 w 803"/>
              <a:gd name="T111" fmla="*/ 542 h 1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03" h="1432">
                <a:moveTo>
                  <a:pt x="743" y="70"/>
                </a:moveTo>
                <a:lnTo>
                  <a:pt x="743" y="70"/>
                </a:lnTo>
                <a:lnTo>
                  <a:pt x="737" y="61"/>
                </a:lnTo>
                <a:lnTo>
                  <a:pt x="728" y="50"/>
                </a:lnTo>
                <a:lnTo>
                  <a:pt x="716" y="38"/>
                </a:lnTo>
                <a:lnTo>
                  <a:pt x="701" y="26"/>
                </a:lnTo>
                <a:lnTo>
                  <a:pt x="692" y="20"/>
                </a:lnTo>
                <a:lnTo>
                  <a:pt x="683" y="14"/>
                </a:lnTo>
                <a:lnTo>
                  <a:pt x="672" y="11"/>
                </a:lnTo>
                <a:lnTo>
                  <a:pt x="662" y="7"/>
                </a:lnTo>
                <a:lnTo>
                  <a:pt x="650" y="3"/>
                </a:lnTo>
                <a:lnTo>
                  <a:pt x="638" y="1"/>
                </a:lnTo>
                <a:lnTo>
                  <a:pt x="638" y="1"/>
                </a:lnTo>
                <a:lnTo>
                  <a:pt x="614" y="0"/>
                </a:lnTo>
                <a:lnTo>
                  <a:pt x="593" y="1"/>
                </a:lnTo>
                <a:lnTo>
                  <a:pt x="573" y="4"/>
                </a:lnTo>
                <a:lnTo>
                  <a:pt x="558" y="9"/>
                </a:lnTo>
                <a:lnTo>
                  <a:pt x="543" y="14"/>
                </a:lnTo>
                <a:lnTo>
                  <a:pt x="531" y="21"/>
                </a:lnTo>
                <a:lnTo>
                  <a:pt x="511" y="33"/>
                </a:lnTo>
                <a:lnTo>
                  <a:pt x="511" y="33"/>
                </a:lnTo>
                <a:lnTo>
                  <a:pt x="504" y="40"/>
                </a:lnTo>
                <a:lnTo>
                  <a:pt x="496" y="50"/>
                </a:lnTo>
                <a:lnTo>
                  <a:pt x="488" y="61"/>
                </a:lnTo>
                <a:lnTo>
                  <a:pt x="481" y="74"/>
                </a:lnTo>
                <a:lnTo>
                  <a:pt x="467" y="100"/>
                </a:lnTo>
                <a:lnTo>
                  <a:pt x="460" y="112"/>
                </a:lnTo>
                <a:lnTo>
                  <a:pt x="453" y="123"/>
                </a:lnTo>
                <a:lnTo>
                  <a:pt x="453" y="123"/>
                </a:lnTo>
                <a:lnTo>
                  <a:pt x="449" y="127"/>
                </a:lnTo>
                <a:lnTo>
                  <a:pt x="446" y="131"/>
                </a:lnTo>
                <a:lnTo>
                  <a:pt x="436" y="135"/>
                </a:lnTo>
                <a:lnTo>
                  <a:pt x="424" y="137"/>
                </a:lnTo>
                <a:lnTo>
                  <a:pt x="410" y="140"/>
                </a:lnTo>
                <a:lnTo>
                  <a:pt x="378" y="144"/>
                </a:lnTo>
                <a:lnTo>
                  <a:pt x="361" y="148"/>
                </a:lnTo>
                <a:lnTo>
                  <a:pt x="343" y="155"/>
                </a:lnTo>
                <a:lnTo>
                  <a:pt x="343" y="155"/>
                </a:lnTo>
                <a:lnTo>
                  <a:pt x="308" y="170"/>
                </a:lnTo>
                <a:lnTo>
                  <a:pt x="278" y="185"/>
                </a:lnTo>
                <a:lnTo>
                  <a:pt x="253" y="201"/>
                </a:lnTo>
                <a:lnTo>
                  <a:pt x="232" y="218"/>
                </a:lnTo>
                <a:lnTo>
                  <a:pt x="232" y="218"/>
                </a:lnTo>
                <a:lnTo>
                  <a:pt x="223" y="226"/>
                </a:lnTo>
                <a:lnTo>
                  <a:pt x="217" y="235"/>
                </a:lnTo>
                <a:lnTo>
                  <a:pt x="208" y="250"/>
                </a:lnTo>
                <a:lnTo>
                  <a:pt x="204" y="258"/>
                </a:lnTo>
                <a:lnTo>
                  <a:pt x="200" y="263"/>
                </a:lnTo>
                <a:lnTo>
                  <a:pt x="196" y="267"/>
                </a:lnTo>
                <a:lnTo>
                  <a:pt x="190" y="271"/>
                </a:lnTo>
                <a:lnTo>
                  <a:pt x="190" y="271"/>
                </a:lnTo>
                <a:lnTo>
                  <a:pt x="169" y="279"/>
                </a:lnTo>
                <a:lnTo>
                  <a:pt x="163" y="282"/>
                </a:lnTo>
                <a:lnTo>
                  <a:pt x="185" y="287"/>
                </a:lnTo>
                <a:lnTo>
                  <a:pt x="185" y="287"/>
                </a:lnTo>
                <a:lnTo>
                  <a:pt x="183" y="295"/>
                </a:lnTo>
                <a:lnTo>
                  <a:pt x="182" y="300"/>
                </a:lnTo>
                <a:lnTo>
                  <a:pt x="181" y="301"/>
                </a:lnTo>
                <a:lnTo>
                  <a:pt x="179" y="303"/>
                </a:lnTo>
                <a:lnTo>
                  <a:pt x="179" y="303"/>
                </a:lnTo>
                <a:lnTo>
                  <a:pt x="178" y="304"/>
                </a:lnTo>
                <a:lnTo>
                  <a:pt x="178" y="307"/>
                </a:lnTo>
                <a:lnTo>
                  <a:pt x="178" y="316"/>
                </a:lnTo>
                <a:lnTo>
                  <a:pt x="179" y="329"/>
                </a:lnTo>
                <a:lnTo>
                  <a:pt x="179" y="329"/>
                </a:lnTo>
                <a:lnTo>
                  <a:pt x="136" y="418"/>
                </a:lnTo>
                <a:lnTo>
                  <a:pt x="99" y="489"/>
                </a:lnTo>
                <a:lnTo>
                  <a:pt x="82" y="518"/>
                </a:lnTo>
                <a:lnTo>
                  <a:pt x="69" y="541"/>
                </a:lnTo>
                <a:lnTo>
                  <a:pt x="69" y="541"/>
                </a:lnTo>
                <a:lnTo>
                  <a:pt x="22" y="608"/>
                </a:lnTo>
                <a:lnTo>
                  <a:pt x="5" y="633"/>
                </a:lnTo>
                <a:lnTo>
                  <a:pt x="1" y="642"/>
                </a:lnTo>
                <a:lnTo>
                  <a:pt x="0" y="646"/>
                </a:lnTo>
                <a:lnTo>
                  <a:pt x="0" y="646"/>
                </a:lnTo>
                <a:lnTo>
                  <a:pt x="4" y="654"/>
                </a:lnTo>
                <a:lnTo>
                  <a:pt x="12" y="665"/>
                </a:lnTo>
                <a:lnTo>
                  <a:pt x="21" y="678"/>
                </a:lnTo>
                <a:lnTo>
                  <a:pt x="21" y="678"/>
                </a:lnTo>
                <a:lnTo>
                  <a:pt x="18" y="686"/>
                </a:lnTo>
                <a:lnTo>
                  <a:pt x="14" y="706"/>
                </a:lnTo>
                <a:lnTo>
                  <a:pt x="9" y="736"/>
                </a:lnTo>
                <a:lnTo>
                  <a:pt x="7" y="754"/>
                </a:lnTo>
                <a:lnTo>
                  <a:pt x="5" y="772"/>
                </a:lnTo>
                <a:lnTo>
                  <a:pt x="5" y="792"/>
                </a:lnTo>
                <a:lnTo>
                  <a:pt x="7" y="812"/>
                </a:lnTo>
                <a:lnTo>
                  <a:pt x="9" y="830"/>
                </a:lnTo>
                <a:lnTo>
                  <a:pt x="14" y="850"/>
                </a:lnTo>
                <a:lnTo>
                  <a:pt x="21" y="867"/>
                </a:lnTo>
                <a:lnTo>
                  <a:pt x="25" y="875"/>
                </a:lnTo>
                <a:lnTo>
                  <a:pt x="30" y="884"/>
                </a:lnTo>
                <a:lnTo>
                  <a:pt x="36" y="891"/>
                </a:lnTo>
                <a:lnTo>
                  <a:pt x="42" y="899"/>
                </a:lnTo>
                <a:lnTo>
                  <a:pt x="50" y="906"/>
                </a:lnTo>
                <a:lnTo>
                  <a:pt x="58" y="911"/>
                </a:lnTo>
                <a:lnTo>
                  <a:pt x="58" y="911"/>
                </a:lnTo>
                <a:lnTo>
                  <a:pt x="75" y="921"/>
                </a:lnTo>
                <a:lnTo>
                  <a:pt x="94" y="931"/>
                </a:lnTo>
                <a:lnTo>
                  <a:pt x="111" y="939"/>
                </a:lnTo>
                <a:lnTo>
                  <a:pt x="129" y="945"/>
                </a:lnTo>
                <a:lnTo>
                  <a:pt x="146" y="951"/>
                </a:lnTo>
                <a:lnTo>
                  <a:pt x="163" y="956"/>
                </a:lnTo>
                <a:lnTo>
                  <a:pt x="198" y="964"/>
                </a:lnTo>
                <a:lnTo>
                  <a:pt x="227" y="968"/>
                </a:lnTo>
                <a:lnTo>
                  <a:pt x="253" y="972"/>
                </a:lnTo>
                <a:lnTo>
                  <a:pt x="285" y="974"/>
                </a:lnTo>
                <a:lnTo>
                  <a:pt x="285" y="974"/>
                </a:lnTo>
                <a:lnTo>
                  <a:pt x="348" y="984"/>
                </a:lnTo>
                <a:lnTo>
                  <a:pt x="395" y="990"/>
                </a:lnTo>
                <a:lnTo>
                  <a:pt x="395" y="990"/>
                </a:lnTo>
                <a:lnTo>
                  <a:pt x="376" y="1048"/>
                </a:lnTo>
                <a:lnTo>
                  <a:pt x="362" y="1088"/>
                </a:lnTo>
                <a:lnTo>
                  <a:pt x="359" y="1101"/>
                </a:lnTo>
                <a:lnTo>
                  <a:pt x="359" y="1105"/>
                </a:lnTo>
                <a:lnTo>
                  <a:pt x="359" y="1107"/>
                </a:lnTo>
                <a:lnTo>
                  <a:pt x="359" y="1107"/>
                </a:lnTo>
                <a:lnTo>
                  <a:pt x="364" y="1108"/>
                </a:lnTo>
                <a:lnTo>
                  <a:pt x="370" y="1111"/>
                </a:lnTo>
                <a:lnTo>
                  <a:pt x="377" y="1116"/>
                </a:lnTo>
                <a:lnTo>
                  <a:pt x="385" y="1122"/>
                </a:lnTo>
                <a:lnTo>
                  <a:pt x="385" y="1122"/>
                </a:lnTo>
                <a:lnTo>
                  <a:pt x="388" y="1125"/>
                </a:lnTo>
                <a:lnTo>
                  <a:pt x="389" y="1129"/>
                </a:lnTo>
                <a:lnTo>
                  <a:pt x="391" y="1136"/>
                </a:lnTo>
                <a:lnTo>
                  <a:pt x="393" y="1144"/>
                </a:lnTo>
                <a:lnTo>
                  <a:pt x="395" y="1146"/>
                </a:lnTo>
                <a:lnTo>
                  <a:pt x="398" y="1149"/>
                </a:lnTo>
                <a:lnTo>
                  <a:pt x="398" y="1149"/>
                </a:lnTo>
                <a:lnTo>
                  <a:pt x="378" y="1227"/>
                </a:lnTo>
                <a:lnTo>
                  <a:pt x="369" y="1260"/>
                </a:lnTo>
                <a:lnTo>
                  <a:pt x="366" y="1271"/>
                </a:lnTo>
                <a:lnTo>
                  <a:pt x="364" y="1276"/>
                </a:lnTo>
                <a:lnTo>
                  <a:pt x="364" y="1276"/>
                </a:lnTo>
                <a:lnTo>
                  <a:pt x="352" y="1289"/>
                </a:lnTo>
                <a:lnTo>
                  <a:pt x="347" y="1294"/>
                </a:lnTo>
                <a:lnTo>
                  <a:pt x="343" y="1297"/>
                </a:lnTo>
                <a:lnTo>
                  <a:pt x="343" y="1297"/>
                </a:lnTo>
                <a:lnTo>
                  <a:pt x="340" y="1298"/>
                </a:lnTo>
                <a:lnTo>
                  <a:pt x="340" y="1301"/>
                </a:lnTo>
                <a:lnTo>
                  <a:pt x="340" y="1304"/>
                </a:lnTo>
                <a:lnTo>
                  <a:pt x="337" y="1308"/>
                </a:lnTo>
                <a:lnTo>
                  <a:pt x="337" y="1308"/>
                </a:lnTo>
                <a:lnTo>
                  <a:pt x="335" y="1313"/>
                </a:lnTo>
                <a:lnTo>
                  <a:pt x="332" y="1321"/>
                </a:lnTo>
                <a:lnTo>
                  <a:pt x="332" y="1329"/>
                </a:lnTo>
                <a:lnTo>
                  <a:pt x="332" y="1334"/>
                </a:lnTo>
                <a:lnTo>
                  <a:pt x="332" y="1334"/>
                </a:lnTo>
                <a:lnTo>
                  <a:pt x="332" y="1337"/>
                </a:lnTo>
                <a:lnTo>
                  <a:pt x="331" y="1342"/>
                </a:lnTo>
                <a:lnTo>
                  <a:pt x="326" y="1355"/>
                </a:lnTo>
                <a:lnTo>
                  <a:pt x="324" y="1363"/>
                </a:lnTo>
                <a:lnTo>
                  <a:pt x="323" y="1370"/>
                </a:lnTo>
                <a:lnTo>
                  <a:pt x="324" y="1376"/>
                </a:lnTo>
                <a:lnTo>
                  <a:pt x="327" y="1382"/>
                </a:lnTo>
                <a:lnTo>
                  <a:pt x="327" y="1382"/>
                </a:lnTo>
                <a:lnTo>
                  <a:pt x="332" y="1386"/>
                </a:lnTo>
                <a:lnTo>
                  <a:pt x="341" y="1390"/>
                </a:lnTo>
                <a:lnTo>
                  <a:pt x="352" y="1393"/>
                </a:lnTo>
                <a:lnTo>
                  <a:pt x="364" y="1396"/>
                </a:lnTo>
                <a:lnTo>
                  <a:pt x="374" y="1399"/>
                </a:lnTo>
                <a:lnTo>
                  <a:pt x="385" y="1399"/>
                </a:lnTo>
                <a:lnTo>
                  <a:pt x="391" y="1399"/>
                </a:lnTo>
                <a:lnTo>
                  <a:pt x="394" y="1399"/>
                </a:lnTo>
                <a:lnTo>
                  <a:pt x="395" y="1397"/>
                </a:lnTo>
                <a:lnTo>
                  <a:pt x="395" y="1397"/>
                </a:lnTo>
                <a:lnTo>
                  <a:pt x="401" y="1391"/>
                </a:lnTo>
                <a:lnTo>
                  <a:pt x="407" y="1384"/>
                </a:lnTo>
                <a:lnTo>
                  <a:pt x="417" y="1376"/>
                </a:lnTo>
                <a:lnTo>
                  <a:pt x="432" y="1408"/>
                </a:lnTo>
                <a:lnTo>
                  <a:pt x="432" y="1408"/>
                </a:lnTo>
                <a:lnTo>
                  <a:pt x="465" y="1416"/>
                </a:lnTo>
                <a:lnTo>
                  <a:pt x="497" y="1424"/>
                </a:lnTo>
                <a:lnTo>
                  <a:pt x="533" y="1429"/>
                </a:lnTo>
                <a:lnTo>
                  <a:pt x="533" y="1429"/>
                </a:lnTo>
                <a:lnTo>
                  <a:pt x="548" y="1430"/>
                </a:lnTo>
                <a:lnTo>
                  <a:pt x="563" y="1432"/>
                </a:lnTo>
                <a:lnTo>
                  <a:pt x="576" y="1430"/>
                </a:lnTo>
                <a:lnTo>
                  <a:pt x="588" y="1430"/>
                </a:lnTo>
                <a:lnTo>
                  <a:pt x="605" y="1427"/>
                </a:lnTo>
                <a:lnTo>
                  <a:pt x="617" y="1424"/>
                </a:lnTo>
                <a:lnTo>
                  <a:pt x="617" y="1424"/>
                </a:lnTo>
                <a:lnTo>
                  <a:pt x="622" y="1421"/>
                </a:lnTo>
                <a:lnTo>
                  <a:pt x="627" y="1417"/>
                </a:lnTo>
                <a:lnTo>
                  <a:pt x="634" y="1412"/>
                </a:lnTo>
                <a:lnTo>
                  <a:pt x="639" y="1405"/>
                </a:lnTo>
                <a:lnTo>
                  <a:pt x="643" y="1399"/>
                </a:lnTo>
                <a:lnTo>
                  <a:pt x="647" y="1392"/>
                </a:lnTo>
                <a:lnTo>
                  <a:pt x="649" y="1386"/>
                </a:lnTo>
                <a:lnTo>
                  <a:pt x="649" y="1382"/>
                </a:lnTo>
                <a:lnTo>
                  <a:pt x="649" y="1382"/>
                </a:lnTo>
                <a:lnTo>
                  <a:pt x="647" y="1378"/>
                </a:lnTo>
                <a:lnTo>
                  <a:pt x="647" y="1374"/>
                </a:lnTo>
                <a:lnTo>
                  <a:pt x="646" y="1364"/>
                </a:lnTo>
                <a:lnTo>
                  <a:pt x="646" y="1360"/>
                </a:lnTo>
                <a:lnTo>
                  <a:pt x="645" y="1356"/>
                </a:lnTo>
                <a:lnTo>
                  <a:pt x="642" y="1352"/>
                </a:lnTo>
                <a:lnTo>
                  <a:pt x="638" y="1350"/>
                </a:lnTo>
                <a:lnTo>
                  <a:pt x="638" y="1350"/>
                </a:lnTo>
                <a:lnTo>
                  <a:pt x="634" y="1347"/>
                </a:lnTo>
                <a:lnTo>
                  <a:pt x="635" y="1347"/>
                </a:lnTo>
                <a:lnTo>
                  <a:pt x="635" y="1347"/>
                </a:lnTo>
                <a:lnTo>
                  <a:pt x="606" y="1339"/>
                </a:lnTo>
                <a:lnTo>
                  <a:pt x="606" y="1339"/>
                </a:lnTo>
                <a:lnTo>
                  <a:pt x="588" y="1334"/>
                </a:lnTo>
                <a:lnTo>
                  <a:pt x="591" y="1334"/>
                </a:lnTo>
                <a:lnTo>
                  <a:pt x="591" y="1334"/>
                </a:lnTo>
                <a:lnTo>
                  <a:pt x="606" y="1335"/>
                </a:lnTo>
                <a:lnTo>
                  <a:pt x="621" y="1337"/>
                </a:lnTo>
                <a:lnTo>
                  <a:pt x="634" y="1335"/>
                </a:lnTo>
                <a:lnTo>
                  <a:pt x="646" y="1335"/>
                </a:lnTo>
                <a:lnTo>
                  <a:pt x="663" y="1331"/>
                </a:lnTo>
                <a:lnTo>
                  <a:pt x="675" y="1329"/>
                </a:lnTo>
                <a:lnTo>
                  <a:pt x="675" y="1329"/>
                </a:lnTo>
                <a:lnTo>
                  <a:pt x="680" y="1326"/>
                </a:lnTo>
                <a:lnTo>
                  <a:pt x="685" y="1322"/>
                </a:lnTo>
                <a:lnTo>
                  <a:pt x="692" y="1317"/>
                </a:lnTo>
                <a:lnTo>
                  <a:pt x="697" y="1310"/>
                </a:lnTo>
                <a:lnTo>
                  <a:pt x="701" y="1304"/>
                </a:lnTo>
                <a:lnTo>
                  <a:pt x="705" y="1297"/>
                </a:lnTo>
                <a:lnTo>
                  <a:pt x="707" y="1290"/>
                </a:lnTo>
                <a:lnTo>
                  <a:pt x="707" y="1286"/>
                </a:lnTo>
                <a:lnTo>
                  <a:pt x="707" y="1286"/>
                </a:lnTo>
                <a:lnTo>
                  <a:pt x="705" y="1282"/>
                </a:lnTo>
                <a:lnTo>
                  <a:pt x="705" y="1278"/>
                </a:lnTo>
                <a:lnTo>
                  <a:pt x="704" y="1269"/>
                </a:lnTo>
                <a:lnTo>
                  <a:pt x="704" y="1265"/>
                </a:lnTo>
                <a:lnTo>
                  <a:pt x="703" y="1261"/>
                </a:lnTo>
                <a:lnTo>
                  <a:pt x="700" y="1257"/>
                </a:lnTo>
                <a:lnTo>
                  <a:pt x="696" y="1255"/>
                </a:lnTo>
                <a:lnTo>
                  <a:pt x="696" y="1255"/>
                </a:lnTo>
                <a:lnTo>
                  <a:pt x="692" y="1252"/>
                </a:lnTo>
                <a:lnTo>
                  <a:pt x="693" y="1252"/>
                </a:lnTo>
                <a:lnTo>
                  <a:pt x="693" y="1252"/>
                </a:lnTo>
                <a:lnTo>
                  <a:pt x="664" y="1244"/>
                </a:lnTo>
                <a:lnTo>
                  <a:pt x="664" y="1244"/>
                </a:lnTo>
                <a:lnTo>
                  <a:pt x="630" y="1232"/>
                </a:lnTo>
                <a:lnTo>
                  <a:pt x="598" y="1220"/>
                </a:lnTo>
                <a:lnTo>
                  <a:pt x="554" y="1202"/>
                </a:lnTo>
                <a:lnTo>
                  <a:pt x="554" y="1202"/>
                </a:lnTo>
                <a:lnTo>
                  <a:pt x="542" y="1196"/>
                </a:lnTo>
                <a:lnTo>
                  <a:pt x="539" y="1195"/>
                </a:lnTo>
                <a:lnTo>
                  <a:pt x="538" y="1193"/>
                </a:lnTo>
                <a:lnTo>
                  <a:pt x="538" y="1190"/>
                </a:lnTo>
                <a:lnTo>
                  <a:pt x="538" y="1186"/>
                </a:lnTo>
                <a:lnTo>
                  <a:pt x="538" y="1170"/>
                </a:lnTo>
                <a:lnTo>
                  <a:pt x="538" y="1170"/>
                </a:lnTo>
                <a:lnTo>
                  <a:pt x="539" y="1162"/>
                </a:lnTo>
                <a:lnTo>
                  <a:pt x="540" y="1150"/>
                </a:lnTo>
                <a:lnTo>
                  <a:pt x="547" y="1121"/>
                </a:lnTo>
                <a:lnTo>
                  <a:pt x="547" y="1121"/>
                </a:lnTo>
                <a:lnTo>
                  <a:pt x="562" y="1111"/>
                </a:lnTo>
                <a:lnTo>
                  <a:pt x="568" y="1108"/>
                </a:lnTo>
                <a:lnTo>
                  <a:pt x="575" y="1107"/>
                </a:lnTo>
                <a:lnTo>
                  <a:pt x="575" y="1107"/>
                </a:lnTo>
                <a:lnTo>
                  <a:pt x="588" y="1105"/>
                </a:lnTo>
                <a:lnTo>
                  <a:pt x="598" y="1104"/>
                </a:lnTo>
                <a:lnTo>
                  <a:pt x="604" y="1105"/>
                </a:lnTo>
                <a:lnTo>
                  <a:pt x="609" y="1105"/>
                </a:lnTo>
                <a:lnTo>
                  <a:pt x="616" y="1108"/>
                </a:lnTo>
                <a:lnTo>
                  <a:pt x="622" y="1112"/>
                </a:lnTo>
                <a:lnTo>
                  <a:pt x="622" y="1112"/>
                </a:lnTo>
                <a:lnTo>
                  <a:pt x="634" y="1118"/>
                </a:lnTo>
                <a:lnTo>
                  <a:pt x="642" y="1121"/>
                </a:lnTo>
                <a:lnTo>
                  <a:pt x="646" y="1122"/>
                </a:lnTo>
                <a:lnTo>
                  <a:pt x="649" y="1122"/>
                </a:lnTo>
                <a:lnTo>
                  <a:pt x="649" y="1122"/>
                </a:lnTo>
                <a:lnTo>
                  <a:pt x="650" y="1124"/>
                </a:lnTo>
                <a:lnTo>
                  <a:pt x="652" y="1125"/>
                </a:lnTo>
                <a:lnTo>
                  <a:pt x="654" y="1126"/>
                </a:lnTo>
                <a:lnTo>
                  <a:pt x="658" y="1128"/>
                </a:lnTo>
                <a:lnTo>
                  <a:pt x="660" y="1128"/>
                </a:lnTo>
                <a:lnTo>
                  <a:pt x="664" y="1126"/>
                </a:lnTo>
                <a:lnTo>
                  <a:pt x="670" y="1121"/>
                </a:lnTo>
                <a:lnTo>
                  <a:pt x="675" y="1112"/>
                </a:lnTo>
                <a:lnTo>
                  <a:pt x="675" y="1112"/>
                </a:lnTo>
                <a:lnTo>
                  <a:pt x="685" y="1091"/>
                </a:lnTo>
                <a:lnTo>
                  <a:pt x="692" y="1070"/>
                </a:lnTo>
                <a:lnTo>
                  <a:pt x="695" y="1050"/>
                </a:lnTo>
                <a:lnTo>
                  <a:pt x="696" y="1027"/>
                </a:lnTo>
                <a:lnTo>
                  <a:pt x="696" y="1027"/>
                </a:lnTo>
                <a:lnTo>
                  <a:pt x="695" y="994"/>
                </a:lnTo>
                <a:lnTo>
                  <a:pt x="693" y="952"/>
                </a:lnTo>
                <a:lnTo>
                  <a:pt x="691" y="900"/>
                </a:lnTo>
                <a:lnTo>
                  <a:pt x="691" y="900"/>
                </a:lnTo>
                <a:lnTo>
                  <a:pt x="693" y="899"/>
                </a:lnTo>
                <a:lnTo>
                  <a:pt x="700" y="894"/>
                </a:lnTo>
                <a:lnTo>
                  <a:pt x="704" y="890"/>
                </a:lnTo>
                <a:lnTo>
                  <a:pt x="708" y="886"/>
                </a:lnTo>
                <a:lnTo>
                  <a:pt x="710" y="880"/>
                </a:lnTo>
                <a:lnTo>
                  <a:pt x="712" y="874"/>
                </a:lnTo>
                <a:lnTo>
                  <a:pt x="712" y="874"/>
                </a:lnTo>
                <a:lnTo>
                  <a:pt x="713" y="855"/>
                </a:lnTo>
                <a:lnTo>
                  <a:pt x="714" y="830"/>
                </a:lnTo>
                <a:lnTo>
                  <a:pt x="713" y="817"/>
                </a:lnTo>
                <a:lnTo>
                  <a:pt x="712" y="806"/>
                </a:lnTo>
                <a:lnTo>
                  <a:pt x="710" y="796"/>
                </a:lnTo>
                <a:lnTo>
                  <a:pt x="707" y="789"/>
                </a:lnTo>
                <a:lnTo>
                  <a:pt x="707" y="789"/>
                </a:lnTo>
                <a:lnTo>
                  <a:pt x="692" y="767"/>
                </a:lnTo>
                <a:lnTo>
                  <a:pt x="685" y="760"/>
                </a:lnTo>
                <a:lnTo>
                  <a:pt x="683" y="758"/>
                </a:lnTo>
                <a:lnTo>
                  <a:pt x="680" y="758"/>
                </a:lnTo>
                <a:lnTo>
                  <a:pt x="680" y="758"/>
                </a:lnTo>
                <a:lnTo>
                  <a:pt x="678" y="756"/>
                </a:lnTo>
                <a:lnTo>
                  <a:pt x="674" y="754"/>
                </a:lnTo>
                <a:lnTo>
                  <a:pt x="663" y="744"/>
                </a:lnTo>
                <a:lnTo>
                  <a:pt x="649" y="731"/>
                </a:lnTo>
                <a:lnTo>
                  <a:pt x="654" y="715"/>
                </a:lnTo>
                <a:lnTo>
                  <a:pt x="538" y="525"/>
                </a:lnTo>
                <a:lnTo>
                  <a:pt x="538" y="525"/>
                </a:lnTo>
                <a:lnTo>
                  <a:pt x="547" y="438"/>
                </a:lnTo>
                <a:lnTo>
                  <a:pt x="552" y="378"/>
                </a:lnTo>
                <a:lnTo>
                  <a:pt x="554" y="358"/>
                </a:lnTo>
                <a:lnTo>
                  <a:pt x="554" y="350"/>
                </a:lnTo>
                <a:lnTo>
                  <a:pt x="554" y="350"/>
                </a:lnTo>
                <a:lnTo>
                  <a:pt x="563" y="352"/>
                </a:lnTo>
                <a:lnTo>
                  <a:pt x="580" y="356"/>
                </a:lnTo>
                <a:lnTo>
                  <a:pt x="580" y="356"/>
                </a:lnTo>
                <a:lnTo>
                  <a:pt x="588" y="354"/>
                </a:lnTo>
                <a:lnTo>
                  <a:pt x="600" y="352"/>
                </a:lnTo>
                <a:lnTo>
                  <a:pt x="612" y="346"/>
                </a:lnTo>
                <a:lnTo>
                  <a:pt x="622" y="340"/>
                </a:lnTo>
                <a:lnTo>
                  <a:pt x="622" y="340"/>
                </a:lnTo>
                <a:lnTo>
                  <a:pt x="639" y="327"/>
                </a:lnTo>
                <a:lnTo>
                  <a:pt x="649" y="319"/>
                </a:lnTo>
                <a:lnTo>
                  <a:pt x="649" y="319"/>
                </a:lnTo>
                <a:lnTo>
                  <a:pt x="650" y="320"/>
                </a:lnTo>
                <a:lnTo>
                  <a:pt x="652" y="321"/>
                </a:lnTo>
                <a:lnTo>
                  <a:pt x="658" y="323"/>
                </a:lnTo>
                <a:lnTo>
                  <a:pt x="660" y="321"/>
                </a:lnTo>
                <a:lnTo>
                  <a:pt x="664" y="319"/>
                </a:lnTo>
                <a:lnTo>
                  <a:pt x="664" y="319"/>
                </a:lnTo>
                <a:lnTo>
                  <a:pt x="667" y="315"/>
                </a:lnTo>
                <a:lnTo>
                  <a:pt x="670" y="312"/>
                </a:lnTo>
                <a:lnTo>
                  <a:pt x="672" y="303"/>
                </a:lnTo>
                <a:lnTo>
                  <a:pt x="672" y="293"/>
                </a:lnTo>
                <a:lnTo>
                  <a:pt x="675" y="287"/>
                </a:lnTo>
                <a:lnTo>
                  <a:pt x="675" y="287"/>
                </a:lnTo>
                <a:lnTo>
                  <a:pt x="678" y="284"/>
                </a:lnTo>
                <a:lnTo>
                  <a:pt x="680" y="282"/>
                </a:lnTo>
                <a:lnTo>
                  <a:pt x="689" y="278"/>
                </a:lnTo>
                <a:lnTo>
                  <a:pt x="701" y="272"/>
                </a:lnTo>
                <a:lnTo>
                  <a:pt x="707" y="270"/>
                </a:lnTo>
                <a:lnTo>
                  <a:pt x="712" y="266"/>
                </a:lnTo>
                <a:lnTo>
                  <a:pt x="712" y="266"/>
                </a:lnTo>
                <a:lnTo>
                  <a:pt x="717" y="260"/>
                </a:lnTo>
                <a:lnTo>
                  <a:pt x="721" y="254"/>
                </a:lnTo>
                <a:lnTo>
                  <a:pt x="730" y="241"/>
                </a:lnTo>
                <a:lnTo>
                  <a:pt x="738" y="223"/>
                </a:lnTo>
                <a:lnTo>
                  <a:pt x="738" y="255"/>
                </a:lnTo>
                <a:lnTo>
                  <a:pt x="754" y="234"/>
                </a:lnTo>
                <a:lnTo>
                  <a:pt x="754" y="271"/>
                </a:lnTo>
                <a:lnTo>
                  <a:pt x="754" y="271"/>
                </a:lnTo>
                <a:lnTo>
                  <a:pt x="761" y="263"/>
                </a:lnTo>
                <a:lnTo>
                  <a:pt x="768" y="255"/>
                </a:lnTo>
                <a:lnTo>
                  <a:pt x="775" y="245"/>
                </a:lnTo>
                <a:lnTo>
                  <a:pt x="775" y="245"/>
                </a:lnTo>
                <a:lnTo>
                  <a:pt x="778" y="238"/>
                </a:lnTo>
                <a:lnTo>
                  <a:pt x="780" y="231"/>
                </a:lnTo>
                <a:lnTo>
                  <a:pt x="784" y="217"/>
                </a:lnTo>
                <a:lnTo>
                  <a:pt x="786" y="202"/>
                </a:lnTo>
                <a:lnTo>
                  <a:pt x="796" y="245"/>
                </a:lnTo>
                <a:lnTo>
                  <a:pt x="796" y="245"/>
                </a:lnTo>
                <a:lnTo>
                  <a:pt x="796" y="245"/>
                </a:lnTo>
                <a:lnTo>
                  <a:pt x="797" y="239"/>
                </a:lnTo>
                <a:lnTo>
                  <a:pt x="800" y="226"/>
                </a:lnTo>
                <a:lnTo>
                  <a:pt x="801" y="197"/>
                </a:lnTo>
                <a:lnTo>
                  <a:pt x="801" y="197"/>
                </a:lnTo>
                <a:lnTo>
                  <a:pt x="803" y="165"/>
                </a:lnTo>
                <a:lnTo>
                  <a:pt x="801" y="143"/>
                </a:lnTo>
                <a:lnTo>
                  <a:pt x="800" y="133"/>
                </a:lnTo>
                <a:lnTo>
                  <a:pt x="797" y="127"/>
                </a:lnTo>
                <a:lnTo>
                  <a:pt x="795" y="119"/>
                </a:lnTo>
                <a:lnTo>
                  <a:pt x="791" y="112"/>
                </a:lnTo>
                <a:lnTo>
                  <a:pt x="791" y="112"/>
                </a:lnTo>
                <a:lnTo>
                  <a:pt x="786" y="106"/>
                </a:lnTo>
                <a:lnTo>
                  <a:pt x="779" y="98"/>
                </a:lnTo>
                <a:lnTo>
                  <a:pt x="763" y="85"/>
                </a:lnTo>
                <a:lnTo>
                  <a:pt x="743" y="70"/>
                </a:lnTo>
                <a:lnTo>
                  <a:pt x="743" y="70"/>
                </a:lnTo>
                <a:close/>
                <a:moveTo>
                  <a:pt x="455" y="518"/>
                </a:moveTo>
                <a:lnTo>
                  <a:pt x="478" y="605"/>
                </a:lnTo>
                <a:lnTo>
                  <a:pt x="531" y="698"/>
                </a:lnTo>
                <a:lnTo>
                  <a:pt x="410" y="608"/>
                </a:lnTo>
                <a:lnTo>
                  <a:pt x="410" y="608"/>
                </a:lnTo>
                <a:lnTo>
                  <a:pt x="428" y="588"/>
                </a:lnTo>
                <a:lnTo>
                  <a:pt x="440" y="575"/>
                </a:lnTo>
                <a:lnTo>
                  <a:pt x="444" y="570"/>
                </a:lnTo>
                <a:lnTo>
                  <a:pt x="446" y="567"/>
                </a:lnTo>
                <a:lnTo>
                  <a:pt x="446" y="567"/>
                </a:lnTo>
                <a:lnTo>
                  <a:pt x="447" y="558"/>
                </a:lnTo>
                <a:lnTo>
                  <a:pt x="449" y="542"/>
                </a:lnTo>
                <a:lnTo>
                  <a:pt x="455" y="518"/>
                </a:lnTo>
                <a:lnTo>
                  <a:pt x="455" y="518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3334046F-5F27-BF1F-01F9-09C5BE747245}"/>
              </a:ext>
            </a:extLst>
          </p:cNvPr>
          <p:cNvSpPr>
            <a:spLocks noEditPoints="1"/>
          </p:cNvSpPr>
          <p:nvPr/>
        </p:nvSpPr>
        <p:spPr bwMode="auto">
          <a:xfrm>
            <a:off x="4333875" y="947738"/>
            <a:ext cx="1174750" cy="2501900"/>
          </a:xfrm>
          <a:custGeom>
            <a:avLst/>
            <a:gdLst>
              <a:gd name="T0" fmla="*/ 104 w 740"/>
              <a:gd name="T1" fmla="*/ 346 h 1576"/>
              <a:gd name="T2" fmla="*/ 50 w 740"/>
              <a:gd name="T3" fmla="*/ 415 h 1576"/>
              <a:gd name="T4" fmla="*/ 31 w 740"/>
              <a:gd name="T5" fmla="*/ 472 h 1576"/>
              <a:gd name="T6" fmla="*/ 27 w 740"/>
              <a:gd name="T7" fmla="*/ 505 h 1576"/>
              <a:gd name="T8" fmla="*/ 21 w 740"/>
              <a:gd name="T9" fmla="*/ 553 h 1576"/>
              <a:gd name="T10" fmla="*/ 32 w 740"/>
              <a:gd name="T11" fmla="*/ 807 h 1576"/>
              <a:gd name="T12" fmla="*/ 16 w 740"/>
              <a:gd name="T13" fmla="*/ 902 h 1576"/>
              <a:gd name="T14" fmla="*/ 42 w 740"/>
              <a:gd name="T15" fmla="*/ 1076 h 1576"/>
              <a:gd name="T16" fmla="*/ 71 w 740"/>
              <a:gd name="T17" fmla="*/ 1122 h 1576"/>
              <a:gd name="T18" fmla="*/ 162 w 740"/>
              <a:gd name="T19" fmla="*/ 1156 h 1576"/>
              <a:gd name="T20" fmla="*/ 385 w 740"/>
              <a:gd name="T21" fmla="*/ 1156 h 1576"/>
              <a:gd name="T22" fmla="*/ 421 w 740"/>
              <a:gd name="T23" fmla="*/ 1165 h 1576"/>
              <a:gd name="T24" fmla="*/ 388 w 740"/>
              <a:gd name="T25" fmla="*/ 1358 h 1576"/>
              <a:gd name="T26" fmla="*/ 347 w 740"/>
              <a:gd name="T27" fmla="*/ 1445 h 1576"/>
              <a:gd name="T28" fmla="*/ 322 w 740"/>
              <a:gd name="T29" fmla="*/ 1505 h 1576"/>
              <a:gd name="T30" fmla="*/ 334 w 740"/>
              <a:gd name="T31" fmla="*/ 1523 h 1576"/>
              <a:gd name="T32" fmla="*/ 346 w 740"/>
              <a:gd name="T33" fmla="*/ 1565 h 1576"/>
              <a:gd name="T34" fmla="*/ 412 w 740"/>
              <a:gd name="T35" fmla="*/ 1557 h 1576"/>
              <a:gd name="T36" fmla="*/ 516 w 740"/>
              <a:gd name="T37" fmla="*/ 1576 h 1576"/>
              <a:gd name="T38" fmla="*/ 611 w 740"/>
              <a:gd name="T39" fmla="*/ 1568 h 1576"/>
              <a:gd name="T40" fmla="*/ 633 w 740"/>
              <a:gd name="T41" fmla="*/ 1536 h 1576"/>
              <a:gd name="T42" fmla="*/ 629 w 740"/>
              <a:gd name="T43" fmla="*/ 1503 h 1576"/>
              <a:gd name="T44" fmla="*/ 616 w 740"/>
              <a:gd name="T45" fmla="*/ 1481 h 1576"/>
              <a:gd name="T46" fmla="*/ 535 w 740"/>
              <a:gd name="T47" fmla="*/ 1450 h 1576"/>
              <a:gd name="T48" fmla="*/ 484 w 740"/>
              <a:gd name="T49" fmla="*/ 1423 h 1576"/>
              <a:gd name="T50" fmla="*/ 484 w 740"/>
              <a:gd name="T51" fmla="*/ 1391 h 1576"/>
              <a:gd name="T52" fmla="*/ 533 w 740"/>
              <a:gd name="T53" fmla="*/ 1314 h 1576"/>
              <a:gd name="T54" fmla="*/ 633 w 740"/>
              <a:gd name="T55" fmla="*/ 1272 h 1576"/>
              <a:gd name="T56" fmla="*/ 669 w 740"/>
              <a:gd name="T57" fmla="*/ 1284 h 1576"/>
              <a:gd name="T58" fmla="*/ 678 w 740"/>
              <a:gd name="T59" fmla="*/ 1232 h 1576"/>
              <a:gd name="T60" fmla="*/ 707 w 740"/>
              <a:gd name="T61" fmla="*/ 1216 h 1576"/>
              <a:gd name="T62" fmla="*/ 738 w 740"/>
              <a:gd name="T63" fmla="*/ 1203 h 1576"/>
              <a:gd name="T64" fmla="*/ 717 w 740"/>
              <a:gd name="T65" fmla="*/ 1039 h 1576"/>
              <a:gd name="T66" fmla="*/ 715 w 740"/>
              <a:gd name="T67" fmla="*/ 984 h 1576"/>
              <a:gd name="T68" fmla="*/ 680 w 740"/>
              <a:gd name="T69" fmla="*/ 924 h 1576"/>
              <a:gd name="T70" fmla="*/ 586 w 740"/>
              <a:gd name="T71" fmla="*/ 886 h 1576"/>
              <a:gd name="T72" fmla="*/ 517 w 740"/>
              <a:gd name="T73" fmla="*/ 701 h 1576"/>
              <a:gd name="T74" fmla="*/ 412 w 740"/>
              <a:gd name="T75" fmla="*/ 476 h 1576"/>
              <a:gd name="T76" fmla="*/ 383 w 740"/>
              <a:gd name="T77" fmla="*/ 377 h 1576"/>
              <a:gd name="T78" fmla="*/ 417 w 740"/>
              <a:gd name="T79" fmla="*/ 338 h 1576"/>
              <a:gd name="T80" fmla="*/ 396 w 740"/>
              <a:gd name="T81" fmla="*/ 304 h 1576"/>
              <a:gd name="T82" fmla="*/ 462 w 740"/>
              <a:gd name="T83" fmla="*/ 242 h 1576"/>
              <a:gd name="T84" fmla="*/ 459 w 740"/>
              <a:gd name="T85" fmla="*/ 140 h 1576"/>
              <a:gd name="T86" fmla="*/ 422 w 740"/>
              <a:gd name="T87" fmla="*/ 108 h 1576"/>
              <a:gd name="T88" fmla="*/ 422 w 740"/>
              <a:gd name="T89" fmla="*/ 82 h 1576"/>
              <a:gd name="T90" fmla="*/ 418 w 740"/>
              <a:gd name="T91" fmla="*/ 57 h 1576"/>
              <a:gd name="T92" fmla="*/ 331 w 740"/>
              <a:gd name="T93" fmla="*/ 7 h 1576"/>
              <a:gd name="T94" fmla="*/ 274 w 740"/>
              <a:gd name="T95" fmla="*/ 3 h 1576"/>
              <a:gd name="T96" fmla="*/ 222 w 740"/>
              <a:gd name="T97" fmla="*/ 40 h 1576"/>
              <a:gd name="T98" fmla="*/ 187 w 740"/>
              <a:gd name="T99" fmla="*/ 52 h 1576"/>
              <a:gd name="T100" fmla="*/ 151 w 740"/>
              <a:gd name="T101" fmla="*/ 116 h 1576"/>
              <a:gd name="T102" fmla="*/ 137 w 740"/>
              <a:gd name="T103" fmla="*/ 192 h 1576"/>
              <a:gd name="T104" fmla="*/ 148 w 740"/>
              <a:gd name="T105" fmla="*/ 282 h 1576"/>
              <a:gd name="T106" fmla="*/ 114 w 740"/>
              <a:gd name="T107" fmla="*/ 323 h 1576"/>
              <a:gd name="T108" fmla="*/ 332 w 740"/>
              <a:gd name="T109" fmla="*/ 717 h 1576"/>
              <a:gd name="T110" fmla="*/ 375 w 740"/>
              <a:gd name="T111" fmla="*/ 807 h 1576"/>
              <a:gd name="T112" fmla="*/ 330 w 740"/>
              <a:gd name="T113" fmla="*/ 867 h 1576"/>
              <a:gd name="T114" fmla="*/ 332 w 740"/>
              <a:gd name="T115" fmla="*/ 717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40" h="1576">
                <a:moveTo>
                  <a:pt x="79" y="341"/>
                </a:moveTo>
                <a:lnTo>
                  <a:pt x="104" y="346"/>
                </a:lnTo>
                <a:lnTo>
                  <a:pt x="104" y="346"/>
                </a:lnTo>
                <a:lnTo>
                  <a:pt x="106" y="346"/>
                </a:lnTo>
                <a:lnTo>
                  <a:pt x="106" y="346"/>
                </a:lnTo>
                <a:lnTo>
                  <a:pt x="104" y="346"/>
                </a:lnTo>
                <a:lnTo>
                  <a:pt x="104" y="346"/>
                </a:lnTo>
                <a:lnTo>
                  <a:pt x="99" y="352"/>
                </a:lnTo>
                <a:lnTo>
                  <a:pt x="85" y="368"/>
                </a:lnTo>
                <a:lnTo>
                  <a:pt x="85" y="368"/>
                </a:lnTo>
                <a:lnTo>
                  <a:pt x="66" y="390"/>
                </a:lnTo>
                <a:lnTo>
                  <a:pt x="50" y="415"/>
                </a:lnTo>
                <a:lnTo>
                  <a:pt x="44" y="427"/>
                </a:lnTo>
                <a:lnTo>
                  <a:pt x="39" y="440"/>
                </a:lnTo>
                <a:lnTo>
                  <a:pt x="35" y="452"/>
                </a:lnTo>
                <a:lnTo>
                  <a:pt x="32" y="463"/>
                </a:lnTo>
                <a:lnTo>
                  <a:pt x="32" y="463"/>
                </a:lnTo>
                <a:lnTo>
                  <a:pt x="31" y="472"/>
                </a:lnTo>
                <a:lnTo>
                  <a:pt x="31" y="480"/>
                </a:lnTo>
                <a:lnTo>
                  <a:pt x="32" y="491"/>
                </a:lnTo>
                <a:lnTo>
                  <a:pt x="32" y="496"/>
                </a:lnTo>
                <a:lnTo>
                  <a:pt x="32" y="498"/>
                </a:lnTo>
                <a:lnTo>
                  <a:pt x="31" y="502"/>
                </a:lnTo>
                <a:lnTo>
                  <a:pt x="27" y="505"/>
                </a:lnTo>
                <a:lnTo>
                  <a:pt x="27" y="505"/>
                </a:lnTo>
                <a:lnTo>
                  <a:pt x="17" y="510"/>
                </a:lnTo>
                <a:lnTo>
                  <a:pt x="10" y="514"/>
                </a:lnTo>
                <a:lnTo>
                  <a:pt x="0" y="516"/>
                </a:lnTo>
                <a:lnTo>
                  <a:pt x="27" y="542"/>
                </a:lnTo>
                <a:lnTo>
                  <a:pt x="21" y="553"/>
                </a:lnTo>
                <a:lnTo>
                  <a:pt x="42" y="627"/>
                </a:lnTo>
                <a:lnTo>
                  <a:pt x="42" y="627"/>
                </a:lnTo>
                <a:lnTo>
                  <a:pt x="40" y="705"/>
                </a:lnTo>
                <a:lnTo>
                  <a:pt x="36" y="766"/>
                </a:lnTo>
                <a:lnTo>
                  <a:pt x="35" y="791"/>
                </a:lnTo>
                <a:lnTo>
                  <a:pt x="32" y="807"/>
                </a:lnTo>
                <a:lnTo>
                  <a:pt x="32" y="807"/>
                </a:lnTo>
                <a:lnTo>
                  <a:pt x="20" y="863"/>
                </a:lnTo>
                <a:lnTo>
                  <a:pt x="15" y="890"/>
                </a:lnTo>
                <a:lnTo>
                  <a:pt x="15" y="898"/>
                </a:lnTo>
                <a:lnTo>
                  <a:pt x="16" y="902"/>
                </a:lnTo>
                <a:lnTo>
                  <a:pt x="16" y="902"/>
                </a:lnTo>
                <a:lnTo>
                  <a:pt x="24" y="908"/>
                </a:lnTo>
                <a:lnTo>
                  <a:pt x="27" y="912"/>
                </a:lnTo>
                <a:lnTo>
                  <a:pt x="27" y="912"/>
                </a:lnTo>
                <a:lnTo>
                  <a:pt x="33" y="980"/>
                </a:lnTo>
                <a:lnTo>
                  <a:pt x="37" y="1035"/>
                </a:lnTo>
                <a:lnTo>
                  <a:pt x="42" y="1076"/>
                </a:lnTo>
                <a:lnTo>
                  <a:pt x="42" y="1076"/>
                </a:lnTo>
                <a:lnTo>
                  <a:pt x="45" y="1088"/>
                </a:lnTo>
                <a:lnTo>
                  <a:pt x="49" y="1097"/>
                </a:lnTo>
                <a:lnTo>
                  <a:pt x="56" y="1107"/>
                </a:lnTo>
                <a:lnTo>
                  <a:pt x="62" y="1116"/>
                </a:lnTo>
                <a:lnTo>
                  <a:pt x="71" y="1122"/>
                </a:lnTo>
                <a:lnTo>
                  <a:pt x="82" y="1130"/>
                </a:lnTo>
                <a:lnTo>
                  <a:pt x="93" y="1136"/>
                </a:lnTo>
                <a:lnTo>
                  <a:pt x="106" y="1141"/>
                </a:lnTo>
                <a:lnTo>
                  <a:pt x="119" y="1145"/>
                </a:lnTo>
                <a:lnTo>
                  <a:pt x="133" y="1149"/>
                </a:lnTo>
                <a:lnTo>
                  <a:pt x="162" y="1156"/>
                </a:lnTo>
                <a:lnTo>
                  <a:pt x="194" y="1160"/>
                </a:lnTo>
                <a:lnTo>
                  <a:pt x="227" y="1161"/>
                </a:lnTo>
                <a:lnTo>
                  <a:pt x="260" y="1162"/>
                </a:lnTo>
                <a:lnTo>
                  <a:pt x="290" y="1161"/>
                </a:lnTo>
                <a:lnTo>
                  <a:pt x="346" y="1158"/>
                </a:lnTo>
                <a:lnTo>
                  <a:pt x="385" y="1156"/>
                </a:lnTo>
                <a:lnTo>
                  <a:pt x="397" y="1156"/>
                </a:lnTo>
                <a:lnTo>
                  <a:pt x="401" y="1156"/>
                </a:lnTo>
                <a:lnTo>
                  <a:pt x="401" y="1156"/>
                </a:lnTo>
                <a:lnTo>
                  <a:pt x="404" y="1158"/>
                </a:lnTo>
                <a:lnTo>
                  <a:pt x="409" y="1161"/>
                </a:lnTo>
                <a:lnTo>
                  <a:pt x="421" y="1165"/>
                </a:lnTo>
                <a:lnTo>
                  <a:pt x="438" y="1171"/>
                </a:lnTo>
                <a:lnTo>
                  <a:pt x="396" y="1293"/>
                </a:lnTo>
                <a:lnTo>
                  <a:pt x="396" y="1293"/>
                </a:lnTo>
                <a:lnTo>
                  <a:pt x="418" y="1288"/>
                </a:lnTo>
                <a:lnTo>
                  <a:pt x="418" y="1288"/>
                </a:lnTo>
                <a:lnTo>
                  <a:pt x="388" y="1358"/>
                </a:lnTo>
                <a:lnTo>
                  <a:pt x="376" y="1387"/>
                </a:lnTo>
                <a:lnTo>
                  <a:pt x="369" y="1404"/>
                </a:lnTo>
                <a:lnTo>
                  <a:pt x="369" y="1404"/>
                </a:lnTo>
                <a:lnTo>
                  <a:pt x="365" y="1412"/>
                </a:lnTo>
                <a:lnTo>
                  <a:pt x="360" y="1423"/>
                </a:lnTo>
                <a:lnTo>
                  <a:pt x="347" y="1445"/>
                </a:lnTo>
                <a:lnTo>
                  <a:pt x="327" y="1473"/>
                </a:lnTo>
                <a:lnTo>
                  <a:pt x="327" y="1473"/>
                </a:lnTo>
                <a:lnTo>
                  <a:pt x="325" y="1483"/>
                </a:lnTo>
                <a:lnTo>
                  <a:pt x="322" y="1494"/>
                </a:lnTo>
                <a:lnTo>
                  <a:pt x="322" y="1505"/>
                </a:lnTo>
                <a:lnTo>
                  <a:pt x="322" y="1505"/>
                </a:lnTo>
                <a:lnTo>
                  <a:pt x="322" y="1513"/>
                </a:lnTo>
                <a:lnTo>
                  <a:pt x="322" y="1516"/>
                </a:lnTo>
                <a:lnTo>
                  <a:pt x="323" y="1518"/>
                </a:lnTo>
                <a:lnTo>
                  <a:pt x="327" y="1520"/>
                </a:lnTo>
                <a:lnTo>
                  <a:pt x="327" y="1520"/>
                </a:lnTo>
                <a:lnTo>
                  <a:pt x="334" y="1523"/>
                </a:lnTo>
                <a:lnTo>
                  <a:pt x="339" y="1527"/>
                </a:lnTo>
                <a:lnTo>
                  <a:pt x="343" y="1531"/>
                </a:lnTo>
                <a:lnTo>
                  <a:pt x="343" y="1563"/>
                </a:lnTo>
                <a:lnTo>
                  <a:pt x="343" y="1563"/>
                </a:lnTo>
                <a:lnTo>
                  <a:pt x="343" y="1564"/>
                </a:lnTo>
                <a:lnTo>
                  <a:pt x="346" y="1565"/>
                </a:lnTo>
                <a:lnTo>
                  <a:pt x="352" y="1569"/>
                </a:lnTo>
                <a:lnTo>
                  <a:pt x="360" y="1572"/>
                </a:lnTo>
                <a:lnTo>
                  <a:pt x="369" y="1573"/>
                </a:lnTo>
                <a:lnTo>
                  <a:pt x="401" y="1573"/>
                </a:lnTo>
                <a:lnTo>
                  <a:pt x="412" y="1557"/>
                </a:lnTo>
                <a:lnTo>
                  <a:pt x="412" y="1557"/>
                </a:lnTo>
                <a:lnTo>
                  <a:pt x="421" y="1565"/>
                </a:lnTo>
                <a:lnTo>
                  <a:pt x="427" y="1571"/>
                </a:lnTo>
                <a:lnTo>
                  <a:pt x="430" y="1572"/>
                </a:lnTo>
                <a:lnTo>
                  <a:pt x="433" y="1573"/>
                </a:lnTo>
                <a:lnTo>
                  <a:pt x="433" y="1573"/>
                </a:lnTo>
                <a:lnTo>
                  <a:pt x="516" y="1576"/>
                </a:lnTo>
                <a:lnTo>
                  <a:pt x="571" y="1576"/>
                </a:lnTo>
                <a:lnTo>
                  <a:pt x="591" y="1576"/>
                </a:lnTo>
                <a:lnTo>
                  <a:pt x="597" y="1575"/>
                </a:lnTo>
                <a:lnTo>
                  <a:pt x="601" y="1573"/>
                </a:lnTo>
                <a:lnTo>
                  <a:pt x="601" y="1573"/>
                </a:lnTo>
                <a:lnTo>
                  <a:pt x="611" y="1568"/>
                </a:lnTo>
                <a:lnTo>
                  <a:pt x="621" y="1563"/>
                </a:lnTo>
                <a:lnTo>
                  <a:pt x="626" y="1557"/>
                </a:lnTo>
                <a:lnTo>
                  <a:pt x="629" y="1552"/>
                </a:lnTo>
                <a:lnTo>
                  <a:pt x="632" y="1546"/>
                </a:lnTo>
                <a:lnTo>
                  <a:pt x="633" y="1536"/>
                </a:lnTo>
                <a:lnTo>
                  <a:pt x="633" y="1536"/>
                </a:lnTo>
                <a:lnTo>
                  <a:pt x="632" y="1520"/>
                </a:lnTo>
                <a:lnTo>
                  <a:pt x="630" y="1510"/>
                </a:lnTo>
                <a:lnTo>
                  <a:pt x="629" y="1506"/>
                </a:lnTo>
                <a:lnTo>
                  <a:pt x="628" y="1505"/>
                </a:lnTo>
                <a:lnTo>
                  <a:pt x="628" y="1505"/>
                </a:lnTo>
                <a:lnTo>
                  <a:pt x="629" y="1503"/>
                </a:lnTo>
                <a:lnTo>
                  <a:pt x="630" y="1499"/>
                </a:lnTo>
                <a:lnTo>
                  <a:pt x="630" y="1494"/>
                </a:lnTo>
                <a:lnTo>
                  <a:pt x="630" y="1491"/>
                </a:lnTo>
                <a:lnTo>
                  <a:pt x="628" y="1489"/>
                </a:lnTo>
                <a:lnTo>
                  <a:pt x="628" y="1489"/>
                </a:lnTo>
                <a:lnTo>
                  <a:pt x="616" y="1481"/>
                </a:lnTo>
                <a:lnTo>
                  <a:pt x="597" y="1470"/>
                </a:lnTo>
                <a:lnTo>
                  <a:pt x="578" y="1462"/>
                </a:lnTo>
                <a:lnTo>
                  <a:pt x="564" y="1457"/>
                </a:lnTo>
                <a:lnTo>
                  <a:pt x="564" y="1457"/>
                </a:lnTo>
                <a:lnTo>
                  <a:pt x="553" y="1454"/>
                </a:lnTo>
                <a:lnTo>
                  <a:pt x="535" y="1450"/>
                </a:lnTo>
                <a:lnTo>
                  <a:pt x="516" y="1444"/>
                </a:lnTo>
                <a:lnTo>
                  <a:pt x="508" y="1440"/>
                </a:lnTo>
                <a:lnTo>
                  <a:pt x="501" y="1436"/>
                </a:lnTo>
                <a:lnTo>
                  <a:pt x="501" y="1436"/>
                </a:lnTo>
                <a:lnTo>
                  <a:pt x="492" y="1429"/>
                </a:lnTo>
                <a:lnTo>
                  <a:pt x="484" y="1423"/>
                </a:lnTo>
                <a:lnTo>
                  <a:pt x="481" y="1419"/>
                </a:lnTo>
                <a:lnTo>
                  <a:pt x="480" y="1415"/>
                </a:lnTo>
                <a:lnTo>
                  <a:pt x="479" y="1411"/>
                </a:lnTo>
                <a:lnTo>
                  <a:pt x="480" y="1404"/>
                </a:lnTo>
                <a:lnTo>
                  <a:pt x="480" y="1404"/>
                </a:lnTo>
                <a:lnTo>
                  <a:pt x="484" y="1391"/>
                </a:lnTo>
                <a:lnTo>
                  <a:pt x="493" y="1370"/>
                </a:lnTo>
                <a:lnTo>
                  <a:pt x="518" y="1317"/>
                </a:lnTo>
                <a:lnTo>
                  <a:pt x="518" y="1317"/>
                </a:lnTo>
                <a:lnTo>
                  <a:pt x="526" y="1316"/>
                </a:lnTo>
                <a:lnTo>
                  <a:pt x="533" y="1314"/>
                </a:lnTo>
                <a:lnTo>
                  <a:pt x="533" y="1314"/>
                </a:lnTo>
                <a:lnTo>
                  <a:pt x="557" y="1302"/>
                </a:lnTo>
                <a:lnTo>
                  <a:pt x="586" y="1286"/>
                </a:lnTo>
                <a:lnTo>
                  <a:pt x="601" y="1280"/>
                </a:lnTo>
                <a:lnTo>
                  <a:pt x="615" y="1275"/>
                </a:lnTo>
                <a:lnTo>
                  <a:pt x="628" y="1272"/>
                </a:lnTo>
                <a:lnTo>
                  <a:pt x="633" y="1272"/>
                </a:lnTo>
                <a:lnTo>
                  <a:pt x="638" y="1272"/>
                </a:lnTo>
                <a:lnTo>
                  <a:pt x="638" y="1272"/>
                </a:lnTo>
                <a:lnTo>
                  <a:pt x="653" y="1276"/>
                </a:lnTo>
                <a:lnTo>
                  <a:pt x="663" y="1281"/>
                </a:lnTo>
                <a:lnTo>
                  <a:pt x="667" y="1282"/>
                </a:lnTo>
                <a:lnTo>
                  <a:pt x="669" y="1284"/>
                </a:lnTo>
                <a:lnTo>
                  <a:pt x="670" y="1282"/>
                </a:lnTo>
                <a:lnTo>
                  <a:pt x="670" y="1282"/>
                </a:lnTo>
                <a:lnTo>
                  <a:pt x="671" y="1272"/>
                </a:lnTo>
                <a:lnTo>
                  <a:pt x="673" y="1252"/>
                </a:lnTo>
                <a:lnTo>
                  <a:pt x="675" y="1241"/>
                </a:lnTo>
                <a:lnTo>
                  <a:pt x="678" y="1232"/>
                </a:lnTo>
                <a:lnTo>
                  <a:pt x="683" y="1224"/>
                </a:lnTo>
                <a:lnTo>
                  <a:pt x="687" y="1222"/>
                </a:lnTo>
                <a:lnTo>
                  <a:pt x="691" y="1219"/>
                </a:lnTo>
                <a:lnTo>
                  <a:pt x="691" y="1219"/>
                </a:lnTo>
                <a:lnTo>
                  <a:pt x="699" y="1216"/>
                </a:lnTo>
                <a:lnTo>
                  <a:pt x="707" y="1216"/>
                </a:lnTo>
                <a:lnTo>
                  <a:pt x="721" y="1219"/>
                </a:lnTo>
                <a:lnTo>
                  <a:pt x="727" y="1219"/>
                </a:lnTo>
                <a:lnTo>
                  <a:pt x="732" y="1218"/>
                </a:lnTo>
                <a:lnTo>
                  <a:pt x="736" y="1212"/>
                </a:lnTo>
                <a:lnTo>
                  <a:pt x="738" y="1203"/>
                </a:lnTo>
                <a:lnTo>
                  <a:pt x="738" y="1203"/>
                </a:lnTo>
                <a:lnTo>
                  <a:pt x="740" y="1189"/>
                </a:lnTo>
                <a:lnTo>
                  <a:pt x="737" y="1166"/>
                </a:lnTo>
                <a:lnTo>
                  <a:pt x="735" y="1141"/>
                </a:lnTo>
                <a:lnTo>
                  <a:pt x="731" y="1115"/>
                </a:lnTo>
                <a:lnTo>
                  <a:pt x="717" y="1039"/>
                </a:lnTo>
                <a:lnTo>
                  <a:pt x="717" y="1039"/>
                </a:lnTo>
                <a:lnTo>
                  <a:pt x="715" y="1025"/>
                </a:lnTo>
                <a:lnTo>
                  <a:pt x="712" y="1018"/>
                </a:lnTo>
                <a:lnTo>
                  <a:pt x="712" y="1018"/>
                </a:lnTo>
                <a:lnTo>
                  <a:pt x="713" y="1011"/>
                </a:lnTo>
                <a:lnTo>
                  <a:pt x="715" y="994"/>
                </a:lnTo>
                <a:lnTo>
                  <a:pt x="715" y="984"/>
                </a:lnTo>
                <a:lnTo>
                  <a:pt x="713" y="973"/>
                </a:lnTo>
                <a:lnTo>
                  <a:pt x="711" y="964"/>
                </a:lnTo>
                <a:lnTo>
                  <a:pt x="707" y="955"/>
                </a:lnTo>
                <a:lnTo>
                  <a:pt x="707" y="955"/>
                </a:lnTo>
                <a:lnTo>
                  <a:pt x="695" y="939"/>
                </a:lnTo>
                <a:lnTo>
                  <a:pt x="680" y="924"/>
                </a:lnTo>
                <a:lnTo>
                  <a:pt x="666" y="914"/>
                </a:lnTo>
                <a:lnTo>
                  <a:pt x="659" y="910"/>
                </a:lnTo>
                <a:lnTo>
                  <a:pt x="654" y="907"/>
                </a:lnTo>
                <a:lnTo>
                  <a:pt x="654" y="907"/>
                </a:lnTo>
                <a:lnTo>
                  <a:pt x="615" y="895"/>
                </a:lnTo>
                <a:lnTo>
                  <a:pt x="586" y="886"/>
                </a:lnTo>
                <a:lnTo>
                  <a:pt x="570" y="854"/>
                </a:lnTo>
                <a:lnTo>
                  <a:pt x="580" y="822"/>
                </a:lnTo>
                <a:lnTo>
                  <a:pt x="580" y="822"/>
                </a:lnTo>
                <a:lnTo>
                  <a:pt x="549" y="763"/>
                </a:lnTo>
                <a:lnTo>
                  <a:pt x="517" y="701"/>
                </a:lnTo>
                <a:lnTo>
                  <a:pt x="517" y="701"/>
                </a:lnTo>
                <a:lnTo>
                  <a:pt x="509" y="689"/>
                </a:lnTo>
                <a:lnTo>
                  <a:pt x="493" y="666"/>
                </a:lnTo>
                <a:lnTo>
                  <a:pt x="470" y="637"/>
                </a:lnTo>
                <a:lnTo>
                  <a:pt x="422" y="526"/>
                </a:lnTo>
                <a:lnTo>
                  <a:pt x="422" y="526"/>
                </a:lnTo>
                <a:lnTo>
                  <a:pt x="412" y="476"/>
                </a:lnTo>
                <a:lnTo>
                  <a:pt x="402" y="439"/>
                </a:lnTo>
                <a:lnTo>
                  <a:pt x="398" y="424"/>
                </a:lnTo>
                <a:lnTo>
                  <a:pt x="396" y="415"/>
                </a:lnTo>
                <a:lnTo>
                  <a:pt x="396" y="415"/>
                </a:lnTo>
                <a:lnTo>
                  <a:pt x="389" y="398"/>
                </a:lnTo>
                <a:lnTo>
                  <a:pt x="383" y="377"/>
                </a:lnTo>
                <a:lnTo>
                  <a:pt x="375" y="352"/>
                </a:lnTo>
                <a:lnTo>
                  <a:pt x="375" y="352"/>
                </a:lnTo>
                <a:lnTo>
                  <a:pt x="398" y="346"/>
                </a:lnTo>
                <a:lnTo>
                  <a:pt x="406" y="344"/>
                </a:lnTo>
                <a:lnTo>
                  <a:pt x="413" y="341"/>
                </a:lnTo>
                <a:lnTo>
                  <a:pt x="417" y="338"/>
                </a:lnTo>
                <a:lnTo>
                  <a:pt x="418" y="337"/>
                </a:lnTo>
                <a:lnTo>
                  <a:pt x="417" y="336"/>
                </a:lnTo>
                <a:lnTo>
                  <a:pt x="417" y="336"/>
                </a:lnTo>
                <a:lnTo>
                  <a:pt x="410" y="328"/>
                </a:lnTo>
                <a:lnTo>
                  <a:pt x="404" y="317"/>
                </a:lnTo>
                <a:lnTo>
                  <a:pt x="396" y="304"/>
                </a:lnTo>
                <a:lnTo>
                  <a:pt x="396" y="304"/>
                </a:lnTo>
                <a:lnTo>
                  <a:pt x="423" y="276"/>
                </a:lnTo>
                <a:lnTo>
                  <a:pt x="446" y="258"/>
                </a:lnTo>
                <a:lnTo>
                  <a:pt x="459" y="246"/>
                </a:lnTo>
                <a:lnTo>
                  <a:pt x="459" y="246"/>
                </a:lnTo>
                <a:lnTo>
                  <a:pt x="462" y="242"/>
                </a:lnTo>
                <a:lnTo>
                  <a:pt x="464" y="235"/>
                </a:lnTo>
                <a:lnTo>
                  <a:pt x="468" y="217"/>
                </a:lnTo>
                <a:lnTo>
                  <a:pt x="470" y="193"/>
                </a:lnTo>
                <a:lnTo>
                  <a:pt x="475" y="172"/>
                </a:lnTo>
                <a:lnTo>
                  <a:pt x="470" y="151"/>
                </a:lnTo>
                <a:lnTo>
                  <a:pt x="459" y="140"/>
                </a:lnTo>
                <a:lnTo>
                  <a:pt x="459" y="124"/>
                </a:lnTo>
                <a:lnTo>
                  <a:pt x="459" y="124"/>
                </a:lnTo>
                <a:lnTo>
                  <a:pt x="445" y="120"/>
                </a:lnTo>
                <a:lnTo>
                  <a:pt x="433" y="115"/>
                </a:lnTo>
                <a:lnTo>
                  <a:pt x="422" y="108"/>
                </a:lnTo>
                <a:lnTo>
                  <a:pt x="422" y="108"/>
                </a:lnTo>
                <a:lnTo>
                  <a:pt x="418" y="104"/>
                </a:lnTo>
                <a:lnTo>
                  <a:pt x="417" y="100"/>
                </a:lnTo>
                <a:lnTo>
                  <a:pt x="417" y="97"/>
                </a:lnTo>
                <a:lnTo>
                  <a:pt x="418" y="91"/>
                </a:lnTo>
                <a:lnTo>
                  <a:pt x="421" y="85"/>
                </a:lnTo>
                <a:lnTo>
                  <a:pt x="422" y="82"/>
                </a:lnTo>
                <a:lnTo>
                  <a:pt x="422" y="82"/>
                </a:lnTo>
                <a:lnTo>
                  <a:pt x="423" y="79"/>
                </a:lnTo>
                <a:lnTo>
                  <a:pt x="425" y="75"/>
                </a:lnTo>
                <a:lnTo>
                  <a:pt x="425" y="70"/>
                </a:lnTo>
                <a:lnTo>
                  <a:pt x="422" y="63"/>
                </a:lnTo>
                <a:lnTo>
                  <a:pt x="418" y="57"/>
                </a:lnTo>
                <a:lnTo>
                  <a:pt x="409" y="49"/>
                </a:lnTo>
                <a:lnTo>
                  <a:pt x="396" y="40"/>
                </a:lnTo>
                <a:lnTo>
                  <a:pt x="396" y="40"/>
                </a:lnTo>
                <a:lnTo>
                  <a:pt x="363" y="21"/>
                </a:lnTo>
                <a:lnTo>
                  <a:pt x="347" y="13"/>
                </a:lnTo>
                <a:lnTo>
                  <a:pt x="331" y="7"/>
                </a:lnTo>
                <a:lnTo>
                  <a:pt x="315" y="3"/>
                </a:lnTo>
                <a:lnTo>
                  <a:pt x="300" y="0"/>
                </a:lnTo>
                <a:lnTo>
                  <a:pt x="286" y="0"/>
                </a:lnTo>
                <a:lnTo>
                  <a:pt x="280" y="1"/>
                </a:lnTo>
                <a:lnTo>
                  <a:pt x="274" y="3"/>
                </a:lnTo>
                <a:lnTo>
                  <a:pt x="274" y="3"/>
                </a:lnTo>
                <a:lnTo>
                  <a:pt x="264" y="8"/>
                </a:lnTo>
                <a:lnTo>
                  <a:pt x="253" y="13"/>
                </a:lnTo>
                <a:lnTo>
                  <a:pt x="236" y="25"/>
                </a:lnTo>
                <a:lnTo>
                  <a:pt x="226" y="36"/>
                </a:lnTo>
                <a:lnTo>
                  <a:pt x="222" y="40"/>
                </a:lnTo>
                <a:lnTo>
                  <a:pt x="222" y="40"/>
                </a:lnTo>
                <a:lnTo>
                  <a:pt x="218" y="38"/>
                </a:lnTo>
                <a:lnTo>
                  <a:pt x="214" y="38"/>
                </a:lnTo>
                <a:lnTo>
                  <a:pt x="209" y="38"/>
                </a:lnTo>
                <a:lnTo>
                  <a:pt x="203" y="41"/>
                </a:lnTo>
                <a:lnTo>
                  <a:pt x="195" y="45"/>
                </a:lnTo>
                <a:lnTo>
                  <a:pt x="187" y="52"/>
                </a:lnTo>
                <a:lnTo>
                  <a:pt x="180" y="61"/>
                </a:lnTo>
                <a:lnTo>
                  <a:pt x="180" y="61"/>
                </a:lnTo>
                <a:lnTo>
                  <a:pt x="172" y="73"/>
                </a:lnTo>
                <a:lnTo>
                  <a:pt x="164" y="86"/>
                </a:lnTo>
                <a:lnTo>
                  <a:pt x="157" y="100"/>
                </a:lnTo>
                <a:lnTo>
                  <a:pt x="151" y="116"/>
                </a:lnTo>
                <a:lnTo>
                  <a:pt x="145" y="131"/>
                </a:lnTo>
                <a:lnTo>
                  <a:pt x="141" y="147"/>
                </a:lnTo>
                <a:lnTo>
                  <a:pt x="139" y="163"/>
                </a:lnTo>
                <a:lnTo>
                  <a:pt x="137" y="177"/>
                </a:lnTo>
                <a:lnTo>
                  <a:pt x="137" y="177"/>
                </a:lnTo>
                <a:lnTo>
                  <a:pt x="137" y="192"/>
                </a:lnTo>
                <a:lnTo>
                  <a:pt x="140" y="208"/>
                </a:lnTo>
                <a:lnTo>
                  <a:pt x="148" y="238"/>
                </a:lnTo>
                <a:lnTo>
                  <a:pt x="149" y="253"/>
                </a:lnTo>
                <a:lnTo>
                  <a:pt x="151" y="267"/>
                </a:lnTo>
                <a:lnTo>
                  <a:pt x="149" y="274"/>
                </a:lnTo>
                <a:lnTo>
                  <a:pt x="148" y="282"/>
                </a:lnTo>
                <a:lnTo>
                  <a:pt x="147" y="287"/>
                </a:lnTo>
                <a:lnTo>
                  <a:pt x="143" y="294"/>
                </a:lnTo>
                <a:lnTo>
                  <a:pt x="143" y="294"/>
                </a:lnTo>
                <a:lnTo>
                  <a:pt x="133" y="304"/>
                </a:lnTo>
                <a:lnTo>
                  <a:pt x="124" y="315"/>
                </a:lnTo>
                <a:lnTo>
                  <a:pt x="114" y="323"/>
                </a:lnTo>
                <a:lnTo>
                  <a:pt x="103" y="329"/>
                </a:lnTo>
                <a:lnTo>
                  <a:pt x="86" y="338"/>
                </a:lnTo>
                <a:lnTo>
                  <a:pt x="79" y="341"/>
                </a:lnTo>
                <a:lnTo>
                  <a:pt x="79" y="341"/>
                </a:lnTo>
                <a:close/>
                <a:moveTo>
                  <a:pt x="332" y="717"/>
                </a:moveTo>
                <a:lnTo>
                  <a:pt x="332" y="717"/>
                </a:lnTo>
                <a:lnTo>
                  <a:pt x="348" y="758"/>
                </a:lnTo>
                <a:lnTo>
                  <a:pt x="360" y="787"/>
                </a:lnTo>
                <a:lnTo>
                  <a:pt x="365" y="796"/>
                </a:lnTo>
                <a:lnTo>
                  <a:pt x="369" y="801"/>
                </a:lnTo>
                <a:lnTo>
                  <a:pt x="369" y="801"/>
                </a:lnTo>
                <a:lnTo>
                  <a:pt x="375" y="807"/>
                </a:lnTo>
                <a:lnTo>
                  <a:pt x="383" y="816"/>
                </a:lnTo>
                <a:lnTo>
                  <a:pt x="404" y="845"/>
                </a:lnTo>
                <a:lnTo>
                  <a:pt x="433" y="886"/>
                </a:lnTo>
                <a:lnTo>
                  <a:pt x="338" y="886"/>
                </a:lnTo>
                <a:lnTo>
                  <a:pt x="338" y="886"/>
                </a:lnTo>
                <a:lnTo>
                  <a:pt x="330" y="867"/>
                </a:lnTo>
                <a:lnTo>
                  <a:pt x="325" y="853"/>
                </a:lnTo>
                <a:lnTo>
                  <a:pt x="322" y="844"/>
                </a:lnTo>
                <a:lnTo>
                  <a:pt x="322" y="844"/>
                </a:lnTo>
                <a:lnTo>
                  <a:pt x="327" y="777"/>
                </a:lnTo>
                <a:lnTo>
                  <a:pt x="332" y="717"/>
                </a:lnTo>
                <a:lnTo>
                  <a:pt x="332" y="717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111974BA-4638-E9F8-D8FF-A39F03309D9D}"/>
              </a:ext>
            </a:extLst>
          </p:cNvPr>
          <p:cNvSpPr>
            <a:spLocks noEditPoints="1"/>
          </p:cNvSpPr>
          <p:nvPr/>
        </p:nvSpPr>
        <p:spPr bwMode="auto">
          <a:xfrm>
            <a:off x="1385080" y="3835401"/>
            <a:ext cx="1192242" cy="2514600"/>
          </a:xfrm>
          <a:custGeom>
            <a:avLst/>
            <a:gdLst>
              <a:gd name="T0" fmla="*/ 388 w 788"/>
              <a:gd name="T1" fmla="*/ 1618 h 1662"/>
              <a:gd name="T2" fmla="*/ 393 w 788"/>
              <a:gd name="T3" fmla="*/ 1650 h 1662"/>
              <a:gd name="T4" fmla="*/ 435 w 788"/>
              <a:gd name="T5" fmla="*/ 1659 h 1662"/>
              <a:gd name="T6" fmla="*/ 446 w 788"/>
              <a:gd name="T7" fmla="*/ 1644 h 1662"/>
              <a:gd name="T8" fmla="*/ 568 w 788"/>
              <a:gd name="T9" fmla="*/ 1662 h 1662"/>
              <a:gd name="T10" fmla="*/ 662 w 788"/>
              <a:gd name="T11" fmla="*/ 1634 h 1662"/>
              <a:gd name="T12" fmla="*/ 683 w 788"/>
              <a:gd name="T13" fmla="*/ 1602 h 1662"/>
              <a:gd name="T14" fmla="*/ 678 w 788"/>
              <a:gd name="T15" fmla="*/ 1576 h 1662"/>
              <a:gd name="T16" fmla="*/ 662 w 788"/>
              <a:gd name="T17" fmla="*/ 1560 h 1662"/>
              <a:gd name="T18" fmla="*/ 627 w 788"/>
              <a:gd name="T19" fmla="*/ 1525 h 1662"/>
              <a:gd name="T20" fmla="*/ 555 w 788"/>
              <a:gd name="T21" fmla="*/ 1491 h 1662"/>
              <a:gd name="T22" fmla="*/ 567 w 788"/>
              <a:gd name="T23" fmla="*/ 1434 h 1662"/>
              <a:gd name="T24" fmla="*/ 626 w 788"/>
              <a:gd name="T25" fmla="*/ 1357 h 1662"/>
              <a:gd name="T26" fmla="*/ 672 w 788"/>
              <a:gd name="T27" fmla="*/ 1322 h 1662"/>
              <a:gd name="T28" fmla="*/ 721 w 788"/>
              <a:gd name="T29" fmla="*/ 1323 h 1662"/>
              <a:gd name="T30" fmla="*/ 741 w 788"/>
              <a:gd name="T31" fmla="*/ 1283 h 1662"/>
              <a:gd name="T32" fmla="*/ 770 w 788"/>
              <a:gd name="T33" fmla="*/ 1266 h 1662"/>
              <a:gd name="T34" fmla="*/ 775 w 788"/>
              <a:gd name="T35" fmla="*/ 1164 h 1662"/>
              <a:gd name="T36" fmla="*/ 736 w 788"/>
              <a:gd name="T37" fmla="*/ 1080 h 1662"/>
              <a:gd name="T38" fmla="*/ 562 w 788"/>
              <a:gd name="T39" fmla="*/ 978 h 1662"/>
              <a:gd name="T40" fmla="*/ 430 w 788"/>
              <a:gd name="T41" fmla="*/ 904 h 1662"/>
              <a:gd name="T42" fmla="*/ 398 w 788"/>
              <a:gd name="T43" fmla="*/ 727 h 1662"/>
              <a:gd name="T44" fmla="*/ 519 w 788"/>
              <a:gd name="T45" fmla="*/ 603 h 1662"/>
              <a:gd name="T46" fmla="*/ 584 w 788"/>
              <a:gd name="T47" fmla="*/ 587 h 1662"/>
              <a:gd name="T48" fmla="*/ 605 w 788"/>
              <a:gd name="T49" fmla="*/ 515 h 1662"/>
              <a:gd name="T50" fmla="*/ 482 w 788"/>
              <a:gd name="T51" fmla="*/ 365 h 1662"/>
              <a:gd name="T52" fmla="*/ 419 w 788"/>
              <a:gd name="T53" fmla="*/ 291 h 1662"/>
              <a:gd name="T54" fmla="*/ 388 w 788"/>
              <a:gd name="T55" fmla="*/ 238 h 1662"/>
              <a:gd name="T56" fmla="*/ 339 w 788"/>
              <a:gd name="T57" fmla="*/ 154 h 1662"/>
              <a:gd name="T58" fmla="*/ 324 w 788"/>
              <a:gd name="T59" fmla="*/ 153 h 1662"/>
              <a:gd name="T60" fmla="*/ 304 w 788"/>
              <a:gd name="T61" fmla="*/ 133 h 1662"/>
              <a:gd name="T62" fmla="*/ 304 w 788"/>
              <a:gd name="T63" fmla="*/ 121 h 1662"/>
              <a:gd name="T64" fmla="*/ 256 w 788"/>
              <a:gd name="T65" fmla="*/ 88 h 1662"/>
              <a:gd name="T66" fmla="*/ 235 w 788"/>
              <a:gd name="T67" fmla="*/ 49 h 1662"/>
              <a:gd name="T68" fmla="*/ 240 w 788"/>
              <a:gd name="T69" fmla="*/ 37 h 1662"/>
              <a:gd name="T70" fmla="*/ 235 w 788"/>
              <a:gd name="T71" fmla="*/ 19 h 1662"/>
              <a:gd name="T72" fmla="*/ 171 w 788"/>
              <a:gd name="T73" fmla="*/ 0 h 1662"/>
              <a:gd name="T74" fmla="*/ 94 w 788"/>
              <a:gd name="T75" fmla="*/ 12 h 1662"/>
              <a:gd name="T76" fmla="*/ 45 w 788"/>
              <a:gd name="T77" fmla="*/ 79 h 1662"/>
              <a:gd name="T78" fmla="*/ 8 w 788"/>
              <a:gd name="T79" fmla="*/ 148 h 1662"/>
              <a:gd name="T80" fmla="*/ 1 w 788"/>
              <a:gd name="T81" fmla="*/ 239 h 1662"/>
              <a:gd name="T82" fmla="*/ 36 w 788"/>
              <a:gd name="T83" fmla="*/ 355 h 1662"/>
              <a:gd name="T84" fmla="*/ 29 w 788"/>
              <a:gd name="T85" fmla="*/ 444 h 1662"/>
              <a:gd name="T86" fmla="*/ 17 w 788"/>
              <a:gd name="T87" fmla="*/ 612 h 1662"/>
              <a:gd name="T88" fmla="*/ 29 w 788"/>
              <a:gd name="T89" fmla="*/ 675 h 1662"/>
              <a:gd name="T90" fmla="*/ 50 w 788"/>
              <a:gd name="T91" fmla="*/ 745 h 1662"/>
              <a:gd name="T92" fmla="*/ 84 w 788"/>
              <a:gd name="T93" fmla="*/ 880 h 1662"/>
              <a:gd name="T94" fmla="*/ 71 w 788"/>
              <a:gd name="T95" fmla="*/ 1004 h 1662"/>
              <a:gd name="T96" fmla="*/ 79 w 788"/>
              <a:gd name="T97" fmla="*/ 1027 h 1662"/>
              <a:gd name="T98" fmla="*/ 98 w 788"/>
              <a:gd name="T99" fmla="*/ 1137 h 1662"/>
              <a:gd name="T100" fmla="*/ 188 w 788"/>
              <a:gd name="T101" fmla="*/ 1178 h 1662"/>
              <a:gd name="T102" fmla="*/ 440 w 788"/>
              <a:gd name="T103" fmla="*/ 1354 h 1662"/>
              <a:gd name="T104" fmla="*/ 468 w 788"/>
              <a:gd name="T105" fmla="*/ 1350 h 1662"/>
              <a:gd name="T106" fmla="*/ 388 w 788"/>
              <a:gd name="T107" fmla="*/ 1528 h 1662"/>
              <a:gd name="T108" fmla="*/ 376 w 788"/>
              <a:gd name="T109" fmla="*/ 1594 h 1662"/>
              <a:gd name="T110" fmla="*/ 323 w 788"/>
              <a:gd name="T111" fmla="*/ 380 h 1662"/>
              <a:gd name="T112" fmla="*/ 302 w 788"/>
              <a:gd name="T113" fmla="*/ 335 h 1662"/>
              <a:gd name="T114" fmla="*/ 328 w 788"/>
              <a:gd name="T115" fmla="*/ 334 h 1662"/>
              <a:gd name="T116" fmla="*/ 388 w 788"/>
              <a:gd name="T117" fmla="*/ 412 h 1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8" h="1662">
                <a:moveTo>
                  <a:pt x="377" y="1613"/>
                </a:moveTo>
                <a:lnTo>
                  <a:pt x="377" y="1613"/>
                </a:lnTo>
                <a:lnTo>
                  <a:pt x="382" y="1615"/>
                </a:lnTo>
                <a:lnTo>
                  <a:pt x="388" y="1618"/>
                </a:lnTo>
                <a:lnTo>
                  <a:pt x="388" y="1618"/>
                </a:lnTo>
                <a:lnTo>
                  <a:pt x="388" y="1618"/>
                </a:lnTo>
                <a:lnTo>
                  <a:pt x="388" y="1618"/>
                </a:lnTo>
                <a:lnTo>
                  <a:pt x="388" y="1618"/>
                </a:lnTo>
                <a:lnTo>
                  <a:pt x="388" y="1618"/>
                </a:lnTo>
                <a:lnTo>
                  <a:pt x="389" y="1635"/>
                </a:lnTo>
                <a:lnTo>
                  <a:pt x="390" y="1644"/>
                </a:lnTo>
                <a:lnTo>
                  <a:pt x="391" y="1648"/>
                </a:lnTo>
                <a:lnTo>
                  <a:pt x="393" y="1650"/>
                </a:lnTo>
                <a:lnTo>
                  <a:pt x="393" y="1650"/>
                </a:lnTo>
                <a:lnTo>
                  <a:pt x="401" y="1652"/>
                </a:lnTo>
                <a:lnTo>
                  <a:pt x="409" y="1655"/>
                </a:lnTo>
                <a:lnTo>
                  <a:pt x="419" y="1655"/>
                </a:lnTo>
                <a:lnTo>
                  <a:pt x="419" y="1655"/>
                </a:lnTo>
                <a:lnTo>
                  <a:pt x="424" y="1655"/>
                </a:lnTo>
                <a:lnTo>
                  <a:pt x="430" y="1656"/>
                </a:lnTo>
                <a:lnTo>
                  <a:pt x="435" y="1659"/>
                </a:lnTo>
                <a:lnTo>
                  <a:pt x="436" y="1659"/>
                </a:lnTo>
                <a:lnTo>
                  <a:pt x="438" y="1659"/>
                </a:lnTo>
                <a:lnTo>
                  <a:pt x="440" y="1655"/>
                </a:lnTo>
                <a:lnTo>
                  <a:pt x="440" y="1655"/>
                </a:lnTo>
                <a:lnTo>
                  <a:pt x="444" y="1646"/>
                </a:lnTo>
                <a:lnTo>
                  <a:pt x="446" y="1644"/>
                </a:lnTo>
                <a:lnTo>
                  <a:pt x="446" y="1644"/>
                </a:lnTo>
                <a:lnTo>
                  <a:pt x="451" y="1652"/>
                </a:lnTo>
                <a:lnTo>
                  <a:pt x="456" y="1658"/>
                </a:lnTo>
                <a:lnTo>
                  <a:pt x="461" y="1660"/>
                </a:lnTo>
                <a:lnTo>
                  <a:pt x="461" y="1660"/>
                </a:lnTo>
                <a:lnTo>
                  <a:pt x="482" y="1662"/>
                </a:lnTo>
                <a:lnTo>
                  <a:pt x="523" y="1662"/>
                </a:lnTo>
                <a:lnTo>
                  <a:pt x="568" y="1662"/>
                </a:lnTo>
                <a:lnTo>
                  <a:pt x="598" y="1660"/>
                </a:lnTo>
                <a:lnTo>
                  <a:pt x="598" y="1660"/>
                </a:lnTo>
                <a:lnTo>
                  <a:pt x="608" y="1659"/>
                </a:lnTo>
                <a:lnTo>
                  <a:pt x="617" y="1656"/>
                </a:lnTo>
                <a:lnTo>
                  <a:pt x="635" y="1650"/>
                </a:lnTo>
                <a:lnTo>
                  <a:pt x="651" y="1642"/>
                </a:lnTo>
                <a:lnTo>
                  <a:pt x="662" y="1634"/>
                </a:lnTo>
                <a:lnTo>
                  <a:pt x="662" y="1634"/>
                </a:lnTo>
                <a:lnTo>
                  <a:pt x="668" y="1627"/>
                </a:lnTo>
                <a:lnTo>
                  <a:pt x="675" y="1622"/>
                </a:lnTo>
                <a:lnTo>
                  <a:pt x="679" y="1618"/>
                </a:lnTo>
                <a:lnTo>
                  <a:pt x="680" y="1614"/>
                </a:lnTo>
                <a:lnTo>
                  <a:pt x="681" y="1609"/>
                </a:lnTo>
                <a:lnTo>
                  <a:pt x="683" y="1602"/>
                </a:lnTo>
                <a:lnTo>
                  <a:pt x="683" y="1602"/>
                </a:lnTo>
                <a:lnTo>
                  <a:pt x="684" y="1595"/>
                </a:lnTo>
                <a:lnTo>
                  <a:pt x="684" y="1590"/>
                </a:lnTo>
                <a:lnTo>
                  <a:pt x="687" y="1584"/>
                </a:lnTo>
                <a:lnTo>
                  <a:pt x="687" y="1582"/>
                </a:lnTo>
                <a:lnTo>
                  <a:pt x="685" y="1580"/>
                </a:lnTo>
                <a:lnTo>
                  <a:pt x="678" y="1576"/>
                </a:lnTo>
                <a:lnTo>
                  <a:pt x="678" y="1576"/>
                </a:lnTo>
                <a:lnTo>
                  <a:pt x="667" y="1572"/>
                </a:lnTo>
                <a:lnTo>
                  <a:pt x="660" y="1570"/>
                </a:lnTo>
                <a:lnTo>
                  <a:pt x="656" y="1570"/>
                </a:lnTo>
                <a:lnTo>
                  <a:pt x="656" y="1570"/>
                </a:lnTo>
                <a:lnTo>
                  <a:pt x="658" y="1568"/>
                </a:lnTo>
                <a:lnTo>
                  <a:pt x="662" y="1560"/>
                </a:lnTo>
                <a:lnTo>
                  <a:pt x="662" y="1554"/>
                </a:lnTo>
                <a:lnTo>
                  <a:pt x="660" y="1549"/>
                </a:lnTo>
                <a:lnTo>
                  <a:pt x="656" y="1544"/>
                </a:lnTo>
                <a:lnTo>
                  <a:pt x="651" y="1539"/>
                </a:lnTo>
                <a:lnTo>
                  <a:pt x="651" y="1539"/>
                </a:lnTo>
                <a:lnTo>
                  <a:pt x="638" y="1531"/>
                </a:lnTo>
                <a:lnTo>
                  <a:pt x="627" y="1525"/>
                </a:lnTo>
                <a:lnTo>
                  <a:pt x="598" y="1512"/>
                </a:lnTo>
                <a:lnTo>
                  <a:pt x="598" y="1512"/>
                </a:lnTo>
                <a:lnTo>
                  <a:pt x="583" y="1506"/>
                </a:lnTo>
                <a:lnTo>
                  <a:pt x="569" y="1500"/>
                </a:lnTo>
                <a:lnTo>
                  <a:pt x="564" y="1498"/>
                </a:lnTo>
                <a:lnTo>
                  <a:pt x="560" y="1495"/>
                </a:lnTo>
                <a:lnTo>
                  <a:pt x="555" y="1491"/>
                </a:lnTo>
                <a:lnTo>
                  <a:pt x="551" y="1486"/>
                </a:lnTo>
                <a:lnTo>
                  <a:pt x="551" y="1486"/>
                </a:lnTo>
                <a:lnTo>
                  <a:pt x="550" y="1483"/>
                </a:lnTo>
                <a:lnTo>
                  <a:pt x="550" y="1479"/>
                </a:lnTo>
                <a:lnTo>
                  <a:pt x="554" y="1467"/>
                </a:lnTo>
                <a:lnTo>
                  <a:pt x="559" y="1453"/>
                </a:lnTo>
                <a:lnTo>
                  <a:pt x="567" y="1434"/>
                </a:lnTo>
                <a:lnTo>
                  <a:pt x="588" y="1396"/>
                </a:lnTo>
                <a:lnTo>
                  <a:pt x="609" y="1359"/>
                </a:lnTo>
                <a:lnTo>
                  <a:pt x="609" y="1359"/>
                </a:lnTo>
                <a:lnTo>
                  <a:pt x="620" y="1357"/>
                </a:lnTo>
                <a:lnTo>
                  <a:pt x="625" y="1359"/>
                </a:lnTo>
                <a:lnTo>
                  <a:pt x="625" y="1359"/>
                </a:lnTo>
                <a:lnTo>
                  <a:pt x="626" y="1357"/>
                </a:lnTo>
                <a:lnTo>
                  <a:pt x="629" y="1355"/>
                </a:lnTo>
                <a:lnTo>
                  <a:pt x="639" y="1343"/>
                </a:lnTo>
                <a:lnTo>
                  <a:pt x="645" y="1336"/>
                </a:lnTo>
                <a:lnTo>
                  <a:pt x="652" y="1330"/>
                </a:lnTo>
                <a:lnTo>
                  <a:pt x="662" y="1324"/>
                </a:lnTo>
                <a:lnTo>
                  <a:pt x="672" y="1322"/>
                </a:lnTo>
                <a:lnTo>
                  <a:pt x="672" y="1322"/>
                </a:lnTo>
                <a:lnTo>
                  <a:pt x="692" y="1319"/>
                </a:lnTo>
                <a:lnTo>
                  <a:pt x="707" y="1319"/>
                </a:lnTo>
                <a:lnTo>
                  <a:pt x="716" y="1320"/>
                </a:lnTo>
                <a:lnTo>
                  <a:pt x="720" y="1322"/>
                </a:lnTo>
                <a:lnTo>
                  <a:pt x="720" y="1322"/>
                </a:lnTo>
                <a:lnTo>
                  <a:pt x="720" y="1322"/>
                </a:lnTo>
                <a:lnTo>
                  <a:pt x="721" y="1323"/>
                </a:lnTo>
                <a:lnTo>
                  <a:pt x="722" y="1320"/>
                </a:lnTo>
                <a:lnTo>
                  <a:pt x="725" y="1316"/>
                </a:lnTo>
                <a:lnTo>
                  <a:pt x="725" y="1316"/>
                </a:lnTo>
                <a:lnTo>
                  <a:pt x="729" y="1307"/>
                </a:lnTo>
                <a:lnTo>
                  <a:pt x="734" y="1294"/>
                </a:lnTo>
                <a:lnTo>
                  <a:pt x="737" y="1289"/>
                </a:lnTo>
                <a:lnTo>
                  <a:pt x="741" y="1283"/>
                </a:lnTo>
                <a:lnTo>
                  <a:pt x="746" y="1281"/>
                </a:lnTo>
                <a:lnTo>
                  <a:pt x="751" y="1279"/>
                </a:lnTo>
                <a:lnTo>
                  <a:pt x="751" y="1279"/>
                </a:lnTo>
                <a:lnTo>
                  <a:pt x="754" y="1279"/>
                </a:lnTo>
                <a:lnTo>
                  <a:pt x="758" y="1278"/>
                </a:lnTo>
                <a:lnTo>
                  <a:pt x="763" y="1273"/>
                </a:lnTo>
                <a:lnTo>
                  <a:pt x="770" y="1266"/>
                </a:lnTo>
                <a:lnTo>
                  <a:pt x="776" y="1258"/>
                </a:lnTo>
                <a:lnTo>
                  <a:pt x="784" y="1244"/>
                </a:lnTo>
                <a:lnTo>
                  <a:pt x="788" y="1237"/>
                </a:lnTo>
                <a:lnTo>
                  <a:pt x="788" y="1237"/>
                </a:lnTo>
                <a:lnTo>
                  <a:pt x="786" y="1223"/>
                </a:lnTo>
                <a:lnTo>
                  <a:pt x="780" y="1187"/>
                </a:lnTo>
                <a:lnTo>
                  <a:pt x="775" y="1164"/>
                </a:lnTo>
                <a:lnTo>
                  <a:pt x="770" y="1143"/>
                </a:lnTo>
                <a:lnTo>
                  <a:pt x="763" y="1122"/>
                </a:lnTo>
                <a:lnTo>
                  <a:pt x="757" y="1105"/>
                </a:lnTo>
                <a:lnTo>
                  <a:pt x="757" y="1105"/>
                </a:lnTo>
                <a:lnTo>
                  <a:pt x="751" y="1097"/>
                </a:lnTo>
                <a:lnTo>
                  <a:pt x="745" y="1089"/>
                </a:lnTo>
                <a:lnTo>
                  <a:pt x="736" y="1080"/>
                </a:lnTo>
                <a:lnTo>
                  <a:pt x="725" y="1071"/>
                </a:lnTo>
                <a:lnTo>
                  <a:pt x="699" y="1052"/>
                </a:lnTo>
                <a:lnTo>
                  <a:pt x="670" y="1034"/>
                </a:lnTo>
                <a:lnTo>
                  <a:pt x="639" y="1015"/>
                </a:lnTo>
                <a:lnTo>
                  <a:pt x="609" y="1001"/>
                </a:lnTo>
                <a:lnTo>
                  <a:pt x="583" y="987"/>
                </a:lnTo>
                <a:lnTo>
                  <a:pt x="562" y="978"/>
                </a:lnTo>
                <a:lnTo>
                  <a:pt x="562" y="978"/>
                </a:lnTo>
                <a:lnTo>
                  <a:pt x="518" y="961"/>
                </a:lnTo>
                <a:lnTo>
                  <a:pt x="471" y="940"/>
                </a:lnTo>
                <a:lnTo>
                  <a:pt x="414" y="915"/>
                </a:lnTo>
                <a:lnTo>
                  <a:pt x="393" y="915"/>
                </a:lnTo>
                <a:lnTo>
                  <a:pt x="430" y="904"/>
                </a:lnTo>
                <a:lnTo>
                  <a:pt x="430" y="904"/>
                </a:lnTo>
                <a:lnTo>
                  <a:pt x="417" y="852"/>
                </a:lnTo>
                <a:lnTo>
                  <a:pt x="405" y="809"/>
                </a:lnTo>
                <a:lnTo>
                  <a:pt x="401" y="789"/>
                </a:lnTo>
                <a:lnTo>
                  <a:pt x="398" y="772"/>
                </a:lnTo>
                <a:lnTo>
                  <a:pt x="398" y="772"/>
                </a:lnTo>
                <a:lnTo>
                  <a:pt x="397" y="753"/>
                </a:lnTo>
                <a:lnTo>
                  <a:pt x="398" y="727"/>
                </a:lnTo>
                <a:lnTo>
                  <a:pt x="402" y="667"/>
                </a:lnTo>
                <a:lnTo>
                  <a:pt x="406" y="614"/>
                </a:lnTo>
                <a:lnTo>
                  <a:pt x="409" y="592"/>
                </a:lnTo>
                <a:lnTo>
                  <a:pt x="409" y="592"/>
                </a:lnTo>
                <a:lnTo>
                  <a:pt x="460" y="597"/>
                </a:lnTo>
                <a:lnTo>
                  <a:pt x="519" y="603"/>
                </a:lnTo>
                <a:lnTo>
                  <a:pt x="519" y="603"/>
                </a:lnTo>
                <a:lnTo>
                  <a:pt x="525" y="603"/>
                </a:lnTo>
                <a:lnTo>
                  <a:pt x="535" y="603"/>
                </a:lnTo>
                <a:lnTo>
                  <a:pt x="547" y="601"/>
                </a:lnTo>
                <a:lnTo>
                  <a:pt x="560" y="599"/>
                </a:lnTo>
                <a:lnTo>
                  <a:pt x="573" y="595"/>
                </a:lnTo>
                <a:lnTo>
                  <a:pt x="579" y="591"/>
                </a:lnTo>
                <a:lnTo>
                  <a:pt x="584" y="587"/>
                </a:lnTo>
                <a:lnTo>
                  <a:pt x="589" y="583"/>
                </a:lnTo>
                <a:lnTo>
                  <a:pt x="593" y="577"/>
                </a:lnTo>
                <a:lnTo>
                  <a:pt x="597" y="572"/>
                </a:lnTo>
                <a:lnTo>
                  <a:pt x="598" y="566"/>
                </a:lnTo>
                <a:lnTo>
                  <a:pt x="598" y="566"/>
                </a:lnTo>
                <a:lnTo>
                  <a:pt x="605" y="525"/>
                </a:lnTo>
                <a:lnTo>
                  <a:pt x="605" y="515"/>
                </a:lnTo>
                <a:lnTo>
                  <a:pt x="605" y="514"/>
                </a:lnTo>
                <a:lnTo>
                  <a:pt x="604" y="513"/>
                </a:lnTo>
                <a:lnTo>
                  <a:pt x="604" y="513"/>
                </a:lnTo>
                <a:lnTo>
                  <a:pt x="597" y="506"/>
                </a:lnTo>
                <a:lnTo>
                  <a:pt x="584" y="490"/>
                </a:lnTo>
                <a:lnTo>
                  <a:pt x="543" y="439"/>
                </a:lnTo>
                <a:lnTo>
                  <a:pt x="482" y="365"/>
                </a:lnTo>
                <a:lnTo>
                  <a:pt x="482" y="365"/>
                </a:lnTo>
                <a:lnTo>
                  <a:pt x="455" y="333"/>
                </a:lnTo>
                <a:lnTo>
                  <a:pt x="430" y="301"/>
                </a:lnTo>
                <a:lnTo>
                  <a:pt x="430" y="301"/>
                </a:lnTo>
                <a:lnTo>
                  <a:pt x="424" y="296"/>
                </a:lnTo>
                <a:lnTo>
                  <a:pt x="419" y="291"/>
                </a:lnTo>
                <a:lnTo>
                  <a:pt x="419" y="291"/>
                </a:lnTo>
                <a:lnTo>
                  <a:pt x="415" y="291"/>
                </a:lnTo>
                <a:lnTo>
                  <a:pt x="409" y="293"/>
                </a:lnTo>
                <a:lnTo>
                  <a:pt x="398" y="296"/>
                </a:lnTo>
                <a:lnTo>
                  <a:pt x="398" y="296"/>
                </a:lnTo>
                <a:lnTo>
                  <a:pt x="397" y="277"/>
                </a:lnTo>
                <a:lnTo>
                  <a:pt x="393" y="259"/>
                </a:lnTo>
                <a:lnTo>
                  <a:pt x="388" y="238"/>
                </a:lnTo>
                <a:lnTo>
                  <a:pt x="388" y="238"/>
                </a:lnTo>
                <a:lnTo>
                  <a:pt x="380" y="216"/>
                </a:lnTo>
                <a:lnTo>
                  <a:pt x="369" y="198"/>
                </a:lnTo>
                <a:lnTo>
                  <a:pt x="360" y="181"/>
                </a:lnTo>
                <a:lnTo>
                  <a:pt x="351" y="169"/>
                </a:lnTo>
                <a:lnTo>
                  <a:pt x="351" y="169"/>
                </a:lnTo>
                <a:lnTo>
                  <a:pt x="339" y="154"/>
                </a:lnTo>
                <a:lnTo>
                  <a:pt x="335" y="150"/>
                </a:lnTo>
                <a:lnTo>
                  <a:pt x="330" y="148"/>
                </a:lnTo>
                <a:lnTo>
                  <a:pt x="330" y="148"/>
                </a:lnTo>
                <a:lnTo>
                  <a:pt x="326" y="148"/>
                </a:lnTo>
                <a:lnTo>
                  <a:pt x="324" y="150"/>
                </a:lnTo>
                <a:lnTo>
                  <a:pt x="324" y="153"/>
                </a:lnTo>
                <a:lnTo>
                  <a:pt x="324" y="153"/>
                </a:lnTo>
                <a:lnTo>
                  <a:pt x="323" y="150"/>
                </a:lnTo>
                <a:lnTo>
                  <a:pt x="319" y="148"/>
                </a:lnTo>
                <a:lnTo>
                  <a:pt x="319" y="148"/>
                </a:lnTo>
                <a:lnTo>
                  <a:pt x="310" y="140"/>
                </a:lnTo>
                <a:lnTo>
                  <a:pt x="303" y="132"/>
                </a:lnTo>
                <a:lnTo>
                  <a:pt x="303" y="132"/>
                </a:lnTo>
                <a:lnTo>
                  <a:pt x="304" y="133"/>
                </a:lnTo>
                <a:lnTo>
                  <a:pt x="308" y="135"/>
                </a:lnTo>
                <a:lnTo>
                  <a:pt x="310" y="135"/>
                </a:lnTo>
                <a:lnTo>
                  <a:pt x="311" y="133"/>
                </a:lnTo>
                <a:lnTo>
                  <a:pt x="311" y="131"/>
                </a:lnTo>
                <a:lnTo>
                  <a:pt x="308" y="127"/>
                </a:lnTo>
                <a:lnTo>
                  <a:pt x="308" y="127"/>
                </a:lnTo>
                <a:lnTo>
                  <a:pt x="304" y="121"/>
                </a:lnTo>
                <a:lnTo>
                  <a:pt x="304" y="121"/>
                </a:lnTo>
                <a:lnTo>
                  <a:pt x="298" y="119"/>
                </a:lnTo>
                <a:lnTo>
                  <a:pt x="290" y="115"/>
                </a:lnTo>
                <a:lnTo>
                  <a:pt x="277" y="105"/>
                </a:lnTo>
                <a:lnTo>
                  <a:pt x="277" y="105"/>
                </a:lnTo>
                <a:lnTo>
                  <a:pt x="265" y="96"/>
                </a:lnTo>
                <a:lnTo>
                  <a:pt x="256" y="88"/>
                </a:lnTo>
                <a:lnTo>
                  <a:pt x="249" y="80"/>
                </a:lnTo>
                <a:lnTo>
                  <a:pt x="244" y="72"/>
                </a:lnTo>
                <a:lnTo>
                  <a:pt x="237" y="60"/>
                </a:lnTo>
                <a:lnTo>
                  <a:pt x="235" y="53"/>
                </a:lnTo>
                <a:lnTo>
                  <a:pt x="235" y="53"/>
                </a:lnTo>
                <a:lnTo>
                  <a:pt x="235" y="50"/>
                </a:lnTo>
                <a:lnTo>
                  <a:pt x="235" y="49"/>
                </a:lnTo>
                <a:lnTo>
                  <a:pt x="239" y="47"/>
                </a:lnTo>
                <a:lnTo>
                  <a:pt x="245" y="47"/>
                </a:lnTo>
                <a:lnTo>
                  <a:pt x="245" y="47"/>
                </a:lnTo>
                <a:lnTo>
                  <a:pt x="246" y="47"/>
                </a:lnTo>
                <a:lnTo>
                  <a:pt x="246" y="46"/>
                </a:lnTo>
                <a:lnTo>
                  <a:pt x="246" y="42"/>
                </a:lnTo>
                <a:lnTo>
                  <a:pt x="240" y="37"/>
                </a:lnTo>
                <a:lnTo>
                  <a:pt x="240" y="37"/>
                </a:lnTo>
                <a:lnTo>
                  <a:pt x="233" y="30"/>
                </a:lnTo>
                <a:lnTo>
                  <a:pt x="231" y="25"/>
                </a:lnTo>
                <a:lnTo>
                  <a:pt x="229" y="22"/>
                </a:lnTo>
                <a:lnTo>
                  <a:pt x="229" y="21"/>
                </a:lnTo>
                <a:lnTo>
                  <a:pt x="229" y="21"/>
                </a:lnTo>
                <a:lnTo>
                  <a:pt x="235" y="19"/>
                </a:lnTo>
                <a:lnTo>
                  <a:pt x="237" y="17"/>
                </a:lnTo>
                <a:lnTo>
                  <a:pt x="236" y="17"/>
                </a:lnTo>
                <a:lnTo>
                  <a:pt x="235" y="16"/>
                </a:lnTo>
                <a:lnTo>
                  <a:pt x="235" y="16"/>
                </a:lnTo>
                <a:lnTo>
                  <a:pt x="210" y="8"/>
                </a:lnTo>
                <a:lnTo>
                  <a:pt x="190" y="4"/>
                </a:lnTo>
                <a:lnTo>
                  <a:pt x="171" y="0"/>
                </a:lnTo>
                <a:lnTo>
                  <a:pt x="171" y="0"/>
                </a:lnTo>
                <a:lnTo>
                  <a:pt x="161" y="0"/>
                </a:lnTo>
                <a:lnTo>
                  <a:pt x="149" y="0"/>
                </a:lnTo>
                <a:lnTo>
                  <a:pt x="134" y="1"/>
                </a:lnTo>
                <a:lnTo>
                  <a:pt x="120" y="4"/>
                </a:lnTo>
                <a:lnTo>
                  <a:pt x="105" y="8"/>
                </a:lnTo>
                <a:lnTo>
                  <a:pt x="94" y="12"/>
                </a:lnTo>
                <a:lnTo>
                  <a:pt x="83" y="17"/>
                </a:lnTo>
                <a:lnTo>
                  <a:pt x="76" y="21"/>
                </a:lnTo>
                <a:lnTo>
                  <a:pt x="76" y="21"/>
                </a:lnTo>
                <a:lnTo>
                  <a:pt x="71" y="27"/>
                </a:lnTo>
                <a:lnTo>
                  <a:pt x="66" y="35"/>
                </a:lnTo>
                <a:lnTo>
                  <a:pt x="55" y="54"/>
                </a:lnTo>
                <a:lnTo>
                  <a:pt x="45" y="79"/>
                </a:lnTo>
                <a:lnTo>
                  <a:pt x="45" y="79"/>
                </a:lnTo>
                <a:lnTo>
                  <a:pt x="41" y="84"/>
                </a:lnTo>
                <a:lnTo>
                  <a:pt x="30" y="100"/>
                </a:lnTo>
                <a:lnTo>
                  <a:pt x="24" y="111"/>
                </a:lnTo>
                <a:lnTo>
                  <a:pt x="17" y="123"/>
                </a:lnTo>
                <a:lnTo>
                  <a:pt x="12" y="135"/>
                </a:lnTo>
                <a:lnTo>
                  <a:pt x="8" y="148"/>
                </a:lnTo>
                <a:lnTo>
                  <a:pt x="8" y="148"/>
                </a:lnTo>
                <a:lnTo>
                  <a:pt x="5" y="161"/>
                </a:lnTo>
                <a:lnTo>
                  <a:pt x="3" y="177"/>
                </a:lnTo>
                <a:lnTo>
                  <a:pt x="1" y="193"/>
                </a:lnTo>
                <a:lnTo>
                  <a:pt x="0" y="209"/>
                </a:lnTo>
                <a:lnTo>
                  <a:pt x="0" y="224"/>
                </a:lnTo>
                <a:lnTo>
                  <a:pt x="1" y="239"/>
                </a:lnTo>
                <a:lnTo>
                  <a:pt x="4" y="253"/>
                </a:lnTo>
                <a:lnTo>
                  <a:pt x="8" y="264"/>
                </a:lnTo>
                <a:lnTo>
                  <a:pt x="8" y="264"/>
                </a:lnTo>
                <a:lnTo>
                  <a:pt x="20" y="292"/>
                </a:lnTo>
                <a:lnTo>
                  <a:pt x="26" y="312"/>
                </a:lnTo>
                <a:lnTo>
                  <a:pt x="32" y="333"/>
                </a:lnTo>
                <a:lnTo>
                  <a:pt x="36" y="355"/>
                </a:lnTo>
                <a:lnTo>
                  <a:pt x="38" y="379"/>
                </a:lnTo>
                <a:lnTo>
                  <a:pt x="38" y="391"/>
                </a:lnTo>
                <a:lnTo>
                  <a:pt x="38" y="402"/>
                </a:lnTo>
                <a:lnTo>
                  <a:pt x="37" y="412"/>
                </a:lnTo>
                <a:lnTo>
                  <a:pt x="34" y="423"/>
                </a:lnTo>
                <a:lnTo>
                  <a:pt x="34" y="423"/>
                </a:lnTo>
                <a:lnTo>
                  <a:pt x="29" y="444"/>
                </a:lnTo>
                <a:lnTo>
                  <a:pt x="25" y="466"/>
                </a:lnTo>
                <a:lnTo>
                  <a:pt x="24" y="491"/>
                </a:lnTo>
                <a:lnTo>
                  <a:pt x="22" y="515"/>
                </a:lnTo>
                <a:lnTo>
                  <a:pt x="20" y="560"/>
                </a:lnTo>
                <a:lnTo>
                  <a:pt x="18" y="597"/>
                </a:lnTo>
                <a:lnTo>
                  <a:pt x="18" y="597"/>
                </a:lnTo>
                <a:lnTo>
                  <a:pt x="17" y="612"/>
                </a:lnTo>
                <a:lnTo>
                  <a:pt x="17" y="626"/>
                </a:lnTo>
                <a:lnTo>
                  <a:pt x="20" y="650"/>
                </a:lnTo>
                <a:lnTo>
                  <a:pt x="24" y="677"/>
                </a:lnTo>
                <a:lnTo>
                  <a:pt x="24" y="677"/>
                </a:lnTo>
                <a:lnTo>
                  <a:pt x="24" y="678"/>
                </a:lnTo>
                <a:lnTo>
                  <a:pt x="25" y="678"/>
                </a:lnTo>
                <a:lnTo>
                  <a:pt x="29" y="675"/>
                </a:lnTo>
                <a:lnTo>
                  <a:pt x="34" y="671"/>
                </a:lnTo>
                <a:lnTo>
                  <a:pt x="34" y="698"/>
                </a:lnTo>
                <a:lnTo>
                  <a:pt x="34" y="698"/>
                </a:lnTo>
                <a:lnTo>
                  <a:pt x="36" y="704"/>
                </a:lnTo>
                <a:lnTo>
                  <a:pt x="37" y="712"/>
                </a:lnTo>
                <a:lnTo>
                  <a:pt x="42" y="727"/>
                </a:lnTo>
                <a:lnTo>
                  <a:pt x="50" y="745"/>
                </a:lnTo>
                <a:lnTo>
                  <a:pt x="66" y="724"/>
                </a:lnTo>
                <a:lnTo>
                  <a:pt x="76" y="740"/>
                </a:lnTo>
                <a:lnTo>
                  <a:pt x="87" y="724"/>
                </a:lnTo>
                <a:lnTo>
                  <a:pt x="87" y="724"/>
                </a:lnTo>
                <a:lnTo>
                  <a:pt x="87" y="793"/>
                </a:lnTo>
                <a:lnTo>
                  <a:pt x="86" y="851"/>
                </a:lnTo>
                <a:lnTo>
                  <a:pt x="84" y="880"/>
                </a:lnTo>
                <a:lnTo>
                  <a:pt x="82" y="904"/>
                </a:lnTo>
                <a:lnTo>
                  <a:pt x="82" y="904"/>
                </a:lnTo>
                <a:lnTo>
                  <a:pt x="78" y="944"/>
                </a:lnTo>
                <a:lnTo>
                  <a:pt x="75" y="975"/>
                </a:lnTo>
                <a:lnTo>
                  <a:pt x="72" y="997"/>
                </a:lnTo>
                <a:lnTo>
                  <a:pt x="72" y="1002"/>
                </a:lnTo>
                <a:lnTo>
                  <a:pt x="71" y="1004"/>
                </a:lnTo>
                <a:lnTo>
                  <a:pt x="71" y="1004"/>
                </a:lnTo>
                <a:lnTo>
                  <a:pt x="71" y="1004"/>
                </a:lnTo>
                <a:lnTo>
                  <a:pt x="71" y="1006"/>
                </a:lnTo>
                <a:lnTo>
                  <a:pt x="75" y="1007"/>
                </a:lnTo>
                <a:lnTo>
                  <a:pt x="82" y="1010"/>
                </a:lnTo>
                <a:lnTo>
                  <a:pt x="82" y="1010"/>
                </a:lnTo>
                <a:lnTo>
                  <a:pt x="79" y="1027"/>
                </a:lnTo>
                <a:lnTo>
                  <a:pt x="78" y="1047"/>
                </a:lnTo>
                <a:lnTo>
                  <a:pt x="78" y="1069"/>
                </a:lnTo>
                <a:lnTo>
                  <a:pt x="80" y="1093"/>
                </a:lnTo>
                <a:lnTo>
                  <a:pt x="83" y="1105"/>
                </a:lnTo>
                <a:lnTo>
                  <a:pt x="87" y="1117"/>
                </a:lnTo>
                <a:lnTo>
                  <a:pt x="91" y="1127"/>
                </a:lnTo>
                <a:lnTo>
                  <a:pt x="98" y="1137"/>
                </a:lnTo>
                <a:lnTo>
                  <a:pt x="104" y="1146"/>
                </a:lnTo>
                <a:lnTo>
                  <a:pt x="113" y="1153"/>
                </a:lnTo>
                <a:lnTo>
                  <a:pt x="113" y="1153"/>
                </a:lnTo>
                <a:lnTo>
                  <a:pt x="125" y="1159"/>
                </a:lnTo>
                <a:lnTo>
                  <a:pt x="142" y="1164"/>
                </a:lnTo>
                <a:lnTo>
                  <a:pt x="165" y="1171"/>
                </a:lnTo>
                <a:lnTo>
                  <a:pt x="188" y="1178"/>
                </a:lnTo>
                <a:lnTo>
                  <a:pt x="245" y="1191"/>
                </a:lnTo>
                <a:lnTo>
                  <a:pt x="304" y="1201"/>
                </a:lnTo>
                <a:lnTo>
                  <a:pt x="361" y="1212"/>
                </a:lnTo>
                <a:lnTo>
                  <a:pt x="410" y="1220"/>
                </a:lnTo>
                <a:lnTo>
                  <a:pt x="456" y="1227"/>
                </a:lnTo>
                <a:lnTo>
                  <a:pt x="440" y="1354"/>
                </a:lnTo>
                <a:lnTo>
                  <a:pt x="440" y="1354"/>
                </a:lnTo>
                <a:lnTo>
                  <a:pt x="448" y="1351"/>
                </a:lnTo>
                <a:lnTo>
                  <a:pt x="455" y="1348"/>
                </a:lnTo>
                <a:lnTo>
                  <a:pt x="461" y="1348"/>
                </a:lnTo>
                <a:lnTo>
                  <a:pt x="461" y="1348"/>
                </a:lnTo>
                <a:lnTo>
                  <a:pt x="467" y="1350"/>
                </a:lnTo>
                <a:lnTo>
                  <a:pt x="467" y="1350"/>
                </a:lnTo>
                <a:lnTo>
                  <a:pt x="468" y="1350"/>
                </a:lnTo>
                <a:lnTo>
                  <a:pt x="468" y="1350"/>
                </a:lnTo>
                <a:lnTo>
                  <a:pt x="451" y="1398"/>
                </a:lnTo>
                <a:lnTo>
                  <a:pt x="443" y="1421"/>
                </a:lnTo>
                <a:lnTo>
                  <a:pt x="435" y="1438"/>
                </a:lnTo>
                <a:lnTo>
                  <a:pt x="435" y="1438"/>
                </a:lnTo>
                <a:lnTo>
                  <a:pt x="409" y="1488"/>
                </a:lnTo>
                <a:lnTo>
                  <a:pt x="388" y="1528"/>
                </a:lnTo>
                <a:lnTo>
                  <a:pt x="388" y="1528"/>
                </a:lnTo>
                <a:lnTo>
                  <a:pt x="381" y="1541"/>
                </a:lnTo>
                <a:lnTo>
                  <a:pt x="378" y="1548"/>
                </a:lnTo>
                <a:lnTo>
                  <a:pt x="377" y="1560"/>
                </a:lnTo>
                <a:lnTo>
                  <a:pt x="377" y="1560"/>
                </a:lnTo>
                <a:lnTo>
                  <a:pt x="376" y="1577"/>
                </a:lnTo>
                <a:lnTo>
                  <a:pt x="376" y="1594"/>
                </a:lnTo>
                <a:lnTo>
                  <a:pt x="377" y="1613"/>
                </a:lnTo>
                <a:lnTo>
                  <a:pt x="377" y="1613"/>
                </a:lnTo>
                <a:close/>
                <a:moveTo>
                  <a:pt x="388" y="412"/>
                </a:moveTo>
                <a:lnTo>
                  <a:pt x="388" y="412"/>
                </a:lnTo>
                <a:lnTo>
                  <a:pt x="330" y="386"/>
                </a:lnTo>
                <a:lnTo>
                  <a:pt x="330" y="386"/>
                </a:lnTo>
                <a:lnTo>
                  <a:pt x="323" y="380"/>
                </a:lnTo>
                <a:lnTo>
                  <a:pt x="316" y="374"/>
                </a:lnTo>
                <a:lnTo>
                  <a:pt x="308" y="365"/>
                </a:lnTo>
                <a:lnTo>
                  <a:pt x="277" y="349"/>
                </a:lnTo>
                <a:lnTo>
                  <a:pt x="277" y="322"/>
                </a:lnTo>
                <a:lnTo>
                  <a:pt x="277" y="322"/>
                </a:lnTo>
                <a:lnTo>
                  <a:pt x="290" y="330"/>
                </a:lnTo>
                <a:lnTo>
                  <a:pt x="302" y="335"/>
                </a:lnTo>
                <a:lnTo>
                  <a:pt x="308" y="337"/>
                </a:lnTo>
                <a:lnTo>
                  <a:pt x="314" y="338"/>
                </a:lnTo>
                <a:lnTo>
                  <a:pt x="314" y="338"/>
                </a:lnTo>
                <a:lnTo>
                  <a:pt x="319" y="338"/>
                </a:lnTo>
                <a:lnTo>
                  <a:pt x="322" y="338"/>
                </a:lnTo>
                <a:lnTo>
                  <a:pt x="326" y="335"/>
                </a:lnTo>
                <a:lnTo>
                  <a:pt x="328" y="334"/>
                </a:lnTo>
                <a:lnTo>
                  <a:pt x="330" y="333"/>
                </a:lnTo>
                <a:lnTo>
                  <a:pt x="330" y="333"/>
                </a:lnTo>
                <a:lnTo>
                  <a:pt x="333" y="335"/>
                </a:lnTo>
                <a:lnTo>
                  <a:pt x="339" y="341"/>
                </a:lnTo>
                <a:lnTo>
                  <a:pt x="345" y="349"/>
                </a:lnTo>
                <a:lnTo>
                  <a:pt x="345" y="370"/>
                </a:lnTo>
                <a:lnTo>
                  <a:pt x="388" y="412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6416F7C5-EE5E-FC50-0976-CCFE79C9AC6B}"/>
              </a:ext>
            </a:extLst>
          </p:cNvPr>
          <p:cNvSpPr>
            <a:spLocks noEditPoints="1"/>
          </p:cNvSpPr>
          <p:nvPr/>
        </p:nvSpPr>
        <p:spPr bwMode="auto">
          <a:xfrm>
            <a:off x="4191000" y="3940910"/>
            <a:ext cx="1460500" cy="2303582"/>
          </a:xfrm>
          <a:custGeom>
            <a:avLst/>
            <a:gdLst>
              <a:gd name="T0" fmla="*/ 801 w 809"/>
              <a:gd name="T1" fmla="*/ 139 h 1276"/>
              <a:gd name="T2" fmla="*/ 775 w 809"/>
              <a:gd name="T3" fmla="*/ 73 h 1276"/>
              <a:gd name="T4" fmla="*/ 717 w 809"/>
              <a:gd name="T5" fmla="*/ 21 h 1276"/>
              <a:gd name="T6" fmla="*/ 633 w 809"/>
              <a:gd name="T7" fmla="*/ 0 h 1276"/>
              <a:gd name="T8" fmla="*/ 540 w 809"/>
              <a:gd name="T9" fmla="*/ 19 h 1276"/>
              <a:gd name="T10" fmla="*/ 502 w 809"/>
              <a:gd name="T11" fmla="*/ 41 h 1276"/>
              <a:gd name="T12" fmla="*/ 460 w 809"/>
              <a:gd name="T13" fmla="*/ 39 h 1276"/>
              <a:gd name="T14" fmla="*/ 459 w 809"/>
              <a:gd name="T15" fmla="*/ 24 h 1276"/>
              <a:gd name="T16" fmla="*/ 428 w 809"/>
              <a:gd name="T17" fmla="*/ 11 h 1276"/>
              <a:gd name="T18" fmla="*/ 406 w 809"/>
              <a:gd name="T19" fmla="*/ 21 h 1276"/>
              <a:gd name="T20" fmla="*/ 281 w 809"/>
              <a:gd name="T21" fmla="*/ 101 h 1276"/>
              <a:gd name="T22" fmla="*/ 153 w 809"/>
              <a:gd name="T23" fmla="*/ 291 h 1276"/>
              <a:gd name="T24" fmla="*/ 62 w 809"/>
              <a:gd name="T25" fmla="*/ 471 h 1276"/>
              <a:gd name="T26" fmla="*/ 0 w 809"/>
              <a:gd name="T27" fmla="*/ 577 h 1276"/>
              <a:gd name="T28" fmla="*/ 9 w 809"/>
              <a:gd name="T29" fmla="*/ 660 h 1276"/>
              <a:gd name="T30" fmla="*/ 28 w 809"/>
              <a:gd name="T31" fmla="*/ 742 h 1276"/>
              <a:gd name="T32" fmla="*/ 106 w 809"/>
              <a:gd name="T33" fmla="*/ 787 h 1276"/>
              <a:gd name="T34" fmla="*/ 417 w 809"/>
              <a:gd name="T35" fmla="*/ 852 h 1276"/>
              <a:gd name="T36" fmla="*/ 390 w 809"/>
              <a:gd name="T37" fmla="*/ 1105 h 1276"/>
              <a:gd name="T38" fmla="*/ 374 w 809"/>
              <a:gd name="T39" fmla="*/ 1148 h 1276"/>
              <a:gd name="T40" fmla="*/ 355 w 809"/>
              <a:gd name="T41" fmla="*/ 1166 h 1276"/>
              <a:gd name="T42" fmla="*/ 353 w 809"/>
              <a:gd name="T43" fmla="*/ 1238 h 1276"/>
              <a:gd name="T44" fmla="*/ 401 w 809"/>
              <a:gd name="T45" fmla="*/ 1238 h 1276"/>
              <a:gd name="T46" fmla="*/ 407 w 809"/>
              <a:gd name="T47" fmla="*/ 1255 h 1276"/>
              <a:gd name="T48" fmla="*/ 497 w 809"/>
              <a:gd name="T49" fmla="*/ 1272 h 1276"/>
              <a:gd name="T50" fmla="*/ 592 w 809"/>
              <a:gd name="T51" fmla="*/ 1275 h 1276"/>
              <a:gd name="T52" fmla="*/ 626 w 809"/>
              <a:gd name="T53" fmla="*/ 1243 h 1276"/>
              <a:gd name="T54" fmla="*/ 627 w 809"/>
              <a:gd name="T55" fmla="*/ 1206 h 1276"/>
              <a:gd name="T56" fmla="*/ 664 w 809"/>
              <a:gd name="T57" fmla="*/ 1197 h 1276"/>
              <a:gd name="T58" fmla="*/ 658 w 809"/>
              <a:gd name="T59" fmla="*/ 1154 h 1276"/>
              <a:gd name="T60" fmla="*/ 633 w 809"/>
              <a:gd name="T61" fmla="*/ 1132 h 1276"/>
              <a:gd name="T62" fmla="*/ 548 w 809"/>
              <a:gd name="T63" fmla="*/ 1095 h 1276"/>
              <a:gd name="T64" fmla="*/ 567 w 809"/>
              <a:gd name="T65" fmla="*/ 1033 h 1276"/>
              <a:gd name="T66" fmla="*/ 596 w 809"/>
              <a:gd name="T67" fmla="*/ 1010 h 1276"/>
              <a:gd name="T68" fmla="*/ 663 w 809"/>
              <a:gd name="T69" fmla="*/ 1006 h 1276"/>
              <a:gd name="T70" fmla="*/ 680 w 809"/>
              <a:gd name="T71" fmla="*/ 952 h 1276"/>
              <a:gd name="T72" fmla="*/ 688 w 809"/>
              <a:gd name="T73" fmla="*/ 770 h 1276"/>
              <a:gd name="T74" fmla="*/ 696 w 809"/>
              <a:gd name="T75" fmla="*/ 735 h 1276"/>
              <a:gd name="T76" fmla="*/ 707 w 809"/>
              <a:gd name="T77" fmla="*/ 709 h 1276"/>
              <a:gd name="T78" fmla="*/ 701 w 809"/>
              <a:gd name="T79" fmla="*/ 619 h 1276"/>
              <a:gd name="T80" fmla="*/ 548 w 809"/>
              <a:gd name="T81" fmla="*/ 476 h 1276"/>
              <a:gd name="T82" fmla="*/ 530 w 809"/>
              <a:gd name="T83" fmla="*/ 220 h 1276"/>
              <a:gd name="T84" fmla="*/ 600 w 809"/>
              <a:gd name="T85" fmla="*/ 249 h 1276"/>
              <a:gd name="T86" fmla="*/ 627 w 809"/>
              <a:gd name="T87" fmla="*/ 270 h 1276"/>
              <a:gd name="T88" fmla="*/ 633 w 809"/>
              <a:gd name="T89" fmla="*/ 312 h 1276"/>
              <a:gd name="T90" fmla="*/ 643 w 809"/>
              <a:gd name="T91" fmla="*/ 393 h 1276"/>
              <a:gd name="T92" fmla="*/ 656 w 809"/>
              <a:gd name="T93" fmla="*/ 411 h 1276"/>
              <a:gd name="T94" fmla="*/ 684 w 809"/>
              <a:gd name="T95" fmla="*/ 468 h 1276"/>
              <a:gd name="T96" fmla="*/ 711 w 809"/>
              <a:gd name="T97" fmla="*/ 532 h 1276"/>
              <a:gd name="T98" fmla="*/ 754 w 809"/>
              <a:gd name="T99" fmla="*/ 529 h 1276"/>
              <a:gd name="T100" fmla="*/ 779 w 809"/>
              <a:gd name="T101" fmla="*/ 439 h 1276"/>
              <a:gd name="T102" fmla="*/ 808 w 809"/>
              <a:gd name="T103" fmla="*/ 365 h 1276"/>
              <a:gd name="T104" fmla="*/ 799 w 809"/>
              <a:gd name="T105" fmla="*/ 275 h 1276"/>
              <a:gd name="T106" fmla="*/ 801 w 809"/>
              <a:gd name="T107" fmla="*/ 164 h 1276"/>
              <a:gd name="T108" fmla="*/ 463 w 809"/>
              <a:gd name="T109" fmla="*/ 512 h 1276"/>
              <a:gd name="T110" fmla="*/ 477 w 809"/>
              <a:gd name="T111" fmla="*/ 553 h 1276"/>
              <a:gd name="T112" fmla="*/ 580 w 809"/>
              <a:gd name="T113" fmla="*/ 624 h 1276"/>
              <a:gd name="T114" fmla="*/ 480 w 809"/>
              <a:gd name="T115" fmla="*/ 586 h 1276"/>
              <a:gd name="T116" fmla="*/ 435 w 809"/>
              <a:gd name="T117" fmla="*/ 567 h 1276"/>
              <a:gd name="T118" fmla="*/ 438 w 809"/>
              <a:gd name="T119" fmla="*/ 545 h 1276"/>
              <a:gd name="T120" fmla="*/ 411 w 809"/>
              <a:gd name="T121" fmla="*/ 500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09" h="1276">
                <a:moveTo>
                  <a:pt x="801" y="164"/>
                </a:moveTo>
                <a:lnTo>
                  <a:pt x="801" y="164"/>
                </a:lnTo>
                <a:lnTo>
                  <a:pt x="801" y="163"/>
                </a:lnTo>
                <a:lnTo>
                  <a:pt x="801" y="160"/>
                </a:lnTo>
                <a:lnTo>
                  <a:pt x="803" y="148"/>
                </a:lnTo>
                <a:lnTo>
                  <a:pt x="801" y="139"/>
                </a:lnTo>
                <a:lnTo>
                  <a:pt x="800" y="128"/>
                </a:lnTo>
                <a:lnTo>
                  <a:pt x="796" y="115"/>
                </a:lnTo>
                <a:lnTo>
                  <a:pt x="791" y="101"/>
                </a:lnTo>
                <a:lnTo>
                  <a:pt x="791" y="101"/>
                </a:lnTo>
                <a:lnTo>
                  <a:pt x="783" y="86"/>
                </a:lnTo>
                <a:lnTo>
                  <a:pt x="775" y="73"/>
                </a:lnTo>
                <a:lnTo>
                  <a:pt x="767" y="61"/>
                </a:lnTo>
                <a:lnTo>
                  <a:pt x="758" y="50"/>
                </a:lnTo>
                <a:lnTo>
                  <a:pt x="749" y="41"/>
                </a:lnTo>
                <a:lnTo>
                  <a:pt x="738" y="33"/>
                </a:lnTo>
                <a:lnTo>
                  <a:pt x="728" y="27"/>
                </a:lnTo>
                <a:lnTo>
                  <a:pt x="717" y="21"/>
                </a:lnTo>
                <a:lnTo>
                  <a:pt x="717" y="21"/>
                </a:lnTo>
                <a:lnTo>
                  <a:pt x="695" y="12"/>
                </a:lnTo>
                <a:lnTo>
                  <a:pt x="672" y="5"/>
                </a:lnTo>
                <a:lnTo>
                  <a:pt x="651" y="2"/>
                </a:lnTo>
                <a:lnTo>
                  <a:pt x="633" y="0"/>
                </a:lnTo>
                <a:lnTo>
                  <a:pt x="633" y="0"/>
                </a:lnTo>
                <a:lnTo>
                  <a:pt x="610" y="0"/>
                </a:lnTo>
                <a:lnTo>
                  <a:pt x="598" y="2"/>
                </a:lnTo>
                <a:lnTo>
                  <a:pt x="580" y="5"/>
                </a:lnTo>
                <a:lnTo>
                  <a:pt x="580" y="5"/>
                </a:lnTo>
                <a:lnTo>
                  <a:pt x="558" y="12"/>
                </a:lnTo>
                <a:lnTo>
                  <a:pt x="540" y="19"/>
                </a:lnTo>
                <a:lnTo>
                  <a:pt x="511" y="32"/>
                </a:lnTo>
                <a:lnTo>
                  <a:pt x="511" y="32"/>
                </a:lnTo>
                <a:lnTo>
                  <a:pt x="506" y="35"/>
                </a:lnTo>
                <a:lnTo>
                  <a:pt x="504" y="37"/>
                </a:lnTo>
                <a:lnTo>
                  <a:pt x="502" y="40"/>
                </a:lnTo>
                <a:lnTo>
                  <a:pt x="502" y="41"/>
                </a:lnTo>
                <a:lnTo>
                  <a:pt x="502" y="42"/>
                </a:lnTo>
                <a:lnTo>
                  <a:pt x="500" y="42"/>
                </a:lnTo>
                <a:lnTo>
                  <a:pt x="485" y="42"/>
                </a:lnTo>
                <a:lnTo>
                  <a:pt x="485" y="42"/>
                </a:lnTo>
                <a:lnTo>
                  <a:pt x="468" y="41"/>
                </a:lnTo>
                <a:lnTo>
                  <a:pt x="460" y="39"/>
                </a:lnTo>
                <a:lnTo>
                  <a:pt x="459" y="37"/>
                </a:lnTo>
                <a:lnTo>
                  <a:pt x="459" y="37"/>
                </a:lnTo>
                <a:lnTo>
                  <a:pt x="459" y="37"/>
                </a:lnTo>
                <a:lnTo>
                  <a:pt x="459" y="33"/>
                </a:lnTo>
                <a:lnTo>
                  <a:pt x="459" y="29"/>
                </a:lnTo>
                <a:lnTo>
                  <a:pt x="459" y="24"/>
                </a:lnTo>
                <a:lnTo>
                  <a:pt x="456" y="20"/>
                </a:lnTo>
                <a:lnTo>
                  <a:pt x="452" y="15"/>
                </a:lnTo>
                <a:lnTo>
                  <a:pt x="446" y="12"/>
                </a:lnTo>
                <a:lnTo>
                  <a:pt x="438" y="11"/>
                </a:lnTo>
                <a:lnTo>
                  <a:pt x="438" y="11"/>
                </a:lnTo>
                <a:lnTo>
                  <a:pt x="428" y="11"/>
                </a:lnTo>
                <a:lnTo>
                  <a:pt x="422" y="12"/>
                </a:lnTo>
                <a:lnTo>
                  <a:pt x="417" y="13"/>
                </a:lnTo>
                <a:lnTo>
                  <a:pt x="413" y="16"/>
                </a:lnTo>
                <a:lnTo>
                  <a:pt x="407" y="20"/>
                </a:lnTo>
                <a:lnTo>
                  <a:pt x="406" y="21"/>
                </a:lnTo>
                <a:lnTo>
                  <a:pt x="406" y="21"/>
                </a:lnTo>
                <a:lnTo>
                  <a:pt x="373" y="25"/>
                </a:lnTo>
                <a:lnTo>
                  <a:pt x="349" y="29"/>
                </a:lnTo>
                <a:lnTo>
                  <a:pt x="337" y="32"/>
                </a:lnTo>
                <a:lnTo>
                  <a:pt x="337" y="32"/>
                </a:lnTo>
                <a:lnTo>
                  <a:pt x="319" y="53"/>
                </a:lnTo>
                <a:lnTo>
                  <a:pt x="281" y="101"/>
                </a:lnTo>
                <a:lnTo>
                  <a:pt x="237" y="159"/>
                </a:lnTo>
                <a:lnTo>
                  <a:pt x="200" y="206"/>
                </a:lnTo>
                <a:lnTo>
                  <a:pt x="200" y="206"/>
                </a:lnTo>
                <a:lnTo>
                  <a:pt x="186" y="229"/>
                </a:lnTo>
                <a:lnTo>
                  <a:pt x="169" y="258"/>
                </a:lnTo>
                <a:lnTo>
                  <a:pt x="153" y="291"/>
                </a:lnTo>
                <a:lnTo>
                  <a:pt x="136" y="325"/>
                </a:lnTo>
                <a:lnTo>
                  <a:pt x="106" y="390"/>
                </a:lnTo>
                <a:lnTo>
                  <a:pt x="84" y="434"/>
                </a:lnTo>
                <a:lnTo>
                  <a:pt x="84" y="434"/>
                </a:lnTo>
                <a:lnTo>
                  <a:pt x="75" y="450"/>
                </a:lnTo>
                <a:lnTo>
                  <a:pt x="62" y="471"/>
                </a:lnTo>
                <a:lnTo>
                  <a:pt x="33" y="516"/>
                </a:lnTo>
                <a:lnTo>
                  <a:pt x="8" y="557"/>
                </a:lnTo>
                <a:lnTo>
                  <a:pt x="1" y="570"/>
                </a:lnTo>
                <a:lnTo>
                  <a:pt x="0" y="574"/>
                </a:lnTo>
                <a:lnTo>
                  <a:pt x="0" y="577"/>
                </a:lnTo>
                <a:lnTo>
                  <a:pt x="0" y="577"/>
                </a:lnTo>
                <a:lnTo>
                  <a:pt x="13" y="587"/>
                </a:lnTo>
                <a:lnTo>
                  <a:pt x="21" y="593"/>
                </a:lnTo>
                <a:lnTo>
                  <a:pt x="21" y="593"/>
                </a:lnTo>
                <a:lnTo>
                  <a:pt x="16" y="612"/>
                </a:lnTo>
                <a:lnTo>
                  <a:pt x="12" y="635"/>
                </a:lnTo>
                <a:lnTo>
                  <a:pt x="9" y="660"/>
                </a:lnTo>
                <a:lnTo>
                  <a:pt x="9" y="674"/>
                </a:lnTo>
                <a:lnTo>
                  <a:pt x="11" y="689"/>
                </a:lnTo>
                <a:lnTo>
                  <a:pt x="12" y="702"/>
                </a:lnTo>
                <a:lnTo>
                  <a:pt x="16" y="717"/>
                </a:lnTo>
                <a:lnTo>
                  <a:pt x="21" y="730"/>
                </a:lnTo>
                <a:lnTo>
                  <a:pt x="28" y="742"/>
                </a:lnTo>
                <a:lnTo>
                  <a:pt x="37" y="752"/>
                </a:lnTo>
                <a:lnTo>
                  <a:pt x="48" y="762"/>
                </a:lnTo>
                <a:lnTo>
                  <a:pt x="48" y="762"/>
                </a:lnTo>
                <a:lnTo>
                  <a:pt x="62" y="770"/>
                </a:lnTo>
                <a:lnTo>
                  <a:pt x="82" y="779"/>
                </a:lnTo>
                <a:lnTo>
                  <a:pt x="106" y="787"/>
                </a:lnTo>
                <a:lnTo>
                  <a:pt x="133" y="795"/>
                </a:lnTo>
                <a:lnTo>
                  <a:pt x="194" y="809"/>
                </a:lnTo>
                <a:lnTo>
                  <a:pt x="257" y="824"/>
                </a:lnTo>
                <a:lnTo>
                  <a:pt x="318" y="834"/>
                </a:lnTo>
                <a:lnTo>
                  <a:pt x="368" y="844"/>
                </a:lnTo>
                <a:lnTo>
                  <a:pt x="417" y="852"/>
                </a:lnTo>
                <a:lnTo>
                  <a:pt x="395" y="1042"/>
                </a:lnTo>
                <a:lnTo>
                  <a:pt x="395" y="1042"/>
                </a:lnTo>
                <a:lnTo>
                  <a:pt x="411" y="1039"/>
                </a:lnTo>
                <a:lnTo>
                  <a:pt x="411" y="1039"/>
                </a:lnTo>
                <a:lnTo>
                  <a:pt x="399" y="1076"/>
                </a:lnTo>
                <a:lnTo>
                  <a:pt x="390" y="1105"/>
                </a:lnTo>
                <a:lnTo>
                  <a:pt x="390" y="1105"/>
                </a:lnTo>
                <a:lnTo>
                  <a:pt x="386" y="1117"/>
                </a:lnTo>
                <a:lnTo>
                  <a:pt x="382" y="1129"/>
                </a:lnTo>
                <a:lnTo>
                  <a:pt x="380" y="1139"/>
                </a:lnTo>
                <a:lnTo>
                  <a:pt x="374" y="1148"/>
                </a:lnTo>
                <a:lnTo>
                  <a:pt x="374" y="1148"/>
                </a:lnTo>
                <a:lnTo>
                  <a:pt x="372" y="1150"/>
                </a:lnTo>
                <a:lnTo>
                  <a:pt x="368" y="1153"/>
                </a:lnTo>
                <a:lnTo>
                  <a:pt x="363" y="1156"/>
                </a:lnTo>
                <a:lnTo>
                  <a:pt x="360" y="1157"/>
                </a:lnTo>
                <a:lnTo>
                  <a:pt x="357" y="1161"/>
                </a:lnTo>
                <a:lnTo>
                  <a:pt x="355" y="1166"/>
                </a:lnTo>
                <a:lnTo>
                  <a:pt x="353" y="1174"/>
                </a:lnTo>
                <a:lnTo>
                  <a:pt x="353" y="1174"/>
                </a:lnTo>
                <a:lnTo>
                  <a:pt x="352" y="1195"/>
                </a:lnTo>
                <a:lnTo>
                  <a:pt x="352" y="1215"/>
                </a:lnTo>
                <a:lnTo>
                  <a:pt x="353" y="1238"/>
                </a:lnTo>
                <a:lnTo>
                  <a:pt x="353" y="1238"/>
                </a:lnTo>
                <a:lnTo>
                  <a:pt x="370" y="1243"/>
                </a:lnTo>
                <a:lnTo>
                  <a:pt x="390" y="1248"/>
                </a:lnTo>
                <a:lnTo>
                  <a:pt x="390" y="1248"/>
                </a:lnTo>
                <a:lnTo>
                  <a:pt x="393" y="1247"/>
                </a:lnTo>
                <a:lnTo>
                  <a:pt x="397" y="1243"/>
                </a:lnTo>
                <a:lnTo>
                  <a:pt x="401" y="1238"/>
                </a:lnTo>
                <a:lnTo>
                  <a:pt x="401" y="1238"/>
                </a:lnTo>
                <a:lnTo>
                  <a:pt x="401" y="1240"/>
                </a:lnTo>
                <a:lnTo>
                  <a:pt x="401" y="1244"/>
                </a:lnTo>
                <a:lnTo>
                  <a:pt x="401" y="1247"/>
                </a:lnTo>
                <a:lnTo>
                  <a:pt x="403" y="1251"/>
                </a:lnTo>
                <a:lnTo>
                  <a:pt x="407" y="1255"/>
                </a:lnTo>
                <a:lnTo>
                  <a:pt x="413" y="1258"/>
                </a:lnTo>
                <a:lnTo>
                  <a:pt x="422" y="1259"/>
                </a:lnTo>
                <a:lnTo>
                  <a:pt x="422" y="1259"/>
                </a:lnTo>
                <a:lnTo>
                  <a:pt x="444" y="1263"/>
                </a:lnTo>
                <a:lnTo>
                  <a:pt x="468" y="1267"/>
                </a:lnTo>
                <a:lnTo>
                  <a:pt x="497" y="1272"/>
                </a:lnTo>
                <a:lnTo>
                  <a:pt x="514" y="1273"/>
                </a:lnTo>
                <a:lnTo>
                  <a:pt x="533" y="1275"/>
                </a:lnTo>
                <a:lnTo>
                  <a:pt x="533" y="1275"/>
                </a:lnTo>
                <a:lnTo>
                  <a:pt x="567" y="1276"/>
                </a:lnTo>
                <a:lnTo>
                  <a:pt x="580" y="1276"/>
                </a:lnTo>
                <a:lnTo>
                  <a:pt x="592" y="1275"/>
                </a:lnTo>
                <a:lnTo>
                  <a:pt x="602" y="1273"/>
                </a:lnTo>
                <a:lnTo>
                  <a:pt x="610" y="1268"/>
                </a:lnTo>
                <a:lnTo>
                  <a:pt x="617" y="1263"/>
                </a:lnTo>
                <a:lnTo>
                  <a:pt x="622" y="1254"/>
                </a:lnTo>
                <a:lnTo>
                  <a:pt x="622" y="1254"/>
                </a:lnTo>
                <a:lnTo>
                  <a:pt x="626" y="1243"/>
                </a:lnTo>
                <a:lnTo>
                  <a:pt x="627" y="1235"/>
                </a:lnTo>
                <a:lnTo>
                  <a:pt x="629" y="1226"/>
                </a:lnTo>
                <a:lnTo>
                  <a:pt x="629" y="1219"/>
                </a:lnTo>
                <a:lnTo>
                  <a:pt x="629" y="1210"/>
                </a:lnTo>
                <a:lnTo>
                  <a:pt x="627" y="1206"/>
                </a:lnTo>
                <a:lnTo>
                  <a:pt x="627" y="1206"/>
                </a:lnTo>
                <a:lnTo>
                  <a:pt x="634" y="1206"/>
                </a:lnTo>
                <a:lnTo>
                  <a:pt x="646" y="1205"/>
                </a:lnTo>
                <a:lnTo>
                  <a:pt x="654" y="1203"/>
                </a:lnTo>
                <a:lnTo>
                  <a:pt x="659" y="1202"/>
                </a:lnTo>
                <a:lnTo>
                  <a:pt x="663" y="1199"/>
                </a:lnTo>
                <a:lnTo>
                  <a:pt x="664" y="1197"/>
                </a:lnTo>
                <a:lnTo>
                  <a:pt x="664" y="1195"/>
                </a:lnTo>
                <a:lnTo>
                  <a:pt x="664" y="1195"/>
                </a:lnTo>
                <a:lnTo>
                  <a:pt x="664" y="1182"/>
                </a:lnTo>
                <a:lnTo>
                  <a:pt x="663" y="1174"/>
                </a:lnTo>
                <a:lnTo>
                  <a:pt x="662" y="1164"/>
                </a:lnTo>
                <a:lnTo>
                  <a:pt x="658" y="1154"/>
                </a:lnTo>
                <a:lnTo>
                  <a:pt x="653" y="1145"/>
                </a:lnTo>
                <a:lnTo>
                  <a:pt x="649" y="1141"/>
                </a:lnTo>
                <a:lnTo>
                  <a:pt x="645" y="1137"/>
                </a:lnTo>
                <a:lnTo>
                  <a:pt x="639" y="1135"/>
                </a:lnTo>
                <a:lnTo>
                  <a:pt x="633" y="1132"/>
                </a:lnTo>
                <a:lnTo>
                  <a:pt x="633" y="1132"/>
                </a:lnTo>
                <a:lnTo>
                  <a:pt x="605" y="1123"/>
                </a:lnTo>
                <a:lnTo>
                  <a:pt x="580" y="1112"/>
                </a:lnTo>
                <a:lnTo>
                  <a:pt x="559" y="1103"/>
                </a:lnTo>
                <a:lnTo>
                  <a:pt x="552" y="1099"/>
                </a:lnTo>
                <a:lnTo>
                  <a:pt x="548" y="1095"/>
                </a:lnTo>
                <a:lnTo>
                  <a:pt x="548" y="1095"/>
                </a:lnTo>
                <a:lnTo>
                  <a:pt x="547" y="1092"/>
                </a:lnTo>
                <a:lnTo>
                  <a:pt x="547" y="1088"/>
                </a:lnTo>
                <a:lnTo>
                  <a:pt x="550" y="1078"/>
                </a:lnTo>
                <a:lnTo>
                  <a:pt x="556" y="1045"/>
                </a:lnTo>
                <a:lnTo>
                  <a:pt x="556" y="1045"/>
                </a:lnTo>
                <a:lnTo>
                  <a:pt x="567" y="1033"/>
                </a:lnTo>
                <a:lnTo>
                  <a:pt x="576" y="1022"/>
                </a:lnTo>
                <a:lnTo>
                  <a:pt x="580" y="1017"/>
                </a:lnTo>
                <a:lnTo>
                  <a:pt x="585" y="1014"/>
                </a:lnTo>
                <a:lnTo>
                  <a:pt x="591" y="1012"/>
                </a:lnTo>
                <a:lnTo>
                  <a:pt x="596" y="1010"/>
                </a:lnTo>
                <a:lnTo>
                  <a:pt x="596" y="1010"/>
                </a:lnTo>
                <a:lnTo>
                  <a:pt x="629" y="1009"/>
                </a:lnTo>
                <a:lnTo>
                  <a:pt x="643" y="1009"/>
                </a:lnTo>
                <a:lnTo>
                  <a:pt x="654" y="1010"/>
                </a:lnTo>
                <a:lnTo>
                  <a:pt x="654" y="1010"/>
                </a:lnTo>
                <a:lnTo>
                  <a:pt x="659" y="1010"/>
                </a:lnTo>
                <a:lnTo>
                  <a:pt x="663" y="1006"/>
                </a:lnTo>
                <a:lnTo>
                  <a:pt x="668" y="1001"/>
                </a:lnTo>
                <a:lnTo>
                  <a:pt x="672" y="993"/>
                </a:lnTo>
                <a:lnTo>
                  <a:pt x="675" y="984"/>
                </a:lnTo>
                <a:lnTo>
                  <a:pt x="678" y="973"/>
                </a:lnTo>
                <a:lnTo>
                  <a:pt x="680" y="963"/>
                </a:lnTo>
                <a:lnTo>
                  <a:pt x="680" y="952"/>
                </a:lnTo>
                <a:lnTo>
                  <a:pt x="680" y="952"/>
                </a:lnTo>
                <a:lnTo>
                  <a:pt x="678" y="860"/>
                </a:lnTo>
                <a:lnTo>
                  <a:pt x="675" y="788"/>
                </a:lnTo>
                <a:lnTo>
                  <a:pt x="675" y="788"/>
                </a:lnTo>
                <a:lnTo>
                  <a:pt x="683" y="778"/>
                </a:lnTo>
                <a:lnTo>
                  <a:pt x="688" y="770"/>
                </a:lnTo>
                <a:lnTo>
                  <a:pt x="691" y="762"/>
                </a:lnTo>
                <a:lnTo>
                  <a:pt x="691" y="762"/>
                </a:lnTo>
                <a:lnTo>
                  <a:pt x="693" y="746"/>
                </a:lnTo>
                <a:lnTo>
                  <a:pt x="695" y="738"/>
                </a:lnTo>
                <a:lnTo>
                  <a:pt x="695" y="737"/>
                </a:lnTo>
                <a:lnTo>
                  <a:pt x="696" y="735"/>
                </a:lnTo>
                <a:lnTo>
                  <a:pt x="696" y="735"/>
                </a:lnTo>
                <a:lnTo>
                  <a:pt x="699" y="734"/>
                </a:lnTo>
                <a:lnTo>
                  <a:pt x="700" y="731"/>
                </a:lnTo>
                <a:lnTo>
                  <a:pt x="703" y="723"/>
                </a:lnTo>
                <a:lnTo>
                  <a:pt x="707" y="709"/>
                </a:lnTo>
                <a:lnTo>
                  <a:pt x="707" y="709"/>
                </a:lnTo>
                <a:lnTo>
                  <a:pt x="708" y="698"/>
                </a:lnTo>
                <a:lnTo>
                  <a:pt x="709" y="685"/>
                </a:lnTo>
                <a:lnTo>
                  <a:pt x="708" y="656"/>
                </a:lnTo>
                <a:lnTo>
                  <a:pt x="705" y="631"/>
                </a:lnTo>
                <a:lnTo>
                  <a:pt x="704" y="623"/>
                </a:lnTo>
                <a:lnTo>
                  <a:pt x="701" y="619"/>
                </a:lnTo>
                <a:lnTo>
                  <a:pt x="701" y="619"/>
                </a:lnTo>
                <a:lnTo>
                  <a:pt x="693" y="615"/>
                </a:lnTo>
                <a:lnTo>
                  <a:pt x="683" y="607"/>
                </a:lnTo>
                <a:lnTo>
                  <a:pt x="670" y="598"/>
                </a:lnTo>
                <a:lnTo>
                  <a:pt x="675" y="577"/>
                </a:lnTo>
                <a:lnTo>
                  <a:pt x="548" y="476"/>
                </a:lnTo>
                <a:lnTo>
                  <a:pt x="517" y="201"/>
                </a:lnTo>
                <a:lnTo>
                  <a:pt x="517" y="201"/>
                </a:lnTo>
                <a:lnTo>
                  <a:pt x="518" y="204"/>
                </a:lnTo>
                <a:lnTo>
                  <a:pt x="522" y="212"/>
                </a:lnTo>
                <a:lnTo>
                  <a:pt x="526" y="216"/>
                </a:lnTo>
                <a:lnTo>
                  <a:pt x="530" y="220"/>
                </a:lnTo>
                <a:lnTo>
                  <a:pt x="537" y="224"/>
                </a:lnTo>
                <a:lnTo>
                  <a:pt x="543" y="228"/>
                </a:lnTo>
                <a:lnTo>
                  <a:pt x="543" y="228"/>
                </a:lnTo>
                <a:lnTo>
                  <a:pt x="577" y="241"/>
                </a:lnTo>
                <a:lnTo>
                  <a:pt x="593" y="246"/>
                </a:lnTo>
                <a:lnTo>
                  <a:pt x="600" y="249"/>
                </a:lnTo>
                <a:lnTo>
                  <a:pt x="606" y="249"/>
                </a:lnTo>
                <a:lnTo>
                  <a:pt x="606" y="249"/>
                </a:lnTo>
                <a:lnTo>
                  <a:pt x="618" y="249"/>
                </a:lnTo>
                <a:lnTo>
                  <a:pt x="620" y="250"/>
                </a:lnTo>
                <a:lnTo>
                  <a:pt x="620" y="250"/>
                </a:lnTo>
                <a:lnTo>
                  <a:pt x="627" y="270"/>
                </a:lnTo>
                <a:lnTo>
                  <a:pt x="631" y="287"/>
                </a:lnTo>
                <a:lnTo>
                  <a:pt x="633" y="295"/>
                </a:lnTo>
                <a:lnTo>
                  <a:pt x="633" y="302"/>
                </a:lnTo>
                <a:lnTo>
                  <a:pt x="633" y="302"/>
                </a:lnTo>
                <a:lnTo>
                  <a:pt x="633" y="307"/>
                </a:lnTo>
                <a:lnTo>
                  <a:pt x="633" y="312"/>
                </a:lnTo>
                <a:lnTo>
                  <a:pt x="637" y="323"/>
                </a:lnTo>
                <a:lnTo>
                  <a:pt x="641" y="336"/>
                </a:lnTo>
                <a:lnTo>
                  <a:pt x="642" y="344"/>
                </a:lnTo>
                <a:lnTo>
                  <a:pt x="643" y="355"/>
                </a:lnTo>
                <a:lnTo>
                  <a:pt x="643" y="355"/>
                </a:lnTo>
                <a:lnTo>
                  <a:pt x="643" y="393"/>
                </a:lnTo>
                <a:lnTo>
                  <a:pt x="643" y="407"/>
                </a:lnTo>
                <a:lnTo>
                  <a:pt x="659" y="397"/>
                </a:lnTo>
                <a:lnTo>
                  <a:pt x="659" y="397"/>
                </a:lnTo>
                <a:lnTo>
                  <a:pt x="658" y="398"/>
                </a:lnTo>
                <a:lnTo>
                  <a:pt x="656" y="402"/>
                </a:lnTo>
                <a:lnTo>
                  <a:pt x="656" y="411"/>
                </a:lnTo>
                <a:lnTo>
                  <a:pt x="658" y="417"/>
                </a:lnTo>
                <a:lnTo>
                  <a:pt x="659" y="423"/>
                </a:lnTo>
                <a:lnTo>
                  <a:pt x="659" y="423"/>
                </a:lnTo>
                <a:lnTo>
                  <a:pt x="663" y="433"/>
                </a:lnTo>
                <a:lnTo>
                  <a:pt x="668" y="443"/>
                </a:lnTo>
                <a:lnTo>
                  <a:pt x="684" y="468"/>
                </a:lnTo>
                <a:lnTo>
                  <a:pt x="699" y="495"/>
                </a:lnTo>
                <a:lnTo>
                  <a:pt x="704" y="505"/>
                </a:lnTo>
                <a:lnTo>
                  <a:pt x="707" y="513"/>
                </a:lnTo>
                <a:lnTo>
                  <a:pt x="707" y="513"/>
                </a:lnTo>
                <a:lnTo>
                  <a:pt x="709" y="530"/>
                </a:lnTo>
                <a:lnTo>
                  <a:pt x="711" y="532"/>
                </a:lnTo>
                <a:lnTo>
                  <a:pt x="712" y="529"/>
                </a:lnTo>
                <a:lnTo>
                  <a:pt x="712" y="529"/>
                </a:lnTo>
                <a:lnTo>
                  <a:pt x="728" y="481"/>
                </a:lnTo>
                <a:lnTo>
                  <a:pt x="733" y="508"/>
                </a:lnTo>
                <a:lnTo>
                  <a:pt x="749" y="481"/>
                </a:lnTo>
                <a:lnTo>
                  <a:pt x="754" y="529"/>
                </a:lnTo>
                <a:lnTo>
                  <a:pt x="754" y="529"/>
                </a:lnTo>
                <a:lnTo>
                  <a:pt x="770" y="460"/>
                </a:lnTo>
                <a:lnTo>
                  <a:pt x="770" y="460"/>
                </a:lnTo>
                <a:lnTo>
                  <a:pt x="772" y="452"/>
                </a:lnTo>
                <a:lnTo>
                  <a:pt x="774" y="446"/>
                </a:lnTo>
                <a:lnTo>
                  <a:pt x="779" y="439"/>
                </a:lnTo>
                <a:lnTo>
                  <a:pt x="786" y="429"/>
                </a:lnTo>
                <a:lnTo>
                  <a:pt x="790" y="418"/>
                </a:lnTo>
                <a:lnTo>
                  <a:pt x="795" y="403"/>
                </a:lnTo>
                <a:lnTo>
                  <a:pt x="795" y="403"/>
                </a:lnTo>
                <a:lnTo>
                  <a:pt x="804" y="376"/>
                </a:lnTo>
                <a:lnTo>
                  <a:pt x="808" y="365"/>
                </a:lnTo>
                <a:lnTo>
                  <a:pt x="809" y="355"/>
                </a:lnTo>
                <a:lnTo>
                  <a:pt x="809" y="344"/>
                </a:lnTo>
                <a:lnTo>
                  <a:pt x="809" y="332"/>
                </a:lnTo>
                <a:lnTo>
                  <a:pt x="803" y="298"/>
                </a:lnTo>
                <a:lnTo>
                  <a:pt x="803" y="298"/>
                </a:lnTo>
                <a:lnTo>
                  <a:pt x="799" y="275"/>
                </a:lnTo>
                <a:lnTo>
                  <a:pt x="798" y="253"/>
                </a:lnTo>
                <a:lnTo>
                  <a:pt x="798" y="230"/>
                </a:lnTo>
                <a:lnTo>
                  <a:pt x="799" y="209"/>
                </a:lnTo>
                <a:lnTo>
                  <a:pt x="801" y="177"/>
                </a:lnTo>
                <a:lnTo>
                  <a:pt x="801" y="168"/>
                </a:lnTo>
                <a:lnTo>
                  <a:pt x="801" y="164"/>
                </a:lnTo>
                <a:lnTo>
                  <a:pt x="801" y="164"/>
                </a:lnTo>
                <a:close/>
                <a:moveTo>
                  <a:pt x="439" y="406"/>
                </a:moveTo>
                <a:lnTo>
                  <a:pt x="439" y="406"/>
                </a:lnTo>
                <a:lnTo>
                  <a:pt x="452" y="460"/>
                </a:lnTo>
                <a:lnTo>
                  <a:pt x="460" y="499"/>
                </a:lnTo>
                <a:lnTo>
                  <a:pt x="463" y="512"/>
                </a:lnTo>
                <a:lnTo>
                  <a:pt x="464" y="518"/>
                </a:lnTo>
                <a:lnTo>
                  <a:pt x="464" y="518"/>
                </a:lnTo>
                <a:lnTo>
                  <a:pt x="465" y="526"/>
                </a:lnTo>
                <a:lnTo>
                  <a:pt x="469" y="538"/>
                </a:lnTo>
                <a:lnTo>
                  <a:pt x="475" y="549"/>
                </a:lnTo>
                <a:lnTo>
                  <a:pt x="477" y="553"/>
                </a:lnTo>
                <a:lnTo>
                  <a:pt x="480" y="555"/>
                </a:lnTo>
                <a:lnTo>
                  <a:pt x="480" y="555"/>
                </a:lnTo>
                <a:lnTo>
                  <a:pt x="498" y="567"/>
                </a:lnTo>
                <a:lnTo>
                  <a:pt x="533" y="591"/>
                </a:lnTo>
                <a:lnTo>
                  <a:pt x="580" y="624"/>
                </a:lnTo>
                <a:lnTo>
                  <a:pt x="580" y="624"/>
                </a:lnTo>
                <a:lnTo>
                  <a:pt x="539" y="606"/>
                </a:lnTo>
                <a:lnTo>
                  <a:pt x="509" y="593"/>
                </a:lnTo>
                <a:lnTo>
                  <a:pt x="497" y="589"/>
                </a:lnTo>
                <a:lnTo>
                  <a:pt x="490" y="587"/>
                </a:lnTo>
                <a:lnTo>
                  <a:pt x="490" y="587"/>
                </a:lnTo>
                <a:lnTo>
                  <a:pt x="480" y="586"/>
                </a:lnTo>
                <a:lnTo>
                  <a:pt x="464" y="583"/>
                </a:lnTo>
                <a:lnTo>
                  <a:pt x="450" y="578"/>
                </a:lnTo>
                <a:lnTo>
                  <a:pt x="443" y="575"/>
                </a:lnTo>
                <a:lnTo>
                  <a:pt x="438" y="571"/>
                </a:lnTo>
                <a:lnTo>
                  <a:pt x="438" y="571"/>
                </a:lnTo>
                <a:lnTo>
                  <a:pt x="435" y="567"/>
                </a:lnTo>
                <a:lnTo>
                  <a:pt x="434" y="563"/>
                </a:lnTo>
                <a:lnTo>
                  <a:pt x="432" y="559"/>
                </a:lnTo>
                <a:lnTo>
                  <a:pt x="434" y="554"/>
                </a:lnTo>
                <a:lnTo>
                  <a:pt x="436" y="548"/>
                </a:lnTo>
                <a:lnTo>
                  <a:pt x="438" y="545"/>
                </a:lnTo>
                <a:lnTo>
                  <a:pt x="438" y="545"/>
                </a:lnTo>
                <a:lnTo>
                  <a:pt x="424" y="528"/>
                </a:lnTo>
                <a:lnTo>
                  <a:pt x="415" y="514"/>
                </a:lnTo>
                <a:lnTo>
                  <a:pt x="413" y="511"/>
                </a:lnTo>
                <a:lnTo>
                  <a:pt x="411" y="508"/>
                </a:lnTo>
                <a:lnTo>
                  <a:pt x="411" y="508"/>
                </a:lnTo>
                <a:lnTo>
                  <a:pt x="411" y="500"/>
                </a:lnTo>
                <a:lnTo>
                  <a:pt x="409" y="484"/>
                </a:lnTo>
                <a:lnTo>
                  <a:pt x="406" y="463"/>
                </a:lnTo>
                <a:lnTo>
                  <a:pt x="439" y="406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37B4BC0-55D9-025D-FE52-E783FB01B735}"/>
              </a:ext>
            </a:extLst>
          </p:cNvPr>
          <p:cNvGrpSpPr/>
          <p:nvPr/>
        </p:nvGrpSpPr>
        <p:grpSpPr>
          <a:xfrm>
            <a:off x="6877050" y="1084295"/>
            <a:ext cx="1822450" cy="2431986"/>
            <a:chOff x="6562725" y="2452688"/>
            <a:chExt cx="1409700" cy="1881188"/>
          </a:xfrm>
        </p:grpSpPr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C585C33B-ECAD-A0D6-61C9-97864CC8CF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62725" y="2452688"/>
              <a:ext cx="1409700" cy="1881188"/>
            </a:xfrm>
            <a:custGeom>
              <a:avLst/>
              <a:gdLst>
                <a:gd name="T0" fmla="*/ 835 w 888"/>
                <a:gd name="T1" fmla="*/ 615 h 1185"/>
                <a:gd name="T2" fmla="*/ 827 w 888"/>
                <a:gd name="T3" fmla="*/ 577 h 1185"/>
                <a:gd name="T4" fmla="*/ 859 w 888"/>
                <a:gd name="T5" fmla="*/ 520 h 1185"/>
                <a:gd name="T6" fmla="*/ 885 w 888"/>
                <a:gd name="T7" fmla="*/ 318 h 1185"/>
                <a:gd name="T8" fmla="*/ 883 w 888"/>
                <a:gd name="T9" fmla="*/ 221 h 1185"/>
                <a:gd name="T10" fmla="*/ 841 w 888"/>
                <a:gd name="T11" fmla="*/ 152 h 1185"/>
                <a:gd name="T12" fmla="*/ 785 w 888"/>
                <a:gd name="T13" fmla="*/ 117 h 1185"/>
                <a:gd name="T14" fmla="*/ 688 w 888"/>
                <a:gd name="T15" fmla="*/ 117 h 1185"/>
                <a:gd name="T16" fmla="*/ 648 w 888"/>
                <a:gd name="T17" fmla="*/ 95 h 1185"/>
                <a:gd name="T18" fmla="*/ 585 w 888"/>
                <a:gd name="T19" fmla="*/ 32 h 1185"/>
                <a:gd name="T20" fmla="*/ 559 w 888"/>
                <a:gd name="T21" fmla="*/ 0 h 1185"/>
                <a:gd name="T22" fmla="*/ 527 w 888"/>
                <a:gd name="T23" fmla="*/ 16 h 1185"/>
                <a:gd name="T24" fmla="*/ 274 w 888"/>
                <a:gd name="T25" fmla="*/ 80 h 1185"/>
                <a:gd name="T26" fmla="*/ 162 w 888"/>
                <a:gd name="T27" fmla="*/ 135 h 1185"/>
                <a:gd name="T28" fmla="*/ 87 w 888"/>
                <a:gd name="T29" fmla="*/ 201 h 1185"/>
                <a:gd name="T30" fmla="*/ 1 w 888"/>
                <a:gd name="T31" fmla="*/ 377 h 1185"/>
                <a:gd name="T32" fmla="*/ 5 w 888"/>
                <a:gd name="T33" fmla="*/ 407 h 1185"/>
                <a:gd name="T34" fmla="*/ 5 w 888"/>
                <a:gd name="T35" fmla="*/ 515 h 1185"/>
                <a:gd name="T36" fmla="*/ 25 w 888"/>
                <a:gd name="T37" fmla="*/ 559 h 1185"/>
                <a:gd name="T38" fmla="*/ 133 w 888"/>
                <a:gd name="T39" fmla="*/ 596 h 1185"/>
                <a:gd name="T40" fmla="*/ 379 w 888"/>
                <a:gd name="T41" fmla="*/ 825 h 1185"/>
                <a:gd name="T42" fmla="*/ 411 w 888"/>
                <a:gd name="T43" fmla="*/ 931 h 1185"/>
                <a:gd name="T44" fmla="*/ 419 w 888"/>
                <a:gd name="T45" fmla="*/ 997 h 1185"/>
                <a:gd name="T46" fmla="*/ 395 w 888"/>
                <a:gd name="T47" fmla="*/ 1068 h 1185"/>
                <a:gd name="T48" fmla="*/ 400 w 888"/>
                <a:gd name="T49" fmla="*/ 1116 h 1185"/>
                <a:gd name="T50" fmla="*/ 427 w 888"/>
                <a:gd name="T51" fmla="*/ 1132 h 1185"/>
                <a:gd name="T52" fmla="*/ 443 w 888"/>
                <a:gd name="T53" fmla="*/ 1124 h 1185"/>
                <a:gd name="T54" fmla="*/ 469 w 888"/>
                <a:gd name="T55" fmla="*/ 1153 h 1185"/>
                <a:gd name="T56" fmla="*/ 585 w 888"/>
                <a:gd name="T57" fmla="*/ 1185 h 1185"/>
                <a:gd name="T58" fmla="*/ 627 w 888"/>
                <a:gd name="T59" fmla="*/ 1169 h 1185"/>
                <a:gd name="T60" fmla="*/ 652 w 888"/>
                <a:gd name="T61" fmla="*/ 1127 h 1185"/>
                <a:gd name="T62" fmla="*/ 559 w 888"/>
                <a:gd name="T63" fmla="*/ 1021 h 1185"/>
                <a:gd name="T64" fmla="*/ 537 w 888"/>
                <a:gd name="T65" fmla="*/ 952 h 1185"/>
                <a:gd name="T66" fmla="*/ 555 w 888"/>
                <a:gd name="T67" fmla="*/ 963 h 1185"/>
                <a:gd name="T68" fmla="*/ 585 w 888"/>
                <a:gd name="T69" fmla="*/ 963 h 1185"/>
                <a:gd name="T70" fmla="*/ 598 w 888"/>
                <a:gd name="T71" fmla="*/ 957 h 1185"/>
                <a:gd name="T72" fmla="*/ 690 w 888"/>
                <a:gd name="T73" fmla="*/ 969 h 1185"/>
                <a:gd name="T74" fmla="*/ 769 w 888"/>
                <a:gd name="T75" fmla="*/ 963 h 1185"/>
                <a:gd name="T76" fmla="*/ 783 w 888"/>
                <a:gd name="T77" fmla="*/ 931 h 1185"/>
                <a:gd name="T78" fmla="*/ 738 w 888"/>
                <a:gd name="T79" fmla="*/ 902 h 1185"/>
                <a:gd name="T80" fmla="*/ 669 w 888"/>
                <a:gd name="T81" fmla="*/ 868 h 1185"/>
                <a:gd name="T82" fmla="*/ 627 w 888"/>
                <a:gd name="T83" fmla="*/ 815 h 1185"/>
                <a:gd name="T84" fmla="*/ 632 w 888"/>
                <a:gd name="T85" fmla="*/ 688 h 1185"/>
                <a:gd name="T86" fmla="*/ 669 w 888"/>
                <a:gd name="T87" fmla="*/ 661 h 1185"/>
                <a:gd name="T88" fmla="*/ 643 w 888"/>
                <a:gd name="T89" fmla="*/ 513 h 1185"/>
                <a:gd name="T90" fmla="*/ 591 w 888"/>
                <a:gd name="T91" fmla="*/ 456 h 1185"/>
                <a:gd name="T92" fmla="*/ 685 w 888"/>
                <a:gd name="T93" fmla="*/ 413 h 1185"/>
                <a:gd name="T94" fmla="*/ 688 w 888"/>
                <a:gd name="T95" fmla="*/ 435 h 1185"/>
                <a:gd name="T96" fmla="*/ 686 w 888"/>
                <a:gd name="T97" fmla="*/ 499 h 1185"/>
                <a:gd name="T98" fmla="*/ 717 w 888"/>
                <a:gd name="T99" fmla="*/ 566 h 1185"/>
                <a:gd name="T100" fmla="*/ 721 w 888"/>
                <a:gd name="T101" fmla="*/ 610 h 1185"/>
                <a:gd name="T102" fmla="*/ 747 w 888"/>
                <a:gd name="T103" fmla="*/ 673 h 1185"/>
                <a:gd name="T104" fmla="*/ 791 w 888"/>
                <a:gd name="T105" fmla="*/ 704 h 1185"/>
                <a:gd name="T106" fmla="*/ 801 w 888"/>
                <a:gd name="T107" fmla="*/ 677 h 1185"/>
                <a:gd name="T108" fmla="*/ 499 w 888"/>
                <a:gd name="T109" fmla="*/ 816 h 1185"/>
                <a:gd name="T110" fmla="*/ 516 w 888"/>
                <a:gd name="T111" fmla="*/ 790 h 1185"/>
                <a:gd name="T112" fmla="*/ 522 w 888"/>
                <a:gd name="T113" fmla="*/ 873 h 1185"/>
                <a:gd name="T114" fmla="*/ 499 w 888"/>
                <a:gd name="T115" fmla="*/ 816 h 1185"/>
                <a:gd name="T116" fmla="*/ 570 w 888"/>
                <a:gd name="T117" fmla="*/ 294 h 1185"/>
                <a:gd name="T118" fmla="*/ 591 w 888"/>
                <a:gd name="T119" fmla="*/ 325 h 1185"/>
                <a:gd name="T120" fmla="*/ 527 w 888"/>
                <a:gd name="T121" fmla="*/ 296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8" h="1185">
                  <a:moveTo>
                    <a:pt x="843" y="614"/>
                  </a:moveTo>
                  <a:lnTo>
                    <a:pt x="837" y="598"/>
                  </a:lnTo>
                  <a:lnTo>
                    <a:pt x="837" y="598"/>
                  </a:lnTo>
                  <a:lnTo>
                    <a:pt x="834" y="606"/>
                  </a:lnTo>
                  <a:lnTo>
                    <a:pt x="834" y="612"/>
                  </a:lnTo>
                  <a:lnTo>
                    <a:pt x="835" y="615"/>
                  </a:lnTo>
                  <a:lnTo>
                    <a:pt x="837" y="616"/>
                  </a:lnTo>
                  <a:lnTo>
                    <a:pt x="839" y="616"/>
                  </a:lnTo>
                  <a:lnTo>
                    <a:pt x="841" y="615"/>
                  </a:lnTo>
                  <a:lnTo>
                    <a:pt x="843" y="614"/>
                  </a:lnTo>
                  <a:lnTo>
                    <a:pt x="843" y="614"/>
                  </a:lnTo>
                  <a:close/>
                  <a:moveTo>
                    <a:pt x="827" y="577"/>
                  </a:moveTo>
                  <a:lnTo>
                    <a:pt x="837" y="598"/>
                  </a:lnTo>
                  <a:lnTo>
                    <a:pt x="837" y="598"/>
                  </a:lnTo>
                  <a:lnTo>
                    <a:pt x="843" y="577"/>
                  </a:lnTo>
                  <a:lnTo>
                    <a:pt x="843" y="577"/>
                  </a:lnTo>
                  <a:lnTo>
                    <a:pt x="851" y="552"/>
                  </a:lnTo>
                  <a:lnTo>
                    <a:pt x="859" y="520"/>
                  </a:lnTo>
                  <a:lnTo>
                    <a:pt x="866" y="484"/>
                  </a:lnTo>
                  <a:lnTo>
                    <a:pt x="872" y="446"/>
                  </a:lnTo>
                  <a:lnTo>
                    <a:pt x="878" y="407"/>
                  </a:lnTo>
                  <a:lnTo>
                    <a:pt x="881" y="372"/>
                  </a:lnTo>
                  <a:lnTo>
                    <a:pt x="884" y="341"/>
                  </a:lnTo>
                  <a:lnTo>
                    <a:pt x="885" y="318"/>
                  </a:lnTo>
                  <a:lnTo>
                    <a:pt x="885" y="318"/>
                  </a:lnTo>
                  <a:lnTo>
                    <a:pt x="887" y="282"/>
                  </a:lnTo>
                  <a:lnTo>
                    <a:pt x="888" y="266"/>
                  </a:lnTo>
                  <a:lnTo>
                    <a:pt x="888" y="250"/>
                  </a:lnTo>
                  <a:lnTo>
                    <a:pt x="887" y="236"/>
                  </a:lnTo>
                  <a:lnTo>
                    <a:pt x="883" y="221"/>
                  </a:lnTo>
                  <a:lnTo>
                    <a:pt x="878" y="205"/>
                  </a:lnTo>
                  <a:lnTo>
                    <a:pt x="870" y="191"/>
                  </a:lnTo>
                  <a:lnTo>
                    <a:pt x="870" y="191"/>
                  </a:lnTo>
                  <a:lnTo>
                    <a:pt x="860" y="176"/>
                  </a:lnTo>
                  <a:lnTo>
                    <a:pt x="851" y="163"/>
                  </a:lnTo>
                  <a:lnTo>
                    <a:pt x="841" y="152"/>
                  </a:lnTo>
                  <a:lnTo>
                    <a:pt x="831" y="142"/>
                  </a:lnTo>
                  <a:lnTo>
                    <a:pt x="821" y="134"/>
                  </a:lnTo>
                  <a:lnTo>
                    <a:pt x="810" y="127"/>
                  </a:lnTo>
                  <a:lnTo>
                    <a:pt x="798" y="121"/>
                  </a:lnTo>
                  <a:lnTo>
                    <a:pt x="785" y="117"/>
                  </a:lnTo>
                  <a:lnTo>
                    <a:pt x="785" y="117"/>
                  </a:lnTo>
                  <a:lnTo>
                    <a:pt x="771" y="114"/>
                  </a:lnTo>
                  <a:lnTo>
                    <a:pt x="754" y="113"/>
                  </a:lnTo>
                  <a:lnTo>
                    <a:pt x="738" y="113"/>
                  </a:lnTo>
                  <a:lnTo>
                    <a:pt x="722" y="114"/>
                  </a:lnTo>
                  <a:lnTo>
                    <a:pt x="696" y="117"/>
                  </a:lnTo>
                  <a:lnTo>
                    <a:pt x="688" y="117"/>
                  </a:lnTo>
                  <a:lnTo>
                    <a:pt x="685" y="117"/>
                  </a:lnTo>
                  <a:lnTo>
                    <a:pt x="685" y="117"/>
                  </a:lnTo>
                  <a:lnTo>
                    <a:pt x="681" y="113"/>
                  </a:lnTo>
                  <a:lnTo>
                    <a:pt x="671" y="107"/>
                  </a:lnTo>
                  <a:lnTo>
                    <a:pt x="648" y="95"/>
                  </a:lnTo>
                  <a:lnTo>
                    <a:pt x="648" y="95"/>
                  </a:lnTo>
                  <a:lnTo>
                    <a:pt x="642" y="91"/>
                  </a:lnTo>
                  <a:lnTo>
                    <a:pt x="635" y="85"/>
                  </a:lnTo>
                  <a:lnTo>
                    <a:pt x="617" y="65"/>
                  </a:lnTo>
                  <a:lnTo>
                    <a:pt x="598" y="45"/>
                  </a:lnTo>
                  <a:lnTo>
                    <a:pt x="585" y="32"/>
                  </a:lnTo>
                  <a:lnTo>
                    <a:pt x="585" y="32"/>
                  </a:lnTo>
                  <a:lnTo>
                    <a:pt x="581" y="28"/>
                  </a:lnTo>
                  <a:lnTo>
                    <a:pt x="577" y="23"/>
                  </a:lnTo>
                  <a:lnTo>
                    <a:pt x="570" y="12"/>
                  </a:lnTo>
                  <a:lnTo>
                    <a:pt x="564" y="3"/>
                  </a:lnTo>
                  <a:lnTo>
                    <a:pt x="561" y="0"/>
                  </a:lnTo>
                  <a:lnTo>
                    <a:pt x="559" y="0"/>
                  </a:lnTo>
                  <a:lnTo>
                    <a:pt x="559" y="0"/>
                  </a:lnTo>
                  <a:lnTo>
                    <a:pt x="555" y="2"/>
                  </a:lnTo>
                  <a:lnTo>
                    <a:pt x="549" y="4"/>
                  </a:lnTo>
                  <a:lnTo>
                    <a:pt x="541" y="9"/>
                  </a:lnTo>
                  <a:lnTo>
                    <a:pt x="527" y="16"/>
                  </a:lnTo>
                  <a:lnTo>
                    <a:pt x="527" y="16"/>
                  </a:lnTo>
                  <a:lnTo>
                    <a:pt x="511" y="21"/>
                  </a:lnTo>
                  <a:lnTo>
                    <a:pt x="485" y="27"/>
                  </a:lnTo>
                  <a:lnTo>
                    <a:pt x="415" y="43"/>
                  </a:lnTo>
                  <a:lnTo>
                    <a:pt x="337" y="61"/>
                  </a:lnTo>
                  <a:lnTo>
                    <a:pt x="301" y="70"/>
                  </a:lnTo>
                  <a:lnTo>
                    <a:pt x="274" y="80"/>
                  </a:lnTo>
                  <a:lnTo>
                    <a:pt x="274" y="80"/>
                  </a:lnTo>
                  <a:lnTo>
                    <a:pt x="250" y="89"/>
                  </a:lnTo>
                  <a:lnTo>
                    <a:pt x="226" y="99"/>
                  </a:lnTo>
                  <a:lnTo>
                    <a:pt x="204" y="110"/>
                  </a:lnTo>
                  <a:lnTo>
                    <a:pt x="183" y="122"/>
                  </a:lnTo>
                  <a:lnTo>
                    <a:pt x="162" y="135"/>
                  </a:lnTo>
                  <a:lnTo>
                    <a:pt x="142" y="148"/>
                  </a:lnTo>
                  <a:lnTo>
                    <a:pt x="124" y="164"/>
                  </a:lnTo>
                  <a:lnTo>
                    <a:pt x="105" y="180"/>
                  </a:lnTo>
                  <a:lnTo>
                    <a:pt x="105" y="180"/>
                  </a:lnTo>
                  <a:lnTo>
                    <a:pt x="96" y="189"/>
                  </a:lnTo>
                  <a:lnTo>
                    <a:pt x="87" y="201"/>
                  </a:lnTo>
                  <a:lnTo>
                    <a:pt x="68" y="230"/>
                  </a:lnTo>
                  <a:lnTo>
                    <a:pt x="50" y="263"/>
                  </a:lnTo>
                  <a:lnTo>
                    <a:pt x="33" y="296"/>
                  </a:lnTo>
                  <a:lnTo>
                    <a:pt x="18" y="329"/>
                  </a:lnTo>
                  <a:lnTo>
                    <a:pt x="6" y="357"/>
                  </a:lnTo>
                  <a:lnTo>
                    <a:pt x="1" y="377"/>
                  </a:lnTo>
                  <a:lnTo>
                    <a:pt x="0" y="384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4" y="393"/>
                  </a:lnTo>
                  <a:lnTo>
                    <a:pt x="5" y="399"/>
                  </a:lnTo>
                  <a:lnTo>
                    <a:pt x="5" y="407"/>
                  </a:lnTo>
                  <a:lnTo>
                    <a:pt x="5" y="407"/>
                  </a:lnTo>
                  <a:lnTo>
                    <a:pt x="4" y="425"/>
                  </a:lnTo>
                  <a:lnTo>
                    <a:pt x="2" y="443"/>
                  </a:lnTo>
                  <a:lnTo>
                    <a:pt x="1" y="466"/>
                  </a:lnTo>
                  <a:lnTo>
                    <a:pt x="2" y="491"/>
                  </a:lnTo>
                  <a:lnTo>
                    <a:pt x="5" y="515"/>
                  </a:lnTo>
                  <a:lnTo>
                    <a:pt x="8" y="526"/>
                  </a:lnTo>
                  <a:lnTo>
                    <a:pt x="12" y="537"/>
                  </a:lnTo>
                  <a:lnTo>
                    <a:pt x="15" y="548"/>
                  </a:lnTo>
                  <a:lnTo>
                    <a:pt x="21" y="556"/>
                  </a:lnTo>
                  <a:lnTo>
                    <a:pt x="21" y="556"/>
                  </a:lnTo>
                  <a:lnTo>
                    <a:pt x="25" y="559"/>
                  </a:lnTo>
                  <a:lnTo>
                    <a:pt x="29" y="563"/>
                  </a:lnTo>
                  <a:lnTo>
                    <a:pt x="43" y="570"/>
                  </a:lnTo>
                  <a:lnTo>
                    <a:pt x="60" y="578"/>
                  </a:lnTo>
                  <a:lnTo>
                    <a:pt x="83" y="585"/>
                  </a:lnTo>
                  <a:lnTo>
                    <a:pt x="106" y="591"/>
                  </a:lnTo>
                  <a:lnTo>
                    <a:pt x="133" y="596"/>
                  </a:lnTo>
                  <a:lnTo>
                    <a:pt x="188" y="608"/>
                  </a:lnTo>
                  <a:lnTo>
                    <a:pt x="241" y="616"/>
                  </a:lnTo>
                  <a:lnTo>
                    <a:pt x="287" y="624"/>
                  </a:lnTo>
                  <a:lnTo>
                    <a:pt x="332" y="630"/>
                  </a:lnTo>
                  <a:lnTo>
                    <a:pt x="379" y="825"/>
                  </a:lnTo>
                  <a:lnTo>
                    <a:pt x="379" y="825"/>
                  </a:lnTo>
                  <a:lnTo>
                    <a:pt x="400" y="819"/>
                  </a:lnTo>
                  <a:lnTo>
                    <a:pt x="400" y="819"/>
                  </a:lnTo>
                  <a:lnTo>
                    <a:pt x="406" y="874"/>
                  </a:lnTo>
                  <a:lnTo>
                    <a:pt x="410" y="905"/>
                  </a:lnTo>
                  <a:lnTo>
                    <a:pt x="411" y="931"/>
                  </a:lnTo>
                  <a:lnTo>
                    <a:pt x="411" y="931"/>
                  </a:lnTo>
                  <a:lnTo>
                    <a:pt x="412" y="948"/>
                  </a:lnTo>
                  <a:lnTo>
                    <a:pt x="414" y="961"/>
                  </a:lnTo>
                  <a:lnTo>
                    <a:pt x="417" y="979"/>
                  </a:lnTo>
                  <a:lnTo>
                    <a:pt x="419" y="985"/>
                  </a:lnTo>
                  <a:lnTo>
                    <a:pt x="420" y="990"/>
                  </a:lnTo>
                  <a:lnTo>
                    <a:pt x="419" y="997"/>
                  </a:lnTo>
                  <a:lnTo>
                    <a:pt x="416" y="1005"/>
                  </a:lnTo>
                  <a:lnTo>
                    <a:pt x="416" y="1005"/>
                  </a:lnTo>
                  <a:lnTo>
                    <a:pt x="402" y="1037"/>
                  </a:lnTo>
                  <a:lnTo>
                    <a:pt x="398" y="1053"/>
                  </a:lnTo>
                  <a:lnTo>
                    <a:pt x="395" y="1061"/>
                  </a:lnTo>
                  <a:lnTo>
                    <a:pt x="395" y="1068"/>
                  </a:lnTo>
                  <a:lnTo>
                    <a:pt x="395" y="1068"/>
                  </a:lnTo>
                  <a:lnTo>
                    <a:pt x="396" y="1086"/>
                  </a:lnTo>
                  <a:lnTo>
                    <a:pt x="399" y="1100"/>
                  </a:lnTo>
                  <a:lnTo>
                    <a:pt x="400" y="1112"/>
                  </a:lnTo>
                  <a:lnTo>
                    <a:pt x="400" y="1115"/>
                  </a:lnTo>
                  <a:lnTo>
                    <a:pt x="400" y="1116"/>
                  </a:lnTo>
                  <a:lnTo>
                    <a:pt x="400" y="1116"/>
                  </a:lnTo>
                  <a:lnTo>
                    <a:pt x="403" y="1119"/>
                  </a:lnTo>
                  <a:lnTo>
                    <a:pt x="412" y="1125"/>
                  </a:lnTo>
                  <a:lnTo>
                    <a:pt x="421" y="1131"/>
                  </a:lnTo>
                  <a:lnTo>
                    <a:pt x="425" y="1132"/>
                  </a:lnTo>
                  <a:lnTo>
                    <a:pt x="427" y="1132"/>
                  </a:lnTo>
                  <a:lnTo>
                    <a:pt x="427" y="1132"/>
                  </a:lnTo>
                  <a:lnTo>
                    <a:pt x="429" y="1129"/>
                  </a:lnTo>
                  <a:lnTo>
                    <a:pt x="435" y="1125"/>
                  </a:lnTo>
                  <a:lnTo>
                    <a:pt x="443" y="1121"/>
                  </a:lnTo>
                  <a:lnTo>
                    <a:pt x="443" y="1121"/>
                  </a:lnTo>
                  <a:lnTo>
                    <a:pt x="443" y="1124"/>
                  </a:lnTo>
                  <a:lnTo>
                    <a:pt x="446" y="1131"/>
                  </a:lnTo>
                  <a:lnTo>
                    <a:pt x="449" y="1136"/>
                  </a:lnTo>
                  <a:lnTo>
                    <a:pt x="453" y="1141"/>
                  </a:lnTo>
                  <a:lnTo>
                    <a:pt x="460" y="1148"/>
                  </a:lnTo>
                  <a:lnTo>
                    <a:pt x="469" y="1153"/>
                  </a:lnTo>
                  <a:lnTo>
                    <a:pt x="469" y="1153"/>
                  </a:lnTo>
                  <a:lnTo>
                    <a:pt x="482" y="1160"/>
                  </a:lnTo>
                  <a:lnTo>
                    <a:pt x="502" y="1168"/>
                  </a:lnTo>
                  <a:lnTo>
                    <a:pt x="524" y="1174"/>
                  </a:lnTo>
                  <a:lnTo>
                    <a:pt x="549" y="1181"/>
                  </a:lnTo>
                  <a:lnTo>
                    <a:pt x="573" y="1184"/>
                  </a:lnTo>
                  <a:lnTo>
                    <a:pt x="585" y="1185"/>
                  </a:lnTo>
                  <a:lnTo>
                    <a:pt x="595" y="1184"/>
                  </a:lnTo>
                  <a:lnTo>
                    <a:pt x="606" y="1182"/>
                  </a:lnTo>
                  <a:lnTo>
                    <a:pt x="614" y="1180"/>
                  </a:lnTo>
                  <a:lnTo>
                    <a:pt x="622" y="1174"/>
                  </a:lnTo>
                  <a:lnTo>
                    <a:pt x="627" y="1169"/>
                  </a:lnTo>
                  <a:lnTo>
                    <a:pt x="627" y="1169"/>
                  </a:lnTo>
                  <a:lnTo>
                    <a:pt x="636" y="1158"/>
                  </a:lnTo>
                  <a:lnTo>
                    <a:pt x="644" y="1150"/>
                  </a:lnTo>
                  <a:lnTo>
                    <a:pt x="655" y="1141"/>
                  </a:lnTo>
                  <a:lnTo>
                    <a:pt x="657" y="1137"/>
                  </a:lnTo>
                  <a:lnTo>
                    <a:pt x="656" y="1133"/>
                  </a:lnTo>
                  <a:lnTo>
                    <a:pt x="652" y="1127"/>
                  </a:lnTo>
                  <a:lnTo>
                    <a:pt x="643" y="1116"/>
                  </a:lnTo>
                  <a:lnTo>
                    <a:pt x="643" y="1116"/>
                  </a:lnTo>
                  <a:lnTo>
                    <a:pt x="594" y="1066"/>
                  </a:lnTo>
                  <a:lnTo>
                    <a:pt x="573" y="1042"/>
                  </a:lnTo>
                  <a:lnTo>
                    <a:pt x="565" y="1031"/>
                  </a:lnTo>
                  <a:lnTo>
                    <a:pt x="559" y="1021"/>
                  </a:lnTo>
                  <a:lnTo>
                    <a:pt x="559" y="1021"/>
                  </a:lnTo>
                  <a:lnTo>
                    <a:pt x="553" y="1010"/>
                  </a:lnTo>
                  <a:lnTo>
                    <a:pt x="549" y="1000"/>
                  </a:lnTo>
                  <a:lnTo>
                    <a:pt x="543" y="977"/>
                  </a:lnTo>
                  <a:lnTo>
                    <a:pt x="537" y="952"/>
                  </a:lnTo>
                  <a:lnTo>
                    <a:pt x="537" y="952"/>
                  </a:lnTo>
                  <a:lnTo>
                    <a:pt x="545" y="959"/>
                  </a:lnTo>
                  <a:lnTo>
                    <a:pt x="552" y="963"/>
                  </a:lnTo>
                  <a:lnTo>
                    <a:pt x="553" y="963"/>
                  </a:lnTo>
                  <a:lnTo>
                    <a:pt x="553" y="963"/>
                  </a:lnTo>
                  <a:lnTo>
                    <a:pt x="553" y="963"/>
                  </a:lnTo>
                  <a:lnTo>
                    <a:pt x="555" y="963"/>
                  </a:lnTo>
                  <a:lnTo>
                    <a:pt x="557" y="963"/>
                  </a:lnTo>
                  <a:lnTo>
                    <a:pt x="569" y="964"/>
                  </a:lnTo>
                  <a:lnTo>
                    <a:pt x="580" y="965"/>
                  </a:lnTo>
                  <a:lnTo>
                    <a:pt x="584" y="965"/>
                  </a:lnTo>
                  <a:lnTo>
                    <a:pt x="585" y="964"/>
                  </a:lnTo>
                  <a:lnTo>
                    <a:pt x="585" y="963"/>
                  </a:lnTo>
                  <a:lnTo>
                    <a:pt x="585" y="963"/>
                  </a:lnTo>
                  <a:lnTo>
                    <a:pt x="586" y="957"/>
                  </a:lnTo>
                  <a:lnTo>
                    <a:pt x="588" y="952"/>
                  </a:lnTo>
                  <a:lnTo>
                    <a:pt x="590" y="947"/>
                  </a:lnTo>
                  <a:lnTo>
                    <a:pt x="590" y="947"/>
                  </a:lnTo>
                  <a:lnTo>
                    <a:pt x="598" y="957"/>
                  </a:lnTo>
                  <a:lnTo>
                    <a:pt x="605" y="964"/>
                  </a:lnTo>
                  <a:lnTo>
                    <a:pt x="609" y="967"/>
                  </a:lnTo>
                  <a:lnTo>
                    <a:pt x="611" y="968"/>
                  </a:lnTo>
                  <a:lnTo>
                    <a:pt x="611" y="968"/>
                  </a:lnTo>
                  <a:lnTo>
                    <a:pt x="639" y="969"/>
                  </a:lnTo>
                  <a:lnTo>
                    <a:pt x="690" y="969"/>
                  </a:lnTo>
                  <a:lnTo>
                    <a:pt x="718" y="969"/>
                  </a:lnTo>
                  <a:lnTo>
                    <a:pt x="743" y="968"/>
                  </a:lnTo>
                  <a:lnTo>
                    <a:pt x="762" y="965"/>
                  </a:lnTo>
                  <a:lnTo>
                    <a:pt x="767" y="964"/>
                  </a:lnTo>
                  <a:lnTo>
                    <a:pt x="769" y="963"/>
                  </a:lnTo>
                  <a:lnTo>
                    <a:pt x="769" y="963"/>
                  </a:lnTo>
                  <a:lnTo>
                    <a:pt x="777" y="955"/>
                  </a:lnTo>
                  <a:lnTo>
                    <a:pt x="781" y="950"/>
                  </a:lnTo>
                  <a:lnTo>
                    <a:pt x="784" y="944"/>
                  </a:lnTo>
                  <a:lnTo>
                    <a:pt x="785" y="938"/>
                  </a:lnTo>
                  <a:lnTo>
                    <a:pt x="784" y="935"/>
                  </a:lnTo>
                  <a:lnTo>
                    <a:pt x="783" y="931"/>
                  </a:lnTo>
                  <a:lnTo>
                    <a:pt x="780" y="927"/>
                  </a:lnTo>
                  <a:lnTo>
                    <a:pt x="776" y="923"/>
                  </a:lnTo>
                  <a:lnTo>
                    <a:pt x="764" y="915"/>
                  </a:lnTo>
                  <a:lnTo>
                    <a:pt x="764" y="915"/>
                  </a:lnTo>
                  <a:lnTo>
                    <a:pt x="751" y="907"/>
                  </a:lnTo>
                  <a:lnTo>
                    <a:pt x="738" y="902"/>
                  </a:lnTo>
                  <a:lnTo>
                    <a:pt x="717" y="895"/>
                  </a:lnTo>
                  <a:lnTo>
                    <a:pt x="706" y="891"/>
                  </a:lnTo>
                  <a:lnTo>
                    <a:pt x="696" y="886"/>
                  </a:lnTo>
                  <a:lnTo>
                    <a:pt x="682" y="878"/>
                  </a:lnTo>
                  <a:lnTo>
                    <a:pt x="669" y="868"/>
                  </a:lnTo>
                  <a:lnTo>
                    <a:pt x="669" y="868"/>
                  </a:lnTo>
                  <a:lnTo>
                    <a:pt x="646" y="846"/>
                  </a:lnTo>
                  <a:lnTo>
                    <a:pt x="634" y="832"/>
                  </a:lnTo>
                  <a:lnTo>
                    <a:pt x="631" y="827"/>
                  </a:lnTo>
                  <a:lnTo>
                    <a:pt x="628" y="823"/>
                  </a:lnTo>
                  <a:lnTo>
                    <a:pt x="627" y="815"/>
                  </a:lnTo>
                  <a:lnTo>
                    <a:pt x="627" y="815"/>
                  </a:lnTo>
                  <a:lnTo>
                    <a:pt x="626" y="767"/>
                  </a:lnTo>
                  <a:lnTo>
                    <a:pt x="626" y="692"/>
                  </a:lnTo>
                  <a:lnTo>
                    <a:pt x="626" y="692"/>
                  </a:lnTo>
                  <a:lnTo>
                    <a:pt x="630" y="689"/>
                  </a:lnTo>
                  <a:lnTo>
                    <a:pt x="632" y="688"/>
                  </a:lnTo>
                  <a:lnTo>
                    <a:pt x="632" y="688"/>
                  </a:lnTo>
                  <a:lnTo>
                    <a:pt x="640" y="684"/>
                  </a:lnTo>
                  <a:lnTo>
                    <a:pt x="648" y="680"/>
                  </a:lnTo>
                  <a:lnTo>
                    <a:pt x="660" y="672"/>
                  </a:lnTo>
                  <a:lnTo>
                    <a:pt x="667" y="664"/>
                  </a:lnTo>
                  <a:lnTo>
                    <a:pt x="669" y="661"/>
                  </a:lnTo>
                  <a:lnTo>
                    <a:pt x="669" y="661"/>
                  </a:lnTo>
                  <a:lnTo>
                    <a:pt x="664" y="622"/>
                  </a:lnTo>
                  <a:lnTo>
                    <a:pt x="653" y="556"/>
                  </a:lnTo>
                  <a:lnTo>
                    <a:pt x="653" y="556"/>
                  </a:lnTo>
                  <a:lnTo>
                    <a:pt x="648" y="532"/>
                  </a:lnTo>
                  <a:lnTo>
                    <a:pt x="646" y="522"/>
                  </a:lnTo>
                  <a:lnTo>
                    <a:pt x="643" y="513"/>
                  </a:lnTo>
                  <a:lnTo>
                    <a:pt x="638" y="505"/>
                  </a:lnTo>
                  <a:lnTo>
                    <a:pt x="632" y="496"/>
                  </a:lnTo>
                  <a:lnTo>
                    <a:pt x="617" y="476"/>
                  </a:lnTo>
                  <a:lnTo>
                    <a:pt x="617" y="476"/>
                  </a:lnTo>
                  <a:lnTo>
                    <a:pt x="605" y="466"/>
                  </a:lnTo>
                  <a:lnTo>
                    <a:pt x="591" y="456"/>
                  </a:lnTo>
                  <a:lnTo>
                    <a:pt x="577" y="448"/>
                  </a:lnTo>
                  <a:lnTo>
                    <a:pt x="562" y="440"/>
                  </a:lnTo>
                  <a:lnTo>
                    <a:pt x="537" y="431"/>
                  </a:lnTo>
                  <a:lnTo>
                    <a:pt x="527" y="429"/>
                  </a:lnTo>
                  <a:lnTo>
                    <a:pt x="638" y="397"/>
                  </a:lnTo>
                  <a:lnTo>
                    <a:pt x="685" y="413"/>
                  </a:lnTo>
                  <a:lnTo>
                    <a:pt x="685" y="413"/>
                  </a:lnTo>
                  <a:lnTo>
                    <a:pt x="686" y="414"/>
                  </a:lnTo>
                  <a:lnTo>
                    <a:pt x="688" y="418"/>
                  </a:lnTo>
                  <a:lnTo>
                    <a:pt x="689" y="422"/>
                  </a:lnTo>
                  <a:lnTo>
                    <a:pt x="689" y="427"/>
                  </a:lnTo>
                  <a:lnTo>
                    <a:pt x="688" y="435"/>
                  </a:lnTo>
                  <a:lnTo>
                    <a:pt x="685" y="444"/>
                  </a:lnTo>
                  <a:lnTo>
                    <a:pt x="685" y="444"/>
                  </a:lnTo>
                  <a:lnTo>
                    <a:pt x="684" y="456"/>
                  </a:lnTo>
                  <a:lnTo>
                    <a:pt x="684" y="470"/>
                  </a:lnTo>
                  <a:lnTo>
                    <a:pt x="685" y="484"/>
                  </a:lnTo>
                  <a:lnTo>
                    <a:pt x="686" y="499"/>
                  </a:lnTo>
                  <a:lnTo>
                    <a:pt x="692" y="522"/>
                  </a:lnTo>
                  <a:lnTo>
                    <a:pt x="696" y="534"/>
                  </a:lnTo>
                  <a:lnTo>
                    <a:pt x="696" y="534"/>
                  </a:lnTo>
                  <a:lnTo>
                    <a:pt x="698" y="559"/>
                  </a:lnTo>
                  <a:lnTo>
                    <a:pt x="701" y="582"/>
                  </a:lnTo>
                  <a:lnTo>
                    <a:pt x="717" y="566"/>
                  </a:lnTo>
                  <a:lnTo>
                    <a:pt x="717" y="566"/>
                  </a:lnTo>
                  <a:lnTo>
                    <a:pt x="717" y="578"/>
                  </a:lnTo>
                  <a:lnTo>
                    <a:pt x="717" y="598"/>
                  </a:lnTo>
                  <a:lnTo>
                    <a:pt x="717" y="598"/>
                  </a:lnTo>
                  <a:lnTo>
                    <a:pt x="718" y="603"/>
                  </a:lnTo>
                  <a:lnTo>
                    <a:pt x="721" y="610"/>
                  </a:lnTo>
                  <a:lnTo>
                    <a:pt x="729" y="624"/>
                  </a:lnTo>
                  <a:lnTo>
                    <a:pt x="738" y="640"/>
                  </a:lnTo>
                  <a:lnTo>
                    <a:pt x="743" y="651"/>
                  </a:lnTo>
                  <a:lnTo>
                    <a:pt x="743" y="651"/>
                  </a:lnTo>
                  <a:lnTo>
                    <a:pt x="746" y="661"/>
                  </a:lnTo>
                  <a:lnTo>
                    <a:pt x="747" y="673"/>
                  </a:lnTo>
                  <a:lnTo>
                    <a:pt x="748" y="688"/>
                  </a:lnTo>
                  <a:lnTo>
                    <a:pt x="759" y="672"/>
                  </a:lnTo>
                  <a:lnTo>
                    <a:pt x="775" y="719"/>
                  </a:lnTo>
                  <a:lnTo>
                    <a:pt x="785" y="693"/>
                  </a:lnTo>
                  <a:lnTo>
                    <a:pt x="791" y="704"/>
                  </a:lnTo>
                  <a:lnTo>
                    <a:pt x="791" y="704"/>
                  </a:lnTo>
                  <a:lnTo>
                    <a:pt x="791" y="705"/>
                  </a:lnTo>
                  <a:lnTo>
                    <a:pt x="792" y="705"/>
                  </a:lnTo>
                  <a:lnTo>
                    <a:pt x="793" y="705"/>
                  </a:lnTo>
                  <a:lnTo>
                    <a:pt x="796" y="697"/>
                  </a:lnTo>
                  <a:lnTo>
                    <a:pt x="801" y="677"/>
                  </a:lnTo>
                  <a:lnTo>
                    <a:pt x="801" y="677"/>
                  </a:lnTo>
                  <a:lnTo>
                    <a:pt x="810" y="637"/>
                  </a:lnTo>
                  <a:lnTo>
                    <a:pt x="821" y="599"/>
                  </a:lnTo>
                  <a:lnTo>
                    <a:pt x="821" y="599"/>
                  </a:lnTo>
                  <a:lnTo>
                    <a:pt x="827" y="577"/>
                  </a:lnTo>
                  <a:lnTo>
                    <a:pt x="827" y="577"/>
                  </a:lnTo>
                  <a:close/>
                  <a:moveTo>
                    <a:pt x="499" y="816"/>
                  </a:moveTo>
                  <a:lnTo>
                    <a:pt x="501" y="815"/>
                  </a:lnTo>
                  <a:lnTo>
                    <a:pt x="501" y="815"/>
                  </a:lnTo>
                  <a:lnTo>
                    <a:pt x="504" y="811"/>
                  </a:lnTo>
                  <a:lnTo>
                    <a:pt x="507" y="805"/>
                  </a:lnTo>
                  <a:lnTo>
                    <a:pt x="512" y="795"/>
                  </a:lnTo>
                  <a:lnTo>
                    <a:pt x="516" y="790"/>
                  </a:lnTo>
                  <a:lnTo>
                    <a:pt x="520" y="784"/>
                  </a:lnTo>
                  <a:lnTo>
                    <a:pt x="526" y="780"/>
                  </a:lnTo>
                  <a:lnTo>
                    <a:pt x="532" y="778"/>
                  </a:lnTo>
                  <a:lnTo>
                    <a:pt x="532" y="778"/>
                  </a:lnTo>
                  <a:lnTo>
                    <a:pt x="522" y="873"/>
                  </a:lnTo>
                  <a:lnTo>
                    <a:pt x="522" y="873"/>
                  </a:lnTo>
                  <a:lnTo>
                    <a:pt x="516" y="920"/>
                  </a:lnTo>
                  <a:lnTo>
                    <a:pt x="516" y="920"/>
                  </a:lnTo>
                  <a:lnTo>
                    <a:pt x="506" y="868"/>
                  </a:lnTo>
                  <a:lnTo>
                    <a:pt x="506" y="868"/>
                  </a:lnTo>
                  <a:lnTo>
                    <a:pt x="502" y="844"/>
                  </a:lnTo>
                  <a:lnTo>
                    <a:pt x="499" y="816"/>
                  </a:lnTo>
                  <a:lnTo>
                    <a:pt x="499" y="816"/>
                  </a:lnTo>
                  <a:close/>
                  <a:moveTo>
                    <a:pt x="553" y="265"/>
                  </a:moveTo>
                  <a:lnTo>
                    <a:pt x="574" y="280"/>
                  </a:lnTo>
                  <a:lnTo>
                    <a:pt x="574" y="280"/>
                  </a:lnTo>
                  <a:lnTo>
                    <a:pt x="572" y="287"/>
                  </a:lnTo>
                  <a:lnTo>
                    <a:pt x="570" y="294"/>
                  </a:lnTo>
                  <a:lnTo>
                    <a:pt x="569" y="302"/>
                  </a:lnTo>
                  <a:lnTo>
                    <a:pt x="569" y="302"/>
                  </a:lnTo>
                  <a:lnTo>
                    <a:pt x="570" y="306"/>
                  </a:lnTo>
                  <a:lnTo>
                    <a:pt x="573" y="310"/>
                  </a:lnTo>
                  <a:lnTo>
                    <a:pt x="582" y="319"/>
                  </a:lnTo>
                  <a:lnTo>
                    <a:pt x="591" y="325"/>
                  </a:lnTo>
                  <a:lnTo>
                    <a:pt x="595" y="328"/>
                  </a:lnTo>
                  <a:lnTo>
                    <a:pt x="490" y="328"/>
                  </a:lnTo>
                  <a:lnTo>
                    <a:pt x="490" y="328"/>
                  </a:lnTo>
                  <a:lnTo>
                    <a:pt x="504" y="316"/>
                  </a:lnTo>
                  <a:lnTo>
                    <a:pt x="527" y="296"/>
                  </a:lnTo>
                  <a:lnTo>
                    <a:pt x="527" y="296"/>
                  </a:lnTo>
                  <a:lnTo>
                    <a:pt x="544" y="277"/>
                  </a:lnTo>
                  <a:lnTo>
                    <a:pt x="553" y="265"/>
                  </a:lnTo>
                  <a:lnTo>
                    <a:pt x="553" y="265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D9D1CB77-C38B-FCF3-6123-5A9FBBF4A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0" y="2830513"/>
              <a:ext cx="354013" cy="260350"/>
            </a:xfrm>
            <a:custGeom>
              <a:avLst/>
              <a:gdLst>
                <a:gd name="T0" fmla="*/ 6 w 223"/>
                <a:gd name="T1" fmla="*/ 80 h 164"/>
                <a:gd name="T2" fmla="*/ 1 w 223"/>
                <a:gd name="T3" fmla="*/ 98 h 164"/>
                <a:gd name="T4" fmla="*/ 1 w 223"/>
                <a:gd name="T5" fmla="*/ 127 h 164"/>
                <a:gd name="T6" fmla="*/ 4 w 223"/>
                <a:gd name="T7" fmla="*/ 135 h 164"/>
                <a:gd name="T8" fmla="*/ 13 w 223"/>
                <a:gd name="T9" fmla="*/ 148 h 164"/>
                <a:gd name="T10" fmla="*/ 26 w 223"/>
                <a:gd name="T11" fmla="*/ 158 h 164"/>
                <a:gd name="T12" fmla="*/ 42 w 223"/>
                <a:gd name="T13" fmla="*/ 163 h 164"/>
                <a:gd name="T14" fmla="*/ 49 w 223"/>
                <a:gd name="T15" fmla="*/ 164 h 164"/>
                <a:gd name="T16" fmla="*/ 83 w 223"/>
                <a:gd name="T17" fmla="*/ 164 h 164"/>
                <a:gd name="T18" fmla="*/ 117 w 223"/>
                <a:gd name="T19" fmla="*/ 159 h 164"/>
                <a:gd name="T20" fmla="*/ 149 w 223"/>
                <a:gd name="T21" fmla="*/ 150 h 164"/>
                <a:gd name="T22" fmla="*/ 170 w 223"/>
                <a:gd name="T23" fmla="*/ 143 h 164"/>
                <a:gd name="T24" fmla="*/ 174 w 223"/>
                <a:gd name="T25" fmla="*/ 138 h 164"/>
                <a:gd name="T26" fmla="*/ 175 w 223"/>
                <a:gd name="T27" fmla="*/ 132 h 164"/>
                <a:gd name="T28" fmla="*/ 183 w 223"/>
                <a:gd name="T29" fmla="*/ 132 h 164"/>
                <a:gd name="T30" fmla="*/ 192 w 223"/>
                <a:gd name="T31" fmla="*/ 130 h 164"/>
                <a:gd name="T32" fmla="*/ 201 w 223"/>
                <a:gd name="T33" fmla="*/ 122 h 164"/>
                <a:gd name="T34" fmla="*/ 209 w 223"/>
                <a:gd name="T35" fmla="*/ 113 h 164"/>
                <a:gd name="T36" fmla="*/ 215 w 223"/>
                <a:gd name="T37" fmla="*/ 101 h 164"/>
                <a:gd name="T38" fmla="*/ 212 w 223"/>
                <a:gd name="T39" fmla="*/ 101 h 164"/>
                <a:gd name="T40" fmla="*/ 194 w 223"/>
                <a:gd name="T41" fmla="*/ 106 h 164"/>
                <a:gd name="T42" fmla="*/ 175 w 223"/>
                <a:gd name="T43" fmla="*/ 111 h 164"/>
                <a:gd name="T44" fmla="*/ 176 w 223"/>
                <a:gd name="T45" fmla="*/ 110 h 164"/>
                <a:gd name="T46" fmla="*/ 199 w 223"/>
                <a:gd name="T47" fmla="*/ 95 h 164"/>
                <a:gd name="T48" fmla="*/ 221 w 223"/>
                <a:gd name="T49" fmla="*/ 78 h 164"/>
                <a:gd name="T50" fmla="*/ 223 w 223"/>
                <a:gd name="T51" fmla="*/ 74 h 164"/>
                <a:gd name="T52" fmla="*/ 221 w 223"/>
                <a:gd name="T53" fmla="*/ 72 h 164"/>
                <a:gd name="T54" fmla="*/ 215 w 223"/>
                <a:gd name="T55" fmla="*/ 70 h 164"/>
                <a:gd name="T56" fmla="*/ 196 w 223"/>
                <a:gd name="T57" fmla="*/ 74 h 164"/>
                <a:gd name="T58" fmla="*/ 172 w 223"/>
                <a:gd name="T59" fmla="*/ 81 h 164"/>
                <a:gd name="T60" fmla="*/ 149 w 223"/>
                <a:gd name="T61" fmla="*/ 85 h 164"/>
                <a:gd name="T62" fmla="*/ 142 w 223"/>
                <a:gd name="T63" fmla="*/ 85 h 164"/>
                <a:gd name="T64" fmla="*/ 157 w 223"/>
                <a:gd name="T65" fmla="*/ 77 h 164"/>
                <a:gd name="T66" fmla="*/ 170 w 223"/>
                <a:gd name="T67" fmla="*/ 69 h 164"/>
                <a:gd name="T68" fmla="*/ 195 w 223"/>
                <a:gd name="T69" fmla="*/ 50 h 164"/>
                <a:gd name="T70" fmla="*/ 201 w 223"/>
                <a:gd name="T71" fmla="*/ 44 h 164"/>
                <a:gd name="T72" fmla="*/ 201 w 223"/>
                <a:gd name="T73" fmla="*/ 37 h 164"/>
                <a:gd name="T74" fmla="*/ 199 w 223"/>
                <a:gd name="T75" fmla="*/ 36 h 164"/>
                <a:gd name="T76" fmla="*/ 182 w 223"/>
                <a:gd name="T77" fmla="*/ 41 h 164"/>
                <a:gd name="T78" fmla="*/ 158 w 223"/>
                <a:gd name="T79" fmla="*/ 50 h 164"/>
                <a:gd name="T80" fmla="*/ 149 w 223"/>
                <a:gd name="T81" fmla="*/ 53 h 164"/>
                <a:gd name="T82" fmla="*/ 129 w 223"/>
                <a:gd name="T83" fmla="*/ 53 h 164"/>
                <a:gd name="T84" fmla="*/ 103 w 223"/>
                <a:gd name="T85" fmla="*/ 49 h 164"/>
                <a:gd name="T86" fmla="*/ 95 w 223"/>
                <a:gd name="T87" fmla="*/ 45 h 164"/>
                <a:gd name="T88" fmla="*/ 96 w 223"/>
                <a:gd name="T89" fmla="*/ 42 h 164"/>
                <a:gd name="T90" fmla="*/ 104 w 223"/>
                <a:gd name="T91" fmla="*/ 39 h 164"/>
                <a:gd name="T92" fmla="*/ 125 w 223"/>
                <a:gd name="T93" fmla="*/ 28 h 164"/>
                <a:gd name="T94" fmla="*/ 133 w 223"/>
                <a:gd name="T95" fmla="*/ 21 h 164"/>
                <a:gd name="T96" fmla="*/ 137 w 223"/>
                <a:gd name="T97" fmla="*/ 15 h 164"/>
                <a:gd name="T98" fmla="*/ 141 w 223"/>
                <a:gd name="T99" fmla="*/ 3 h 164"/>
                <a:gd name="T100" fmla="*/ 138 w 223"/>
                <a:gd name="T101" fmla="*/ 0 h 164"/>
                <a:gd name="T102" fmla="*/ 130 w 223"/>
                <a:gd name="T103" fmla="*/ 0 h 164"/>
                <a:gd name="T104" fmla="*/ 101 w 223"/>
                <a:gd name="T105" fmla="*/ 5 h 164"/>
                <a:gd name="T106" fmla="*/ 85 w 223"/>
                <a:gd name="T107" fmla="*/ 11 h 164"/>
                <a:gd name="T108" fmla="*/ 56 w 223"/>
                <a:gd name="T109" fmla="*/ 27 h 164"/>
                <a:gd name="T110" fmla="*/ 33 w 223"/>
                <a:gd name="T111" fmla="*/ 42 h 164"/>
                <a:gd name="T112" fmla="*/ 23 w 223"/>
                <a:gd name="T113" fmla="*/ 50 h 164"/>
                <a:gd name="T114" fmla="*/ 10 w 223"/>
                <a:gd name="T115" fmla="*/ 70 h 164"/>
                <a:gd name="T116" fmla="*/ 6 w 223"/>
                <a:gd name="T117" fmla="*/ 8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3" h="164">
                  <a:moveTo>
                    <a:pt x="6" y="80"/>
                  </a:moveTo>
                  <a:lnTo>
                    <a:pt x="6" y="80"/>
                  </a:lnTo>
                  <a:lnTo>
                    <a:pt x="4" y="87"/>
                  </a:lnTo>
                  <a:lnTo>
                    <a:pt x="1" y="98"/>
                  </a:lnTo>
                  <a:lnTo>
                    <a:pt x="0" y="111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4" y="135"/>
                  </a:lnTo>
                  <a:lnTo>
                    <a:pt x="8" y="143"/>
                  </a:lnTo>
                  <a:lnTo>
                    <a:pt x="13" y="148"/>
                  </a:lnTo>
                  <a:lnTo>
                    <a:pt x="20" y="154"/>
                  </a:lnTo>
                  <a:lnTo>
                    <a:pt x="26" y="158"/>
                  </a:lnTo>
                  <a:lnTo>
                    <a:pt x="34" y="161"/>
                  </a:lnTo>
                  <a:lnTo>
                    <a:pt x="42" y="163"/>
                  </a:lnTo>
                  <a:lnTo>
                    <a:pt x="49" y="164"/>
                  </a:lnTo>
                  <a:lnTo>
                    <a:pt x="49" y="164"/>
                  </a:lnTo>
                  <a:lnTo>
                    <a:pt x="64" y="164"/>
                  </a:lnTo>
                  <a:lnTo>
                    <a:pt x="83" y="164"/>
                  </a:lnTo>
                  <a:lnTo>
                    <a:pt x="101" y="161"/>
                  </a:lnTo>
                  <a:lnTo>
                    <a:pt x="117" y="159"/>
                  </a:lnTo>
                  <a:lnTo>
                    <a:pt x="117" y="159"/>
                  </a:lnTo>
                  <a:lnTo>
                    <a:pt x="149" y="150"/>
                  </a:lnTo>
                  <a:lnTo>
                    <a:pt x="170" y="143"/>
                  </a:lnTo>
                  <a:lnTo>
                    <a:pt x="170" y="143"/>
                  </a:lnTo>
                  <a:lnTo>
                    <a:pt x="172" y="140"/>
                  </a:lnTo>
                  <a:lnTo>
                    <a:pt x="174" y="138"/>
                  </a:lnTo>
                  <a:lnTo>
                    <a:pt x="175" y="132"/>
                  </a:lnTo>
                  <a:lnTo>
                    <a:pt x="175" y="132"/>
                  </a:lnTo>
                  <a:lnTo>
                    <a:pt x="178" y="132"/>
                  </a:lnTo>
                  <a:lnTo>
                    <a:pt x="183" y="132"/>
                  </a:lnTo>
                  <a:lnTo>
                    <a:pt x="187" y="131"/>
                  </a:lnTo>
                  <a:lnTo>
                    <a:pt x="192" y="130"/>
                  </a:lnTo>
                  <a:lnTo>
                    <a:pt x="196" y="126"/>
                  </a:lnTo>
                  <a:lnTo>
                    <a:pt x="201" y="122"/>
                  </a:lnTo>
                  <a:lnTo>
                    <a:pt x="201" y="122"/>
                  </a:lnTo>
                  <a:lnTo>
                    <a:pt x="209" y="113"/>
                  </a:lnTo>
                  <a:lnTo>
                    <a:pt x="213" y="105"/>
                  </a:lnTo>
                  <a:lnTo>
                    <a:pt x="215" y="101"/>
                  </a:lnTo>
                  <a:lnTo>
                    <a:pt x="213" y="101"/>
                  </a:lnTo>
                  <a:lnTo>
                    <a:pt x="212" y="101"/>
                  </a:lnTo>
                  <a:lnTo>
                    <a:pt x="212" y="101"/>
                  </a:lnTo>
                  <a:lnTo>
                    <a:pt x="194" y="106"/>
                  </a:lnTo>
                  <a:lnTo>
                    <a:pt x="182" y="110"/>
                  </a:lnTo>
                  <a:lnTo>
                    <a:pt x="175" y="111"/>
                  </a:lnTo>
                  <a:lnTo>
                    <a:pt x="175" y="111"/>
                  </a:lnTo>
                  <a:lnTo>
                    <a:pt x="176" y="110"/>
                  </a:lnTo>
                  <a:lnTo>
                    <a:pt x="182" y="106"/>
                  </a:lnTo>
                  <a:lnTo>
                    <a:pt x="199" y="95"/>
                  </a:lnTo>
                  <a:lnTo>
                    <a:pt x="216" y="83"/>
                  </a:lnTo>
                  <a:lnTo>
                    <a:pt x="221" y="78"/>
                  </a:lnTo>
                  <a:lnTo>
                    <a:pt x="223" y="76"/>
                  </a:lnTo>
                  <a:lnTo>
                    <a:pt x="223" y="74"/>
                  </a:lnTo>
                  <a:lnTo>
                    <a:pt x="223" y="74"/>
                  </a:lnTo>
                  <a:lnTo>
                    <a:pt x="221" y="72"/>
                  </a:lnTo>
                  <a:lnTo>
                    <a:pt x="220" y="70"/>
                  </a:lnTo>
                  <a:lnTo>
                    <a:pt x="215" y="70"/>
                  </a:lnTo>
                  <a:lnTo>
                    <a:pt x="207" y="72"/>
                  </a:lnTo>
                  <a:lnTo>
                    <a:pt x="196" y="74"/>
                  </a:lnTo>
                  <a:lnTo>
                    <a:pt x="196" y="74"/>
                  </a:lnTo>
                  <a:lnTo>
                    <a:pt x="172" y="81"/>
                  </a:lnTo>
                  <a:lnTo>
                    <a:pt x="161" y="83"/>
                  </a:lnTo>
                  <a:lnTo>
                    <a:pt x="149" y="85"/>
                  </a:lnTo>
                  <a:lnTo>
                    <a:pt x="149" y="85"/>
                  </a:lnTo>
                  <a:lnTo>
                    <a:pt x="142" y="85"/>
                  </a:lnTo>
                  <a:lnTo>
                    <a:pt x="146" y="82"/>
                  </a:lnTo>
                  <a:lnTo>
                    <a:pt x="157" y="77"/>
                  </a:lnTo>
                  <a:lnTo>
                    <a:pt x="163" y="74"/>
                  </a:lnTo>
                  <a:lnTo>
                    <a:pt x="170" y="69"/>
                  </a:lnTo>
                  <a:lnTo>
                    <a:pt x="170" y="69"/>
                  </a:lnTo>
                  <a:lnTo>
                    <a:pt x="195" y="50"/>
                  </a:lnTo>
                  <a:lnTo>
                    <a:pt x="199" y="46"/>
                  </a:lnTo>
                  <a:lnTo>
                    <a:pt x="201" y="44"/>
                  </a:lnTo>
                  <a:lnTo>
                    <a:pt x="203" y="40"/>
                  </a:lnTo>
                  <a:lnTo>
                    <a:pt x="201" y="37"/>
                  </a:lnTo>
                  <a:lnTo>
                    <a:pt x="201" y="37"/>
                  </a:lnTo>
                  <a:lnTo>
                    <a:pt x="199" y="36"/>
                  </a:lnTo>
                  <a:lnTo>
                    <a:pt x="194" y="36"/>
                  </a:lnTo>
                  <a:lnTo>
                    <a:pt x="182" y="41"/>
                  </a:lnTo>
                  <a:lnTo>
                    <a:pt x="166" y="48"/>
                  </a:lnTo>
                  <a:lnTo>
                    <a:pt x="158" y="50"/>
                  </a:lnTo>
                  <a:lnTo>
                    <a:pt x="149" y="53"/>
                  </a:lnTo>
                  <a:lnTo>
                    <a:pt x="149" y="53"/>
                  </a:lnTo>
                  <a:lnTo>
                    <a:pt x="139" y="54"/>
                  </a:lnTo>
                  <a:lnTo>
                    <a:pt x="129" y="53"/>
                  </a:lnTo>
                  <a:lnTo>
                    <a:pt x="110" y="52"/>
                  </a:lnTo>
                  <a:lnTo>
                    <a:pt x="103" y="49"/>
                  </a:lnTo>
                  <a:lnTo>
                    <a:pt x="97" y="46"/>
                  </a:lnTo>
                  <a:lnTo>
                    <a:pt x="95" y="45"/>
                  </a:lnTo>
                  <a:lnTo>
                    <a:pt x="95" y="44"/>
                  </a:lnTo>
                  <a:lnTo>
                    <a:pt x="96" y="42"/>
                  </a:lnTo>
                  <a:lnTo>
                    <a:pt x="96" y="42"/>
                  </a:lnTo>
                  <a:lnTo>
                    <a:pt x="104" y="39"/>
                  </a:lnTo>
                  <a:lnTo>
                    <a:pt x="114" y="33"/>
                  </a:lnTo>
                  <a:lnTo>
                    <a:pt x="125" y="28"/>
                  </a:lnTo>
                  <a:lnTo>
                    <a:pt x="130" y="25"/>
                  </a:lnTo>
                  <a:lnTo>
                    <a:pt x="133" y="21"/>
                  </a:lnTo>
                  <a:lnTo>
                    <a:pt x="133" y="21"/>
                  </a:lnTo>
                  <a:lnTo>
                    <a:pt x="137" y="15"/>
                  </a:lnTo>
                  <a:lnTo>
                    <a:pt x="141" y="8"/>
                  </a:lnTo>
                  <a:lnTo>
                    <a:pt x="141" y="3"/>
                  </a:lnTo>
                  <a:lnTo>
                    <a:pt x="139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30" y="0"/>
                  </a:lnTo>
                  <a:lnTo>
                    <a:pt x="117" y="2"/>
                  </a:lnTo>
                  <a:lnTo>
                    <a:pt x="101" y="5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71" y="17"/>
                  </a:lnTo>
                  <a:lnTo>
                    <a:pt x="56" y="27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27" y="46"/>
                  </a:lnTo>
                  <a:lnTo>
                    <a:pt x="23" y="50"/>
                  </a:lnTo>
                  <a:lnTo>
                    <a:pt x="16" y="61"/>
                  </a:lnTo>
                  <a:lnTo>
                    <a:pt x="10" y="70"/>
                  </a:lnTo>
                  <a:lnTo>
                    <a:pt x="6" y="80"/>
                  </a:lnTo>
                  <a:lnTo>
                    <a:pt x="6" y="8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1" name="Freeform 11">
            <a:extLst>
              <a:ext uri="{FF2B5EF4-FFF2-40B4-BE49-F238E27FC236}">
                <a16:creationId xmlns:a16="http://schemas.microsoft.com/office/drawing/2014/main" id="{72940232-1744-96C8-6C03-15F0A9B80CEB}"/>
              </a:ext>
            </a:extLst>
          </p:cNvPr>
          <p:cNvSpPr>
            <a:spLocks/>
          </p:cNvSpPr>
          <p:nvPr/>
        </p:nvSpPr>
        <p:spPr bwMode="auto">
          <a:xfrm>
            <a:off x="7328680" y="3940910"/>
            <a:ext cx="1104122" cy="2389044"/>
          </a:xfrm>
          <a:custGeom>
            <a:avLst/>
            <a:gdLst>
              <a:gd name="T0" fmla="*/ 370 w 800"/>
              <a:gd name="T1" fmla="*/ 81 h 1731"/>
              <a:gd name="T2" fmla="*/ 354 w 800"/>
              <a:gd name="T3" fmla="*/ 47 h 1731"/>
              <a:gd name="T4" fmla="*/ 356 w 800"/>
              <a:gd name="T5" fmla="*/ 39 h 1731"/>
              <a:gd name="T6" fmla="*/ 318 w 800"/>
              <a:gd name="T7" fmla="*/ 7 h 1731"/>
              <a:gd name="T8" fmla="*/ 195 w 800"/>
              <a:gd name="T9" fmla="*/ 21 h 1731"/>
              <a:gd name="T10" fmla="*/ 107 w 800"/>
              <a:gd name="T11" fmla="*/ 81 h 1731"/>
              <a:gd name="T12" fmla="*/ 80 w 800"/>
              <a:gd name="T13" fmla="*/ 174 h 1731"/>
              <a:gd name="T14" fmla="*/ 88 w 800"/>
              <a:gd name="T15" fmla="*/ 296 h 1731"/>
              <a:gd name="T16" fmla="*/ 6 w 800"/>
              <a:gd name="T17" fmla="*/ 439 h 1731"/>
              <a:gd name="T18" fmla="*/ 14 w 800"/>
              <a:gd name="T19" fmla="*/ 542 h 1731"/>
              <a:gd name="T20" fmla="*/ 22 w 800"/>
              <a:gd name="T21" fmla="*/ 589 h 1731"/>
              <a:gd name="T22" fmla="*/ 57 w 800"/>
              <a:gd name="T23" fmla="*/ 609 h 1731"/>
              <a:gd name="T24" fmla="*/ 87 w 800"/>
              <a:gd name="T25" fmla="*/ 620 h 1731"/>
              <a:gd name="T26" fmla="*/ 33 w 800"/>
              <a:gd name="T27" fmla="*/ 975 h 1731"/>
              <a:gd name="T28" fmla="*/ 66 w 800"/>
              <a:gd name="T29" fmla="*/ 1100 h 1731"/>
              <a:gd name="T30" fmla="*/ 154 w 800"/>
              <a:gd name="T31" fmla="*/ 1165 h 1731"/>
              <a:gd name="T32" fmla="*/ 428 w 800"/>
              <a:gd name="T33" fmla="*/ 1357 h 1731"/>
              <a:gd name="T34" fmla="*/ 499 w 800"/>
              <a:gd name="T35" fmla="*/ 1424 h 1731"/>
              <a:gd name="T36" fmla="*/ 486 w 800"/>
              <a:gd name="T37" fmla="*/ 1600 h 1731"/>
              <a:gd name="T38" fmla="*/ 492 w 800"/>
              <a:gd name="T39" fmla="*/ 1693 h 1731"/>
              <a:gd name="T40" fmla="*/ 531 w 800"/>
              <a:gd name="T41" fmla="*/ 1706 h 1731"/>
              <a:gd name="T42" fmla="*/ 638 w 800"/>
              <a:gd name="T43" fmla="*/ 1727 h 1731"/>
              <a:gd name="T44" fmla="*/ 708 w 800"/>
              <a:gd name="T45" fmla="*/ 1718 h 1731"/>
              <a:gd name="T46" fmla="*/ 634 w 800"/>
              <a:gd name="T47" fmla="*/ 1641 h 1731"/>
              <a:gd name="T48" fmla="*/ 760 w 800"/>
              <a:gd name="T49" fmla="*/ 1670 h 1731"/>
              <a:gd name="T50" fmla="*/ 797 w 800"/>
              <a:gd name="T51" fmla="*/ 1646 h 1731"/>
              <a:gd name="T52" fmla="*/ 692 w 800"/>
              <a:gd name="T53" fmla="*/ 1562 h 1731"/>
              <a:gd name="T54" fmla="*/ 666 w 800"/>
              <a:gd name="T55" fmla="*/ 1243 h 1731"/>
              <a:gd name="T56" fmla="*/ 724 w 800"/>
              <a:gd name="T57" fmla="*/ 1234 h 1731"/>
              <a:gd name="T58" fmla="*/ 729 w 800"/>
              <a:gd name="T59" fmla="*/ 1165 h 1731"/>
              <a:gd name="T60" fmla="*/ 724 w 800"/>
              <a:gd name="T61" fmla="*/ 1022 h 1731"/>
              <a:gd name="T62" fmla="*/ 354 w 800"/>
              <a:gd name="T63" fmla="*/ 917 h 1731"/>
              <a:gd name="T64" fmla="*/ 370 w 800"/>
              <a:gd name="T65" fmla="*/ 784 h 1731"/>
              <a:gd name="T66" fmla="*/ 439 w 800"/>
              <a:gd name="T67" fmla="*/ 771 h 1731"/>
              <a:gd name="T68" fmla="*/ 507 w 800"/>
              <a:gd name="T69" fmla="*/ 716 h 1731"/>
              <a:gd name="T70" fmla="*/ 589 w 800"/>
              <a:gd name="T71" fmla="*/ 729 h 1731"/>
              <a:gd name="T72" fmla="*/ 644 w 800"/>
              <a:gd name="T73" fmla="*/ 530 h 1731"/>
              <a:gd name="T74" fmla="*/ 666 w 800"/>
              <a:gd name="T75" fmla="*/ 478 h 1731"/>
              <a:gd name="T76" fmla="*/ 704 w 800"/>
              <a:gd name="T77" fmla="*/ 435 h 1731"/>
              <a:gd name="T78" fmla="*/ 718 w 800"/>
              <a:gd name="T79" fmla="*/ 398 h 1731"/>
              <a:gd name="T80" fmla="*/ 720 w 800"/>
              <a:gd name="T81" fmla="*/ 365 h 1731"/>
              <a:gd name="T82" fmla="*/ 702 w 800"/>
              <a:gd name="T83" fmla="*/ 361 h 1731"/>
              <a:gd name="T84" fmla="*/ 666 w 800"/>
              <a:gd name="T85" fmla="*/ 356 h 1731"/>
              <a:gd name="T86" fmla="*/ 650 w 800"/>
              <a:gd name="T87" fmla="*/ 335 h 1731"/>
              <a:gd name="T88" fmla="*/ 621 w 800"/>
              <a:gd name="T89" fmla="*/ 335 h 1731"/>
              <a:gd name="T90" fmla="*/ 613 w 800"/>
              <a:gd name="T91" fmla="*/ 382 h 1731"/>
              <a:gd name="T92" fmla="*/ 592 w 800"/>
              <a:gd name="T93" fmla="*/ 356 h 1731"/>
              <a:gd name="T94" fmla="*/ 561 w 800"/>
              <a:gd name="T95" fmla="*/ 376 h 1731"/>
              <a:gd name="T96" fmla="*/ 530 w 800"/>
              <a:gd name="T97" fmla="*/ 388 h 1731"/>
              <a:gd name="T98" fmla="*/ 534 w 800"/>
              <a:gd name="T99" fmla="*/ 425 h 1731"/>
              <a:gd name="T100" fmla="*/ 449 w 800"/>
              <a:gd name="T101" fmla="*/ 499 h 1731"/>
              <a:gd name="T102" fmla="*/ 364 w 800"/>
              <a:gd name="T103" fmla="*/ 364 h 1731"/>
              <a:gd name="T104" fmla="*/ 428 w 800"/>
              <a:gd name="T105" fmla="*/ 298 h 1731"/>
              <a:gd name="T106" fmla="*/ 423 w 800"/>
              <a:gd name="T107" fmla="*/ 255 h 1731"/>
              <a:gd name="T108" fmla="*/ 428 w 800"/>
              <a:gd name="T109" fmla="*/ 232 h 1731"/>
              <a:gd name="T110" fmla="*/ 420 w 800"/>
              <a:gd name="T111" fmla="*/ 200 h 1731"/>
              <a:gd name="T112" fmla="*/ 412 w 800"/>
              <a:gd name="T113" fmla="*/ 168 h 1731"/>
              <a:gd name="T114" fmla="*/ 370 w 800"/>
              <a:gd name="T115" fmla="*/ 129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00" h="1731">
                <a:moveTo>
                  <a:pt x="349" y="81"/>
                </a:moveTo>
                <a:lnTo>
                  <a:pt x="349" y="81"/>
                </a:lnTo>
                <a:lnTo>
                  <a:pt x="349" y="76"/>
                </a:lnTo>
                <a:lnTo>
                  <a:pt x="347" y="70"/>
                </a:lnTo>
                <a:lnTo>
                  <a:pt x="344" y="65"/>
                </a:lnTo>
                <a:lnTo>
                  <a:pt x="344" y="65"/>
                </a:lnTo>
                <a:lnTo>
                  <a:pt x="357" y="72"/>
                </a:lnTo>
                <a:lnTo>
                  <a:pt x="365" y="77"/>
                </a:lnTo>
                <a:lnTo>
                  <a:pt x="370" y="81"/>
                </a:lnTo>
                <a:lnTo>
                  <a:pt x="370" y="81"/>
                </a:lnTo>
                <a:lnTo>
                  <a:pt x="370" y="81"/>
                </a:lnTo>
                <a:lnTo>
                  <a:pt x="372" y="80"/>
                </a:lnTo>
                <a:lnTo>
                  <a:pt x="372" y="74"/>
                </a:lnTo>
                <a:lnTo>
                  <a:pt x="370" y="60"/>
                </a:lnTo>
                <a:lnTo>
                  <a:pt x="370" y="60"/>
                </a:lnTo>
                <a:lnTo>
                  <a:pt x="369" y="57"/>
                </a:lnTo>
                <a:lnTo>
                  <a:pt x="365" y="53"/>
                </a:lnTo>
                <a:lnTo>
                  <a:pt x="354" y="47"/>
                </a:lnTo>
                <a:lnTo>
                  <a:pt x="344" y="41"/>
                </a:lnTo>
                <a:lnTo>
                  <a:pt x="339" y="39"/>
                </a:lnTo>
                <a:lnTo>
                  <a:pt x="339" y="39"/>
                </a:lnTo>
                <a:lnTo>
                  <a:pt x="345" y="37"/>
                </a:lnTo>
                <a:lnTo>
                  <a:pt x="351" y="37"/>
                </a:lnTo>
                <a:lnTo>
                  <a:pt x="354" y="39"/>
                </a:lnTo>
                <a:lnTo>
                  <a:pt x="354" y="39"/>
                </a:lnTo>
                <a:lnTo>
                  <a:pt x="356" y="39"/>
                </a:lnTo>
                <a:lnTo>
                  <a:pt x="356" y="39"/>
                </a:lnTo>
                <a:lnTo>
                  <a:pt x="353" y="35"/>
                </a:lnTo>
                <a:lnTo>
                  <a:pt x="347" y="29"/>
                </a:lnTo>
                <a:lnTo>
                  <a:pt x="339" y="23"/>
                </a:lnTo>
                <a:lnTo>
                  <a:pt x="339" y="23"/>
                </a:lnTo>
                <a:lnTo>
                  <a:pt x="328" y="18"/>
                </a:lnTo>
                <a:lnTo>
                  <a:pt x="318" y="14"/>
                </a:lnTo>
                <a:lnTo>
                  <a:pt x="307" y="12"/>
                </a:lnTo>
                <a:lnTo>
                  <a:pt x="318" y="7"/>
                </a:lnTo>
                <a:lnTo>
                  <a:pt x="318" y="7"/>
                </a:lnTo>
                <a:lnTo>
                  <a:pt x="285" y="3"/>
                </a:lnTo>
                <a:lnTo>
                  <a:pt x="257" y="0"/>
                </a:lnTo>
                <a:lnTo>
                  <a:pt x="244" y="0"/>
                </a:lnTo>
                <a:lnTo>
                  <a:pt x="233" y="2"/>
                </a:lnTo>
                <a:lnTo>
                  <a:pt x="233" y="2"/>
                </a:lnTo>
                <a:lnTo>
                  <a:pt x="224" y="4"/>
                </a:lnTo>
                <a:lnTo>
                  <a:pt x="213" y="10"/>
                </a:lnTo>
                <a:lnTo>
                  <a:pt x="204" y="15"/>
                </a:lnTo>
                <a:lnTo>
                  <a:pt x="195" y="21"/>
                </a:lnTo>
                <a:lnTo>
                  <a:pt x="180" y="33"/>
                </a:lnTo>
                <a:lnTo>
                  <a:pt x="175" y="39"/>
                </a:lnTo>
                <a:lnTo>
                  <a:pt x="175" y="39"/>
                </a:lnTo>
                <a:lnTo>
                  <a:pt x="167" y="41"/>
                </a:lnTo>
                <a:lnTo>
                  <a:pt x="148" y="51"/>
                </a:lnTo>
                <a:lnTo>
                  <a:pt x="136" y="57"/>
                </a:lnTo>
                <a:lnTo>
                  <a:pt x="124" y="64"/>
                </a:lnTo>
                <a:lnTo>
                  <a:pt x="115" y="72"/>
                </a:lnTo>
                <a:lnTo>
                  <a:pt x="107" y="81"/>
                </a:lnTo>
                <a:lnTo>
                  <a:pt x="107" y="81"/>
                </a:lnTo>
                <a:lnTo>
                  <a:pt x="100" y="93"/>
                </a:lnTo>
                <a:lnTo>
                  <a:pt x="96" y="105"/>
                </a:lnTo>
                <a:lnTo>
                  <a:pt x="95" y="118"/>
                </a:lnTo>
                <a:lnTo>
                  <a:pt x="93" y="134"/>
                </a:lnTo>
                <a:lnTo>
                  <a:pt x="93" y="134"/>
                </a:lnTo>
                <a:lnTo>
                  <a:pt x="88" y="147"/>
                </a:lnTo>
                <a:lnTo>
                  <a:pt x="83" y="160"/>
                </a:lnTo>
                <a:lnTo>
                  <a:pt x="80" y="174"/>
                </a:lnTo>
                <a:lnTo>
                  <a:pt x="80" y="180"/>
                </a:lnTo>
                <a:lnTo>
                  <a:pt x="80" y="187"/>
                </a:lnTo>
                <a:lnTo>
                  <a:pt x="80" y="187"/>
                </a:lnTo>
                <a:lnTo>
                  <a:pt x="87" y="222"/>
                </a:lnTo>
                <a:lnTo>
                  <a:pt x="90" y="245"/>
                </a:lnTo>
                <a:lnTo>
                  <a:pt x="91" y="277"/>
                </a:lnTo>
                <a:lnTo>
                  <a:pt x="91" y="277"/>
                </a:lnTo>
                <a:lnTo>
                  <a:pt x="91" y="287"/>
                </a:lnTo>
                <a:lnTo>
                  <a:pt x="88" y="296"/>
                </a:lnTo>
                <a:lnTo>
                  <a:pt x="86" y="308"/>
                </a:lnTo>
                <a:lnTo>
                  <a:pt x="82" y="319"/>
                </a:lnTo>
                <a:lnTo>
                  <a:pt x="71" y="341"/>
                </a:lnTo>
                <a:lnTo>
                  <a:pt x="59" y="363"/>
                </a:lnTo>
                <a:lnTo>
                  <a:pt x="45" y="384"/>
                </a:lnTo>
                <a:lnTo>
                  <a:pt x="32" y="402"/>
                </a:lnTo>
                <a:lnTo>
                  <a:pt x="12" y="430"/>
                </a:lnTo>
                <a:lnTo>
                  <a:pt x="12" y="430"/>
                </a:lnTo>
                <a:lnTo>
                  <a:pt x="6" y="439"/>
                </a:lnTo>
                <a:lnTo>
                  <a:pt x="3" y="449"/>
                </a:lnTo>
                <a:lnTo>
                  <a:pt x="1" y="458"/>
                </a:lnTo>
                <a:lnTo>
                  <a:pt x="0" y="467"/>
                </a:lnTo>
                <a:lnTo>
                  <a:pt x="1" y="478"/>
                </a:lnTo>
                <a:lnTo>
                  <a:pt x="3" y="487"/>
                </a:lnTo>
                <a:lnTo>
                  <a:pt x="6" y="509"/>
                </a:lnTo>
                <a:lnTo>
                  <a:pt x="6" y="509"/>
                </a:lnTo>
                <a:lnTo>
                  <a:pt x="10" y="529"/>
                </a:lnTo>
                <a:lnTo>
                  <a:pt x="14" y="542"/>
                </a:lnTo>
                <a:lnTo>
                  <a:pt x="17" y="552"/>
                </a:lnTo>
                <a:lnTo>
                  <a:pt x="22" y="541"/>
                </a:lnTo>
                <a:lnTo>
                  <a:pt x="22" y="541"/>
                </a:lnTo>
                <a:lnTo>
                  <a:pt x="25" y="548"/>
                </a:lnTo>
                <a:lnTo>
                  <a:pt x="28" y="554"/>
                </a:lnTo>
                <a:lnTo>
                  <a:pt x="28" y="562"/>
                </a:lnTo>
                <a:lnTo>
                  <a:pt x="28" y="562"/>
                </a:lnTo>
                <a:lnTo>
                  <a:pt x="25" y="579"/>
                </a:lnTo>
                <a:lnTo>
                  <a:pt x="22" y="589"/>
                </a:lnTo>
                <a:lnTo>
                  <a:pt x="38" y="573"/>
                </a:lnTo>
                <a:lnTo>
                  <a:pt x="38" y="573"/>
                </a:lnTo>
                <a:lnTo>
                  <a:pt x="38" y="574"/>
                </a:lnTo>
                <a:lnTo>
                  <a:pt x="38" y="577"/>
                </a:lnTo>
                <a:lnTo>
                  <a:pt x="39" y="581"/>
                </a:lnTo>
                <a:lnTo>
                  <a:pt x="43" y="589"/>
                </a:lnTo>
                <a:lnTo>
                  <a:pt x="43" y="589"/>
                </a:lnTo>
                <a:lnTo>
                  <a:pt x="50" y="599"/>
                </a:lnTo>
                <a:lnTo>
                  <a:pt x="57" y="609"/>
                </a:lnTo>
                <a:lnTo>
                  <a:pt x="62" y="615"/>
                </a:lnTo>
                <a:lnTo>
                  <a:pt x="63" y="615"/>
                </a:lnTo>
                <a:lnTo>
                  <a:pt x="64" y="615"/>
                </a:lnTo>
                <a:lnTo>
                  <a:pt x="64" y="615"/>
                </a:lnTo>
                <a:lnTo>
                  <a:pt x="67" y="603"/>
                </a:lnTo>
                <a:lnTo>
                  <a:pt x="70" y="594"/>
                </a:lnTo>
                <a:lnTo>
                  <a:pt x="70" y="594"/>
                </a:lnTo>
                <a:lnTo>
                  <a:pt x="87" y="620"/>
                </a:lnTo>
                <a:lnTo>
                  <a:pt x="87" y="620"/>
                </a:lnTo>
                <a:lnTo>
                  <a:pt x="80" y="713"/>
                </a:lnTo>
                <a:lnTo>
                  <a:pt x="75" y="779"/>
                </a:lnTo>
                <a:lnTo>
                  <a:pt x="75" y="779"/>
                </a:lnTo>
                <a:lnTo>
                  <a:pt x="72" y="803"/>
                </a:lnTo>
                <a:lnTo>
                  <a:pt x="67" y="832"/>
                </a:lnTo>
                <a:lnTo>
                  <a:pt x="61" y="865"/>
                </a:lnTo>
                <a:lnTo>
                  <a:pt x="53" y="897"/>
                </a:lnTo>
                <a:lnTo>
                  <a:pt x="39" y="952"/>
                </a:lnTo>
                <a:lnTo>
                  <a:pt x="33" y="975"/>
                </a:lnTo>
                <a:lnTo>
                  <a:pt x="59" y="975"/>
                </a:lnTo>
                <a:lnTo>
                  <a:pt x="59" y="975"/>
                </a:lnTo>
                <a:lnTo>
                  <a:pt x="57" y="993"/>
                </a:lnTo>
                <a:lnTo>
                  <a:pt x="55" y="1012"/>
                </a:lnTo>
                <a:lnTo>
                  <a:pt x="55" y="1036"/>
                </a:lnTo>
                <a:lnTo>
                  <a:pt x="57" y="1062"/>
                </a:lnTo>
                <a:lnTo>
                  <a:pt x="59" y="1075"/>
                </a:lnTo>
                <a:lnTo>
                  <a:pt x="62" y="1088"/>
                </a:lnTo>
                <a:lnTo>
                  <a:pt x="66" y="1100"/>
                </a:lnTo>
                <a:lnTo>
                  <a:pt x="71" y="1112"/>
                </a:lnTo>
                <a:lnTo>
                  <a:pt x="78" y="1124"/>
                </a:lnTo>
                <a:lnTo>
                  <a:pt x="86" y="1133"/>
                </a:lnTo>
                <a:lnTo>
                  <a:pt x="86" y="1133"/>
                </a:lnTo>
                <a:lnTo>
                  <a:pt x="91" y="1137"/>
                </a:lnTo>
                <a:lnTo>
                  <a:pt x="96" y="1143"/>
                </a:lnTo>
                <a:lnTo>
                  <a:pt x="112" y="1151"/>
                </a:lnTo>
                <a:lnTo>
                  <a:pt x="132" y="1159"/>
                </a:lnTo>
                <a:lnTo>
                  <a:pt x="154" y="1165"/>
                </a:lnTo>
                <a:lnTo>
                  <a:pt x="178" y="1170"/>
                </a:lnTo>
                <a:lnTo>
                  <a:pt x="204" y="1177"/>
                </a:lnTo>
                <a:lnTo>
                  <a:pt x="258" y="1186"/>
                </a:lnTo>
                <a:lnTo>
                  <a:pt x="311" y="1193"/>
                </a:lnTo>
                <a:lnTo>
                  <a:pt x="354" y="1198"/>
                </a:lnTo>
                <a:lnTo>
                  <a:pt x="397" y="1202"/>
                </a:lnTo>
                <a:lnTo>
                  <a:pt x="412" y="1356"/>
                </a:lnTo>
                <a:lnTo>
                  <a:pt x="412" y="1356"/>
                </a:lnTo>
                <a:lnTo>
                  <a:pt x="428" y="1357"/>
                </a:lnTo>
                <a:lnTo>
                  <a:pt x="448" y="1357"/>
                </a:lnTo>
                <a:lnTo>
                  <a:pt x="476" y="1356"/>
                </a:lnTo>
                <a:lnTo>
                  <a:pt x="476" y="1356"/>
                </a:lnTo>
                <a:lnTo>
                  <a:pt x="484" y="1354"/>
                </a:lnTo>
                <a:lnTo>
                  <a:pt x="492" y="1353"/>
                </a:lnTo>
                <a:lnTo>
                  <a:pt x="492" y="1353"/>
                </a:lnTo>
                <a:lnTo>
                  <a:pt x="496" y="1386"/>
                </a:lnTo>
                <a:lnTo>
                  <a:pt x="499" y="1424"/>
                </a:lnTo>
                <a:lnTo>
                  <a:pt x="499" y="1424"/>
                </a:lnTo>
                <a:lnTo>
                  <a:pt x="502" y="1476"/>
                </a:lnTo>
                <a:lnTo>
                  <a:pt x="503" y="1515"/>
                </a:lnTo>
                <a:lnTo>
                  <a:pt x="502" y="1549"/>
                </a:lnTo>
                <a:lnTo>
                  <a:pt x="501" y="1562"/>
                </a:lnTo>
                <a:lnTo>
                  <a:pt x="498" y="1574"/>
                </a:lnTo>
                <a:lnTo>
                  <a:pt x="498" y="1574"/>
                </a:lnTo>
                <a:lnTo>
                  <a:pt x="496" y="1583"/>
                </a:lnTo>
                <a:lnTo>
                  <a:pt x="493" y="1590"/>
                </a:lnTo>
                <a:lnTo>
                  <a:pt x="486" y="1600"/>
                </a:lnTo>
                <a:lnTo>
                  <a:pt x="485" y="1607"/>
                </a:lnTo>
                <a:lnTo>
                  <a:pt x="484" y="1615"/>
                </a:lnTo>
                <a:lnTo>
                  <a:pt x="484" y="1627"/>
                </a:lnTo>
                <a:lnTo>
                  <a:pt x="485" y="1642"/>
                </a:lnTo>
                <a:lnTo>
                  <a:pt x="485" y="1642"/>
                </a:lnTo>
                <a:lnTo>
                  <a:pt x="488" y="1672"/>
                </a:lnTo>
                <a:lnTo>
                  <a:pt x="489" y="1686"/>
                </a:lnTo>
                <a:lnTo>
                  <a:pt x="490" y="1690"/>
                </a:lnTo>
                <a:lnTo>
                  <a:pt x="492" y="1693"/>
                </a:lnTo>
                <a:lnTo>
                  <a:pt x="494" y="1694"/>
                </a:lnTo>
                <a:lnTo>
                  <a:pt x="498" y="1695"/>
                </a:lnTo>
                <a:lnTo>
                  <a:pt x="498" y="1695"/>
                </a:lnTo>
                <a:lnTo>
                  <a:pt x="506" y="1699"/>
                </a:lnTo>
                <a:lnTo>
                  <a:pt x="511" y="1703"/>
                </a:lnTo>
                <a:lnTo>
                  <a:pt x="517" y="1706"/>
                </a:lnTo>
                <a:lnTo>
                  <a:pt x="523" y="1706"/>
                </a:lnTo>
                <a:lnTo>
                  <a:pt x="523" y="1706"/>
                </a:lnTo>
                <a:lnTo>
                  <a:pt x="531" y="1706"/>
                </a:lnTo>
                <a:lnTo>
                  <a:pt x="538" y="1703"/>
                </a:lnTo>
                <a:lnTo>
                  <a:pt x="544" y="1701"/>
                </a:lnTo>
                <a:lnTo>
                  <a:pt x="544" y="1701"/>
                </a:lnTo>
                <a:lnTo>
                  <a:pt x="552" y="1705"/>
                </a:lnTo>
                <a:lnTo>
                  <a:pt x="573" y="1714"/>
                </a:lnTo>
                <a:lnTo>
                  <a:pt x="588" y="1718"/>
                </a:lnTo>
                <a:lnTo>
                  <a:pt x="604" y="1723"/>
                </a:lnTo>
                <a:lnTo>
                  <a:pt x="621" y="1726"/>
                </a:lnTo>
                <a:lnTo>
                  <a:pt x="638" y="1727"/>
                </a:lnTo>
                <a:lnTo>
                  <a:pt x="638" y="1727"/>
                </a:lnTo>
                <a:lnTo>
                  <a:pt x="670" y="1730"/>
                </a:lnTo>
                <a:lnTo>
                  <a:pt x="683" y="1731"/>
                </a:lnTo>
                <a:lnTo>
                  <a:pt x="693" y="1731"/>
                </a:lnTo>
                <a:lnTo>
                  <a:pt x="701" y="1728"/>
                </a:lnTo>
                <a:lnTo>
                  <a:pt x="704" y="1727"/>
                </a:lnTo>
                <a:lnTo>
                  <a:pt x="706" y="1724"/>
                </a:lnTo>
                <a:lnTo>
                  <a:pt x="708" y="1722"/>
                </a:lnTo>
                <a:lnTo>
                  <a:pt x="708" y="1718"/>
                </a:lnTo>
                <a:lnTo>
                  <a:pt x="706" y="1706"/>
                </a:lnTo>
                <a:lnTo>
                  <a:pt x="706" y="1706"/>
                </a:lnTo>
                <a:lnTo>
                  <a:pt x="702" y="1697"/>
                </a:lnTo>
                <a:lnTo>
                  <a:pt x="696" y="1689"/>
                </a:lnTo>
                <a:lnTo>
                  <a:pt x="688" y="1679"/>
                </a:lnTo>
                <a:lnTo>
                  <a:pt x="677" y="1672"/>
                </a:lnTo>
                <a:lnTo>
                  <a:pt x="655" y="1656"/>
                </a:lnTo>
                <a:lnTo>
                  <a:pt x="633" y="1642"/>
                </a:lnTo>
                <a:lnTo>
                  <a:pt x="634" y="1641"/>
                </a:lnTo>
                <a:lnTo>
                  <a:pt x="634" y="1641"/>
                </a:lnTo>
                <a:lnTo>
                  <a:pt x="642" y="1645"/>
                </a:lnTo>
                <a:lnTo>
                  <a:pt x="664" y="1654"/>
                </a:lnTo>
                <a:lnTo>
                  <a:pt x="677" y="1658"/>
                </a:lnTo>
                <a:lnTo>
                  <a:pt x="695" y="1662"/>
                </a:lnTo>
                <a:lnTo>
                  <a:pt x="712" y="1666"/>
                </a:lnTo>
                <a:lnTo>
                  <a:pt x="729" y="1668"/>
                </a:lnTo>
                <a:lnTo>
                  <a:pt x="729" y="1668"/>
                </a:lnTo>
                <a:lnTo>
                  <a:pt x="760" y="1670"/>
                </a:lnTo>
                <a:lnTo>
                  <a:pt x="774" y="1672"/>
                </a:lnTo>
                <a:lnTo>
                  <a:pt x="786" y="1670"/>
                </a:lnTo>
                <a:lnTo>
                  <a:pt x="793" y="1669"/>
                </a:lnTo>
                <a:lnTo>
                  <a:pt x="796" y="1668"/>
                </a:lnTo>
                <a:lnTo>
                  <a:pt x="797" y="1665"/>
                </a:lnTo>
                <a:lnTo>
                  <a:pt x="799" y="1661"/>
                </a:lnTo>
                <a:lnTo>
                  <a:pt x="800" y="1657"/>
                </a:lnTo>
                <a:lnTo>
                  <a:pt x="797" y="1646"/>
                </a:lnTo>
                <a:lnTo>
                  <a:pt x="797" y="1646"/>
                </a:lnTo>
                <a:lnTo>
                  <a:pt x="795" y="1640"/>
                </a:lnTo>
                <a:lnTo>
                  <a:pt x="791" y="1633"/>
                </a:lnTo>
                <a:lnTo>
                  <a:pt x="786" y="1628"/>
                </a:lnTo>
                <a:lnTo>
                  <a:pt x="779" y="1621"/>
                </a:lnTo>
                <a:lnTo>
                  <a:pt x="764" y="1609"/>
                </a:lnTo>
                <a:lnTo>
                  <a:pt x="747" y="1599"/>
                </a:lnTo>
                <a:lnTo>
                  <a:pt x="714" y="1579"/>
                </a:lnTo>
                <a:lnTo>
                  <a:pt x="701" y="1570"/>
                </a:lnTo>
                <a:lnTo>
                  <a:pt x="692" y="1562"/>
                </a:lnTo>
                <a:lnTo>
                  <a:pt x="692" y="1562"/>
                </a:lnTo>
                <a:lnTo>
                  <a:pt x="685" y="1553"/>
                </a:lnTo>
                <a:lnTo>
                  <a:pt x="680" y="1542"/>
                </a:lnTo>
                <a:lnTo>
                  <a:pt x="676" y="1529"/>
                </a:lnTo>
                <a:lnTo>
                  <a:pt x="672" y="1514"/>
                </a:lnTo>
                <a:lnTo>
                  <a:pt x="670" y="1500"/>
                </a:lnTo>
                <a:lnTo>
                  <a:pt x="667" y="1485"/>
                </a:lnTo>
                <a:lnTo>
                  <a:pt x="666" y="1456"/>
                </a:lnTo>
                <a:lnTo>
                  <a:pt x="666" y="1243"/>
                </a:lnTo>
                <a:lnTo>
                  <a:pt x="666" y="1243"/>
                </a:lnTo>
                <a:lnTo>
                  <a:pt x="671" y="1239"/>
                </a:lnTo>
                <a:lnTo>
                  <a:pt x="671" y="1239"/>
                </a:lnTo>
                <a:lnTo>
                  <a:pt x="677" y="1235"/>
                </a:lnTo>
                <a:lnTo>
                  <a:pt x="685" y="1234"/>
                </a:lnTo>
                <a:lnTo>
                  <a:pt x="693" y="1233"/>
                </a:lnTo>
                <a:lnTo>
                  <a:pt x="701" y="1231"/>
                </a:lnTo>
                <a:lnTo>
                  <a:pt x="714" y="1233"/>
                </a:lnTo>
                <a:lnTo>
                  <a:pt x="724" y="1234"/>
                </a:lnTo>
                <a:lnTo>
                  <a:pt x="724" y="1234"/>
                </a:lnTo>
                <a:lnTo>
                  <a:pt x="725" y="1234"/>
                </a:lnTo>
                <a:lnTo>
                  <a:pt x="725" y="1233"/>
                </a:lnTo>
                <a:lnTo>
                  <a:pt x="726" y="1229"/>
                </a:lnTo>
                <a:lnTo>
                  <a:pt x="725" y="1210"/>
                </a:lnTo>
                <a:lnTo>
                  <a:pt x="725" y="1200"/>
                </a:lnTo>
                <a:lnTo>
                  <a:pt x="725" y="1188"/>
                </a:lnTo>
                <a:lnTo>
                  <a:pt x="726" y="1176"/>
                </a:lnTo>
                <a:lnTo>
                  <a:pt x="729" y="1165"/>
                </a:lnTo>
                <a:lnTo>
                  <a:pt x="729" y="1165"/>
                </a:lnTo>
                <a:lnTo>
                  <a:pt x="733" y="1153"/>
                </a:lnTo>
                <a:lnTo>
                  <a:pt x="734" y="1136"/>
                </a:lnTo>
                <a:lnTo>
                  <a:pt x="735" y="1116"/>
                </a:lnTo>
                <a:lnTo>
                  <a:pt x="735" y="1095"/>
                </a:lnTo>
                <a:lnTo>
                  <a:pt x="734" y="1074"/>
                </a:lnTo>
                <a:lnTo>
                  <a:pt x="731" y="1054"/>
                </a:lnTo>
                <a:lnTo>
                  <a:pt x="728" y="1036"/>
                </a:lnTo>
                <a:lnTo>
                  <a:pt x="724" y="1022"/>
                </a:lnTo>
                <a:lnTo>
                  <a:pt x="724" y="1022"/>
                </a:lnTo>
                <a:lnTo>
                  <a:pt x="721" y="1017"/>
                </a:lnTo>
                <a:lnTo>
                  <a:pt x="717" y="1010"/>
                </a:lnTo>
                <a:lnTo>
                  <a:pt x="705" y="999"/>
                </a:lnTo>
                <a:lnTo>
                  <a:pt x="693" y="987"/>
                </a:lnTo>
                <a:lnTo>
                  <a:pt x="679" y="976"/>
                </a:lnTo>
                <a:lnTo>
                  <a:pt x="655" y="960"/>
                </a:lnTo>
                <a:lnTo>
                  <a:pt x="644" y="954"/>
                </a:lnTo>
                <a:lnTo>
                  <a:pt x="354" y="917"/>
                </a:lnTo>
                <a:lnTo>
                  <a:pt x="354" y="917"/>
                </a:lnTo>
                <a:lnTo>
                  <a:pt x="364" y="828"/>
                </a:lnTo>
                <a:lnTo>
                  <a:pt x="364" y="828"/>
                </a:lnTo>
                <a:lnTo>
                  <a:pt x="362" y="821"/>
                </a:lnTo>
                <a:lnTo>
                  <a:pt x="364" y="804"/>
                </a:lnTo>
                <a:lnTo>
                  <a:pt x="365" y="796"/>
                </a:lnTo>
                <a:lnTo>
                  <a:pt x="368" y="788"/>
                </a:lnTo>
                <a:lnTo>
                  <a:pt x="369" y="786"/>
                </a:lnTo>
                <a:lnTo>
                  <a:pt x="370" y="784"/>
                </a:lnTo>
                <a:lnTo>
                  <a:pt x="373" y="783"/>
                </a:lnTo>
                <a:lnTo>
                  <a:pt x="376" y="784"/>
                </a:lnTo>
                <a:lnTo>
                  <a:pt x="376" y="784"/>
                </a:lnTo>
                <a:lnTo>
                  <a:pt x="382" y="786"/>
                </a:lnTo>
                <a:lnTo>
                  <a:pt x="391" y="786"/>
                </a:lnTo>
                <a:lnTo>
                  <a:pt x="403" y="784"/>
                </a:lnTo>
                <a:lnTo>
                  <a:pt x="415" y="780"/>
                </a:lnTo>
                <a:lnTo>
                  <a:pt x="427" y="776"/>
                </a:lnTo>
                <a:lnTo>
                  <a:pt x="439" y="771"/>
                </a:lnTo>
                <a:lnTo>
                  <a:pt x="451" y="765"/>
                </a:lnTo>
                <a:lnTo>
                  <a:pt x="460" y="758"/>
                </a:lnTo>
                <a:lnTo>
                  <a:pt x="460" y="758"/>
                </a:lnTo>
                <a:lnTo>
                  <a:pt x="477" y="743"/>
                </a:lnTo>
                <a:lnTo>
                  <a:pt x="492" y="729"/>
                </a:lnTo>
                <a:lnTo>
                  <a:pt x="502" y="718"/>
                </a:lnTo>
                <a:lnTo>
                  <a:pt x="506" y="716"/>
                </a:lnTo>
                <a:lnTo>
                  <a:pt x="507" y="716"/>
                </a:lnTo>
                <a:lnTo>
                  <a:pt x="507" y="716"/>
                </a:lnTo>
                <a:lnTo>
                  <a:pt x="513" y="720"/>
                </a:lnTo>
                <a:lnTo>
                  <a:pt x="528" y="726"/>
                </a:lnTo>
                <a:lnTo>
                  <a:pt x="528" y="726"/>
                </a:lnTo>
                <a:lnTo>
                  <a:pt x="535" y="729"/>
                </a:lnTo>
                <a:lnTo>
                  <a:pt x="544" y="730"/>
                </a:lnTo>
                <a:lnTo>
                  <a:pt x="555" y="731"/>
                </a:lnTo>
                <a:lnTo>
                  <a:pt x="567" y="731"/>
                </a:lnTo>
                <a:lnTo>
                  <a:pt x="579" y="731"/>
                </a:lnTo>
                <a:lnTo>
                  <a:pt x="589" y="729"/>
                </a:lnTo>
                <a:lnTo>
                  <a:pt x="597" y="726"/>
                </a:lnTo>
                <a:lnTo>
                  <a:pt x="600" y="724"/>
                </a:lnTo>
                <a:lnTo>
                  <a:pt x="602" y="721"/>
                </a:lnTo>
                <a:lnTo>
                  <a:pt x="602" y="721"/>
                </a:lnTo>
                <a:lnTo>
                  <a:pt x="608" y="709"/>
                </a:lnTo>
                <a:lnTo>
                  <a:pt x="614" y="685"/>
                </a:lnTo>
                <a:lnTo>
                  <a:pt x="633" y="622"/>
                </a:lnTo>
                <a:lnTo>
                  <a:pt x="655" y="536"/>
                </a:lnTo>
                <a:lnTo>
                  <a:pt x="644" y="530"/>
                </a:lnTo>
                <a:lnTo>
                  <a:pt x="644" y="530"/>
                </a:lnTo>
                <a:lnTo>
                  <a:pt x="652" y="521"/>
                </a:lnTo>
                <a:lnTo>
                  <a:pt x="666" y="504"/>
                </a:lnTo>
                <a:lnTo>
                  <a:pt x="666" y="504"/>
                </a:lnTo>
                <a:lnTo>
                  <a:pt x="667" y="500"/>
                </a:lnTo>
                <a:lnTo>
                  <a:pt x="668" y="496"/>
                </a:lnTo>
                <a:lnTo>
                  <a:pt x="668" y="487"/>
                </a:lnTo>
                <a:lnTo>
                  <a:pt x="667" y="480"/>
                </a:lnTo>
                <a:lnTo>
                  <a:pt x="666" y="478"/>
                </a:lnTo>
                <a:lnTo>
                  <a:pt x="666" y="478"/>
                </a:lnTo>
                <a:lnTo>
                  <a:pt x="685" y="463"/>
                </a:lnTo>
                <a:lnTo>
                  <a:pt x="699" y="451"/>
                </a:lnTo>
                <a:lnTo>
                  <a:pt x="704" y="446"/>
                </a:lnTo>
                <a:lnTo>
                  <a:pt x="708" y="441"/>
                </a:lnTo>
                <a:lnTo>
                  <a:pt x="708" y="441"/>
                </a:lnTo>
                <a:lnTo>
                  <a:pt x="709" y="438"/>
                </a:lnTo>
                <a:lnTo>
                  <a:pt x="706" y="435"/>
                </a:lnTo>
                <a:lnTo>
                  <a:pt x="704" y="435"/>
                </a:lnTo>
                <a:lnTo>
                  <a:pt x="700" y="435"/>
                </a:lnTo>
                <a:lnTo>
                  <a:pt x="692" y="438"/>
                </a:lnTo>
                <a:lnTo>
                  <a:pt x="687" y="441"/>
                </a:lnTo>
                <a:lnTo>
                  <a:pt x="687" y="441"/>
                </a:lnTo>
                <a:lnTo>
                  <a:pt x="687" y="441"/>
                </a:lnTo>
                <a:lnTo>
                  <a:pt x="687" y="441"/>
                </a:lnTo>
                <a:lnTo>
                  <a:pt x="702" y="419"/>
                </a:lnTo>
                <a:lnTo>
                  <a:pt x="718" y="398"/>
                </a:lnTo>
                <a:lnTo>
                  <a:pt x="718" y="398"/>
                </a:lnTo>
                <a:lnTo>
                  <a:pt x="718" y="397"/>
                </a:lnTo>
                <a:lnTo>
                  <a:pt x="717" y="396"/>
                </a:lnTo>
                <a:lnTo>
                  <a:pt x="714" y="394"/>
                </a:lnTo>
                <a:lnTo>
                  <a:pt x="708" y="393"/>
                </a:lnTo>
                <a:lnTo>
                  <a:pt x="708" y="393"/>
                </a:lnTo>
                <a:lnTo>
                  <a:pt x="710" y="389"/>
                </a:lnTo>
                <a:lnTo>
                  <a:pt x="714" y="381"/>
                </a:lnTo>
                <a:lnTo>
                  <a:pt x="718" y="371"/>
                </a:lnTo>
                <a:lnTo>
                  <a:pt x="720" y="365"/>
                </a:lnTo>
                <a:lnTo>
                  <a:pt x="718" y="361"/>
                </a:lnTo>
                <a:lnTo>
                  <a:pt x="718" y="361"/>
                </a:lnTo>
                <a:lnTo>
                  <a:pt x="716" y="359"/>
                </a:lnTo>
                <a:lnTo>
                  <a:pt x="714" y="357"/>
                </a:lnTo>
                <a:lnTo>
                  <a:pt x="712" y="357"/>
                </a:lnTo>
                <a:lnTo>
                  <a:pt x="709" y="357"/>
                </a:lnTo>
                <a:lnTo>
                  <a:pt x="704" y="360"/>
                </a:lnTo>
                <a:lnTo>
                  <a:pt x="702" y="361"/>
                </a:lnTo>
                <a:lnTo>
                  <a:pt x="702" y="361"/>
                </a:lnTo>
                <a:lnTo>
                  <a:pt x="702" y="356"/>
                </a:lnTo>
                <a:lnTo>
                  <a:pt x="702" y="345"/>
                </a:lnTo>
                <a:lnTo>
                  <a:pt x="702" y="345"/>
                </a:lnTo>
                <a:lnTo>
                  <a:pt x="702" y="344"/>
                </a:lnTo>
                <a:lnTo>
                  <a:pt x="701" y="344"/>
                </a:lnTo>
                <a:lnTo>
                  <a:pt x="696" y="344"/>
                </a:lnTo>
                <a:lnTo>
                  <a:pt x="684" y="348"/>
                </a:lnTo>
                <a:lnTo>
                  <a:pt x="666" y="356"/>
                </a:lnTo>
                <a:lnTo>
                  <a:pt x="666" y="356"/>
                </a:lnTo>
                <a:lnTo>
                  <a:pt x="667" y="353"/>
                </a:lnTo>
                <a:lnTo>
                  <a:pt x="667" y="347"/>
                </a:lnTo>
                <a:lnTo>
                  <a:pt x="666" y="343"/>
                </a:lnTo>
                <a:lnTo>
                  <a:pt x="664" y="340"/>
                </a:lnTo>
                <a:lnTo>
                  <a:pt x="660" y="336"/>
                </a:lnTo>
                <a:lnTo>
                  <a:pt x="655" y="335"/>
                </a:lnTo>
                <a:lnTo>
                  <a:pt x="655" y="335"/>
                </a:lnTo>
                <a:lnTo>
                  <a:pt x="652" y="335"/>
                </a:lnTo>
                <a:lnTo>
                  <a:pt x="650" y="335"/>
                </a:lnTo>
                <a:lnTo>
                  <a:pt x="646" y="339"/>
                </a:lnTo>
                <a:lnTo>
                  <a:pt x="643" y="343"/>
                </a:lnTo>
                <a:lnTo>
                  <a:pt x="641" y="349"/>
                </a:lnTo>
                <a:lnTo>
                  <a:pt x="639" y="361"/>
                </a:lnTo>
                <a:lnTo>
                  <a:pt x="639" y="367"/>
                </a:lnTo>
                <a:lnTo>
                  <a:pt x="639" y="367"/>
                </a:lnTo>
                <a:lnTo>
                  <a:pt x="631" y="349"/>
                </a:lnTo>
                <a:lnTo>
                  <a:pt x="625" y="339"/>
                </a:lnTo>
                <a:lnTo>
                  <a:pt x="621" y="335"/>
                </a:lnTo>
                <a:lnTo>
                  <a:pt x="619" y="335"/>
                </a:lnTo>
                <a:lnTo>
                  <a:pt x="618" y="335"/>
                </a:lnTo>
                <a:lnTo>
                  <a:pt x="618" y="335"/>
                </a:lnTo>
                <a:lnTo>
                  <a:pt x="615" y="337"/>
                </a:lnTo>
                <a:lnTo>
                  <a:pt x="614" y="344"/>
                </a:lnTo>
                <a:lnTo>
                  <a:pt x="613" y="360"/>
                </a:lnTo>
                <a:lnTo>
                  <a:pt x="612" y="374"/>
                </a:lnTo>
                <a:lnTo>
                  <a:pt x="613" y="382"/>
                </a:lnTo>
                <a:lnTo>
                  <a:pt x="613" y="382"/>
                </a:lnTo>
                <a:lnTo>
                  <a:pt x="610" y="381"/>
                </a:lnTo>
                <a:lnTo>
                  <a:pt x="602" y="377"/>
                </a:lnTo>
                <a:lnTo>
                  <a:pt x="602" y="377"/>
                </a:lnTo>
                <a:lnTo>
                  <a:pt x="598" y="376"/>
                </a:lnTo>
                <a:lnTo>
                  <a:pt x="596" y="376"/>
                </a:lnTo>
                <a:lnTo>
                  <a:pt x="592" y="377"/>
                </a:lnTo>
                <a:lnTo>
                  <a:pt x="592" y="377"/>
                </a:lnTo>
                <a:lnTo>
                  <a:pt x="592" y="371"/>
                </a:lnTo>
                <a:lnTo>
                  <a:pt x="592" y="356"/>
                </a:lnTo>
                <a:lnTo>
                  <a:pt x="592" y="356"/>
                </a:lnTo>
                <a:lnTo>
                  <a:pt x="592" y="351"/>
                </a:lnTo>
                <a:lnTo>
                  <a:pt x="590" y="351"/>
                </a:lnTo>
                <a:lnTo>
                  <a:pt x="589" y="351"/>
                </a:lnTo>
                <a:lnTo>
                  <a:pt x="584" y="355"/>
                </a:lnTo>
                <a:lnTo>
                  <a:pt x="576" y="361"/>
                </a:lnTo>
                <a:lnTo>
                  <a:pt x="576" y="361"/>
                </a:lnTo>
                <a:lnTo>
                  <a:pt x="568" y="369"/>
                </a:lnTo>
                <a:lnTo>
                  <a:pt x="561" y="376"/>
                </a:lnTo>
                <a:lnTo>
                  <a:pt x="555" y="382"/>
                </a:lnTo>
                <a:lnTo>
                  <a:pt x="555" y="382"/>
                </a:lnTo>
                <a:lnTo>
                  <a:pt x="554" y="381"/>
                </a:lnTo>
                <a:lnTo>
                  <a:pt x="550" y="380"/>
                </a:lnTo>
                <a:lnTo>
                  <a:pt x="543" y="380"/>
                </a:lnTo>
                <a:lnTo>
                  <a:pt x="534" y="382"/>
                </a:lnTo>
                <a:lnTo>
                  <a:pt x="534" y="382"/>
                </a:lnTo>
                <a:lnTo>
                  <a:pt x="530" y="385"/>
                </a:lnTo>
                <a:lnTo>
                  <a:pt x="530" y="388"/>
                </a:lnTo>
                <a:lnTo>
                  <a:pt x="530" y="392"/>
                </a:lnTo>
                <a:lnTo>
                  <a:pt x="531" y="396"/>
                </a:lnTo>
                <a:lnTo>
                  <a:pt x="536" y="401"/>
                </a:lnTo>
                <a:lnTo>
                  <a:pt x="539" y="404"/>
                </a:lnTo>
                <a:lnTo>
                  <a:pt x="539" y="404"/>
                </a:lnTo>
                <a:lnTo>
                  <a:pt x="536" y="408"/>
                </a:lnTo>
                <a:lnTo>
                  <a:pt x="534" y="414"/>
                </a:lnTo>
                <a:lnTo>
                  <a:pt x="534" y="414"/>
                </a:lnTo>
                <a:lnTo>
                  <a:pt x="534" y="425"/>
                </a:lnTo>
                <a:lnTo>
                  <a:pt x="536" y="445"/>
                </a:lnTo>
                <a:lnTo>
                  <a:pt x="539" y="472"/>
                </a:lnTo>
                <a:lnTo>
                  <a:pt x="523" y="472"/>
                </a:lnTo>
                <a:lnTo>
                  <a:pt x="486" y="541"/>
                </a:lnTo>
                <a:lnTo>
                  <a:pt x="486" y="541"/>
                </a:lnTo>
                <a:lnTo>
                  <a:pt x="470" y="523"/>
                </a:lnTo>
                <a:lnTo>
                  <a:pt x="457" y="509"/>
                </a:lnTo>
                <a:lnTo>
                  <a:pt x="449" y="499"/>
                </a:lnTo>
                <a:lnTo>
                  <a:pt x="449" y="499"/>
                </a:lnTo>
                <a:lnTo>
                  <a:pt x="435" y="470"/>
                </a:lnTo>
                <a:lnTo>
                  <a:pt x="418" y="435"/>
                </a:lnTo>
                <a:lnTo>
                  <a:pt x="418" y="435"/>
                </a:lnTo>
                <a:lnTo>
                  <a:pt x="414" y="429"/>
                </a:lnTo>
                <a:lnTo>
                  <a:pt x="406" y="422"/>
                </a:lnTo>
                <a:lnTo>
                  <a:pt x="386" y="406"/>
                </a:lnTo>
                <a:lnTo>
                  <a:pt x="360" y="388"/>
                </a:lnTo>
                <a:lnTo>
                  <a:pt x="360" y="388"/>
                </a:lnTo>
                <a:lnTo>
                  <a:pt x="364" y="364"/>
                </a:lnTo>
                <a:lnTo>
                  <a:pt x="369" y="344"/>
                </a:lnTo>
                <a:lnTo>
                  <a:pt x="372" y="336"/>
                </a:lnTo>
                <a:lnTo>
                  <a:pt x="376" y="330"/>
                </a:lnTo>
                <a:lnTo>
                  <a:pt x="376" y="330"/>
                </a:lnTo>
                <a:lnTo>
                  <a:pt x="381" y="324"/>
                </a:lnTo>
                <a:lnTo>
                  <a:pt x="387" y="320"/>
                </a:lnTo>
                <a:lnTo>
                  <a:pt x="405" y="311"/>
                </a:lnTo>
                <a:lnTo>
                  <a:pt x="422" y="302"/>
                </a:lnTo>
                <a:lnTo>
                  <a:pt x="428" y="298"/>
                </a:lnTo>
                <a:lnTo>
                  <a:pt x="434" y="293"/>
                </a:lnTo>
                <a:lnTo>
                  <a:pt x="434" y="293"/>
                </a:lnTo>
                <a:lnTo>
                  <a:pt x="436" y="287"/>
                </a:lnTo>
                <a:lnTo>
                  <a:pt x="438" y="283"/>
                </a:lnTo>
                <a:lnTo>
                  <a:pt x="436" y="279"/>
                </a:lnTo>
                <a:lnTo>
                  <a:pt x="435" y="274"/>
                </a:lnTo>
                <a:lnTo>
                  <a:pt x="428" y="265"/>
                </a:lnTo>
                <a:lnTo>
                  <a:pt x="423" y="255"/>
                </a:lnTo>
                <a:lnTo>
                  <a:pt x="423" y="255"/>
                </a:lnTo>
                <a:lnTo>
                  <a:pt x="422" y="250"/>
                </a:lnTo>
                <a:lnTo>
                  <a:pt x="422" y="248"/>
                </a:lnTo>
                <a:lnTo>
                  <a:pt x="422" y="244"/>
                </a:lnTo>
                <a:lnTo>
                  <a:pt x="423" y="241"/>
                </a:lnTo>
                <a:lnTo>
                  <a:pt x="426" y="237"/>
                </a:lnTo>
                <a:lnTo>
                  <a:pt x="428" y="234"/>
                </a:lnTo>
                <a:lnTo>
                  <a:pt x="428" y="234"/>
                </a:lnTo>
                <a:lnTo>
                  <a:pt x="428" y="233"/>
                </a:lnTo>
                <a:lnTo>
                  <a:pt x="428" y="232"/>
                </a:lnTo>
                <a:lnTo>
                  <a:pt x="426" y="229"/>
                </a:lnTo>
                <a:lnTo>
                  <a:pt x="422" y="226"/>
                </a:lnTo>
                <a:lnTo>
                  <a:pt x="418" y="224"/>
                </a:lnTo>
                <a:lnTo>
                  <a:pt x="418" y="224"/>
                </a:lnTo>
                <a:lnTo>
                  <a:pt x="415" y="221"/>
                </a:lnTo>
                <a:lnTo>
                  <a:pt x="415" y="217"/>
                </a:lnTo>
                <a:lnTo>
                  <a:pt x="418" y="208"/>
                </a:lnTo>
                <a:lnTo>
                  <a:pt x="418" y="208"/>
                </a:lnTo>
                <a:lnTo>
                  <a:pt x="420" y="200"/>
                </a:lnTo>
                <a:lnTo>
                  <a:pt x="420" y="199"/>
                </a:lnTo>
                <a:lnTo>
                  <a:pt x="418" y="197"/>
                </a:lnTo>
                <a:lnTo>
                  <a:pt x="418" y="197"/>
                </a:lnTo>
                <a:lnTo>
                  <a:pt x="415" y="193"/>
                </a:lnTo>
                <a:lnTo>
                  <a:pt x="411" y="187"/>
                </a:lnTo>
                <a:lnTo>
                  <a:pt x="407" y="176"/>
                </a:lnTo>
                <a:lnTo>
                  <a:pt x="407" y="176"/>
                </a:lnTo>
                <a:lnTo>
                  <a:pt x="409" y="174"/>
                </a:lnTo>
                <a:lnTo>
                  <a:pt x="412" y="168"/>
                </a:lnTo>
                <a:lnTo>
                  <a:pt x="415" y="162"/>
                </a:lnTo>
                <a:lnTo>
                  <a:pt x="418" y="155"/>
                </a:lnTo>
                <a:lnTo>
                  <a:pt x="418" y="155"/>
                </a:lnTo>
                <a:lnTo>
                  <a:pt x="416" y="152"/>
                </a:lnTo>
                <a:lnTo>
                  <a:pt x="414" y="148"/>
                </a:lnTo>
                <a:lnTo>
                  <a:pt x="403" y="143"/>
                </a:lnTo>
                <a:lnTo>
                  <a:pt x="389" y="137"/>
                </a:lnTo>
                <a:lnTo>
                  <a:pt x="370" y="129"/>
                </a:lnTo>
                <a:lnTo>
                  <a:pt x="370" y="129"/>
                </a:lnTo>
                <a:lnTo>
                  <a:pt x="362" y="123"/>
                </a:lnTo>
                <a:lnTo>
                  <a:pt x="356" y="117"/>
                </a:lnTo>
                <a:lnTo>
                  <a:pt x="352" y="110"/>
                </a:lnTo>
                <a:lnTo>
                  <a:pt x="351" y="102"/>
                </a:lnTo>
                <a:lnTo>
                  <a:pt x="349" y="96"/>
                </a:lnTo>
                <a:lnTo>
                  <a:pt x="349" y="90"/>
                </a:lnTo>
                <a:lnTo>
                  <a:pt x="349" y="81"/>
                </a:lnTo>
                <a:lnTo>
                  <a:pt x="349" y="81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21569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882</TotalTime>
  <Words>18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pptxj94_座って考えている、悩んでいる女性のシルエット</dc:title>
  <dc:subject>pptxj94_座って考えている、悩んでいる女性のシルエット</dc:subject>
  <dc:creator>でじけろお</dc:creator>
  <cp:revision>1</cp:revision>
  <dcterms:created xsi:type="dcterms:W3CDTF">2018-05-20T00:31:01Z</dcterms:created>
  <dcterms:modified xsi:type="dcterms:W3CDTF">2022-06-08T04:16:45Z</dcterms:modified>
  <cp:version>1</cp:version>
</cp:coreProperties>
</file>