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CC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7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座って居眠りしている人のシルエット</a:t>
            </a:r>
          </a:p>
        </p:txBody>
      </p:sp>
      <p:sp>
        <p:nvSpPr>
          <p:cNvPr id="4" name="Freeform 17">
            <a:extLst>
              <a:ext uri="{FF2B5EF4-FFF2-40B4-BE49-F238E27FC236}">
                <a16:creationId xmlns:a16="http://schemas.microsoft.com/office/drawing/2014/main" id="{73364BB4-22F3-C5B3-A155-8166F59F8F98}"/>
              </a:ext>
            </a:extLst>
          </p:cNvPr>
          <p:cNvSpPr>
            <a:spLocks/>
          </p:cNvSpPr>
          <p:nvPr/>
        </p:nvSpPr>
        <p:spPr bwMode="auto">
          <a:xfrm>
            <a:off x="7237153" y="1004887"/>
            <a:ext cx="1300422" cy="2398713"/>
          </a:xfrm>
          <a:custGeom>
            <a:avLst/>
            <a:gdLst>
              <a:gd name="T0" fmla="*/ 732 w 920"/>
              <a:gd name="T1" fmla="*/ 22 h 1697"/>
              <a:gd name="T2" fmla="*/ 694 w 920"/>
              <a:gd name="T3" fmla="*/ 22 h 1697"/>
              <a:gd name="T4" fmla="*/ 683 w 920"/>
              <a:gd name="T5" fmla="*/ 50 h 1697"/>
              <a:gd name="T6" fmla="*/ 653 w 920"/>
              <a:gd name="T7" fmla="*/ 63 h 1697"/>
              <a:gd name="T8" fmla="*/ 640 w 920"/>
              <a:gd name="T9" fmla="*/ 94 h 1697"/>
              <a:gd name="T10" fmla="*/ 630 w 920"/>
              <a:gd name="T11" fmla="*/ 208 h 1697"/>
              <a:gd name="T12" fmla="*/ 592 w 920"/>
              <a:gd name="T13" fmla="*/ 266 h 1697"/>
              <a:gd name="T14" fmla="*/ 480 w 920"/>
              <a:gd name="T15" fmla="*/ 342 h 1697"/>
              <a:gd name="T16" fmla="*/ 440 w 920"/>
              <a:gd name="T17" fmla="*/ 508 h 1697"/>
              <a:gd name="T18" fmla="*/ 427 w 920"/>
              <a:gd name="T19" fmla="*/ 705 h 1697"/>
              <a:gd name="T20" fmla="*/ 383 w 920"/>
              <a:gd name="T21" fmla="*/ 810 h 1697"/>
              <a:gd name="T22" fmla="*/ 302 w 920"/>
              <a:gd name="T23" fmla="*/ 856 h 1697"/>
              <a:gd name="T24" fmla="*/ 82 w 920"/>
              <a:gd name="T25" fmla="*/ 989 h 1697"/>
              <a:gd name="T26" fmla="*/ 72 w 920"/>
              <a:gd name="T27" fmla="*/ 1075 h 1697"/>
              <a:gd name="T28" fmla="*/ 129 w 920"/>
              <a:gd name="T29" fmla="*/ 1300 h 1697"/>
              <a:gd name="T30" fmla="*/ 158 w 920"/>
              <a:gd name="T31" fmla="*/ 1380 h 1697"/>
              <a:gd name="T32" fmla="*/ 120 w 920"/>
              <a:gd name="T33" fmla="*/ 1425 h 1697"/>
              <a:gd name="T34" fmla="*/ 7 w 920"/>
              <a:gd name="T35" fmla="*/ 1482 h 1697"/>
              <a:gd name="T36" fmla="*/ 28 w 920"/>
              <a:gd name="T37" fmla="*/ 1504 h 1697"/>
              <a:gd name="T38" fmla="*/ 226 w 920"/>
              <a:gd name="T39" fmla="*/ 1512 h 1697"/>
              <a:gd name="T40" fmla="*/ 273 w 920"/>
              <a:gd name="T41" fmla="*/ 1491 h 1697"/>
              <a:gd name="T42" fmla="*/ 242 w 920"/>
              <a:gd name="T43" fmla="*/ 1393 h 1697"/>
              <a:gd name="T44" fmla="*/ 226 w 920"/>
              <a:gd name="T45" fmla="*/ 1261 h 1697"/>
              <a:gd name="T46" fmla="*/ 246 w 920"/>
              <a:gd name="T47" fmla="*/ 1098 h 1697"/>
              <a:gd name="T48" fmla="*/ 275 w 920"/>
              <a:gd name="T49" fmla="*/ 1310 h 1697"/>
              <a:gd name="T50" fmla="*/ 282 w 920"/>
              <a:gd name="T51" fmla="*/ 1519 h 1697"/>
              <a:gd name="T52" fmla="*/ 182 w 920"/>
              <a:gd name="T53" fmla="*/ 1608 h 1697"/>
              <a:gd name="T54" fmla="*/ 103 w 920"/>
              <a:gd name="T55" fmla="*/ 1674 h 1697"/>
              <a:gd name="T56" fmla="*/ 196 w 920"/>
              <a:gd name="T57" fmla="*/ 1692 h 1697"/>
              <a:gd name="T58" fmla="*/ 235 w 920"/>
              <a:gd name="T59" fmla="*/ 1697 h 1697"/>
              <a:gd name="T60" fmla="*/ 352 w 920"/>
              <a:gd name="T61" fmla="*/ 1626 h 1697"/>
              <a:gd name="T62" fmla="*/ 377 w 920"/>
              <a:gd name="T63" fmla="*/ 1565 h 1697"/>
              <a:gd name="T64" fmla="*/ 397 w 920"/>
              <a:gd name="T65" fmla="*/ 1347 h 1697"/>
              <a:gd name="T66" fmla="*/ 433 w 920"/>
              <a:gd name="T67" fmla="*/ 1149 h 1697"/>
              <a:gd name="T68" fmla="*/ 568 w 920"/>
              <a:gd name="T69" fmla="*/ 1088 h 1697"/>
              <a:gd name="T70" fmla="*/ 751 w 920"/>
              <a:gd name="T71" fmla="*/ 1032 h 1697"/>
              <a:gd name="T72" fmla="*/ 792 w 920"/>
              <a:gd name="T73" fmla="*/ 908 h 1697"/>
              <a:gd name="T74" fmla="*/ 812 w 920"/>
              <a:gd name="T75" fmla="*/ 742 h 1697"/>
              <a:gd name="T76" fmla="*/ 839 w 920"/>
              <a:gd name="T77" fmla="*/ 967 h 1697"/>
              <a:gd name="T78" fmla="*/ 811 w 920"/>
              <a:gd name="T79" fmla="*/ 1057 h 1697"/>
              <a:gd name="T80" fmla="*/ 807 w 920"/>
              <a:gd name="T81" fmla="*/ 1121 h 1697"/>
              <a:gd name="T82" fmla="*/ 820 w 920"/>
              <a:gd name="T83" fmla="*/ 1149 h 1697"/>
              <a:gd name="T84" fmla="*/ 836 w 920"/>
              <a:gd name="T85" fmla="*/ 1132 h 1697"/>
              <a:gd name="T86" fmla="*/ 834 w 920"/>
              <a:gd name="T87" fmla="*/ 1160 h 1697"/>
              <a:gd name="T88" fmla="*/ 857 w 920"/>
              <a:gd name="T89" fmla="*/ 1155 h 1697"/>
              <a:gd name="T90" fmla="*/ 904 w 920"/>
              <a:gd name="T91" fmla="*/ 1139 h 1697"/>
              <a:gd name="T92" fmla="*/ 920 w 920"/>
              <a:gd name="T93" fmla="*/ 1066 h 1697"/>
              <a:gd name="T94" fmla="*/ 902 w 920"/>
              <a:gd name="T95" fmla="*/ 998 h 1697"/>
              <a:gd name="T96" fmla="*/ 893 w 920"/>
              <a:gd name="T97" fmla="*/ 684 h 1697"/>
              <a:gd name="T98" fmla="*/ 894 w 920"/>
              <a:gd name="T99" fmla="*/ 419 h 1697"/>
              <a:gd name="T100" fmla="*/ 867 w 920"/>
              <a:gd name="T101" fmla="*/ 332 h 1697"/>
              <a:gd name="T102" fmla="*/ 869 w 920"/>
              <a:gd name="T103" fmla="*/ 234 h 1697"/>
              <a:gd name="T104" fmla="*/ 898 w 920"/>
              <a:gd name="T105" fmla="*/ 198 h 1697"/>
              <a:gd name="T106" fmla="*/ 910 w 920"/>
              <a:gd name="T107" fmla="*/ 165 h 1697"/>
              <a:gd name="T108" fmla="*/ 896 w 920"/>
              <a:gd name="T109" fmla="*/ 72 h 1697"/>
              <a:gd name="T110" fmla="*/ 853 w 920"/>
              <a:gd name="T111" fmla="*/ 11 h 1697"/>
              <a:gd name="T112" fmla="*/ 816 w 920"/>
              <a:gd name="T113" fmla="*/ 1 h 1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20" h="1697">
                <a:moveTo>
                  <a:pt x="774" y="16"/>
                </a:moveTo>
                <a:lnTo>
                  <a:pt x="774" y="16"/>
                </a:lnTo>
                <a:lnTo>
                  <a:pt x="763" y="19"/>
                </a:lnTo>
                <a:lnTo>
                  <a:pt x="751" y="20"/>
                </a:lnTo>
                <a:lnTo>
                  <a:pt x="738" y="22"/>
                </a:lnTo>
                <a:lnTo>
                  <a:pt x="738" y="22"/>
                </a:lnTo>
                <a:lnTo>
                  <a:pt x="732" y="22"/>
                </a:lnTo>
                <a:lnTo>
                  <a:pt x="725" y="20"/>
                </a:lnTo>
                <a:lnTo>
                  <a:pt x="712" y="16"/>
                </a:lnTo>
                <a:lnTo>
                  <a:pt x="703" y="14"/>
                </a:lnTo>
                <a:lnTo>
                  <a:pt x="699" y="14"/>
                </a:lnTo>
                <a:lnTo>
                  <a:pt x="697" y="16"/>
                </a:lnTo>
                <a:lnTo>
                  <a:pt x="697" y="16"/>
                </a:lnTo>
                <a:lnTo>
                  <a:pt x="694" y="22"/>
                </a:lnTo>
                <a:lnTo>
                  <a:pt x="693" y="25"/>
                </a:lnTo>
                <a:lnTo>
                  <a:pt x="693" y="29"/>
                </a:lnTo>
                <a:lnTo>
                  <a:pt x="692" y="32"/>
                </a:lnTo>
                <a:lnTo>
                  <a:pt x="692" y="32"/>
                </a:lnTo>
                <a:lnTo>
                  <a:pt x="690" y="36"/>
                </a:lnTo>
                <a:lnTo>
                  <a:pt x="688" y="42"/>
                </a:lnTo>
                <a:lnTo>
                  <a:pt x="683" y="50"/>
                </a:lnTo>
                <a:lnTo>
                  <a:pt x="680" y="54"/>
                </a:lnTo>
                <a:lnTo>
                  <a:pt x="676" y="58"/>
                </a:lnTo>
                <a:lnTo>
                  <a:pt x="676" y="58"/>
                </a:lnTo>
                <a:lnTo>
                  <a:pt x="671" y="60"/>
                </a:lnTo>
                <a:lnTo>
                  <a:pt x="666" y="62"/>
                </a:lnTo>
                <a:lnTo>
                  <a:pt x="659" y="62"/>
                </a:lnTo>
                <a:lnTo>
                  <a:pt x="653" y="63"/>
                </a:lnTo>
                <a:lnTo>
                  <a:pt x="648" y="66"/>
                </a:lnTo>
                <a:lnTo>
                  <a:pt x="645" y="68"/>
                </a:lnTo>
                <a:lnTo>
                  <a:pt x="643" y="72"/>
                </a:lnTo>
                <a:lnTo>
                  <a:pt x="641" y="76"/>
                </a:lnTo>
                <a:lnTo>
                  <a:pt x="640" y="81"/>
                </a:lnTo>
                <a:lnTo>
                  <a:pt x="640" y="94"/>
                </a:lnTo>
                <a:lnTo>
                  <a:pt x="640" y="94"/>
                </a:lnTo>
                <a:lnTo>
                  <a:pt x="643" y="117"/>
                </a:lnTo>
                <a:lnTo>
                  <a:pt x="644" y="129"/>
                </a:lnTo>
                <a:lnTo>
                  <a:pt x="645" y="134"/>
                </a:lnTo>
                <a:lnTo>
                  <a:pt x="645" y="141"/>
                </a:lnTo>
                <a:lnTo>
                  <a:pt x="645" y="141"/>
                </a:lnTo>
                <a:lnTo>
                  <a:pt x="640" y="169"/>
                </a:lnTo>
                <a:lnTo>
                  <a:pt x="630" y="208"/>
                </a:lnTo>
                <a:lnTo>
                  <a:pt x="630" y="208"/>
                </a:lnTo>
                <a:lnTo>
                  <a:pt x="623" y="227"/>
                </a:lnTo>
                <a:lnTo>
                  <a:pt x="616" y="243"/>
                </a:lnTo>
                <a:lnTo>
                  <a:pt x="608" y="256"/>
                </a:lnTo>
                <a:lnTo>
                  <a:pt x="604" y="260"/>
                </a:lnTo>
                <a:lnTo>
                  <a:pt x="604" y="260"/>
                </a:lnTo>
                <a:lnTo>
                  <a:pt x="592" y="266"/>
                </a:lnTo>
                <a:lnTo>
                  <a:pt x="568" y="280"/>
                </a:lnTo>
                <a:lnTo>
                  <a:pt x="516" y="311"/>
                </a:lnTo>
                <a:lnTo>
                  <a:pt x="516" y="311"/>
                </a:lnTo>
                <a:lnTo>
                  <a:pt x="507" y="318"/>
                </a:lnTo>
                <a:lnTo>
                  <a:pt x="498" y="326"/>
                </a:lnTo>
                <a:lnTo>
                  <a:pt x="489" y="333"/>
                </a:lnTo>
                <a:lnTo>
                  <a:pt x="480" y="342"/>
                </a:lnTo>
                <a:lnTo>
                  <a:pt x="467" y="359"/>
                </a:lnTo>
                <a:lnTo>
                  <a:pt x="462" y="367"/>
                </a:lnTo>
                <a:lnTo>
                  <a:pt x="459" y="374"/>
                </a:lnTo>
                <a:lnTo>
                  <a:pt x="459" y="374"/>
                </a:lnTo>
                <a:lnTo>
                  <a:pt x="457" y="389"/>
                </a:lnTo>
                <a:lnTo>
                  <a:pt x="452" y="420"/>
                </a:lnTo>
                <a:lnTo>
                  <a:pt x="440" y="508"/>
                </a:lnTo>
                <a:lnTo>
                  <a:pt x="423" y="632"/>
                </a:lnTo>
                <a:lnTo>
                  <a:pt x="423" y="632"/>
                </a:lnTo>
                <a:lnTo>
                  <a:pt x="424" y="643"/>
                </a:lnTo>
                <a:lnTo>
                  <a:pt x="427" y="666"/>
                </a:lnTo>
                <a:lnTo>
                  <a:pt x="428" y="679"/>
                </a:lnTo>
                <a:lnTo>
                  <a:pt x="428" y="693"/>
                </a:lnTo>
                <a:lnTo>
                  <a:pt x="427" y="705"/>
                </a:lnTo>
                <a:lnTo>
                  <a:pt x="423" y="715"/>
                </a:lnTo>
                <a:lnTo>
                  <a:pt x="423" y="715"/>
                </a:lnTo>
                <a:lnTo>
                  <a:pt x="413" y="737"/>
                </a:lnTo>
                <a:lnTo>
                  <a:pt x="401" y="766"/>
                </a:lnTo>
                <a:lnTo>
                  <a:pt x="387" y="803"/>
                </a:lnTo>
                <a:lnTo>
                  <a:pt x="387" y="803"/>
                </a:lnTo>
                <a:lnTo>
                  <a:pt x="383" y="810"/>
                </a:lnTo>
                <a:lnTo>
                  <a:pt x="374" y="817"/>
                </a:lnTo>
                <a:lnTo>
                  <a:pt x="361" y="826"/>
                </a:lnTo>
                <a:lnTo>
                  <a:pt x="353" y="830"/>
                </a:lnTo>
                <a:lnTo>
                  <a:pt x="346" y="834"/>
                </a:lnTo>
                <a:lnTo>
                  <a:pt x="346" y="834"/>
                </a:lnTo>
                <a:lnTo>
                  <a:pt x="330" y="842"/>
                </a:lnTo>
                <a:lnTo>
                  <a:pt x="302" y="856"/>
                </a:lnTo>
                <a:lnTo>
                  <a:pt x="222" y="899"/>
                </a:lnTo>
                <a:lnTo>
                  <a:pt x="179" y="925"/>
                </a:lnTo>
                <a:lnTo>
                  <a:pt x="139" y="949"/>
                </a:lnTo>
                <a:lnTo>
                  <a:pt x="105" y="971"/>
                </a:lnTo>
                <a:lnTo>
                  <a:pt x="93" y="980"/>
                </a:lnTo>
                <a:lnTo>
                  <a:pt x="82" y="989"/>
                </a:lnTo>
                <a:lnTo>
                  <a:pt x="82" y="989"/>
                </a:lnTo>
                <a:lnTo>
                  <a:pt x="78" y="993"/>
                </a:lnTo>
                <a:lnTo>
                  <a:pt x="76" y="1000"/>
                </a:lnTo>
                <a:lnTo>
                  <a:pt x="73" y="1006"/>
                </a:lnTo>
                <a:lnTo>
                  <a:pt x="72" y="1014"/>
                </a:lnTo>
                <a:lnTo>
                  <a:pt x="69" y="1031"/>
                </a:lnTo>
                <a:lnTo>
                  <a:pt x="69" y="1052"/>
                </a:lnTo>
                <a:lnTo>
                  <a:pt x="72" y="1075"/>
                </a:lnTo>
                <a:lnTo>
                  <a:pt x="76" y="1099"/>
                </a:lnTo>
                <a:lnTo>
                  <a:pt x="81" y="1124"/>
                </a:lnTo>
                <a:lnTo>
                  <a:pt x="86" y="1150"/>
                </a:lnTo>
                <a:lnTo>
                  <a:pt x="99" y="1202"/>
                </a:lnTo>
                <a:lnTo>
                  <a:pt x="112" y="1247"/>
                </a:lnTo>
                <a:lnTo>
                  <a:pt x="129" y="1300"/>
                </a:lnTo>
                <a:lnTo>
                  <a:pt x="129" y="1300"/>
                </a:lnTo>
                <a:lnTo>
                  <a:pt x="133" y="1310"/>
                </a:lnTo>
                <a:lnTo>
                  <a:pt x="139" y="1323"/>
                </a:lnTo>
                <a:lnTo>
                  <a:pt x="145" y="1337"/>
                </a:lnTo>
                <a:lnTo>
                  <a:pt x="152" y="1352"/>
                </a:lnTo>
                <a:lnTo>
                  <a:pt x="157" y="1366"/>
                </a:lnTo>
                <a:lnTo>
                  <a:pt x="158" y="1374"/>
                </a:lnTo>
                <a:lnTo>
                  <a:pt x="158" y="1380"/>
                </a:lnTo>
                <a:lnTo>
                  <a:pt x="158" y="1387"/>
                </a:lnTo>
                <a:lnTo>
                  <a:pt x="157" y="1393"/>
                </a:lnTo>
                <a:lnTo>
                  <a:pt x="153" y="1398"/>
                </a:lnTo>
                <a:lnTo>
                  <a:pt x="149" y="1403"/>
                </a:lnTo>
                <a:lnTo>
                  <a:pt x="149" y="1403"/>
                </a:lnTo>
                <a:lnTo>
                  <a:pt x="136" y="1414"/>
                </a:lnTo>
                <a:lnTo>
                  <a:pt x="120" y="1425"/>
                </a:lnTo>
                <a:lnTo>
                  <a:pt x="99" y="1437"/>
                </a:lnTo>
                <a:lnTo>
                  <a:pt x="78" y="1449"/>
                </a:lnTo>
                <a:lnTo>
                  <a:pt x="41" y="1467"/>
                </a:lnTo>
                <a:lnTo>
                  <a:pt x="20" y="1476"/>
                </a:lnTo>
                <a:lnTo>
                  <a:pt x="20" y="1476"/>
                </a:lnTo>
                <a:lnTo>
                  <a:pt x="12" y="1478"/>
                </a:lnTo>
                <a:lnTo>
                  <a:pt x="7" y="1482"/>
                </a:lnTo>
                <a:lnTo>
                  <a:pt x="2" y="1486"/>
                </a:lnTo>
                <a:lnTo>
                  <a:pt x="0" y="1491"/>
                </a:lnTo>
                <a:lnTo>
                  <a:pt x="0" y="1491"/>
                </a:lnTo>
                <a:lnTo>
                  <a:pt x="0" y="1494"/>
                </a:lnTo>
                <a:lnTo>
                  <a:pt x="2" y="1497"/>
                </a:lnTo>
                <a:lnTo>
                  <a:pt x="14" y="1500"/>
                </a:lnTo>
                <a:lnTo>
                  <a:pt x="28" y="1504"/>
                </a:lnTo>
                <a:lnTo>
                  <a:pt x="41" y="1507"/>
                </a:lnTo>
                <a:lnTo>
                  <a:pt x="41" y="1507"/>
                </a:lnTo>
                <a:lnTo>
                  <a:pt x="103" y="1510"/>
                </a:lnTo>
                <a:lnTo>
                  <a:pt x="148" y="1512"/>
                </a:lnTo>
                <a:lnTo>
                  <a:pt x="191" y="1512"/>
                </a:lnTo>
                <a:lnTo>
                  <a:pt x="191" y="1512"/>
                </a:lnTo>
                <a:lnTo>
                  <a:pt x="226" y="1512"/>
                </a:lnTo>
                <a:lnTo>
                  <a:pt x="240" y="1511"/>
                </a:lnTo>
                <a:lnTo>
                  <a:pt x="251" y="1508"/>
                </a:lnTo>
                <a:lnTo>
                  <a:pt x="260" y="1506"/>
                </a:lnTo>
                <a:lnTo>
                  <a:pt x="268" y="1502"/>
                </a:lnTo>
                <a:lnTo>
                  <a:pt x="271" y="1498"/>
                </a:lnTo>
                <a:lnTo>
                  <a:pt x="272" y="1495"/>
                </a:lnTo>
                <a:lnTo>
                  <a:pt x="273" y="1491"/>
                </a:lnTo>
                <a:lnTo>
                  <a:pt x="273" y="1486"/>
                </a:lnTo>
                <a:lnTo>
                  <a:pt x="273" y="1486"/>
                </a:lnTo>
                <a:lnTo>
                  <a:pt x="272" y="1476"/>
                </a:lnTo>
                <a:lnTo>
                  <a:pt x="269" y="1463"/>
                </a:lnTo>
                <a:lnTo>
                  <a:pt x="260" y="1437"/>
                </a:lnTo>
                <a:lnTo>
                  <a:pt x="250" y="1411"/>
                </a:lnTo>
                <a:lnTo>
                  <a:pt x="242" y="1393"/>
                </a:lnTo>
                <a:lnTo>
                  <a:pt x="242" y="1393"/>
                </a:lnTo>
                <a:lnTo>
                  <a:pt x="240" y="1385"/>
                </a:lnTo>
                <a:lnTo>
                  <a:pt x="237" y="1375"/>
                </a:lnTo>
                <a:lnTo>
                  <a:pt x="233" y="1350"/>
                </a:lnTo>
                <a:lnTo>
                  <a:pt x="227" y="1284"/>
                </a:lnTo>
                <a:lnTo>
                  <a:pt x="227" y="1284"/>
                </a:lnTo>
                <a:lnTo>
                  <a:pt x="226" y="1261"/>
                </a:lnTo>
                <a:lnTo>
                  <a:pt x="227" y="1231"/>
                </a:lnTo>
                <a:lnTo>
                  <a:pt x="229" y="1199"/>
                </a:lnTo>
                <a:lnTo>
                  <a:pt x="233" y="1164"/>
                </a:lnTo>
                <a:lnTo>
                  <a:pt x="240" y="1107"/>
                </a:lnTo>
                <a:lnTo>
                  <a:pt x="242" y="1083"/>
                </a:lnTo>
                <a:lnTo>
                  <a:pt x="242" y="1083"/>
                </a:lnTo>
                <a:lnTo>
                  <a:pt x="246" y="1098"/>
                </a:lnTo>
                <a:lnTo>
                  <a:pt x="254" y="1138"/>
                </a:lnTo>
                <a:lnTo>
                  <a:pt x="263" y="1190"/>
                </a:lnTo>
                <a:lnTo>
                  <a:pt x="266" y="1217"/>
                </a:lnTo>
                <a:lnTo>
                  <a:pt x="268" y="1243"/>
                </a:lnTo>
                <a:lnTo>
                  <a:pt x="268" y="1243"/>
                </a:lnTo>
                <a:lnTo>
                  <a:pt x="271" y="1273"/>
                </a:lnTo>
                <a:lnTo>
                  <a:pt x="275" y="1310"/>
                </a:lnTo>
                <a:lnTo>
                  <a:pt x="280" y="1352"/>
                </a:lnTo>
                <a:lnTo>
                  <a:pt x="285" y="1394"/>
                </a:lnTo>
                <a:lnTo>
                  <a:pt x="288" y="1437"/>
                </a:lnTo>
                <a:lnTo>
                  <a:pt x="289" y="1476"/>
                </a:lnTo>
                <a:lnTo>
                  <a:pt x="288" y="1493"/>
                </a:lnTo>
                <a:lnTo>
                  <a:pt x="286" y="1507"/>
                </a:lnTo>
                <a:lnTo>
                  <a:pt x="282" y="1519"/>
                </a:lnTo>
                <a:lnTo>
                  <a:pt x="278" y="1528"/>
                </a:lnTo>
                <a:lnTo>
                  <a:pt x="278" y="1528"/>
                </a:lnTo>
                <a:lnTo>
                  <a:pt x="272" y="1535"/>
                </a:lnTo>
                <a:lnTo>
                  <a:pt x="263" y="1544"/>
                </a:lnTo>
                <a:lnTo>
                  <a:pt x="241" y="1565"/>
                </a:lnTo>
                <a:lnTo>
                  <a:pt x="213" y="1586"/>
                </a:lnTo>
                <a:lnTo>
                  <a:pt x="182" y="1608"/>
                </a:lnTo>
                <a:lnTo>
                  <a:pt x="127" y="1647"/>
                </a:lnTo>
                <a:lnTo>
                  <a:pt x="111" y="1660"/>
                </a:lnTo>
                <a:lnTo>
                  <a:pt x="105" y="1665"/>
                </a:lnTo>
                <a:lnTo>
                  <a:pt x="103" y="1667"/>
                </a:lnTo>
                <a:lnTo>
                  <a:pt x="103" y="1667"/>
                </a:lnTo>
                <a:lnTo>
                  <a:pt x="103" y="1671"/>
                </a:lnTo>
                <a:lnTo>
                  <a:pt x="103" y="1674"/>
                </a:lnTo>
                <a:lnTo>
                  <a:pt x="105" y="1676"/>
                </a:lnTo>
                <a:lnTo>
                  <a:pt x="108" y="1678"/>
                </a:lnTo>
                <a:lnTo>
                  <a:pt x="120" y="1680"/>
                </a:lnTo>
                <a:lnTo>
                  <a:pt x="139" y="1683"/>
                </a:lnTo>
                <a:lnTo>
                  <a:pt x="139" y="1683"/>
                </a:lnTo>
                <a:lnTo>
                  <a:pt x="179" y="1689"/>
                </a:lnTo>
                <a:lnTo>
                  <a:pt x="196" y="1692"/>
                </a:lnTo>
                <a:lnTo>
                  <a:pt x="211" y="1693"/>
                </a:lnTo>
                <a:lnTo>
                  <a:pt x="211" y="1693"/>
                </a:lnTo>
                <a:lnTo>
                  <a:pt x="218" y="1695"/>
                </a:lnTo>
                <a:lnTo>
                  <a:pt x="222" y="1696"/>
                </a:lnTo>
                <a:lnTo>
                  <a:pt x="226" y="1697"/>
                </a:lnTo>
                <a:lnTo>
                  <a:pt x="229" y="1697"/>
                </a:lnTo>
                <a:lnTo>
                  <a:pt x="235" y="1697"/>
                </a:lnTo>
                <a:lnTo>
                  <a:pt x="242" y="1693"/>
                </a:lnTo>
                <a:lnTo>
                  <a:pt x="255" y="1688"/>
                </a:lnTo>
                <a:lnTo>
                  <a:pt x="273" y="1678"/>
                </a:lnTo>
                <a:lnTo>
                  <a:pt x="273" y="1678"/>
                </a:lnTo>
                <a:lnTo>
                  <a:pt x="312" y="1654"/>
                </a:lnTo>
                <a:lnTo>
                  <a:pt x="340" y="1635"/>
                </a:lnTo>
                <a:lnTo>
                  <a:pt x="352" y="1626"/>
                </a:lnTo>
                <a:lnTo>
                  <a:pt x="361" y="1618"/>
                </a:lnTo>
                <a:lnTo>
                  <a:pt x="368" y="1612"/>
                </a:lnTo>
                <a:lnTo>
                  <a:pt x="371" y="1605"/>
                </a:lnTo>
                <a:lnTo>
                  <a:pt x="371" y="1605"/>
                </a:lnTo>
                <a:lnTo>
                  <a:pt x="374" y="1599"/>
                </a:lnTo>
                <a:lnTo>
                  <a:pt x="375" y="1590"/>
                </a:lnTo>
                <a:lnTo>
                  <a:pt x="377" y="1565"/>
                </a:lnTo>
                <a:lnTo>
                  <a:pt x="377" y="1537"/>
                </a:lnTo>
                <a:lnTo>
                  <a:pt x="377" y="1507"/>
                </a:lnTo>
                <a:lnTo>
                  <a:pt x="377" y="1507"/>
                </a:lnTo>
                <a:lnTo>
                  <a:pt x="379" y="1475"/>
                </a:lnTo>
                <a:lnTo>
                  <a:pt x="384" y="1437"/>
                </a:lnTo>
                <a:lnTo>
                  <a:pt x="397" y="1347"/>
                </a:lnTo>
                <a:lnTo>
                  <a:pt x="397" y="1347"/>
                </a:lnTo>
                <a:lnTo>
                  <a:pt x="411" y="1246"/>
                </a:lnTo>
                <a:lnTo>
                  <a:pt x="423" y="1171"/>
                </a:lnTo>
                <a:lnTo>
                  <a:pt x="423" y="1171"/>
                </a:lnTo>
                <a:lnTo>
                  <a:pt x="424" y="1165"/>
                </a:lnTo>
                <a:lnTo>
                  <a:pt x="427" y="1159"/>
                </a:lnTo>
                <a:lnTo>
                  <a:pt x="430" y="1154"/>
                </a:lnTo>
                <a:lnTo>
                  <a:pt x="433" y="1149"/>
                </a:lnTo>
                <a:lnTo>
                  <a:pt x="445" y="1138"/>
                </a:lnTo>
                <a:lnTo>
                  <a:pt x="459" y="1128"/>
                </a:lnTo>
                <a:lnTo>
                  <a:pt x="479" y="1118"/>
                </a:lnTo>
                <a:lnTo>
                  <a:pt x="503" y="1107"/>
                </a:lnTo>
                <a:lnTo>
                  <a:pt x="533" y="1098"/>
                </a:lnTo>
                <a:lnTo>
                  <a:pt x="568" y="1088"/>
                </a:lnTo>
                <a:lnTo>
                  <a:pt x="568" y="1088"/>
                </a:lnTo>
                <a:lnTo>
                  <a:pt x="690" y="1057"/>
                </a:lnTo>
                <a:lnTo>
                  <a:pt x="711" y="1052"/>
                </a:lnTo>
                <a:lnTo>
                  <a:pt x="728" y="1046"/>
                </a:lnTo>
                <a:lnTo>
                  <a:pt x="741" y="1041"/>
                </a:lnTo>
                <a:lnTo>
                  <a:pt x="749" y="1036"/>
                </a:lnTo>
                <a:lnTo>
                  <a:pt x="749" y="1036"/>
                </a:lnTo>
                <a:lnTo>
                  <a:pt x="751" y="1032"/>
                </a:lnTo>
                <a:lnTo>
                  <a:pt x="755" y="1028"/>
                </a:lnTo>
                <a:lnTo>
                  <a:pt x="761" y="1013"/>
                </a:lnTo>
                <a:lnTo>
                  <a:pt x="768" y="995"/>
                </a:lnTo>
                <a:lnTo>
                  <a:pt x="776" y="973"/>
                </a:lnTo>
                <a:lnTo>
                  <a:pt x="782" y="951"/>
                </a:lnTo>
                <a:lnTo>
                  <a:pt x="789" y="927"/>
                </a:lnTo>
                <a:lnTo>
                  <a:pt x="792" y="908"/>
                </a:lnTo>
                <a:lnTo>
                  <a:pt x="795" y="891"/>
                </a:lnTo>
                <a:lnTo>
                  <a:pt x="795" y="891"/>
                </a:lnTo>
                <a:lnTo>
                  <a:pt x="798" y="842"/>
                </a:lnTo>
                <a:lnTo>
                  <a:pt x="799" y="768"/>
                </a:lnTo>
                <a:lnTo>
                  <a:pt x="800" y="674"/>
                </a:lnTo>
                <a:lnTo>
                  <a:pt x="800" y="674"/>
                </a:lnTo>
                <a:lnTo>
                  <a:pt x="812" y="742"/>
                </a:lnTo>
                <a:lnTo>
                  <a:pt x="821" y="798"/>
                </a:lnTo>
                <a:lnTo>
                  <a:pt x="826" y="839"/>
                </a:lnTo>
                <a:lnTo>
                  <a:pt x="826" y="839"/>
                </a:lnTo>
                <a:lnTo>
                  <a:pt x="831" y="877"/>
                </a:lnTo>
                <a:lnTo>
                  <a:pt x="836" y="925"/>
                </a:lnTo>
                <a:lnTo>
                  <a:pt x="838" y="948"/>
                </a:lnTo>
                <a:lnTo>
                  <a:pt x="839" y="967"/>
                </a:lnTo>
                <a:lnTo>
                  <a:pt x="839" y="984"/>
                </a:lnTo>
                <a:lnTo>
                  <a:pt x="838" y="991"/>
                </a:lnTo>
                <a:lnTo>
                  <a:pt x="836" y="995"/>
                </a:lnTo>
                <a:lnTo>
                  <a:pt x="836" y="995"/>
                </a:lnTo>
                <a:lnTo>
                  <a:pt x="822" y="1022"/>
                </a:lnTo>
                <a:lnTo>
                  <a:pt x="816" y="1039"/>
                </a:lnTo>
                <a:lnTo>
                  <a:pt x="811" y="1057"/>
                </a:lnTo>
                <a:lnTo>
                  <a:pt x="811" y="1057"/>
                </a:lnTo>
                <a:lnTo>
                  <a:pt x="807" y="1070"/>
                </a:lnTo>
                <a:lnTo>
                  <a:pt x="805" y="1075"/>
                </a:lnTo>
                <a:lnTo>
                  <a:pt x="804" y="1081"/>
                </a:lnTo>
                <a:lnTo>
                  <a:pt x="805" y="1098"/>
                </a:lnTo>
                <a:lnTo>
                  <a:pt x="805" y="1098"/>
                </a:lnTo>
                <a:lnTo>
                  <a:pt x="807" y="1121"/>
                </a:lnTo>
                <a:lnTo>
                  <a:pt x="808" y="1137"/>
                </a:lnTo>
                <a:lnTo>
                  <a:pt x="809" y="1142"/>
                </a:lnTo>
                <a:lnTo>
                  <a:pt x="811" y="1147"/>
                </a:lnTo>
                <a:lnTo>
                  <a:pt x="813" y="1149"/>
                </a:lnTo>
                <a:lnTo>
                  <a:pt x="816" y="1150"/>
                </a:lnTo>
                <a:lnTo>
                  <a:pt x="816" y="1150"/>
                </a:lnTo>
                <a:lnTo>
                  <a:pt x="820" y="1149"/>
                </a:lnTo>
                <a:lnTo>
                  <a:pt x="822" y="1146"/>
                </a:lnTo>
                <a:lnTo>
                  <a:pt x="829" y="1138"/>
                </a:lnTo>
                <a:lnTo>
                  <a:pt x="834" y="1130"/>
                </a:lnTo>
                <a:lnTo>
                  <a:pt x="835" y="1129"/>
                </a:lnTo>
                <a:lnTo>
                  <a:pt x="836" y="1129"/>
                </a:lnTo>
                <a:lnTo>
                  <a:pt x="836" y="1129"/>
                </a:lnTo>
                <a:lnTo>
                  <a:pt x="836" y="1132"/>
                </a:lnTo>
                <a:lnTo>
                  <a:pt x="835" y="1136"/>
                </a:lnTo>
                <a:lnTo>
                  <a:pt x="831" y="1145"/>
                </a:lnTo>
                <a:lnTo>
                  <a:pt x="829" y="1155"/>
                </a:lnTo>
                <a:lnTo>
                  <a:pt x="829" y="1159"/>
                </a:lnTo>
                <a:lnTo>
                  <a:pt x="831" y="1160"/>
                </a:lnTo>
                <a:lnTo>
                  <a:pt x="831" y="1160"/>
                </a:lnTo>
                <a:lnTo>
                  <a:pt x="834" y="1160"/>
                </a:lnTo>
                <a:lnTo>
                  <a:pt x="835" y="1160"/>
                </a:lnTo>
                <a:lnTo>
                  <a:pt x="839" y="1158"/>
                </a:lnTo>
                <a:lnTo>
                  <a:pt x="840" y="1155"/>
                </a:lnTo>
                <a:lnTo>
                  <a:pt x="844" y="1155"/>
                </a:lnTo>
                <a:lnTo>
                  <a:pt x="849" y="1154"/>
                </a:lnTo>
                <a:lnTo>
                  <a:pt x="857" y="1155"/>
                </a:lnTo>
                <a:lnTo>
                  <a:pt x="857" y="1155"/>
                </a:lnTo>
                <a:lnTo>
                  <a:pt x="873" y="1158"/>
                </a:lnTo>
                <a:lnTo>
                  <a:pt x="878" y="1159"/>
                </a:lnTo>
                <a:lnTo>
                  <a:pt x="884" y="1158"/>
                </a:lnTo>
                <a:lnTo>
                  <a:pt x="889" y="1156"/>
                </a:lnTo>
                <a:lnTo>
                  <a:pt x="893" y="1152"/>
                </a:lnTo>
                <a:lnTo>
                  <a:pt x="898" y="1147"/>
                </a:lnTo>
                <a:lnTo>
                  <a:pt x="904" y="1139"/>
                </a:lnTo>
                <a:lnTo>
                  <a:pt x="904" y="1139"/>
                </a:lnTo>
                <a:lnTo>
                  <a:pt x="909" y="1129"/>
                </a:lnTo>
                <a:lnTo>
                  <a:pt x="913" y="1118"/>
                </a:lnTo>
                <a:lnTo>
                  <a:pt x="915" y="1105"/>
                </a:lnTo>
                <a:lnTo>
                  <a:pt x="918" y="1090"/>
                </a:lnTo>
                <a:lnTo>
                  <a:pt x="919" y="1077"/>
                </a:lnTo>
                <a:lnTo>
                  <a:pt x="920" y="1066"/>
                </a:lnTo>
                <a:lnTo>
                  <a:pt x="920" y="1055"/>
                </a:lnTo>
                <a:lnTo>
                  <a:pt x="919" y="1046"/>
                </a:lnTo>
                <a:lnTo>
                  <a:pt x="919" y="1046"/>
                </a:lnTo>
                <a:lnTo>
                  <a:pt x="916" y="1039"/>
                </a:lnTo>
                <a:lnTo>
                  <a:pt x="914" y="1032"/>
                </a:lnTo>
                <a:lnTo>
                  <a:pt x="907" y="1017"/>
                </a:lnTo>
                <a:lnTo>
                  <a:pt x="902" y="998"/>
                </a:lnTo>
                <a:lnTo>
                  <a:pt x="900" y="989"/>
                </a:lnTo>
                <a:lnTo>
                  <a:pt x="898" y="979"/>
                </a:lnTo>
                <a:lnTo>
                  <a:pt x="898" y="979"/>
                </a:lnTo>
                <a:lnTo>
                  <a:pt x="894" y="847"/>
                </a:lnTo>
                <a:lnTo>
                  <a:pt x="892" y="757"/>
                </a:lnTo>
                <a:lnTo>
                  <a:pt x="892" y="716"/>
                </a:lnTo>
                <a:lnTo>
                  <a:pt x="893" y="684"/>
                </a:lnTo>
                <a:lnTo>
                  <a:pt x="893" y="684"/>
                </a:lnTo>
                <a:lnTo>
                  <a:pt x="896" y="626"/>
                </a:lnTo>
                <a:lnTo>
                  <a:pt x="898" y="562"/>
                </a:lnTo>
                <a:lnTo>
                  <a:pt x="900" y="503"/>
                </a:lnTo>
                <a:lnTo>
                  <a:pt x="898" y="456"/>
                </a:lnTo>
                <a:lnTo>
                  <a:pt x="898" y="456"/>
                </a:lnTo>
                <a:lnTo>
                  <a:pt x="894" y="419"/>
                </a:lnTo>
                <a:lnTo>
                  <a:pt x="892" y="402"/>
                </a:lnTo>
                <a:lnTo>
                  <a:pt x="889" y="384"/>
                </a:lnTo>
                <a:lnTo>
                  <a:pt x="884" y="368"/>
                </a:lnTo>
                <a:lnTo>
                  <a:pt x="879" y="354"/>
                </a:lnTo>
                <a:lnTo>
                  <a:pt x="874" y="342"/>
                </a:lnTo>
                <a:lnTo>
                  <a:pt x="867" y="332"/>
                </a:lnTo>
                <a:lnTo>
                  <a:pt x="867" y="332"/>
                </a:lnTo>
                <a:lnTo>
                  <a:pt x="851" y="314"/>
                </a:lnTo>
                <a:lnTo>
                  <a:pt x="832" y="295"/>
                </a:lnTo>
                <a:lnTo>
                  <a:pt x="811" y="275"/>
                </a:lnTo>
                <a:lnTo>
                  <a:pt x="842" y="260"/>
                </a:lnTo>
                <a:lnTo>
                  <a:pt x="857" y="234"/>
                </a:lnTo>
                <a:lnTo>
                  <a:pt x="857" y="234"/>
                </a:lnTo>
                <a:lnTo>
                  <a:pt x="869" y="234"/>
                </a:lnTo>
                <a:lnTo>
                  <a:pt x="878" y="234"/>
                </a:lnTo>
                <a:lnTo>
                  <a:pt x="883" y="234"/>
                </a:lnTo>
                <a:lnTo>
                  <a:pt x="883" y="234"/>
                </a:lnTo>
                <a:lnTo>
                  <a:pt x="887" y="227"/>
                </a:lnTo>
                <a:lnTo>
                  <a:pt x="892" y="216"/>
                </a:lnTo>
                <a:lnTo>
                  <a:pt x="898" y="198"/>
                </a:lnTo>
                <a:lnTo>
                  <a:pt x="898" y="198"/>
                </a:lnTo>
                <a:lnTo>
                  <a:pt x="902" y="192"/>
                </a:lnTo>
                <a:lnTo>
                  <a:pt x="905" y="189"/>
                </a:lnTo>
                <a:lnTo>
                  <a:pt x="909" y="187"/>
                </a:lnTo>
                <a:lnTo>
                  <a:pt x="909" y="187"/>
                </a:lnTo>
                <a:lnTo>
                  <a:pt x="910" y="186"/>
                </a:lnTo>
                <a:lnTo>
                  <a:pt x="910" y="181"/>
                </a:lnTo>
                <a:lnTo>
                  <a:pt x="910" y="165"/>
                </a:lnTo>
                <a:lnTo>
                  <a:pt x="909" y="135"/>
                </a:lnTo>
                <a:lnTo>
                  <a:pt x="909" y="135"/>
                </a:lnTo>
                <a:lnTo>
                  <a:pt x="907" y="125"/>
                </a:lnTo>
                <a:lnTo>
                  <a:pt x="905" y="113"/>
                </a:lnTo>
                <a:lnTo>
                  <a:pt x="898" y="84"/>
                </a:lnTo>
                <a:lnTo>
                  <a:pt x="898" y="84"/>
                </a:lnTo>
                <a:lnTo>
                  <a:pt x="896" y="72"/>
                </a:lnTo>
                <a:lnTo>
                  <a:pt x="894" y="66"/>
                </a:lnTo>
                <a:lnTo>
                  <a:pt x="891" y="58"/>
                </a:lnTo>
                <a:lnTo>
                  <a:pt x="883" y="47"/>
                </a:lnTo>
                <a:lnTo>
                  <a:pt x="883" y="47"/>
                </a:lnTo>
                <a:lnTo>
                  <a:pt x="873" y="33"/>
                </a:lnTo>
                <a:lnTo>
                  <a:pt x="862" y="20"/>
                </a:lnTo>
                <a:lnTo>
                  <a:pt x="853" y="11"/>
                </a:lnTo>
                <a:lnTo>
                  <a:pt x="847" y="6"/>
                </a:lnTo>
                <a:lnTo>
                  <a:pt x="847" y="6"/>
                </a:lnTo>
                <a:lnTo>
                  <a:pt x="840" y="5"/>
                </a:lnTo>
                <a:lnTo>
                  <a:pt x="831" y="3"/>
                </a:lnTo>
                <a:lnTo>
                  <a:pt x="822" y="2"/>
                </a:lnTo>
                <a:lnTo>
                  <a:pt x="816" y="1"/>
                </a:lnTo>
                <a:lnTo>
                  <a:pt x="816" y="1"/>
                </a:lnTo>
                <a:lnTo>
                  <a:pt x="809" y="0"/>
                </a:lnTo>
                <a:lnTo>
                  <a:pt x="803" y="0"/>
                </a:lnTo>
                <a:lnTo>
                  <a:pt x="795" y="1"/>
                </a:lnTo>
                <a:lnTo>
                  <a:pt x="774" y="1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1">
            <a:extLst>
              <a:ext uri="{FF2B5EF4-FFF2-40B4-BE49-F238E27FC236}">
                <a16:creationId xmlns:a16="http://schemas.microsoft.com/office/drawing/2014/main" id="{5A9C4063-362E-03FB-DEC1-4489C749C7FE}"/>
              </a:ext>
            </a:extLst>
          </p:cNvPr>
          <p:cNvSpPr>
            <a:spLocks noEditPoints="1"/>
          </p:cNvSpPr>
          <p:nvPr/>
        </p:nvSpPr>
        <p:spPr bwMode="auto">
          <a:xfrm>
            <a:off x="4347425" y="903287"/>
            <a:ext cx="1255713" cy="2622550"/>
          </a:xfrm>
          <a:custGeom>
            <a:avLst/>
            <a:gdLst>
              <a:gd name="T0" fmla="*/ 330 w 791"/>
              <a:gd name="T1" fmla="*/ 264 h 1652"/>
              <a:gd name="T2" fmla="*/ 272 w 791"/>
              <a:gd name="T3" fmla="*/ 318 h 1652"/>
              <a:gd name="T4" fmla="*/ 217 w 791"/>
              <a:gd name="T5" fmla="*/ 388 h 1652"/>
              <a:gd name="T6" fmla="*/ 197 w 791"/>
              <a:gd name="T7" fmla="*/ 696 h 1652"/>
              <a:gd name="T8" fmla="*/ 134 w 791"/>
              <a:gd name="T9" fmla="*/ 952 h 1652"/>
              <a:gd name="T10" fmla="*/ 72 w 791"/>
              <a:gd name="T11" fmla="*/ 1045 h 1652"/>
              <a:gd name="T12" fmla="*/ 78 w 791"/>
              <a:gd name="T13" fmla="*/ 1260 h 1652"/>
              <a:gd name="T14" fmla="*/ 121 w 791"/>
              <a:gd name="T15" fmla="*/ 1417 h 1652"/>
              <a:gd name="T16" fmla="*/ 117 w 791"/>
              <a:gd name="T17" fmla="*/ 1497 h 1652"/>
              <a:gd name="T18" fmla="*/ 72 w 791"/>
              <a:gd name="T19" fmla="*/ 1547 h 1652"/>
              <a:gd name="T20" fmla="*/ 0 w 791"/>
              <a:gd name="T21" fmla="*/ 1596 h 1652"/>
              <a:gd name="T22" fmla="*/ 24 w 791"/>
              <a:gd name="T23" fmla="*/ 1620 h 1652"/>
              <a:gd name="T24" fmla="*/ 54 w 791"/>
              <a:gd name="T25" fmla="*/ 1625 h 1652"/>
              <a:gd name="T26" fmla="*/ 120 w 791"/>
              <a:gd name="T27" fmla="*/ 1593 h 1652"/>
              <a:gd name="T28" fmla="*/ 201 w 791"/>
              <a:gd name="T29" fmla="*/ 1563 h 1652"/>
              <a:gd name="T30" fmla="*/ 228 w 791"/>
              <a:gd name="T31" fmla="*/ 1511 h 1652"/>
              <a:gd name="T32" fmla="*/ 213 w 791"/>
              <a:gd name="T33" fmla="*/ 1323 h 1652"/>
              <a:gd name="T34" fmla="*/ 217 w 791"/>
              <a:gd name="T35" fmla="*/ 1087 h 1652"/>
              <a:gd name="T36" fmla="*/ 384 w 791"/>
              <a:gd name="T37" fmla="*/ 973 h 1652"/>
              <a:gd name="T38" fmla="*/ 433 w 791"/>
              <a:gd name="T39" fmla="*/ 968 h 1652"/>
              <a:gd name="T40" fmla="*/ 570 w 791"/>
              <a:gd name="T41" fmla="*/ 1123 h 1652"/>
              <a:gd name="T42" fmla="*/ 565 w 791"/>
              <a:gd name="T43" fmla="*/ 1217 h 1652"/>
              <a:gd name="T44" fmla="*/ 519 w 791"/>
              <a:gd name="T45" fmla="*/ 1428 h 1652"/>
              <a:gd name="T46" fmla="*/ 490 w 791"/>
              <a:gd name="T47" fmla="*/ 1563 h 1652"/>
              <a:gd name="T48" fmla="*/ 517 w 791"/>
              <a:gd name="T49" fmla="*/ 1585 h 1652"/>
              <a:gd name="T50" fmla="*/ 579 w 791"/>
              <a:gd name="T51" fmla="*/ 1646 h 1652"/>
              <a:gd name="T52" fmla="*/ 635 w 791"/>
              <a:gd name="T53" fmla="*/ 1646 h 1652"/>
              <a:gd name="T54" fmla="*/ 648 w 791"/>
              <a:gd name="T55" fmla="*/ 1643 h 1652"/>
              <a:gd name="T56" fmla="*/ 666 w 791"/>
              <a:gd name="T57" fmla="*/ 1620 h 1652"/>
              <a:gd name="T58" fmla="*/ 618 w 791"/>
              <a:gd name="T59" fmla="*/ 1542 h 1652"/>
              <a:gd name="T60" fmla="*/ 583 w 791"/>
              <a:gd name="T61" fmla="*/ 1490 h 1652"/>
              <a:gd name="T62" fmla="*/ 707 w 791"/>
              <a:gd name="T63" fmla="*/ 1268 h 1652"/>
              <a:gd name="T64" fmla="*/ 737 w 791"/>
              <a:gd name="T65" fmla="*/ 1133 h 1652"/>
              <a:gd name="T66" fmla="*/ 723 w 791"/>
              <a:gd name="T67" fmla="*/ 968 h 1652"/>
              <a:gd name="T68" fmla="*/ 747 w 791"/>
              <a:gd name="T69" fmla="*/ 944 h 1652"/>
              <a:gd name="T70" fmla="*/ 765 w 791"/>
              <a:gd name="T71" fmla="*/ 861 h 1652"/>
              <a:gd name="T72" fmla="*/ 771 w 791"/>
              <a:gd name="T73" fmla="*/ 750 h 1652"/>
              <a:gd name="T74" fmla="*/ 791 w 791"/>
              <a:gd name="T75" fmla="*/ 609 h 1652"/>
              <a:gd name="T76" fmla="*/ 764 w 791"/>
              <a:gd name="T77" fmla="*/ 434 h 1652"/>
              <a:gd name="T78" fmla="*/ 683 w 791"/>
              <a:gd name="T79" fmla="*/ 234 h 1652"/>
              <a:gd name="T80" fmla="*/ 635 w 791"/>
              <a:gd name="T81" fmla="*/ 196 h 1652"/>
              <a:gd name="T82" fmla="*/ 485 w 791"/>
              <a:gd name="T83" fmla="*/ 196 h 1652"/>
              <a:gd name="T84" fmla="*/ 428 w 791"/>
              <a:gd name="T85" fmla="*/ 145 h 1652"/>
              <a:gd name="T86" fmla="*/ 413 w 791"/>
              <a:gd name="T87" fmla="*/ 103 h 1652"/>
              <a:gd name="T88" fmla="*/ 325 w 791"/>
              <a:gd name="T89" fmla="*/ 18 h 1652"/>
              <a:gd name="T90" fmla="*/ 251 w 791"/>
              <a:gd name="T91" fmla="*/ 6 h 1652"/>
              <a:gd name="T92" fmla="*/ 201 w 791"/>
              <a:gd name="T93" fmla="*/ 5 h 1652"/>
              <a:gd name="T94" fmla="*/ 178 w 791"/>
              <a:gd name="T95" fmla="*/ 39 h 1652"/>
              <a:gd name="T96" fmla="*/ 153 w 791"/>
              <a:gd name="T97" fmla="*/ 121 h 1652"/>
              <a:gd name="T98" fmla="*/ 175 w 791"/>
              <a:gd name="T99" fmla="*/ 176 h 1652"/>
              <a:gd name="T100" fmla="*/ 215 w 791"/>
              <a:gd name="T101" fmla="*/ 194 h 1652"/>
              <a:gd name="T102" fmla="*/ 248 w 791"/>
              <a:gd name="T103" fmla="*/ 225 h 1652"/>
              <a:gd name="T104" fmla="*/ 289 w 791"/>
              <a:gd name="T105" fmla="*/ 227 h 1652"/>
              <a:gd name="T106" fmla="*/ 681 w 791"/>
              <a:gd name="T107" fmla="*/ 488 h 1652"/>
              <a:gd name="T108" fmla="*/ 712 w 791"/>
              <a:gd name="T109" fmla="*/ 656 h 1652"/>
              <a:gd name="T110" fmla="*/ 702 w 791"/>
              <a:gd name="T111" fmla="*/ 767 h 1652"/>
              <a:gd name="T112" fmla="*/ 671 w 791"/>
              <a:gd name="T113" fmla="*/ 817 h 1652"/>
              <a:gd name="T114" fmla="*/ 654 w 791"/>
              <a:gd name="T115" fmla="*/ 717 h 1652"/>
              <a:gd name="T116" fmla="*/ 658 w 791"/>
              <a:gd name="T117" fmla="*/ 546 h 1652"/>
              <a:gd name="T118" fmla="*/ 294 w 791"/>
              <a:gd name="T119" fmla="*/ 564 h 1652"/>
              <a:gd name="T120" fmla="*/ 294 w 791"/>
              <a:gd name="T121" fmla="*/ 657 h 1652"/>
              <a:gd name="T122" fmla="*/ 288 w 791"/>
              <a:gd name="T123" fmla="*/ 592 h 1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91" h="1652">
                <a:moveTo>
                  <a:pt x="325" y="248"/>
                </a:moveTo>
                <a:lnTo>
                  <a:pt x="325" y="248"/>
                </a:lnTo>
                <a:lnTo>
                  <a:pt x="328" y="257"/>
                </a:lnTo>
                <a:lnTo>
                  <a:pt x="330" y="264"/>
                </a:lnTo>
                <a:lnTo>
                  <a:pt x="330" y="264"/>
                </a:lnTo>
                <a:lnTo>
                  <a:pt x="330" y="264"/>
                </a:lnTo>
                <a:lnTo>
                  <a:pt x="330" y="264"/>
                </a:lnTo>
                <a:lnTo>
                  <a:pt x="330" y="264"/>
                </a:lnTo>
                <a:lnTo>
                  <a:pt x="330" y="264"/>
                </a:lnTo>
                <a:lnTo>
                  <a:pt x="315" y="281"/>
                </a:lnTo>
                <a:lnTo>
                  <a:pt x="302" y="293"/>
                </a:lnTo>
                <a:lnTo>
                  <a:pt x="289" y="305"/>
                </a:lnTo>
                <a:lnTo>
                  <a:pt x="289" y="305"/>
                </a:lnTo>
                <a:lnTo>
                  <a:pt x="272" y="318"/>
                </a:lnTo>
                <a:lnTo>
                  <a:pt x="253" y="336"/>
                </a:lnTo>
                <a:lnTo>
                  <a:pt x="227" y="362"/>
                </a:lnTo>
                <a:lnTo>
                  <a:pt x="227" y="362"/>
                </a:lnTo>
                <a:lnTo>
                  <a:pt x="223" y="367"/>
                </a:lnTo>
                <a:lnTo>
                  <a:pt x="219" y="371"/>
                </a:lnTo>
                <a:lnTo>
                  <a:pt x="218" y="379"/>
                </a:lnTo>
                <a:lnTo>
                  <a:pt x="217" y="388"/>
                </a:lnTo>
                <a:lnTo>
                  <a:pt x="217" y="388"/>
                </a:lnTo>
                <a:lnTo>
                  <a:pt x="215" y="521"/>
                </a:lnTo>
                <a:lnTo>
                  <a:pt x="213" y="607"/>
                </a:lnTo>
                <a:lnTo>
                  <a:pt x="213" y="635"/>
                </a:lnTo>
                <a:lnTo>
                  <a:pt x="211" y="647"/>
                </a:lnTo>
                <a:lnTo>
                  <a:pt x="211" y="647"/>
                </a:lnTo>
                <a:lnTo>
                  <a:pt x="197" y="696"/>
                </a:lnTo>
                <a:lnTo>
                  <a:pt x="180" y="755"/>
                </a:lnTo>
                <a:lnTo>
                  <a:pt x="180" y="755"/>
                </a:lnTo>
                <a:lnTo>
                  <a:pt x="158" y="856"/>
                </a:lnTo>
                <a:lnTo>
                  <a:pt x="144" y="918"/>
                </a:lnTo>
                <a:lnTo>
                  <a:pt x="138" y="940"/>
                </a:lnTo>
                <a:lnTo>
                  <a:pt x="134" y="952"/>
                </a:lnTo>
                <a:lnTo>
                  <a:pt x="134" y="952"/>
                </a:lnTo>
                <a:lnTo>
                  <a:pt x="122" y="968"/>
                </a:lnTo>
                <a:lnTo>
                  <a:pt x="103" y="992"/>
                </a:lnTo>
                <a:lnTo>
                  <a:pt x="93" y="1005"/>
                </a:lnTo>
                <a:lnTo>
                  <a:pt x="84" y="1019"/>
                </a:lnTo>
                <a:lnTo>
                  <a:pt x="77" y="1034"/>
                </a:lnTo>
                <a:lnTo>
                  <a:pt x="72" y="1045"/>
                </a:lnTo>
                <a:lnTo>
                  <a:pt x="72" y="1045"/>
                </a:lnTo>
                <a:lnTo>
                  <a:pt x="71" y="1053"/>
                </a:lnTo>
                <a:lnTo>
                  <a:pt x="69" y="1063"/>
                </a:lnTo>
                <a:lnTo>
                  <a:pt x="68" y="1092"/>
                </a:lnTo>
                <a:lnTo>
                  <a:pt x="68" y="1129"/>
                </a:lnTo>
                <a:lnTo>
                  <a:pt x="69" y="1172"/>
                </a:lnTo>
                <a:lnTo>
                  <a:pt x="73" y="1216"/>
                </a:lnTo>
                <a:lnTo>
                  <a:pt x="78" y="1260"/>
                </a:lnTo>
                <a:lnTo>
                  <a:pt x="85" y="1301"/>
                </a:lnTo>
                <a:lnTo>
                  <a:pt x="89" y="1320"/>
                </a:lnTo>
                <a:lnTo>
                  <a:pt x="93" y="1335"/>
                </a:lnTo>
                <a:lnTo>
                  <a:pt x="93" y="1335"/>
                </a:lnTo>
                <a:lnTo>
                  <a:pt x="102" y="1362"/>
                </a:lnTo>
                <a:lnTo>
                  <a:pt x="109" y="1384"/>
                </a:lnTo>
                <a:lnTo>
                  <a:pt x="121" y="1417"/>
                </a:lnTo>
                <a:lnTo>
                  <a:pt x="124" y="1429"/>
                </a:lnTo>
                <a:lnTo>
                  <a:pt x="126" y="1442"/>
                </a:lnTo>
                <a:lnTo>
                  <a:pt x="126" y="1455"/>
                </a:lnTo>
                <a:lnTo>
                  <a:pt x="124" y="1470"/>
                </a:lnTo>
                <a:lnTo>
                  <a:pt x="124" y="1470"/>
                </a:lnTo>
                <a:lnTo>
                  <a:pt x="120" y="1484"/>
                </a:lnTo>
                <a:lnTo>
                  <a:pt x="117" y="1497"/>
                </a:lnTo>
                <a:lnTo>
                  <a:pt x="112" y="1508"/>
                </a:lnTo>
                <a:lnTo>
                  <a:pt x="108" y="1519"/>
                </a:lnTo>
                <a:lnTo>
                  <a:pt x="102" y="1527"/>
                </a:lnTo>
                <a:lnTo>
                  <a:pt x="94" y="1534"/>
                </a:lnTo>
                <a:lnTo>
                  <a:pt x="84" y="1541"/>
                </a:lnTo>
                <a:lnTo>
                  <a:pt x="72" y="1547"/>
                </a:lnTo>
                <a:lnTo>
                  <a:pt x="72" y="1547"/>
                </a:lnTo>
                <a:lnTo>
                  <a:pt x="46" y="1560"/>
                </a:lnTo>
                <a:lnTo>
                  <a:pt x="23" y="1573"/>
                </a:lnTo>
                <a:lnTo>
                  <a:pt x="7" y="1586"/>
                </a:lnTo>
                <a:lnTo>
                  <a:pt x="2" y="1590"/>
                </a:lnTo>
                <a:lnTo>
                  <a:pt x="0" y="1594"/>
                </a:lnTo>
                <a:lnTo>
                  <a:pt x="0" y="1594"/>
                </a:lnTo>
                <a:lnTo>
                  <a:pt x="0" y="1596"/>
                </a:lnTo>
                <a:lnTo>
                  <a:pt x="2" y="1602"/>
                </a:lnTo>
                <a:lnTo>
                  <a:pt x="9" y="1609"/>
                </a:lnTo>
                <a:lnTo>
                  <a:pt x="16" y="1617"/>
                </a:lnTo>
                <a:lnTo>
                  <a:pt x="19" y="1620"/>
                </a:lnTo>
                <a:lnTo>
                  <a:pt x="20" y="1620"/>
                </a:lnTo>
                <a:lnTo>
                  <a:pt x="20" y="1620"/>
                </a:lnTo>
                <a:lnTo>
                  <a:pt x="24" y="1620"/>
                </a:lnTo>
                <a:lnTo>
                  <a:pt x="32" y="1620"/>
                </a:lnTo>
                <a:lnTo>
                  <a:pt x="42" y="1620"/>
                </a:lnTo>
                <a:lnTo>
                  <a:pt x="51" y="1620"/>
                </a:lnTo>
                <a:lnTo>
                  <a:pt x="51" y="1620"/>
                </a:lnTo>
                <a:lnTo>
                  <a:pt x="54" y="1620"/>
                </a:lnTo>
                <a:lnTo>
                  <a:pt x="55" y="1621"/>
                </a:lnTo>
                <a:lnTo>
                  <a:pt x="54" y="1625"/>
                </a:lnTo>
                <a:lnTo>
                  <a:pt x="55" y="1626"/>
                </a:lnTo>
                <a:lnTo>
                  <a:pt x="56" y="1626"/>
                </a:lnTo>
                <a:lnTo>
                  <a:pt x="72" y="1620"/>
                </a:lnTo>
                <a:lnTo>
                  <a:pt x="72" y="1620"/>
                </a:lnTo>
                <a:lnTo>
                  <a:pt x="93" y="1608"/>
                </a:lnTo>
                <a:lnTo>
                  <a:pt x="109" y="1598"/>
                </a:lnTo>
                <a:lnTo>
                  <a:pt x="120" y="1593"/>
                </a:lnTo>
                <a:lnTo>
                  <a:pt x="130" y="1587"/>
                </a:lnTo>
                <a:lnTo>
                  <a:pt x="143" y="1583"/>
                </a:lnTo>
                <a:lnTo>
                  <a:pt x="160" y="1578"/>
                </a:lnTo>
                <a:lnTo>
                  <a:pt x="160" y="1578"/>
                </a:lnTo>
                <a:lnTo>
                  <a:pt x="177" y="1573"/>
                </a:lnTo>
                <a:lnTo>
                  <a:pt x="189" y="1568"/>
                </a:lnTo>
                <a:lnTo>
                  <a:pt x="201" y="1563"/>
                </a:lnTo>
                <a:lnTo>
                  <a:pt x="209" y="1556"/>
                </a:lnTo>
                <a:lnTo>
                  <a:pt x="217" y="1550"/>
                </a:lnTo>
                <a:lnTo>
                  <a:pt x="220" y="1542"/>
                </a:lnTo>
                <a:lnTo>
                  <a:pt x="224" y="1532"/>
                </a:lnTo>
                <a:lnTo>
                  <a:pt x="227" y="1521"/>
                </a:lnTo>
                <a:lnTo>
                  <a:pt x="227" y="1521"/>
                </a:lnTo>
                <a:lnTo>
                  <a:pt x="228" y="1511"/>
                </a:lnTo>
                <a:lnTo>
                  <a:pt x="228" y="1501"/>
                </a:lnTo>
                <a:lnTo>
                  <a:pt x="226" y="1477"/>
                </a:lnTo>
                <a:lnTo>
                  <a:pt x="220" y="1448"/>
                </a:lnTo>
                <a:lnTo>
                  <a:pt x="218" y="1427"/>
                </a:lnTo>
                <a:lnTo>
                  <a:pt x="217" y="1402"/>
                </a:lnTo>
                <a:lnTo>
                  <a:pt x="217" y="1402"/>
                </a:lnTo>
                <a:lnTo>
                  <a:pt x="213" y="1323"/>
                </a:lnTo>
                <a:lnTo>
                  <a:pt x="210" y="1222"/>
                </a:lnTo>
                <a:lnTo>
                  <a:pt x="209" y="1173"/>
                </a:lnTo>
                <a:lnTo>
                  <a:pt x="210" y="1132"/>
                </a:lnTo>
                <a:lnTo>
                  <a:pt x="213" y="1101"/>
                </a:lnTo>
                <a:lnTo>
                  <a:pt x="214" y="1092"/>
                </a:lnTo>
                <a:lnTo>
                  <a:pt x="217" y="1087"/>
                </a:lnTo>
                <a:lnTo>
                  <a:pt x="217" y="1087"/>
                </a:lnTo>
                <a:lnTo>
                  <a:pt x="228" y="1076"/>
                </a:lnTo>
                <a:lnTo>
                  <a:pt x="250" y="1058"/>
                </a:lnTo>
                <a:lnTo>
                  <a:pt x="281" y="1036"/>
                </a:lnTo>
                <a:lnTo>
                  <a:pt x="315" y="1012"/>
                </a:lnTo>
                <a:lnTo>
                  <a:pt x="350" y="990"/>
                </a:lnTo>
                <a:lnTo>
                  <a:pt x="368" y="981"/>
                </a:lnTo>
                <a:lnTo>
                  <a:pt x="384" y="973"/>
                </a:lnTo>
                <a:lnTo>
                  <a:pt x="399" y="968"/>
                </a:lnTo>
                <a:lnTo>
                  <a:pt x="413" y="965"/>
                </a:lnTo>
                <a:lnTo>
                  <a:pt x="419" y="964"/>
                </a:lnTo>
                <a:lnTo>
                  <a:pt x="424" y="965"/>
                </a:lnTo>
                <a:lnTo>
                  <a:pt x="430" y="965"/>
                </a:lnTo>
                <a:lnTo>
                  <a:pt x="433" y="968"/>
                </a:lnTo>
                <a:lnTo>
                  <a:pt x="433" y="968"/>
                </a:lnTo>
                <a:lnTo>
                  <a:pt x="443" y="974"/>
                </a:lnTo>
                <a:lnTo>
                  <a:pt x="453" y="983"/>
                </a:lnTo>
                <a:lnTo>
                  <a:pt x="476" y="1006"/>
                </a:lnTo>
                <a:lnTo>
                  <a:pt x="502" y="1035"/>
                </a:lnTo>
                <a:lnTo>
                  <a:pt x="528" y="1066"/>
                </a:lnTo>
                <a:lnTo>
                  <a:pt x="551" y="1096"/>
                </a:lnTo>
                <a:lnTo>
                  <a:pt x="570" y="1123"/>
                </a:lnTo>
                <a:lnTo>
                  <a:pt x="583" y="1144"/>
                </a:lnTo>
                <a:lnTo>
                  <a:pt x="587" y="1150"/>
                </a:lnTo>
                <a:lnTo>
                  <a:pt x="588" y="1154"/>
                </a:lnTo>
                <a:lnTo>
                  <a:pt x="588" y="1154"/>
                </a:lnTo>
                <a:lnTo>
                  <a:pt x="586" y="1162"/>
                </a:lnTo>
                <a:lnTo>
                  <a:pt x="581" y="1176"/>
                </a:lnTo>
                <a:lnTo>
                  <a:pt x="565" y="1217"/>
                </a:lnTo>
                <a:lnTo>
                  <a:pt x="556" y="1242"/>
                </a:lnTo>
                <a:lnTo>
                  <a:pt x="547" y="1266"/>
                </a:lnTo>
                <a:lnTo>
                  <a:pt x="541" y="1291"/>
                </a:lnTo>
                <a:lnTo>
                  <a:pt x="537" y="1314"/>
                </a:lnTo>
                <a:lnTo>
                  <a:pt x="537" y="1314"/>
                </a:lnTo>
                <a:lnTo>
                  <a:pt x="529" y="1367"/>
                </a:lnTo>
                <a:lnTo>
                  <a:pt x="519" y="1428"/>
                </a:lnTo>
                <a:lnTo>
                  <a:pt x="501" y="1516"/>
                </a:lnTo>
                <a:lnTo>
                  <a:pt x="501" y="1516"/>
                </a:lnTo>
                <a:lnTo>
                  <a:pt x="497" y="1532"/>
                </a:lnTo>
                <a:lnTo>
                  <a:pt x="493" y="1541"/>
                </a:lnTo>
                <a:lnTo>
                  <a:pt x="490" y="1550"/>
                </a:lnTo>
                <a:lnTo>
                  <a:pt x="490" y="1563"/>
                </a:lnTo>
                <a:lnTo>
                  <a:pt x="490" y="1563"/>
                </a:lnTo>
                <a:lnTo>
                  <a:pt x="492" y="1569"/>
                </a:lnTo>
                <a:lnTo>
                  <a:pt x="493" y="1572"/>
                </a:lnTo>
                <a:lnTo>
                  <a:pt x="495" y="1573"/>
                </a:lnTo>
                <a:lnTo>
                  <a:pt x="499" y="1574"/>
                </a:lnTo>
                <a:lnTo>
                  <a:pt x="505" y="1576"/>
                </a:lnTo>
                <a:lnTo>
                  <a:pt x="511" y="1580"/>
                </a:lnTo>
                <a:lnTo>
                  <a:pt x="517" y="1585"/>
                </a:lnTo>
                <a:lnTo>
                  <a:pt x="526" y="1594"/>
                </a:lnTo>
                <a:lnTo>
                  <a:pt x="526" y="1594"/>
                </a:lnTo>
                <a:lnTo>
                  <a:pt x="545" y="1615"/>
                </a:lnTo>
                <a:lnTo>
                  <a:pt x="554" y="1625"/>
                </a:lnTo>
                <a:lnTo>
                  <a:pt x="561" y="1633"/>
                </a:lnTo>
                <a:lnTo>
                  <a:pt x="570" y="1639"/>
                </a:lnTo>
                <a:lnTo>
                  <a:pt x="579" y="1646"/>
                </a:lnTo>
                <a:lnTo>
                  <a:pt x="588" y="1648"/>
                </a:lnTo>
                <a:lnTo>
                  <a:pt x="599" y="1651"/>
                </a:lnTo>
                <a:lnTo>
                  <a:pt x="599" y="1651"/>
                </a:lnTo>
                <a:lnTo>
                  <a:pt x="616" y="1652"/>
                </a:lnTo>
                <a:lnTo>
                  <a:pt x="626" y="1651"/>
                </a:lnTo>
                <a:lnTo>
                  <a:pt x="631" y="1648"/>
                </a:lnTo>
                <a:lnTo>
                  <a:pt x="635" y="1646"/>
                </a:lnTo>
                <a:lnTo>
                  <a:pt x="635" y="1646"/>
                </a:lnTo>
                <a:lnTo>
                  <a:pt x="636" y="1644"/>
                </a:lnTo>
                <a:lnTo>
                  <a:pt x="639" y="1644"/>
                </a:lnTo>
                <a:lnTo>
                  <a:pt x="641" y="1646"/>
                </a:lnTo>
                <a:lnTo>
                  <a:pt x="644" y="1646"/>
                </a:lnTo>
                <a:lnTo>
                  <a:pt x="645" y="1646"/>
                </a:lnTo>
                <a:lnTo>
                  <a:pt x="648" y="1643"/>
                </a:lnTo>
                <a:lnTo>
                  <a:pt x="650" y="1640"/>
                </a:lnTo>
                <a:lnTo>
                  <a:pt x="650" y="1640"/>
                </a:lnTo>
                <a:lnTo>
                  <a:pt x="656" y="1634"/>
                </a:lnTo>
                <a:lnTo>
                  <a:pt x="661" y="1629"/>
                </a:lnTo>
                <a:lnTo>
                  <a:pt x="665" y="1625"/>
                </a:lnTo>
                <a:lnTo>
                  <a:pt x="666" y="1620"/>
                </a:lnTo>
                <a:lnTo>
                  <a:pt x="666" y="1620"/>
                </a:lnTo>
                <a:lnTo>
                  <a:pt x="665" y="1616"/>
                </a:lnTo>
                <a:lnTo>
                  <a:pt x="662" y="1609"/>
                </a:lnTo>
                <a:lnTo>
                  <a:pt x="653" y="1593"/>
                </a:lnTo>
                <a:lnTo>
                  <a:pt x="630" y="1558"/>
                </a:lnTo>
                <a:lnTo>
                  <a:pt x="630" y="1558"/>
                </a:lnTo>
                <a:lnTo>
                  <a:pt x="625" y="1550"/>
                </a:lnTo>
                <a:lnTo>
                  <a:pt x="618" y="1542"/>
                </a:lnTo>
                <a:lnTo>
                  <a:pt x="604" y="1528"/>
                </a:lnTo>
                <a:lnTo>
                  <a:pt x="597" y="1519"/>
                </a:lnTo>
                <a:lnTo>
                  <a:pt x="591" y="1511"/>
                </a:lnTo>
                <a:lnTo>
                  <a:pt x="586" y="1503"/>
                </a:lnTo>
                <a:lnTo>
                  <a:pt x="583" y="1495"/>
                </a:lnTo>
                <a:lnTo>
                  <a:pt x="583" y="1495"/>
                </a:lnTo>
                <a:lnTo>
                  <a:pt x="583" y="1490"/>
                </a:lnTo>
                <a:lnTo>
                  <a:pt x="586" y="1481"/>
                </a:lnTo>
                <a:lnTo>
                  <a:pt x="597" y="1455"/>
                </a:lnTo>
                <a:lnTo>
                  <a:pt x="614" y="1423"/>
                </a:lnTo>
                <a:lnTo>
                  <a:pt x="636" y="1385"/>
                </a:lnTo>
                <a:lnTo>
                  <a:pt x="679" y="1314"/>
                </a:lnTo>
                <a:lnTo>
                  <a:pt x="707" y="1268"/>
                </a:lnTo>
                <a:lnTo>
                  <a:pt x="707" y="1268"/>
                </a:lnTo>
                <a:lnTo>
                  <a:pt x="711" y="1261"/>
                </a:lnTo>
                <a:lnTo>
                  <a:pt x="715" y="1252"/>
                </a:lnTo>
                <a:lnTo>
                  <a:pt x="721" y="1233"/>
                </a:lnTo>
                <a:lnTo>
                  <a:pt x="727" y="1210"/>
                </a:lnTo>
                <a:lnTo>
                  <a:pt x="731" y="1184"/>
                </a:lnTo>
                <a:lnTo>
                  <a:pt x="734" y="1158"/>
                </a:lnTo>
                <a:lnTo>
                  <a:pt x="737" y="1133"/>
                </a:lnTo>
                <a:lnTo>
                  <a:pt x="738" y="1111"/>
                </a:lnTo>
                <a:lnTo>
                  <a:pt x="738" y="1092"/>
                </a:lnTo>
                <a:lnTo>
                  <a:pt x="738" y="1092"/>
                </a:lnTo>
                <a:lnTo>
                  <a:pt x="737" y="1074"/>
                </a:lnTo>
                <a:lnTo>
                  <a:pt x="736" y="1053"/>
                </a:lnTo>
                <a:lnTo>
                  <a:pt x="731" y="1013"/>
                </a:lnTo>
                <a:lnTo>
                  <a:pt x="723" y="968"/>
                </a:lnTo>
                <a:lnTo>
                  <a:pt x="723" y="968"/>
                </a:lnTo>
                <a:lnTo>
                  <a:pt x="724" y="968"/>
                </a:lnTo>
                <a:lnTo>
                  <a:pt x="727" y="968"/>
                </a:lnTo>
                <a:lnTo>
                  <a:pt x="731" y="965"/>
                </a:lnTo>
                <a:lnTo>
                  <a:pt x="738" y="957"/>
                </a:lnTo>
                <a:lnTo>
                  <a:pt x="738" y="957"/>
                </a:lnTo>
                <a:lnTo>
                  <a:pt x="747" y="944"/>
                </a:lnTo>
                <a:lnTo>
                  <a:pt x="756" y="930"/>
                </a:lnTo>
                <a:lnTo>
                  <a:pt x="764" y="917"/>
                </a:lnTo>
                <a:lnTo>
                  <a:pt x="769" y="905"/>
                </a:lnTo>
                <a:lnTo>
                  <a:pt x="769" y="905"/>
                </a:lnTo>
                <a:lnTo>
                  <a:pt x="769" y="899"/>
                </a:lnTo>
                <a:lnTo>
                  <a:pt x="769" y="889"/>
                </a:lnTo>
                <a:lnTo>
                  <a:pt x="765" y="861"/>
                </a:lnTo>
                <a:lnTo>
                  <a:pt x="764" y="845"/>
                </a:lnTo>
                <a:lnTo>
                  <a:pt x="763" y="825"/>
                </a:lnTo>
                <a:lnTo>
                  <a:pt x="763" y="806"/>
                </a:lnTo>
                <a:lnTo>
                  <a:pt x="764" y="786"/>
                </a:lnTo>
                <a:lnTo>
                  <a:pt x="764" y="786"/>
                </a:lnTo>
                <a:lnTo>
                  <a:pt x="767" y="767"/>
                </a:lnTo>
                <a:lnTo>
                  <a:pt x="771" y="750"/>
                </a:lnTo>
                <a:lnTo>
                  <a:pt x="778" y="718"/>
                </a:lnTo>
                <a:lnTo>
                  <a:pt x="785" y="687"/>
                </a:lnTo>
                <a:lnTo>
                  <a:pt x="787" y="670"/>
                </a:lnTo>
                <a:lnTo>
                  <a:pt x="790" y="652"/>
                </a:lnTo>
                <a:lnTo>
                  <a:pt x="790" y="652"/>
                </a:lnTo>
                <a:lnTo>
                  <a:pt x="791" y="631"/>
                </a:lnTo>
                <a:lnTo>
                  <a:pt x="791" y="609"/>
                </a:lnTo>
                <a:lnTo>
                  <a:pt x="791" y="583"/>
                </a:lnTo>
                <a:lnTo>
                  <a:pt x="789" y="556"/>
                </a:lnTo>
                <a:lnTo>
                  <a:pt x="785" y="528"/>
                </a:lnTo>
                <a:lnTo>
                  <a:pt x="780" y="498"/>
                </a:lnTo>
                <a:lnTo>
                  <a:pt x="773" y="467"/>
                </a:lnTo>
                <a:lnTo>
                  <a:pt x="764" y="434"/>
                </a:lnTo>
                <a:lnTo>
                  <a:pt x="764" y="434"/>
                </a:lnTo>
                <a:lnTo>
                  <a:pt x="745" y="376"/>
                </a:lnTo>
                <a:lnTo>
                  <a:pt x="728" y="328"/>
                </a:lnTo>
                <a:lnTo>
                  <a:pt x="711" y="290"/>
                </a:lnTo>
                <a:lnTo>
                  <a:pt x="697" y="259"/>
                </a:lnTo>
                <a:lnTo>
                  <a:pt x="697" y="259"/>
                </a:lnTo>
                <a:lnTo>
                  <a:pt x="689" y="246"/>
                </a:lnTo>
                <a:lnTo>
                  <a:pt x="683" y="234"/>
                </a:lnTo>
                <a:lnTo>
                  <a:pt x="675" y="224"/>
                </a:lnTo>
                <a:lnTo>
                  <a:pt x="667" y="215"/>
                </a:lnTo>
                <a:lnTo>
                  <a:pt x="659" y="208"/>
                </a:lnTo>
                <a:lnTo>
                  <a:pt x="652" y="203"/>
                </a:lnTo>
                <a:lnTo>
                  <a:pt x="644" y="199"/>
                </a:lnTo>
                <a:lnTo>
                  <a:pt x="635" y="196"/>
                </a:lnTo>
                <a:lnTo>
                  <a:pt x="635" y="196"/>
                </a:lnTo>
                <a:lnTo>
                  <a:pt x="622" y="195"/>
                </a:lnTo>
                <a:lnTo>
                  <a:pt x="601" y="195"/>
                </a:lnTo>
                <a:lnTo>
                  <a:pt x="551" y="196"/>
                </a:lnTo>
                <a:lnTo>
                  <a:pt x="505" y="198"/>
                </a:lnTo>
                <a:lnTo>
                  <a:pt x="490" y="198"/>
                </a:lnTo>
                <a:lnTo>
                  <a:pt x="485" y="196"/>
                </a:lnTo>
                <a:lnTo>
                  <a:pt x="485" y="196"/>
                </a:lnTo>
                <a:lnTo>
                  <a:pt x="484" y="194"/>
                </a:lnTo>
                <a:lnTo>
                  <a:pt x="479" y="189"/>
                </a:lnTo>
                <a:lnTo>
                  <a:pt x="461" y="173"/>
                </a:lnTo>
                <a:lnTo>
                  <a:pt x="441" y="158"/>
                </a:lnTo>
                <a:lnTo>
                  <a:pt x="433" y="150"/>
                </a:lnTo>
                <a:lnTo>
                  <a:pt x="428" y="145"/>
                </a:lnTo>
                <a:lnTo>
                  <a:pt x="428" y="145"/>
                </a:lnTo>
                <a:lnTo>
                  <a:pt x="426" y="141"/>
                </a:lnTo>
                <a:lnTo>
                  <a:pt x="424" y="136"/>
                </a:lnTo>
                <a:lnTo>
                  <a:pt x="422" y="127"/>
                </a:lnTo>
                <a:lnTo>
                  <a:pt x="419" y="116"/>
                </a:lnTo>
                <a:lnTo>
                  <a:pt x="417" y="110"/>
                </a:lnTo>
                <a:lnTo>
                  <a:pt x="413" y="103"/>
                </a:lnTo>
                <a:lnTo>
                  <a:pt x="413" y="103"/>
                </a:lnTo>
                <a:lnTo>
                  <a:pt x="393" y="71"/>
                </a:lnTo>
                <a:lnTo>
                  <a:pt x="382" y="55"/>
                </a:lnTo>
                <a:lnTo>
                  <a:pt x="374" y="48"/>
                </a:lnTo>
                <a:lnTo>
                  <a:pt x="366" y="41"/>
                </a:lnTo>
                <a:lnTo>
                  <a:pt x="366" y="41"/>
                </a:lnTo>
                <a:lnTo>
                  <a:pt x="347" y="28"/>
                </a:lnTo>
                <a:lnTo>
                  <a:pt x="325" y="18"/>
                </a:lnTo>
                <a:lnTo>
                  <a:pt x="304" y="9"/>
                </a:lnTo>
                <a:lnTo>
                  <a:pt x="295" y="6"/>
                </a:lnTo>
                <a:lnTo>
                  <a:pt x="289" y="5"/>
                </a:lnTo>
                <a:lnTo>
                  <a:pt x="289" y="5"/>
                </a:lnTo>
                <a:lnTo>
                  <a:pt x="277" y="5"/>
                </a:lnTo>
                <a:lnTo>
                  <a:pt x="264" y="5"/>
                </a:lnTo>
                <a:lnTo>
                  <a:pt x="251" y="6"/>
                </a:lnTo>
                <a:lnTo>
                  <a:pt x="237" y="5"/>
                </a:lnTo>
                <a:lnTo>
                  <a:pt x="237" y="5"/>
                </a:lnTo>
                <a:lnTo>
                  <a:pt x="213" y="1"/>
                </a:lnTo>
                <a:lnTo>
                  <a:pt x="209" y="0"/>
                </a:lnTo>
                <a:lnTo>
                  <a:pt x="205" y="1"/>
                </a:lnTo>
                <a:lnTo>
                  <a:pt x="202" y="2"/>
                </a:lnTo>
                <a:lnTo>
                  <a:pt x="201" y="5"/>
                </a:lnTo>
                <a:lnTo>
                  <a:pt x="201" y="5"/>
                </a:lnTo>
                <a:lnTo>
                  <a:pt x="197" y="14"/>
                </a:lnTo>
                <a:lnTo>
                  <a:pt x="191" y="23"/>
                </a:lnTo>
                <a:lnTo>
                  <a:pt x="184" y="32"/>
                </a:lnTo>
                <a:lnTo>
                  <a:pt x="180" y="36"/>
                </a:lnTo>
                <a:lnTo>
                  <a:pt x="180" y="36"/>
                </a:lnTo>
                <a:lnTo>
                  <a:pt x="178" y="39"/>
                </a:lnTo>
                <a:lnTo>
                  <a:pt x="175" y="45"/>
                </a:lnTo>
                <a:lnTo>
                  <a:pt x="165" y="67"/>
                </a:lnTo>
                <a:lnTo>
                  <a:pt x="165" y="67"/>
                </a:lnTo>
                <a:lnTo>
                  <a:pt x="161" y="75"/>
                </a:lnTo>
                <a:lnTo>
                  <a:pt x="158" y="84"/>
                </a:lnTo>
                <a:lnTo>
                  <a:pt x="155" y="103"/>
                </a:lnTo>
                <a:lnTo>
                  <a:pt x="153" y="121"/>
                </a:lnTo>
                <a:lnTo>
                  <a:pt x="153" y="129"/>
                </a:lnTo>
                <a:lnTo>
                  <a:pt x="155" y="134"/>
                </a:lnTo>
                <a:lnTo>
                  <a:pt x="155" y="134"/>
                </a:lnTo>
                <a:lnTo>
                  <a:pt x="164" y="158"/>
                </a:lnTo>
                <a:lnTo>
                  <a:pt x="170" y="169"/>
                </a:lnTo>
                <a:lnTo>
                  <a:pt x="173" y="173"/>
                </a:lnTo>
                <a:lnTo>
                  <a:pt x="175" y="176"/>
                </a:lnTo>
                <a:lnTo>
                  <a:pt x="175" y="176"/>
                </a:lnTo>
                <a:lnTo>
                  <a:pt x="196" y="185"/>
                </a:lnTo>
                <a:lnTo>
                  <a:pt x="206" y="190"/>
                </a:lnTo>
                <a:lnTo>
                  <a:pt x="211" y="191"/>
                </a:lnTo>
                <a:lnTo>
                  <a:pt x="211" y="191"/>
                </a:lnTo>
                <a:lnTo>
                  <a:pt x="213" y="191"/>
                </a:lnTo>
                <a:lnTo>
                  <a:pt x="215" y="194"/>
                </a:lnTo>
                <a:lnTo>
                  <a:pt x="220" y="200"/>
                </a:lnTo>
                <a:lnTo>
                  <a:pt x="226" y="207"/>
                </a:lnTo>
                <a:lnTo>
                  <a:pt x="232" y="212"/>
                </a:lnTo>
                <a:lnTo>
                  <a:pt x="232" y="212"/>
                </a:lnTo>
                <a:lnTo>
                  <a:pt x="237" y="216"/>
                </a:lnTo>
                <a:lnTo>
                  <a:pt x="241" y="220"/>
                </a:lnTo>
                <a:lnTo>
                  <a:pt x="248" y="225"/>
                </a:lnTo>
                <a:lnTo>
                  <a:pt x="251" y="226"/>
                </a:lnTo>
                <a:lnTo>
                  <a:pt x="258" y="227"/>
                </a:lnTo>
                <a:lnTo>
                  <a:pt x="258" y="227"/>
                </a:lnTo>
                <a:lnTo>
                  <a:pt x="271" y="229"/>
                </a:lnTo>
                <a:lnTo>
                  <a:pt x="280" y="229"/>
                </a:lnTo>
                <a:lnTo>
                  <a:pt x="289" y="227"/>
                </a:lnTo>
                <a:lnTo>
                  <a:pt x="289" y="227"/>
                </a:lnTo>
                <a:lnTo>
                  <a:pt x="307" y="237"/>
                </a:lnTo>
                <a:lnTo>
                  <a:pt x="319" y="244"/>
                </a:lnTo>
                <a:lnTo>
                  <a:pt x="325" y="248"/>
                </a:lnTo>
                <a:lnTo>
                  <a:pt x="325" y="248"/>
                </a:lnTo>
                <a:close/>
                <a:moveTo>
                  <a:pt x="676" y="471"/>
                </a:moveTo>
                <a:lnTo>
                  <a:pt x="676" y="471"/>
                </a:lnTo>
                <a:lnTo>
                  <a:pt x="681" y="488"/>
                </a:lnTo>
                <a:lnTo>
                  <a:pt x="690" y="512"/>
                </a:lnTo>
                <a:lnTo>
                  <a:pt x="698" y="535"/>
                </a:lnTo>
                <a:lnTo>
                  <a:pt x="702" y="548"/>
                </a:lnTo>
                <a:lnTo>
                  <a:pt x="702" y="548"/>
                </a:lnTo>
                <a:lnTo>
                  <a:pt x="707" y="600"/>
                </a:lnTo>
                <a:lnTo>
                  <a:pt x="711" y="639"/>
                </a:lnTo>
                <a:lnTo>
                  <a:pt x="712" y="656"/>
                </a:lnTo>
                <a:lnTo>
                  <a:pt x="712" y="667"/>
                </a:lnTo>
                <a:lnTo>
                  <a:pt x="712" y="667"/>
                </a:lnTo>
                <a:lnTo>
                  <a:pt x="711" y="710"/>
                </a:lnTo>
                <a:lnTo>
                  <a:pt x="710" y="729"/>
                </a:lnTo>
                <a:lnTo>
                  <a:pt x="707" y="745"/>
                </a:lnTo>
                <a:lnTo>
                  <a:pt x="707" y="745"/>
                </a:lnTo>
                <a:lnTo>
                  <a:pt x="702" y="767"/>
                </a:lnTo>
                <a:lnTo>
                  <a:pt x="698" y="777"/>
                </a:lnTo>
                <a:lnTo>
                  <a:pt x="692" y="786"/>
                </a:lnTo>
                <a:lnTo>
                  <a:pt x="692" y="786"/>
                </a:lnTo>
                <a:lnTo>
                  <a:pt x="684" y="797"/>
                </a:lnTo>
                <a:lnTo>
                  <a:pt x="678" y="806"/>
                </a:lnTo>
                <a:lnTo>
                  <a:pt x="671" y="817"/>
                </a:lnTo>
                <a:lnTo>
                  <a:pt x="671" y="817"/>
                </a:lnTo>
                <a:lnTo>
                  <a:pt x="671" y="816"/>
                </a:lnTo>
                <a:lnTo>
                  <a:pt x="671" y="810"/>
                </a:lnTo>
                <a:lnTo>
                  <a:pt x="670" y="795"/>
                </a:lnTo>
                <a:lnTo>
                  <a:pt x="666" y="771"/>
                </a:lnTo>
                <a:lnTo>
                  <a:pt x="666" y="771"/>
                </a:lnTo>
                <a:lnTo>
                  <a:pt x="659" y="742"/>
                </a:lnTo>
                <a:lnTo>
                  <a:pt x="654" y="717"/>
                </a:lnTo>
                <a:lnTo>
                  <a:pt x="649" y="691"/>
                </a:lnTo>
                <a:lnTo>
                  <a:pt x="645" y="662"/>
                </a:lnTo>
                <a:lnTo>
                  <a:pt x="645" y="662"/>
                </a:lnTo>
                <a:lnTo>
                  <a:pt x="645" y="642"/>
                </a:lnTo>
                <a:lnTo>
                  <a:pt x="648" y="613"/>
                </a:lnTo>
                <a:lnTo>
                  <a:pt x="653" y="581"/>
                </a:lnTo>
                <a:lnTo>
                  <a:pt x="658" y="546"/>
                </a:lnTo>
                <a:lnTo>
                  <a:pt x="670" y="489"/>
                </a:lnTo>
                <a:lnTo>
                  <a:pt x="674" y="473"/>
                </a:lnTo>
                <a:lnTo>
                  <a:pt x="675" y="471"/>
                </a:lnTo>
                <a:lnTo>
                  <a:pt x="676" y="469"/>
                </a:lnTo>
                <a:lnTo>
                  <a:pt x="676" y="471"/>
                </a:lnTo>
                <a:lnTo>
                  <a:pt x="676" y="471"/>
                </a:lnTo>
                <a:close/>
                <a:moveTo>
                  <a:pt x="294" y="564"/>
                </a:moveTo>
                <a:lnTo>
                  <a:pt x="294" y="564"/>
                </a:lnTo>
                <a:lnTo>
                  <a:pt x="295" y="579"/>
                </a:lnTo>
                <a:lnTo>
                  <a:pt x="297" y="608"/>
                </a:lnTo>
                <a:lnTo>
                  <a:pt x="297" y="638"/>
                </a:lnTo>
                <a:lnTo>
                  <a:pt x="295" y="649"/>
                </a:lnTo>
                <a:lnTo>
                  <a:pt x="294" y="657"/>
                </a:lnTo>
                <a:lnTo>
                  <a:pt x="294" y="657"/>
                </a:lnTo>
                <a:lnTo>
                  <a:pt x="248" y="771"/>
                </a:lnTo>
                <a:lnTo>
                  <a:pt x="248" y="771"/>
                </a:lnTo>
                <a:lnTo>
                  <a:pt x="257" y="739"/>
                </a:lnTo>
                <a:lnTo>
                  <a:pt x="266" y="706"/>
                </a:lnTo>
                <a:lnTo>
                  <a:pt x="273" y="667"/>
                </a:lnTo>
                <a:lnTo>
                  <a:pt x="273" y="667"/>
                </a:lnTo>
                <a:lnTo>
                  <a:pt x="288" y="592"/>
                </a:lnTo>
                <a:lnTo>
                  <a:pt x="291" y="569"/>
                </a:lnTo>
                <a:lnTo>
                  <a:pt x="293" y="564"/>
                </a:lnTo>
                <a:lnTo>
                  <a:pt x="294" y="563"/>
                </a:lnTo>
                <a:lnTo>
                  <a:pt x="294" y="564"/>
                </a:lnTo>
                <a:lnTo>
                  <a:pt x="294" y="5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AEE87D96-5191-EAF1-E308-46ECF2DD8DC0}"/>
              </a:ext>
            </a:extLst>
          </p:cNvPr>
          <p:cNvSpPr>
            <a:spLocks/>
          </p:cNvSpPr>
          <p:nvPr/>
        </p:nvSpPr>
        <p:spPr bwMode="auto">
          <a:xfrm>
            <a:off x="1400175" y="927100"/>
            <a:ext cx="1238000" cy="2564652"/>
          </a:xfrm>
          <a:custGeom>
            <a:avLst/>
            <a:gdLst>
              <a:gd name="T0" fmla="*/ 276 w 796"/>
              <a:gd name="T1" fmla="*/ 64 h 1649"/>
              <a:gd name="T2" fmla="*/ 286 w 796"/>
              <a:gd name="T3" fmla="*/ 85 h 1649"/>
              <a:gd name="T4" fmla="*/ 290 w 796"/>
              <a:gd name="T5" fmla="*/ 88 h 1649"/>
              <a:gd name="T6" fmla="*/ 288 w 796"/>
              <a:gd name="T7" fmla="*/ 113 h 1649"/>
              <a:gd name="T8" fmla="*/ 308 w 796"/>
              <a:gd name="T9" fmla="*/ 140 h 1649"/>
              <a:gd name="T10" fmla="*/ 338 w 796"/>
              <a:gd name="T11" fmla="*/ 147 h 1649"/>
              <a:gd name="T12" fmla="*/ 352 w 796"/>
              <a:gd name="T13" fmla="*/ 153 h 1649"/>
              <a:gd name="T14" fmla="*/ 349 w 796"/>
              <a:gd name="T15" fmla="*/ 196 h 1649"/>
              <a:gd name="T16" fmla="*/ 338 w 796"/>
              <a:gd name="T17" fmla="*/ 219 h 1649"/>
              <a:gd name="T18" fmla="*/ 338 w 796"/>
              <a:gd name="T19" fmla="*/ 317 h 1649"/>
              <a:gd name="T20" fmla="*/ 428 w 796"/>
              <a:gd name="T21" fmla="*/ 491 h 1649"/>
              <a:gd name="T22" fmla="*/ 446 w 796"/>
              <a:gd name="T23" fmla="*/ 557 h 1649"/>
              <a:gd name="T24" fmla="*/ 394 w 796"/>
              <a:gd name="T25" fmla="*/ 882 h 1649"/>
              <a:gd name="T26" fmla="*/ 655 w 796"/>
              <a:gd name="T27" fmla="*/ 923 h 1649"/>
              <a:gd name="T28" fmla="*/ 694 w 796"/>
              <a:gd name="T29" fmla="*/ 992 h 1649"/>
              <a:gd name="T30" fmla="*/ 622 w 796"/>
              <a:gd name="T31" fmla="*/ 1358 h 1649"/>
              <a:gd name="T32" fmla="*/ 623 w 796"/>
              <a:gd name="T33" fmla="*/ 1396 h 1649"/>
              <a:gd name="T34" fmla="*/ 673 w 796"/>
              <a:gd name="T35" fmla="*/ 1442 h 1649"/>
              <a:gd name="T36" fmla="*/ 766 w 796"/>
              <a:gd name="T37" fmla="*/ 1492 h 1649"/>
              <a:gd name="T38" fmla="*/ 792 w 796"/>
              <a:gd name="T39" fmla="*/ 1503 h 1649"/>
              <a:gd name="T40" fmla="*/ 792 w 796"/>
              <a:gd name="T41" fmla="*/ 1518 h 1649"/>
              <a:gd name="T42" fmla="*/ 751 w 796"/>
              <a:gd name="T43" fmla="*/ 1528 h 1649"/>
              <a:gd name="T44" fmla="*/ 647 w 796"/>
              <a:gd name="T45" fmla="*/ 1518 h 1649"/>
              <a:gd name="T46" fmla="*/ 709 w 796"/>
              <a:gd name="T47" fmla="*/ 1606 h 1649"/>
              <a:gd name="T48" fmla="*/ 730 w 796"/>
              <a:gd name="T49" fmla="*/ 1618 h 1649"/>
              <a:gd name="T50" fmla="*/ 711 w 796"/>
              <a:gd name="T51" fmla="*/ 1631 h 1649"/>
              <a:gd name="T52" fmla="*/ 685 w 796"/>
              <a:gd name="T53" fmla="*/ 1642 h 1649"/>
              <a:gd name="T54" fmla="*/ 673 w 796"/>
              <a:gd name="T55" fmla="*/ 1642 h 1649"/>
              <a:gd name="T56" fmla="*/ 627 w 796"/>
              <a:gd name="T57" fmla="*/ 1642 h 1649"/>
              <a:gd name="T58" fmla="*/ 622 w 796"/>
              <a:gd name="T59" fmla="*/ 1649 h 1649"/>
              <a:gd name="T60" fmla="*/ 512 w 796"/>
              <a:gd name="T61" fmla="*/ 1610 h 1649"/>
              <a:gd name="T62" fmla="*/ 452 w 796"/>
              <a:gd name="T63" fmla="*/ 1579 h 1649"/>
              <a:gd name="T64" fmla="*/ 456 w 796"/>
              <a:gd name="T65" fmla="*/ 1539 h 1649"/>
              <a:gd name="T66" fmla="*/ 471 w 796"/>
              <a:gd name="T67" fmla="*/ 1452 h 1649"/>
              <a:gd name="T68" fmla="*/ 463 w 796"/>
              <a:gd name="T69" fmla="*/ 1356 h 1649"/>
              <a:gd name="T70" fmla="*/ 159 w 796"/>
              <a:gd name="T71" fmla="*/ 1133 h 1649"/>
              <a:gd name="T72" fmla="*/ 135 w 796"/>
              <a:gd name="T73" fmla="*/ 1208 h 1649"/>
              <a:gd name="T74" fmla="*/ 153 w 796"/>
              <a:gd name="T75" fmla="*/ 1250 h 1649"/>
              <a:gd name="T76" fmla="*/ 155 w 796"/>
              <a:gd name="T77" fmla="*/ 1270 h 1649"/>
              <a:gd name="T78" fmla="*/ 115 w 796"/>
              <a:gd name="T79" fmla="*/ 1239 h 1649"/>
              <a:gd name="T80" fmla="*/ 121 w 796"/>
              <a:gd name="T81" fmla="*/ 1296 h 1649"/>
              <a:gd name="T82" fmla="*/ 105 w 796"/>
              <a:gd name="T83" fmla="*/ 1296 h 1649"/>
              <a:gd name="T84" fmla="*/ 93 w 796"/>
              <a:gd name="T85" fmla="*/ 1271 h 1649"/>
              <a:gd name="T86" fmla="*/ 82 w 796"/>
              <a:gd name="T87" fmla="*/ 1323 h 1649"/>
              <a:gd name="T88" fmla="*/ 60 w 796"/>
              <a:gd name="T89" fmla="*/ 1281 h 1649"/>
              <a:gd name="T90" fmla="*/ 53 w 796"/>
              <a:gd name="T91" fmla="*/ 1249 h 1649"/>
              <a:gd name="T92" fmla="*/ 48 w 796"/>
              <a:gd name="T93" fmla="*/ 1206 h 1649"/>
              <a:gd name="T94" fmla="*/ 57 w 796"/>
              <a:gd name="T95" fmla="*/ 1135 h 1649"/>
              <a:gd name="T96" fmla="*/ 70 w 796"/>
              <a:gd name="T97" fmla="*/ 1094 h 1649"/>
              <a:gd name="T98" fmla="*/ 34 w 796"/>
              <a:gd name="T99" fmla="*/ 1048 h 1649"/>
              <a:gd name="T100" fmla="*/ 33 w 796"/>
              <a:gd name="T101" fmla="*/ 937 h 1649"/>
              <a:gd name="T102" fmla="*/ 56 w 796"/>
              <a:gd name="T103" fmla="*/ 607 h 1649"/>
              <a:gd name="T104" fmla="*/ 64 w 796"/>
              <a:gd name="T105" fmla="*/ 457 h 1649"/>
              <a:gd name="T106" fmla="*/ 136 w 796"/>
              <a:gd name="T107" fmla="*/ 338 h 1649"/>
              <a:gd name="T108" fmla="*/ 139 w 796"/>
              <a:gd name="T109" fmla="*/ 288 h 1649"/>
              <a:gd name="T110" fmla="*/ 90 w 796"/>
              <a:gd name="T111" fmla="*/ 266 h 1649"/>
              <a:gd name="T112" fmla="*/ 22 w 796"/>
              <a:gd name="T113" fmla="*/ 219 h 1649"/>
              <a:gd name="T114" fmla="*/ 2 w 796"/>
              <a:gd name="T115" fmla="*/ 163 h 1649"/>
              <a:gd name="T116" fmla="*/ 35 w 796"/>
              <a:gd name="T117" fmla="*/ 56 h 1649"/>
              <a:gd name="T118" fmla="*/ 100 w 796"/>
              <a:gd name="T119" fmla="*/ 7 h 1649"/>
              <a:gd name="T120" fmla="*/ 136 w 796"/>
              <a:gd name="T121" fmla="*/ 2 h 1649"/>
              <a:gd name="T122" fmla="*/ 172 w 796"/>
              <a:gd name="T123" fmla="*/ 33 h 1649"/>
              <a:gd name="T124" fmla="*/ 224 w 796"/>
              <a:gd name="T125" fmla="*/ 55 h 1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96" h="1649">
                <a:moveTo>
                  <a:pt x="234" y="64"/>
                </a:moveTo>
                <a:lnTo>
                  <a:pt x="234" y="64"/>
                </a:lnTo>
                <a:lnTo>
                  <a:pt x="255" y="63"/>
                </a:lnTo>
                <a:lnTo>
                  <a:pt x="269" y="63"/>
                </a:lnTo>
                <a:lnTo>
                  <a:pt x="274" y="63"/>
                </a:lnTo>
                <a:lnTo>
                  <a:pt x="276" y="64"/>
                </a:lnTo>
                <a:lnTo>
                  <a:pt x="276" y="64"/>
                </a:lnTo>
                <a:lnTo>
                  <a:pt x="276" y="70"/>
                </a:lnTo>
                <a:lnTo>
                  <a:pt x="276" y="74"/>
                </a:lnTo>
                <a:lnTo>
                  <a:pt x="276" y="74"/>
                </a:lnTo>
                <a:lnTo>
                  <a:pt x="281" y="79"/>
                </a:lnTo>
                <a:lnTo>
                  <a:pt x="286" y="85"/>
                </a:lnTo>
                <a:lnTo>
                  <a:pt x="286" y="85"/>
                </a:lnTo>
                <a:lnTo>
                  <a:pt x="286" y="85"/>
                </a:lnTo>
                <a:lnTo>
                  <a:pt x="286" y="85"/>
                </a:lnTo>
                <a:lnTo>
                  <a:pt x="287" y="85"/>
                </a:lnTo>
                <a:lnTo>
                  <a:pt x="288" y="86"/>
                </a:lnTo>
                <a:lnTo>
                  <a:pt x="290" y="88"/>
                </a:lnTo>
                <a:lnTo>
                  <a:pt x="291" y="95"/>
                </a:lnTo>
                <a:lnTo>
                  <a:pt x="291" y="95"/>
                </a:lnTo>
                <a:lnTo>
                  <a:pt x="290" y="101"/>
                </a:lnTo>
                <a:lnTo>
                  <a:pt x="288" y="107"/>
                </a:lnTo>
                <a:lnTo>
                  <a:pt x="287" y="110"/>
                </a:lnTo>
                <a:lnTo>
                  <a:pt x="288" y="113"/>
                </a:lnTo>
                <a:lnTo>
                  <a:pt x="291" y="116"/>
                </a:lnTo>
                <a:lnTo>
                  <a:pt x="291" y="116"/>
                </a:lnTo>
                <a:lnTo>
                  <a:pt x="296" y="123"/>
                </a:lnTo>
                <a:lnTo>
                  <a:pt x="300" y="131"/>
                </a:lnTo>
                <a:lnTo>
                  <a:pt x="305" y="138"/>
                </a:lnTo>
                <a:lnTo>
                  <a:pt x="308" y="140"/>
                </a:lnTo>
                <a:lnTo>
                  <a:pt x="312" y="141"/>
                </a:lnTo>
                <a:lnTo>
                  <a:pt x="312" y="141"/>
                </a:lnTo>
                <a:lnTo>
                  <a:pt x="329" y="141"/>
                </a:lnTo>
                <a:lnTo>
                  <a:pt x="335" y="143"/>
                </a:lnTo>
                <a:lnTo>
                  <a:pt x="336" y="144"/>
                </a:lnTo>
                <a:lnTo>
                  <a:pt x="338" y="147"/>
                </a:lnTo>
                <a:lnTo>
                  <a:pt x="338" y="147"/>
                </a:lnTo>
                <a:lnTo>
                  <a:pt x="339" y="148"/>
                </a:lnTo>
                <a:lnTo>
                  <a:pt x="340" y="149"/>
                </a:lnTo>
                <a:lnTo>
                  <a:pt x="347" y="150"/>
                </a:lnTo>
                <a:lnTo>
                  <a:pt x="349" y="152"/>
                </a:lnTo>
                <a:lnTo>
                  <a:pt x="352" y="153"/>
                </a:lnTo>
                <a:lnTo>
                  <a:pt x="353" y="157"/>
                </a:lnTo>
                <a:lnTo>
                  <a:pt x="353" y="162"/>
                </a:lnTo>
                <a:lnTo>
                  <a:pt x="353" y="162"/>
                </a:lnTo>
                <a:lnTo>
                  <a:pt x="352" y="185"/>
                </a:lnTo>
                <a:lnTo>
                  <a:pt x="350" y="193"/>
                </a:lnTo>
                <a:lnTo>
                  <a:pt x="349" y="196"/>
                </a:lnTo>
                <a:lnTo>
                  <a:pt x="348" y="198"/>
                </a:lnTo>
                <a:lnTo>
                  <a:pt x="348" y="198"/>
                </a:lnTo>
                <a:lnTo>
                  <a:pt x="344" y="201"/>
                </a:lnTo>
                <a:lnTo>
                  <a:pt x="341" y="206"/>
                </a:lnTo>
                <a:lnTo>
                  <a:pt x="339" y="211"/>
                </a:lnTo>
                <a:lnTo>
                  <a:pt x="338" y="219"/>
                </a:lnTo>
                <a:lnTo>
                  <a:pt x="338" y="219"/>
                </a:lnTo>
                <a:lnTo>
                  <a:pt x="336" y="237"/>
                </a:lnTo>
                <a:lnTo>
                  <a:pt x="336" y="268"/>
                </a:lnTo>
                <a:lnTo>
                  <a:pt x="336" y="299"/>
                </a:lnTo>
                <a:lnTo>
                  <a:pt x="336" y="311"/>
                </a:lnTo>
                <a:lnTo>
                  <a:pt x="338" y="317"/>
                </a:lnTo>
                <a:lnTo>
                  <a:pt x="338" y="317"/>
                </a:lnTo>
                <a:lnTo>
                  <a:pt x="343" y="329"/>
                </a:lnTo>
                <a:lnTo>
                  <a:pt x="356" y="351"/>
                </a:lnTo>
                <a:lnTo>
                  <a:pt x="392" y="417"/>
                </a:lnTo>
                <a:lnTo>
                  <a:pt x="411" y="455"/>
                </a:lnTo>
                <a:lnTo>
                  <a:pt x="428" y="491"/>
                </a:lnTo>
                <a:lnTo>
                  <a:pt x="434" y="506"/>
                </a:lnTo>
                <a:lnTo>
                  <a:pt x="441" y="522"/>
                </a:lnTo>
                <a:lnTo>
                  <a:pt x="445" y="535"/>
                </a:lnTo>
                <a:lnTo>
                  <a:pt x="446" y="545"/>
                </a:lnTo>
                <a:lnTo>
                  <a:pt x="446" y="545"/>
                </a:lnTo>
                <a:lnTo>
                  <a:pt x="446" y="557"/>
                </a:lnTo>
                <a:lnTo>
                  <a:pt x="445" y="574"/>
                </a:lnTo>
                <a:lnTo>
                  <a:pt x="440" y="619"/>
                </a:lnTo>
                <a:lnTo>
                  <a:pt x="432" y="673"/>
                </a:lnTo>
                <a:lnTo>
                  <a:pt x="421" y="731"/>
                </a:lnTo>
                <a:lnTo>
                  <a:pt x="403" y="836"/>
                </a:lnTo>
                <a:lnTo>
                  <a:pt x="394" y="882"/>
                </a:lnTo>
                <a:lnTo>
                  <a:pt x="394" y="882"/>
                </a:lnTo>
                <a:lnTo>
                  <a:pt x="437" y="887"/>
                </a:lnTo>
                <a:lnTo>
                  <a:pt x="530" y="901"/>
                </a:lnTo>
                <a:lnTo>
                  <a:pt x="579" y="909"/>
                </a:lnTo>
                <a:lnTo>
                  <a:pt x="623" y="916"/>
                </a:lnTo>
                <a:lnTo>
                  <a:pt x="655" y="923"/>
                </a:lnTo>
                <a:lnTo>
                  <a:pt x="664" y="926"/>
                </a:lnTo>
                <a:lnTo>
                  <a:pt x="668" y="928"/>
                </a:lnTo>
                <a:lnTo>
                  <a:pt x="668" y="928"/>
                </a:lnTo>
                <a:lnTo>
                  <a:pt x="684" y="963"/>
                </a:lnTo>
                <a:lnTo>
                  <a:pt x="691" y="984"/>
                </a:lnTo>
                <a:lnTo>
                  <a:pt x="694" y="992"/>
                </a:lnTo>
                <a:lnTo>
                  <a:pt x="694" y="995"/>
                </a:lnTo>
                <a:lnTo>
                  <a:pt x="694" y="995"/>
                </a:lnTo>
                <a:lnTo>
                  <a:pt x="658" y="1170"/>
                </a:lnTo>
                <a:lnTo>
                  <a:pt x="633" y="1293"/>
                </a:lnTo>
                <a:lnTo>
                  <a:pt x="626" y="1336"/>
                </a:lnTo>
                <a:lnTo>
                  <a:pt x="622" y="1358"/>
                </a:lnTo>
                <a:lnTo>
                  <a:pt x="622" y="1358"/>
                </a:lnTo>
                <a:lnTo>
                  <a:pt x="620" y="1371"/>
                </a:lnTo>
                <a:lnTo>
                  <a:pt x="619" y="1381"/>
                </a:lnTo>
                <a:lnTo>
                  <a:pt x="619" y="1386"/>
                </a:lnTo>
                <a:lnTo>
                  <a:pt x="620" y="1391"/>
                </a:lnTo>
                <a:lnTo>
                  <a:pt x="623" y="1396"/>
                </a:lnTo>
                <a:lnTo>
                  <a:pt x="627" y="1404"/>
                </a:lnTo>
                <a:lnTo>
                  <a:pt x="627" y="1404"/>
                </a:lnTo>
                <a:lnTo>
                  <a:pt x="631" y="1409"/>
                </a:lnTo>
                <a:lnTo>
                  <a:pt x="636" y="1415"/>
                </a:lnTo>
                <a:lnTo>
                  <a:pt x="653" y="1428"/>
                </a:lnTo>
                <a:lnTo>
                  <a:pt x="673" y="1442"/>
                </a:lnTo>
                <a:lnTo>
                  <a:pt x="698" y="1456"/>
                </a:lnTo>
                <a:lnTo>
                  <a:pt x="721" y="1470"/>
                </a:lnTo>
                <a:lnTo>
                  <a:pt x="742" y="1482"/>
                </a:lnTo>
                <a:lnTo>
                  <a:pt x="757" y="1490"/>
                </a:lnTo>
                <a:lnTo>
                  <a:pt x="766" y="1492"/>
                </a:lnTo>
                <a:lnTo>
                  <a:pt x="766" y="1492"/>
                </a:lnTo>
                <a:lnTo>
                  <a:pt x="774" y="1492"/>
                </a:lnTo>
                <a:lnTo>
                  <a:pt x="783" y="1494"/>
                </a:lnTo>
                <a:lnTo>
                  <a:pt x="786" y="1495"/>
                </a:lnTo>
                <a:lnTo>
                  <a:pt x="790" y="1496"/>
                </a:lnTo>
                <a:lnTo>
                  <a:pt x="791" y="1499"/>
                </a:lnTo>
                <a:lnTo>
                  <a:pt x="792" y="1503"/>
                </a:lnTo>
                <a:lnTo>
                  <a:pt x="792" y="1503"/>
                </a:lnTo>
                <a:lnTo>
                  <a:pt x="793" y="1509"/>
                </a:lnTo>
                <a:lnTo>
                  <a:pt x="796" y="1512"/>
                </a:lnTo>
                <a:lnTo>
                  <a:pt x="796" y="1513"/>
                </a:lnTo>
                <a:lnTo>
                  <a:pt x="796" y="1514"/>
                </a:lnTo>
                <a:lnTo>
                  <a:pt x="792" y="1518"/>
                </a:lnTo>
                <a:lnTo>
                  <a:pt x="792" y="1518"/>
                </a:lnTo>
                <a:lnTo>
                  <a:pt x="784" y="1523"/>
                </a:lnTo>
                <a:lnTo>
                  <a:pt x="774" y="1527"/>
                </a:lnTo>
                <a:lnTo>
                  <a:pt x="762" y="1530"/>
                </a:lnTo>
                <a:lnTo>
                  <a:pt x="757" y="1530"/>
                </a:lnTo>
                <a:lnTo>
                  <a:pt x="751" y="1528"/>
                </a:lnTo>
                <a:lnTo>
                  <a:pt x="751" y="1528"/>
                </a:lnTo>
                <a:lnTo>
                  <a:pt x="731" y="1526"/>
                </a:lnTo>
                <a:lnTo>
                  <a:pt x="702" y="1523"/>
                </a:lnTo>
                <a:lnTo>
                  <a:pt x="671" y="1521"/>
                </a:lnTo>
                <a:lnTo>
                  <a:pt x="647" y="1518"/>
                </a:lnTo>
                <a:lnTo>
                  <a:pt x="647" y="1518"/>
                </a:lnTo>
                <a:lnTo>
                  <a:pt x="632" y="1516"/>
                </a:lnTo>
                <a:lnTo>
                  <a:pt x="619" y="1516"/>
                </a:lnTo>
                <a:lnTo>
                  <a:pt x="610" y="1514"/>
                </a:lnTo>
                <a:lnTo>
                  <a:pt x="606" y="1513"/>
                </a:lnTo>
                <a:lnTo>
                  <a:pt x="606" y="1513"/>
                </a:lnTo>
                <a:lnTo>
                  <a:pt x="709" y="1606"/>
                </a:lnTo>
                <a:lnTo>
                  <a:pt x="709" y="1606"/>
                </a:lnTo>
                <a:lnTo>
                  <a:pt x="713" y="1607"/>
                </a:lnTo>
                <a:lnTo>
                  <a:pt x="721" y="1610"/>
                </a:lnTo>
                <a:lnTo>
                  <a:pt x="725" y="1613"/>
                </a:lnTo>
                <a:lnTo>
                  <a:pt x="728" y="1615"/>
                </a:lnTo>
                <a:lnTo>
                  <a:pt x="730" y="1618"/>
                </a:lnTo>
                <a:lnTo>
                  <a:pt x="730" y="1622"/>
                </a:lnTo>
                <a:lnTo>
                  <a:pt x="730" y="1622"/>
                </a:lnTo>
                <a:lnTo>
                  <a:pt x="728" y="1626"/>
                </a:lnTo>
                <a:lnTo>
                  <a:pt x="724" y="1628"/>
                </a:lnTo>
                <a:lnTo>
                  <a:pt x="717" y="1629"/>
                </a:lnTo>
                <a:lnTo>
                  <a:pt x="711" y="1631"/>
                </a:lnTo>
                <a:lnTo>
                  <a:pt x="699" y="1632"/>
                </a:lnTo>
                <a:lnTo>
                  <a:pt x="694" y="1632"/>
                </a:lnTo>
                <a:lnTo>
                  <a:pt x="694" y="1632"/>
                </a:lnTo>
                <a:lnTo>
                  <a:pt x="691" y="1638"/>
                </a:lnTo>
                <a:lnTo>
                  <a:pt x="688" y="1642"/>
                </a:lnTo>
                <a:lnTo>
                  <a:pt x="685" y="1642"/>
                </a:lnTo>
                <a:lnTo>
                  <a:pt x="684" y="1642"/>
                </a:lnTo>
                <a:lnTo>
                  <a:pt x="684" y="1642"/>
                </a:lnTo>
                <a:lnTo>
                  <a:pt x="680" y="1641"/>
                </a:lnTo>
                <a:lnTo>
                  <a:pt x="678" y="1642"/>
                </a:lnTo>
                <a:lnTo>
                  <a:pt x="676" y="1642"/>
                </a:lnTo>
                <a:lnTo>
                  <a:pt x="673" y="1642"/>
                </a:lnTo>
                <a:lnTo>
                  <a:pt x="658" y="1637"/>
                </a:lnTo>
                <a:lnTo>
                  <a:pt x="658" y="1637"/>
                </a:lnTo>
                <a:lnTo>
                  <a:pt x="654" y="1637"/>
                </a:lnTo>
                <a:lnTo>
                  <a:pt x="651" y="1640"/>
                </a:lnTo>
                <a:lnTo>
                  <a:pt x="647" y="1642"/>
                </a:lnTo>
                <a:lnTo>
                  <a:pt x="627" y="1642"/>
                </a:lnTo>
                <a:lnTo>
                  <a:pt x="627" y="1642"/>
                </a:lnTo>
                <a:lnTo>
                  <a:pt x="627" y="1644"/>
                </a:lnTo>
                <a:lnTo>
                  <a:pt x="627" y="1648"/>
                </a:lnTo>
                <a:lnTo>
                  <a:pt x="626" y="1649"/>
                </a:lnTo>
                <a:lnTo>
                  <a:pt x="624" y="1649"/>
                </a:lnTo>
                <a:lnTo>
                  <a:pt x="622" y="1649"/>
                </a:lnTo>
                <a:lnTo>
                  <a:pt x="616" y="1648"/>
                </a:lnTo>
                <a:lnTo>
                  <a:pt x="616" y="1648"/>
                </a:lnTo>
                <a:lnTo>
                  <a:pt x="578" y="1633"/>
                </a:lnTo>
                <a:lnTo>
                  <a:pt x="534" y="1616"/>
                </a:lnTo>
                <a:lnTo>
                  <a:pt x="534" y="1616"/>
                </a:lnTo>
                <a:lnTo>
                  <a:pt x="512" y="1610"/>
                </a:lnTo>
                <a:lnTo>
                  <a:pt x="486" y="1601"/>
                </a:lnTo>
                <a:lnTo>
                  <a:pt x="473" y="1597"/>
                </a:lnTo>
                <a:lnTo>
                  <a:pt x="463" y="1591"/>
                </a:lnTo>
                <a:lnTo>
                  <a:pt x="459" y="1587"/>
                </a:lnTo>
                <a:lnTo>
                  <a:pt x="455" y="1584"/>
                </a:lnTo>
                <a:lnTo>
                  <a:pt x="452" y="1579"/>
                </a:lnTo>
                <a:lnTo>
                  <a:pt x="451" y="1575"/>
                </a:lnTo>
                <a:lnTo>
                  <a:pt x="451" y="1575"/>
                </a:lnTo>
                <a:lnTo>
                  <a:pt x="451" y="1566"/>
                </a:lnTo>
                <a:lnTo>
                  <a:pt x="451" y="1557"/>
                </a:lnTo>
                <a:lnTo>
                  <a:pt x="454" y="1548"/>
                </a:lnTo>
                <a:lnTo>
                  <a:pt x="456" y="1539"/>
                </a:lnTo>
                <a:lnTo>
                  <a:pt x="462" y="1519"/>
                </a:lnTo>
                <a:lnTo>
                  <a:pt x="465" y="1509"/>
                </a:lnTo>
                <a:lnTo>
                  <a:pt x="467" y="1497"/>
                </a:lnTo>
                <a:lnTo>
                  <a:pt x="467" y="1497"/>
                </a:lnTo>
                <a:lnTo>
                  <a:pt x="469" y="1474"/>
                </a:lnTo>
                <a:lnTo>
                  <a:pt x="471" y="1452"/>
                </a:lnTo>
                <a:lnTo>
                  <a:pt x="471" y="1429"/>
                </a:lnTo>
                <a:lnTo>
                  <a:pt x="469" y="1417"/>
                </a:lnTo>
                <a:lnTo>
                  <a:pt x="467" y="1404"/>
                </a:lnTo>
                <a:lnTo>
                  <a:pt x="467" y="1404"/>
                </a:lnTo>
                <a:lnTo>
                  <a:pt x="464" y="1385"/>
                </a:lnTo>
                <a:lnTo>
                  <a:pt x="463" y="1356"/>
                </a:lnTo>
                <a:lnTo>
                  <a:pt x="464" y="1285"/>
                </a:lnTo>
                <a:lnTo>
                  <a:pt x="465" y="1221"/>
                </a:lnTo>
                <a:lnTo>
                  <a:pt x="467" y="1192"/>
                </a:lnTo>
                <a:lnTo>
                  <a:pt x="162" y="1114"/>
                </a:lnTo>
                <a:lnTo>
                  <a:pt x="162" y="1114"/>
                </a:lnTo>
                <a:lnTo>
                  <a:pt x="159" y="1133"/>
                </a:lnTo>
                <a:lnTo>
                  <a:pt x="155" y="1148"/>
                </a:lnTo>
                <a:lnTo>
                  <a:pt x="152" y="1161"/>
                </a:lnTo>
                <a:lnTo>
                  <a:pt x="152" y="1161"/>
                </a:lnTo>
                <a:lnTo>
                  <a:pt x="146" y="1174"/>
                </a:lnTo>
                <a:lnTo>
                  <a:pt x="140" y="1192"/>
                </a:lnTo>
                <a:lnTo>
                  <a:pt x="135" y="1208"/>
                </a:lnTo>
                <a:lnTo>
                  <a:pt x="131" y="1218"/>
                </a:lnTo>
                <a:lnTo>
                  <a:pt x="131" y="1218"/>
                </a:lnTo>
                <a:lnTo>
                  <a:pt x="131" y="1222"/>
                </a:lnTo>
                <a:lnTo>
                  <a:pt x="134" y="1226"/>
                </a:lnTo>
                <a:lnTo>
                  <a:pt x="143" y="1237"/>
                </a:lnTo>
                <a:lnTo>
                  <a:pt x="153" y="1250"/>
                </a:lnTo>
                <a:lnTo>
                  <a:pt x="155" y="1255"/>
                </a:lnTo>
                <a:lnTo>
                  <a:pt x="157" y="1259"/>
                </a:lnTo>
                <a:lnTo>
                  <a:pt x="157" y="1259"/>
                </a:lnTo>
                <a:lnTo>
                  <a:pt x="157" y="1265"/>
                </a:lnTo>
                <a:lnTo>
                  <a:pt x="157" y="1268"/>
                </a:lnTo>
                <a:lnTo>
                  <a:pt x="155" y="1270"/>
                </a:lnTo>
                <a:lnTo>
                  <a:pt x="152" y="1270"/>
                </a:lnTo>
                <a:lnTo>
                  <a:pt x="152" y="1270"/>
                </a:lnTo>
                <a:lnTo>
                  <a:pt x="148" y="1268"/>
                </a:lnTo>
                <a:lnTo>
                  <a:pt x="143" y="1265"/>
                </a:lnTo>
                <a:lnTo>
                  <a:pt x="130" y="1254"/>
                </a:lnTo>
                <a:lnTo>
                  <a:pt x="115" y="1239"/>
                </a:lnTo>
                <a:lnTo>
                  <a:pt x="115" y="1239"/>
                </a:lnTo>
                <a:lnTo>
                  <a:pt x="119" y="1262"/>
                </a:lnTo>
                <a:lnTo>
                  <a:pt x="121" y="1281"/>
                </a:lnTo>
                <a:lnTo>
                  <a:pt x="121" y="1289"/>
                </a:lnTo>
                <a:lnTo>
                  <a:pt x="121" y="1296"/>
                </a:lnTo>
                <a:lnTo>
                  <a:pt x="121" y="1296"/>
                </a:lnTo>
                <a:lnTo>
                  <a:pt x="119" y="1299"/>
                </a:lnTo>
                <a:lnTo>
                  <a:pt x="118" y="1301"/>
                </a:lnTo>
                <a:lnTo>
                  <a:pt x="115" y="1302"/>
                </a:lnTo>
                <a:lnTo>
                  <a:pt x="113" y="1301"/>
                </a:lnTo>
                <a:lnTo>
                  <a:pt x="108" y="1298"/>
                </a:lnTo>
                <a:lnTo>
                  <a:pt x="105" y="1296"/>
                </a:lnTo>
                <a:lnTo>
                  <a:pt x="105" y="1296"/>
                </a:lnTo>
                <a:lnTo>
                  <a:pt x="103" y="1289"/>
                </a:lnTo>
                <a:lnTo>
                  <a:pt x="99" y="1276"/>
                </a:lnTo>
                <a:lnTo>
                  <a:pt x="95" y="1259"/>
                </a:lnTo>
                <a:lnTo>
                  <a:pt x="95" y="1259"/>
                </a:lnTo>
                <a:lnTo>
                  <a:pt x="93" y="1271"/>
                </a:lnTo>
                <a:lnTo>
                  <a:pt x="91" y="1296"/>
                </a:lnTo>
                <a:lnTo>
                  <a:pt x="90" y="1307"/>
                </a:lnTo>
                <a:lnTo>
                  <a:pt x="87" y="1318"/>
                </a:lnTo>
                <a:lnTo>
                  <a:pt x="84" y="1320"/>
                </a:lnTo>
                <a:lnTo>
                  <a:pt x="83" y="1323"/>
                </a:lnTo>
                <a:lnTo>
                  <a:pt x="82" y="1323"/>
                </a:lnTo>
                <a:lnTo>
                  <a:pt x="79" y="1321"/>
                </a:lnTo>
                <a:lnTo>
                  <a:pt x="79" y="1321"/>
                </a:lnTo>
                <a:lnTo>
                  <a:pt x="75" y="1316"/>
                </a:lnTo>
                <a:lnTo>
                  <a:pt x="72" y="1310"/>
                </a:lnTo>
                <a:lnTo>
                  <a:pt x="65" y="1294"/>
                </a:lnTo>
                <a:lnTo>
                  <a:pt x="60" y="1281"/>
                </a:lnTo>
                <a:lnTo>
                  <a:pt x="59" y="1275"/>
                </a:lnTo>
                <a:lnTo>
                  <a:pt x="59" y="1275"/>
                </a:lnTo>
                <a:lnTo>
                  <a:pt x="57" y="1262"/>
                </a:lnTo>
                <a:lnTo>
                  <a:pt x="56" y="1254"/>
                </a:lnTo>
                <a:lnTo>
                  <a:pt x="53" y="1249"/>
                </a:lnTo>
                <a:lnTo>
                  <a:pt x="53" y="1249"/>
                </a:lnTo>
                <a:lnTo>
                  <a:pt x="51" y="1245"/>
                </a:lnTo>
                <a:lnTo>
                  <a:pt x="50" y="1241"/>
                </a:lnTo>
                <a:lnTo>
                  <a:pt x="48" y="1235"/>
                </a:lnTo>
                <a:lnTo>
                  <a:pt x="48" y="1223"/>
                </a:lnTo>
                <a:lnTo>
                  <a:pt x="48" y="1223"/>
                </a:lnTo>
                <a:lnTo>
                  <a:pt x="48" y="1206"/>
                </a:lnTo>
                <a:lnTo>
                  <a:pt x="48" y="1188"/>
                </a:lnTo>
                <a:lnTo>
                  <a:pt x="50" y="1167"/>
                </a:lnTo>
                <a:lnTo>
                  <a:pt x="51" y="1157"/>
                </a:lnTo>
                <a:lnTo>
                  <a:pt x="53" y="1145"/>
                </a:lnTo>
                <a:lnTo>
                  <a:pt x="53" y="1145"/>
                </a:lnTo>
                <a:lnTo>
                  <a:pt x="57" y="1135"/>
                </a:lnTo>
                <a:lnTo>
                  <a:pt x="61" y="1126"/>
                </a:lnTo>
                <a:lnTo>
                  <a:pt x="69" y="1111"/>
                </a:lnTo>
                <a:lnTo>
                  <a:pt x="77" y="1101"/>
                </a:lnTo>
                <a:lnTo>
                  <a:pt x="79" y="1099"/>
                </a:lnTo>
                <a:lnTo>
                  <a:pt x="79" y="1099"/>
                </a:lnTo>
                <a:lnTo>
                  <a:pt x="70" y="1094"/>
                </a:lnTo>
                <a:lnTo>
                  <a:pt x="61" y="1089"/>
                </a:lnTo>
                <a:lnTo>
                  <a:pt x="52" y="1078"/>
                </a:lnTo>
                <a:lnTo>
                  <a:pt x="47" y="1072"/>
                </a:lnTo>
                <a:lnTo>
                  <a:pt x="42" y="1065"/>
                </a:lnTo>
                <a:lnTo>
                  <a:pt x="38" y="1057"/>
                </a:lnTo>
                <a:lnTo>
                  <a:pt x="34" y="1048"/>
                </a:lnTo>
                <a:lnTo>
                  <a:pt x="30" y="1038"/>
                </a:lnTo>
                <a:lnTo>
                  <a:pt x="29" y="1026"/>
                </a:lnTo>
                <a:lnTo>
                  <a:pt x="28" y="1015"/>
                </a:lnTo>
                <a:lnTo>
                  <a:pt x="28" y="1001"/>
                </a:lnTo>
                <a:lnTo>
                  <a:pt x="28" y="1001"/>
                </a:lnTo>
                <a:lnTo>
                  <a:pt x="33" y="937"/>
                </a:lnTo>
                <a:lnTo>
                  <a:pt x="41" y="867"/>
                </a:lnTo>
                <a:lnTo>
                  <a:pt x="53" y="762"/>
                </a:lnTo>
                <a:lnTo>
                  <a:pt x="53" y="762"/>
                </a:lnTo>
                <a:lnTo>
                  <a:pt x="55" y="739"/>
                </a:lnTo>
                <a:lnTo>
                  <a:pt x="55" y="703"/>
                </a:lnTo>
                <a:lnTo>
                  <a:pt x="56" y="607"/>
                </a:lnTo>
                <a:lnTo>
                  <a:pt x="57" y="557"/>
                </a:lnTo>
                <a:lnTo>
                  <a:pt x="59" y="513"/>
                </a:lnTo>
                <a:lnTo>
                  <a:pt x="60" y="478"/>
                </a:lnTo>
                <a:lnTo>
                  <a:pt x="62" y="465"/>
                </a:lnTo>
                <a:lnTo>
                  <a:pt x="64" y="457"/>
                </a:lnTo>
                <a:lnTo>
                  <a:pt x="64" y="457"/>
                </a:lnTo>
                <a:lnTo>
                  <a:pt x="70" y="443"/>
                </a:lnTo>
                <a:lnTo>
                  <a:pt x="79" y="426"/>
                </a:lnTo>
                <a:lnTo>
                  <a:pt x="103" y="389"/>
                </a:lnTo>
                <a:lnTo>
                  <a:pt x="124" y="356"/>
                </a:lnTo>
                <a:lnTo>
                  <a:pt x="136" y="338"/>
                </a:lnTo>
                <a:lnTo>
                  <a:pt x="136" y="338"/>
                </a:lnTo>
                <a:lnTo>
                  <a:pt x="143" y="320"/>
                </a:lnTo>
                <a:lnTo>
                  <a:pt x="146" y="307"/>
                </a:lnTo>
                <a:lnTo>
                  <a:pt x="146" y="307"/>
                </a:lnTo>
                <a:lnTo>
                  <a:pt x="146" y="304"/>
                </a:lnTo>
                <a:lnTo>
                  <a:pt x="145" y="299"/>
                </a:lnTo>
                <a:lnTo>
                  <a:pt x="139" y="288"/>
                </a:lnTo>
                <a:lnTo>
                  <a:pt x="131" y="271"/>
                </a:lnTo>
                <a:lnTo>
                  <a:pt x="131" y="271"/>
                </a:lnTo>
                <a:lnTo>
                  <a:pt x="115" y="271"/>
                </a:lnTo>
                <a:lnTo>
                  <a:pt x="101" y="270"/>
                </a:lnTo>
                <a:lnTo>
                  <a:pt x="95" y="268"/>
                </a:lnTo>
                <a:lnTo>
                  <a:pt x="90" y="266"/>
                </a:lnTo>
                <a:lnTo>
                  <a:pt x="90" y="266"/>
                </a:lnTo>
                <a:lnTo>
                  <a:pt x="55" y="244"/>
                </a:lnTo>
                <a:lnTo>
                  <a:pt x="35" y="231"/>
                </a:lnTo>
                <a:lnTo>
                  <a:pt x="28" y="224"/>
                </a:lnTo>
                <a:lnTo>
                  <a:pt x="22" y="219"/>
                </a:lnTo>
                <a:lnTo>
                  <a:pt x="22" y="219"/>
                </a:lnTo>
                <a:lnTo>
                  <a:pt x="16" y="210"/>
                </a:lnTo>
                <a:lnTo>
                  <a:pt x="11" y="201"/>
                </a:lnTo>
                <a:lnTo>
                  <a:pt x="2" y="183"/>
                </a:lnTo>
                <a:lnTo>
                  <a:pt x="2" y="183"/>
                </a:lnTo>
                <a:lnTo>
                  <a:pt x="0" y="175"/>
                </a:lnTo>
                <a:lnTo>
                  <a:pt x="2" y="163"/>
                </a:lnTo>
                <a:lnTo>
                  <a:pt x="8" y="131"/>
                </a:lnTo>
                <a:lnTo>
                  <a:pt x="16" y="97"/>
                </a:lnTo>
                <a:lnTo>
                  <a:pt x="22" y="74"/>
                </a:lnTo>
                <a:lnTo>
                  <a:pt x="22" y="74"/>
                </a:lnTo>
                <a:lnTo>
                  <a:pt x="28" y="65"/>
                </a:lnTo>
                <a:lnTo>
                  <a:pt x="35" y="56"/>
                </a:lnTo>
                <a:lnTo>
                  <a:pt x="47" y="44"/>
                </a:lnTo>
                <a:lnTo>
                  <a:pt x="60" y="33"/>
                </a:lnTo>
                <a:lnTo>
                  <a:pt x="73" y="22"/>
                </a:lnTo>
                <a:lnTo>
                  <a:pt x="84" y="15"/>
                </a:lnTo>
                <a:lnTo>
                  <a:pt x="93" y="9"/>
                </a:lnTo>
                <a:lnTo>
                  <a:pt x="100" y="7"/>
                </a:lnTo>
                <a:lnTo>
                  <a:pt x="100" y="7"/>
                </a:lnTo>
                <a:lnTo>
                  <a:pt x="109" y="6"/>
                </a:lnTo>
                <a:lnTo>
                  <a:pt x="118" y="3"/>
                </a:lnTo>
                <a:lnTo>
                  <a:pt x="127" y="0"/>
                </a:lnTo>
                <a:lnTo>
                  <a:pt x="132" y="0"/>
                </a:lnTo>
                <a:lnTo>
                  <a:pt x="136" y="2"/>
                </a:lnTo>
                <a:lnTo>
                  <a:pt x="136" y="2"/>
                </a:lnTo>
                <a:lnTo>
                  <a:pt x="145" y="6"/>
                </a:lnTo>
                <a:lnTo>
                  <a:pt x="153" y="11"/>
                </a:lnTo>
                <a:lnTo>
                  <a:pt x="162" y="17"/>
                </a:lnTo>
                <a:lnTo>
                  <a:pt x="172" y="33"/>
                </a:lnTo>
                <a:lnTo>
                  <a:pt x="172" y="33"/>
                </a:lnTo>
                <a:lnTo>
                  <a:pt x="188" y="37"/>
                </a:lnTo>
                <a:lnTo>
                  <a:pt x="199" y="39"/>
                </a:lnTo>
                <a:lnTo>
                  <a:pt x="208" y="43"/>
                </a:lnTo>
                <a:lnTo>
                  <a:pt x="208" y="43"/>
                </a:lnTo>
                <a:lnTo>
                  <a:pt x="216" y="48"/>
                </a:lnTo>
                <a:lnTo>
                  <a:pt x="224" y="55"/>
                </a:lnTo>
                <a:lnTo>
                  <a:pt x="234" y="64"/>
                </a:lnTo>
                <a:lnTo>
                  <a:pt x="234" y="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32FEE374-5611-020E-1417-06D111F05B34}"/>
              </a:ext>
            </a:extLst>
          </p:cNvPr>
          <p:cNvSpPr>
            <a:spLocks/>
          </p:cNvSpPr>
          <p:nvPr/>
        </p:nvSpPr>
        <p:spPr bwMode="auto">
          <a:xfrm>
            <a:off x="7237153" y="3911989"/>
            <a:ext cx="1300422" cy="2398713"/>
          </a:xfrm>
          <a:custGeom>
            <a:avLst/>
            <a:gdLst>
              <a:gd name="T0" fmla="*/ 732 w 920"/>
              <a:gd name="T1" fmla="*/ 22 h 1697"/>
              <a:gd name="T2" fmla="*/ 694 w 920"/>
              <a:gd name="T3" fmla="*/ 22 h 1697"/>
              <a:gd name="T4" fmla="*/ 683 w 920"/>
              <a:gd name="T5" fmla="*/ 50 h 1697"/>
              <a:gd name="T6" fmla="*/ 653 w 920"/>
              <a:gd name="T7" fmla="*/ 63 h 1697"/>
              <a:gd name="T8" fmla="*/ 640 w 920"/>
              <a:gd name="T9" fmla="*/ 94 h 1697"/>
              <a:gd name="T10" fmla="*/ 630 w 920"/>
              <a:gd name="T11" fmla="*/ 208 h 1697"/>
              <a:gd name="T12" fmla="*/ 592 w 920"/>
              <a:gd name="T13" fmla="*/ 266 h 1697"/>
              <a:gd name="T14" fmla="*/ 480 w 920"/>
              <a:gd name="T15" fmla="*/ 342 h 1697"/>
              <a:gd name="T16" fmla="*/ 440 w 920"/>
              <a:gd name="T17" fmla="*/ 508 h 1697"/>
              <a:gd name="T18" fmla="*/ 427 w 920"/>
              <a:gd name="T19" fmla="*/ 705 h 1697"/>
              <a:gd name="T20" fmla="*/ 383 w 920"/>
              <a:gd name="T21" fmla="*/ 810 h 1697"/>
              <a:gd name="T22" fmla="*/ 302 w 920"/>
              <a:gd name="T23" fmla="*/ 856 h 1697"/>
              <a:gd name="T24" fmla="*/ 82 w 920"/>
              <a:gd name="T25" fmla="*/ 989 h 1697"/>
              <a:gd name="T26" fmla="*/ 72 w 920"/>
              <a:gd name="T27" fmla="*/ 1075 h 1697"/>
              <a:gd name="T28" fmla="*/ 129 w 920"/>
              <a:gd name="T29" fmla="*/ 1300 h 1697"/>
              <a:gd name="T30" fmla="*/ 158 w 920"/>
              <a:gd name="T31" fmla="*/ 1380 h 1697"/>
              <a:gd name="T32" fmla="*/ 120 w 920"/>
              <a:gd name="T33" fmla="*/ 1425 h 1697"/>
              <a:gd name="T34" fmla="*/ 7 w 920"/>
              <a:gd name="T35" fmla="*/ 1482 h 1697"/>
              <a:gd name="T36" fmla="*/ 28 w 920"/>
              <a:gd name="T37" fmla="*/ 1504 h 1697"/>
              <a:gd name="T38" fmla="*/ 226 w 920"/>
              <a:gd name="T39" fmla="*/ 1512 h 1697"/>
              <a:gd name="T40" fmla="*/ 273 w 920"/>
              <a:gd name="T41" fmla="*/ 1491 h 1697"/>
              <a:gd name="T42" fmla="*/ 242 w 920"/>
              <a:gd name="T43" fmla="*/ 1393 h 1697"/>
              <a:gd name="T44" fmla="*/ 226 w 920"/>
              <a:gd name="T45" fmla="*/ 1261 h 1697"/>
              <a:gd name="T46" fmla="*/ 246 w 920"/>
              <a:gd name="T47" fmla="*/ 1098 h 1697"/>
              <a:gd name="T48" fmla="*/ 275 w 920"/>
              <a:gd name="T49" fmla="*/ 1310 h 1697"/>
              <a:gd name="T50" fmla="*/ 282 w 920"/>
              <a:gd name="T51" fmla="*/ 1519 h 1697"/>
              <a:gd name="T52" fmla="*/ 182 w 920"/>
              <a:gd name="T53" fmla="*/ 1608 h 1697"/>
              <a:gd name="T54" fmla="*/ 103 w 920"/>
              <a:gd name="T55" fmla="*/ 1674 h 1697"/>
              <a:gd name="T56" fmla="*/ 196 w 920"/>
              <a:gd name="T57" fmla="*/ 1692 h 1697"/>
              <a:gd name="T58" fmla="*/ 235 w 920"/>
              <a:gd name="T59" fmla="*/ 1697 h 1697"/>
              <a:gd name="T60" fmla="*/ 352 w 920"/>
              <a:gd name="T61" fmla="*/ 1626 h 1697"/>
              <a:gd name="T62" fmla="*/ 377 w 920"/>
              <a:gd name="T63" fmla="*/ 1565 h 1697"/>
              <a:gd name="T64" fmla="*/ 397 w 920"/>
              <a:gd name="T65" fmla="*/ 1347 h 1697"/>
              <a:gd name="T66" fmla="*/ 433 w 920"/>
              <a:gd name="T67" fmla="*/ 1149 h 1697"/>
              <a:gd name="T68" fmla="*/ 568 w 920"/>
              <a:gd name="T69" fmla="*/ 1088 h 1697"/>
              <a:gd name="T70" fmla="*/ 751 w 920"/>
              <a:gd name="T71" fmla="*/ 1032 h 1697"/>
              <a:gd name="T72" fmla="*/ 792 w 920"/>
              <a:gd name="T73" fmla="*/ 908 h 1697"/>
              <a:gd name="T74" fmla="*/ 812 w 920"/>
              <a:gd name="T75" fmla="*/ 742 h 1697"/>
              <a:gd name="T76" fmla="*/ 839 w 920"/>
              <a:gd name="T77" fmla="*/ 967 h 1697"/>
              <a:gd name="T78" fmla="*/ 811 w 920"/>
              <a:gd name="T79" fmla="*/ 1057 h 1697"/>
              <a:gd name="T80" fmla="*/ 807 w 920"/>
              <a:gd name="T81" fmla="*/ 1121 h 1697"/>
              <a:gd name="T82" fmla="*/ 820 w 920"/>
              <a:gd name="T83" fmla="*/ 1149 h 1697"/>
              <a:gd name="T84" fmla="*/ 836 w 920"/>
              <a:gd name="T85" fmla="*/ 1132 h 1697"/>
              <a:gd name="T86" fmla="*/ 834 w 920"/>
              <a:gd name="T87" fmla="*/ 1160 h 1697"/>
              <a:gd name="T88" fmla="*/ 857 w 920"/>
              <a:gd name="T89" fmla="*/ 1155 h 1697"/>
              <a:gd name="T90" fmla="*/ 904 w 920"/>
              <a:gd name="T91" fmla="*/ 1139 h 1697"/>
              <a:gd name="T92" fmla="*/ 920 w 920"/>
              <a:gd name="T93" fmla="*/ 1066 h 1697"/>
              <a:gd name="T94" fmla="*/ 902 w 920"/>
              <a:gd name="T95" fmla="*/ 998 h 1697"/>
              <a:gd name="T96" fmla="*/ 893 w 920"/>
              <a:gd name="T97" fmla="*/ 684 h 1697"/>
              <a:gd name="T98" fmla="*/ 894 w 920"/>
              <a:gd name="T99" fmla="*/ 419 h 1697"/>
              <a:gd name="T100" fmla="*/ 867 w 920"/>
              <a:gd name="T101" fmla="*/ 332 h 1697"/>
              <a:gd name="T102" fmla="*/ 869 w 920"/>
              <a:gd name="T103" fmla="*/ 234 h 1697"/>
              <a:gd name="T104" fmla="*/ 898 w 920"/>
              <a:gd name="T105" fmla="*/ 198 h 1697"/>
              <a:gd name="T106" fmla="*/ 910 w 920"/>
              <a:gd name="T107" fmla="*/ 165 h 1697"/>
              <a:gd name="T108" fmla="*/ 896 w 920"/>
              <a:gd name="T109" fmla="*/ 72 h 1697"/>
              <a:gd name="T110" fmla="*/ 853 w 920"/>
              <a:gd name="T111" fmla="*/ 11 h 1697"/>
              <a:gd name="T112" fmla="*/ 816 w 920"/>
              <a:gd name="T113" fmla="*/ 1 h 1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20" h="1697">
                <a:moveTo>
                  <a:pt x="774" y="16"/>
                </a:moveTo>
                <a:lnTo>
                  <a:pt x="774" y="16"/>
                </a:lnTo>
                <a:lnTo>
                  <a:pt x="763" y="19"/>
                </a:lnTo>
                <a:lnTo>
                  <a:pt x="751" y="20"/>
                </a:lnTo>
                <a:lnTo>
                  <a:pt x="738" y="22"/>
                </a:lnTo>
                <a:lnTo>
                  <a:pt x="738" y="22"/>
                </a:lnTo>
                <a:lnTo>
                  <a:pt x="732" y="22"/>
                </a:lnTo>
                <a:lnTo>
                  <a:pt x="725" y="20"/>
                </a:lnTo>
                <a:lnTo>
                  <a:pt x="712" y="16"/>
                </a:lnTo>
                <a:lnTo>
                  <a:pt x="703" y="14"/>
                </a:lnTo>
                <a:lnTo>
                  <a:pt x="699" y="14"/>
                </a:lnTo>
                <a:lnTo>
                  <a:pt x="697" y="16"/>
                </a:lnTo>
                <a:lnTo>
                  <a:pt x="697" y="16"/>
                </a:lnTo>
                <a:lnTo>
                  <a:pt x="694" y="22"/>
                </a:lnTo>
                <a:lnTo>
                  <a:pt x="693" y="25"/>
                </a:lnTo>
                <a:lnTo>
                  <a:pt x="693" y="29"/>
                </a:lnTo>
                <a:lnTo>
                  <a:pt x="692" y="32"/>
                </a:lnTo>
                <a:lnTo>
                  <a:pt x="692" y="32"/>
                </a:lnTo>
                <a:lnTo>
                  <a:pt x="690" y="36"/>
                </a:lnTo>
                <a:lnTo>
                  <a:pt x="688" y="42"/>
                </a:lnTo>
                <a:lnTo>
                  <a:pt x="683" y="50"/>
                </a:lnTo>
                <a:lnTo>
                  <a:pt x="680" y="54"/>
                </a:lnTo>
                <a:lnTo>
                  <a:pt x="676" y="58"/>
                </a:lnTo>
                <a:lnTo>
                  <a:pt x="676" y="58"/>
                </a:lnTo>
                <a:lnTo>
                  <a:pt x="671" y="60"/>
                </a:lnTo>
                <a:lnTo>
                  <a:pt x="666" y="62"/>
                </a:lnTo>
                <a:lnTo>
                  <a:pt x="659" y="62"/>
                </a:lnTo>
                <a:lnTo>
                  <a:pt x="653" y="63"/>
                </a:lnTo>
                <a:lnTo>
                  <a:pt x="648" y="66"/>
                </a:lnTo>
                <a:lnTo>
                  <a:pt x="645" y="68"/>
                </a:lnTo>
                <a:lnTo>
                  <a:pt x="643" y="72"/>
                </a:lnTo>
                <a:lnTo>
                  <a:pt x="641" y="76"/>
                </a:lnTo>
                <a:lnTo>
                  <a:pt x="640" y="81"/>
                </a:lnTo>
                <a:lnTo>
                  <a:pt x="640" y="94"/>
                </a:lnTo>
                <a:lnTo>
                  <a:pt x="640" y="94"/>
                </a:lnTo>
                <a:lnTo>
                  <a:pt x="643" y="117"/>
                </a:lnTo>
                <a:lnTo>
                  <a:pt x="644" y="129"/>
                </a:lnTo>
                <a:lnTo>
                  <a:pt x="645" y="134"/>
                </a:lnTo>
                <a:lnTo>
                  <a:pt x="645" y="141"/>
                </a:lnTo>
                <a:lnTo>
                  <a:pt x="645" y="141"/>
                </a:lnTo>
                <a:lnTo>
                  <a:pt x="640" y="169"/>
                </a:lnTo>
                <a:lnTo>
                  <a:pt x="630" y="208"/>
                </a:lnTo>
                <a:lnTo>
                  <a:pt x="630" y="208"/>
                </a:lnTo>
                <a:lnTo>
                  <a:pt x="623" y="227"/>
                </a:lnTo>
                <a:lnTo>
                  <a:pt x="616" y="243"/>
                </a:lnTo>
                <a:lnTo>
                  <a:pt x="608" y="256"/>
                </a:lnTo>
                <a:lnTo>
                  <a:pt x="604" y="260"/>
                </a:lnTo>
                <a:lnTo>
                  <a:pt x="604" y="260"/>
                </a:lnTo>
                <a:lnTo>
                  <a:pt x="592" y="266"/>
                </a:lnTo>
                <a:lnTo>
                  <a:pt x="568" y="280"/>
                </a:lnTo>
                <a:lnTo>
                  <a:pt x="516" y="311"/>
                </a:lnTo>
                <a:lnTo>
                  <a:pt x="516" y="311"/>
                </a:lnTo>
                <a:lnTo>
                  <a:pt x="507" y="318"/>
                </a:lnTo>
                <a:lnTo>
                  <a:pt x="498" y="326"/>
                </a:lnTo>
                <a:lnTo>
                  <a:pt x="489" y="333"/>
                </a:lnTo>
                <a:lnTo>
                  <a:pt x="480" y="342"/>
                </a:lnTo>
                <a:lnTo>
                  <a:pt x="467" y="359"/>
                </a:lnTo>
                <a:lnTo>
                  <a:pt x="462" y="367"/>
                </a:lnTo>
                <a:lnTo>
                  <a:pt x="459" y="374"/>
                </a:lnTo>
                <a:lnTo>
                  <a:pt x="459" y="374"/>
                </a:lnTo>
                <a:lnTo>
                  <a:pt x="457" y="389"/>
                </a:lnTo>
                <a:lnTo>
                  <a:pt x="452" y="420"/>
                </a:lnTo>
                <a:lnTo>
                  <a:pt x="440" y="508"/>
                </a:lnTo>
                <a:lnTo>
                  <a:pt x="423" y="632"/>
                </a:lnTo>
                <a:lnTo>
                  <a:pt x="423" y="632"/>
                </a:lnTo>
                <a:lnTo>
                  <a:pt x="424" y="643"/>
                </a:lnTo>
                <a:lnTo>
                  <a:pt x="427" y="666"/>
                </a:lnTo>
                <a:lnTo>
                  <a:pt x="428" y="679"/>
                </a:lnTo>
                <a:lnTo>
                  <a:pt x="428" y="693"/>
                </a:lnTo>
                <a:lnTo>
                  <a:pt x="427" y="705"/>
                </a:lnTo>
                <a:lnTo>
                  <a:pt x="423" y="715"/>
                </a:lnTo>
                <a:lnTo>
                  <a:pt x="423" y="715"/>
                </a:lnTo>
                <a:lnTo>
                  <a:pt x="413" y="737"/>
                </a:lnTo>
                <a:lnTo>
                  <a:pt x="401" y="766"/>
                </a:lnTo>
                <a:lnTo>
                  <a:pt x="387" y="803"/>
                </a:lnTo>
                <a:lnTo>
                  <a:pt x="387" y="803"/>
                </a:lnTo>
                <a:lnTo>
                  <a:pt x="383" y="810"/>
                </a:lnTo>
                <a:lnTo>
                  <a:pt x="374" y="817"/>
                </a:lnTo>
                <a:lnTo>
                  <a:pt x="361" y="826"/>
                </a:lnTo>
                <a:lnTo>
                  <a:pt x="353" y="830"/>
                </a:lnTo>
                <a:lnTo>
                  <a:pt x="346" y="834"/>
                </a:lnTo>
                <a:lnTo>
                  <a:pt x="346" y="834"/>
                </a:lnTo>
                <a:lnTo>
                  <a:pt x="330" y="842"/>
                </a:lnTo>
                <a:lnTo>
                  <a:pt x="302" y="856"/>
                </a:lnTo>
                <a:lnTo>
                  <a:pt x="222" y="899"/>
                </a:lnTo>
                <a:lnTo>
                  <a:pt x="179" y="925"/>
                </a:lnTo>
                <a:lnTo>
                  <a:pt x="139" y="949"/>
                </a:lnTo>
                <a:lnTo>
                  <a:pt x="105" y="971"/>
                </a:lnTo>
                <a:lnTo>
                  <a:pt x="93" y="980"/>
                </a:lnTo>
                <a:lnTo>
                  <a:pt x="82" y="989"/>
                </a:lnTo>
                <a:lnTo>
                  <a:pt x="82" y="989"/>
                </a:lnTo>
                <a:lnTo>
                  <a:pt x="78" y="993"/>
                </a:lnTo>
                <a:lnTo>
                  <a:pt x="76" y="1000"/>
                </a:lnTo>
                <a:lnTo>
                  <a:pt x="73" y="1006"/>
                </a:lnTo>
                <a:lnTo>
                  <a:pt x="72" y="1014"/>
                </a:lnTo>
                <a:lnTo>
                  <a:pt x="69" y="1031"/>
                </a:lnTo>
                <a:lnTo>
                  <a:pt x="69" y="1052"/>
                </a:lnTo>
                <a:lnTo>
                  <a:pt x="72" y="1075"/>
                </a:lnTo>
                <a:lnTo>
                  <a:pt x="76" y="1099"/>
                </a:lnTo>
                <a:lnTo>
                  <a:pt x="81" y="1124"/>
                </a:lnTo>
                <a:lnTo>
                  <a:pt x="86" y="1150"/>
                </a:lnTo>
                <a:lnTo>
                  <a:pt x="99" y="1202"/>
                </a:lnTo>
                <a:lnTo>
                  <a:pt x="112" y="1247"/>
                </a:lnTo>
                <a:lnTo>
                  <a:pt x="129" y="1300"/>
                </a:lnTo>
                <a:lnTo>
                  <a:pt x="129" y="1300"/>
                </a:lnTo>
                <a:lnTo>
                  <a:pt x="133" y="1310"/>
                </a:lnTo>
                <a:lnTo>
                  <a:pt x="139" y="1323"/>
                </a:lnTo>
                <a:lnTo>
                  <a:pt x="145" y="1337"/>
                </a:lnTo>
                <a:lnTo>
                  <a:pt x="152" y="1352"/>
                </a:lnTo>
                <a:lnTo>
                  <a:pt x="157" y="1366"/>
                </a:lnTo>
                <a:lnTo>
                  <a:pt x="158" y="1374"/>
                </a:lnTo>
                <a:lnTo>
                  <a:pt x="158" y="1380"/>
                </a:lnTo>
                <a:lnTo>
                  <a:pt x="158" y="1387"/>
                </a:lnTo>
                <a:lnTo>
                  <a:pt x="157" y="1393"/>
                </a:lnTo>
                <a:lnTo>
                  <a:pt x="153" y="1398"/>
                </a:lnTo>
                <a:lnTo>
                  <a:pt x="149" y="1403"/>
                </a:lnTo>
                <a:lnTo>
                  <a:pt x="149" y="1403"/>
                </a:lnTo>
                <a:lnTo>
                  <a:pt x="136" y="1414"/>
                </a:lnTo>
                <a:lnTo>
                  <a:pt x="120" y="1425"/>
                </a:lnTo>
                <a:lnTo>
                  <a:pt x="99" y="1437"/>
                </a:lnTo>
                <a:lnTo>
                  <a:pt x="78" y="1449"/>
                </a:lnTo>
                <a:lnTo>
                  <a:pt x="41" y="1467"/>
                </a:lnTo>
                <a:lnTo>
                  <a:pt x="20" y="1476"/>
                </a:lnTo>
                <a:lnTo>
                  <a:pt x="20" y="1476"/>
                </a:lnTo>
                <a:lnTo>
                  <a:pt x="12" y="1478"/>
                </a:lnTo>
                <a:lnTo>
                  <a:pt x="7" y="1482"/>
                </a:lnTo>
                <a:lnTo>
                  <a:pt x="2" y="1486"/>
                </a:lnTo>
                <a:lnTo>
                  <a:pt x="0" y="1491"/>
                </a:lnTo>
                <a:lnTo>
                  <a:pt x="0" y="1491"/>
                </a:lnTo>
                <a:lnTo>
                  <a:pt x="0" y="1494"/>
                </a:lnTo>
                <a:lnTo>
                  <a:pt x="2" y="1497"/>
                </a:lnTo>
                <a:lnTo>
                  <a:pt x="14" y="1500"/>
                </a:lnTo>
                <a:lnTo>
                  <a:pt x="28" y="1504"/>
                </a:lnTo>
                <a:lnTo>
                  <a:pt x="41" y="1507"/>
                </a:lnTo>
                <a:lnTo>
                  <a:pt x="41" y="1507"/>
                </a:lnTo>
                <a:lnTo>
                  <a:pt x="103" y="1510"/>
                </a:lnTo>
                <a:lnTo>
                  <a:pt x="148" y="1512"/>
                </a:lnTo>
                <a:lnTo>
                  <a:pt x="191" y="1512"/>
                </a:lnTo>
                <a:lnTo>
                  <a:pt x="191" y="1512"/>
                </a:lnTo>
                <a:lnTo>
                  <a:pt x="226" y="1512"/>
                </a:lnTo>
                <a:lnTo>
                  <a:pt x="240" y="1511"/>
                </a:lnTo>
                <a:lnTo>
                  <a:pt x="251" y="1508"/>
                </a:lnTo>
                <a:lnTo>
                  <a:pt x="260" y="1506"/>
                </a:lnTo>
                <a:lnTo>
                  <a:pt x="268" y="1502"/>
                </a:lnTo>
                <a:lnTo>
                  <a:pt x="271" y="1498"/>
                </a:lnTo>
                <a:lnTo>
                  <a:pt x="272" y="1495"/>
                </a:lnTo>
                <a:lnTo>
                  <a:pt x="273" y="1491"/>
                </a:lnTo>
                <a:lnTo>
                  <a:pt x="273" y="1486"/>
                </a:lnTo>
                <a:lnTo>
                  <a:pt x="273" y="1486"/>
                </a:lnTo>
                <a:lnTo>
                  <a:pt x="272" y="1476"/>
                </a:lnTo>
                <a:lnTo>
                  <a:pt x="269" y="1463"/>
                </a:lnTo>
                <a:lnTo>
                  <a:pt x="260" y="1437"/>
                </a:lnTo>
                <a:lnTo>
                  <a:pt x="250" y="1411"/>
                </a:lnTo>
                <a:lnTo>
                  <a:pt x="242" y="1393"/>
                </a:lnTo>
                <a:lnTo>
                  <a:pt x="242" y="1393"/>
                </a:lnTo>
                <a:lnTo>
                  <a:pt x="240" y="1385"/>
                </a:lnTo>
                <a:lnTo>
                  <a:pt x="237" y="1375"/>
                </a:lnTo>
                <a:lnTo>
                  <a:pt x="233" y="1350"/>
                </a:lnTo>
                <a:lnTo>
                  <a:pt x="227" y="1284"/>
                </a:lnTo>
                <a:lnTo>
                  <a:pt x="227" y="1284"/>
                </a:lnTo>
                <a:lnTo>
                  <a:pt x="226" y="1261"/>
                </a:lnTo>
                <a:lnTo>
                  <a:pt x="227" y="1231"/>
                </a:lnTo>
                <a:lnTo>
                  <a:pt x="229" y="1199"/>
                </a:lnTo>
                <a:lnTo>
                  <a:pt x="233" y="1164"/>
                </a:lnTo>
                <a:lnTo>
                  <a:pt x="240" y="1107"/>
                </a:lnTo>
                <a:lnTo>
                  <a:pt x="242" y="1083"/>
                </a:lnTo>
                <a:lnTo>
                  <a:pt x="242" y="1083"/>
                </a:lnTo>
                <a:lnTo>
                  <a:pt x="246" y="1098"/>
                </a:lnTo>
                <a:lnTo>
                  <a:pt x="254" y="1138"/>
                </a:lnTo>
                <a:lnTo>
                  <a:pt x="263" y="1190"/>
                </a:lnTo>
                <a:lnTo>
                  <a:pt x="266" y="1217"/>
                </a:lnTo>
                <a:lnTo>
                  <a:pt x="268" y="1243"/>
                </a:lnTo>
                <a:lnTo>
                  <a:pt x="268" y="1243"/>
                </a:lnTo>
                <a:lnTo>
                  <a:pt x="271" y="1273"/>
                </a:lnTo>
                <a:lnTo>
                  <a:pt x="275" y="1310"/>
                </a:lnTo>
                <a:lnTo>
                  <a:pt x="280" y="1352"/>
                </a:lnTo>
                <a:lnTo>
                  <a:pt x="285" y="1394"/>
                </a:lnTo>
                <a:lnTo>
                  <a:pt x="288" y="1437"/>
                </a:lnTo>
                <a:lnTo>
                  <a:pt x="289" y="1476"/>
                </a:lnTo>
                <a:lnTo>
                  <a:pt x="288" y="1493"/>
                </a:lnTo>
                <a:lnTo>
                  <a:pt x="286" y="1507"/>
                </a:lnTo>
                <a:lnTo>
                  <a:pt x="282" y="1519"/>
                </a:lnTo>
                <a:lnTo>
                  <a:pt x="278" y="1528"/>
                </a:lnTo>
                <a:lnTo>
                  <a:pt x="278" y="1528"/>
                </a:lnTo>
                <a:lnTo>
                  <a:pt x="272" y="1535"/>
                </a:lnTo>
                <a:lnTo>
                  <a:pt x="263" y="1544"/>
                </a:lnTo>
                <a:lnTo>
                  <a:pt x="241" y="1565"/>
                </a:lnTo>
                <a:lnTo>
                  <a:pt x="213" y="1586"/>
                </a:lnTo>
                <a:lnTo>
                  <a:pt x="182" y="1608"/>
                </a:lnTo>
                <a:lnTo>
                  <a:pt x="127" y="1647"/>
                </a:lnTo>
                <a:lnTo>
                  <a:pt x="111" y="1660"/>
                </a:lnTo>
                <a:lnTo>
                  <a:pt x="105" y="1665"/>
                </a:lnTo>
                <a:lnTo>
                  <a:pt x="103" y="1667"/>
                </a:lnTo>
                <a:lnTo>
                  <a:pt x="103" y="1667"/>
                </a:lnTo>
                <a:lnTo>
                  <a:pt x="103" y="1671"/>
                </a:lnTo>
                <a:lnTo>
                  <a:pt x="103" y="1674"/>
                </a:lnTo>
                <a:lnTo>
                  <a:pt x="105" y="1676"/>
                </a:lnTo>
                <a:lnTo>
                  <a:pt x="108" y="1678"/>
                </a:lnTo>
                <a:lnTo>
                  <a:pt x="120" y="1680"/>
                </a:lnTo>
                <a:lnTo>
                  <a:pt x="139" y="1683"/>
                </a:lnTo>
                <a:lnTo>
                  <a:pt x="139" y="1683"/>
                </a:lnTo>
                <a:lnTo>
                  <a:pt x="179" y="1689"/>
                </a:lnTo>
                <a:lnTo>
                  <a:pt x="196" y="1692"/>
                </a:lnTo>
                <a:lnTo>
                  <a:pt x="211" y="1693"/>
                </a:lnTo>
                <a:lnTo>
                  <a:pt x="211" y="1693"/>
                </a:lnTo>
                <a:lnTo>
                  <a:pt x="218" y="1695"/>
                </a:lnTo>
                <a:lnTo>
                  <a:pt x="222" y="1696"/>
                </a:lnTo>
                <a:lnTo>
                  <a:pt x="226" y="1697"/>
                </a:lnTo>
                <a:lnTo>
                  <a:pt x="229" y="1697"/>
                </a:lnTo>
                <a:lnTo>
                  <a:pt x="235" y="1697"/>
                </a:lnTo>
                <a:lnTo>
                  <a:pt x="242" y="1693"/>
                </a:lnTo>
                <a:lnTo>
                  <a:pt x="255" y="1688"/>
                </a:lnTo>
                <a:lnTo>
                  <a:pt x="273" y="1678"/>
                </a:lnTo>
                <a:lnTo>
                  <a:pt x="273" y="1678"/>
                </a:lnTo>
                <a:lnTo>
                  <a:pt x="312" y="1654"/>
                </a:lnTo>
                <a:lnTo>
                  <a:pt x="340" y="1635"/>
                </a:lnTo>
                <a:lnTo>
                  <a:pt x="352" y="1626"/>
                </a:lnTo>
                <a:lnTo>
                  <a:pt x="361" y="1618"/>
                </a:lnTo>
                <a:lnTo>
                  <a:pt x="368" y="1612"/>
                </a:lnTo>
                <a:lnTo>
                  <a:pt x="371" y="1605"/>
                </a:lnTo>
                <a:lnTo>
                  <a:pt x="371" y="1605"/>
                </a:lnTo>
                <a:lnTo>
                  <a:pt x="374" y="1599"/>
                </a:lnTo>
                <a:lnTo>
                  <a:pt x="375" y="1590"/>
                </a:lnTo>
                <a:lnTo>
                  <a:pt x="377" y="1565"/>
                </a:lnTo>
                <a:lnTo>
                  <a:pt x="377" y="1537"/>
                </a:lnTo>
                <a:lnTo>
                  <a:pt x="377" y="1507"/>
                </a:lnTo>
                <a:lnTo>
                  <a:pt x="377" y="1507"/>
                </a:lnTo>
                <a:lnTo>
                  <a:pt x="379" y="1475"/>
                </a:lnTo>
                <a:lnTo>
                  <a:pt x="384" y="1437"/>
                </a:lnTo>
                <a:lnTo>
                  <a:pt x="397" y="1347"/>
                </a:lnTo>
                <a:lnTo>
                  <a:pt x="397" y="1347"/>
                </a:lnTo>
                <a:lnTo>
                  <a:pt x="411" y="1246"/>
                </a:lnTo>
                <a:lnTo>
                  <a:pt x="423" y="1171"/>
                </a:lnTo>
                <a:lnTo>
                  <a:pt x="423" y="1171"/>
                </a:lnTo>
                <a:lnTo>
                  <a:pt x="424" y="1165"/>
                </a:lnTo>
                <a:lnTo>
                  <a:pt x="427" y="1159"/>
                </a:lnTo>
                <a:lnTo>
                  <a:pt x="430" y="1154"/>
                </a:lnTo>
                <a:lnTo>
                  <a:pt x="433" y="1149"/>
                </a:lnTo>
                <a:lnTo>
                  <a:pt x="445" y="1138"/>
                </a:lnTo>
                <a:lnTo>
                  <a:pt x="459" y="1128"/>
                </a:lnTo>
                <a:lnTo>
                  <a:pt x="479" y="1118"/>
                </a:lnTo>
                <a:lnTo>
                  <a:pt x="503" y="1107"/>
                </a:lnTo>
                <a:lnTo>
                  <a:pt x="533" y="1098"/>
                </a:lnTo>
                <a:lnTo>
                  <a:pt x="568" y="1088"/>
                </a:lnTo>
                <a:lnTo>
                  <a:pt x="568" y="1088"/>
                </a:lnTo>
                <a:lnTo>
                  <a:pt x="690" y="1057"/>
                </a:lnTo>
                <a:lnTo>
                  <a:pt x="711" y="1052"/>
                </a:lnTo>
                <a:lnTo>
                  <a:pt x="728" y="1046"/>
                </a:lnTo>
                <a:lnTo>
                  <a:pt x="741" y="1041"/>
                </a:lnTo>
                <a:lnTo>
                  <a:pt x="749" y="1036"/>
                </a:lnTo>
                <a:lnTo>
                  <a:pt x="749" y="1036"/>
                </a:lnTo>
                <a:lnTo>
                  <a:pt x="751" y="1032"/>
                </a:lnTo>
                <a:lnTo>
                  <a:pt x="755" y="1028"/>
                </a:lnTo>
                <a:lnTo>
                  <a:pt x="761" y="1013"/>
                </a:lnTo>
                <a:lnTo>
                  <a:pt x="768" y="995"/>
                </a:lnTo>
                <a:lnTo>
                  <a:pt x="776" y="973"/>
                </a:lnTo>
                <a:lnTo>
                  <a:pt x="782" y="951"/>
                </a:lnTo>
                <a:lnTo>
                  <a:pt x="789" y="927"/>
                </a:lnTo>
                <a:lnTo>
                  <a:pt x="792" y="908"/>
                </a:lnTo>
                <a:lnTo>
                  <a:pt x="795" y="891"/>
                </a:lnTo>
                <a:lnTo>
                  <a:pt x="795" y="891"/>
                </a:lnTo>
                <a:lnTo>
                  <a:pt x="798" y="842"/>
                </a:lnTo>
                <a:lnTo>
                  <a:pt x="799" y="768"/>
                </a:lnTo>
                <a:lnTo>
                  <a:pt x="800" y="674"/>
                </a:lnTo>
                <a:lnTo>
                  <a:pt x="800" y="674"/>
                </a:lnTo>
                <a:lnTo>
                  <a:pt x="812" y="742"/>
                </a:lnTo>
                <a:lnTo>
                  <a:pt x="821" y="798"/>
                </a:lnTo>
                <a:lnTo>
                  <a:pt x="826" y="839"/>
                </a:lnTo>
                <a:lnTo>
                  <a:pt x="826" y="839"/>
                </a:lnTo>
                <a:lnTo>
                  <a:pt x="831" y="877"/>
                </a:lnTo>
                <a:lnTo>
                  <a:pt x="836" y="925"/>
                </a:lnTo>
                <a:lnTo>
                  <a:pt x="838" y="948"/>
                </a:lnTo>
                <a:lnTo>
                  <a:pt x="839" y="967"/>
                </a:lnTo>
                <a:lnTo>
                  <a:pt x="839" y="984"/>
                </a:lnTo>
                <a:lnTo>
                  <a:pt x="838" y="991"/>
                </a:lnTo>
                <a:lnTo>
                  <a:pt x="836" y="995"/>
                </a:lnTo>
                <a:lnTo>
                  <a:pt x="836" y="995"/>
                </a:lnTo>
                <a:lnTo>
                  <a:pt x="822" y="1022"/>
                </a:lnTo>
                <a:lnTo>
                  <a:pt x="816" y="1039"/>
                </a:lnTo>
                <a:lnTo>
                  <a:pt x="811" y="1057"/>
                </a:lnTo>
                <a:lnTo>
                  <a:pt x="811" y="1057"/>
                </a:lnTo>
                <a:lnTo>
                  <a:pt x="807" y="1070"/>
                </a:lnTo>
                <a:lnTo>
                  <a:pt x="805" y="1075"/>
                </a:lnTo>
                <a:lnTo>
                  <a:pt x="804" y="1081"/>
                </a:lnTo>
                <a:lnTo>
                  <a:pt x="805" y="1098"/>
                </a:lnTo>
                <a:lnTo>
                  <a:pt x="805" y="1098"/>
                </a:lnTo>
                <a:lnTo>
                  <a:pt x="807" y="1121"/>
                </a:lnTo>
                <a:lnTo>
                  <a:pt x="808" y="1137"/>
                </a:lnTo>
                <a:lnTo>
                  <a:pt x="809" y="1142"/>
                </a:lnTo>
                <a:lnTo>
                  <a:pt x="811" y="1147"/>
                </a:lnTo>
                <a:lnTo>
                  <a:pt x="813" y="1149"/>
                </a:lnTo>
                <a:lnTo>
                  <a:pt x="816" y="1150"/>
                </a:lnTo>
                <a:lnTo>
                  <a:pt x="816" y="1150"/>
                </a:lnTo>
                <a:lnTo>
                  <a:pt x="820" y="1149"/>
                </a:lnTo>
                <a:lnTo>
                  <a:pt x="822" y="1146"/>
                </a:lnTo>
                <a:lnTo>
                  <a:pt x="829" y="1138"/>
                </a:lnTo>
                <a:lnTo>
                  <a:pt x="834" y="1130"/>
                </a:lnTo>
                <a:lnTo>
                  <a:pt x="835" y="1129"/>
                </a:lnTo>
                <a:lnTo>
                  <a:pt x="836" y="1129"/>
                </a:lnTo>
                <a:lnTo>
                  <a:pt x="836" y="1129"/>
                </a:lnTo>
                <a:lnTo>
                  <a:pt x="836" y="1132"/>
                </a:lnTo>
                <a:lnTo>
                  <a:pt x="835" y="1136"/>
                </a:lnTo>
                <a:lnTo>
                  <a:pt x="831" y="1145"/>
                </a:lnTo>
                <a:lnTo>
                  <a:pt x="829" y="1155"/>
                </a:lnTo>
                <a:lnTo>
                  <a:pt x="829" y="1159"/>
                </a:lnTo>
                <a:lnTo>
                  <a:pt x="831" y="1160"/>
                </a:lnTo>
                <a:lnTo>
                  <a:pt x="831" y="1160"/>
                </a:lnTo>
                <a:lnTo>
                  <a:pt x="834" y="1160"/>
                </a:lnTo>
                <a:lnTo>
                  <a:pt x="835" y="1160"/>
                </a:lnTo>
                <a:lnTo>
                  <a:pt x="839" y="1158"/>
                </a:lnTo>
                <a:lnTo>
                  <a:pt x="840" y="1155"/>
                </a:lnTo>
                <a:lnTo>
                  <a:pt x="844" y="1155"/>
                </a:lnTo>
                <a:lnTo>
                  <a:pt x="849" y="1154"/>
                </a:lnTo>
                <a:lnTo>
                  <a:pt x="857" y="1155"/>
                </a:lnTo>
                <a:lnTo>
                  <a:pt x="857" y="1155"/>
                </a:lnTo>
                <a:lnTo>
                  <a:pt x="873" y="1158"/>
                </a:lnTo>
                <a:lnTo>
                  <a:pt x="878" y="1159"/>
                </a:lnTo>
                <a:lnTo>
                  <a:pt x="884" y="1158"/>
                </a:lnTo>
                <a:lnTo>
                  <a:pt x="889" y="1156"/>
                </a:lnTo>
                <a:lnTo>
                  <a:pt x="893" y="1152"/>
                </a:lnTo>
                <a:lnTo>
                  <a:pt x="898" y="1147"/>
                </a:lnTo>
                <a:lnTo>
                  <a:pt x="904" y="1139"/>
                </a:lnTo>
                <a:lnTo>
                  <a:pt x="904" y="1139"/>
                </a:lnTo>
                <a:lnTo>
                  <a:pt x="909" y="1129"/>
                </a:lnTo>
                <a:lnTo>
                  <a:pt x="913" y="1118"/>
                </a:lnTo>
                <a:lnTo>
                  <a:pt x="915" y="1105"/>
                </a:lnTo>
                <a:lnTo>
                  <a:pt x="918" y="1090"/>
                </a:lnTo>
                <a:lnTo>
                  <a:pt x="919" y="1077"/>
                </a:lnTo>
                <a:lnTo>
                  <a:pt x="920" y="1066"/>
                </a:lnTo>
                <a:lnTo>
                  <a:pt x="920" y="1055"/>
                </a:lnTo>
                <a:lnTo>
                  <a:pt x="919" y="1046"/>
                </a:lnTo>
                <a:lnTo>
                  <a:pt x="919" y="1046"/>
                </a:lnTo>
                <a:lnTo>
                  <a:pt x="916" y="1039"/>
                </a:lnTo>
                <a:lnTo>
                  <a:pt x="914" y="1032"/>
                </a:lnTo>
                <a:lnTo>
                  <a:pt x="907" y="1017"/>
                </a:lnTo>
                <a:lnTo>
                  <a:pt x="902" y="998"/>
                </a:lnTo>
                <a:lnTo>
                  <a:pt x="900" y="989"/>
                </a:lnTo>
                <a:lnTo>
                  <a:pt x="898" y="979"/>
                </a:lnTo>
                <a:lnTo>
                  <a:pt x="898" y="979"/>
                </a:lnTo>
                <a:lnTo>
                  <a:pt x="894" y="847"/>
                </a:lnTo>
                <a:lnTo>
                  <a:pt x="892" y="757"/>
                </a:lnTo>
                <a:lnTo>
                  <a:pt x="892" y="716"/>
                </a:lnTo>
                <a:lnTo>
                  <a:pt x="893" y="684"/>
                </a:lnTo>
                <a:lnTo>
                  <a:pt x="893" y="684"/>
                </a:lnTo>
                <a:lnTo>
                  <a:pt x="896" y="626"/>
                </a:lnTo>
                <a:lnTo>
                  <a:pt x="898" y="562"/>
                </a:lnTo>
                <a:lnTo>
                  <a:pt x="900" y="503"/>
                </a:lnTo>
                <a:lnTo>
                  <a:pt x="898" y="456"/>
                </a:lnTo>
                <a:lnTo>
                  <a:pt x="898" y="456"/>
                </a:lnTo>
                <a:lnTo>
                  <a:pt x="894" y="419"/>
                </a:lnTo>
                <a:lnTo>
                  <a:pt x="892" y="402"/>
                </a:lnTo>
                <a:lnTo>
                  <a:pt x="889" y="384"/>
                </a:lnTo>
                <a:lnTo>
                  <a:pt x="884" y="368"/>
                </a:lnTo>
                <a:lnTo>
                  <a:pt x="879" y="354"/>
                </a:lnTo>
                <a:lnTo>
                  <a:pt x="874" y="342"/>
                </a:lnTo>
                <a:lnTo>
                  <a:pt x="867" y="332"/>
                </a:lnTo>
                <a:lnTo>
                  <a:pt x="867" y="332"/>
                </a:lnTo>
                <a:lnTo>
                  <a:pt x="851" y="314"/>
                </a:lnTo>
                <a:lnTo>
                  <a:pt x="832" y="295"/>
                </a:lnTo>
                <a:lnTo>
                  <a:pt x="811" y="275"/>
                </a:lnTo>
                <a:lnTo>
                  <a:pt x="842" y="260"/>
                </a:lnTo>
                <a:lnTo>
                  <a:pt x="857" y="234"/>
                </a:lnTo>
                <a:lnTo>
                  <a:pt x="857" y="234"/>
                </a:lnTo>
                <a:lnTo>
                  <a:pt x="869" y="234"/>
                </a:lnTo>
                <a:lnTo>
                  <a:pt x="878" y="234"/>
                </a:lnTo>
                <a:lnTo>
                  <a:pt x="883" y="234"/>
                </a:lnTo>
                <a:lnTo>
                  <a:pt x="883" y="234"/>
                </a:lnTo>
                <a:lnTo>
                  <a:pt x="887" y="227"/>
                </a:lnTo>
                <a:lnTo>
                  <a:pt x="892" y="216"/>
                </a:lnTo>
                <a:lnTo>
                  <a:pt x="898" y="198"/>
                </a:lnTo>
                <a:lnTo>
                  <a:pt x="898" y="198"/>
                </a:lnTo>
                <a:lnTo>
                  <a:pt x="902" y="192"/>
                </a:lnTo>
                <a:lnTo>
                  <a:pt x="905" y="189"/>
                </a:lnTo>
                <a:lnTo>
                  <a:pt x="909" y="187"/>
                </a:lnTo>
                <a:lnTo>
                  <a:pt x="909" y="187"/>
                </a:lnTo>
                <a:lnTo>
                  <a:pt x="910" y="186"/>
                </a:lnTo>
                <a:lnTo>
                  <a:pt x="910" y="181"/>
                </a:lnTo>
                <a:lnTo>
                  <a:pt x="910" y="165"/>
                </a:lnTo>
                <a:lnTo>
                  <a:pt x="909" y="135"/>
                </a:lnTo>
                <a:lnTo>
                  <a:pt x="909" y="135"/>
                </a:lnTo>
                <a:lnTo>
                  <a:pt x="907" y="125"/>
                </a:lnTo>
                <a:lnTo>
                  <a:pt x="905" y="113"/>
                </a:lnTo>
                <a:lnTo>
                  <a:pt x="898" y="84"/>
                </a:lnTo>
                <a:lnTo>
                  <a:pt x="898" y="84"/>
                </a:lnTo>
                <a:lnTo>
                  <a:pt x="896" y="72"/>
                </a:lnTo>
                <a:lnTo>
                  <a:pt x="894" y="66"/>
                </a:lnTo>
                <a:lnTo>
                  <a:pt x="891" y="58"/>
                </a:lnTo>
                <a:lnTo>
                  <a:pt x="883" y="47"/>
                </a:lnTo>
                <a:lnTo>
                  <a:pt x="883" y="47"/>
                </a:lnTo>
                <a:lnTo>
                  <a:pt x="873" y="33"/>
                </a:lnTo>
                <a:lnTo>
                  <a:pt x="862" y="20"/>
                </a:lnTo>
                <a:lnTo>
                  <a:pt x="853" y="11"/>
                </a:lnTo>
                <a:lnTo>
                  <a:pt x="847" y="6"/>
                </a:lnTo>
                <a:lnTo>
                  <a:pt x="847" y="6"/>
                </a:lnTo>
                <a:lnTo>
                  <a:pt x="840" y="5"/>
                </a:lnTo>
                <a:lnTo>
                  <a:pt x="831" y="3"/>
                </a:lnTo>
                <a:lnTo>
                  <a:pt x="822" y="2"/>
                </a:lnTo>
                <a:lnTo>
                  <a:pt x="816" y="1"/>
                </a:lnTo>
                <a:lnTo>
                  <a:pt x="816" y="1"/>
                </a:lnTo>
                <a:lnTo>
                  <a:pt x="809" y="0"/>
                </a:lnTo>
                <a:lnTo>
                  <a:pt x="803" y="0"/>
                </a:lnTo>
                <a:lnTo>
                  <a:pt x="795" y="1"/>
                </a:lnTo>
                <a:lnTo>
                  <a:pt x="774" y="16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1">
            <a:extLst>
              <a:ext uri="{FF2B5EF4-FFF2-40B4-BE49-F238E27FC236}">
                <a16:creationId xmlns:a16="http://schemas.microsoft.com/office/drawing/2014/main" id="{CCDBF39D-6282-8639-9C7D-EC441F5EF91D}"/>
              </a:ext>
            </a:extLst>
          </p:cNvPr>
          <p:cNvSpPr>
            <a:spLocks noEditPoints="1"/>
          </p:cNvSpPr>
          <p:nvPr/>
        </p:nvSpPr>
        <p:spPr bwMode="auto">
          <a:xfrm>
            <a:off x="4347425" y="3810389"/>
            <a:ext cx="1255713" cy="2622550"/>
          </a:xfrm>
          <a:custGeom>
            <a:avLst/>
            <a:gdLst>
              <a:gd name="T0" fmla="*/ 330 w 791"/>
              <a:gd name="T1" fmla="*/ 264 h 1652"/>
              <a:gd name="T2" fmla="*/ 272 w 791"/>
              <a:gd name="T3" fmla="*/ 318 h 1652"/>
              <a:gd name="T4" fmla="*/ 217 w 791"/>
              <a:gd name="T5" fmla="*/ 388 h 1652"/>
              <a:gd name="T6" fmla="*/ 197 w 791"/>
              <a:gd name="T7" fmla="*/ 696 h 1652"/>
              <a:gd name="T8" fmla="*/ 134 w 791"/>
              <a:gd name="T9" fmla="*/ 952 h 1652"/>
              <a:gd name="T10" fmla="*/ 72 w 791"/>
              <a:gd name="T11" fmla="*/ 1045 h 1652"/>
              <a:gd name="T12" fmla="*/ 78 w 791"/>
              <a:gd name="T13" fmla="*/ 1260 h 1652"/>
              <a:gd name="T14" fmla="*/ 121 w 791"/>
              <a:gd name="T15" fmla="*/ 1417 h 1652"/>
              <a:gd name="T16" fmla="*/ 117 w 791"/>
              <a:gd name="T17" fmla="*/ 1497 h 1652"/>
              <a:gd name="T18" fmla="*/ 72 w 791"/>
              <a:gd name="T19" fmla="*/ 1547 h 1652"/>
              <a:gd name="T20" fmla="*/ 0 w 791"/>
              <a:gd name="T21" fmla="*/ 1596 h 1652"/>
              <a:gd name="T22" fmla="*/ 24 w 791"/>
              <a:gd name="T23" fmla="*/ 1620 h 1652"/>
              <a:gd name="T24" fmla="*/ 54 w 791"/>
              <a:gd name="T25" fmla="*/ 1625 h 1652"/>
              <a:gd name="T26" fmla="*/ 120 w 791"/>
              <a:gd name="T27" fmla="*/ 1593 h 1652"/>
              <a:gd name="T28" fmla="*/ 201 w 791"/>
              <a:gd name="T29" fmla="*/ 1563 h 1652"/>
              <a:gd name="T30" fmla="*/ 228 w 791"/>
              <a:gd name="T31" fmla="*/ 1511 h 1652"/>
              <a:gd name="T32" fmla="*/ 213 w 791"/>
              <a:gd name="T33" fmla="*/ 1323 h 1652"/>
              <a:gd name="T34" fmla="*/ 217 w 791"/>
              <a:gd name="T35" fmla="*/ 1087 h 1652"/>
              <a:gd name="T36" fmla="*/ 384 w 791"/>
              <a:gd name="T37" fmla="*/ 973 h 1652"/>
              <a:gd name="T38" fmla="*/ 433 w 791"/>
              <a:gd name="T39" fmla="*/ 968 h 1652"/>
              <a:gd name="T40" fmla="*/ 570 w 791"/>
              <a:gd name="T41" fmla="*/ 1123 h 1652"/>
              <a:gd name="T42" fmla="*/ 565 w 791"/>
              <a:gd name="T43" fmla="*/ 1217 h 1652"/>
              <a:gd name="T44" fmla="*/ 519 w 791"/>
              <a:gd name="T45" fmla="*/ 1428 h 1652"/>
              <a:gd name="T46" fmla="*/ 490 w 791"/>
              <a:gd name="T47" fmla="*/ 1563 h 1652"/>
              <a:gd name="T48" fmla="*/ 517 w 791"/>
              <a:gd name="T49" fmla="*/ 1585 h 1652"/>
              <a:gd name="T50" fmla="*/ 579 w 791"/>
              <a:gd name="T51" fmla="*/ 1646 h 1652"/>
              <a:gd name="T52" fmla="*/ 635 w 791"/>
              <a:gd name="T53" fmla="*/ 1646 h 1652"/>
              <a:gd name="T54" fmla="*/ 648 w 791"/>
              <a:gd name="T55" fmla="*/ 1643 h 1652"/>
              <a:gd name="T56" fmla="*/ 666 w 791"/>
              <a:gd name="T57" fmla="*/ 1620 h 1652"/>
              <a:gd name="T58" fmla="*/ 618 w 791"/>
              <a:gd name="T59" fmla="*/ 1542 h 1652"/>
              <a:gd name="T60" fmla="*/ 583 w 791"/>
              <a:gd name="T61" fmla="*/ 1490 h 1652"/>
              <a:gd name="T62" fmla="*/ 707 w 791"/>
              <a:gd name="T63" fmla="*/ 1268 h 1652"/>
              <a:gd name="T64" fmla="*/ 737 w 791"/>
              <a:gd name="T65" fmla="*/ 1133 h 1652"/>
              <a:gd name="T66" fmla="*/ 723 w 791"/>
              <a:gd name="T67" fmla="*/ 968 h 1652"/>
              <a:gd name="T68" fmla="*/ 747 w 791"/>
              <a:gd name="T69" fmla="*/ 944 h 1652"/>
              <a:gd name="T70" fmla="*/ 765 w 791"/>
              <a:gd name="T71" fmla="*/ 861 h 1652"/>
              <a:gd name="T72" fmla="*/ 771 w 791"/>
              <a:gd name="T73" fmla="*/ 750 h 1652"/>
              <a:gd name="T74" fmla="*/ 791 w 791"/>
              <a:gd name="T75" fmla="*/ 609 h 1652"/>
              <a:gd name="T76" fmla="*/ 764 w 791"/>
              <a:gd name="T77" fmla="*/ 434 h 1652"/>
              <a:gd name="T78" fmla="*/ 683 w 791"/>
              <a:gd name="T79" fmla="*/ 234 h 1652"/>
              <a:gd name="T80" fmla="*/ 635 w 791"/>
              <a:gd name="T81" fmla="*/ 196 h 1652"/>
              <a:gd name="T82" fmla="*/ 485 w 791"/>
              <a:gd name="T83" fmla="*/ 196 h 1652"/>
              <a:gd name="T84" fmla="*/ 428 w 791"/>
              <a:gd name="T85" fmla="*/ 145 h 1652"/>
              <a:gd name="T86" fmla="*/ 413 w 791"/>
              <a:gd name="T87" fmla="*/ 103 h 1652"/>
              <a:gd name="T88" fmla="*/ 325 w 791"/>
              <a:gd name="T89" fmla="*/ 18 h 1652"/>
              <a:gd name="T90" fmla="*/ 251 w 791"/>
              <a:gd name="T91" fmla="*/ 6 h 1652"/>
              <a:gd name="T92" fmla="*/ 201 w 791"/>
              <a:gd name="T93" fmla="*/ 5 h 1652"/>
              <a:gd name="T94" fmla="*/ 178 w 791"/>
              <a:gd name="T95" fmla="*/ 39 h 1652"/>
              <a:gd name="T96" fmla="*/ 153 w 791"/>
              <a:gd name="T97" fmla="*/ 121 h 1652"/>
              <a:gd name="T98" fmla="*/ 175 w 791"/>
              <a:gd name="T99" fmla="*/ 176 h 1652"/>
              <a:gd name="T100" fmla="*/ 215 w 791"/>
              <a:gd name="T101" fmla="*/ 194 h 1652"/>
              <a:gd name="T102" fmla="*/ 248 w 791"/>
              <a:gd name="T103" fmla="*/ 225 h 1652"/>
              <a:gd name="T104" fmla="*/ 289 w 791"/>
              <a:gd name="T105" fmla="*/ 227 h 1652"/>
              <a:gd name="T106" fmla="*/ 681 w 791"/>
              <a:gd name="T107" fmla="*/ 488 h 1652"/>
              <a:gd name="T108" fmla="*/ 712 w 791"/>
              <a:gd name="T109" fmla="*/ 656 h 1652"/>
              <a:gd name="T110" fmla="*/ 702 w 791"/>
              <a:gd name="T111" fmla="*/ 767 h 1652"/>
              <a:gd name="T112" fmla="*/ 671 w 791"/>
              <a:gd name="T113" fmla="*/ 817 h 1652"/>
              <a:gd name="T114" fmla="*/ 654 w 791"/>
              <a:gd name="T115" fmla="*/ 717 h 1652"/>
              <a:gd name="T116" fmla="*/ 658 w 791"/>
              <a:gd name="T117" fmla="*/ 546 h 1652"/>
              <a:gd name="T118" fmla="*/ 294 w 791"/>
              <a:gd name="T119" fmla="*/ 564 h 1652"/>
              <a:gd name="T120" fmla="*/ 294 w 791"/>
              <a:gd name="T121" fmla="*/ 657 h 1652"/>
              <a:gd name="T122" fmla="*/ 288 w 791"/>
              <a:gd name="T123" fmla="*/ 592 h 1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91" h="1652">
                <a:moveTo>
                  <a:pt x="325" y="248"/>
                </a:moveTo>
                <a:lnTo>
                  <a:pt x="325" y="248"/>
                </a:lnTo>
                <a:lnTo>
                  <a:pt x="328" y="257"/>
                </a:lnTo>
                <a:lnTo>
                  <a:pt x="330" y="264"/>
                </a:lnTo>
                <a:lnTo>
                  <a:pt x="330" y="264"/>
                </a:lnTo>
                <a:lnTo>
                  <a:pt x="330" y="264"/>
                </a:lnTo>
                <a:lnTo>
                  <a:pt x="330" y="264"/>
                </a:lnTo>
                <a:lnTo>
                  <a:pt x="330" y="264"/>
                </a:lnTo>
                <a:lnTo>
                  <a:pt x="330" y="264"/>
                </a:lnTo>
                <a:lnTo>
                  <a:pt x="315" y="281"/>
                </a:lnTo>
                <a:lnTo>
                  <a:pt x="302" y="293"/>
                </a:lnTo>
                <a:lnTo>
                  <a:pt x="289" y="305"/>
                </a:lnTo>
                <a:lnTo>
                  <a:pt x="289" y="305"/>
                </a:lnTo>
                <a:lnTo>
                  <a:pt x="272" y="318"/>
                </a:lnTo>
                <a:lnTo>
                  <a:pt x="253" y="336"/>
                </a:lnTo>
                <a:lnTo>
                  <a:pt x="227" y="362"/>
                </a:lnTo>
                <a:lnTo>
                  <a:pt x="227" y="362"/>
                </a:lnTo>
                <a:lnTo>
                  <a:pt x="223" y="367"/>
                </a:lnTo>
                <a:lnTo>
                  <a:pt x="219" y="371"/>
                </a:lnTo>
                <a:lnTo>
                  <a:pt x="218" y="379"/>
                </a:lnTo>
                <a:lnTo>
                  <a:pt x="217" y="388"/>
                </a:lnTo>
                <a:lnTo>
                  <a:pt x="217" y="388"/>
                </a:lnTo>
                <a:lnTo>
                  <a:pt x="215" y="521"/>
                </a:lnTo>
                <a:lnTo>
                  <a:pt x="213" y="607"/>
                </a:lnTo>
                <a:lnTo>
                  <a:pt x="213" y="635"/>
                </a:lnTo>
                <a:lnTo>
                  <a:pt x="211" y="647"/>
                </a:lnTo>
                <a:lnTo>
                  <a:pt x="211" y="647"/>
                </a:lnTo>
                <a:lnTo>
                  <a:pt x="197" y="696"/>
                </a:lnTo>
                <a:lnTo>
                  <a:pt x="180" y="755"/>
                </a:lnTo>
                <a:lnTo>
                  <a:pt x="180" y="755"/>
                </a:lnTo>
                <a:lnTo>
                  <a:pt x="158" y="856"/>
                </a:lnTo>
                <a:lnTo>
                  <a:pt x="144" y="918"/>
                </a:lnTo>
                <a:lnTo>
                  <a:pt x="138" y="940"/>
                </a:lnTo>
                <a:lnTo>
                  <a:pt x="134" y="952"/>
                </a:lnTo>
                <a:lnTo>
                  <a:pt x="134" y="952"/>
                </a:lnTo>
                <a:lnTo>
                  <a:pt x="122" y="968"/>
                </a:lnTo>
                <a:lnTo>
                  <a:pt x="103" y="992"/>
                </a:lnTo>
                <a:lnTo>
                  <a:pt x="93" y="1005"/>
                </a:lnTo>
                <a:lnTo>
                  <a:pt x="84" y="1019"/>
                </a:lnTo>
                <a:lnTo>
                  <a:pt x="77" y="1034"/>
                </a:lnTo>
                <a:lnTo>
                  <a:pt x="72" y="1045"/>
                </a:lnTo>
                <a:lnTo>
                  <a:pt x="72" y="1045"/>
                </a:lnTo>
                <a:lnTo>
                  <a:pt x="71" y="1053"/>
                </a:lnTo>
                <a:lnTo>
                  <a:pt x="69" y="1063"/>
                </a:lnTo>
                <a:lnTo>
                  <a:pt x="68" y="1092"/>
                </a:lnTo>
                <a:lnTo>
                  <a:pt x="68" y="1129"/>
                </a:lnTo>
                <a:lnTo>
                  <a:pt x="69" y="1172"/>
                </a:lnTo>
                <a:lnTo>
                  <a:pt x="73" y="1216"/>
                </a:lnTo>
                <a:lnTo>
                  <a:pt x="78" y="1260"/>
                </a:lnTo>
                <a:lnTo>
                  <a:pt x="85" y="1301"/>
                </a:lnTo>
                <a:lnTo>
                  <a:pt x="89" y="1320"/>
                </a:lnTo>
                <a:lnTo>
                  <a:pt x="93" y="1335"/>
                </a:lnTo>
                <a:lnTo>
                  <a:pt x="93" y="1335"/>
                </a:lnTo>
                <a:lnTo>
                  <a:pt x="102" y="1362"/>
                </a:lnTo>
                <a:lnTo>
                  <a:pt x="109" y="1384"/>
                </a:lnTo>
                <a:lnTo>
                  <a:pt x="121" y="1417"/>
                </a:lnTo>
                <a:lnTo>
                  <a:pt x="124" y="1429"/>
                </a:lnTo>
                <a:lnTo>
                  <a:pt x="126" y="1442"/>
                </a:lnTo>
                <a:lnTo>
                  <a:pt x="126" y="1455"/>
                </a:lnTo>
                <a:lnTo>
                  <a:pt x="124" y="1470"/>
                </a:lnTo>
                <a:lnTo>
                  <a:pt x="124" y="1470"/>
                </a:lnTo>
                <a:lnTo>
                  <a:pt x="120" y="1484"/>
                </a:lnTo>
                <a:lnTo>
                  <a:pt x="117" y="1497"/>
                </a:lnTo>
                <a:lnTo>
                  <a:pt x="112" y="1508"/>
                </a:lnTo>
                <a:lnTo>
                  <a:pt x="108" y="1519"/>
                </a:lnTo>
                <a:lnTo>
                  <a:pt x="102" y="1527"/>
                </a:lnTo>
                <a:lnTo>
                  <a:pt x="94" y="1534"/>
                </a:lnTo>
                <a:lnTo>
                  <a:pt x="84" y="1541"/>
                </a:lnTo>
                <a:lnTo>
                  <a:pt x="72" y="1547"/>
                </a:lnTo>
                <a:lnTo>
                  <a:pt x="72" y="1547"/>
                </a:lnTo>
                <a:lnTo>
                  <a:pt x="46" y="1560"/>
                </a:lnTo>
                <a:lnTo>
                  <a:pt x="23" y="1573"/>
                </a:lnTo>
                <a:lnTo>
                  <a:pt x="7" y="1586"/>
                </a:lnTo>
                <a:lnTo>
                  <a:pt x="2" y="1590"/>
                </a:lnTo>
                <a:lnTo>
                  <a:pt x="0" y="1594"/>
                </a:lnTo>
                <a:lnTo>
                  <a:pt x="0" y="1594"/>
                </a:lnTo>
                <a:lnTo>
                  <a:pt x="0" y="1596"/>
                </a:lnTo>
                <a:lnTo>
                  <a:pt x="2" y="1602"/>
                </a:lnTo>
                <a:lnTo>
                  <a:pt x="9" y="1609"/>
                </a:lnTo>
                <a:lnTo>
                  <a:pt x="16" y="1617"/>
                </a:lnTo>
                <a:lnTo>
                  <a:pt x="19" y="1620"/>
                </a:lnTo>
                <a:lnTo>
                  <a:pt x="20" y="1620"/>
                </a:lnTo>
                <a:lnTo>
                  <a:pt x="20" y="1620"/>
                </a:lnTo>
                <a:lnTo>
                  <a:pt x="24" y="1620"/>
                </a:lnTo>
                <a:lnTo>
                  <a:pt x="32" y="1620"/>
                </a:lnTo>
                <a:lnTo>
                  <a:pt x="42" y="1620"/>
                </a:lnTo>
                <a:lnTo>
                  <a:pt x="51" y="1620"/>
                </a:lnTo>
                <a:lnTo>
                  <a:pt x="51" y="1620"/>
                </a:lnTo>
                <a:lnTo>
                  <a:pt x="54" y="1620"/>
                </a:lnTo>
                <a:lnTo>
                  <a:pt x="55" y="1621"/>
                </a:lnTo>
                <a:lnTo>
                  <a:pt x="54" y="1625"/>
                </a:lnTo>
                <a:lnTo>
                  <a:pt x="55" y="1626"/>
                </a:lnTo>
                <a:lnTo>
                  <a:pt x="56" y="1626"/>
                </a:lnTo>
                <a:lnTo>
                  <a:pt x="72" y="1620"/>
                </a:lnTo>
                <a:lnTo>
                  <a:pt x="72" y="1620"/>
                </a:lnTo>
                <a:lnTo>
                  <a:pt x="93" y="1608"/>
                </a:lnTo>
                <a:lnTo>
                  <a:pt x="109" y="1598"/>
                </a:lnTo>
                <a:lnTo>
                  <a:pt x="120" y="1593"/>
                </a:lnTo>
                <a:lnTo>
                  <a:pt x="130" y="1587"/>
                </a:lnTo>
                <a:lnTo>
                  <a:pt x="143" y="1583"/>
                </a:lnTo>
                <a:lnTo>
                  <a:pt x="160" y="1578"/>
                </a:lnTo>
                <a:lnTo>
                  <a:pt x="160" y="1578"/>
                </a:lnTo>
                <a:lnTo>
                  <a:pt x="177" y="1573"/>
                </a:lnTo>
                <a:lnTo>
                  <a:pt x="189" y="1568"/>
                </a:lnTo>
                <a:lnTo>
                  <a:pt x="201" y="1563"/>
                </a:lnTo>
                <a:lnTo>
                  <a:pt x="209" y="1556"/>
                </a:lnTo>
                <a:lnTo>
                  <a:pt x="217" y="1550"/>
                </a:lnTo>
                <a:lnTo>
                  <a:pt x="220" y="1542"/>
                </a:lnTo>
                <a:lnTo>
                  <a:pt x="224" y="1532"/>
                </a:lnTo>
                <a:lnTo>
                  <a:pt x="227" y="1521"/>
                </a:lnTo>
                <a:lnTo>
                  <a:pt x="227" y="1521"/>
                </a:lnTo>
                <a:lnTo>
                  <a:pt x="228" y="1511"/>
                </a:lnTo>
                <a:lnTo>
                  <a:pt x="228" y="1501"/>
                </a:lnTo>
                <a:lnTo>
                  <a:pt x="226" y="1477"/>
                </a:lnTo>
                <a:lnTo>
                  <a:pt x="220" y="1448"/>
                </a:lnTo>
                <a:lnTo>
                  <a:pt x="218" y="1427"/>
                </a:lnTo>
                <a:lnTo>
                  <a:pt x="217" y="1402"/>
                </a:lnTo>
                <a:lnTo>
                  <a:pt x="217" y="1402"/>
                </a:lnTo>
                <a:lnTo>
                  <a:pt x="213" y="1323"/>
                </a:lnTo>
                <a:lnTo>
                  <a:pt x="210" y="1222"/>
                </a:lnTo>
                <a:lnTo>
                  <a:pt x="209" y="1173"/>
                </a:lnTo>
                <a:lnTo>
                  <a:pt x="210" y="1132"/>
                </a:lnTo>
                <a:lnTo>
                  <a:pt x="213" y="1101"/>
                </a:lnTo>
                <a:lnTo>
                  <a:pt x="214" y="1092"/>
                </a:lnTo>
                <a:lnTo>
                  <a:pt x="217" y="1087"/>
                </a:lnTo>
                <a:lnTo>
                  <a:pt x="217" y="1087"/>
                </a:lnTo>
                <a:lnTo>
                  <a:pt x="228" y="1076"/>
                </a:lnTo>
                <a:lnTo>
                  <a:pt x="250" y="1058"/>
                </a:lnTo>
                <a:lnTo>
                  <a:pt x="281" y="1036"/>
                </a:lnTo>
                <a:lnTo>
                  <a:pt x="315" y="1012"/>
                </a:lnTo>
                <a:lnTo>
                  <a:pt x="350" y="990"/>
                </a:lnTo>
                <a:lnTo>
                  <a:pt x="368" y="981"/>
                </a:lnTo>
                <a:lnTo>
                  <a:pt x="384" y="973"/>
                </a:lnTo>
                <a:lnTo>
                  <a:pt x="399" y="968"/>
                </a:lnTo>
                <a:lnTo>
                  <a:pt x="413" y="965"/>
                </a:lnTo>
                <a:lnTo>
                  <a:pt x="419" y="964"/>
                </a:lnTo>
                <a:lnTo>
                  <a:pt x="424" y="965"/>
                </a:lnTo>
                <a:lnTo>
                  <a:pt x="430" y="965"/>
                </a:lnTo>
                <a:lnTo>
                  <a:pt x="433" y="968"/>
                </a:lnTo>
                <a:lnTo>
                  <a:pt x="433" y="968"/>
                </a:lnTo>
                <a:lnTo>
                  <a:pt x="443" y="974"/>
                </a:lnTo>
                <a:lnTo>
                  <a:pt x="453" y="983"/>
                </a:lnTo>
                <a:lnTo>
                  <a:pt x="476" y="1006"/>
                </a:lnTo>
                <a:lnTo>
                  <a:pt x="502" y="1035"/>
                </a:lnTo>
                <a:lnTo>
                  <a:pt x="528" y="1066"/>
                </a:lnTo>
                <a:lnTo>
                  <a:pt x="551" y="1096"/>
                </a:lnTo>
                <a:lnTo>
                  <a:pt x="570" y="1123"/>
                </a:lnTo>
                <a:lnTo>
                  <a:pt x="583" y="1144"/>
                </a:lnTo>
                <a:lnTo>
                  <a:pt x="587" y="1150"/>
                </a:lnTo>
                <a:lnTo>
                  <a:pt x="588" y="1154"/>
                </a:lnTo>
                <a:lnTo>
                  <a:pt x="588" y="1154"/>
                </a:lnTo>
                <a:lnTo>
                  <a:pt x="586" y="1162"/>
                </a:lnTo>
                <a:lnTo>
                  <a:pt x="581" y="1176"/>
                </a:lnTo>
                <a:lnTo>
                  <a:pt x="565" y="1217"/>
                </a:lnTo>
                <a:lnTo>
                  <a:pt x="556" y="1242"/>
                </a:lnTo>
                <a:lnTo>
                  <a:pt x="547" y="1266"/>
                </a:lnTo>
                <a:lnTo>
                  <a:pt x="541" y="1291"/>
                </a:lnTo>
                <a:lnTo>
                  <a:pt x="537" y="1314"/>
                </a:lnTo>
                <a:lnTo>
                  <a:pt x="537" y="1314"/>
                </a:lnTo>
                <a:lnTo>
                  <a:pt x="529" y="1367"/>
                </a:lnTo>
                <a:lnTo>
                  <a:pt x="519" y="1428"/>
                </a:lnTo>
                <a:lnTo>
                  <a:pt x="501" y="1516"/>
                </a:lnTo>
                <a:lnTo>
                  <a:pt x="501" y="1516"/>
                </a:lnTo>
                <a:lnTo>
                  <a:pt x="497" y="1532"/>
                </a:lnTo>
                <a:lnTo>
                  <a:pt x="493" y="1541"/>
                </a:lnTo>
                <a:lnTo>
                  <a:pt x="490" y="1550"/>
                </a:lnTo>
                <a:lnTo>
                  <a:pt x="490" y="1563"/>
                </a:lnTo>
                <a:lnTo>
                  <a:pt x="490" y="1563"/>
                </a:lnTo>
                <a:lnTo>
                  <a:pt x="492" y="1569"/>
                </a:lnTo>
                <a:lnTo>
                  <a:pt x="493" y="1572"/>
                </a:lnTo>
                <a:lnTo>
                  <a:pt x="495" y="1573"/>
                </a:lnTo>
                <a:lnTo>
                  <a:pt x="499" y="1574"/>
                </a:lnTo>
                <a:lnTo>
                  <a:pt x="505" y="1576"/>
                </a:lnTo>
                <a:lnTo>
                  <a:pt x="511" y="1580"/>
                </a:lnTo>
                <a:lnTo>
                  <a:pt x="517" y="1585"/>
                </a:lnTo>
                <a:lnTo>
                  <a:pt x="526" y="1594"/>
                </a:lnTo>
                <a:lnTo>
                  <a:pt x="526" y="1594"/>
                </a:lnTo>
                <a:lnTo>
                  <a:pt x="545" y="1615"/>
                </a:lnTo>
                <a:lnTo>
                  <a:pt x="554" y="1625"/>
                </a:lnTo>
                <a:lnTo>
                  <a:pt x="561" y="1633"/>
                </a:lnTo>
                <a:lnTo>
                  <a:pt x="570" y="1639"/>
                </a:lnTo>
                <a:lnTo>
                  <a:pt x="579" y="1646"/>
                </a:lnTo>
                <a:lnTo>
                  <a:pt x="588" y="1648"/>
                </a:lnTo>
                <a:lnTo>
                  <a:pt x="599" y="1651"/>
                </a:lnTo>
                <a:lnTo>
                  <a:pt x="599" y="1651"/>
                </a:lnTo>
                <a:lnTo>
                  <a:pt x="616" y="1652"/>
                </a:lnTo>
                <a:lnTo>
                  <a:pt x="626" y="1651"/>
                </a:lnTo>
                <a:lnTo>
                  <a:pt x="631" y="1648"/>
                </a:lnTo>
                <a:lnTo>
                  <a:pt x="635" y="1646"/>
                </a:lnTo>
                <a:lnTo>
                  <a:pt x="635" y="1646"/>
                </a:lnTo>
                <a:lnTo>
                  <a:pt x="636" y="1644"/>
                </a:lnTo>
                <a:lnTo>
                  <a:pt x="639" y="1644"/>
                </a:lnTo>
                <a:lnTo>
                  <a:pt x="641" y="1646"/>
                </a:lnTo>
                <a:lnTo>
                  <a:pt x="644" y="1646"/>
                </a:lnTo>
                <a:lnTo>
                  <a:pt x="645" y="1646"/>
                </a:lnTo>
                <a:lnTo>
                  <a:pt x="648" y="1643"/>
                </a:lnTo>
                <a:lnTo>
                  <a:pt x="650" y="1640"/>
                </a:lnTo>
                <a:lnTo>
                  <a:pt x="650" y="1640"/>
                </a:lnTo>
                <a:lnTo>
                  <a:pt x="656" y="1634"/>
                </a:lnTo>
                <a:lnTo>
                  <a:pt x="661" y="1629"/>
                </a:lnTo>
                <a:lnTo>
                  <a:pt x="665" y="1625"/>
                </a:lnTo>
                <a:lnTo>
                  <a:pt x="666" y="1620"/>
                </a:lnTo>
                <a:lnTo>
                  <a:pt x="666" y="1620"/>
                </a:lnTo>
                <a:lnTo>
                  <a:pt x="665" y="1616"/>
                </a:lnTo>
                <a:lnTo>
                  <a:pt x="662" y="1609"/>
                </a:lnTo>
                <a:lnTo>
                  <a:pt x="653" y="1593"/>
                </a:lnTo>
                <a:lnTo>
                  <a:pt x="630" y="1558"/>
                </a:lnTo>
                <a:lnTo>
                  <a:pt x="630" y="1558"/>
                </a:lnTo>
                <a:lnTo>
                  <a:pt x="625" y="1550"/>
                </a:lnTo>
                <a:lnTo>
                  <a:pt x="618" y="1542"/>
                </a:lnTo>
                <a:lnTo>
                  <a:pt x="604" y="1528"/>
                </a:lnTo>
                <a:lnTo>
                  <a:pt x="597" y="1519"/>
                </a:lnTo>
                <a:lnTo>
                  <a:pt x="591" y="1511"/>
                </a:lnTo>
                <a:lnTo>
                  <a:pt x="586" y="1503"/>
                </a:lnTo>
                <a:lnTo>
                  <a:pt x="583" y="1495"/>
                </a:lnTo>
                <a:lnTo>
                  <a:pt x="583" y="1495"/>
                </a:lnTo>
                <a:lnTo>
                  <a:pt x="583" y="1490"/>
                </a:lnTo>
                <a:lnTo>
                  <a:pt x="586" y="1481"/>
                </a:lnTo>
                <a:lnTo>
                  <a:pt x="597" y="1455"/>
                </a:lnTo>
                <a:lnTo>
                  <a:pt x="614" y="1423"/>
                </a:lnTo>
                <a:lnTo>
                  <a:pt x="636" y="1385"/>
                </a:lnTo>
                <a:lnTo>
                  <a:pt x="679" y="1314"/>
                </a:lnTo>
                <a:lnTo>
                  <a:pt x="707" y="1268"/>
                </a:lnTo>
                <a:lnTo>
                  <a:pt x="707" y="1268"/>
                </a:lnTo>
                <a:lnTo>
                  <a:pt x="711" y="1261"/>
                </a:lnTo>
                <a:lnTo>
                  <a:pt x="715" y="1252"/>
                </a:lnTo>
                <a:lnTo>
                  <a:pt x="721" y="1233"/>
                </a:lnTo>
                <a:lnTo>
                  <a:pt x="727" y="1210"/>
                </a:lnTo>
                <a:lnTo>
                  <a:pt x="731" y="1184"/>
                </a:lnTo>
                <a:lnTo>
                  <a:pt x="734" y="1158"/>
                </a:lnTo>
                <a:lnTo>
                  <a:pt x="737" y="1133"/>
                </a:lnTo>
                <a:lnTo>
                  <a:pt x="738" y="1111"/>
                </a:lnTo>
                <a:lnTo>
                  <a:pt x="738" y="1092"/>
                </a:lnTo>
                <a:lnTo>
                  <a:pt x="738" y="1092"/>
                </a:lnTo>
                <a:lnTo>
                  <a:pt x="737" y="1074"/>
                </a:lnTo>
                <a:lnTo>
                  <a:pt x="736" y="1053"/>
                </a:lnTo>
                <a:lnTo>
                  <a:pt x="731" y="1013"/>
                </a:lnTo>
                <a:lnTo>
                  <a:pt x="723" y="968"/>
                </a:lnTo>
                <a:lnTo>
                  <a:pt x="723" y="968"/>
                </a:lnTo>
                <a:lnTo>
                  <a:pt x="724" y="968"/>
                </a:lnTo>
                <a:lnTo>
                  <a:pt x="727" y="968"/>
                </a:lnTo>
                <a:lnTo>
                  <a:pt x="731" y="965"/>
                </a:lnTo>
                <a:lnTo>
                  <a:pt x="738" y="957"/>
                </a:lnTo>
                <a:lnTo>
                  <a:pt x="738" y="957"/>
                </a:lnTo>
                <a:lnTo>
                  <a:pt x="747" y="944"/>
                </a:lnTo>
                <a:lnTo>
                  <a:pt x="756" y="930"/>
                </a:lnTo>
                <a:lnTo>
                  <a:pt x="764" y="917"/>
                </a:lnTo>
                <a:lnTo>
                  <a:pt x="769" y="905"/>
                </a:lnTo>
                <a:lnTo>
                  <a:pt x="769" y="905"/>
                </a:lnTo>
                <a:lnTo>
                  <a:pt x="769" y="899"/>
                </a:lnTo>
                <a:lnTo>
                  <a:pt x="769" y="889"/>
                </a:lnTo>
                <a:lnTo>
                  <a:pt x="765" y="861"/>
                </a:lnTo>
                <a:lnTo>
                  <a:pt x="764" y="845"/>
                </a:lnTo>
                <a:lnTo>
                  <a:pt x="763" y="825"/>
                </a:lnTo>
                <a:lnTo>
                  <a:pt x="763" y="806"/>
                </a:lnTo>
                <a:lnTo>
                  <a:pt x="764" y="786"/>
                </a:lnTo>
                <a:lnTo>
                  <a:pt x="764" y="786"/>
                </a:lnTo>
                <a:lnTo>
                  <a:pt x="767" y="767"/>
                </a:lnTo>
                <a:lnTo>
                  <a:pt x="771" y="750"/>
                </a:lnTo>
                <a:lnTo>
                  <a:pt x="778" y="718"/>
                </a:lnTo>
                <a:lnTo>
                  <a:pt x="785" y="687"/>
                </a:lnTo>
                <a:lnTo>
                  <a:pt x="787" y="670"/>
                </a:lnTo>
                <a:lnTo>
                  <a:pt x="790" y="652"/>
                </a:lnTo>
                <a:lnTo>
                  <a:pt x="790" y="652"/>
                </a:lnTo>
                <a:lnTo>
                  <a:pt x="791" y="631"/>
                </a:lnTo>
                <a:lnTo>
                  <a:pt x="791" y="609"/>
                </a:lnTo>
                <a:lnTo>
                  <a:pt x="791" y="583"/>
                </a:lnTo>
                <a:lnTo>
                  <a:pt x="789" y="556"/>
                </a:lnTo>
                <a:lnTo>
                  <a:pt x="785" y="528"/>
                </a:lnTo>
                <a:lnTo>
                  <a:pt x="780" y="498"/>
                </a:lnTo>
                <a:lnTo>
                  <a:pt x="773" y="467"/>
                </a:lnTo>
                <a:lnTo>
                  <a:pt x="764" y="434"/>
                </a:lnTo>
                <a:lnTo>
                  <a:pt x="764" y="434"/>
                </a:lnTo>
                <a:lnTo>
                  <a:pt x="745" y="376"/>
                </a:lnTo>
                <a:lnTo>
                  <a:pt x="728" y="328"/>
                </a:lnTo>
                <a:lnTo>
                  <a:pt x="711" y="290"/>
                </a:lnTo>
                <a:lnTo>
                  <a:pt x="697" y="259"/>
                </a:lnTo>
                <a:lnTo>
                  <a:pt x="697" y="259"/>
                </a:lnTo>
                <a:lnTo>
                  <a:pt x="689" y="246"/>
                </a:lnTo>
                <a:lnTo>
                  <a:pt x="683" y="234"/>
                </a:lnTo>
                <a:lnTo>
                  <a:pt x="675" y="224"/>
                </a:lnTo>
                <a:lnTo>
                  <a:pt x="667" y="215"/>
                </a:lnTo>
                <a:lnTo>
                  <a:pt x="659" y="208"/>
                </a:lnTo>
                <a:lnTo>
                  <a:pt x="652" y="203"/>
                </a:lnTo>
                <a:lnTo>
                  <a:pt x="644" y="199"/>
                </a:lnTo>
                <a:lnTo>
                  <a:pt x="635" y="196"/>
                </a:lnTo>
                <a:lnTo>
                  <a:pt x="635" y="196"/>
                </a:lnTo>
                <a:lnTo>
                  <a:pt x="622" y="195"/>
                </a:lnTo>
                <a:lnTo>
                  <a:pt x="601" y="195"/>
                </a:lnTo>
                <a:lnTo>
                  <a:pt x="551" y="196"/>
                </a:lnTo>
                <a:lnTo>
                  <a:pt x="505" y="198"/>
                </a:lnTo>
                <a:lnTo>
                  <a:pt x="490" y="198"/>
                </a:lnTo>
                <a:lnTo>
                  <a:pt x="485" y="196"/>
                </a:lnTo>
                <a:lnTo>
                  <a:pt x="485" y="196"/>
                </a:lnTo>
                <a:lnTo>
                  <a:pt x="484" y="194"/>
                </a:lnTo>
                <a:lnTo>
                  <a:pt x="479" y="189"/>
                </a:lnTo>
                <a:lnTo>
                  <a:pt x="461" y="173"/>
                </a:lnTo>
                <a:lnTo>
                  <a:pt x="441" y="158"/>
                </a:lnTo>
                <a:lnTo>
                  <a:pt x="433" y="150"/>
                </a:lnTo>
                <a:lnTo>
                  <a:pt x="428" y="145"/>
                </a:lnTo>
                <a:lnTo>
                  <a:pt x="428" y="145"/>
                </a:lnTo>
                <a:lnTo>
                  <a:pt x="426" y="141"/>
                </a:lnTo>
                <a:lnTo>
                  <a:pt x="424" y="136"/>
                </a:lnTo>
                <a:lnTo>
                  <a:pt x="422" y="127"/>
                </a:lnTo>
                <a:lnTo>
                  <a:pt x="419" y="116"/>
                </a:lnTo>
                <a:lnTo>
                  <a:pt x="417" y="110"/>
                </a:lnTo>
                <a:lnTo>
                  <a:pt x="413" y="103"/>
                </a:lnTo>
                <a:lnTo>
                  <a:pt x="413" y="103"/>
                </a:lnTo>
                <a:lnTo>
                  <a:pt x="393" y="71"/>
                </a:lnTo>
                <a:lnTo>
                  <a:pt x="382" y="55"/>
                </a:lnTo>
                <a:lnTo>
                  <a:pt x="374" y="48"/>
                </a:lnTo>
                <a:lnTo>
                  <a:pt x="366" y="41"/>
                </a:lnTo>
                <a:lnTo>
                  <a:pt x="366" y="41"/>
                </a:lnTo>
                <a:lnTo>
                  <a:pt x="347" y="28"/>
                </a:lnTo>
                <a:lnTo>
                  <a:pt x="325" y="18"/>
                </a:lnTo>
                <a:lnTo>
                  <a:pt x="304" y="9"/>
                </a:lnTo>
                <a:lnTo>
                  <a:pt x="295" y="6"/>
                </a:lnTo>
                <a:lnTo>
                  <a:pt x="289" y="5"/>
                </a:lnTo>
                <a:lnTo>
                  <a:pt x="289" y="5"/>
                </a:lnTo>
                <a:lnTo>
                  <a:pt x="277" y="5"/>
                </a:lnTo>
                <a:lnTo>
                  <a:pt x="264" y="5"/>
                </a:lnTo>
                <a:lnTo>
                  <a:pt x="251" y="6"/>
                </a:lnTo>
                <a:lnTo>
                  <a:pt x="237" y="5"/>
                </a:lnTo>
                <a:lnTo>
                  <a:pt x="237" y="5"/>
                </a:lnTo>
                <a:lnTo>
                  <a:pt x="213" y="1"/>
                </a:lnTo>
                <a:lnTo>
                  <a:pt x="209" y="0"/>
                </a:lnTo>
                <a:lnTo>
                  <a:pt x="205" y="1"/>
                </a:lnTo>
                <a:lnTo>
                  <a:pt x="202" y="2"/>
                </a:lnTo>
                <a:lnTo>
                  <a:pt x="201" y="5"/>
                </a:lnTo>
                <a:lnTo>
                  <a:pt x="201" y="5"/>
                </a:lnTo>
                <a:lnTo>
                  <a:pt x="197" y="14"/>
                </a:lnTo>
                <a:lnTo>
                  <a:pt x="191" y="23"/>
                </a:lnTo>
                <a:lnTo>
                  <a:pt x="184" y="32"/>
                </a:lnTo>
                <a:lnTo>
                  <a:pt x="180" y="36"/>
                </a:lnTo>
                <a:lnTo>
                  <a:pt x="180" y="36"/>
                </a:lnTo>
                <a:lnTo>
                  <a:pt x="178" y="39"/>
                </a:lnTo>
                <a:lnTo>
                  <a:pt x="175" y="45"/>
                </a:lnTo>
                <a:lnTo>
                  <a:pt x="165" y="67"/>
                </a:lnTo>
                <a:lnTo>
                  <a:pt x="165" y="67"/>
                </a:lnTo>
                <a:lnTo>
                  <a:pt x="161" y="75"/>
                </a:lnTo>
                <a:lnTo>
                  <a:pt x="158" y="84"/>
                </a:lnTo>
                <a:lnTo>
                  <a:pt x="155" y="103"/>
                </a:lnTo>
                <a:lnTo>
                  <a:pt x="153" y="121"/>
                </a:lnTo>
                <a:lnTo>
                  <a:pt x="153" y="129"/>
                </a:lnTo>
                <a:lnTo>
                  <a:pt x="155" y="134"/>
                </a:lnTo>
                <a:lnTo>
                  <a:pt x="155" y="134"/>
                </a:lnTo>
                <a:lnTo>
                  <a:pt x="164" y="158"/>
                </a:lnTo>
                <a:lnTo>
                  <a:pt x="170" y="169"/>
                </a:lnTo>
                <a:lnTo>
                  <a:pt x="173" y="173"/>
                </a:lnTo>
                <a:lnTo>
                  <a:pt x="175" y="176"/>
                </a:lnTo>
                <a:lnTo>
                  <a:pt x="175" y="176"/>
                </a:lnTo>
                <a:lnTo>
                  <a:pt x="196" y="185"/>
                </a:lnTo>
                <a:lnTo>
                  <a:pt x="206" y="190"/>
                </a:lnTo>
                <a:lnTo>
                  <a:pt x="211" y="191"/>
                </a:lnTo>
                <a:lnTo>
                  <a:pt x="211" y="191"/>
                </a:lnTo>
                <a:lnTo>
                  <a:pt x="213" y="191"/>
                </a:lnTo>
                <a:lnTo>
                  <a:pt x="215" y="194"/>
                </a:lnTo>
                <a:lnTo>
                  <a:pt x="220" y="200"/>
                </a:lnTo>
                <a:lnTo>
                  <a:pt x="226" y="207"/>
                </a:lnTo>
                <a:lnTo>
                  <a:pt x="232" y="212"/>
                </a:lnTo>
                <a:lnTo>
                  <a:pt x="232" y="212"/>
                </a:lnTo>
                <a:lnTo>
                  <a:pt x="237" y="216"/>
                </a:lnTo>
                <a:lnTo>
                  <a:pt x="241" y="220"/>
                </a:lnTo>
                <a:lnTo>
                  <a:pt x="248" y="225"/>
                </a:lnTo>
                <a:lnTo>
                  <a:pt x="251" y="226"/>
                </a:lnTo>
                <a:lnTo>
                  <a:pt x="258" y="227"/>
                </a:lnTo>
                <a:lnTo>
                  <a:pt x="258" y="227"/>
                </a:lnTo>
                <a:lnTo>
                  <a:pt x="271" y="229"/>
                </a:lnTo>
                <a:lnTo>
                  <a:pt x="280" y="229"/>
                </a:lnTo>
                <a:lnTo>
                  <a:pt x="289" y="227"/>
                </a:lnTo>
                <a:lnTo>
                  <a:pt x="289" y="227"/>
                </a:lnTo>
                <a:lnTo>
                  <a:pt x="307" y="237"/>
                </a:lnTo>
                <a:lnTo>
                  <a:pt x="319" y="244"/>
                </a:lnTo>
                <a:lnTo>
                  <a:pt x="325" y="248"/>
                </a:lnTo>
                <a:lnTo>
                  <a:pt x="325" y="248"/>
                </a:lnTo>
                <a:close/>
                <a:moveTo>
                  <a:pt x="676" y="471"/>
                </a:moveTo>
                <a:lnTo>
                  <a:pt x="676" y="471"/>
                </a:lnTo>
                <a:lnTo>
                  <a:pt x="681" y="488"/>
                </a:lnTo>
                <a:lnTo>
                  <a:pt x="690" y="512"/>
                </a:lnTo>
                <a:lnTo>
                  <a:pt x="698" y="535"/>
                </a:lnTo>
                <a:lnTo>
                  <a:pt x="702" y="548"/>
                </a:lnTo>
                <a:lnTo>
                  <a:pt x="702" y="548"/>
                </a:lnTo>
                <a:lnTo>
                  <a:pt x="707" y="600"/>
                </a:lnTo>
                <a:lnTo>
                  <a:pt x="711" y="639"/>
                </a:lnTo>
                <a:lnTo>
                  <a:pt x="712" y="656"/>
                </a:lnTo>
                <a:lnTo>
                  <a:pt x="712" y="667"/>
                </a:lnTo>
                <a:lnTo>
                  <a:pt x="712" y="667"/>
                </a:lnTo>
                <a:lnTo>
                  <a:pt x="711" y="710"/>
                </a:lnTo>
                <a:lnTo>
                  <a:pt x="710" y="729"/>
                </a:lnTo>
                <a:lnTo>
                  <a:pt x="707" y="745"/>
                </a:lnTo>
                <a:lnTo>
                  <a:pt x="707" y="745"/>
                </a:lnTo>
                <a:lnTo>
                  <a:pt x="702" y="767"/>
                </a:lnTo>
                <a:lnTo>
                  <a:pt x="698" y="777"/>
                </a:lnTo>
                <a:lnTo>
                  <a:pt x="692" y="786"/>
                </a:lnTo>
                <a:lnTo>
                  <a:pt x="692" y="786"/>
                </a:lnTo>
                <a:lnTo>
                  <a:pt x="684" y="797"/>
                </a:lnTo>
                <a:lnTo>
                  <a:pt x="678" y="806"/>
                </a:lnTo>
                <a:lnTo>
                  <a:pt x="671" y="817"/>
                </a:lnTo>
                <a:lnTo>
                  <a:pt x="671" y="817"/>
                </a:lnTo>
                <a:lnTo>
                  <a:pt x="671" y="816"/>
                </a:lnTo>
                <a:lnTo>
                  <a:pt x="671" y="810"/>
                </a:lnTo>
                <a:lnTo>
                  <a:pt x="670" y="795"/>
                </a:lnTo>
                <a:lnTo>
                  <a:pt x="666" y="771"/>
                </a:lnTo>
                <a:lnTo>
                  <a:pt x="666" y="771"/>
                </a:lnTo>
                <a:lnTo>
                  <a:pt x="659" y="742"/>
                </a:lnTo>
                <a:lnTo>
                  <a:pt x="654" y="717"/>
                </a:lnTo>
                <a:lnTo>
                  <a:pt x="649" y="691"/>
                </a:lnTo>
                <a:lnTo>
                  <a:pt x="645" y="662"/>
                </a:lnTo>
                <a:lnTo>
                  <a:pt x="645" y="662"/>
                </a:lnTo>
                <a:lnTo>
                  <a:pt x="645" y="642"/>
                </a:lnTo>
                <a:lnTo>
                  <a:pt x="648" y="613"/>
                </a:lnTo>
                <a:lnTo>
                  <a:pt x="653" y="581"/>
                </a:lnTo>
                <a:lnTo>
                  <a:pt x="658" y="546"/>
                </a:lnTo>
                <a:lnTo>
                  <a:pt x="670" y="489"/>
                </a:lnTo>
                <a:lnTo>
                  <a:pt x="674" y="473"/>
                </a:lnTo>
                <a:lnTo>
                  <a:pt x="675" y="471"/>
                </a:lnTo>
                <a:lnTo>
                  <a:pt x="676" y="469"/>
                </a:lnTo>
                <a:lnTo>
                  <a:pt x="676" y="471"/>
                </a:lnTo>
                <a:lnTo>
                  <a:pt x="676" y="471"/>
                </a:lnTo>
                <a:close/>
                <a:moveTo>
                  <a:pt x="294" y="564"/>
                </a:moveTo>
                <a:lnTo>
                  <a:pt x="294" y="564"/>
                </a:lnTo>
                <a:lnTo>
                  <a:pt x="295" y="579"/>
                </a:lnTo>
                <a:lnTo>
                  <a:pt x="297" y="608"/>
                </a:lnTo>
                <a:lnTo>
                  <a:pt x="297" y="638"/>
                </a:lnTo>
                <a:lnTo>
                  <a:pt x="295" y="649"/>
                </a:lnTo>
                <a:lnTo>
                  <a:pt x="294" y="657"/>
                </a:lnTo>
                <a:lnTo>
                  <a:pt x="294" y="657"/>
                </a:lnTo>
                <a:lnTo>
                  <a:pt x="248" y="771"/>
                </a:lnTo>
                <a:lnTo>
                  <a:pt x="248" y="771"/>
                </a:lnTo>
                <a:lnTo>
                  <a:pt x="257" y="739"/>
                </a:lnTo>
                <a:lnTo>
                  <a:pt x="266" y="706"/>
                </a:lnTo>
                <a:lnTo>
                  <a:pt x="273" y="667"/>
                </a:lnTo>
                <a:lnTo>
                  <a:pt x="273" y="667"/>
                </a:lnTo>
                <a:lnTo>
                  <a:pt x="288" y="592"/>
                </a:lnTo>
                <a:lnTo>
                  <a:pt x="291" y="569"/>
                </a:lnTo>
                <a:lnTo>
                  <a:pt x="293" y="564"/>
                </a:lnTo>
                <a:lnTo>
                  <a:pt x="294" y="563"/>
                </a:lnTo>
                <a:lnTo>
                  <a:pt x="294" y="564"/>
                </a:lnTo>
                <a:lnTo>
                  <a:pt x="294" y="564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68F434F5-11F7-A72E-DFBC-23DE6B0C4D8E}"/>
              </a:ext>
            </a:extLst>
          </p:cNvPr>
          <p:cNvSpPr>
            <a:spLocks/>
          </p:cNvSpPr>
          <p:nvPr/>
        </p:nvSpPr>
        <p:spPr bwMode="auto">
          <a:xfrm>
            <a:off x="1400175" y="3834202"/>
            <a:ext cx="1238000" cy="2564652"/>
          </a:xfrm>
          <a:custGeom>
            <a:avLst/>
            <a:gdLst>
              <a:gd name="T0" fmla="*/ 276 w 796"/>
              <a:gd name="T1" fmla="*/ 64 h 1649"/>
              <a:gd name="T2" fmla="*/ 286 w 796"/>
              <a:gd name="T3" fmla="*/ 85 h 1649"/>
              <a:gd name="T4" fmla="*/ 290 w 796"/>
              <a:gd name="T5" fmla="*/ 88 h 1649"/>
              <a:gd name="T6" fmla="*/ 288 w 796"/>
              <a:gd name="T7" fmla="*/ 113 h 1649"/>
              <a:gd name="T8" fmla="*/ 308 w 796"/>
              <a:gd name="T9" fmla="*/ 140 h 1649"/>
              <a:gd name="T10" fmla="*/ 338 w 796"/>
              <a:gd name="T11" fmla="*/ 147 h 1649"/>
              <a:gd name="T12" fmla="*/ 352 w 796"/>
              <a:gd name="T13" fmla="*/ 153 h 1649"/>
              <a:gd name="T14" fmla="*/ 349 w 796"/>
              <a:gd name="T15" fmla="*/ 196 h 1649"/>
              <a:gd name="T16" fmla="*/ 338 w 796"/>
              <a:gd name="T17" fmla="*/ 219 h 1649"/>
              <a:gd name="T18" fmla="*/ 338 w 796"/>
              <a:gd name="T19" fmla="*/ 317 h 1649"/>
              <a:gd name="T20" fmla="*/ 428 w 796"/>
              <a:gd name="T21" fmla="*/ 491 h 1649"/>
              <a:gd name="T22" fmla="*/ 446 w 796"/>
              <a:gd name="T23" fmla="*/ 557 h 1649"/>
              <a:gd name="T24" fmla="*/ 394 w 796"/>
              <a:gd name="T25" fmla="*/ 882 h 1649"/>
              <a:gd name="T26" fmla="*/ 655 w 796"/>
              <a:gd name="T27" fmla="*/ 923 h 1649"/>
              <a:gd name="T28" fmla="*/ 694 w 796"/>
              <a:gd name="T29" fmla="*/ 992 h 1649"/>
              <a:gd name="T30" fmla="*/ 622 w 796"/>
              <a:gd name="T31" fmla="*/ 1358 h 1649"/>
              <a:gd name="T32" fmla="*/ 623 w 796"/>
              <a:gd name="T33" fmla="*/ 1396 h 1649"/>
              <a:gd name="T34" fmla="*/ 673 w 796"/>
              <a:gd name="T35" fmla="*/ 1442 h 1649"/>
              <a:gd name="T36" fmla="*/ 766 w 796"/>
              <a:gd name="T37" fmla="*/ 1492 h 1649"/>
              <a:gd name="T38" fmla="*/ 792 w 796"/>
              <a:gd name="T39" fmla="*/ 1503 h 1649"/>
              <a:gd name="T40" fmla="*/ 792 w 796"/>
              <a:gd name="T41" fmla="*/ 1518 h 1649"/>
              <a:gd name="T42" fmla="*/ 751 w 796"/>
              <a:gd name="T43" fmla="*/ 1528 h 1649"/>
              <a:gd name="T44" fmla="*/ 647 w 796"/>
              <a:gd name="T45" fmla="*/ 1518 h 1649"/>
              <a:gd name="T46" fmla="*/ 709 w 796"/>
              <a:gd name="T47" fmla="*/ 1606 h 1649"/>
              <a:gd name="T48" fmla="*/ 730 w 796"/>
              <a:gd name="T49" fmla="*/ 1618 h 1649"/>
              <a:gd name="T50" fmla="*/ 711 w 796"/>
              <a:gd name="T51" fmla="*/ 1631 h 1649"/>
              <a:gd name="T52" fmla="*/ 685 w 796"/>
              <a:gd name="T53" fmla="*/ 1642 h 1649"/>
              <a:gd name="T54" fmla="*/ 673 w 796"/>
              <a:gd name="T55" fmla="*/ 1642 h 1649"/>
              <a:gd name="T56" fmla="*/ 627 w 796"/>
              <a:gd name="T57" fmla="*/ 1642 h 1649"/>
              <a:gd name="T58" fmla="*/ 622 w 796"/>
              <a:gd name="T59" fmla="*/ 1649 h 1649"/>
              <a:gd name="T60" fmla="*/ 512 w 796"/>
              <a:gd name="T61" fmla="*/ 1610 h 1649"/>
              <a:gd name="T62" fmla="*/ 452 w 796"/>
              <a:gd name="T63" fmla="*/ 1579 h 1649"/>
              <a:gd name="T64" fmla="*/ 456 w 796"/>
              <a:gd name="T65" fmla="*/ 1539 h 1649"/>
              <a:gd name="T66" fmla="*/ 471 w 796"/>
              <a:gd name="T67" fmla="*/ 1452 h 1649"/>
              <a:gd name="T68" fmla="*/ 463 w 796"/>
              <a:gd name="T69" fmla="*/ 1356 h 1649"/>
              <a:gd name="T70" fmla="*/ 159 w 796"/>
              <a:gd name="T71" fmla="*/ 1133 h 1649"/>
              <a:gd name="T72" fmla="*/ 135 w 796"/>
              <a:gd name="T73" fmla="*/ 1208 h 1649"/>
              <a:gd name="T74" fmla="*/ 153 w 796"/>
              <a:gd name="T75" fmla="*/ 1250 h 1649"/>
              <a:gd name="T76" fmla="*/ 155 w 796"/>
              <a:gd name="T77" fmla="*/ 1270 h 1649"/>
              <a:gd name="T78" fmla="*/ 115 w 796"/>
              <a:gd name="T79" fmla="*/ 1239 h 1649"/>
              <a:gd name="T80" fmla="*/ 121 w 796"/>
              <a:gd name="T81" fmla="*/ 1296 h 1649"/>
              <a:gd name="T82" fmla="*/ 105 w 796"/>
              <a:gd name="T83" fmla="*/ 1296 h 1649"/>
              <a:gd name="T84" fmla="*/ 93 w 796"/>
              <a:gd name="T85" fmla="*/ 1271 h 1649"/>
              <a:gd name="T86" fmla="*/ 82 w 796"/>
              <a:gd name="T87" fmla="*/ 1323 h 1649"/>
              <a:gd name="T88" fmla="*/ 60 w 796"/>
              <a:gd name="T89" fmla="*/ 1281 h 1649"/>
              <a:gd name="T90" fmla="*/ 53 w 796"/>
              <a:gd name="T91" fmla="*/ 1249 h 1649"/>
              <a:gd name="T92" fmla="*/ 48 w 796"/>
              <a:gd name="T93" fmla="*/ 1206 h 1649"/>
              <a:gd name="T94" fmla="*/ 57 w 796"/>
              <a:gd name="T95" fmla="*/ 1135 h 1649"/>
              <a:gd name="T96" fmla="*/ 70 w 796"/>
              <a:gd name="T97" fmla="*/ 1094 h 1649"/>
              <a:gd name="T98" fmla="*/ 34 w 796"/>
              <a:gd name="T99" fmla="*/ 1048 h 1649"/>
              <a:gd name="T100" fmla="*/ 33 w 796"/>
              <a:gd name="T101" fmla="*/ 937 h 1649"/>
              <a:gd name="T102" fmla="*/ 56 w 796"/>
              <a:gd name="T103" fmla="*/ 607 h 1649"/>
              <a:gd name="T104" fmla="*/ 64 w 796"/>
              <a:gd name="T105" fmla="*/ 457 h 1649"/>
              <a:gd name="T106" fmla="*/ 136 w 796"/>
              <a:gd name="T107" fmla="*/ 338 h 1649"/>
              <a:gd name="T108" fmla="*/ 139 w 796"/>
              <a:gd name="T109" fmla="*/ 288 h 1649"/>
              <a:gd name="T110" fmla="*/ 90 w 796"/>
              <a:gd name="T111" fmla="*/ 266 h 1649"/>
              <a:gd name="T112" fmla="*/ 22 w 796"/>
              <a:gd name="T113" fmla="*/ 219 h 1649"/>
              <a:gd name="T114" fmla="*/ 2 w 796"/>
              <a:gd name="T115" fmla="*/ 163 h 1649"/>
              <a:gd name="T116" fmla="*/ 35 w 796"/>
              <a:gd name="T117" fmla="*/ 56 h 1649"/>
              <a:gd name="T118" fmla="*/ 100 w 796"/>
              <a:gd name="T119" fmla="*/ 7 h 1649"/>
              <a:gd name="T120" fmla="*/ 136 w 796"/>
              <a:gd name="T121" fmla="*/ 2 h 1649"/>
              <a:gd name="T122" fmla="*/ 172 w 796"/>
              <a:gd name="T123" fmla="*/ 33 h 1649"/>
              <a:gd name="T124" fmla="*/ 224 w 796"/>
              <a:gd name="T125" fmla="*/ 55 h 1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96" h="1649">
                <a:moveTo>
                  <a:pt x="234" y="64"/>
                </a:moveTo>
                <a:lnTo>
                  <a:pt x="234" y="64"/>
                </a:lnTo>
                <a:lnTo>
                  <a:pt x="255" y="63"/>
                </a:lnTo>
                <a:lnTo>
                  <a:pt x="269" y="63"/>
                </a:lnTo>
                <a:lnTo>
                  <a:pt x="274" y="63"/>
                </a:lnTo>
                <a:lnTo>
                  <a:pt x="276" y="64"/>
                </a:lnTo>
                <a:lnTo>
                  <a:pt x="276" y="64"/>
                </a:lnTo>
                <a:lnTo>
                  <a:pt x="276" y="70"/>
                </a:lnTo>
                <a:lnTo>
                  <a:pt x="276" y="74"/>
                </a:lnTo>
                <a:lnTo>
                  <a:pt x="276" y="74"/>
                </a:lnTo>
                <a:lnTo>
                  <a:pt x="281" y="79"/>
                </a:lnTo>
                <a:lnTo>
                  <a:pt x="286" y="85"/>
                </a:lnTo>
                <a:lnTo>
                  <a:pt x="286" y="85"/>
                </a:lnTo>
                <a:lnTo>
                  <a:pt x="286" y="85"/>
                </a:lnTo>
                <a:lnTo>
                  <a:pt x="286" y="85"/>
                </a:lnTo>
                <a:lnTo>
                  <a:pt x="287" y="85"/>
                </a:lnTo>
                <a:lnTo>
                  <a:pt x="288" y="86"/>
                </a:lnTo>
                <a:lnTo>
                  <a:pt x="290" y="88"/>
                </a:lnTo>
                <a:lnTo>
                  <a:pt x="291" y="95"/>
                </a:lnTo>
                <a:lnTo>
                  <a:pt x="291" y="95"/>
                </a:lnTo>
                <a:lnTo>
                  <a:pt x="290" y="101"/>
                </a:lnTo>
                <a:lnTo>
                  <a:pt x="288" y="107"/>
                </a:lnTo>
                <a:lnTo>
                  <a:pt x="287" y="110"/>
                </a:lnTo>
                <a:lnTo>
                  <a:pt x="288" y="113"/>
                </a:lnTo>
                <a:lnTo>
                  <a:pt x="291" y="116"/>
                </a:lnTo>
                <a:lnTo>
                  <a:pt x="291" y="116"/>
                </a:lnTo>
                <a:lnTo>
                  <a:pt x="296" y="123"/>
                </a:lnTo>
                <a:lnTo>
                  <a:pt x="300" y="131"/>
                </a:lnTo>
                <a:lnTo>
                  <a:pt x="305" y="138"/>
                </a:lnTo>
                <a:lnTo>
                  <a:pt x="308" y="140"/>
                </a:lnTo>
                <a:lnTo>
                  <a:pt x="312" y="141"/>
                </a:lnTo>
                <a:lnTo>
                  <a:pt x="312" y="141"/>
                </a:lnTo>
                <a:lnTo>
                  <a:pt x="329" y="141"/>
                </a:lnTo>
                <a:lnTo>
                  <a:pt x="335" y="143"/>
                </a:lnTo>
                <a:lnTo>
                  <a:pt x="336" y="144"/>
                </a:lnTo>
                <a:lnTo>
                  <a:pt x="338" y="147"/>
                </a:lnTo>
                <a:lnTo>
                  <a:pt x="338" y="147"/>
                </a:lnTo>
                <a:lnTo>
                  <a:pt x="339" y="148"/>
                </a:lnTo>
                <a:lnTo>
                  <a:pt x="340" y="149"/>
                </a:lnTo>
                <a:lnTo>
                  <a:pt x="347" y="150"/>
                </a:lnTo>
                <a:lnTo>
                  <a:pt x="349" y="152"/>
                </a:lnTo>
                <a:lnTo>
                  <a:pt x="352" y="153"/>
                </a:lnTo>
                <a:lnTo>
                  <a:pt x="353" y="157"/>
                </a:lnTo>
                <a:lnTo>
                  <a:pt x="353" y="162"/>
                </a:lnTo>
                <a:lnTo>
                  <a:pt x="353" y="162"/>
                </a:lnTo>
                <a:lnTo>
                  <a:pt x="352" y="185"/>
                </a:lnTo>
                <a:lnTo>
                  <a:pt x="350" y="193"/>
                </a:lnTo>
                <a:lnTo>
                  <a:pt x="349" y="196"/>
                </a:lnTo>
                <a:lnTo>
                  <a:pt x="348" y="198"/>
                </a:lnTo>
                <a:lnTo>
                  <a:pt x="348" y="198"/>
                </a:lnTo>
                <a:lnTo>
                  <a:pt x="344" y="201"/>
                </a:lnTo>
                <a:lnTo>
                  <a:pt x="341" y="206"/>
                </a:lnTo>
                <a:lnTo>
                  <a:pt x="339" y="211"/>
                </a:lnTo>
                <a:lnTo>
                  <a:pt x="338" y="219"/>
                </a:lnTo>
                <a:lnTo>
                  <a:pt x="338" y="219"/>
                </a:lnTo>
                <a:lnTo>
                  <a:pt x="336" y="237"/>
                </a:lnTo>
                <a:lnTo>
                  <a:pt x="336" y="268"/>
                </a:lnTo>
                <a:lnTo>
                  <a:pt x="336" y="299"/>
                </a:lnTo>
                <a:lnTo>
                  <a:pt x="336" y="311"/>
                </a:lnTo>
                <a:lnTo>
                  <a:pt x="338" y="317"/>
                </a:lnTo>
                <a:lnTo>
                  <a:pt x="338" y="317"/>
                </a:lnTo>
                <a:lnTo>
                  <a:pt x="343" y="329"/>
                </a:lnTo>
                <a:lnTo>
                  <a:pt x="356" y="351"/>
                </a:lnTo>
                <a:lnTo>
                  <a:pt x="392" y="417"/>
                </a:lnTo>
                <a:lnTo>
                  <a:pt x="411" y="455"/>
                </a:lnTo>
                <a:lnTo>
                  <a:pt x="428" y="491"/>
                </a:lnTo>
                <a:lnTo>
                  <a:pt x="434" y="506"/>
                </a:lnTo>
                <a:lnTo>
                  <a:pt x="441" y="522"/>
                </a:lnTo>
                <a:lnTo>
                  <a:pt x="445" y="535"/>
                </a:lnTo>
                <a:lnTo>
                  <a:pt x="446" y="545"/>
                </a:lnTo>
                <a:lnTo>
                  <a:pt x="446" y="545"/>
                </a:lnTo>
                <a:lnTo>
                  <a:pt x="446" y="557"/>
                </a:lnTo>
                <a:lnTo>
                  <a:pt x="445" y="574"/>
                </a:lnTo>
                <a:lnTo>
                  <a:pt x="440" y="619"/>
                </a:lnTo>
                <a:lnTo>
                  <a:pt x="432" y="673"/>
                </a:lnTo>
                <a:lnTo>
                  <a:pt x="421" y="731"/>
                </a:lnTo>
                <a:lnTo>
                  <a:pt x="403" y="836"/>
                </a:lnTo>
                <a:lnTo>
                  <a:pt x="394" y="882"/>
                </a:lnTo>
                <a:lnTo>
                  <a:pt x="394" y="882"/>
                </a:lnTo>
                <a:lnTo>
                  <a:pt x="437" y="887"/>
                </a:lnTo>
                <a:lnTo>
                  <a:pt x="530" y="901"/>
                </a:lnTo>
                <a:lnTo>
                  <a:pt x="579" y="909"/>
                </a:lnTo>
                <a:lnTo>
                  <a:pt x="623" y="916"/>
                </a:lnTo>
                <a:lnTo>
                  <a:pt x="655" y="923"/>
                </a:lnTo>
                <a:lnTo>
                  <a:pt x="664" y="926"/>
                </a:lnTo>
                <a:lnTo>
                  <a:pt x="668" y="928"/>
                </a:lnTo>
                <a:lnTo>
                  <a:pt x="668" y="928"/>
                </a:lnTo>
                <a:lnTo>
                  <a:pt x="684" y="963"/>
                </a:lnTo>
                <a:lnTo>
                  <a:pt x="691" y="984"/>
                </a:lnTo>
                <a:lnTo>
                  <a:pt x="694" y="992"/>
                </a:lnTo>
                <a:lnTo>
                  <a:pt x="694" y="995"/>
                </a:lnTo>
                <a:lnTo>
                  <a:pt x="694" y="995"/>
                </a:lnTo>
                <a:lnTo>
                  <a:pt x="658" y="1170"/>
                </a:lnTo>
                <a:lnTo>
                  <a:pt x="633" y="1293"/>
                </a:lnTo>
                <a:lnTo>
                  <a:pt x="626" y="1336"/>
                </a:lnTo>
                <a:lnTo>
                  <a:pt x="622" y="1358"/>
                </a:lnTo>
                <a:lnTo>
                  <a:pt x="622" y="1358"/>
                </a:lnTo>
                <a:lnTo>
                  <a:pt x="620" y="1371"/>
                </a:lnTo>
                <a:lnTo>
                  <a:pt x="619" y="1381"/>
                </a:lnTo>
                <a:lnTo>
                  <a:pt x="619" y="1386"/>
                </a:lnTo>
                <a:lnTo>
                  <a:pt x="620" y="1391"/>
                </a:lnTo>
                <a:lnTo>
                  <a:pt x="623" y="1396"/>
                </a:lnTo>
                <a:lnTo>
                  <a:pt x="627" y="1404"/>
                </a:lnTo>
                <a:lnTo>
                  <a:pt x="627" y="1404"/>
                </a:lnTo>
                <a:lnTo>
                  <a:pt x="631" y="1409"/>
                </a:lnTo>
                <a:lnTo>
                  <a:pt x="636" y="1415"/>
                </a:lnTo>
                <a:lnTo>
                  <a:pt x="653" y="1428"/>
                </a:lnTo>
                <a:lnTo>
                  <a:pt x="673" y="1442"/>
                </a:lnTo>
                <a:lnTo>
                  <a:pt x="698" y="1456"/>
                </a:lnTo>
                <a:lnTo>
                  <a:pt x="721" y="1470"/>
                </a:lnTo>
                <a:lnTo>
                  <a:pt x="742" y="1482"/>
                </a:lnTo>
                <a:lnTo>
                  <a:pt x="757" y="1490"/>
                </a:lnTo>
                <a:lnTo>
                  <a:pt x="766" y="1492"/>
                </a:lnTo>
                <a:lnTo>
                  <a:pt x="766" y="1492"/>
                </a:lnTo>
                <a:lnTo>
                  <a:pt x="774" y="1492"/>
                </a:lnTo>
                <a:lnTo>
                  <a:pt x="783" y="1494"/>
                </a:lnTo>
                <a:lnTo>
                  <a:pt x="786" y="1495"/>
                </a:lnTo>
                <a:lnTo>
                  <a:pt x="790" y="1496"/>
                </a:lnTo>
                <a:lnTo>
                  <a:pt x="791" y="1499"/>
                </a:lnTo>
                <a:lnTo>
                  <a:pt x="792" y="1503"/>
                </a:lnTo>
                <a:lnTo>
                  <a:pt x="792" y="1503"/>
                </a:lnTo>
                <a:lnTo>
                  <a:pt x="793" y="1509"/>
                </a:lnTo>
                <a:lnTo>
                  <a:pt x="796" y="1512"/>
                </a:lnTo>
                <a:lnTo>
                  <a:pt x="796" y="1513"/>
                </a:lnTo>
                <a:lnTo>
                  <a:pt x="796" y="1514"/>
                </a:lnTo>
                <a:lnTo>
                  <a:pt x="792" y="1518"/>
                </a:lnTo>
                <a:lnTo>
                  <a:pt x="792" y="1518"/>
                </a:lnTo>
                <a:lnTo>
                  <a:pt x="784" y="1523"/>
                </a:lnTo>
                <a:lnTo>
                  <a:pt x="774" y="1527"/>
                </a:lnTo>
                <a:lnTo>
                  <a:pt x="762" y="1530"/>
                </a:lnTo>
                <a:lnTo>
                  <a:pt x="757" y="1530"/>
                </a:lnTo>
                <a:lnTo>
                  <a:pt x="751" y="1528"/>
                </a:lnTo>
                <a:lnTo>
                  <a:pt x="751" y="1528"/>
                </a:lnTo>
                <a:lnTo>
                  <a:pt x="731" y="1526"/>
                </a:lnTo>
                <a:lnTo>
                  <a:pt x="702" y="1523"/>
                </a:lnTo>
                <a:lnTo>
                  <a:pt x="671" y="1521"/>
                </a:lnTo>
                <a:lnTo>
                  <a:pt x="647" y="1518"/>
                </a:lnTo>
                <a:lnTo>
                  <a:pt x="647" y="1518"/>
                </a:lnTo>
                <a:lnTo>
                  <a:pt x="632" y="1516"/>
                </a:lnTo>
                <a:lnTo>
                  <a:pt x="619" y="1516"/>
                </a:lnTo>
                <a:lnTo>
                  <a:pt x="610" y="1514"/>
                </a:lnTo>
                <a:lnTo>
                  <a:pt x="606" y="1513"/>
                </a:lnTo>
                <a:lnTo>
                  <a:pt x="606" y="1513"/>
                </a:lnTo>
                <a:lnTo>
                  <a:pt x="709" y="1606"/>
                </a:lnTo>
                <a:lnTo>
                  <a:pt x="709" y="1606"/>
                </a:lnTo>
                <a:lnTo>
                  <a:pt x="713" y="1607"/>
                </a:lnTo>
                <a:lnTo>
                  <a:pt x="721" y="1610"/>
                </a:lnTo>
                <a:lnTo>
                  <a:pt x="725" y="1613"/>
                </a:lnTo>
                <a:lnTo>
                  <a:pt x="728" y="1615"/>
                </a:lnTo>
                <a:lnTo>
                  <a:pt x="730" y="1618"/>
                </a:lnTo>
                <a:lnTo>
                  <a:pt x="730" y="1622"/>
                </a:lnTo>
                <a:lnTo>
                  <a:pt x="730" y="1622"/>
                </a:lnTo>
                <a:lnTo>
                  <a:pt x="728" y="1626"/>
                </a:lnTo>
                <a:lnTo>
                  <a:pt x="724" y="1628"/>
                </a:lnTo>
                <a:lnTo>
                  <a:pt x="717" y="1629"/>
                </a:lnTo>
                <a:lnTo>
                  <a:pt x="711" y="1631"/>
                </a:lnTo>
                <a:lnTo>
                  <a:pt x="699" y="1632"/>
                </a:lnTo>
                <a:lnTo>
                  <a:pt x="694" y="1632"/>
                </a:lnTo>
                <a:lnTo>
                  <a:pt x="694" y="1632"/>
                </a:lnTo>
                <a:lnTo>
                  <a:pt x="691" y="1638"/>
                </a:lnTo>
                <a:lnTo>
                  <a:pt x="688" y="1642"/>
                </a:lnTo>
                <a:lnTo>
                  <a:pt x="685" y="1642"/>
                </a:lnTo>
                <a:lnTo>
                  <a:pt x="684" y="1642"/>
                </a:lnTo>
                <a:lnTo>
                  <a:pt x="684" y="1642"/>
                </a:lnTo>
                <a:lnTo>
                  <a:pt x="680" y="1641"/>
                </a:lnTo>
                <a:lnTo>
                  <a:pt x="678" y="1642"/>
                </a:lnTo>
                <a:lnTo>
                  <a:pt x="676" y="1642"/>
                </a:lnTo>
                <a:lnTo>
                  <a:pt x="673" y="1642"/>
                </a:lnTo>
                <a:lnTo>
                  <a:pt x="658" y="1637"/>
                </a:lnTo>
                <a:lnTo>
                  <a:pt x="658" y="1637"/>
                </a:lnTo>
                <a:lnTo>
                  <a:pt x="654" y="1637"/>
                </a:lnTo>
                <a:lnTo>
                  <a:pt x="651" y="1640"/>
                </a:lnTo>
                <a:lnTo>
                  <a:pt x="647" y="1642"/>
                </a:lnTo>
                <a:lnTo>
                  <a:pt x="627" y="1642"/>
                </a:lnTo>
                <a:lnTo>
                  <a:pt x="627" y="1642"/>
                </a:lnTo>
                <a:lnTo>
                  <a:pt x="627" y="1644"/>
                </a:lnTo>
                <a:lnTo>
                  <a:pt x="627" y="1648"/>
                </a:lnTo>
                <a:lnTo>
                  <a:pt x="626" y="1649"/>
                </a:lnTo>
                <a:lnTo>
                  <a:pt x="624" y="1649"/>
                </a:lnTo>
                <a:lnTo>
                  <a:pt x="622" y="1649"/>
                </a:lnTo>
                <a:lnTo>
                  <a:pt x="616" y="1648"/>
                </a:lnTo>
                <a:lnTo>
                  <a:pt x="616" y="1648"/>
                </a:lnTo>
                <a:lnTo>
                  <a:pt x="578" y="1633"/>
                </a:lnTo>
                <a:lnTo>
                  <a:pt x="534" y="1616"/>
                </a:lnTo>
                <a:lnTo>
                  <a:pt x="534" y="1616"/>
                </a:lnTo>
                <a:lnTo>
                  <a:pt x="512" y="1610"/>
                </a:lnTo>
                <a:lnTo>
                  <a:pt x="486" y="1601"/>
                </a:lnTo>
                <a:lnTo>
                  <a:pt x="473" y="1597"/>
                </a:lnTo>
                <a:lnTo>
                  <a:pt x="463" y="1591"/>
                </a:lnTo>
                <a:lnTo>
                  <a:pt x="459" y="1587"/>
                </a:lnTo>
                <a:lnTo>
                  <a:pt x="455" y="1584"/>
                </a:lnTo>
                <a:lnTo>
                  <a:pt x="452" y="1579"/>
                </a:lnTo>
                <a:lnTo>
                  <a:pt x="451" y="1575"/>
                </a:lnTo>
                <a:lnTo>
                  <a:pt x="451" y="1575"/>
                </a:lnTo>
                <a:lnTo>
                  <a:pt x="451" y="1566"/>
                </a:lnTo>
                <a:lnTo>
                  <a:pt x="451" y="1557"/>
                </a:lnTo>
                <a:lnTo>
                  <a:pt x="454" y="1548"/>
                </a:lnTo>
                <a:lnTo>
                  <a:pt x="456" y="1539"/>
                </a:lnTo>
                <a:lnTo>
                  <a:pt x="462" y="1519"/>
                </a:lnTo>
                <a:lnTo>
                  <a:pt x="465" y="1509"/>
                </a:lnTo>
                <a:lnTo>
                  <a:pt x="467" y="1497"/>
                </a:lnTo>
                <a:lnTo>
                  <a:pt x="467" y="1497"/>
                </a:lnTo>
                <a:lnTo>
                  <a:pt x="469" y="1474"/>
                </a:lnTo>
                <a:lnTo>
                  <a:pt x="471" y="1452"/>
                </a:lnTo>
                <a:lnTo>
                  <a:pt x="471" y="1429"/>
                </a:lnTo>
                <a:lnTo>
                  <a:pt x="469" y="1417"/>
                </a:lnTo>
                <a:lnTo>
                  <a:pt x="467" y="1404"/>
                </a:lnTo>
                <a:lnTo>
                  <a:pt x="467" y="1404"/>
                </a:lnTo>
                <a:lnTo>
                  <a:pt x="464" y="1385"/>
                </a:lnTo>
                <a:lnTo>
                  <a:pt x="463" y="1356"/>
                </a:lnTo>
                <a:lnTo>
                  <a:pt x="464" y="1285"/>
                </a:lnTo>
                <a:lnTo>
                  <a:pt x="465" y="1221"/>
                </a:lnTo>
                <a:lnTo>
                  <a:pt x="467" y="1192"/>
                </a:lnTo>
                <a:lnTo>
                  <a:pt x="162" y="1114"/>
                </a:lnTo>
                <a:lnTo>
                  <a:pt x="162" y="1114"/>
                </a:lnTo>
                <a:lnTo>
                  <a:pt x="159" y="1133"/>
                </a:lnTo>
                <a:lnTo>
                  <a:pt x="155" y="1148"/>
                </a:lnTo>
                <a:lnTo>
                  <a:pt x="152" y="1161"/>
                </a:lnTo>
                <a:lnTo>
                  <a:pt x="152" y="1161"/>
                </a:lnTo>
                <a:lnTo>
                  <a:pt x="146" y="1174"/>
                </a:lnTo>
                <a:lnTo>
                  <a:pt x="140" y="1192"/>
                </a:lnTo>
                <a:lnTo>
                  <a:pt x="135" y="1208"/>
                </a:lnTo>
                <a:lnTo>
                  <a:pt x="131" y="1218"/>
                </a:lnTo>
                <a:lnTo>
                  <a:pt x="131" y="1218"/>
                </a:lnTo>
                <a:lnTo>
                  <a:pt x="131" y="1222"/>
                </a:lnTo>
                <a:lnTo>
                  <a:pt x="134" y="1226"/>
                </a:lnTo>
                <a:lnTo>
                  <a:pt x="143" y="1237"/>
                </a:lnTo>
                <a:lnTo>
                  <a:pt x="153" y="1250"/>
                </a:lnTo>
                <a:lnTo>
                  <a:pt x="155" y="1255"/>
                </a:lnTo>
                <a:lnTo>
                  <a:pt x="157" y="1259"/>
                </a:lnTo>
                <a:lnTo>
                  <a:pt x="157" y="1259"/>
                </a:lnTo>
                <a:lnTo>
                  <a:pt x="157" y="1265"/>
                </a:lnTo>
                <a:lnTo>
                  <a:pt x="157" y="1268"/>
                </a:lnTo>
                <a:lnTo>
                  <a:pt x="155" y="1270"/>
                </a:lnTo>
                <a:lnTo>
                  <a:pt x="152" y="1270"/>
                </a:lnTo>
                <a:lnTo>
                  <a:pt x="152" y="1270"/>
                </a:lnTo>
                <a:lnTo>
                  <a:pt x="148" y="1268"/>
                </a:lnTo>
                <a:lnTo>
                  <a:pt x="143" y="1265"/>
                </a:lnTo>
                <a:lnTo>
                  <a:pt x="130" y="1254"/>
                </a:lnTo>
                <a:lnTo>
                  <a:pt x="115" y="1239"/>
                </a:lnTo>
                <a:lnTo>
                  <a:pt x="115" y="1239"/>
                </a:lnTo>
                <a:lnTo>
                  <a:pt x="119" y="1262"/>
                </a:lnTo>
                <a:lnTo>
                  <a:pt x="121" y="1281"/>
                </a:lnTo>
                <a:lnTo>
                  <a:pt x="121" y="1289"/>
                </a:lnTo>
                <a:lnTo>
                  <a:pt x="121" y="1296"/>
                </a:lnTo>
                <a:lnTo>
                  <a:pt x="121" y="1296"/>
                </a:lnTo>
                <a:lnTo>
                  <a:pt x="119" y="1299"/>
                </a:lnTo>
                <a:lnTo>
                  <a:pt x="118" y="1301"/>
                </a:lnTo>
                <a:lnTo>
                  <a:pt x="115" y="1302"/>
                </a:lnTo>
                <a:lnTo>
                  <a:pt x="113" y="1301"/>
                </a:lnTo>
                <a:lnTo>
                  <a:pt x="108" y="1298"/>
                </a:lnTo>
                <a:lnTo>
                  <a:pt x="105" y="1296"/>
                </a:lnTo>
                <a:lnTo>
                  <a:pt x="105" y="1296"/>
                </a:lnTo>
                <a:lnTo>
                  <a:pt x="103" y="1289"/>
                </a:lnTo>
                <a:lnTo>
                  <a:pt x="99" y="1276"/>
                </a:lnTo>
                <a:lnTo>
                  <a:pt x="95" y="1259"/>
                </a:lnTo>
                <a:lnTo>
                  <a:pt x="95" y="1259"/>
                </a:lnTo>
                <a:lnTo>
                  <a:pt x="93" y="1271"/>
                </a:lnTo>
                <a:lnTo>
                  <a:pt x="91" y="1296"/>
                </a:lnTo>
                <a:lnTo>
                  <a:pt x="90" y="1307"/>
                </a:lnTo>
                <a:lnTo>
                  <a:pt x="87" y="1318"/>
                </a:lnTo>
                <a:lnTo>
                  <a:pt x="84" y="1320"/>
                </a:lnTo>
                <a:lnTo>
                  <a:pt x="83" y="1323"/>
                </a:lnTo>
                <a:lnTo>
                  <a:pt x="82" y="1323"/>
                </a:lnTo>
                <a:lnTo>
                  <a:pt x="79" y="1321"/>
                </a:lnTo>
                <a:lnTo>
                  <a:pt x="79" y="1321"/>
                </a:lnTo>
                <a:lnTo>
                  <a:pt x="75" y="1316"/>
                </a:lnTo>
                <a:lnTo>
                  <a:pt x="72" y="1310"/>
                </a:lnTo>
                <a:lnTo>
                  <a:pt x="65" y="1294"/>
                </a:lnTo>
                <a:lnTo>
                  <a:pt x="60" y="1281"/>
                </a:lnTo>
                <a:lnTo>
                  <a:pt x="59" y="1275"/>
                </a:lnTo>
                <a:lnTo>
                  <a:pt x="59" y="1275"/>
                </a:lnTo>
                <a:lnTo>
                  <a:pt x="57" y="1262"/>
                </a:lnTo>
                <a:lnTo>
                  <a:pt x="56" y="1254"/>
                </a:lnTo>
                <a:lnTo>
                  <a:pt x="53" y="1249"/>
                </a:lnTo>
                <a:lnTo>
                  <a:pt x="53" y="1249"/>
                </a:lnTo>
                <a:lnTo>
                  <a:pt x="51" y="1245"/>
                </a:lnTo>
                <a:lnTo>
                  <a:pt x="50" y="1241"/>
                </a:lnTo>
                <a:lnTo>
                  <a:pt x="48" y="1235"/>
                </a:lnTo>
                <a:lnTo>
                  <a:pt x="48" y="1223"/>
                </a:lnTo>
                <a:lnTo>
                  <a:pt x="48" y="1223"/>
                </a:lnTo>
                <a:lnTo>
                  <a:pt x="48" y="1206"/>
                </a:lnTo>
                <a:lnTo>
                  <a:pt x="48" y="1188"/>
                </a:lnTo>
                <a:lnTo>
                  <a:pt x="50" y="1167"/>
                </a:lnTo>
                <a:lnTo>
                  <a:pt x="51" y="1157"/>
                </a:lnTo>
                <a:lnTo>
                  <a:pt x="53" y="1145"/>
                </a:lnTo>
                <a:lnTo>
                  <a:pt x="53" y="1145"/>
                </a:lnTo>
                <a:lnTo>
                  <a:pt x="57" y="1135"/>
                </a:lnTo>
                <a:lnTo>
                  <a:pt x="61" y="1126"/>
                </a:lnTo>
                <a:lnTo>
                  <a:pt x="69" y="1111"/>
                </a:lnTo>
                <a:lnTo>
                  <a:pt x="77" y="1101"/>
                </a:lnTo>
                <a:lnTo>
                  <a:pt x="79" y="1099"/>
                </a:lnTo>
                <a:lnTo>
                  <a:pt x="79" y="1099"/>
                </a:lnTo>
                <a:lnTo>
                  <a:pt x="70" y="1094"/>
                </a:lnTo>
                <a:lnTo>
                  <a:pt x="61" y="1089"/>
                </a:lnTo>
                <a:lnTo>
                  <a:pt x="52" y="1078"/>
                </a:lnTo>
                <a:lnTo>
                  <a:pt x="47" y="1072"/>
                </a:lnTo>
                <a:lnTo>
                  <a:pt x="42" y="1065"/>
                </a:lnTo>
                <a:lnTo>
                  <a:pt x="38" y="1057"/>
                </a:lnTo>
                <a:lnTo>
                  <a:pt x="34" y="1048"/>
                </a:lnTo>
                <a:lnTo>
                  <a:pt x="30" y="1038"/>
                </a:lnTo>
                <a:lnTo>
                  <a:pt x="29" y="1026"/>
                </a:lnTo>
                <a:lnTo>
                  <a:pt x="28" y="1015"/>
                </a:lnTo>
                <a:lnTo>
                  <a:pt x="28" y="1001"/>
                </a:lnTo>
                <a:lnTo>
                  <a:pt x="28" y="1001"/>
                </a:lnTo>
                <a:lnTo>
                  <a:pt x="33" y="937"/>
                </a:lnTo>
                <a:lnTo>
                  <a:pt x="41" y="867"/>
                </a:lnTo>
                <a:lnTo>
                  <a:pt x="53" y="762"/>
                </a:lnTo>
                <a:lnTo>
                  <a:pt x="53" y="762"/>
                </a:lnTo>
                <a:lnTo>
                  <a:pt x="55" y="739"/>
                </a:lnTo>
                <a:lnTo>
                  <a:pt x="55" y="703"/>
                </a:lnTo>
                <a:lnTo>
                  <a:pt x="56" y="607"/>
                </a:lnTo>
                <a:lnTo>
                  <a:pt x="57" y="557"/>
                </a:lnTo>
                <a:lnTo>
                  <a:pt x="59" y="513"/>
                </a:lnTo>
                <a:lnTo>
                  <a:pt x="60" y="478"/>
                </a:lnTo>
                <a:lnTo>
                  <a:pt x="62" y="465"/>
                </a:lnTo>
                <a:lnTo>
                  <a:pt x="64" y="457"/>
                </a:lnTo>
                <a:lnTo>
                  <a:pt x="64" y="457"/>
                </a:lnTo>
                <a:lnTo>
                  <a:pt x="70" y="443"/>
                </a:lnTo>
                <a:lnTo>
                  <a:pt x="79" y="426"/>
                </a:lnTo>
                <a:lnTo>
                  <a:pt x="103" y="389"/>
                </a:lnTo>
                <a:lnTo>
                  <a:pt x="124" y="356"/>
                </a:lnTo>
                <a:lnTo>
                  <a:pt x="136" y="338"/>
                </a:lnTo>
                <a:lnTo>
                  <a:pt x="136" y="338"/>
                </a:lnTo>
                <a:lnTo>
                  <a:pt x="143" y="320"/>
                </a:lnTo>
                <a:lnTo>
                  <a:pt x="146" y="307"/>
                </a:lnTo>
                <a:lnTo>
                  <a:pt x="146" y="307"/>
                </a:lnTo>
                <a:lnTo>
                  <a:pt x="146" y="304"/>
                </a:lnTo>
                <a:lnTo>
                  <a:pt x="145" y="299"/>
                </a:lnTo>
                <a:lnTo>
                  <a:pt x="139" y="288"/>
                </a:lnTo>
                <a:lnTo>
                  <a:pt x="131" y="271"/>
                </a:lnTo>
                <a:lnTo>
                  <a:pt x="131" y="271"/>
                </a:lnTo>
                <a:lnTo>
                  <a:pt x="115" y="271"/>
                </a:lnTo>
                <a:lnTo>
                  <a:pt x="101" y="270"/>
                </a:lnTo>
                <a:lnTo>
                  <a:pt x="95" y="268"/>
                </a:lnTo>
                <a:lnTo>
                  <a:pt x="90" y="266"/>
                </a:lnTo>
                <a:lnTo>
                  <a:pt x="90" y="266"/>
                </a:lnTo>
                <a:lnTo>
                  <a:pt x="55" y="244"/>
                </a:lnTo>
                <a:lnTo>
                  <a:pt x="35" y="231"/>
                </a:lnTo>
                <a:lnTo>
                  <a:pt x="28" y="224"/>
                </a:lnTo>
                <a:lnTo>
                  <a:pt x="22" y="219"/>
                </a:lnTo>
                <a:lnTo>
                  <a:pt x="22" y="219"/>
                </a:lnTo>
                <a:lnTo>
                  <a:pt x="16" y="210"/>
                </a:lnTo>
                <a:lnTo>
                  <a:pt x="11" y="201"/>
                </a:lnTo>
                <a:lnTo>
                  <a:pt x="2" y="183"/>
                </a:lnTo>
                <a:lnTo>
                  <a:pt x="2" y="183"/>
                </a:lnTo>
                <a:lnTo>
                  <a:pt x="0" y="175"/>
                </a:lnTo>
                <a:lnTo>
                  <a:pt x="2" y="163"/>
                </a:lnTo>
                <a:lnTo>
                  <a:pt x="8" y="131"/>
                </a:lnTo>
                <a:lnTo>
                  <a:pt x="16" y="97"/>
                </a:lnTo>
                <a:lnTo>
                  <a:pt x="22" y="74"/>
                </a:lnTo>
                <a:lnTo>
                  <a:pt x="22" y="74"/>
                </a:lnTo>
                <a:lnTo>
                  <a:pt x="28" y="65"/>
                </a:lnTo>
                <a:lnTo>
                  <a:pt x="35" y="56"/>
                </a:lnTo>
                <a:lnTo>
                  <a:pt x="47" y="44"/>
                </a:lnTo>
                <a:lnTo>
                  <a:pt x="60" y="33"/>
                </a:lnTo>
                <a:lnTo>
                  <a:pt x="73" y="22"/>
                </a:lnTo>
                <a:lnTo>
                  <a:pt x="84" y="15"/>
                </a:lnTo>
                <a:lnTo>
                  <a:pt x="93" y="9"/>
                </a:lnTo>
                <a:lnTo>
                  <a:pt x="100" y="7"/>
                </a:lnTo>
                <a:lnTo>
                  <a:pt x="100" y="7"/>
                </a:lnTo>
                <a:lnTo>
                  <a:pt x="109" y="6"/>
                </a:lnTo>
                <a:lnTo>
                  <a:pt x="118" y="3"/>
                </a:lnTo>
                <a:lnTo>
                  <a:pt x="127" y="0"/>
                </a:lnTo>
                <a:lnTo>
                  <a:pt x="132" y="0"/>
                </a:lnTo>
                <a:lnTo>
                  <a:pt x="136" y="2"/>
                </a:lnTo>
                <a:lnTo>
                  <a:pt x="136" y="2"/>
                </a:lnTo>
                <a:lnTo>
                  <a:pt x="145" y="6"/>
                </a:lnTo>
                <a:lnTo>
                  <a:pt x="153" y="11"/>
                </a:lnTo>
                <a:lnTo>
                  <a:pt x="162" y="17"/>
                </a:lnTo>
                <a:lnTo>
                  <a:pt x="172" y="33"/>
                </a:lnTo>
                <a:lnTo>
                  <a:pt x="172" y="33"/>
                </a:lnTo>
                <a:lnTo>
                  <a:pt x="188" y="37"/>
                </a:lnTo>
                <a:lnTo>
                  <a:pt x="199" y="39"/>
                </a:lnTo>
                <a:lnTo>
                  <a:pt x="208" y="43"/>
                </a:lnTo>
                <a:lnTo>
                  <a:pt x="208" y="43"/>
                </a:lnTo>
                <a:lnTo>
                  <a:pt x="216" y="48"/>
                </a:lnTo>
                <a:lnTo>
                  <a:pt x="224" y="55"/>
                </a:lnTo>
                <a:lnTo>
                  <a:pt x="234" y="64"/>
                </a:lnTo>
                <a:lnTo>
                  <a:pt x="234" y="64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50692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882</TotalTime>
  <Words>7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pptxj93_座って居眠りしている人のシルエット</dc:title>
  <dc:subject>pptxj93_座って居眠りしている人のシルエット</dc:subject>
  <dc:creator>でじけろお</dc:creator>
  <cp:revision>1</cp:revision>
  <dcterms:created xsi:type="dcterms:W3CDTF">2018-05-20T00:31:01Z</dcterms:created>
  <dcterms:modified xsi:type="dcterms:W3CDTF">2022-06-08T04:16:33Z</dcterms:modified>
  <cp:version>1</cp:version>
</cp:coreProperties>
</file>