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367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00"/>
    <a:srgbClr val="00CC00"/>
    <a:srgbClr val="FF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576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62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88693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Copyright©2022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E3105C37-F427-40C5-9112-7CC265ADB1CA}"/>
              </a:ext>
            </a:extLst>
          </p:cNvPr>
          <p:cNvSpPr txBox="1"/>
          <p:nvPr/>
        </p:nvSpPr>
        <p:spPr>
          <a:xfrm>
            <a:off x="276046" y="232912"/>
            <a:ext cx="664797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考えない人、思考を放棄した人物のシルエット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71DF1F7B-B7E8-FA2B-1615-8A7CDF70354C}"/>
              </a:ext>
            </a:extLst>
          </p:cNvPr>
          <p:cNvGrpSpPr/>
          <p:nvPr/>
        </p:nvGrpSpPr>
        <p:grpSpPr>
          <a:xfrm>
            <a:off x="1170216" y="957172"/>
            <a:ext cx="1385660" cy="2530006"/>
            <a:chOff x="2693988" y="694577"/>
            <a:chExt cx="1449388" cy="2646363"/>
          </a:xfrm>
        </p:grpSpPr>
        <p:sp>
          <p:nvSpPr>
            <p:cNvPr id="4" name="Freeform 7">
              <a:extLst>
                <a:ext uri="{FF2B5EF4-FFF2-40B4-BE49-F238E27FC236}">
                  <a16:creationId xmlns:a16="http://schemas.microsoft.com/office/drawing/2014/main" id="{0108FC3C-093F-2105-61C3-8C30EB7E1DDA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3988" y="694577"/>
              <a:ext cx="1449388" cy="2646363"/>
            </a:xfrm>
            <a:custGeom>
              <a:avLst/>
              <a:gdLst>
                <a:gd name="T0" fmla="*/ 525 w 913"/>
                <a:gd name="T1" fmla="*/ 58 h 1667"/>
                <a:gd name="T2" fmla="*/ 459 w 913"/>
                <a:gd name="T3" fmla="*/ 80 h 1667"/>
                <a:gd name="T4" fmla="*/ 432 w 913"/>
                <a:gd name="T5" fmla="*/ 89 h 1667"/>
                <a:gd name="T6" fmla="*/ 390 w 913"/>
                <a:gd name="T7" fmla="*/ 146 h 1667"/>
                <a:gd name="T8" fmla="*/ 375 w 913"/>
                <a:gd name="T9" fmla="*/ 208 h 1667"/>
                <a:gd name="T10" fmla="*/ 372 w 913"/>
                <a:gd name="T11" fmla="*/ 244 h 1667"/>
                <a:gd name="T12" fmla="*/ 332 w 913"/>
                <a:gd name="T13" fmla="*/ 296 h 1667"/>
                <a:gd name="T14" fmla="*/ 273 w 913"/>
                <a:gd name="T15" fmla="*/ 240 h 1667"/>
                <a:gd name="T16" fmla="*/ 239 w 913"/>
                <a:gd name="T17" fmla="*/ 252 h 1667"/>
                <a:gd name="T18" fmla="*/ 199 w 913"/>
                <a:gd name="T19" fmla="*/ 275 h 1667"/>
                <a:gd name="T20" fmla="*/ 215 w 913"/>
                <a:gd name="T21" fmla="*/ 169 h 1667"/>
                <a:gd name="T22" fmla="*/ 198 w 913"/>
                <a:gd name="T23" fmla="*/ 151 h 1667"/>
                <a:gd name="T24" fmla="*/ 163 w 913"/>
                <a:gd name="T25" fmla="*/ 223 h 1667"/>
                <a:gd name="T26" fmla="*/ 149 w 913"/>
                <a:gd name="T27" fmla="*/ 138 h 1667"/>
                <a:gd name="T28" fmla="*/ 127 w 913"/>
                <a:gd name="T29" fmla="*/ 151 h 1667"/>
                <a:gd name="T30" fmla="*/ 104 w 913"/>
                <a:gd name="T31" fmla="*/ 196 h 1667"/>
                <a:gd name="T32" fmla="*/ 96 w 913"/>
                <a:gd name="T33" fmla="*/ 289 h 1667"/>
                <a:gd name="T34" fmla="*/ 24 w 913"/>
                <a:gd name="T35" fmla="*/ 570 h 1667"/>
                <a:gd name="T36" fmla="*/ 6 w 913"/>
                <a:gd name="T37" fmla="*/ 662 h 1667"/>
                <a:gd name="T38" fmla="*/ 64 w 913"/>
                <a:gd name="T39" fmla="*/ 662 h 1667"/>
                <a:gd name="T40" fmla="*/ 139 w 913"/>
                <a:gd name="T41" fmla="*/ 821 h 1667"/>
                <a:gd name="T42" fmla="*/ 111 w 913"/>
                <a:gd name="T43" fmla="*/ 1046 h 1667"/>
                <a:gd name="T44" fmla="*/ 163 w 913"/>
                <a:gd name="T45" fmla="*/ 1124 h 1667"/>
                <a:gd name="T46" fmla="*/ 509 w 913"/>
                <a:gd name="T47" fmla="*/ 1191 h 1667"/>
                <a:gd name="T48" fmla="*/ 561 w 913"/>
                <a:gd name="T49" fmla="*/ 1207 h 1667"/>
                <a:gd name="T50" fmla="*/ 576 w 913"/>
                <a:gd name="T51" fmla="*/ 1517 h 1667"/>
                <a:gd name="T52" fmla="*/ 556 w 913"/>
                <a:gd name="T53" fmla="*/ 1582 h 1667"/>
                <a:gd name="T54" fmla="*/ 633 w 913"/>
                <a:gd name="T55" fmla="*/ 1626 h 1667"/>
                <a:gd name="T56" fmla="*/ 729 w 913"/>
                <a:gd name="T57" fmla="*/ 1665 h 1667"/>
                <a:gd name="T58" fmla="*/ 747 w 913"/>
                <a:gd name="T59" fmla="*/ 1662 h 1667"/>
                <a:gd name="T60" fmla="*/ 774 w 913"/>
                <a:gd name="T61" fmla="*/ 1657 h 1667"/>
                <a:gd name="T62" fmla="*/ 823 w 913"/>
                <a:gd name="T63" fmla="*/ 1654 h 1667"/>
                <a:gd name="T64" fmla="*/ 823 w 913"/>
                <a:gd name="T65" fmla="*/ 1623 h 1667"/>
                <a:gd name="T66" fmla="*/ 749 w 913"/>
                <a:gd name="T67" fmla="*/ 1585 h 1667"/>
                <a:gd name="T68" fmla="*/ 681 w 913"/>
                <a:gd name="T69" fmla="*/ 1516 h 1667"/>
                <a:gd name="T70" fmla="*/ 838 w 913"/>
                <a:gd name="T71" fmla="*/ 1553 h 1667"/>
                <a:gd name="T72" fmla="*/ 891 w 913"/>
                <a:gd name="T73" fmla="*/ 1543 h 1667"/>
                <a:gd name="T74" fmla="*/ 860 w 913"/>
                <a:gd name="T75" fmla="*/ 1517 h 1667"/>
                <a:gd name="T76" fmla="*/ 767 w 913"/>
                <a:gd name="T77" fmla="*/ 1465 h 1667"/>
                <a:gd name="T78" fmla="*/ 721 w 913"/>
                <a:gd name="T79" fmla="*/ 1372 h 1667"/>
                <a:gd name="T80" fmla="*/ 783 w 913"/>
                <a:gd name="T81" fmla="*/ 1114 h 1667"/>
                <a:gd name="T82" fmla="*/ 793 w 913"/>
                <a:gd name="T83" fmla="*/ 995 h 1667"/>
                <a:gd name="T84" fmla="*/ 736 w 913"/>
                <a:gd name="T85" fmla="*/ 938 h 1667"/>
                <a:gd name="T86" fmla="*/ 509 w 913"/>
                <a:gd name="T87" fmla="*/ 663 h 1667"/>
                <a:gd name="T88" fmla="*/ 580 w 913"/>
                <a:gd name="T89" fmla="*/ 509 h 1667"/>
                <a:gd name="T90" fmla="*/ 783 w 913"/>
                <a:gd name="T91" fmla="*/ 432 h 1667"/>
                <a:gd name="T92" fmla="*/ 907 w 913"/>
                <a:gd name="T93" fmla="*/ 172 h 1667"/>
                <a:gd name="T94" fmla="*/ 912 w 913"/>
                <a:gd name="T95" fmla="*/ 73 h 1667"/>
                <a:gd name="T96" fmla="*/ 895 w 913"/>
                <a:gd name="T97" fmla="*/ 15 h 1667"/>
                <a:gd name="T98" fmla="*/ 876 w 913"/>
                <a:gd name="T99" fmla="*/ 6 h 1667"/>
                <a:gd name="T100" fmla="*/ 862 w 913"/>
                <a:gd name="T101" fmla="*/ 11 h 1667"/>
                <a:gd name="T102" fmla="*/ 849 w 913"/>
                <a:gd name="T103" fmla="*/ 31 h 1667"/>
                <a:gd name="T104" fmla="*/ 836 w 913"/>
                <a:gd name="T105" fmla="*/ 85 h 1667"/>
                <a:gd name="T106" fmla="*/ 836 w 913"/>
                <a:gd name="T107" fmla="*/ 183 h 1667"/>
                <a:gd name="T108" fmla="*/ 705 w 913"/>
                <a:gd name="T109" fmla="*/ 379 h 1667"/>
                <a:gd name="T110" fmla="*/ 505 w 913"/>
                <a:gd name="T111" fmla="*/ 359 h 1667"/>
                <a:gd name="T112" fmla="*/ 566 w 913"/>
                <a:gd name="T113" fmla="*/ 296 h 1667"/>
                <a:gd name="T114" fmla="*/ 620 w 913"/>
                <a:gd name="T115" fmla="*/ 154 h 1667"/>
                <a:gd name="T116" fmla="*/ 592 w 913"/>
                <a:gd name="T117" fmla="*/ 89 h 16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913" h="1667">
                  <a:moveTo>
                    <a:pt x="561" y="84"/>
                  </a:moveTo>
                  <a:lnTo>
                    <a:pt x="561" y="84"/>
                  </a:lnTo>
                  <a:lnTo>
                    <a:pt x="557" y="80"/>
                  </a:lnTo>
                  <a:lnTo>
                    <a:pt x="548" y="71"/>
                  </a:lnTo>
                  <a:lnTo>
                    <a:pt x="543" y="66"/>
                  </a:lnTo>
                  <a:lnTo>
                    <a:pt x="536" y="62"/>
                  </a:lnTo>
                  <a:lnTo>
                    <a:pt x="530" y="59"/>
                  </a:lnTo>
                  <a:lnTo>
                    <a:pt x="525" y="58"/>
                  </a:lnTo>
                  <a:lnTo>
                    <a:pt x="525" y="58"/>
                  </a:lnTo>
                  <a:lnTo>
                    <a:pt x="508" y="59"/>
                  </a:lnTo>
                  <a:lnTo>
                    <a:pt x="501" y="60"/>
                  </a:lnTo>
                  <a:lnTo>
                    <a:pt x="494" y="63"/>
                  </a:lnTo>
                  <a:lnTo>
                    <a:pt x="494" y="63"/>
                  </a:lnTo>
                  <a:lnTo>
                    <a:pt x="468" y="73"/>
                  </a:lnTo>
                  <a:lnTo>
                    <a:pt x="468" y="73"/>
                  </a:lnTo>
                  <a:lnTo>
                    <a:pt x="459" y="80"/>
                  </a:lnTo>
                  <a:lnTo>
                    <a:pt x="452" y="82"/>
                  </a:lnTo>
                  <a:lnTo>
                    <a:pt x="447" y="84"/>
                  </a:lnTo>
                  <a:lnTo>
                    <a:pt x="447" y="84"/>
                  </a:lnTo>
                  <a:lnTo>
                    <a:pt x="443" y="82"/>
                  </a:lnTo>
                  <a:lnTo>
                    <a:pt x="441" y="82"/>
                  </a:lnTo>
                  <a:lnTo>
                    <a:pt x="438" y="84"/>
                  </a:lnTo>
                  <a:lnTo>
                    <a:pt x="432" y="89"/>
                  </a:lnTo>
                  <a:lnTo>
                    <a:pt x="432" y="89"/>
                  </a:lnTo>
                  <a:lnTo>
                    <a:pt x="419" y="100"/>
                  </a:lnTo>
                  <a:lnTo>
                    <a:pt x="411" y="110"/>
                  </a:lnTo>
                  <a:lnTo>
                    <a:pt x="411" y="110"/>
                  </a:lnTo>
                  <a:lnTo>
                    <a:pt x="402" y="121"/>
                  </a:lnTo>
                  <a:lnTo>
                    <a:pt x="396" y="130"/>
                  </a:lnTo>
                  <a:lnTo>
                    <a:pt x="396" y="130"/>
                  </a:lnTo>
                  <a:lnTo>
                    <a:pt x="393" y="138"/>
                  </a:lnTo>
                  <a:lnTo>
                    <a:pt x="390" y="146"/>
                  </a:lnTo>
                  <a:lnTo>
                    <a:pt x="390" y="146"/>
                  </a:lnTo>
                  <a:lnTo>
                    <a:pt x="386" y="154"/>
                  </a:lnTo>
                  <a:lnTo>
                    <a:pt x="380" y="166"/>
                  </a:lnTo>
                  <a:lnTo>
                    <a:pt x="380" y="166"/>
                  </a:lnTo>
                  <a:lnTo>
                    <a:pt x="377" y="174"/>
                  </a:lnTo>
                  <a:lnTo>
                    <a:pt x="376" y="185"/>
                  </a:lnTo>
                  <a:lnTo>
                    <a:pt x="375" y="196"/>
                  </a:lnTo>
                  <a:lnTo>
                    <a:pt x="375" y="208"/>
                  </a:lnTo>
                  <a:lnTo>
                    <a:pt x="375" y="208"/>
                  </a:lnTo>
                  <a:lnTo>
                    <a:pt x="376" y="218"/>
                  </a:lnTo>
                  <a:lnTo>
                    <a:pt x="377" y="225"/>
                  </a:lnTo>
                  <a:lnTo>
                    <a:pt x="377" y="231"/>
                  </a:lnTo>
                  <a:lnTo>
                    <a:pt x="377" y="235"/>
                  </a:lnTo>
                  <a:lnTo>
                    <a:pt x="375" y="239"/>
                  </a:lnTo>
                  <a:lnTo>
                    <a:pt x="375" y="239"/>
                  </a:lnTo>
                  <a:lnTo>
                    <a:pt x="372" y="244"/>
                  </a:lnTo>
                  <a:lnTo>
                    <a:pt x="371" y="251"/>
                  </a:lnTo>
                  <a:lnTo>
                    <a:pt x="367" y="266"/>
                  </a:lnTo>
                  <a:lnTo>
                    <a:pt x="362" y="282"/>
                  </a:lnTo>
                  <a:lnTo>
                    <a:pt x="358" y="287"/>
                  </a:lnTo>
                  <a:lnTo>
                    <a:pt x="354" y="291"/>
                  </a:lnTo>
                  <a:lnTo>
                    <a:pt x="354" y="291"/>
                  </a:lnTo>
                  <a:lnTo>
                    <a:pt x="346" y="293"/>
                  </a:lnTo>
                  <a:lnTo>
                    <a:pt x="332" y="296"/>
                  </a:lnTo>
                  <a:lnTo>
                    <a:pt x="296" y="301"/>
                  </a:lnTo>
                  <a:lnTo>
                    <a:pt x="246" y="306"/>
                  </a:lnTo>
                  <a:lnTo>
                    <a:pt x="251" y="280"/>
                  </a:lnTo>
                  <a:lnTo>
                    <a:pt x="251" y="280"/>
                  </a:lnTo>
                  <a:lnTo>
                    <a:pt x="264" y="260"/>
                  </a:lnTo>
                  <a:lnTo>
                    <a:pt x="270" y="247"/>
                  </a:lnTo>
                  <a:lnTo>
                    <a:pt x="273" y="241"/>
                  </a:lnTo>
                  <a:lnTo>
                    <a:pt x="273" y="240"/>
                  </a:lnTo>
                  <a:lnTo>
                    <a:pt x="272" y="239"/>
                  </a:lnTo>
                  <a:lnTo>
                    <a:pt x="272" y="239"/>
                  </a:lnTo>
                  <a:lnTo>
                    <a:pt x="266" y="238"/>
                  </a:lnTo>
                  <a:lnTo>
                    <a:pt x="260" y="238"/>
                  </a:lnTo>
                  <a:lnTo>
                    <a:pt x="253" y="239"/>
                  </a:lnTo>
                  <a:lnTo>
                    <a:pt x="246" y="244"/>
                  </a:lnTo>
                  <a:lnTo>
                    <a:pt x="246" y="244"/>
                  </a:lnTo>
                  <a:lnTo>
                    <a:pt x="239" y="252"/>
                  </a:lnTo>
                  <a:lnTo>
                    <a:pt x="234" y="260"/>
                  </a:lnTo>
                  <a:lnTo>
                    <a:pt x="229" y="266"/>
                  </a:lnTo>
                  <a:lnTo>
                    <a:pt x="228" y="269"/>
                  </a:lnTo>
                  <a:lnTo>
                    <a:pt x="225" y="270"/>
                  </a:lnTo>
                  <a:lnTo>
                    <a:pt x="225" y="270"/>
                  </a:lnTo>
                  <a:lnTo>
                    <a:pt x="219" y="271"/>
                  </a:lnTo>
                  <a:lnTo>
                    <a:pt x="210" y="274"/>
                  </a:lnTo>
                  <a:lnTo>
                    <a:pt x="199" y="275"/>
                  </a:lnTo>
                  <a:lnTo>
                    <a:pt x="199" y="275"/>
                  </a:lnTo>
                  <a:lnTo>
                    <a:pt x="201" y="247"/>
                  </a:lnTo>
                  <a:lnTo>
                    <a:pt x="203" y="225"/>
                  </a:lnTo>
                  <a:lnTo>
                    <a:pt x="204" y="208"/>
                  </a:lnTo>
                  <a:lnTo>
                    <a:pt x="204" y="208"/>
                  </a:lnTo>
                  <a:lnTo>
                    <a:pt x="208" y="194"/>
                  </a:lnTo>
                  <a:lnTo>
                    <a:pt x="213" y="177"/>
                  </a:lnTo>
                  <a:lnTo>
                    <a:pt x="215" y="169"/>
                  </a:lnTo>
                  <a:lnTo>
                    <a:pt x="215" y="163"/>
                  </a:lnTo>
                  <a:lnTo>
                    <a:pt x="213" y="159"/>
                  </a:lnTo>
                  <a:lnTo>
                    <a:pt x="212" y="156"/>
                  </a:lnTo>
                  <a:lnTo>
                    <a:pt x="210" y="156"/>
                  </a:lnTo>
                  <a:lnTo>
                    <a:pt x="210" y="156"/>
                  </a:lnTo>
                  <a:lnTo>
                    <a:pt x="206" y="155"/>
                  </a:lnTo>
                  <a:lnTo>
                    <a:pt x="202" y="154"/>
                  </a:lnTo>
                  <a:lnTo>
                    <a:pt x="198" y="151"/>
                  </a:lnTo>
                  <a:lnTo>
                    <a:pt x="197" y="151"/>
                  </a:lnTo>
                  <a:lnTo>
                    <a:pt x="194" y="152"/>
                  </a:lnTo>
                  <a:lnTo>
                    <a:pt x="189" y="161"/>
                  </a:lnTo>
                  <a:lnTo>
                    <a:pt x="189" y="161"/>
                  </a:lnTo>
                  <a:lnTo>
                    <a:pt x="181" y="178"/>
                  </a:lnTo>
                  <a:lnTo>
                    <a:pt x="172" y="199"/>
                  </a:lnTo>
                  <a:lnTo>
                    <a:pt x="163" y="223"/>
                  </a:lnTo>
                  <a:lnTo>
                    <a:pt x="163" y="223"/>
                  </a:lnTo>
                  <a:lnTo>
                    <a:pt x="160" y="179"/>
                  </a:lnTo>
                  <a:lnTo>
                    <a:pt x="157" y="150"/>
                  </a:lnTo>
                  <a:lnTo>
                    <a:pt x="155" y="139"/>
                  </a:lnTo>
                  <a:lnTo>
                    <a:pt x="154" y="137"/>
                  </a:lnTo>
                  <a:lnTo>
                    <a:pt x="153" y="135"/>
                  </a:lnTo>
                  <a:lnTo>
                    <a:pt x="153" y="135"/>
                  </a:lnTo>
                  <a:lnTo>
                    <a:pt x="150" y="137"/>
                  </a:lnTo>
                  <a:lnTo>
                    <a:pt x="149" y="138"/>
                  </a:lnTo>
                  <a:lnTo>
                    <a:pt x="145" y="143"/>
                  </a:lnTo>
                  <a:lnTo>
                    <a:pt x="142" y="151"/>
                  </a:lnTo>
                  <a:lnTo>
                    <a:pt x="142" y="151"/>
                  </a:lnTo>
                  <a:lnTo>
                    <a:pt x="136" y="150"/>
                  </a:lnTo>
                  <a:lnTo>
                    <a:pt x="131" y="150"/>
                  </a:lnTo>
                  <a:lnTo>
                    <a:pt x="128" y="150"/>
                  </a:lnTo>
                  <a:lnTo>
                    <a:pt x="127" y="151"/>
                  </a:lnTo>
                  <a:lnTo>
                    <a:pt x="127" y="151"/>
                  </a:lnTo>
                  <a:lnTo>
                    <a:pt x="126" y="154"/>
                  </a:lnTo>
                  <a:lnTo>
                    <a:pt x="123" y="160"/>
                  </a:lnTo>
                  <a:lnTo>
                    <a:pt x="120" y="176"/>
                  </a:lnTo>
                  <a:lnTo>
                    <a:pt x="117" y="198"/>
                  </a:lnTo>
                  <a:lnTo>
                    <a:pt x="117" y="198"/>
                  </a:lnTo>
                  <a:lnTo>
                    <a:pt x="111" y="195"/>
                  </a:lnTo>
                  <a:lnTo>
                    <a:pt x="106" y="195"/>
                  </a:lnTo>
                  <a:lnTo>
                    <a:pt x="104" y="196"/>
                  </a:lnTo>
                  <a:lnTo>
                    <a:pt x="101" y="198"/>
                  </a:lnTo>
                  <a:lnTo>
                    <a:pt x="101" y="198"/>
                  </a:lnTo>
                  <a:lnTo>
                    <a:pt x="100" y="201"/>
                  </a:lnTo>
                  <a:lnTo>
                    <a:pt x="99" y="207"/>
                  </a:lnTo>
                  <a:lnTo>
                    <a:pt x="97" y="221"/>
                  </a:lnTo>
                  <a:lnTo>
                    <a:pt x="96" y="265"/>
                  </a:lnTo>
                  <a:lnTo>
                    <a:pt x="96" y="265"/>
                  </a:lnTo>
                  <a:lnTo>
                    <a:pt x="96" y="289"/>
                  </a:lnTo>
                  <a:lnTo>
                    <a:pt x="97" y="310"/>
                  </a:lnTo>
                  <a:lnTo>
                    <a:pt x="99" y="328"/>
                  </a:lnTo>
                  <a:lnTo>
                    <a:pt x="101" y="342"/>
                  </a:lnTo>
                  <a:lnTo>
                    <a:pt x="101" y="342"/>
                  </a:lnTo>
                  <a:lnTo>
                    <a:pt x="105" y="355"/>
                  </a:lnTo>
                  <a:lnTo>
                    <a:pt x="106" y="358"/>
                  </a:lnTo>
                  <a:lnTo>
                    <a:pt x="106" y="358"/>
                  </a:lnTo>
                  <a:lnTo>
                    <a:pt x="24" y="570"/>
                  </a:lnTo>
                  <a:lnTo>
                    <a:pt x="24" y="570"/>
                  </a:lnTo>
                  <a:lnTo>
                    <a:pt x="11" y="602"/>
                  </a:lnTo>
                  <a:lnTo>
                    <a:pt x="6" y="618"/>
                  </a:lnTo>
                  <a:lnTo>
                    <a:pt x="2" y="631"/>
                  </a:lnTo>
                  <a:lnTo>
                    <a:pt x="0" y="643"/>
                  </a:lnTo>
                  <a:lnTo>
                    <a:pt x="2" y="653"/>
                  </a:lnTo>
                  <a:lnTo>
                    <a:pt x="3" y="658"/>
                  </a:lnTo>
                  <a:lnTo>
                    <a:pt x="6" y="662"/>
                  </a:lnTo>
                  <a:lnTo>
                    <a:pt x="9" y="666"/>
                  </a:lnTo>
                  <a:lnTo>
                    <a:pt x="13" y="668"/>
                  </a:lnTo>
                  <a:lnTo>
                    <a:pt x="13" y="668"/>
                  </a:lnTo>
                  <a:lnTo>
                    <a:pt x="18" y="671"/>
                  </a:lnTo>
                  <a:lnTo>
                    <a:pt x="26" y="671"/>
                  </a:lnTo>
                  <a:lnTo>
                    <a:pt x="34" y="671"/>
                  </a:lnTo>
                  <a:lnTo>
                    <a:pt x="43" y="668"/>
                  </a:lnTo>
                  <a:lnTo>
                    <a:pt x="64" y="662"/>
                  </a:lnTo>
                  <a:lnTo>
                    <a:pt x="86" y="653"/>
                  </a:lnTo>
                  <a:lnTo>
                    <a:pt x="105" y="644"/>
                  </a:lnTo>
                  <a:lnTo>
                    <a:pt x="122" y="636"/>
                  </a:lnTo>
                  <a:lnTo>
                    <a:pt x="137" y="627"/>
                  </a:lnTo>
                  <a:lnTo>
                    <a:pt x="137" y="627"/>
                  </a:lnTo>
                  <a:lnTo>
                    <a:pt x="140" y="718"/>
                  </a:lnTo>
                  <a:lnTo>
                    <a:pt x="140" y="791"/>
                  </a:lnTo>
                  <a:lnTo>
                    <a:pt x="139" y="821"/>
                  </a:lnTo>
                  <a:lnTo>
                    <a:pt x="137" y="844"/>
                  </a:lnTo>
                  <a:lnTo>
                    <a:pt x="137" y="844"/>
                  </a:lnTo>
                  <a:lnTo>
                    <a:pt x="132" y="886"/>
                  </a:lnTo>
                  <a:lnTo>
                    <a:pt x="124" y="932"/>
                  </a:lnTo>
                  <a:lnTo>
                    <a:pt x="111" y="1015"/>
                  </a:lnTo>
                  <a:lnTo>
                    <a:pt x="111" y="1015"/>
                  </a:lnTo>
                  <a:lnTo>
                    <a:pt x="110" y="1031"/>
                  </a:lnTo>
                  <a:lnTo>
                    <a:pt x="111" y="1046"/>
                  </a:lnTo>
                  <a:lnTo>
                    <a:pt x="114" y="1062"/>
                  </a:lnTo>
                  <a:lnTo>
                    <a:pt x="119" y="1077"/>
                  </a:lnTo>
                  <a:lnTo>
                    <a:pt x="127" y="1092"/>
                  </a:lnTo>
                  <a:lnTo>
                    <a:pt x="137" y="1105"/>
                  </a:lnTo>
                  <a:lnTo>
                    <a:pt x="142" y="1111"/>
                  </a:lnTo>
                  <a:lnTo>
                    <a:pt x="149" y="1116"/>
                  </a:lnTo>
                  <a:lnTo>
                    <a:pt x="155" y="1120"/>
                  </a:lnTo>
                  <a:lnTo>
                    <a:pt x="163" y="1124"/>
                  </a:lnTo>
                  <a:lnTo>
                    <a:pt x="163" y="1124"/>
                  </a:lnTo>
                  <a:lnTo>
                    <a:pt x="173" y="1128"/>
                  </a:lnTo>
                  <a:lnTo>
                    <a:pt x="189" y="1132"/>
                  </a:lnTo>
                  <a:lnTo>
                    <a:pt x="232" y="1142"/>
                  </a:lnTo>
                  <a:lnTo>
                    <a:pt x="286" y="1152"/>
                  </a:lnTo>
                  <a:lnTo>
                    <a:pt x="344" y="1164"/>
                  </a:lnTo>
                  <a:lnTo>
                    <a:pt x="452" y="1182"/>
                  </a:lnTo>
                  <a:lnTo>
                    <a:pt x="509" y="1191"/>
                  </a:lnTo>
                  <a:lnTo>
                    <a:pt x="509" y="1191"/>
                  </a:lnTo>
                  <a:lnTo>
                    <a:pt x="526" y="1192"/>
                  </a:lnTo>
                  <a:lnTo>
                    <a:pt x="543" y="1196"/>
                  </a:lnTo>
                  <a:lnTo>
                    <a:pt x="550" y="1199"/>
                  </a:lnTo>
                  <a:lnTo>
                    <a:pt x="556" y="1202"/>
                  </a:lnTo>
                  <a:lnTo>
                    <a:pt x="560" y="1204"/>
                  </a:lnTo>
                  <a:lnTo>
                    <a:pt x="561" y="1207"/>
                  </a:lnTo>
                  <a:lnTo>
                    <a:pt x="561" y="1207"/>
                  </a:lnTo>
                  <a:lnTo>
                    <a:pt x="571" y="1314"/>
                  </a:lnTo>
                  <a:lnTo>
                    <a:pt x="579" y="1390"/>
                  </a:lnTo>
                  <a:lnTo>
                    <a:pt x="580" y="1420"/>
                  </a:lnTo>
                  <a:lnTo>
                    <a:pt x="581" y="1440"/>
                  </a:lnTo>
                  <a:lnTo>
                    <a:pt x="581" y="1440"/>
                  </a:lnTo>
                  <a:lnTo>
                    <a:pt x="580" y="1465"/>
                  </a:lnTo>
                  <a:lnTo>
                    <a:pt x="579" y="1490"/>
                  </a:lnTo>
                  <a:lnTo>
                    <a:pt x="576" y="1517"/>
                  </a:lnTo>
                  <a:lnTo>
                    <a:pt x="576" y="1517"/>
                  </a:lnTo>
                  <a:lnTo>
                    <a:pt x="571" y="1526"/>
                  </a:lnTo>
                  <a:lnTo>
                    <a:pt x="567" y="1535"/>
                  </a:lnTo>
                  <a:lnTo>
                    <a:pt x="562" y="1547"/>
                  </a:lnTo>
                  <a:lnTo>
                    <a:pt x="558" y="1559"/>
                  </a:lnTo>
                  <a:lnTo>
                    <a:pt x="556" y="1570"/>
                  </a:lnTo>
                  <a:lnTo>
                    <a:pt x="556" y="1577"/>
                  </a:lnTo>
                  <a:lnTo>
                    <a:pt x="556" y="1582"/>
                  </a:lnTo>
                  <a:lnTo>
                    <a:pt x="558" y="1586"/>
                  </a:lnTo>
                  <a:lnTo>
                    <a:pt x="561" y="1590"/>
                  </a:lnTo>
                  <a:lnTo>
                    <a:pt x="561" y="1590"/>
                  </a:lnTo>
                  <a:lnTo>
                    <a:pt x="569" y="1596"/>
                  </a:lnTo>
                  <a:lnTo>
                    <a:pt x="578" y="1601"/>
                  </a:lnTo>
                  <a:lnTo>
                    <a:pt x="597" y="1612"/>
                  </a:lnTo>
                  <a:lnTo>
                    <a:pt x="616" y="1619"/>
                  </a:lnTo>
                  <a:lnTo>
                    <a:pt x="633" y="1626"/>
                  </a:lnTo>
                  <a:lnTo>
                    <a:pt x="633" y="1626"/>
                  </a:lnTo>
                  <a:lnTo>
                    <a:pt x="654" y="1636"/>
                  </a:lnTo>
                  <a:lnTo>
                    <a:pt x="680" y="1651"/>
                  </a:lnTo>
                  <a:lnTo>
                    <a:pt x="704" y="1663"/>
                  </a:lnTo>
                  <a:lnTo>
                    <a:pt x="715" y="1666"/>
                  </a:lnTo>
                  <a:lnTo>
                    <a:pt x="721" y="1667"/>
                  </a:lnTo>
                  <a:lnTo>
                    <a:pt x="721" y="1667"/>
                  </a:lnTo>
                  <a:lnTo>
                    <a:pt x="729" y="1665"/>
                  </a:lnTo>
                  <a:lnTo>
                    <a:pt x="734" y="1661"/>
                  </a:lnTo>
                  <a:lnTo>
                    <a:pt x="738" y="1658"/>
                  </a:lnTo>
                  <a:lnTo>
                    <a:pt x="740" y="1657"/>
                  </a:lnTo>
                  <a:lnTo>
                    <a:pt x="742" y="1657"/>
                  </a:lnTo>
                  <a:lnTo>
                    <a:pt x="742" y="1657"/>
                  </a:lnTo>
                  <a:lnTo>
                    <a:pt x="744" y="1658"/>
                  </a:lnTo>
                  <a:lnTo>
                    <a:pt x="745" y="1661"/>
                  </a:lnTo>
                  <a:lnTo>
                    <a:pt x="747" y="1662"/>
                  </a:lnTo>
                  <a:lnTo>
                    <a:pt x="752" y="1662"/>
                  </a:lnTo>
                  <a:lnTo>
                    <a:pt x="752" y="1662"/>
                  </a:lnTo>
                  <a:lnTo>
                    <a:pt x="757" y="1660"/>
                  </a:lnTo>
                  <a:lnTo>
                    <a:pt x="761" y="1658"/>
                  </a:lnTo>
                  <a:lnTo>
                    <a:pt x="764" y="1657"/>
                  </a:lnTo>
                  <a:lnTo>
                    <a:pt x="767" y="1657"/>
                  </a:lnTo>
                  <a:lnTo>
                    <a:pt x="767" y="1657"/>
                  </a:lnTo>
                  <a:lnTo>
                    <a:pt x="774" y="1657"/>
                  </a:lnTo>
                  <a:lnTo>
                    <a:pt x="783" y="1657"/>
                  </a:lnTo>
                  <a:lnTo>
                    <a:pt x="793" y="1657"/>
                  </a:lnTo>
                  <a:lnTo>
                    <a:pt x="793" y="1657"/>
                  </a:lnTo>
                  <a:lnTo>
                    <a:pt x="800" y="1658"/>
                  </a:lnTo>
                  <a:lnTo>
                    <a:pt x="806" y="1658"/>
                  </a:lnTo>
                  <a:lnTo>
                    <a:pt x="814" y="1657"/>
                  </a:lnTo>
                  <a:lnTo>
                    <a:pt x="814" y="1657"/>
                  </a:lnTo>
                  <a:lnTo>
                    <a:pt x="823" y="1654"/>
                  </a:lnTo>
                  <a:lnTo>
                    <a:pt x="832" y="1651"/>
                  </a:lnTo>
                  <a:lnTo>
                    <a:pt x="835" y="1648"/>
                  </a:lnTo>
                  <a:lnTo>
                    <a:pt x="836" y="1645"/>
                  </a:lnTo>
                  <a:lnTo>
                    <a:pt x="836" y="1641"/>
                  </a:lnTo>
                  <a:lnTo>
                    <a:pt x="835" y="1636"/>
                  </a:lnTo>
                  <a:lnTo>
                    <a:pt x="835" y="1636"/>
                  </a:lnTo>
                  <a:lnTo>
                    <a:pt x="829" y="1629"/>
                  </a:lnTo>
                  <a:lnTo>
                    <a:pt x="823" y="1623"/>
                  </a:lnTo>
                  <a:lnTo>
                    <a:pt x="811" y="1617"/>
                  </a:lnTo>
                  <a:lnTo>
                    <a:pt x="793" y="1605"/>
                  </a:lnTo>
                  <a:lnTo>
                    <a:pt x="793" y="1605"/>
                  </a:lnTo>
                  <a:lnTo>
                    <a:pt x="783" y="1599"/>
                  </a:lnTo>
                  <a:lnTo>
                    <a:pt x="775" y="1595"/>
                  </a:lnTo>
                  <a:lnTo>
                    <a:pt x="764" y="1591"/>
                  </a:lnTo>
                  <a:lnTo>
                    <a:pt x="757" y="1588"/>
                  </a:lnTo>
                  <a:lnTo>
                    <a:pt x="749" y="1585"/>
                  </a:lnTo>
                  <a:lnTo>
                    <a:pt x="739" y="1578"/>
                  </a:lnTo>
                  <a:lnTo>
                    <a:pt x="726" y="1569"/>
                  </a:lnTo>
                  <a:lnTo>
                    <a:pt x="726" y="1569"/>
                  </a:lnTo>
                  <a:lnTo>
                    <a:pt x="713" y="1557"/>
                  </a:lnTo>
                  <a:lnTo>
                    <a:pt x="702" y="1547"/>
                  </a:lnTo>
                  <a:lnTo>
                    <a:pt x="694" y="1538"/>
                  </a:lnTo>
                  <a:lnTo>
                    <a:pt x="687" y="1529"/>
                  </a:lnTo>
                  <a:lnTo>
                    <a:pt x="681" y="1516"/>
                  </a:lnTo>
                  <a:lnTo>
                    <a:pt x="680" y="1512"/>
                  </a:lnTo>
                  <a:lnTo>
                    <a:pt x="680" y="1512"/>
                  </a:lnTo>
                  <a:lnTo>
                    <a:pt x="712" y="1522"/>
                  </a:lnTo>
                  <a:lnTo>
                    <a:pt x="745" y="1533"/>
                  </a:lnTo>
                  <a:lnTo>
                    <a:pt x="783" y="1543"/>
                  </a:lnTo>
                  <a:lnTo>
                    <a:pt x="783" y="1543"/>
                  </a:lnTo>
                  <a:lnTo>
                    <a:pt x="815" y="1550"/>
                  </a:lnTo>
                  <a:lnTo>
                    <a:pt x="838" y="1553"/>
                  </a:lnTo>
                  <a:lnTo>
                    <a:pt x="853" y="1553"/>
                  </a:lnTo>
                  <a:lnTo>
                    <a:pt x="860" y="1553"/>
                  </a:lnTo>
                  <a:lnTo>
                    <a:pt x="860" y="1553"/>
                  </a:lnTo>
                  <a:lnTo>
                    <a:pt x="868" y="1553"/>
                  </a:lnTo>
                  <a:lnTo>
                    <a:pt x="880" y="1551"/>
                  </a:lnTo>
                  <a:lnTo>
                    <a:pt x="885" y="1550"/>
                  </a:lnTo>
                  <a:lnTo>
                    <a:pt x="889" y="1547"/>
                  </a:lnTo>
                  <a:lnTo>
                    <a:pt x="891" y="1543"/>
                  </a:lnTo>
                  <a:lnTo>
                    <a:pt x="891" y="1538"/>
                  </a:lnTo>
                  <a:lnTo>
                    <a:pt x="891" y="1538"/>
                  </a:lnTo>
                  <a:lnTo>
                    <a:pt x="890" y="1533"/>
                  </a:lnTo>
                  <a:lnTo>
                    <a:pt x="888" y="1529"/>
                  </a:lnTo>
                  <a:lnTo>
                    <a:pt x="884" y="1525"/>
                  </a:lnTo>
                  <a:lnTo>
                    <a:pt x="880" y="1522"/>
                  </a:lnTo>
                  <a:lnTo>
                    <a:pt x="871" y="1520"/>
                  </a:lnTo>
                  <a:lnTo>
                    <a:pt x="860" y="1517"/>
                  </a:lnTo>
                  <a:lnTo>
                    <a:pt x="860" y="1517"/>
                  </a:lnTo>
                  <a:lnTo>
                    <a:pt x="854" y="1515"/>
                  </a:lnTo>
                  <a:lnTo>
                    <a:pt x="844" y="1511"/>
                  </a:lnTo>
                  <a:lnTo>
                    <a:pt x="818" y="1498"/>
                  </a:lnTo>
                  <a:lnTo>
                    <a:pt x="791" y="1482"/>
                  </a:lnTo>
                  <a:lnTo>
                    <a:pt x="778" y="1473"/>
                  </a:lnTo>
                  <a:lnTo>
                    <a:pt x="767" y="1465"/>
                  </a:lnTo>
                  <a:lnTo>
                    <a:pt x="767" y="1465"/>
                  </a:lnTo>
                  <a:lnTo>
                    <a:pt x="758" y="1456"/>
                  </a:lnTo>
                  <a:lnTo>
                    <a:pt x="749" y="1446"/>
                  </a:lnTo>
                  <a:lnTo>
                    <a:pt x="742" y="1434"/>
                  </a:lnTo>
                  <a:lnTo>
                    <a:pt x="734" y="1422"/>
                  </a:lnTo>
                  <a:lnTo>
                    <a:pt x="729" y="1409"/>
                  </a:lnTo>
                  <a:lnTo>
                    <a:pt x="724" y="1396"/>
                  </a:lnTo>
                  <a:lnTo>
                    <a:pt x="721" y="1383"/>
                  </a:lnTo>
                  <a:lnTo>
                    <a:pt x="721" y="1372"/>
                  </a:lnTo>
                  <a:lnTo>
                    <a:pt x="721" y="1372"/>
                  </a:lnTo>
                  <a:lnTo>
                    <a:pt x="724" y="1356"/>
                  </a:lnTo>
                  <a:lnTo>
                    <a:pt x="730" y="1330"/>
                  </a:lnTo>
                  <a:lnTo>
                    <a:pt x="749" y="1256"/>
                  </a:lnTo>
                  <a:lnTo>
                    <a:pt x="770" y="1177"/>
                  </a:lnTo>
                  <a:lnTo>
                    <a:pt x="778" y="1142"/>
                  </a:lnTo>
                  <a:lnTo>
                    <a:pt x="783" y="1114"/>
                  </a:lnTo>
                  <a:lnTo>
                    <a:pt x="783" y="1114"/>
                  </a:lnTo>
                  <a:lnTo>
                    <a:pt x="787" y="1092"/>
                  </a:lnTo>
                  <a:lnTo>
                    <a:pt x="791" y="1072"/>
                  </a:lnTo>
                  <a:lnTo>
                    <a:pt x="797" y="1042"/>
                  </a:lnTo>
                  <a:lnTo>
                    <a:pt x="798" y="1029"/>
                  </a:lnTo>
                  <a:lnTo>
                    <a:pt x="798" y="1018"/>
                  </a:lnTo>
                  <a:lnTo>
                    <a:pt x="797" y="1006"/>
                  </a:lnTo>
                  <a:lnTo>
                    <a:pt x="793" y="995"/>
                  </a:lnTo>
                  <a:lnTo>
                    <a:pt x="793" y="995"/>
                  </a:lnTo>
                  <a:lnTo>
                    <a:pt x="788" y="983"/>
                  </a:lnTo>
                  <a:lnTo>
                    <a:pt x="782" y="974"/>
                  </a:lnTo>
                  <a:lnTo>
                    <a:pt x="774" y="965"/>
                  </a:lnTo>
                  <a:lnTo>
                    <a:pt x="767" y="956"/>
                  </a:lnTo>
                  <a:lnTo>
                    <a:pt x="760" y="949"/>
                  </a:lnTo>
                  <a:lnTo>
                    <a:pt x="752" y="944"/>
                  </a:lnTo>
                  <a:lnTo>
                    <a:pt x="744" y="940"/>
                  </a:lnTo>
                  <a:lnTo>
                    <a:pt x="736" y="938"/>
                  </a:lnTo>
                  <a:lnTo>
                    <a:pt x="736" y="938"/>
                  </a:lnTo>
                  <a:lnTo>
                    <a:pt x="594" y="907"/>
                  </a:lnTo>
                  <a:lnTo>
                    <a:pt x="468" y="881"/>
                  </a:lnTo>
                  <a:lnTo>
                    <a:pt x="468" y="881"/>
                  </a:lnTo>
                  <a:lnTo>
                    <a:pt x="482" y="797"/>
                  </a:lnTo>
                  <a:lnTo>
                    <a:pt x="495" y="724"/>
                  </a:lnTo>
                  <a:lnTo>
                    <a:pt x="503" y="692"/>
                  </a:lnTo>
                  <a:lnTo>
                    <a:pt x="509" y="663"/>
                  </a:lnTo>
                  <a:lnTo>
                    <a:pt x="509" y="663"/>
                  </a:lnTo>
                  <a:lnTo>
                    <a:pt x="522" y="613"/>
                  </a:lnTo>
                  <a:lnTo>
                    <a:pt x="534" y="566"/>
                  </a:lnTo>
                  <a:lnTo>
                    <a:pt x="541" y="531"/>
                  </a:lnTo>
                  <a:lnTo>
                    <a:pt x="544" y="521"/>
                  </a:lnTo>
                  <a:lnTo>
                    <a:pt x="545" y="518"/>
                  </a:lnTo>
                  <a:lnTo>
                    <a:pt x="545" y="518"/>
                  </a:lnTo>
                  <a:lnTo>
                    <a:pt x="580" y="509"/>
                  </a:lnTo>
                  <a:lnTo>
                    <a:pt x="654" y="487"/>
                  </a:lnTo>
                  <a:lnTo>
                    <a:pt x="731" y="463"/>
                  </a:lnTo>
                  <a:lnTo>
                    <a:pt x="758" y="452"/>
                  </a:lnTo>
                  <a:lnTo>
                    <a:pt x="767" y="449"/>
                  </a:lnTo>
                  <a:lnTo>
                    <a:pt x="773" y="446"/>
                  </a:lnTo>
                  <a:lnTo>
                    <a:pt x="773" y="446"/>
                  </a:lnTo>
                  <a:lnTo>
                    <a:pt x="776" y="441"/>
                  </a:lnTo>
                  <a:lnTo>
                    <a:pt x="783" y="432"/>
                  </a:lnTo>
                  <a:lnTo>
                    <a:pt x="798" y="402"/>
                  </a:lnTo>
                  <a:lnTo>
                    <a:pt x="841" y="319"/>
                  </a:lnTo>
                  <a:lnTo>
                    <a:pt x="880" y="239"/>
                  </a:lnTo>
                  <a:lnTo>
                    <a:pt x="897" y="203"/>
                  </a:lnTo>
                  <a:lnTo>
                    <a:pt x="897" y="203"/>
                  </a:lnTo>
                  <a:lnTo>
                    <a:pt x="899" y="198"/>
                  </a:lnTo>
                  <a:lnTo>
                    <a:pt x="903" y="188"/>
                  </a:lnTo>
                  <a:lnTo>
                    <a:pt x="907" y="172"/>
                  </a:lnTo>
                  <a:lnTo>
                    <a:pt x="907" y="172"/>
                  </a:lnTo>
                  <a:lnTo>
                    <a:pt x="910" y="160"/>
                  </a:lnTo>
                  <a:lnTo>
                    <a:pt x="911" y="144"/>
                  </a:lnTo>
                  <a:lnTo>
                    <a:pt x="913" y="112"/>
                  </a:lnTo>
                  <a:lnTo>
                    <a:pt x="913" y="85"/>
                  </a:lnTo>
                  <a:lnTo>
                    <a:pt x="913" y="77"/>
                  </a:lnTo>
                  <a:lnTo>
                    <a:pt x="912" y="73"/>
                  </a:lnTo>
                  <a:lnTo>
                    <a:pt x="912" y="73"/>
                  </a:lnTo>
                  <a:lnTo>
                    <a:pt x="911" y="71"/>
                  </a:lnTo>
                  <a:lnTo>
                    <a:pt x="908" y="67"/>
                  </a:lnTo>
                  <a:lnTo>
                    <a:pt x="903" y="54"/>
                  </a:lnTo>
                  <a:lnTo>
                    <a:pt x="897" y="32"/>
                  </a:lnTo>
                  <a:lnTo>
                    <a:pt x="897" y="32"/>
                  </a:lnTo>
                  <a:lnTo>
                    <a:pt x="897" y="28"/>
                  </a:lnTo>
                  <a:lnTo>
                    <a:pt x="897" y="22"/>
                  </a:lnTo>
                  <a:lnTo>
                    <a:pt x="895" y="15"/>
                  </a:lnTo>
                  <a:lnTo>
                    <a:pt x="894" y="12"/>
                  </a:lnTo>
                  <a:lnTo>
                    <a:pt x="891" y="11"/>
                  </a:lnTo>
                  <a:lnTo>
                    <a:pt x="891" y="11"/>
                  </a:lnTo>
                  <a:lnTo>
                    <a:pt x="886" y="10"/>
                  </a:lnTo>
                  <a:lnTo>
                    <a:pt x="882" y="9"/>
                  </a:lnTo>
                  <a:lnTo>
                    <a:pt x="879" y="9"/>
                  </a:lnTo>
                  <a:lnTo>
                    <a:pt x="876" y="6"/>
                  </a:lnTo>
                  <a:lnTo>
                    <a:pt x="876" y="6"/>
                  </a:lnTo>
                  <a:lnTo>
                    <a:pt x="876" y="0"/>
                  </a:lnTo>
                  <a:lnTo>
                    <a:pt x="875" y="0"/>
                  </a:lnTo>
                  <a:lnTo>
                    <a:pt x="871" y="1"/>
                  </a:lnTo>
                  <a:lnTo>
                    <a:pt x="871" y="1"/>
                  </a:lnTo>
                  <a:lnTo>
                    <a:pt x="867" y="5"/>
                  </a:lnTo>
                  <a:lnTo>
                    <a:pt x="866" y="9"/>
                  </a:lnTo>
                  <a:lnTo>
                    <a:pt x="863" y="11"/>
                  </a:lnTo>
                  <a:lnTo>
                    <a:pt x="862" y="11"/>
                  </a:lnTo>
                  <a:lnTo>
                    <a:pt x="860" y="11"/>
                  </a:lnTo>
                  <a:lnTo>
                    <a:pt x="860" y="11"/>
                  </a:lnTo>
                  <a:lnTo>
                    <a:pt x="857" y="10"/>
                  </a:lnTo>
                  <a:lnTo>
                    <a:pt x="854" y="10"/>
                  </a:lnTo>
                  <a:lnTo>
                    <a:pt x="853" y="12"/>
                  </a:lnTo>
                  <a:lnTo>
                    <a:pt x="850" y="16"/>
                  </a:lnTo>
                  <a:lnTo>
                    <a:pt x="850" y="16"/>
                  </a:lnTo>
                  <a:lnTo>
                    <a:pt x="849" y="31"/>
                  </a:lnTo>
                  <a:lnTo>
                    <a:pt x="846" y="53"/>
                  </a:lnTo>
                  <a:lnTo>
                    <a:pt x="845" y="84"/>
                  </a:lnTo>
                  <a:lnTo>
                    <a:pt x="845" y="84"/>
                  </a:lnTo>
                  <a:lnTo>
                    <a:pt x="844" y="82"/>
                  </a:lnTo>
                  <a:lnTo>
                    <a:pt x="841" y="82"/>
                  </a:lnTo>
                  <a:lnTo>
                    <a:pt x="838" y="82"/>
                  </a:lnTo>
                  <a:lnTo>
                    <a:pt x="837" y="84"/>
                  </a:lnTo>
                  <a:lnTo>
                    <a:pt x="836" y="85"/>
                  </a:lnTo>
                  <a:lnTo>
                    <a:pt x="835" y="89"/>
                  </a:lnTo>
                  <a:lnTo>
                    <a:pt x="835" y="89"/>
                  </a:lnTo>
                  <a:lnTo>
                    <a:pt x="833" y="102"/>
                  </a:lnTo>
                  <a:lnTo>
                    <a:pt x="833" y="121"/>
                  </a:lnTo>
                  <a:lnTo>
                    <a:pt x="835" y="151"/>
                  </a:lnTo>
                  <a:lnTo>
                    <a:pt x="835" y="182"/>
                  </a:lnTo>
                  <a:lnTo>
                    <a:pt x="835" y="182"/>
                  </a:lnTo>
                  <a:lnTo>
                    <a:pt x="836" y="183"/>
                  </a:lnTo>
                  <a:lnTo>
                    <a:pt x="836" y="186"/>
                  </a:lnTo>
                  <a:lnTo>
                    <a:pt x="835" y="190"/>
                  </a:lnTo>
                  <a:lnTo>
                    <a:pt x="829" y="198"/>
                  </a:lnTo>
                  <a:lnTo>
                    <a:pt x="829" y="198"/>
                  </a:lnTo>
                  <a:lnTo>
                    <a:pt x="820" y="209"/>
                  </a:lnTo>
                  <a:lnTo>
                    <a:pt x="805" y="231"/>
                  </a:lnTo>
                  <a:lnTo>
                    <a:pt x="764" y="292"/>
                  </a:lnTo>
                  <a:lnTo>
                    <a:pt x="705" y="379"/>
                  </a:lnTo>
                  <a:lnTo>
                    <a:pt x="561" y="384"/>
                  </a:lnTo>
                  <a:lnTo>
                    <a:pt x="561" y="384"/>
                  </a:lnTo>
                  <a:lnTo>
                    <a:pt x="532" y="375"/>
                  </a:lnTo>
                  <a:lnTo>
                    <a:pt x="513" y="368"/>
                  </a:lnTo>
                  <a:lnTo>
                    <a:pt x="507" y="366"/>
                  </a:lnTo>
                  <a:lnTo>
                    <a:pt x="504" y="363"/>
                  </a:lnTo>
                  <a:lnTo>
                    <a:pt x="504" y="363"/>
                  </a:lnTo>
                  <a:lnTo>
                    <a:pt x="505" y="359"/>
                  </a:lnTo>
                  <a:lnTo>
                    <a:pt x="508" y="353"/>
                  </a:lnTo>
                  <a:lnTo>
                    <a:pt x="517" y="335"/>
                  </a:lnTo>
                  <a:lnTo>
                    <a:pt x="530" y="311"/>
                  </a:lnTo>
                  <a:lnTo>
                    <a:pt x="530" y="311"/>
                  </a:lnTo>
                  <a:lnTo>
                    <a:pt x="547" y="305"/>
                  </a:lnTo>
                  <a:lnTo>
                    <a:pt x="558" y="300"/>
                  </a:lnTo>
                  <a:lnTo>
                    <a:pt x="566" y="296"/>
                  </a:lnTo>
                  <a:lnTo>
                    <a:pt x="566" y="296"/>
                  </a:lnTo>
                  <a:lnTo>
                    <a:pt x="575" y="280"/>
                  </a:lnTo>
                  <a:lnTo>
                    <a:pt x="591" y="251"/>
                  </a:lnTo>
                  <a:lnTo>
                    <a:pt x="612" y="208"/>
                  </a:lnTo>
                  <a:lnTo>
                    <a:pt x="618" y="161"/>
                  </a:lnTo>
                  <a:lnTo>
                    <a:pt x="618" y="161"/>
                  </a:lnTo>
                  <a:lnTo>
                    <a:pt x="619" y="161"/>
                  </a:lnTo>
                  <a:lnTo>
                    <a:pt x="620" y="160"/>
                  </a:lnTo>
                  <a:lnTo>
                    <a:pt x="620" y="154"/>
                  </a:lnTo>
                  <a:lnTo>
                    <a:pt x="618" y="141"/>
                  </a:lnTo>
                  <a:lnTo>
                    <a:pt x="618" y="141"/>
                  </a:lnTo>
                  <a:lnTo>
                    <a:pt x="612" y="120"/>
                  </a:lnTo>
                  <a:lnTo>
                    <a:pt x="610" y="115"/>
                  </a:lnTo>
                  <a:lnTo>
                    <a:pt x="607" y="110"/>
                  </a:lnTo>
                  <a:lnTo>
                    <a:pt x="607" y="110"/>
                  </a:lnTo>
                  <a:lnTo>
                    <a:pt x="598" y="95"/>
                  </a:lnTo>
                  <a:lnTo>
                    <a:pt x="592" y="89"/>
                  </a:lnTo>
                  <a:lnTo>
                    <a:pt x="561" y="84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" name="Freeform 8">
              <a:extLst>
                <a:ext uri="{FF2B5EF4-FFF2-40B4-BE49-F238E27FC236}">
                  <a16:creationId xmlns:a16="http://schemas.microsoft.com/office/drawing/2014/main" id="{AA690359-A6BD-6BA7-AC59-76697BFEA8E5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6150" y="975564"/>
              <a:ext cx="106363" cy="85725"/>
            </a:xfrm>
            <a:custGeom>
              <a:avLst/>
              <a:gdLst>
                <a:gd name="T0" fmla="*/ 0 w 67"/>
                <a:gd name="T1" fmla="*/ 15 h 54"/>
                <a:gd name="T2" fmla="*/ 0 w 67"/>
                <a:gd name="T3" fmla="*/ 15 h 54"/>
                <a:gd name="T4" fmla="*/ 0 w 67"/>
                <a:gd name="T5" fmla="*/ 13 h 54"/>
                <a:gd name="T6" fmla="*/ 1 w 67"/>
                <a:gd name="T7" fmla="*/ 10 h 54"/>
                <a:gd name="T8" fmla="*/ 8 w 67"/>
                <a:gd name="T9" fmla="*/ 5 h 54"/>
                <a:gd name="T10" fmla="*/ 11 w 67"/>
                <a:gd name="T11" fmla="*/ 2 h 54"/>
                <a:gd name="T12" fmla="*/ 17 w 67"/>
                <a:gd name="T13" fmla="*/ 0 h 54"/>
                <a:gd name="T14" fmla="*/ 21 w 67"/>
                <a:gd name="T15" fmla="*/ 0 h 54"/>
                <a:gd name="T16" fmla="*/ 26 w 67"/>
                <a:gd name="T17" fmla="*/ 0 h 54"/>
                <a:gd name="T18" fmla="*/ 26 w 67"/>
                <a:gd name="T19" fmla="*/ 0 h 54"/>
                <a:gd name="T20" fmla="*/ 31 w 67"/>
                <a:gd name="T21" fmla="*/ 1 h 54"/>
                <a:gd name="T22" fmla="*/ 37 w 67"/>
                <a:gd name="T23" fmla="*/ 5 h 54"/>
                <a:gd name="T24" fmla="*/ 51 w 67"/>
                <a:gd name="T25" fmla="*/ 14 h 54"/>
                <a:gd name="T26" fmla="*/ 58 w 67"/>
                <a:gd name="T27" fmla="*/ 19 h 54"/>
                <a:gd name="T28" fmla="*/ 63 w 67"/>
                <a:gd name="T29" fmla="*/ 26 h 54"/>
                <a:gd name="T30" fmla="*/ 66 w 67"/>
                <a:gd name="T31" fmla="*/ 31 h 54"/>
                <a:gd name="T32" fmla="*/ 67 w 67"/>
                <a:gd name="T33" fmla="*/ 36 h 54"/>
                <a:gd name="T34" fmla="*/ 67 w 67"/>
                <a:gd name="T35" fmla="*/ 36 h 54"/>
                <a:gd name="T36" fmla="*/ 64 w 67"/>
                <a:gd name="T37" fmla="*/ 45 h 54"/>
                <a:gd name="T38" fmla="*/ 62 w 67"/>
                <a:gd name="T39" fmla="*/ 52 h 54"/>
                <a:gd name="T40" fmla="*/ 59 w 67"/>
                <a:gd name="T41" fmla="*/ 53 h 54"/>
                <a:gd name="T42" fmla="*/ 57 w 67"/>
                <a:gd name="T43" fmla="*/ 54 h 54"/>
                <a:gd name="T44" fmla="*/ 54 w 67"/>
                <a:gd name="T45" fmla="*/ 53 h 54"/>
                <a:gd name="T46" fmla="*/ 51 w 67"/>
                <a:gd name="T47" fmla="*/ 52 h 54"/>
                <a:gd name="T48" fmla="*/ 51 w 67"/>
                <a:gd name="T49" fmla="*/ 52 h 54"/>
                <a:gd name="T50" fmla="*/ 48 w 67"/>
                <a:gd name="T51" fmla="*/ 48 h 54"/>
                <a:gd name="T52" fmla="*/ 44 w 67"/>
                <a:gd name="T53" fmla="*/ 43 h 54"/>
                <a:gd name="T54" fmla="*/ 40 w 67"/>
                <a:gd name="T55" fmla="*/ 37 h 54"/>
                <a:gd name="T56" fmla="*/ 31 w 67"/>
                <a:gd name="T57" fmla="*/ 31 h 54"/>
                <a:gd name="T58" fmla="*/ 31 w 67"/>
                <a:gd name="T59" fmla="*/ 31 h 54"/>
                <a:gd name="T60" fmla="*/ 26 w 67"/>
                <a:gd name="T61" fmla="*/ 28 h 54"/>
                <a:gd name="T62" fmla="*/ 21 w 67"/>
                <a:gd name="T63" fmla="*/ 27 h 54"/>
                <a:gd name="T64" fmla="*/ 11 w 67"/>
                <a:gd name="T65" fmla="*/ 26 h 54"/>
                <a:gd name="T66" fmla="*/ 8 w 67"/>
                <a:gd name="T67" fmla="*/ 24 h 54"/>
                <a:gd name="T68" fmla="*/ 4 w 67"/>
                <a:gd name="T69" fmla="*/ 23 h 54"/>
                <a:gd name="T70" fmla="*/ 1 w 67"/>
                <a:gd name="T71" fmla="*/ 21 h 54"/>
                <a:gd name="T72" fmla="*/ 0 w 67"/>
                <a:gd name="T73" fmla="*/ 15 h 54"/>
                <a:gd name="T74" fmla="*/ 0 w 67"/>
                <a:gd name="T75" fmla="*/ 15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7" h="54">
                  <a:moveTo>
                    <a:pt x="0" y="15"/>
                  </a:moveTo>
                  <a:lnTo>
                    <a:pt x="0" y="15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8" y="5"/>
                  </a:lnTo>
                  <a:lnTo>
                    <a:pt x="11" y="2"/>
                  </a:lnTo>
                  <a:lnTo>
                    <a:pt x="17" y="0"/>
                  </a:lnTo>
                  <a:lnTo>
                    <a:pt x="21" y="0"/>
                  </a:lnTo>
                  <a:lnTo>
                    <a:pt x="26" y="0"/>
                  </a:lnTo>
                  <a:lnTo>
                    <a:pt x="26" y="0"/>
                  </a:lnTo>
                  <a:lnTo>
                    <a:pt x="31" y="1"/>
                  </a:lnTo>
                  <a:lnTo>
                    <a:pt x="37" y="5"/>
                  </a:lnTo>
                  <a:lnTo>
                    <a:pt x="51" y="14"/>
                  </a:lnTo>
                  <a:lnTo>
                    <a:pt x="58" y="19"/>
                  </a:lnTo>
                  <a:lnTo>
                    <a:pt x="63" y="26"/>
                  </a:lnTo>
                  <a:lnTo>
                    <a:pt x="66" y="31"/>
                  </a:lnTo>
                  <a:lnTo>
                    <a:pt x="67" y="36"/>
                  </a:lnTo>
                  <a:lnTo>
                    <a:pt x="67" y="36"/>
                  </a:lnTo>
                  <a:lnTo>
                    <a:pt x="64" y="45"/>
                  </a:lnTo>
                  <a:lnTo>
                    <a:pt x="62" y="52"/>
                  </a:lnTo>
                  <a:lnTo>
                    <a:pt x="59" y="53"/>
                  </a:lnTo>
                  <a:lnTo>
                    <a:pt x="57" y="54"/>
                  </a:lnTo>
                  <a:lnTo>
                    <a:pt x="54" y="53"/>
                  </a:lnTo>
                  <a:lnTo>
                    <a:pt x="51" y="52"/>
                  </a:lnTo>
                  <a:lnTo>
                    <a:pt x="51" y="52"/>
                  </a:lnTo>
                  <a:lnTo>
                    <a:pt x="48" y="48"/>
                  </a:lnTo>
                  <a:lnTo>
                    <a:pt x="44" y="43"/>
                  </a:lnTo>
                  <a:lnTo>
                    <a:pt x="40" y="37"/>
                  </a:lnTo>
                  <a:lnTo>
                    <a:pt x="31" y="31"/>
                  </a:lnTo>
                  <a:lnTo>
                    <a:pt x="31" y="31"/>
                  </a:lnTo>
                  <a:lnTo>
                    <a:pt x="26" y="28"/>
                  </a:lnTo>
                  <a:lnTo>
                    <a:pt x="21" y="27"/>
                  </a:lnTo>
                  <a:lnTo>
                    <a:pt x="11" y="26"/>
                  </a:lnTo>
                  <a:lnTo>
                    <a:pt x="8" y="24"/>
                  </a:lnTo>
                  <a:lnTo>
                    <a:pt x="4" y="23"/>
                  </a:lnTo>
                  <a:lnTo>
                    <a:pt x="1" y="21"/>
                  </a:lnTo>
                  <a:lnTo>
                    <a:pt x="0" y="15"/>
                  </a:lnTo>
                  <a:lnTo>
                    <a:pt x="0" y="15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CAEDD8B-6AE6-7982-8EDC-6A0AB80D793F}"/>
              </a:ext>
            </a:extLst>
          </p:cNvPr>
          <p:cNvGrpSpPr/>
          <p:nvPr/>
        </p:nvGrpSpPr>
        <p:grpSpPr>
          <a:xfrm>
            <a:off x="4021138" y="957172"/>
            <a:ext cx="1922462" cy="2510856"/>
            <a:chOff x="4338638" y="1208927"/>
            <a:chExt cx="2173288" cy="2838450"/>
          </a:xfrm>
        </p:grpSpPr>
        <p:sp>
          <p:nvSpPr>
            <p:cNvPr id="6" name="Freeform 12">
              <a:extLst>
                <a:ext uri="{FF2B5EF4-FFF2-40B4-BE49-F238E27FC236}">
                  <a16:creationId xmlns:a16="http://schemas.microsoft.com/office/drawing/2014/main" id="{688B8D30-12B4-B5A7-A288-D2BA23FC1EA6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8638" y="1208927"/>
              <a:ext cx="2173288" cy="2838450"/>
            </a:xfrm>
            <a:custGeom>
              <a:avLst/>
              <a:gdLst>
                <a:gd name="T0" fmla="*/ 480 w 1369"/>
                <a:gd name="T1" fmla="*/ 3 h 1788"/>
                <a:gd name="T2" fmla="*/ 417 w 1369"/>
                <a:gd name="T3" fmla="*/ 35 h 1788"/>
                <a:gd name="T4" fmla="*/ 393 w 1369"/>
                <a:gd name="T5" fmla="*/ 91 h 1788"/>
                <a:gd name="T6" fmla="*/ 380 w 1369"/>
                <a:gd name="T7" fmla="*/ 145 h 1788"/>
                <a:gd name="T8" fmla="*/ 400 w 1369"/>
                <a:gd name="T9" fmla="*/ 201 h 1788"/>
                <a:gd name="T10" fmla="*/ 446 w 1369"/>
                <a:gd name="T11" fmla="*/ 263 h 1788"/>
                <a:gd name="T12" fmla="*/ 336 w 1369"/>
                <a:gd name="T13" fmla="*/ 417 h 1788"/>
                <a:gd name="T14" fmla="*/ 222 w 1369"/>
                <a:gd name="T15" fmla="*/ 681 h 1788"/>
                <a:gd name="T16" fmla="*/ 41 w 1369"/>
                <a:gd name="T17" fmla="*/ 929 h 1788"/>
                <a:gd name="T18" fmla="*/ 32 w 1369"/>
                <a:gd name="T19" fmla="*/ 956 h 1788"/>
                <a:gd name="T20" fmla="*/ 3 w 1369"/>
                <a:gd name="T21" fmla="*/ 1028 h 1788"/>
                <a:gd name="T22" fmla="*/ 26 w 1369"/>
                <a:gd name="T23" fmla="*/ 1043 h 1788"/>
                <a:gd name="T24" fmla="*/ 13 w 1369"/>
                <a:gd name="T25" fmla="*/ 1109 h 1788"/>
                <a:gd name="T26" fmla="*/ 38 w 1369"/>
                <a:gd name="T27" fmla="*/ 1086 h 1788"/>
                <a:gd name="T28" fmla="*/ 38 w 1369"/>
                <a:gd name="T29" fmla="*/ 1114 h 1788"/>
                <a:gd name="T30" fmla="*/ 70 w 1369"/>
                <a:gd name="T31" fmla="*/ 1081 h 1788"/>
                <a:gd name="T32" fmla="*/ 93 w 1369"/>
                <a:gd name="T33" fmla="*/ 1116 h 1788"/>
                <a:gd name="T34" fmla="*/ 109 w 1369"/>
                <a:gd name="T35" fmla="*/ 1064 h 1788"/>
                <a:gd name="T36" fmla="*/ 171 w 1369"/>
                <a:gd name="T37" fmla="*/ 973 h 1788"/>
                <a:gd name="T38" fmla="*/ 347 w 1369"/>
                <a:gd name="T39" fmla="*/ 729 h 1788"/>
                <a:gd name="T40" fmla="*/ 301 w 1369"/>
                <a:gd name="T41" fmla="*/ 993 h 1788"/>
                <a:gd name="T42" fmla="*/ 340 w 1369"/>
                <a:gd name="T43" fmla="*/ 1070 h 1788"/>
                <a:gd name="T44" fmla="*/ 480 w 1369"/>
                <a:gd name="T45" fmla="*/ 1597 h 1788"/>
                <a:gd name="T46" fmla="*/ 439 w 1369"/>
                <a:gd name="T47" fmla="*/ 1717 h 1788"/>
                <a:gd name="T48" fmla="*/ 447 w 1369"/>
                <a:gd name="T49" fmla="*/ 1764 h 1788"/>
                <a:gd name="T50" fmla="*/ 489 w 1369"/>
                <a:gd name="T51" fmla="*/ 1775 h 1788"/>
                <a:gd name="T52" fmla="*/ 532 w 1369"/>
                <a:gd name="T53" fmla="*/ 1788 h 1788"/>
                <a:gd name="T54" fmla="*/ 568 w 1369"/>
                <a:gd name="T55" fmla="*/ 1770 h 1788"/>
                <a:gd name="T56" fmla="*/ 568 w 1369"/>
                <a:gd name="T57" fmla="*/ 1628 h 1788"/>
                <a:gd name="T58" fmla="*/ 610 w 1369"/>
                <a:gd name="T59" fmla="*/ 1447 h 1788"/>
                <a:gd name="T60" fmla="*/ 660 w 1369"/>
                <a:gd name="T61" fmla="*/ 1160 h 1788"/>
                <a:gd name="T62" fmla="*/ 775 w 1369"/>
                <a:gd name="T63" fmla="*/ 1170 h 1788"/>
                <a:gd name="T64" fmla="*/ 873 w 1369"/>
                <a:gd name="T65" fmla="*/ 1193 h 1788"/>
                <a:gd name="T66" fmla="*/ 904 w 1369"/>
                <a:gd name="T67" fmla="*/ 1574 h 1788"/>
                <a:gd name="T68" fmla="*/ 979 w 1369"/>
                <a:gd name="T69" fmla="*/ 1628 h 1788"/>
                <a:gd name="T70" fmla="*/ 1130 w 1369"/>
                <a:gd name="T71" fmla="*/ 1662 h 1788"/>
                <a:gd name="T72" fmla="*/ 1130 w 1369"/>
                <a:gd name="T73" fmla="*/ 1618 h 1788"/>
                <a:gd name="T74" fmla="*/ 1118 w 1369"/>
                <a:gd name="T75" fmla="*/ 1597 h 1788"/>
                <a:gd name="T76" fmla="*/ 1025 w 1369"/>
                <a:gd name="T77" fmla="*/ 1535 h 1788"/>
                <a:gd name="T78" fmla="*/ 1002 w 1369"/>
                <a:gd name="T79" fmla="*/ 1456 h 1788"/>
                <a:gd name="T80" fmla="*/ 1023 w 1369"/>
                <a:gd name="T81" fmla="*/ 1165 h 1788"/>
                <a:gd name="T82" fmla="*/ 947 w 1369"/>
                <a:gd name="T83" fmla="*/ 968 h 1788"/>
                <a:gd name="T84" fmla="*/ 758 w 1369"/>
                <a:gd name="T85" fmla="*/ 900 h 1788"/>
                <a:gd name="T86" fmla="*/ 719 w 1369"/>
                <a:gd name="T87" fmla="*/ 859 h 1788"/>
                <a:gd name="T88" fmla="*/ 863 w 1369"/>
                <a:gd name="T89" fmla="*/ 661 h 1788"/>
                <a:gd name="T90" fmla="*/ 1215 w 1369"/>
                <a:gd name="T91" fmla="*/ 909 h 1788"/>
                <a:gd name="T92" fmla="*/ 1293 w 1369"/>
                <a:gd name="T93" fmla="*/ 951 h 1788"/>
                <a:gd name="T94" fmla="*/ 1355 w 1369"/>
                <a:gd name="T95" fmla="*/ 945 h 1788"/>
                <a:gd name="T96" fmla="*/ 1291 w 1369"/>
                <a:gd name="T97" fmla="*/ 893 h 1788"/>
                <a:gd name="T98" fmla="*/ 1369 w 1369"/>
                <a:gd name="T99" fmla="*/ 916 h 1788"/>
                <a:gd name="T100" fmla="*/ 1286 w 1369"/>
                <a:gd name="T101" fmla="*/ 852 h 1788"/>
                <a:gd name="T102" fmla="*/ 1276 w 1369"/>
                <a:gd name="T103" fmla="*/ 831 h 1788"/>
                <a:gd name="T104" fmla="*/ 1333 w 1369"/>
                <a:gd name="T105" fmla="*/ 821 h 1788"/>
                <a:gd name="T106" fmla="*/ 1319 w 1369"/>
                <a:gd name="T107" fmla="*/ 800 h 1788"/>
                <a:gd name="T108" fmla="*/ 1214 w 1369"/>
                <a:gd name="T109" fmla="*/ 804 h 1788"/>
                <a:gd name="T110" fmla="*/ 1126 w 1369"/>
                <a:gd name="T111" fmla="*/ 742 h 1788"/>
                <a:gd name="T112" fmla="*/ 901 w 1369"/>
                <a:gd name="T113" fmla="*/ 488 h 1788"/>
                <a:gd name="T114" fmla="*/ 765 w 1369"/>
                <a:gd name="T115" fmla="*/ 351 h 1788"/>
                <a:gd name="T116" fmla="*/ 656 w 1369"/>
                <a:gd name="T117" fmla="*/ 231 h 1788"/>
                <a:gd name="T118" fmla="*/ 651 w 1369"/>
                <a:gd name="T119" fmla="*/ 117 h 1788"/>
                <a:gd name="T120" fmla="*/ 584 w 1369"/>
                <a:gd name="T121" fmla="*/ 39 h 17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369" h="1788">
                  <a:moveTo>
                    <a:pt x="568" y="24"/>
                  </a:moveTo>
                  <a:lnTo>
                    <a:pt x="511" y="3"/>
                  </a:lnTo>
                  <a:lnTo>
                    <a:pt x="511" y="3"/>
                  </a:lnTo>
                  <a:lnTo>
                    <a:pt x="496" y="0"/>
                  </a:lnTo>
                  <a:lnTo>
                    <a:pt x="486" y="0"/>
                  </a:lnTo>
                  <a:lnTo>
                    <a:pt x="482" y="2"/>
                  </a:lnTo>
                  <a:lnTo>
                    <a:pt x="480" y="3"/>
                  </a:lnTo>
                  <a:lnTo>
                    <a:pt x="480" y="3"/>
                  </a:lnTo>
                  <a:lnTo>
                    <a:pt x="479" y="8"/>
                  </a:lnTo>
                  <a:lnTo>
                    <a:pt x="475" y="12"/>
                  </a:lnTo>
                  <a:lnTo>
                    <a:pt x="470" y="18"/>
                  </a:lnTo>
                  <a:lnTo>
                    <a:pt x="470" y="18"/>
                  </a:lnTo>
                  <a:lnTo>
                    <a:pt x="462" y="20"/>
                  </a:lnTo>
                  <a:lnTo>
                    <a:pt x="444" y="25"/>
                  </a:lnTo>
                  <a:lnTo>
                    <a:pt x="425" y="31"/>
                  </a:lnTo>
                  <a:lnTo>
                    <a:pt x="417" y="35"/>
                  </a:lnTo>
                  <a:lnTo>
                    <a:pt x="413" y="39"/>
                  </a:lnTo>
                  <a:lnTo>
                    <a:pt x="413" y="39"/>
                  </a:lnTo>
                  <a:lnTo>
                    <a:pt x="400" y="64"/>
                  </a:lnTo>
                  <a:lnTo>
                    <a:pt x="394" y="77"/>
                  </a:lnTo>
                  <a:lnTo>
                    <a:pt x="393" y="82"/>
                  </a:lnTo>
                  <a:lnTo>
                    <a:pt x="393" y="86"/>
                  </a:lnTo>
                  <a:lnTo>
                    <a:pt x="393" y="86"/>
                  </a:lnTo>
                  <a:lnTo>
                    <a:pt x="393" y="91"/>
                  </a:lnTo>
                  <a:lnTo>
                    <a:pt x="393" y="95"/>
                  </a:lnTo>
                  <a:lnTo>
                    <a:pt x="393" y="100"/>
                  </a:lnTo>
                  <a:lnTo>
                    <a:pt x="393" y="106"/>
                  </a:lnTo>
                  <a:lnTo>
                    <a:pt x="393" y="106"/>
                  </a:lnTo>
                  <a:lnTo>
                    <a:pt x="393" y="112"/>
                  </a:lnTo>
                  <a:lnTo>
                    <a:pt x="390" y="118"/>
                  </a:lnTo>
                  <a:lnTo>
                    <a:pt x="385" y="132"/>
                  </a:lnTo>
                  <a:lnTo>
                    <a:pt x="380" y="145"/>
                  </a:lnTo>
                  <a:lnTo>
                    <a:pt x="377" y="150"/>
                  </a:lnTo>
                  <a:lnTo>
                    <a:pt x="377" y="153"/>
                  </a:lnTo>
                  <a:lnTo>
                    <a:pt x="377" y="153"/>
                  </a:lnTo>
                  <a:lnTo>
                    <a:pt x="382" y="171"/>
                  </a:lnTo>
                  <a:lnTo>
                    <a:pt x="387" y="189"/>
                  </a:lnTo>
                  <a:lnTo>
                    <a:pt x="387" y="189"/>
                  </a:lnTo>
                  <a:lnTo>
                    <a:pt x="393" y="194"/>
                  </a:lnTo>
                  <a:lnTo>
                    <a:pt x="400" y="201"/>
                  </a:lnTo>
                  <a:lnTo>
                    <a:pt x="413" y="210"/>
                  </a:lnTo>
                  <a:lnTo>
                    <a:pt x="418" y="225"/>
                  </a:lnTo>
                  <a:lnTo>
                    <a:pt x="418" y="225"/>
                  </a:lnTo>
                  <a:lnTo>
                    <a:pt x="431" y="242"/>
                  </a:lnTo>
                  <a:lnTo>
                    <a:pt x="440" y="254"/>
                  </a:lnTo>
                  <a:lnTo>
                    <a:pt x="444" y="262"/>
                  </a:lnTo>
                  <a:lnTo>
                    <a:pt x="444" y="262"/>
                  </a:lnTo>
                  <a:lnTo>
                    <a:pt x="446" y="263"/>
                  </a:lnTo>
                  <a:lnTo>
                    <a:pt x="448" y="266"/>
                  </a:lnTo>
                  <a:lnTo>
                    <a:pt x="455" y="271"/>
                  </a:lnTo>
                  <a:lnTo>
                    <a:pt x="465" y="277"/>
                  </a:lnTo>
                  <a:lnTo>
                    <a:pt x="465" y="308"/>
                  </a:lnTo>
                  <a:lnTo>
                    <a:pt x="465" y="308"/>
                  </a:lnTo>
                  <a:lnTo>
                    <a:pt x="402" y="360"/>
                  </a:lnTo>
                  <a:lnTo>
                    <a:pt x="358" y="398"/>
                  </a:lnTo>
                  <a:lnTo>
                    <a:pt x="336" y="417"/>
                  </a:lnTo>
                  <a:lnTo>
                    <a:pt x="336" y="417"/>
                  </a:lnTo>
                  <a:lnTo>
                    <a:pt x="300" y="491"/>
                  </a:lnTo>
                  <a:lnTo>
                    <a:pt x="264" y="572"/>
                  </a:lnTo>
                  <a:lnTo>
                    <a:pt x="264" y="572"/>
                  </a:lnTo>
                  <a:lnTo>
                    <a:pt x="242" y="630"/>
                  </a:lnTo>
                  <a:lnTo>
                    <a:pt x="227" y="664"/>
                  </a:lnTo>
                  <a:lnTo>
                    <a:pt x="222" y="681"/>
                  </a:lnTo>
                  <a:lnTo>
                    <a:pt x="222" y="681"/>
                  </a:lnTo>
                  <a:lnTo>
                    <a:pt x="217" y="693"/>
                  </a:lnTo>
                  <a:lnTo>
                    <a:pt x="204" y="718"/>
                  </a:lnTo>
                  <a:lnTo>
                    <a:pt x="163" y="796"/>
                  </a:lnTo>
                  <a:lnTo>
                    <a:pt x="103" y="909"/>
                  </a:lnTo>
                  <a:lnTo>
                    <a:pt x="103" y="909"/>
                  </a:lnTo>
                  <a:lnTo>
                    <a:pt x="75" y="918"/>
                  </a:lnTo>
                  <a:lnTo>
                    <a:pt x="41" y="929"/>
                  </a:lnTo>
                  <a:lnTo>
                    <a:pt x="41" y="929"/>
                  </a:lnTo>
                  <a:lnTo>
                    <a:pt x="34" y="933"/>
                  </a:lnTo>
                  <a:lnTo>
                    <a:pt x="22" y="940"/>
                  </a:lnTo>
                  <a:lnTo>
                    <a:pt x="17" y="942"/>
                  </a:lnTo>
                  <a:lnTo>
                    <a:pt x="14" y="946"/>
                  </a:lnTo>
                  <a:lnTo>
                    <a:pt x="13" y="949"/>
                  </a:lnTo>
                  <a:lnTo>
                    <a:pt x="16" y="950"/>
                  </a:lnTo>
                  <a:lnTo>
                    <a:pt x="16" y="950"/>
                  </a:lnTo>
                  <a:lnTo>
                    <a:pt x="32" y="956"/>
                  </a:lnTo>
                  <a:lnTo>
                    <a:pt x="41" y="960"/>
                  </a:lnTo>
                  <a:lnTo>
                    <a:pt x="41" y="960"/>
                  </a:lnTo>
                  <a:lnTo>
                    <a:pt x="31" y="975"/>
                  </a:lnTo>
                  <a:lnTo>
                    <a:pt x="22" y="988"/>
                  </a:lnTo>
                  <a:lnTo>
                    <a:pt x="16" y="1002"/>
                  </a:lnTo>
                  <a:lnTo>
                    <a:pt x="16" y="1002"/>
                  </a:lnTo>
                  <a:lnTo>
                    <a:pt x="9" y="1015"/>
                  </a:lnTo>
                  <a:lnTo>
                    <a:pt x="3" y="1028"/>
                  </a:lnTo>
                  <a:lnTo>
                    <a:pt x="0" y="1033"/>
                  </a:lnTo>
                  <a:lnTo>
                    <a:pt x="0" y="1038"/>
                  </a:lnTo>
                  <a:lnTo>
                    <a:pt x="1" y="1041"/>
                  </a:lnTo>
                  <a:lnTo>
                    <a:pt x="5" y="1043"/>
                  </a:lnTo>
                  <a:lnTo>
                    <a:pt x="5" y="1043"/>
                  </a:lnTo>
                  <a:lnTo>
                    <a:pt x="14" y="1044"/>
                  </a:lnTo>
                  <a:lnTo>
                    <a:pt x="21" y="1044"/>
                  </a:lnTo>
                  <a:lnTo>
                    <a:pt x="26" y="1043"/>
                  </a:lnTo>
                  <a:lnTo>
                    <a:pt x="26" y="1043"/>
                  </a:lnTo>
                  <a:lnTo>
                    <a:pt x="18" y="1063"/>
                  </a:lnTo>
                  <a:lnTo>
                    <a:pt x="13" y="1079"/>
                  </a:lnTo>
                  <a:lnTo>
                    <a:pt x="12" y="1087"/>
                  </a:lnTo>
                  <a:lnTo>
                    <a:pt x="10" y="1095"/>
                  </a:lnTo>
                  <a:lnTo>
                    <a:pt x="10" y="1095"/>
                  </a:lnTo>
                  <a:lnTo>
                    <a:pt x="12" y="1105"/>
                  </a:lnTo>
                  <a:lnTo>
                    <a:pt x="13" y="1109"/>
                  </a:lnTo>
                  <a:lnTo>
                    <a:pt x="14" y="1110"/>
                  </a:lnTo>
                  <a:lnTo>
                    <a:pt x="17" y="1112"/>
                  </a:lnTo>
                  <a:lnTo>
                    <a:pt x="19" y="1112"/>
                  </a:lnTo>
                  <a:lnTo>
                    <a:pt x="22" y="1109"/>
                  </a:lnTo>
                  <a:lnTo>
                    <a:pt x="26" y="1105"/>
                  </a:lnTo>
                  <a:lnTo>
                    <a:pt x="26" y="1105"/>
                  </a:lnTo>
                  <a:lnTo>
                    <a:pt x="32" y="1095"/>
                  </a:lnTo>
                  <a:lnTo>
                    <a:pt x="38" y="1086"/>
                  </a:lnTo>
                  <a:lnTo>
                    <a:pt x="41" y="1074"/>
                  </a:lnTo>
                  <a:lnTo>
                    <a:pt x="41" y="1074"/>
                  </a:lnTo>
                  <a:lnTo>
                    <a:pt x="39" y="1081"/>
                  </a:lnTo>
                  <a:lnTo>
                    <a:pt x="36" y="1096"/>
                  </a:lnTo>
                  <a:lnTo>
                    <a:pt x="35" y="1104"/>
                  </a:lnTo>
                  <a:lnTo>
                    <a:pt x="35" y="1110"/>
                  </a:lnTo>
                  <a:lnTo>
                    <a:pt x="36" y="1113"/>
                  </a:lnTo>
                  <a:lnTo>
                    <a:pt x="38" y="1114"/>
                  </a:lnTo>
                  <a:lnTo>
                    <a:pt x="39" y="1116"/>
                  </a:lnTo>
                  <a:lnTo>
                    <a:pt x="41" y="1116"/>
                  </a:lnTo>
                  <a:lnTo>
                    <a:pt x="41" y="1116"/>
                  </a:lnTo>
                  <a:lnTo>
                    <a:pt x="47" y="1113"/>
                  </a:lnTo>
                  <a:lnTo>
                    <a:pt x="53" y="1108"/>
                  </a:lnTo>
                  <a:lnTo>
                    <a:pt x="58" y="1101"/>
                  </a:lnTo>
                  <a:lnTo>
                    <a:pt x="63" y="1094"/>
                  </a:lnTo>
                  <a:lnTo>
                    <a:pt x="70" y="1081"/>
                  </a:lnTo>
                  <a:lnTo>
                    <a:pt x="72" y="1074"/>
                  </a:lnTo>
                  <a:lnTo>
                    <a:pt x="72" y="1074"/>
                  </a:lnTo>
                  <a:lnTo>
                    <a:pt x="80" y="1096"/>
                  </a:lnTo>
                  <a:lnTo>
                    <a:pt x="87" y="1112"/>
                  </a:lnTo>
                  <a:lnTo>
                    <a:pt x="90" y="1116"/>
                  </a:lnTo>
                  <a:lnTo>
                    <a:pt x="92" y="1116"/>
                  </a:lnTo>
                  <a:lnTo>
                    <a:pt x="93" y="1116"/>
                  </a:lnTo>
                  <a:lnTo>
                    <a:pt x="93" y="1116"/>
                  </a:lnTo>
                  <a:lnTo>
                    <a:pt x="96" y="1112"/>
                  </a:lnTo>
                  <a:lnTo>
                    <a:pt x="97" y="1105"/>
                  </a:lnTo>
                  <a:lnTo>
                    <a:pt x="99" y="1087"/>
                  </a:lnTo>
                  <a:lnTo>
                    <a:pt x="101" y="1079"/>
                  </a:lnTo>
                  <a:lnTo>
                    <a:pt x="102" y="1072"/>
                  </a:lnTo>
                  <a:lnTo>
                    <a:pt x="105" y="1066"/>
                  </a:lnTo>
                  <a:lnTo>
                    <a:pt x="107" y="1064"/>
                  </a:lnTo>
                  <a:lnTo>
                    <a:pt x="109" y="1064"/>
                  </a:lnTo>
                  <a:lnTo>
                    <a:pt x="109" y="1064"/>
                  </a:lnTo>
                  <a:lnTo>
                    <a:pt x="114" y="1063"/>
                  </a:lnTo>
                  <a:lnTo>
                    <a:pt x="120" y="1059"/>
                  </a:lnTo>
                  <a:lnTo>
                    <a:pt x="136" y="1046"/>
                  </a:lnTo>
                  <a:lnTo>
                    <a:pt x="155" y="1028"/>
                  </a:lnTo>
                  <a:lnTo>
                    <a:pt x="155" y="1028"/>
                  </a:lnTo>
                  <a:lnTo>
                    <a:pt x="164" y="997"/>
                  </a:lnTo>
                  <a:lnTo>
                    <a:pt x="171" y="973"/>
                  </a:lnTo>
                  <a:lnTo>
                    <a:pt x="173" y="966"/>
                  </a:lnTo>
                  <a:lnTo>
                    <a:pt x="176" y="960"/>
                  </a:lnTo>
                  <a:lnTo>
                    <a:pt x="176" y="960"/>
                  </a:lnTo>
                  <a:lnTo>
                    <a:pt x="240" y="862"/>
                  </a:lnTo>
                  <a:lnTo>
                    <a:pt x="300" y="769"/>
                  </a:lnTo>
                  <a:lnTo>
                    <a:pt x="351" y="696"/>
                  </a:lnTo>
                  <a:lnTo>
                    <a:pt x="351" y="696"/>
                  </a:lnTo>
                  <a:lnTo>
                    <a:pt x="347" y="729"/>
                  </a:lnTo>
                  <a:lnTo>
                    <a:pt x="344" y="753"/>
                  </a:lnTo>
                  <a:lnTo>
                    <a:pt x="341" y="769"/>
                  </a:lnTo>
                  <a:lnTo>
                    <a:pt x="341" y="769"/>
                  </a:lnTo>
                  <a:lnTo>
                    <a:pt x="333" y="805"/>
                  </a:lnTo>
                  <a:lnTo>
                    <a:pt x="319" y="879"/>
                  </a:lnTo>
                  <a:lnTo>
                    <a:pt x="311" y="920"/>
                  </a:lnTo>
                  <a:lnTo>
                    <a:pt x="305" y="959"/>
                  </a:lnTo>
                  <a:lnTo>
                    <a:pt x="301" y="993"/>
                  </a:lnTo>
                  <a:lnTo>
                    <a:pt x="300" y="1017"/>
                  </a:lnTo>
                  <a:lnTo>
                    <a:pt x="300" y="1017"/>
                  </a:lnTo>
                  <a:lnTo>
                    <a:pt x="300" y="1022"/>
                  </a:lnTo>
                  <a:lnTo>
                    <a:pt x="302" y="1026"/>
                  </a:lnTo>
                  <a:lnTo>
                    <a:pt x="307" y="1037"/>
                  </a:lnTo>
                  <a:lnTo>
                    <a:pt x="316" y="1047"/>
                  </a:lnTo>
                  <a:lnTo>
                    <a:pt x="327" y="1059"/>
                  </a:lnTo>
                  <a:lnTo>
                    <a:pt x="340" y="1070"/>
                  </a:lnTo>
                  <a:lnTo>
                    <a:pt x="354" y="1081"/>
                  </a:lnTo>
                  <a:lnTo>
                    <a:pt x="385" y="1103"/>
                  </a:lnTo>
                  <a:lnTo>
                    <a:pt x="417" y="1122"/>
                  </a:lnTo>
                  <a:lnTo>
                    <a:pt x="444" y="1138"/>
                  </a:lnTo>
                  <a:lnTo>
                    <a:pt x="470" y="1152"/>
                  </a:lnTo>
                  <a:lnTo>
                    <a:pt x="470" y="1152"/>
                  </a:lnTo>
                  <a:lnTo>
                    <a:pt x="480" y="1597"/>
                  </a:lnTo>
                  <a:lnTo>
                    <a:pt x="480" y="1597"/>
                  </a:lnTo>
                  <a:lnTo>
                    <a:pt x="479" y="1610"/>
                  </a:lnTo>
                  <a:lnTo>
                    <a:pt x="475" y="1624"/>
                  </a:lnTo>
                  <a:lnTo>
                    <a:pt x="470" y="1638"/>
                  </a:lnTo>
                  <a:lnTo>
                    <a:pt x="465" y="1649"/>
                  </a:lnTo>
                  <a:lnTo>
                    <a:pt x="465" y="1649"/>
                  </a:lnTo>
                  <a:lnTo>
                    <a:pt x="456" y="1668"/>
                  </a:lnTo>
                  <a:lnTo>
                    <a:pt x="444" y="1700"/>
                  </a:lnTo>
                  <a:lnTo>
                    <a:pt x="439" y="1717"/>
                  </a:lnTo>
                  <a:lnTo>
                    <a:pt x="435" y="1733"/>
                  </a:lnTo>
                  <a:lnTo>
                    <a:pt x="433" y="1744"/>
                  </a:lnTo>
                  <a:lnTo>
                    <a:pt x="433" y="1750"/>
                  </a:lnTo>
                  <a:lnTo>
                    <a:pt x="434" y="1752"/>
                  </a:lnTo>
                  <a:lnTo>
                    <a:pt x="434" y="1752"/>
                  </a:lnTo>
                  <a:lnTo>
                    <a:pt x="437" y="1756"/>
                  </a:lnTo>
                  <a:lnTo>
                    <a:pt x="440" y="1760"/>
                  </a:lnTo>
                  <a:lnTo>
                    <a:pt x="447" y="1764"/>
                  </a:lnTo>
                  <a:lnTo>
                    <a:pt x="452" y="1766"/>
                  </a:lnTo>
                  <a:lnTo>
                    <a:pt x="455" y="1768"/>
                  </a:lnTo>
                  <a:lnTo>
                    <a:pt x="455" y="1768"/>
                  </a:lnTo>
                  <a:lnTo>
                    <a:pt x="464" y="1769"/>
                  </a:lnTo>
                  <a:lnTo>
                    <a:pt x="473" y="1770"/>
                  </a:lnTo>
                  <a:lnTo>
                    <a:pt x="480" y="1773"/>
                  </a:lnTo>
                  <a:lnTo>
                    <a:pt x="480" y="1773"/>
                  </a:lnTo>
                  <a:lnTo>
                    <a:pt x="489" y="1775"/>
                  </a:lnTo>
                  <a:lnTo>
                    <a:pt x="500" y="1777"/>
                  </a:lnTo>
                  <a:lnTo>
                    <a:pt x="511" y="1778"/>
                  </a:lnTo>
                  <a:lnTo>
                    <a:pt x="511" y="1778"/>
                  </a:lnTo>
                  <a:lnTo>
                    <a:pt x="513" y="1779"/>
                  </a:lnTo>
                  <a:lnTo>
                    <a:pt x="517" y="1783"/>
                  </a:lnTo>
                  <a:lnTo>
                    <a:pt x="523" y="1787"/>
                  </a:lnTo>
                  <a:lnTo>
                    <a:pt x="527" y="1788"/>
                  </a:lnTo>
                  <a:lnTo>
                    <a:pt x="532" y="1788"/>
                  </a:lnTo>
                  <a:lnTo>
                    <a:pt x="532" y="1788"/>
                  </a:lnTo>
                  <a:lnTo>
                    <a:pt x="542" y="1787"/>
                  </a:lnTo>
                  <a:lnTo>
                    <a:pt x="551" y="1786"/>
                  </a:lnTo>
                  <a:lnTo>
                    <a:pt x="558" y="1783"/>
                  </a:lnTo>
                  <a:lnTo>
                    <a:pt x="561" y="1781"/>
                  </a:lnTo>
                  <a:lnTo>
                    <a:pt x="563" y="1778"/>
                  </a:lnTo>
                  <a:lnTo>
                    <a:pt x="563" y="1778"/>
                  </a:lnTo>
                  <a:lnTo>
                    <a:pt x="568" y="1770"/>
                  </a:lnTo>
                  <a:lnTo>
                    <a:pt x="573" y="1759"/>
                  </a:lnTo>
                  <a:lnTo>
                    <a:pt x="577" y="1748"/>
                  </a:lnTo>
                  <a:lnTo>
                    <a:pt x="579" y="1742"/>
                  </a:lnTo>
                  <a:lnTo>
                    <a:pt x="579" y="1737"/>
                  </a:lnTo>
                  <a:lnTo>
                    <a:pt x="579" y="1737"/>
                  </a:lnTo>
                  <a:lnTo>
                    <a:pt x="577" y="1715"/>
                  </a:lnTo>
                  <a:lnTo>
                    <a:pt x="573" y="1680"/>
                  </a:lnTo>
                  <a:lnTo>
                    <a:pt x="568" y="1628"/>
                  </a:lnTo>
                  <a:lnTo>
                    <a:pt x="568" y="1628"/>
                  </a:lnTo>
                  <a:lnTo>
                    <a:pt x="568" y="1620"/>
                  </a:lnTo>
                  <a:lnTo>
                    <a:pt x="571" y="1605"/>
                  </a:lnTo>
                  <a:lnTo>
                    <a:pt x="581" y="1557"/>
                  </a:lnTo>
                  <a:lnTo>
                    <a:pt x="595" y="1499"/>
                  </a:lnTo>
                  <a:lnTo>
                    <a:pt x="602" y="1470"/>
                  </a:lnTo>
                  <a:lnTo>
                    <a:pt x="610" y="1447"/>
                  </a:lnTo>
                  <a:lnTo>
                    <a:pt x="610" y="1447"/>
                  </a:lnTo>
                  <a:lnTo>
                    <a:pt x="613" y="1434"/>
                  </a:lnTo>
                  <a:lnTo>
                    <a:pt x="617" y="1417"/>
                  </a:lnTo>
                  <a:lnTo>
                    <a:pt x="624" y="1376"/>
                  </a:lnTo>
                  <a:lnTo>
                    <a:pt x="639" y="1275"/>
                  </a:lnTo>
                  <a:lnTo>
                    <a:pt x="647" y="1227"/>
                  </a:lnTo>
                  <a:lnTo>
                    <a:pt x="654" y="1187"/>
                  </a:lnTo>
                  <a:lnTo>
                    <a:pt x="657" y="1171"/>
                  </a:lnTo>
                  <a:lnTo>
                    <a:pt x="660" y="1160"/>
                  </a:lnTo>
                  <a:lnTo>
                    <a:pt x="664" y="1153"/>
                  </a:lnTo>
                  <a:lnTo>
                    <a:pt x="665" y="1152"/>
                  </a:lnTo>
                  <a:lnTo>
                    <a:pt x="666" y="1152"/>
                  </a:lnTo>
                  <a:lnTo>
                    <a:pt x="666" y="1152"/>
                  </a:lnTo>
                  <a:lnTo>
                    <a:pt x="672" y="1153"/>
                  </a:lnTo>
                  <a:lnTo>
                    <a:pt x="679" y="1156"/>
                  </a:lnTo>
                  <a:lnTo>
                    <a:pt x="705" y="1160"/>
                  </a:lnTo>
                  <a:lnTo>
                    <a:pt x="775" y="1170"/>
                  </a:lnTo>
                  <a:lnTo>
                    <a:pt x="811" y="1175"/>
                  </a:lnTo>
                  <a:lnTo>
                    <a:pt x="842" y="1180"/>
                  </a:lnTo>
                  <a:lnTo>
                    <a:pt x="855" y="1184"/>
                  </a:lnTo>
                  <a:lnTo>
                    <a:pt x="864" y="1187"/>
                  </a:lnTo>
                  <a:lnTo>
                    <a:pt x="870" y="1191"/>
                  </a:lnTo>
                  <a:lnTo>
                    <a:pt x="872" y="1192"/>
                  </a:lnTo>
                  <a:lnTo>
                    <a:pt x="873" y="1193"/>
                  </a:lnTo>
                  <a:lnTo>
                    <a:pt x="873" y="1193"/>
                  </a:lnTo>
                  <a:lnTo>
                    <a:pt x="892" y="1343"/>
                  </a:lnTo>
                  <a:lnTo>
                    <a:pt x="904" y="1446"/>
                  </a:lnTo>
                  <a:lnTo>
                    <a:pt x="908" y="1486"/>
                  </a:lnTo>
                  <a:lnTo>
                    <a:pt x="909" y="1509"/>
                  </a:lnTo>
                  <a:lnTo>
                    <a:pt x="909" y="1509"/>
                  </a:lnTo>
                  <a:lnTo>
                    <a:pt x="907" y="1537"/>
                  </a:lnTo>
                  <a:lnTo>
                    <a:pt x="905" y="1562"/>
                  </a:lnTo>
                  <a:lnTo>
                    <a:pt x="904" y="1574"/>
                  </a:lnTo>
                  <a:lnTo>
                    <a:pt x="904" y="1584"/>
                  </a:lnTo>
                  <a:lnTo>
                    <a:pt x="907" y="1592"/>
                  </a:lnTo>
                  <a:lnTo>
                    <a:pt x="909" y="1597"/>
                  </a:lnTo>
                  <a:lnTo>
                    <a:pt x="909" y="1597"/>
                  </a:lnTo>
                  <a:lnTo>
                    <a:pt x="912" y="1600"/>
                  </a:lnTo>
                  <a:lnTo>
                    <a:pt x="918" y="1602"/>
                  </a:lnTo>
                  <a:lnTo>
                    <a:pt x="934" y="1610"/>
                  </a:lnTo>
                  <a:lnTo>
                    <a:pt x="979" y="1628"/>
                  </a:lnTo>
                  <a:lnTo>
                    <a:pt x="1049" y="1654"/>
                  </a:lnTo>
                  <a:lnTo>
                    <a:pt x="1049" y="1654"/>
                  </a:lnTo>
                  <a:lnTo>
                    <a:pt x="1067" y="1659"/>
                  </a:lnTo>
                  <a:lnTo>
                    <a:pt x="1094" y="1664"/>
                  </a:lnTo>
                  <a:lnTo>
                    <a:pt x="1108" y="1664"/>
                  </a:lnTo>
                  <a:lnTo>
                    <a:pt x="1120" y="1664"/>
                  </a:lnTo>
                  <a:lnTo>
                    <a:pt x="1127" y="1663"/>
                  </a:lnTo>
                  <a:lnTo>
                    <a:pt x="1130" y="1662"/>
                  </a:lnTo>
                  <a:lnTo>
                    <a:pt x="1131" y="1659"/>
                  </a:lnTo>
                  <a:lnTo>
                    <a:pt x="1131" y="1659"/>
                  </a:lnTo>
                  <a:lnTo>
                    <a:pt x="1133" y="1650"/>
                  </a:lnTo>
                  <a:lnTo>
                    <a:pt x="1131" y="1642"/>
                  </a:lnTo>
                  <a:lnTo>
                    <a:pt x="1131" y="1633"/>
                  </a:lnTo>
                  <a:lnTo>
                    <a:pt x="1131" y="1633"/>
                  </a:lnTo>
                  <a:lnTo>
                    <a:pt x="1131" y="1623"/>
                  </a:lnTo>
                  <a:lnTo>
                    <a:pt x="1130" y="1618"/>
                  </a:lnTo>
                  <a:lnTo>
                    <a:pt x="1129" y="1615"/>
                  </a:lnTo>
                  <a:lnTo>
                    <a:pt x="1126" y="1612"/>
                  </a:lnTo>
                  <a:lnTo>
                    <a:pt x="1126" y="1612"/>
                  </a:lnTo>
                  <a:lnTo>
                    <a:pt x="1124" y="1610"/>
                  </a:lnTo>
                  <a:lnTo>
                    <a:pt x="1124" y="1607"/>
                  </a:lnTo>
                  <a:lnTo>
                    <a:pt x="1122" y="1602"/>
                  </a:lnTo>
                  <a:lnTo>
                    <a:pt x="1121" y="1600"/>
                  </a:lnTo>
                  <a:lnTo>
                    <a:pt x="1118" y="1597"/>
                  </a:lnTo>
                  <a:lnTo>
                    <a:pt x="1116" y="1594"/>
                  </a:lnTo>
                  <a:lnTo>
                    <a:pt x="1111" y="1592"/>
                  </a:lnTo>
                  <a:lnTo>
                    <a:pt x="1111" y="1592"/>
                  </a:lnTo>
                  <a:lnTo>
                    <a:pt x="1091" y="1583"/>
                  </a:lnTo>
                  <a:lnTo>
                    <a:pt x="1064" y="1566"/>
                  </a:lnTo>
                  <a:lnTo>
                    <a:pt x="1049" y="1556"/>
                  </a:lnTo>
                  <a:lnTo>
                    <a:pt x="1036" y="1545"/>
                  </a:lnTo>
                  <a:lnTo>
                    <a:pt x="1025" y="1535"/>
                  </a:lnTo>
                  <a:lnTo>
                    <a:pt x="1018" y="1524"/>
                  </a:lnTo>
                  <a:lnTo>
                    <a:pt x="1018" y="1524"/>
                  </a:lnTo>
                  <a:lnTo>
                    <a:pt x="1010" y="1509"/>
                  </a:lnTo>
                  <a:lnTo>
                    <a:pt x="1005" y="1499"/>
                  </a:lnTo>
                  <a:lnTo>
                    <a:pt x="1003" y="1488"/>
                  </a:lnTo>
                  <a:lnTo>
                    <a:pt x="1002" y="1473"/>
                  </a:lnTo>
                  <a:lnTo>
                    <a:pt x="1002" y="1473"/>
                  </a:lnTo>
                  <a:lnTo>
                    <a:pt x="1002" y="1456"/>
                  </a:lnTo>
                  <a:lnTo>
                    <a:pt x="1005" y="1427"/>
                  </a:lnTo>
                  <a:lnTo>
                    <a:pt x="1013" y="1351"/>
                  </a:lnTo>
                  <a:lnTo>
                    <a:pt x="1020" y="1277"/>
                  </a:lnTo>
                  <a:lnTo>
                    <a:pt x="1023" y="1250"/>
                  </a:lnTo>
                  <a:lnTo>
                    <a:pt x="1023" y="1235"/>
                  </a:lnTo>
                  <a:lnTo>
                    <a:pt x="1023" y="1235"/>
                  </a:lnTo>
                  <a:lnTo>
                    <a:pt x="1022" y="1206"/>
                  </a:lnTo>
                  <a:lnTo>
                    <a:pt x="1023" y="1165"/>
                  </a:lnTo>
                  <a:lnTo>
                    <a:pt x="1023" y="1110"/>
                  </a:lnTo>
                  <a:lnTo>
                    <a:pt x="1018" y="1022"/>
                  </a:lnTo>
                  <a:lnTo>
                    <a:pt x="1018" y="1022"/>
                  </a:lnTo>
                  <a:lnTo>
                    <a:pt x="1010" y="1015"/>
                  </a:lnTo>
                  <a:lnTo>
                    <a:pt x="991" y="998"/>
                  </a:lnTo>
                  <a:lnTo>
                    <a:pt x="978" y="988"/>
                  </a:lnTo>
                  <a:lnTo>
                    <a:pt x="962" y="977"/>
                  </a:lnTo>
                  <a:lnTo>
                    <a:pt x="947" y="968"/>
                  </a:lnTo>
                  <a:lnTo>
                    <a:pt x="930" y="960"/>
                  </a:lnTo>
                  <a:lnTo>
                    <a:pt x="930" y="960"/>
                  </a:lnTo>
                  <a:lnTo>
                    <a:pt x="908" y="953"/>
                  </a:lnTo>
                  <a:lnTo>
                    <a:pt x="878" y="944"/>
                  </a:lnTo>
                  <a:lnTo>
                    <a:pt x="843" y="932"/>
                  </a:lnTo>
                  <a:lnTo>
                    <a:pt x="807" y="919"/>
                  </a:lnTo>
                  <a:lnTo>
                    <a:pt x="774" y="906"/>
                  </a:lnTo>
                  <a:lnTo>
                    <a:pt x="758" y="900"/>
                  </a:lnTo>
                  <a:lnTo>
                    <a:pt x="745" y="893"/>
                  </a:lnTo>
                  <a:lnTo>
                    <a:pt x="734" y="887"/>
                  </a:lnTo>
                  <a:lnTo>
                    <a:pt x="726" y="880"/>
                  </a:lnTo>
                  <a:lnTo>
                    <a:pt x="719" y="874"/>
                  </a:lnTo>
                  <a:lnTo>
                    <a:pt x="718" y="870"/>
                  </a:lnTo>
                  <a:lnTo>
                    <a:pt x="718" y="867"/>
                  </a:lnTo>
                  <a:lnTo>
                    <a:pt x="718" y="867"/>
                  </a:lnTo>
                  <a:lnTo>
                    <a:pt x="719" y="859"/>
                  </a:lnTo>
                  <a:lnTo>
                    <a:pt x="722" y="846"/>
                  </a:lnTo>
                  <a:lnTo>
                    <a:pt x="730" y="812"/>
                  </a:lnTo>
                  <a:lnTo>
                    <a:pt x="743" y="769"/>
                  </a:lnTo>
                  <a:lnTo>
                    <a:pt x="757" y="724"/>
                  </a:lnTo>
                  <a:lnTo>
                    <a:pt x="784" y="639"/>
                  </a:lnTo>
                  <a:lnTo>
                    <a:pt x="796" y="603"/>
                  </a:lnTo>
                  <a:lnTo>
                    <a:pt x="796" y="603"/>
                  </a:lnTo>
                  <a:lnTo>
                    <a:pt x="863" y="661"/>
                  </a:lnTo>
                  <a:lnTo>
                    <a:pt x="914" y="703"/>
                  </a:lnTo>
                  <a:lnTo>
                    <a:pt x="934" y="718"/>
                  </a:lnTo>
                  <a:lnTo>
                    <a:pt x="945" y="727"/>
                  </a:lnTo>
                  <a:lnTo>
                    <a:pt x="945" y="727"/>
                  </a:lnTo>
                  <a:lnTo>
                    <a:pt x="1183" y="878"/>
                  </a:lnTo>
                  <a:lnTo>
                    <a:pt x="1183" y="878"/>
                  </a:lnTo>
                  <a:lnTo>
                    <a:pt x="1192" y="887"/>
                  </a:lnTo>
                  <a:lnTo>
                    <a:pt x="1215" y="909"/>
                  </a:lnTo>
                  <a:lnTo>
                    <a:pt x="1228" y="920"/>
                  </a:lnTo>
                  <a:lnTo>
                    <a:pt x="1242" y="932"/>
                  </a:lnTo>
                  <a:lnTo>
                    <a:pt x="1255" y="940"/>
                  </a:lnTo>
                  <a:lnTo>
                    <a:pt x="1260" y="944"/>
                  </a:lnTo>
                  <a:lnTo>
                    <a:pt x="1266" y="945"/>
                  </a:lnTo>
                  <a:lnTo>
                    <a:pt x="1266" y="945"/>
                  </a:lnTo>
                  <a:lnTo>
                    <a:pt x="1282" y="949"/>
                  </a:lnTo>
                  <a:lnTo>
                    <a:pt x="1293" y="951"/>
                  </a:lnTo>
                  <a:lnTo>
                    <a:pt x="1303" y="951"/>
                  </a:lnTo>
                  <a:lnTo>
                    <a:pt x="1312" y="950"/>
                  </a:lnTo>
                  <a:lnTo>
                    <a:pt x="1312" y="950"/>
                  </a:lnTo>
                  <a:lnTo>
                    <a:pt x="1334" y="945"/>
                  </a:lnTo>
                  <a:lnTo>
                    <a:pt x="1342" y="945"/>
                  </a:lnTo>
                  <a:lnTo>
                    <a:pt x="1348" y="945"/>
                  </a:lnTo>
                  <a:lnTo>
                    <a:pt x="1348" y="945"/>
                  </a:lnTo>
                  <a:lnTo>
                    <a:pt x="1355" y="945"/>
                  </a:lnTo>
                  <a:lnTo>
                    <a:pt x="1362" y="942"/>
                  </a:lnTo>
                  <a:lnTo>
                    <a:pt x="1365" y="941"/>
                  </a:lnTo>
                  <a:lnTo>
                    <a:pt x="1366" y="940"/>
                  </a:lnTo>
                  <a:lnTo>
                    <a:pt x="1366" y="937"/>
                  </a:lnTo>
                  <a:lnTo>
                    <a:pt x="1364" y="934"/>
                  </a:lnTo>
                  <a:lnTo>
                    <a:pt x="1364" y="934"/>
                  </a:lnTo>
                  <a:lnTo>
                    <a:pt x="1324" y="911"/>
                  </a:lnTo>
                  <a:lnTo>
                    <a:pt x="1291" y="893"/>
                  </a:lnTo>
                  <a:lnTo>
                    <a:pt x="1291" y="893"/>
                  </a:lnTo>
                  <a:lnTo>
                    <a:pt x="1304" y="898"/>
                  </a:lnTo>
                  <a:lnTo>
                    <a:pt x="1333" y="909"/>
                  </a:lnTo>
                  <a:lnTo>
                    <a:pt x="1347" y="914"/>
                  </a:lnTo>
                  <a:lnTo>
                    <a:pt x="1359" y="918"/>
                  </a:lnTo>
                  <a:lnTo>
                    <a:pt x="1364" y="918"/>
                  </a:lnTo>
                  <a:lnTo>
                    <a:pt x="1368" y="918"/>
                  </a:lnTo>
                  <a:lnTo>
                    <a:pt x="1369" y="916"/>
                  </a:lnTo>
                  <a:lnTo>
                    <a:pt x="1369" y="914"/>
                  </a:lnTo>
                  <a:lnTo>
                    <a:pt x="1369" y="914"/>
                  </a:lnTo>
                  <a:lnTo>
                    <a:pt x="1368" y="911"/>
                  </a:lnTo>
                  <a:lnTo>
                    <a:pt x="1364" y="907"/>
                  </a:lnTo>
                  <a:lnTo>
                    <a:pt x="1353" y="898"/>
                  </a:lnTo>
                  <a:lnTo>
                    <a:pt x="1325" y="878"/>
                  </a:lnTo>
                  <a:lnTo>
                    <a:pt x="1297" y="859"/>
                  </a:lnTo>
                  <a:lnTo>
                    <a:pt x="1286" y="852"/>
                  </a:lnTo>
                  <a:lnTo>
                    <a:pt x="1281" y="846"/>
                  </a:lnTo>
                  <a:lnTo>
                    <a:pt x="1281" y="846"/>
                  </a:lnTo>
                  <a:lnTo>
                    <a:pt x="1276" y="840"/>
                  </a:lnTo>
                  <a:lnTo>
                    <a:pt x="1272" y="835"/>
                  </a:lnTo>
                  <a:lnTo>
                    <a:pt x="1271" y="832"/>
                  </a:lnTo>
                  <a:lnTo>
                    <a:pt x="1271" y="831"/>
                  </a:lnTo>
                  <a:lnTo>
                    <a:pt x="1272" y="831"/>
                  </a:lnTo>
                  <a:lnTo>
                    <a:pt x="1276" y="831"/>
                  </a:lnTo>
                  <a:lnTo>
                    <a:pt x="1276" y="831"/>
                  </a:lnTo>
                  <a:lnTo>
                    <a:pt x="1290" y="831"/>
                  </a:lnTo>
                  <a:lnTo>
                    <a:pt x="1310" y="830"/>
                  </a:lnTo>
                  <a:lnTo>
                    <a:pt x="1319" y="828"/>
                  </a:lnTo>
                  <a:lnTo>
                    <a:pt x="1326" y="827"/>
                  </a:lnTo>
                  <a:lnTo>
                    <a:pt x="1331" y="825"/>
                  </a:lnTo>
                  <a:lnTo>
                    <a:pt x="1333" y="822"/>
                  </a:lnTo>
                  <a:lnTo>
                    <a:pt x="1333" y="821"/>
                  </a:lnTo>
                  <a:lnTo>
                    <a:pt x="1333" y="821"/>
                  </a:lnTo>
                  <a:lnTo>
                    <a:pt x="1333" y="817"/>
                  </a:lnTo>
                  <a:lnTo>
                    <a:pt x="1333" y="813"/>
                  </a:lnTo>
                  <a:lnTo>
                    <a:pt x="1333" y="809"/>
                  </a:lnTo>
                  <a:lnTo>
                    <a:pt x="1333" y="806"/>
                  </a:lnTo>
                  <a:lnTo>
                    <a:pt x="1330" y="804"/>
                  </a:lnTo>
                  <a:lnTo>
                    <a:pt x="1326" y="801"/>
                  </a:lnTo>
                  <a:lnTo>
                    <a:pt x="1319" y="800"/>
                  </a:lnTo>
                  <a:lnTo>
                    <a:pt x="1307" y="800"/>
                  </a:lnTo>
                  <a:lnTo>
                    <a:pt x="1307" y="800"/>
                  </a:lnTo>
                  <a:lnTo>
                    <a:pt x="1264" y="800"/>
                  </a:lnTo>
                  <a:lnTo>
                    <a:pt x="1249" y="799"/>
                  </a:lnTo>
                  <a:lnTo>
                    <a:pt x="1235" y="800"/>
                  </a:lnTo>
                  <a:lnTo>
                    <a:pt x="1235" y="800"/>
                  </a:lnTo>
                  <a:lnTo>
                    <a:pt x="1223" y="803"/>
                  </a:lnTo>
                  <a:lnTo>
                    <a:pt x="1214" y="804"/>
                  </a:lnTo>
                  <a:lnTo>
                    <a:pt x="1209" y="804"/>
                  </a:lnTo>
                  <a:lnTo>
                    <a:pt x="1202" y="803"/>
                  </a:lnTo>
                  <a:lnTo>
                    <a:pt x="1196" y="800"/>
                  </a:lnTo>
                  <a:lnTo>
                    <a:pt x="1188" y="795"/>
                  </a:lnTo>
                  <a:lnTo>
                    <a:pt x="1188" y="795"/>
                  </a:lnTo>
                  <a:lnTo>
                    <a:pt x="1177" y="787"/>
                  </a:lnTo>
                  <a:lnTo>
                    <a:pt x="1162" y="774"/>
                  </a:lnTo>
                  <a:lnTo>
                    <a:pt x="1126" y="742"/>
                  </a:lnTo>
                  <a:lnTo>
                    <a:pt x="1091" y="709"/>
                  </a:lnTo>
                  <a:lnTo>
                    <a:pt x="1069" y="686"/>
                  </a:lnTo>
                  <a:lnTo>
                    <a:pt x="1069" y="686"/>
                  </a:lnTo>
                  <a:lnTo>
                    <a:pt x="1046" y="663"/>
                  </a:lnTo>
                  <a:lnTo>
                    <a:pt x="1011" y="629"/>
                  </a:lnTo>
                  <a:lnTo>
                    <a:pt x="966" y="588"/>
                  </a:lnTo>
                  <a:lnTo>
                    <a:pt x="966" y="588"/>
                  </a:lnTo>
                  <a:lnTo>
                    <a:pt x="901" y="488"/>
                  </a:lnTo>
                  <a:lnTo>
                    <a:pt x="852" y="416"/>
                  </a:lnTo>
                  <a:lnTo>
                    <a:pt x="833" y="390"/>
                  </a:lnTo>
                  <a:lnTo>
                    <a:pt x="821" y="376"/>
                  </a:lnTo>
                  <a:lnTo>
                    <a:pt x="821" y="376"/>
                  </a:lnTo>
                  <a:lnTo>
                    <a:pt x="812" y="369"/>
                  </a:lnTo>
                  <a:lnTo>
                    <a:pt x="798" y="363"/>
                  </a:lnTo>
                  <a:lnTo>
                    <a:pt x="781" y="356"/>
                  </a:lnTo>
                  <a:lnTo>
                    <a:pt x="765" y="351"/>
                  </a:lnTo>
                  <a:lnTo>
                    <a:pt x="734" y="341"/>
                  </a:lnTo>
                  <a:lnTo>
                    <a:pt x="723" y="337"/>
                  </a:lnTo>
                  <a:lnTo>
                    <a:pt x="718" y="334"/>
                  </a:lnTo>
                  <a:lnTo>
                    <a:pt x="718" y="334"/>
                  </a:lnTo>
                  <a:lnTo>
                    <a:pt x="694" y="313"/>
                  </a:lnTo>
                  <a:lnTo>
                    <a:pt x="672" y="298"/>
                  </a:lnTo>
                  <a:lnTo>
                    <a:pt x="656" y="231"/>
                  </a:lnTo>
                  <a:lnTo>
                    <a:pt x="656" y="231"/>
                  </a:lnTo>
                  <a:lnTo>
                    <a:pt x="661" y="215"/>
                  </a:lnTo>
                  <a:lnTo>
                    <a:pt x="665" y="202"/>
                  </a:lnTo>
                  <a:lnTo>
                    <a:pt x="666" y="189"/>
                  </a:lnTo>
                  <a:lnTo>
                    <a:pt x="666" y="189"/>
                  </a:lnTo>
                  <a:lnTo>
                    <a:pt x="665" y="175"/>
                  </a:lnTo>
                  <a:lnTo>
                    <a:pt x="663" y="156"/>
                  </a:lnTo>
                  <a:lnTo>
                    <a:pt x="657" y="135"/>
                  </a:lnTo>
                  <a:lnTo>
                    <a:pt x="651" y="117"/>
                  </a:lnTo>
                  <a:lnTo>
                    <a:pt x="651" y="117"/>
                  </a:lnTo>
                  <a:lnTo>
                    <a:pt x="644" y="103"/>
                  </a:lnTo>
                  <a:lnTo>
                    <a:pt x="637" y="91"/>
                  </a:lnTo>
                  <a:lnTo>
                    <a:pt x="625" y="75"/>
                  </a:lnTo>
                  <a:lnTo>
                    <a:pt x="625" y="75"/>
                  </a:lnTo>
                  <a:lnTo>
                    <a:pt x="616" y="66"/>
                  </a:lnTo>
                  <a:lnTo>
                    <a:pt x="603" y="55"/>
                  </a:lnTo>
                  <a:lnTo>
                    <a:pt x="584" y="39"/>
                  </a:lnTo>
                  <a:lnTo>
                    <a:pt x="568" y="24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" name="Freeform 13">
              <a:extLst>
                <a:ext uri="{FF2B5EF4-FFF2-40B4-BE49-F238E27FC236}">
                  <a16:creationId xmlns:a16="http://schemas.microsoft.com/office/drawing/2014/main" id="{F1003C14-7A5E-93DC-1924-90986A535878}"/>
                </a:ext>
              </a:extLst>
            </p:cNvPr>
            <p:cNvSpPr>
              <a:spLocks/>
            </p:cNvSpPr>
            <p:nvPr/>
          </p:nvSpPr>
          <p:spPr bwMode="auto">
            <a:xfrm>
              <a:off x="5260975" y="1342277"/>
              <a:ext cx="69850" cy="68263"/>
            </a:xfrm>
            <a:custGeom>
              <a:avLst/>
              <a:gdLst>
                <a:gd name="T0" fmla="*/ 13 w 44"/>
                <a:gd name="T1" fmla="*/ 2 h 43"/>
                <a:gd name="T2" fmla="*/ 13 w 44"/>
                <a:gd name="T3" fmla="*/ 2 h 43"/>
                <a:gd name="T4" fmla="*/ 8 w 44"/>
                <a:gd name="T5" fmla="*/ 4 h 43"/>
                <a:gd name="T6" fmla="*/ 4 w 44"/>
                <a:gd name="T7" fmla="*/ 11 h 43"/>
                <a:gd name="T8" fmla="*/ 1 w 44"/>
                <a:gd name="T9" fmla="*/ 17 h 43"/>
                <a:gd name="T10" fmla="*/ 0 w 44"/>
                <a:gd name="T11" fmla="*/ 24 h 43"/>
                <a:gd name="T12" fmla="*/ 1 w 44"/>
                <a:gd name="T13" fmla="*/ 30 h 43"/>
                <a:gd name="T14" fmla="*/ 4 w 44"/>
                <a:gd name="T15" fmla="*/ 37 h 43"/>
                <a:gd name="T16" fmla="*/ 8 w 44"/>
                <a:gd name="T17" fmla="*/ 41 h 43"/>
                <a:gd name="T18" fmla="*/ 11 w 44"/>
                <a:gd name="T19" fmla="*/ 42 h 43"/>
                <a:gd name="T20" fmla="*/ 13 w 44"/>
                <a:gd name="T21" fmla="*/ 43 h 43"/>
                <a:gd name="T22" fmla="*/ 13 w 44"/>
                <a:gd name="T23" fmla="*/ 43 h 43"/>
                <a:gd name="T24" fmla="*/ 25 w 44"/>
                <a:gd name="T25" fmla="*/ 43 h 43"/>
                <a:gd name="T26" fmla="*/ 30 w 44"/>
                <a:gd name="T27" fmla="*/ 42 h 43"/>
                <a:gd name="T28" fmla="*/ 35 w 44"/>
                <a:gd name="T29" fmla="*/ 39 h 43"/>
                <a:gd name="T30" fmla="*/ 39 w 44"/>
                <a:gd name="T31" fmla="*/ 38 h 43"/>
                <a:gd name="T32" fmla="*/ 42 w 44"/>
                <a:gd name="T33" fmla="*/ 34 h 43"/>
                <a:gd name="T34" fmla="*/ 44 w 44"/>
                <a:gd name="T35" fmla="*/ 31 h 43"/>
                <a:gd name="T36" fmla="*/ 44 w 44"/>
                <a:gd name="T37" fmla="*/ 28 h 43"/>
                <a:gd name="T38" fmla="*/ 44 w 44"/>
                <a:gd name="T39" fmla="*/ 28 h 43"/>
                <a:gd name="T40" fmla="*/ 44 w 44"/>
                <a:gd name="T41" fmla="*/ 24 h 43"/>
                <a:gd name="T42" fmla="*/ 42 w 44"/>
                <a:gd name="T43" fmla="*/ 19 h 43"/>
                <a:gd name="T44" fmla="*/ 39 w 44"/>
                <a:gd name="T45" fmla="*/ 13 h 43"/>
                <a:gd name="T46" fmla="*/ 35 w 44"/>
                <a:gd name="T47" fmla="*/ 8 h 43"/>
                <a:gd name="T48" fmla="*/ 30 w 44"/>
                <a:gd name="T49" fmla="*/ 4 h 43"/>
                <a:gd name="T50" fmla="*/ 25 w 44"/>
                <a:gd name="T51" fmla="*/ 2 h 43"/>
                <a:gd name="T52" fmla="*/ 20 w 44"/>
                <a:gd name="T53" fmla="*/ 0 h 43"/>
                <a:gd name="T54" fmla="*/ 13 w 44"/>
                <a:gd name="T55" fmla="*/ 2 h 43"/>
                <a:gd name="T56" fmla="*/ 13 w 44"/>
                <a:gd name="T57" fmla="*/ 2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4" h="43">
                  <a:moveTo>
                    <a:pt x="13" y="2"/>
                  </a:moveTo>
                  <a:lnTo>
                    <a:pt x="13" y="2"/>
                  </a:lnTo>
                  <a:lnTo>
                    <a:pt x="8" y="4"/>
                  </a:lnTo>
                  <a:lnTo>
                    <a:pt x="4" y="11"/>
                  </a:lnTo>
                  <a:lnTo>
                    <a:pt x="1" y="17"/>
                  </a:lnTo>
                  <a:lnTo>
                    <a:pt x="0" y="24"/>
                  </a:lnTo>
                  <a:lnTo>
                    <a:pt x="1" y="30"/>
                  </a:lnTo>
                  <a:lnTo>
                    <a:pt x="4" y="37"/>
                  </a:lnTo>
                  <a:lnTo>
                    <a:pt x="8" y="41"/>
                  </a:lnTo>
                  <a:lnTo>
                    <a:pt x="11" y="42"/>
                  </a:lnTo>
                  <a:lnTo>
                    <a:pt x="13" y="43"/>
                  </a:lnTo>
                  <a:lnTo>
                    <a:pt x="13" y="43"/>
                  </a:lnTo>
                  <a:lnTo>
                    <a:pt x="25" y="43"/>
                  </a:lnTo>
                  <a:lnTo>
                    <a:pt x="30" y="42"/>
                  </a:lnTo>
                  <a:lnTo>
                    <a:pt x="35" y="39"/>
                  </a:lnTo>
                  <a:lnTo>
                    <a:pt x="39" y="38"/>
                  </a:lnTo>
                  <a:lnTo>
                    <a:pt x="42" y="34"/>
                  </a:lnTo>
                  <a:lnTo>
                    <a:pt x="44" y="31"/>
                  </a:lnTo>
                  <a:lnTo>
                    <a:pt x="44" y="28"/>
                  </a:lnTo>
                  <a:lnTo>
                    <a:pt x="44" y="28"/>
                  </a:lnTo>
                  <a:lnTo>
                    <a:pt x="44" y="24"/>
                  </a:lnTo>
                  <a:lnTo>
                    <a:pt x="42" y="19"/>
                  </a:lnTo>
                  <a:lnTo>
                    <a:pt x="39" y="13"/>
                  </a:lnTo>
                  <a:lnTo>
                    <a:pt x="35" y="8"/>
                  </a:lnTo>
                  <a:lnTo>
                    <a:pt x="30" y="4"/>
                  </a:lnTo>
                  <a:lnTo>
                    <a:pt x="25" y="2"/>
                  </a:lnTo>
                  <a:lnTo>
                    <a:pt x="20" y="0"/>
                  </a:lnTo>
                  <a:lnTo>
                    <a:pt x="13" y="2"/>
                  </a:lnTo>
                  <a:lnTo>
                    <a:pt x="13" y="2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B7363C30-F906-F79A-74CD-465A67CDFF09}"/>
              </a:ext>
            </a:extLst>
          </p:cNvPr>
          <p:cNvGrpSpPr/>
          <p:nvPr/>
        </p:nvGrpSpPr>
        <p:grpSpPr>
          <a:xfrm>
            <a:off x="7264171" y="957172"/>
            <a:ext cx="1300163" cy="2530006"/>
            <a:chOff x="7248525" y="744537"/>
            <a:chExt cx="1379538" cy="2684463"/>
          </a:xfrm>
        </p:grpSpPr>
        <p:sp>
          <p:nvSpPr>
            <p:cNvPr id="9" name="Freeform 19">
              <a:extLst>
                <a:ext uri="{FF2B5EF4-FFF2-40B4-BE49-F238E27FC236}">
                  <a16:creationId xmlns:a16="http://schemas.microsoft.com/office/drawing/2014/main" id="{289F39EA-65A8-17BB-4A21-8183C68A03D3}"/>
                </a:ext>
              </a:extLst>
            </p:cNvPr>
            <p:cNvSpPr>
              <a:spLocks/>
            </p:cNvSpPr>
            <p:nvPr/>
          </p:nvSpPr>
          <p:spPr bwMode="auto">
            <a:xfrm>
              <a:off x="7248525" y="744537"/>
              <a:ext cx="1379538" cy="2684463"/>
            </a:xfrm>
            <a:custGeom>
              <a:avLst/>
              <a:gdLst>
                <a:gd name="T0" fmla="*/ 426 w 869"/>
                <a:gd name="T1" fmla="*/ 22 h 1691"/>
                <a:gd name="T2" fmla="*/ 390 w 869"/>
                <a:gd name="T3" fmla="*/ 90 h 1691"/>
                <a:gd name="T4" fmla="*/ 393 w 869"/>
                <a:gd name="T5" fmla="*/ 194 h 1691"/>
                <a:gd name="T6" fmla="*/ 336 w 869"/>
                <a:gd name="T7" fmla="*/ 285 h 1691"/>
                <a:gd name="T8" fmla="*/ 233 w 869"/>
                <a:gd name="T9" fmla="*/ 356 h 1691"/>
                <a:gd name="T10" fmla="*/ 96 w 869"/>
                <a:gd name="T11" fmla="*/ 758 h 1691"/>
                <a:gd name="T12" fmla="*/ 26 w 869"/>
                <a:gd name="T13" fmla="*/ 931 h 1691"/>
                <a:gd name="T14" fmla="*/ 2 w 869"/>
                <a:gd name="T15" fmla="*/ 1026 h 1691"/>
                <a:gd name="T16" fmla="*/ 33 w 869"/>
                <a:gd name="T17" fmla="*/ 1078 h 1691"/>
                <a:gd name="T18" fmla="*/ 45 w 869"/>
                <a:gd name="T19" fmla="*/ 1070 h 1691"/>
                <a:gd name="T20" fmla="*/ 60 w 869"/>
                <a:gd name="T21" fmla="*/ 1053 h 1691"/>
                <a:gd name="T22" fmla="*/ 98 w 869"/>
                <a:gd name="T23" fmla="*/ 973 h 1691"/>
                <a:gd name="T24" fmla="*/ 113 w 869"/>
                <a:gd name="T25" fmla="*/ 873 h 1691"/>
                <a:gd name="T26" fmla="*/ 268 w 869"/>
                <a:gd name="T27" fmla="*/ 542 h 1691"/>
                <a:gd name="T28" fmla="*/ 290 w 869"/>
                <a:gd name="T29" fmla="*/ 590 h 1691"/>
                <a:gd name="T30" fmla="*/ 238 w 869"/>
                <a:gd name="T31" fmla="*/ 823 h 1691"/>
                <a:gd name="T32" fmla="*/ 224 w 869"/>
                <a:gd name="T33" fmla="*/ 884 h 1691"/>
                <a:gd name="T34" fmla="*/ 154 w 869"/>
                <a:gd name="T35" fmla="*/ 1107 h 1691"/>
                <a:gd name="T36" fmla="*/ 176 w 869"/>
                <a:gd name="T37" fmla="*/ 1304 h 1691"/>
                <a:gd name="T38" fmla="*/ 209 w 869"/>
                <a:gd name="T39" fmla="*/ 1471 h 1691"/>
                <a:gd name="T40" fmla="*/ 157 w 869"/>
                <a:gd name="T41" fmla="*/ 1560 h 1691"/>
                <a:gd name="T42" fmla="*/ 73 w 869"/>
                <a:gd name="T43" fmla="*/ 1619 h 1691"/>
                <a:gd name="T44" fmla="*/ 93 w 869"/>
                <a:gd name="T45" fmla="*/ 1656 h 1691"/>
                <a:gd name="T46" fmla="*/ 114 w 869"/>
                <a:gd name="T47" fmla="*/ 1666 h 1691"/>
                <a:gd name="T48" fmla="*/ 204 w 869"/>
                <a:gd name="T49" fmla="*/ 1622 h 1691"/>
                <a:gd name="T50" fmla="*/ 279 w 869"/>
                <a:gd name="T51" fmla="*/ 1573 h 1691"/>
                <a:gd name="T52" fmla="*/ 295 w 869"/>
                <a:gd name="T53" fmla="*/ 1470 h 1691"/>
                <a:gd name="T54" fmla="*/ 315 w 869"/>
                <a:gd name="T55" fmla="*/ 1265 h 1691"/>
                <a:gd name="T56" fmla="*/ 352 w 869"/>
                <a:gd name="T57" fmla="*/ 1079 h 1691"/>
                <a:gd name="T58" fmla="*/ 413 w 869"/>
                <a:gd name="T59" fmla="*/ 988 h 1691"/>
                <a:gd name="T60" fmla="*/ 497 w 869"/>
                <a:gd name="T61" fmla="*/ 1159 h 1691"/>
                <a:gd name="T62" fmla="*/ 512 w 869"/>
                <a:gd name="T63" fmla="*/ 1361 h 1691"/>
                <a:gd name="T64" fmla="*/ 512 w 869"/>
                <a:gd name="T65" fmla="*/ 1497 h 1691"/>
                <a:gd name="T66" fmla="*/ 535 w 869"/>
                <a:gd name="T67" fmla="*/ 1602 h 1691"/>
                <a:gd name="T68" fmla="*/ 602 w 869"/>
                <a:gd name="T69" fmla="*/ 1691 h 1691"/>
                <a:gd name="T70" fmla="*/ 643 w 869"/>
                <a:gd name="T71" fmla="*/ 1669 h 1691"/>
                <a:gd name="T72" fmla="*/ 660 w 869"/>
                <a:gd name="T73" fmla="*/ 1652 h 1691"/>
                <a:gd name="T74" fmla="*/ 614 w 869"/>
                <a:gd name="T75" fmla="*/ 1524 h 1691"/>
                <a:gd name="T76" fmla="*/ 625 w 869"/>
                <a:gd name="T77" fmla="*/ 1366 h 1691"/>
                <a:gd name="T78" fmla="*/ 669 w 869"/>
                <a:gd name="T79" fmla="*/ 1113 h 1691"/>
                <a:gd name="T80" fmla="*/ 646 w 869"/>
                <a:gd name="T81" fmla="*/ 798 h 1691"/>
                <a:gd name="T82" fmla="*/ 656 w 869"/>
                <a:gd name="T83" fmla="*/ 559 h 1691"/>
                <a:gd name="T84" fmla="*/ 780 w 869"/>
                <a:gd name="T85" fmla="*/ 898 h 1691"/>
                <a:gd name="T86" fmla="*/ 793 w 869"/>
                <a:gd name="T87" fmla="*/ 986 h 1691"/>
                <a:gd name="T88" fmla="*/ 806 w 869"/>
                <a:gd name="T89" fmla="*/ 1045 h 1691"/>
                <a:gd name="T90" fmla="*/ 815 w 869"/>
                <a:gd name="T91" fmla="*/ 1101 h 1691"/>
                <a:gd name="T92" fmla="*/ 837 w 869"/>
                <a:gd name="T93" fmla="*/ 1107 h 1691"/>
                <a:gd name="T94" fmla="*/ 822 w 869"/>
                <a:gd name="T95" fmla="*/ 1133 h 1691"/>
                <a:gd name="T96" fmla="*/ 860 w 869"/>
                <a:gd name="T97" fmla="*/ 1095 h 1691"/>
                <a:gd name="T98" fmla="*/ 863 w 869"/>
                <a:gd name="T99" fmla="*/ 975 h 1691"/>
                <a:gd name="T100" fmla="*/ 832 w 869"/>
                <a:gd name="T101" fmla="*/ 862 h 1691"/>
                <a:gd name="T102" fmla="*/ 791 w 869"/>
                <a:gd name="T103" fmla="*/ 673 h 1691"/>
                <a:gd name="T104" fmla="*/ 749 w 869"/>
                <a:gd name="T105" fmla="*/ 448 h 1691"/>
                <a:gd name="T106" fmla="*/ 717 w 869"/>
                <a:gd name="T107" fmla="*/ 357 h 1691"/>
                <a:gd name="T108" fmla="*/ 610 w 869"/>
                <a:gd name="T109" fmla="*/ 300 h 1691"/>
                <a:gd name="T110" fmla="*/ 579 w 869"/>
                <a:gd name="T111" fmla="*/ 217 h 1691"/>
                <a:gd name="T112" fmla="*/ 605 w 869"/>
                <a:gd name="T113" fmla="*/ 176 h 1691"/>
                <a:gd name="T114" fmla="*/ 589 w 869"/>
                <a:gd name="T115" fmla="*/ 72 h 1691"/>
                <a:gd name="T116" fmla="*/ 554 w 869"/>
                <a:gd name="T117" fmla="*/ 17 h 1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869" h="1691">
                  <a:moveTo>
                    <a:pt x="506" y="5"/>
                  </a:moveTo>
                  <a:lnTo>
                    <a:pt x="506" y="5"/>
                  </a:lnTo>
                  <a:lnTo>
                    <a:pt x="485" y="9"/>
                  </a:lnTo>
                  <a:lnTo>
                    <a:pt x="450" y="15"/>
                  </a:lnTo>
                  <a:lnTo>
                    <a:pt x="450" y="15"/>
                  </a:lnTo>
                  <a:lnTo>
                    <a:pt x="439" y="17"/>
                  </a:lnTo>
                  <a:lnTo>
                    <a:pt x="433" y="18"/>
                  </a:lnTo>
                  <a:lnTo>
                    <a:pt x="426" y="22"/>
                  </a:lnTo>
                  <a:lnTo>
                    <a:pt x="419" y="31"/>
                  </a:lnTo>
                  <a:lnTo>
                    <a:pt x="419" y="31"/>
                  </a:lnTo>
                  <a:lnTo>
                    <a:pt x="410" y="43"/>
                  </a:lnTo>
                  <a:lnTo>
                    <a:pt x="402" y="54"/>
                  </a:lnTo>
                  <a:lnTo>
                    <a:pt x="397" y="66"/>
                  </a:lnTo>
                  <a:lnTo>
                    <a:pt x="393" y="78"/>
                  </a:lnTo>
                  <a:lnTo>
                    <a:pt x="393" y="78"/>
                  </a:lnTo>
                  <a:lnTo>
                    <a:pt x="390" y="90"/>
                  </a:lnTo>
                  <a:lnTo>
                    <a:pt x="389" y="106"/>
                  </a:lnTo>
                  <a:lnTo>
                    <a:pt x="388" y="134"/>
                  </a:lnTo>
                  <a:lnTo>
                    <a:pt x="388" y="134"/>
                  </a:lnTo>
                  <a:lnTo>
                    <a:pt x="386" y="164"/>
                  </a:lnTo>
                  <a:lnTo>
                    <a:pt x="386" y="177"/>
                  </a:lnTo>
                  <a:lnTo>
                    <a:pt x="388" y="186"/>
                  </a:lnTo>
                  <a:lnTo>
                    <a:pt x="388" y="186"/>
                  </a:lnTo>
                  <a:lnTo>
                    <a:pt x="393" y="194"/>
                  </a:lnTo>
                  <a:lnTo>
                    <a:pt x="402" y="203"/>
                  </a:lnTo>
                  <a:lnTo>
                    <a:pt x="410" y="212"/>
                  </a:lnTo>
                  <a:lnTo>
                    <a:pt x="413" y="217"/>
                  </a:lnTo>
                  <a:lnTo>
                    <a:pt x="413" y="264"/>
                  </a:lnTo>
                  <a:lnTo>
                    <a:pt x="413" y="264"/>
                  </a:lnTo>
                  <a:lnTo>
                    <a:pt x="381" y="273"/>
                  </a:lnTo>
                  <a:lnTo>
                    <a:pt x="336" y="285"/>
                  </a:lnTo>
                  <a:lnTo>
                    <a:pt x="336" y="285"/>
                  </a:lnTo>
                  <a:lnTo>
                    <a:pt x="327" y="287"/>
                  </a:lnTo>
                  <a:lnTo>
                    <a:pt x="314" y="292"/>
                  </a:lnTo>
                  <a:lnTo>
                    <a:pt x="284" y="305"/>
                  </a:lnTo>
                  <a:lnTo>
                    <a:pt x="257" y="318"/>
                  </a:lnTo>
                  <a:lnTo>
                    <a:pt x="243" y="326"/>
                  </a:lnTo>
                  <a:lnTo>
                    <a:pt x="243" y="326"/>
                  </a:lnTo>
                  <a:lnTo>
                    <a:pt x="239" y="335"/>
                  </a:lnTo>
                  <a:lnTo>
                    <a:pt x="233" y="356"/>
                  </a:lnTo>
                  <a:lnTo>
                    <a:pt x="213" y="418"/>
                  </a:lnTo>
                  <a:lnTo>
                    <a:pt x="193" y="485"/>
                  </a:lnTo>
                  <a:lnTo>
                    <a:pt x="181" y="528"/>
                  </a:lnTo>
                  <a:lnTo>
                    <a:pt x="181" y="528"/>
                  </a:lnTo>
                  <a:lnTo>
                    <a:pt x="175" y="546"/>
                  </a:lnTo>
                  <a:lnTo>
                    <a:pt x="164" y="580"/>
                  </a:lnTo>
                  <a:lnTo>
                    <a:pt x="131" y="669"/>
                  </a:lnTo>
                  <a:lnTo>
                    <a:pt x="96" y="758"/>
                  </a:lnTo>
                  <a:lnTo>
                    <a:pt x="82" y="793"/>
                  </a:lnTo>
                  <a:lnTo>
                    <a:pt x="73" y="812"/>
                  </a:lnTo>
                  <a:lnTo>
                    <a:pt x="73" y="812"/>
                  </a:lnTo>
                  <a:lnTo>
                    <a:pt x="66" y="825"/>
                  </a:lnTo>
                  <a:lnTo>
                    <a:pt x="58" y="842"/>
                  </a:lnTo>
                  <a:lnTo>
                    <a:pt x="45" y="880"/>
                  </a:lnTo>
                  <a:lnTo>
                    <a:pt x="26" y="931"/>
                  </a:lnTo>
                  <a:lnTo>
                    <a:pt x="26" y="931"/>
                  </a:lnTo>
                  <a:lnTo>
                    <a:pt x="20" y="946"/>
                  </a:lnTo>
                  <a:lnTo>
                    <a:pt x="11" y="966"/>
                  </a:lnTo>
                  <a:lnTo>
                    <a:pt x="7" y="977"/>
                  </a:lnTo>
                  <a:lnTo>
                    <a:pt x="3" y="988"/>
                  </a:lnTo>
                  <a:lnTo>
                    <a:pt x="0" y="1000"/>
                  </a:lnTo>
                  <a:lnTo>
                    <a:pt x="0" y="1009"/>
                  </a:lnTo>
                  <a:lnTo>
                    <a:pt x="0" y="1009"/>
                  </a:lnTo>
                  <a:lnTo>
                    <a:pt x="2" y="1026"/>
                  </a:lnTo>
                  <a:lnTo>
                    <a:pt x="4" y="1043"/>
                  </a:lnTo>
                  <a:lnTo>
                    <a:pt x="7" y="1051"/>
                  </a:lnTo>
                  <a:lnTo>
                    <a:pt x="8" y="1057"/>
                  </a:lnTo>
                  <a:lnTo>
                    <a:pt x="12" y="1062"/>
                  </a:lnTo>
                  <a:lnTo>
                    <a:pt x="16" y="1066"/>
                  </a:lnTo>
                  <a:lnTo>
                    <a:pt x="16" y="1066"/>
                  </a:lnTo>
                  <a:lnTo>
                    <a:pt x="25" y="1073"/>
                  </a:lnTo>
                  <a:lnTo>
                    <a:pt x="33" y="1078"/>
                  </a:lnTo>
                  <a:lnTo>
                    <a:pt x="36" y="1079"/>
                  </a:lnTo>
                  <a:lnTo>
                    <a:pt x="39" y="1079"/>
                  </a:lnTo>
                  <a:lnTo>
                    <a:pt x="42" y="1079"/>
                  </a:lnTo>
                  <a:lnTo>
                    <a:pt x="42" y="1076"/>
                  </a:lnTo>
                  <a:lnTo>
                    <a:pt x="42" y="1076"/>
                  </a:lnTo>
                  <a:lnTo>
                    <a:pt x="43" y="1073"/>
                  </a:lnTo>
                  <a:lnTo>
                    <a:pt x="44" y="1071"/>
                  </a:lnTo>
                  <a:lnTo>
                    <a:pt x="45" y="1070"/>
                  </a:lnTo>
                  <a:lnTo>
                    <a:pt x="47" y="1066"/>
                  </a:lnTo>
                  <a:lnTo>
                    <a:pt x="47" y="1045"/>
                  </a:lnTo>
                  <a:lnTo>
                    <a:pt x="47" y="1045"/>
                  </a:lnTo>
                  <a:lnTo>
                    <a:pt x="48" y="1048"/>
                  </a:lnTo>
                  <a:lnTo>
                    <a:pt x="52" y="1052"/>
                  </a:lnTo>
                  <a:lnTo>
                    <a:pt x="54" y="1053"/>
                  </a:lnTo>
                  <a:lnTo>
                    <a:pt x="57" y="1054"/>
                  </a:lnTo>
                  <a:lnTo>
                    <a:pt x="60" y="1053"/>
                  </a:lnTo>
                  <a:lnTo>
                    <a:pt x="62" y="1051"/>
                  </a:lnTo>
                  <a:lnTo>
                    <a:pt x="62" y="1051"/>
                  </a:lnTo>
                  <a:lnTo>
                    <a:pt x="71" y="1036"/>
                  </a:lnTo>
                  <a:lnTo>
                    <a:pt x="83" y="1016"/>
                  </a:lnTo>
                  <a:lnTo>
                    <a:pt x="93" y="992"/>
                  </a:lnTo>
                  <a:lnTo>
                    <a:pt x="96" y="982"/>
                  </a:lnTo>
                  <a:lnTo>
                    <a:pt x="98" y="973"/>
                  </a:lnTo>
                  <a:lnTo>
                    <a:pt x="98" y="973"/>
                  </a:lnTo>
                  <a:lnTo>
                    <a:pt x="98" y="964"/>
                  </a:lnTo>
                  <a:lnTo>
                    <a:pt x="98" y="953"/>
                  </a:lnTo>
                  <a:lnTo>
                    <a:pt x="97" y="930"/>
                  </a:lnTo>
                  <a:lnTo>
                    <a:pt x="96" y="910"/>
                  </a:lnTo>
                  <a:lnTo>
                    <a:pt x="96" y="900"/>
                  </a:lnTo>
                  <a:lnTo>
                    <a:pt x="98" y="895"/>
                  </a:lnTo>
                  <a:lnTo>
                    <a:pt x="98" y="895"/>
                  </a:lnTo>
                  <a:lnTo>
                    <a:pt x="113" y="873"/>
                  </a:lnTo>
                  <a:lnTo>
                    <a:pt x="137" y="831"/>
                  </a:lnTo>
                  <a:lnTo>
                    <a:pt x="164" y="784"/>
                  </a:lnTo>
                  <a:lnTo>
                    <a:pt x="186" y="745"/>
                  </a:lnTo>
                  <a:lnTo>
                    <a:pt x="186" y="745"/>
                  </a:lnTo>
                  <a:lnTo>
                    <a:pt x="197" y="723"/>
                  </a:lnTo>
                  <a:lnTo>
                    <a:pt x="209" y="691"/>
                  </a:lnTo>
                  <a:lnTo>
                    <a:pt x="240" y="611"/>
                  </a:lnTo>
                  <a:lnTo>
                    <a:pt x="268" y="542"/>
                  </a:lnTo>
                  <a:lnTo>
                    <a:pt x="277" y="524"/>
                  </a:lnTo>
                  <a:lnTo>
                    <a:pt x="278" y="521"/>
                  </a:lnTo>
                  <a:lnTo>
                    <a:pt x="279" y="521"/>
                  </a:lnTo>
                  <a:lnTo>
                    <a:pt x="279" y="523"/>
                  </a:lnTo>
                  <a:lnTo>
                    <a:pt x="279" y="523"/>
                  </a:lnTo>
                  <a:lnTo>
                    <a:pt x="280" y="534"/>
                  </a:lnTo>
                  <a:lnTo>
                    <a:pt x="283" y="550"/>
                  </a:lnTo>
                  <a:lnTo>
                    <a:pt x="290" y="590"/>
                  </a:lnTo>
                  <a:lnTo>
                    <a:pt x="297" y="630"/>
                  </a:lnTo>
                  <a:lnTo>
                    <a:pt x="300" y="646"/>
                  </a:lnTo>
                  <a:lnTo>
                    <a:pt x="300" y="657"/>
                  </a:lnTo>
                  <a:lnTo>
                    <a:pt x="300" y="657"/>
                  </a:lnTo>
                  <a:lnTo>
                    <a:pt x="297" y="671"/>
                  </a:lnTo>
                  <a:lnTo>
                    <a:pt x="290" y="693"/>
                  </a:lnTo>
                  <a:lnTo>
                    <a:pt x="269" y="749"/>
                  </a:lnTo>
                  <a:lnTo>
                    <a:pt x="238" y="823"/>
                  </a:lnTo>
                  <a:lnTo>
                    <a:pt x="238" y="823"/>
                  </a:lnTo>
                  <a:lnTo>
                    <a:pt x="239" y="824"/>
                  </a:lnTo>
                  <a:lnTo>
                    <a:pt x="240" y="829"/>
                  </a:lnTo>
                  <a:lnTo>
                    <a:pt x="240" y="837"/>
                  </a:lnTo>
                  <a:lnTo>
                    <a:pt x="239" y="842"/>
                  </a:lnTo>
                  <a:lnTo>
                    <a:pt x="238" y="849"/>
                  </a:lnTo>
                  <a:lnTo>
                    <a:pt x="238" y="849"/>
                  </a:lnTo>
                  <a:lnTo>
                    <a:pt x="224" y="884"/>
                  </a:lnTo>
                  <a:lnTo>
                    <a:pt x="197" y="948"/>
                  </a:lnTo>
                  <a:lnTo>
                    <a:pt x="182" y="985"/>
                  </a:lnTo>
                  <a:lnTo>
                    <a:pt x="169" y="1021"/>
                  </a:lnTo>
                  <a:lnTo>
                    <a:pt x="160" y="1054"/>
                  </a:lnTo>
                  <a:lnTo>
                    <a:pt x="157" y="1069"/>
                  </a:lnTo>
                  <a:lnTo>
                    <a:pt x="155" y="1082"/>
                  </a:lnTo>
                  <a:lnTo>
                    <a:pt x="155" y="1082"/>
                  </a:lnTo>
                  <a:lnTo>
                    <a:pt x="154" y="1107"/>
                  </a:lnTo>
                  <a:lnTo>
                    <a:pt x="153" y="1136"/>
                  </a:lnTo>
                  <a:lnTo>
                    <a:pt x="154" y="1166"/>
                  </a:lnTo>
                  <a:lnTo>
                    <a:pt x="157" y="1198"/>
                  </a:lnTo>
                  <a:lnTo>
                    <a:pt x="159" y="1229"/>
                  </a:lnTo>
                  <a:lnTo>
                    <a:pt x="164" y="1258"/>
                  </a:lnTo>
                  <a:lnTo>
                    <a:pt x="169" y="1283"/>
                  </a:lnTo>
                  <a:lnTo>
                    <a:pt x="176" y="1304"/>
                  </a:lnTo>
                  <a:lnTo>
                    <a:pt x="176" y="1304"/>
                  </a:lnTo>
                  <a:lnTo>
                    <a:pt x="190" y="1347"/>
                  </a:lnTo>
                  <a:lnTo>
                    <a:pt x="198" y="1370"/>
                  </a:lnTo>
                  <a:lnTo>
                    <a:pt x="204" y="1395"/>
                  </a:lnTo>
                  <a:lnTo>
                    <a:pt x="209" y="1418"/>
                  </a:lnTo>
                  <a:lnTo>
                    <a:pt x="212" y="1441"/>
                  </a:lnTo>
                  <a:lnTo>
                    <a:pt x="212" y="1452"/>
                  </a:lnTo>
                  <a:lnTo>
                    <a:pt x="211" y="1462"/>
                  </a:lnTo>
                  <a:lnTo>
                    <a:pt x="209" y="1471"/>
                  </a:lnTo>
                  <a:lnTo>
                    <a:pt x="207" y="1480"/>
                  </a:lnTo>
                  <a:lnTo>
                    <a:pt x="207" y="1480"/>
                  </a:lnTo>
                  <a:lnTo>
                    <a:pt x="200" y="1496"/>
                  </a:lnTo>
                  <a:lnTo>
                    <a:pt x="193" y="1511"/>
                  </a:lnTo>
                  <a:lnTo>
                    <a:pt x="184" y="1525"/>
                  </a:lnTo>
                  <a:lnTo>
                    <a:pt x="175" y="1538"/>
                  </a:lnTo>
                  <a:lnTo>
                    <a:pt x="166" y="1550"/>
                  </a:lnTo>
                  <a:lnTo>
                    <a:pt x="157" y="1560"/>
                  </a:lnTo>
                  <a:lnTo>
                    <a:pt x="147" y="1568"/>
                  </a:lnTo>
                  <a:lnTo>
                    <a:pt x="140" y="1573"/>
                  </a:lnTo>
                  <a:lnTo>
                    <a:pt x="140" y="1573"/>
                  </a:lnTo>
                  <a:lnTo>
                    <a:pt x="120" y="1584"/>
                  </a:lnTo>
                  <a:lnTo>
                    <a:pt x="98" y="1598"/>
                  </a:lnTo>
                  <a:lnTo>
                    <a:pt x="80" y="1611"/>
                  </a:lnTo>
                  <a:lnTo>
                    <a:pt x="74" y="1616"/>
                  </a:lnTo>
                  <a:lnTo>
                    <a:pt x="73" y="1619"/>
                  </a:lnTo>
                  <a:lnTo>
                    <a:pt x="73" y="1620"/>
                  </a:lnTo>
                  <a:lnTo>
                    <a:pt x="73" y="1620"/>
                  </a:lnTo>
                  <a:lnTo>
                    <a:pt x="75" y="1629"/>
                  </a:lnTo>
                  <a:lnTo>
                    <a:pt x="78" y="1635"/>
                  </a:lnTo>
                  <a:lnTo>
                    <a:pt x="78" y="1635"/>
                  </a:lnTo>
                  <a:lnTo>
                    <a:pt x="82" y="1644"/>
                  </a:lnTo>
                  <a:lnTo>
                    <a:pt x="87" y="1651"/>
                  </a:lnTo>
                  <a:lnTo>
                    <a:pt x="93" y="1656"/>
                  </a:lnTo>
                  <a:lnTo>
                    <a:pt x="93" y="1656"/>
                  </a:lnTo>
                  <a:lnTo>
                    <a:pt x="96" y="1659"/>
                  </a:lnTo>
                  <a:lnTo>
                    <a:pt x="96" y="1660"/>
                  </a:lnTo>
                  <a:lnTo>
                    <a:pt x="93" y="1664"/>
                  </a:lnTo>
                  <a:lnTo>
                    <a:pt x="93" y="1665"/>
                  </a:lnTo>
                  <a:lnTo>
                    <a:pt x="96" y="1666"/>
                  </a:lnTo>
                  <a:lnTo>
                    <a:pt x="114" y="1666"/>
                  </a:lnTo>
                  <a:lnTo>
                    <a:pt x="114" y="1666"/>
                  </a:lnTo>
                  <a:lnTo>
                    <a:pt x="132" y="1666"/>
                  </a:lnTo>
                  <a:lnTo>
                    <a:pt x="141" y="1668"/>
                  </a:lnTo>
                  <a:lnTo>
                    <a:pt x="141" y="1668"/>
                  </a:lnTo>
                  <a:lnTo>
                    <a:pt x="147" y="1665"/>
                  </a:lnTo>
                  <a:lnTo>
                    <a:pt x="155" y="1660"/>
                  </a:lnTo>
                  <a:lnTo>
                    <a:pt x="186" y="1635"/>
                  </a:lnTo>
                  <a:lnTo>
                    <a:pt x="186" y="1635"/>
                  </a:lnTo>
                  <a:lnTo>
                    <a:pt x="204" y="1622"/>
                  </a:lnTo>
                  <a:lnTo>
                    <a:pt x="220" y="1613"/>
                  </a:lnTo>
                  <a:lnTo>
                    <a:pt x="233" y="1608"/>
                  </a:lnTo>
                  <a:lnTo>
                    <a:pt x="244" y="1604"/>
                  </a:lnTo>
                  <a:lnTo>
                    <a:pt x="253" y="1600"/>
                  </a:lnTo>
                  <a:lnTo>
                    <a:pt x="262" y="1595"/>
                  </a:lnTo>
                  <a:lnTo>
                    <a:pt x="270" y="1586"/>
                  </a:lnTo>
                  <a:lnTo>
                    <a:pt x="279" y="1573"/>
                  </a:lnTo>
                  <a:lnTo>
                    <a:pt x="279" y="1573"/>
                  </a:lnTo>
                  <a:lnTo>
                    <a:pt x="287" y="1558"/>
                  </a:lnTo>
                  <a:lnTo>
                    <a:pt x="291" y="1545"/>
                  </a:lnTo>
                  <a:lnTo>
                    <a:pt x="293" y="1532"/>
                  </a:lnTo>
                  <a:lnTo>
                    <a:pt x="293" y="1520"/>
                  </a:lnTo>
                  <a:lnTo>
                    <a:pt x="293" y="1497"/>
                  </a:lnTo>
                  <a:lnTo>
                    <a:pt x="293" y="1484"/>
                  </a:lnTo>
                  <a:lnTo>
                    <a:pt x="295" y="1470"/>
                  </a:lnTo>
                  <a:lnTo>
                    <a:pt x="295" y="1470"/>
                  </a:lnTo>
                  <a:lnTo>
                    <a:pt x="300" y="1440"/>
                  </a:lnTo>
                  <a:lnTo>
                    <a:pt x="306" y="1409"/>
                  </a:lnTo>
                  <a:lnTo>
                    <a:pt x="310" y="1391"/>
                  </a:lnTo>
                  <a:lnTo>
                    <a:pt x="313" y="1370"/>
                  </a:lnTo>
                  <a:lnTo>
                    <a:pt x="314" y="1347"/>
                  </a:lnTo>
                  <a:lnTo>
                    <a:pt x="315" y="1320"/>
                  </a:lnTo>
                  <a:lnTo>
                    <a:pt x="315" y="1320"/>
                  </a:lnTo>
                  <a:lnTo>
                    <a:pt x="315" y="1265"/>
                  </a:lnTo>
                  <a:lnTo>
                    <a:pt x="315" y="1216"/>
                  </a:lnTo>
                  <a:lnTo>
                    <a:pt x="317" y="1194"/>
                  </a:lnTo>
                  <a:lnTo>
                    <a:pt x="319" y="1172"/>
                  </a:lnTo>
                  <a:lnTo>
                    <a:pt x="324" y="1150"/>
                  </a:lnTo>
                  <a:lnTo>
                    <a:pt x="331" y="1128"/>
                  </a:lnTo>
                  <a:lnTo>
                    <a:pt x="331" y="1128"/>
                  </a:lnTo>
                  <a:lnTo>
                    <a:pt x="340" y="1105"/>
                  </a:lnTo>
                  <a:lnTo>
                    <a:pt x="352" y="1079"/>
                  </a:lnTo>
                  <a:lnTo>
                    <a:pt x="363" y="1053"/>
                  </a:lnTo>
                  <a:lnTo>
                    <a:pt x="376" y="1029"/>
                  </a:lnTo>
                  <a:lnTo>
                    <a:pt x="388" y="1009"/>
                  </a:lnTo>
                  <a:lnTo>
                    <a:pt x="399" y="994"/>
                  </a:lnTo>
                  <a:lnTo>
                    <a:pt x="403" y="990"/>
                  </a:lnTo>
                  <a:lnTo>
                    <a:pt x="407" y="987"/>
                  </a:lnTo>
                  <a:lnTo>
                    <a:pt x="411" y="986"/>
                  </a:lnTo>
                  <a:lnTo>
                    <a:pt x="413" y="988"/>
                  </a:lnTo>
                  <a:lnTo>
                    <a:pt x="413" y="988"/>
                  </a:lnTo>
                  <a:lnTo>
                    <a:pt x="426" y="1014"/>
                  </a:lnTo>
                  <a:lnTo>
                    <a:pt x="447" y="1054"/>
                  </a:lnTo>
                  <a:lnTo>
                    <a:pt x="468" y="1098"/>
                  </a:lnTo>
                  <a:lnTo>
                    <a:pt x="486" y="1133"/>
                  </a:lnTo>
                  <a:lnTo>
                    <a:pt x="486" y="1133"/>
                  </a:lnTo>
                  <a:lnTo>
                    <a:pt x="492" y="1146"/>
                  </a:lnTo>
                  <a:lnTo>
                    <a:pt x="497" y="1159"/>
                  </a:lnTo>
                  <a:lnTo>
                    <a:pt x="506" y="1183"/>
                  </a:lnTo>
                  <a:lnTo>
                    <a:pt x="510" y="1199"/>
                  </a:lnTo>
                  <a:lnTo>
                    <a:pt x="512" y="1206"/>
                  </a:lnTo>
                  <a:lnTo>
                    <a:pt x="512" y="1206"/>
                  </a:lnTo>
                  <a:lnTo>
                    <a:pt x="510" y="1261"/>
                  </a:lnTo>
                  <a:lnTo>
                    <a:pt x="510" y="1312"/>
                  </a:lnTo>
                  <a:lnTo>
                    <a:pt x="512" y="1361"/>
                  </a:lnTo>
                  <a:lnTo>
                    <a:pt x="512" y="1361"/>
                  </a:lnTo>
                  <a:lnTo>
                    <a:pt x="516" y="1399"/>
                  </a:lnTo>
                  <a:lnTo>
                    <a:pt x="518" y="1428"/>
                  </a:lnTo>
                  <a:lnTo>
                    <a:pt x="519" y="1441"/>
                  </a:lnTo>
                  <a:lnTo>
                    <a:pt x="519" y="1453"/>
                  </a:lnTo>
                  <a:lnTo>
                    <a:pt x="519" y="1463"/>
                  </a:lnTo>
                  <a:lnTo>
                    <a:pt x="517" y="1475"/>
                  </a:lnTo>
                  <a:lnTo>
                    <a:pt x="517" y="1475"/>
                  </a:lnTo>
                  <a:lnTo>
                    <a:pt x="512" y="1497"/>
                  </a:lnTo>
                  <a:lnTo>
                    <a:pt x="506" y="1518"/>
                  </a:lnTo>
                  <a:lnTo>
                    <a:pt x="506" y="1528"/>
                  </a:lnTo>
                  <a:lnTo>
                    <a:pt x="506" y="1538"/>
                  </a:lnTo>
                  <a:lnTo>
                    <a:pt x="508" y="1547"/>
                  </a:lnTo>
                  <a:lnTo>
                    <a:pt x="512" y="1558"/>
                  </a:lnTo>
                  <a:lnTo>
                    <a:pt x="512" y="1558"/>
                  </a:lnTo>
                  <a:lnTo>
                    <a:pt x="522" y="1578"/>
                  </a:lnTo>
                  <a:lnTo>
                    <a:pt x="535" y="1602"/>
                  </a:lnTo>
                  <a:lnTo>
                    <a:pt x="563" y="1651"/>
                  </a:lnTo>
                  <a:lnTo>
                    <a:pt x="563" y="1651"/>
                  </a:lnTo>
                  <a:lnTo>
                    <a:pt x="571" y="1663"/>
                  </a:lnTo>
                  <a:lnTo>
                    <a:pt x="578" y="1673"/>
                  </a:lnTo>
                  <a:lnTo>
                    <a:pt x="584" y="1681"/>
                  </a:lnTo>
                  <a:lnTo>
                    <a:pt x="590" y="1686"/>
                  </a:lnTo>
                  <a:lnTo>
                    <a:pt x="596" y="1690"/>
                  </a:lnTo>
                  <a:lnTo>
                    <a:pt x="602" y="1691"/>
                  </a:lnTo>
                  <a:lnTo>
                    <a:pt x="606" y="1690"/>
                  </a:lnTo>
                  <a:lnTo>
                    <a:pt x="610" y="1687"/>
                  </a:lnTo>
                  <a:lnTo>
                    <a:pt x="610" y="1687"/>
                  </a:lnTo>
                  <a:lnTo>
                    <a:pt x="614" y="1683"/>
                  </a:lnTo>
                  <a:lnTo>
                    <a:pt x="619" y="1679"/>
                  </a:lnTo>
                  <a:lnTo>
                    <a:pt x="630" y="1674"/>
                  </a:lnTo>
                  <a:lnTo>
                    <a:pt x="639" y="1670"/>
                  </a:lnTo>
                  <a:lnTo>
                    <a:pt x="643" y="1669"/>
                  </a:lnTo>
                  <a:lnTo>
                    <a:pt x="646" y="1666"/>
                  </a:lnTo>
                  <a:lnTo>
                    <a:pt x="646" y="1666"/>
                  </a:lnTo>
                  <a:lnTo>
                    <a:pt x="647" y="1665"/>
                  </a:lnTo>
                  <a:lnTo>
                    <a:pt x="650" y="1664"/>
                  </a:lnTo>
                  <a:lnTo>
                    <a:pt x="655" y="1661"/>
                  </a:lnTo>
                  <a:lnTo>
                    <a:pt x="658" y="1660"/>
                  </a:lnTo>
                  <a:lnTo>
                    <a:pt x="659" y="1657"/>
                  </a:lnTo>
                  <a:lnTo>
                    <a:pt x="660" y="1652"/>
                  </a:lnTo>
                  <a:lnTo>
                    <a:pt x="661" y="1646"/>
                  </a:lnTo>
                  <a:lnTo>
                    <a:pt x="661" y="1646"/>
                  </a:lnTo>
                  <a:lnTo>
                    <a:pt x="661" y="1641"/>
                  </a:lnTo>
                  <a:lnTo>
                    <a:pt x="659" y="1634"/>
                  </a:lnTo>
                  <a:lnTo>
                    <a:pt x="652" y="1617"/>
                  </a:lnTo>
                  <a:lnTo>
                    <a:pt x="633" y="1571"/>
                  </a:lnTo>
                  <a:lnTo>
                    <a:pt x="623" y="1546"/>
                  </a:lnTo>
                  <a:lnTo>
                    <a:pt x="614" y="1524"/>
                  </a:lnTo>
                  <a:lnTo>
                    <a:pt x="607" y="1505"/>
                  </a:lnTo>
                  <a:lnTo>
                    <a:pt x="605" y="1497"/>
                  </a:lnTo>
                  <a:lnTo>
                    <a:pt x="605" y="1490"/>
                  </a:lnTo>
                  <a:lnTo>
                    <a:pt x="605" y="1490"/>
                  </a:lnTo>
                  <a:lnTo>
                    <a:pt x="607" y="1465"/>
                  </a:lnTo>
                  <a:lnTo>
                    <a:pt x="614" y="1432"/>
                  </a:lnTo>
                  <a:lnTo>
                    <a:pt x="625" y="1366"/>
                  </a:lnTo>
                  <a:lnTo>
                    <a:pt x="625" y="1366"/>
                  </a:lnTo>
                  <a:lnTo>
                    <a:pt x="633" y="1326"/>
                  </a:lnTo>
                  <a:lnTo>
                    <a:pt x="646" y="1273"/>
                  </a:lnTo>
                  <a:lnTo>
                    <a:pt x="658" y="1217"/>
                  </a:lnTo>
                  <a:lnTo>
                    <a:pt x="663" y="1192"/>
                  </a:lnTo>
                  <a:lnTo>
                    <a:pt x="667" y="1170"/>
                  </a:lnTo>
                  <a:lnTo>
                    <a:pt x="667" y="1170"/>
                  </a:lnTo>
                  <a:lnTo>
                    <a:pt x="668" y="1145"/>
                  </a:lnTo>
                  <a:lnTo>
                    <a:pt x="669" y="1113"/>
                  </a:lnTo>
                  <a:lnTo>
                    <a:pt x="667" y="1076"/>
                  </a:lnTo>
                  <a:lnTo>
                    <a:pt x="665" y="1036"/>
                  </a:lnTo>
                  <a:lnTo>
                    <a:pt x="658" y="961"/>
                  </a:lnTo>
                  <a:lnTo>
                    <a:pt x="651" y="906"/>
                  </a:lnTo>
                  <a:lnTo>
                    <a:pt x="651" y="906"/>
                  </a:lnTo>
                  <a:lnTo>
                    <a:pt x="649" y="884"/>
                  </a:lnTo>
                  <a:lnTo>
                    <a:pt x="647" y="856"/>
                  </a:lnTo>
                  <a:lnTo>
                    <a:pt x="646" y="798"/>
                  </a:lnTo>
                  <a:lnTo>
                    <a:pt x="646" y="719"/>
                  </a:lnTo>
                  <a:lnTo>
                    <a:pt x="646" y="719"/>
                  </a:lnTo>
                  <a:lnTo>
                    <a:pt x="650" y="630"/>
                  </a:lnTo>
                  <a:lnTo>
                    <a:pt x="654" y="577"/>
                  </a:lnTo>
                  <a:lnTo>
                    <a:pt x="655" y="563"/>
                  </a:lnTo>
                  <a:lnTo>
                    <a:pt x="656" y="559"/>
                  </a:lnTo>
                  <a:lnTo>
                    <a:pt x="656" y="559"/>
                  </a:lnTo>
                  <a:lnTo>
                    <a:pt x="656" y="559"/>
                  </a:lnTo>
                  <a:lnTo>
                    <a:pt x="656" y="559"/>
                  </a:lnTo>
                  <a:lnTo>
                    <a:pt x="678" y="638"/>
                  </a:lnTo>
                  <a:lnTo>
                    <a:pt x="695" y="692"/>
                  </a:lnTo>
                  <a:lnTo>
                    <a:pt x="708" y="730"/>
                  </a:lnTo>
                  <a:lnTo>
                    <a:pt x="708" y="730"/>
                  </a:lnTo>
                  <a:lnTo>
                    <a:pt x="748" y="819"/>
                  </a:lnTo>
                  <a:lnTo>
                    <a:pt x="771" y="875"/>
                  </a:lnTo>
                  <a:lnTo>
                    <a:pt x="780" y="898"/>
                  </a:lnTo>
                  <a:lnTo>
                    <a:pt x="785" y="916"/>
                  </a:lnTo>
                  <a:lnTo>
                    <a:pt x="785" y="916"/>
                  </a:lnTo>
                  <a:lnTo>
                    <a:pt x="791" y="938"/>
                  </a:lnTo>
                  <a:lnTo>
                    <a:pt x="794" y="951"/>
                  </a:lnTo>
                  <a:lnTo>
                    <a:pt x="796" y="960"/>
                  </a:lnTo>
                  <a:lnTo>
                    <a:pt x="796" y="968"/>
                  </a:lnTo>
                  <a:lnTo>
                    <a:pt x="796" y="968"/>
                  </a:lnTo>
                  <a:lnTo>
                    <a:pt x="793" y="986"/>
                  </a:lnTo>
                  <a:lnTo>
                    <a:pt x="793" y="996"/>
                  </a:lnTo>
                  <a:lnTo>
                    <a:pt x="794" y="1003"/>
                  </a:lnTo>
                  <a:lnTo>
                    <a:pt x="796" y="1009"/>
                  </a:lnTo>
                  <a:lnTo>
                    <a:pt x="796" y="1009"/>
                  </a:lnTo>
                  <a:lnTo>
                    <a:pt x="800" y="1021"/>
                  </a:lnTo>
                  <a:lnTo>
                    <a:pt x="801" y="1030"/>
                  </a:lnTo>
                  <a:lnTo>
                    <a:pt x="802" y="1038"/>
                  </a:lnTo>
                  <a:lnTo>
                    <a:pt x="806" y="1045"/>
                  </a:lnTo>
                  <a:lnTo>
                    <a:pt x="806" y="1045"/>
                  </a:lnTo>
                  <a:lnTo>
                    <a:pt x="811" y="1054"/>
                  </a:lnTo>
                  <a:lnTo>
                    <a:pt x="814" y="1063"/>
                  </a:lnTo>
                  <a:lnTo>
                    <a:pt x="816" y="1073"/>
                  </a:lnTo>
                  <a:lnTo>
                    <a:pt x="816" y="1082"/>
                  </a:lnTo>
                  <a:lnTo>
                    <a:pt x="816" y="1082"/>
                  </a:lnTo>
                  <a:lnTo>
                    <a:pt x="815" y="1091"/>
                  </a:lnTo>
                  <a:lnTo>
                    <a:pt x="815" y="1101"/>
                  </a:lnTo>
                  <a:lnTo>
                    <a:pt x="818" y="1109"/>
                  </a:lnTo>
                  <a:lnTo>
                    <a:pt x="819" y="1111"/>
                  </a:lnTo>
                  <a:lnTo>
                    <a:pt x="822" y="1113"/>
                  </a:lnTo>
                  <a:lnTo>
                    <a:pt x="822" y="1113"/>
                  </a:lnTo>
                  <a:lnTo>
                    <a:pt x="824" y="1113"/>
                  </a:lnTo>
                  <a:lnTo>
                    <a:pt x="827" y="1113"/>
                  </a:lnTo>
                  <a:lnTo>
                    <a:pt x="832" y="1111"/>
                  </a:lnTo>
                  <a:lnTo>
                    <a:pt x="837" y="1107"/>
                  </a:lnTo>
                  <a:lnTo>
                    <a:pt x="837" y="1107"/>
                  </a:lnTo>
                  <a:lnTo>
                    <a:pt x="833" y="1111"/>
                  </a:lnTo>
                  <a:lnTo>
                    <a:pt x="825" y="1119"/>
                  </a:lnTo>
                  <a:lnTo>
                    <a:pt x="822" y="1123"/>
                  </a:lnTo>
                  <a:lnTo>
                    <a:pt x="820" y="1128"/>
                  </a:lnTo>
                  <a:lnTo>
                    <a:pt x="819" y="1131"/>
                  </a:lnTo>
                  <a:lnTo>
                    <a:pt x="820" y="1132"/>
                  </a:lnTo>
                  <a:lnTo>
                    <a:pt x="822" y="1133"/>
                  </a:lnTo>
                  <a:lnTo>
                    <a:pt x="822" y="1133"/>
                  </a:lnTo>
                  <a:lnTo>
                    <a:pt x="827" y="1133"/>
                  </a:lnTo>
                  <a:lnTo>
                    <a:pt x="832" y="1131"/>
                  </a:lnTo>
                  <a:lnTo>
                    <a:pt x="838" y="1126"/>
                  </a:lnTo>
                  <a:lnTo>
                    <a:pt x="845" y="1119"/>
                  </a:lnTo>
                  <a:lnTo>
                    <a:pt x="851" y="1111"/>
                  </a:lnTo>
                  <a:lnTo>
                    <a:pt x="856" y="1102"/>
                  </a:lnTo>
                  <a:lnTo>
                    <a:pt x="860" y="1095"/>
                  </a:lnTo>
                  <a:lnTo>
                    <a:pt x="863" y="1087"/>
                  </a:lnTo>
                  <a:lnTo>
                    <a:pt x="863" y="1087"/>
                  </a:lnTo>
                  <a:lnTo>
                    <a:pt x="868" y="1060"/>
                  </a:lnTo>
                  <a:lnTo>
                    <a:pt x="869" y="1045"/>
                  </a:lnTo>
                  <a:lnTo>
                    <a:pt x="868" y="1030"/>
                  </a:lnTo>
                  <a:lnTo>
                    <a:pt x="868" y="1030"/>
                  </a:lnTo>
                  <a:lnTo>
                    <a:pt x="865" y="994"/>
                  </a:lnTo>
                  <a:lnTo>
                    <a:pt x="863" y="975"/>
                  </a:lnTo>
                  <a:lnTo>
                    <a:pt x="858" y="957"/>
                  </a:lnTo>
                  <a:lnTo>
                    <a:pt x="858" y="957"/>
                  </a:lnTo>
                  <a:lnTo>
                    <a:pt x="853" y="939"/>
                  </a:lnTo>
                  <a:lnTo>
                    <a:pt x="849" y="921"/>
                  </a:lnTo>
                  <a:lnTo>
                    <a:pt x="845" y="906"/>
                  </a:lnTo>
                  <a:lnTo>
                    <a:pt x="842" y="895"/>
                  </a:lnTo>
                  <a:lnTo>
                    <a:pt x="842" y="895"/>
                  </a:lnTo>
                  <a:lnTo>
                    <a:pt x="832" y="862"/>
                  </a:lnTo>
                  <a:lnTo>
                    <a:pt x="827" y="837"/>
                  </a:lnTo>
                  <a:lnTo>
                    <a:pt x="822" y="812"/>
                  </a:lnTo>
                  <a:lnTo>
                    <a:pt x="822" y="812"/>
                  </a:lnTo>
                  <a:lnTo>
                    <a:pt x="815" y="778"/>
                  </a:lnTo>
                  <a:lnTo>
                    <a:pt x="806" y="732"/>
                  </a:lnTo>
                  <a:lnTo>
                    <a:pt x="797" y="692"/>
                  </a:lnTo>
                  <a:lnTo>
                    <a:pt x="793" y="679"/>
                  </a:lnTo>
                  <a:lnTo>
                    <a:pt x="791" y="673"/>
                  </a:lnTo>
                  <a:lnTo>
                    <a:pt x="791" y="673"/>
                  </a:lnTo>
                  <a:lnTo>
                    <a:pt x="788" y="666"/>
                  </a:lnTo>
                  <a:lnTo>
                    <a:pt x="784" y="651"/>
                  </a:lnTo>
                  <a:lnTo>
                    <a:pt x="775" y="602"/>
                  </a:lnTo>
                  <a:lnTo>
                    <a:pt x="754" y="486"/>
                  </a:lnTo>
                  <a:lnTo>
                    <a:pt x="754" y="486"/>
                  </a:lnTo>
                  <a:lnTo>
                    <a:pt x="751" y="466"/>
                  </a:lnTo>
                  <a:lnTo>
                    <a:pt x="749" y="448"/>
                  </a:lnTo>
                  <a:lnTo>
                    <a:pt x="747" y="422"/>
                  </a:lnTo>
                  <a:lnTo>
                    <a:pt x="745" y="410"/>
                  </a:lnTo>
                  <a:lnTo>
                    <a:pt x="742" y="400"/>
                  </a:lnTo>
                  <a:lnTo>
                    <a:pt x="736" y="387"/>
                  </a:lnTo>
                  <a:lnTo>
                    <a:pt x="729" y="373"/>
                  </a:lnTo>
                  <a:lnTo>
                    <a:pt x="729" y="373"/>
                  </a:lnTo>
                  <a:lnTo>
                    <a:pt x="723" y="365"/>
                  </a:lnTo>
                  <a:lnTo>
                    <a:pt x="717" y="357"/>
                  </a:lnTo>
                  <a:lnTo>
                    <a:pt x="709" y="351"/>
                  </a:lnTo>
                  <a:lnTo>
                    <a:pt x="701" y="344"/>
                  </a:lnTo>
                  <a:lnTo>
                    <a:pt x="685" y="334"/>
                  </a:lnTo>
                  <a:lnTo>
                    <a:pt x="668" y="325"/>
                  </a:lnTo>
                  <a:lnTo>
                    <a:pt x="650" y="317"/>
                  </a:lnTo>
                  <a:lnTo>
                    <a:pt x="633" y="309"/>
                  </a:lnTo>
                  <a:lnTo>
                    <a:pt x="610" y="300"/>
                  </a:lnTo>
                  <a:lnTo>
                    <a:pt x="610" y="300"/>
                  </a:lnTo>
                  <a:lnTo>
                    <a:pt x="597" y="292"/>
                  </a:lnTo>
                  <a:lnTo>
                    <a:pt x="587" y="286"/>
                  </a:lnTo>
                  <a:lnTo>
                    <a:pt x="579" y="279"/>
                  </a:lnTo>
                  <a:lnTo>
                    <a:pt x="579" y="279"/>
                  </a:lnTo>
                  <a:lnTo>
                    <a:pt x="578" y="248"/>
                  </a:lnTo>
                  <a:lnTo>
                    <a:pt x="578" y="226"/>
                  </a:lnTo>
                  <a:lnTo>
                    <a:pt x="578" y="220"/>
                  </a:lnTo>
                  <a:lnTo>
                    <a:pt x="579" y="217"/>
                  </a:lnTo>
                  <a:lnTo>
                    <a:pt x="579" y="217"/>
                  </a:lnTo>
                  <a:lnTo>
                    <a:pt x="580" y="217"/>
                  </a:lnTo>
                  <a:lnTo>
                    <a:pt x="584" y="215"/>
                  </a:lnTo>
                  <a:lnTo>
                    <a:pt x="593" y="206"/>
                  </a:lnTo>
                  <a:lnTo>
                    <a:pt x="597" y="199"/>
                  </a:lnTo>
                  <a:lnTo>
                    <a:pt x="601" y="191"/>
                  </a:lnTo>
                  <a:lnTo>
                    <a:pt x="603" y="184"/>
                  </a:lnTo>
                  <a:lnTo>
                    <a:pt x="605" y="176"/>
                  </a:lnTo>
                  <a:lnTo>
                    <a:pt x="605" y="176"/>
                  </a:lnTo>
                  <a:lnTo>
                    <a:pt x="605" y="167"/>
                  </a:lnTo>
                  <a:lnTo>
                    <a:pt x="602" y="156"/>
                  </a:lnTo>
                  <a:lnTo>
                    <a:pt x="597" y="134"/>
                  </a:lnTo>
                  <a:lnTo>
                    <a:pt x="592" y="111"/>
                  </a:lnTo>
                  <a:lnTo>
                    <a:pt x="589" y="93"/>
                  </a:lnTo>
                  <a:lnTo>
                    <a:pt x="589" y="93"/>
                  </a:lnTo>
                  <a:lnTo>
                    <a:pt x="589" y="72"/>
                  </a:lnTo>
                  <a:lnTo>
                    <a:pt x="588" y="67"/>
                  </a:lnTo>
                  <a:lnTo>
                    <a:pt x="584" y="62"/>
                  </a:lnTo>
                  <a:lnTo>
                    <a:pt x="584" y="62"/>
                  </a:lnTo>
                  <a:lnTo>
                    <a:pt x="563" y="36"/>
                  </a:lnTo>
                  <a:lnTo>
                    <a:pt x="563" y="36"/>
                  </a:lnTo>
                  <a:lnTo>
                    <a:pt x="561" y="26"/>
                  </a:lnTo>
                  <a:lnTo>
                    <a:pt x="557" y="19"/>
                  </a:lnTo>
                  <a:lnTo>
                    <a:pt x="554" y="17"/>
                  </a:lnTo>
                  <a:lnTo>
                    <a:pt x="553" y="15"/>
                  </a:lnTo>
                  <a:lnTo>
                    <a:pt x="553" y="15"/>
                  </a:lnTo>
                  <a:lnTo>
                    <a:pt x="547" y="13"/>
                  </a:lnTo>
                  <a:lnTo>
                    <a:pt x="536" y="8"/>
                  </a:lnTo>
                  <a:lnTo>
                    <a:pt x="522" y="0"/>
                  </a:lnTo>
                  <a:lnTo>
                    <a:pt x="506" y="5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" name="Freeform 20">
              <a:extLst>
                <a:ext uri="{FF2B5EF4-FFF2-40B4-BE49-F238E27FC236}">
                  <a16:creationId xmlns:a16="http://schemas.microsoft.com/office/drawing/2014/main" id="{C2FBB9E5-981B-4F91-8206-2A7049F215A6}"/>
                </a:ext>
              </a:extLst>
            </p:cNvPr>
            <p:cNvSpPr>
              <a:spLocks/>
            </p:cNvSpPr>
            <p:nvPr/>
          </p:nvSpPr>
          <p:spPr bwMode="auto">
            <a:xfrm>
              <a:off x="7974013" y="911224"/>
              <a:ext cx="109538" cy="66675"/>
            </a:xfrm>
            <a:custGeom>
              <a:avLst/>
              <a:gdLst>
                <a:gd name="T0" fmla="*/ 13 w 69"/>
                <a:gd name="T1" fmla="*/ 1 h 42"/>
                <a:gd name="T2" fmla="*/ 13 w 69"/>
                <a:gd name="T3" fmla="*/ 1 h 42"/>
                <a:gd name="T4" fmla="*/ 9 w 69"/>
                <a:gd name="T5" fmla="*/ 4 h 42"/>
                <a:gd name="T6" fmla="*/ 7 w 69"/>
                <a:gd name="T7" fmla="*/ 7 h 42"/>
                <a:gd name="T8" fmla="*/ 2 w 69"/>
                <a:gd name="T9" fmla="*/ 18 h 42"/>
                <a:gd name="T10" fmla="*/ 0 w 69"/>
                <a:gd name="T11" fmla="*/ 23 h 42"/>
                <a:gd name="T12" fmla="*/ 0 w 69"/>
                <a:gd name="T13" fmla="*/ 28 h 42"/>
                <a:gd name="T14" fmla="*/ 0 w 69"/>
                <a:gd name="T15" fmla="*/ 33 h 42"/>
                <a:gd name="T16" fmla="*/ 3 w 69"/>
                <a:gd name="T17" fmla="*/ 37 h 42"/>
                <a:gd name="T18" fmla="*/ 3 w 69"/>
                <a:gd name="T19" fmla="*/ 37 h 42"/>
                <a:gd name="T20" fmla="*/ 7 w 69"/>
                <a:gd name="T21" fmla="*/ 40 h 42"/>
                <a:gd name="T22" fmla="*/ 15 w 69"/>
                <a:gd name="T23" fmla="*/ 41 h 42"/>
                <a:gd name="T24" fmla="*/ 35 w 69"/>
                <a:gd name="T25" fmla="*/ 42 h 42"/>
                <a:gd name="T26" fmla="*/ 56 w 69"/>
                <a:gd name="T27" fmla="*/ 41 h 42"/>
                <a:gd name="T28" fmla="*/ 64 w 69"/>
                <a:gd name="T29" fmla="*/ 39 h 42"/>
                <a:gd name="T30" fmla="*/ 68 w 69"/>
                <a:gd name="T31" fmla="*/ 36 h 42"/>
                <a:gd name="T32" fmla="*/ 68 w 69"/>
                <a:gd name="T33" fmla="*/ 36 h 42"/>
                <a:gd name="T34" fmla="*/ 69 w 69"/>
                <a:gd name="T35" fmla="*/ 35 h 42"/>
                <a:gd name="T36" fmla="*/ 69 w 69"/>
                <a:gd name="T37" fmla="*/ 31 h 42"/>
                <a:gd name="T38" fmla="*/ 66 w 69"/>
                <a:gd name="T39" fmla="*/ 20 h 42"/>
                <a:gd name="T40" fmla="*/ 64 w 69"/>
                <a:gd name="T41" fmla="*/ 10 h 42"/>
                <a:gd name="T42" fmla="*/ 61 w 69"/>
                <a:gd name="T43" fmla="*/ 4 h 42"/>
                <a:gd name="T44" fmla="*/ 61 w 69"/>
                <a:gd name="T45" fmla="*/ 4 h 42"/>
                <a:gd name="T46" fmla="*/ 59 w 69"/>
                <a:gd name="T47" fmla="*/ 2 h 42"/>
                <a:gd name="T48" fmla="*/ 53 w 69"/>
                <a:gd name="T49" fmla="*/ 1 h 42"/>
                <a:gd name="T50" fmla="*/ 38 w 69"/>
                <a:gd name="T51" fmla="*/ 0 h 42"/>
                <a:gd name="T52" fmla="*/ 22 w 69"/>
                <a:gd name="T53" fmla="*/ 0 h 42"/>
                <a:gd name="T54" fmla="*/ 13 w 69"/>
                <a:gd name="T55" fmla="*/ 1 h 42"/>
                <a:gd name="T56" fmla="*/ 13 w 69"/>
                <a:gd name="T57" fmla="*/ 1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9" h="42">
                  <a:moveTo>
                    <a:pt x="13" y="1"/>
                  </a:moveTo>
                  <a:lnTo>
                    <a:pt x="13" y="1"/>
                  </a:lnTo>
                  <a:lnTo>
                    <a:pt x="9" y="4"/>
                  </a:lnTo>
                  <a:lnTo>
                    <a:pt x="7" y="7"/>
                  </a:lnTo>
                  <a:lnTo>
                    <a:pt x="2" y="18"/>
                  </a:lnTo>
                  <a:lnTo>
                    <a:pt x="0" y="23"/>
                  </a:lnTo>
                  <a:lnTo>
                    <a:pt x="0" y="28"/>
                  </a:lnTo>
                  <a:lnTo>
                    <a:pt x="0" y="33"/>
                  </a:lnTo>
                  <a:lnTo>
                    <a:pt x="3" y="37"/>
                  </a:lnTo>
                  <a:lnTo>
                    <a:pt x="3" y="37"/>
                  </a:lnTo>
                  <a:lnTo>
                    <a:pt x="7" y="40"/>
                  </a:lnTo>
                  <a:lnTo>
                    <a:pt x="15" y="41"/>
                  </a:lnTo>
                  <a:lnTo>
                    <a:pt x="35" y="42"/>
                  </a:lnTo>
                  <a:lnTo>
                    <a:pt x="56" y="41"/>
                  </a:lnTo>
                  <a:lnTo>
                    <a:pt x="64" y="39"/>
                  </a:lnTo>
                  <a:lnTo>
                    <a:pt x="68" y="36"/>
                  </a:lnTo>
                  <a:lnTo>
                    <a:pt x="68" y="36"/>
                  </a:lnTo>
                  <a:lnTo>
                    <a:pt x="69" y="35"/>
                  </a:lnTo>
                  <a:lnTo>
                    <a:pt x="69" y="31"/>
                  </a:lnTo>
                  <a:lnTo>
                    <a:pt x="66" y="20"/>
                  </a:lnTo>
                  <a:lnTo>
                    <a:pt x="64" y="10"/>
                  </a:lnTo>
                  <a:lnTo>
                    <a:pt x="61" y="4"/>
                  </a:lnTo>
                  <a:lnTo>
                    <a:pt x="61" y="4"/>
                  </a:lnTo>
                  <a:lnTo>
                    <a:pt x="59" y="2"/>
                  </a:lnTo>
                  <a:lnTo>
                    <a:pt x="53" y="1"/>
                  </a:lnTo>
                  <a:lnTo>
                    <a:pt x="38" y="0"/>
                  </a:lnTo>
                  <a:lnTo>
                    <a:pt x="22" y="0"/>
                  </a:lnTo>
                  <a:lnTo>
                    <a:pt x="13" y="1"/>
                  </a:lnTo>
                  <a:lnTo>
                    <a:pt x="13" y="1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6EE7079C-7DD4-CEBB-30D7-EB9D0DE34354}"/>
              </a:ext>
            </a:extLst>
          </p:cNvPr>
          <p:cNvGrpSpPr/>
          <p:nvPr/>
        </p:nvGrpSpPr>
        <p:grpSpPr>
          <a:xfrm>
            <a:off x="1170216" y="3829769"/>
            <a:ext cx="1385660" cy="2530006"/>
            <a:chOff x="2693988" y="694577"/>
            <a:chExt cx="1449388" cy="2646363"/>
          </a:xfrm>
        </p:grpSpPr>
        <p:sp>
          <p:nvSpPr>
            <p:cNvPr id="14" name="Freeform 7">
              <a:extLst>
                <a:ext uri="{FF2B5EF4-FFF2-40B4-BE49-F238E27FC236}">
                  <a16:creationId xmlns:a16="http://schemas.microsoft.com/office/drawing/2014/main" id="{4417D3A5-94CB-3902-1B8A-BECD2B7F20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3988" y="694577"/>
              <a:ext cx="1449388" cy="2646363"/>
            </a:xfrm>
            <a:custGeom>
              <a:avLst/>
              <a:gdLst>
                <a:gd name="T0" fmla="*/ 525 w 913"/>
                <a:gd name="T1" fmla="*/ 58 h 1667"/>
                <a:gd name="T2" fmla="*/ 459 w 913"/>
                <a:gd name="T3" fmla="*/ 80 h 1667"/>
                <a:gd name="T4" fmla="*/ 432 w 913"/>
                <a:gd name="T5" fmla="*/ 89 h 1667"/>
                <a:gd name="T6" fmla="*/ 390 w 913"/>
                <a:gd name="T7" fmla="*/ 146 h 1667"/>
                <a:gd name="T8" fmla="*/ 375 w 913"/>
                <a:gd name="T9" fmla="*/ 208 h 1667"/>
                <a:gd name="T10" fmla="*/ 372 w 913"/>
                <a:gd name="T11" fmla="*/ 244 h 1667"/>
                <a:gd name="T12" fmla="*/ 332 w 913"/>
                <a:gd name="T13" fmla="*/ 296 h 1667"/>
                <a:gd name="T14" fmla="*/ 273 w 913"/>
                <a:gd name="T15" fmla="*/ 240 h 1667"/>
                <a:gd name="T16" fmla="*/ 239 w 913"/>
                <a:gd name="T17" fmla="*/ 252 h 1667"/>
                <a:gd name="T18" fmla="*/ 199 w 913"/>
                <a:gd name="T19" fmla="*/ 275 h 1667"/>
                <a:gd name="T20" fmla="*/ 215 w 913"/>
                <a:gd name="T21" fmla="*/ 169 h 1667"/>
                <a:gd name="T22" fmla="*/ 198 w 913"/>
                <a:gd name="T23" fmla="*/ 151 h 1667"/>
                <a:gd name="T24" fmla="*/ 163 w 913"/>
                <a:gd name="T25" fmla="*/ 223 h 1667"/>
                <a:gd name="T26" fmla="*/ 149 w 913"/>
                <a:gd name="T27" fmla="*/ 138 h 1667"/>
                <a:gd name="T28" fmla="*/ 127 w 913"/>
                <a:gd name="T29" fmla="*/ 151 h 1667"/>
                <a:gd name="T30" fmla="*/ 104 w 913"/>
                <a:gd name="T31" fmla="*/ 196 h 1667"/>
                <a:gd name="T32" fmla="*/ 96 w 913"/>
                <a:gd name="T33" fmla="*/ 289 h 1667"/>
                <a:gd name="T34" fmla="*/ 24 w 913"/>
                <a:gd name="T35" fmla="*/ 570 h 1667"/>
                <a:gd name="T36" fmla="*/ 6 w 913"/>
                <a:gd name="T37" fmla="*/ 662 h 1667"/>
                <a:gd name="T38" fmla="*/ 64 w 913"/>
                <a:gd name="T39" fmla="*/ 662 h 1667"/>
                <a:gd name="T40" fmla="*/ 139 w 913"/>
                <a:gd name="T41" fmla="*/ 821 h 1667"/>
                <a:gd name="T42" fmla="*/ 111 w 913"/>
                <a:gd name="T43" fmla="*/ 1046 h 1667"/>
                <a:gd name="T44" fmla="*/ 163 w 913"/>
                <a:gd name="T45" fmla="*/ 1124 h 1667"/>
                <a:gd name="T46" fmla="*/ 509 w 913"/>
                <a:gd name="T47" fmla="*/ 1191 h 1667"/>
                <a:gd name="T48" fmla="*/ 561 w 913"/>
                <a:gd name="T49" fmla="*/ 1207 h 1667"/>
                <a:gd name="T50" fmla="*/ 576 w 913"/>
                <a:gd name="T51" fmla="*/ 1517 h 1667"/>
                <a:gd name="T52" fmla="*/ 556 w 913"/>
                <a:gd name="T53" fmla="*/ 1582 h 1667"/>
                <a:gd name="T54" fmla="*/ 633 w 913"/>
                <a:gd name="T55" fmla="*/ 1626 h 1667"/>
                <a:gd name="T56" fmla="*/ 729 w 913"/>
                <a:gd name="T57" fmla="*/ 1665 h 1667"/>
                <a:gd name="T58" fmla="*/ 747 w 913"/>
                <a:gd name="T59" fmla="*/ 1662 h 1667"/>
                <a:gd name="T60" fmla="*/ 774 w 913"/>
                <a:gd name="T61" fmla="*/ 1657 h 1667"/>
                <a:gd name="T62" fmla="*/ 823 w 913"/>
                <a:gd name="T63" fmla="*/ 1654 h 1667"/>
                <a:gd name="T64" fmla="*/ 823 w 913"/>
                <a:gd name="T65" fmla="*/ 1623 h 1667"/>
                <a:gd name="T66" fmla="*/ 749 w 913"/>
                <a:gd name="T67" fmla="*/ 1585 h 1667"/>
                <a:gd name="T68" fmla="*/ 681 w 913"/>
                <a:gd name="T69" fmla="*/ 1516 h 1667"/>
                <a:gd name="T70" fmla="*/ 838 w 913"/>
                <a:gd name="T71" fmla="*/ 1553 h 1667"/>
                <a:gd name="T72" fmla="*/ 891 w 913"/>
                <a:gd name="T73" fmla="*/ 1543 h 1667"/>
                <a:gd name="T74" fmla="*/ 860 w 913"/>
                <a:gd name="T75" fmla="*/ 1517 h 1667"/>
                <a:gd name="T76" fmla="*/ 767 w 913"/>
                <a:gd name="T77" fmla="*/ 1465 h 1667"/>
                <a:gd name="T78" fmla="*/ 721 w 913"/>
                <a:gd name="T79" fmla="*/ 1372 h 1667"/>
                <a:gd name="T80" fmla="*/ 783 w 913"/>
                <a:gd name="T81" fmla="*/ 1114 h 1667"/>
                <a:gd name="T82" fmla="*/ 793 w 913"/>
                <a:gd name="T83" fmla="*/ 995 h 1667"/>
                <a:gd name="T84" fmla="*/ 736 w 913"/>
                <a:gd name="T85" fmla="*/ 938 h 1667"/>
                <a:gd name="T86" fmla="*/ 509 w 913"/>
                <a:gd name="T87" fmla="*/ 663 h 1667"/>
                <a:gd name="T88" fmla="*/ 580 w 913"/>
                <a:gd name="T89" fmla="*/ 509 h 1667"/>
                <a:gd name="T90" fmla="*/ 783 w 913"/>
                <a:gd name="T91" fmla="*/ 432 h 1667"/>
                <a:gd name="T92" fmla="*/ 907 w 913"/>
                <a:gd name="T93" fmla="*/ 172 h 1667"/>
                <a:gd name="T94" fmla="*/ 912 w 913"/>
                <a:gd name="T95" fmla="*/ 73 h 1667"/>
                <a:gd name="T96" fmla="*/ 895 w 913"/>
                <a:gd name="T97" fmla="*/ 15 h 1667"/>
                <a:gd name="T98" fmla="*/ 876 w 913"/>
                <a:gd name="T99" fmla="*/ 6 h 1667"/>
                <a:gd name="T100" fmla="*/ 862 w 913"/>
                <a:gd name="T101" fmla="*/ 11 h 1667"/>
                <a:gd name="T102" fmla="*/ 849 w 913"/>
                <a:gd name="T103" fmla="*/ 31 h 1667"/>
                <a:gd name="T104" fmla="*/ 836 w 913"/>
                <a:gd name="T105" fmla="*/ 85 h 1667"/>
                <a:gd name="T106" fmla="*/ 836 w 913"/>
                <a:gd name="T107" fmla="*/ 183 h 1667"/>
                <a:gd name="T108" fmla="*/ 705 w 913"/>
                <a:gd name="T109" fmla="*/ 379 h 1667"/>
                <a:gd name="T110" fmla="*/ 505 w 913"/>
                <a:gd name="T111" fmla="*/ 359 h 1667"/>
                <a:gd name="T112" fmla="*/ 566 w 913"/>
                <a:gd name="T113" fmla="*/ 296 h 1667"/>
                <a:gd name="T114" fmla="*/ 620 w 913"/>
                <a:gd name="T115" fmla="*/ 154 h 1667"/>
                <a:gd name="T116" fmla="*/ 592 w 913"/>
                <a:gd name="T117" fmla="*/ 89 h 16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913" h="1667">
                  <a:moveTo>
                    <a:pt x="561" y="84"/>
                  </a:moveTo>
                  <a:lnTo>
                    <a:pt x="561" y="84"/>
                  </a:lnTo>
                  <a:lnTo>
                    <a:pt x="557" y="80"/>
                  </a:lnTo>
                  <a:lnTo>
                    <a:pt x="548" y="71"/>
                  </a:lnTo>
                  <a:lnTo>
                    <a:pt x="543" y="66"/>
                  </a:lnTo>
                  <a:lnTo>
                    <a:pt x="536" y="62"/>
                  </a:lnTo>
                  <a:lnTo>
                    <a:pt x="530" y="59"/>
                  </a:lnTo>
                  <a:lnTo>
                    <a:pt x="525" y="58"/>
                  </a:lnTo>
                  <a:lnTo>
                    <a:pt x="525" y="58"/>
                  </a:lnTo>
                  <a:lnTo>
                    <a:pt x="508" y="59"/>
                  </a:lnTo>
                  <a:lnTo>
                    <a:pt x="501" y="60"/>
                  </a:lnTo>
                  <a:lnTo>
                    <a:pt x="494" y="63"/>
                  </a:lnTo>
                  <a:lnTo>
                    <a:pt x="494" y="63"/>
                  </a:lnTo>
                  <a:lnTo>
                    <a:pt x="468" y="73"/>
                  </a:lnTo>
                  <a:lnTo>
                    <a:pt x="468" y="73"/>
                  </a:lnTo>
                  <a:lnTo>
                    <a:pt x="459" y="80"/>
                  </a:lnTo>
                  <a:lnTo>
                    <a:pt x="452" y="82"/>
                  </a:lnTo>
                  <a:lnTo>
                    <a:pt x="447" y="84"/>
                  </a:lnTo>
                  <a:lnTo>
                    <a:pt x="447" y="84"/>
                  </a:lnTo>
                  <a:lnTo>
                    <a:pt x="443" y="82"/>
                  </a:lnTo>
                  <a:lnTo>
                    <a:pt x="441" y="82"/>
                  </a:lnTo>
                  <a:lnTo>
                    <a:pt x="438" y="84"/>
                  </a:lnTo>
                  <a:lnTo>
                    <a:pt x="432" y="89"/>
                  </a:lnTo>
                  <a:lnTo>
                    <a:pt x="432" y="89"/>
                  </a:lnTo>
                  <a:lnTo>
                    <a:pt x="419" y="100"/>
                  </a:lnTo>
                  <a:lnTo>
                    <a:pt x="411" y="110"/>
                  </a:lnTo>
                  <a:lnTo>
                    <a:pt x="411" y="110"/>
                  </a:lnTo>
                  <a:lnTo>
                    <a:pt x="402" y="121"/>
                  </a:lnTo>
                  <a:lnTo>
                    <a:pt x="396" y="130"/>
                  </a:lnTo>
                  <a:lnTo>
                    <a:pt x="396" y="130"/>
                  </a:lnTo>
                  <a:lnTo>
                    <a:pt x="393" y="138"/>
                  </a:lnTo>
                  <a:lnTo>
                    <a:pt x="390" y="146"/>
                  </a:lnTo>
                  <a:lnTo>
                    <a:pt x="390" y="146"/>
                  </a:lnTo>
                  <a:lnTo>
                    <a:pt x="386" y="154"/>
                  </a:lnTo>
                  <a:lnTo>
                    <a:pt x="380" y="166"/>
                  </a:lnTo>
                  <a:lnTo>
                    <a:pt x="380" y="166"/>
                  </a:lnTo>
                  <a:lnTo>
                    <a:pt x="377" y="174"/>
                  </a:lnTo>
                  <a:lnTo>
                    <a:pt x="376" y="185"/>
                  </a:lnTo>
                  <a:lnTo>
                    <a:pt x="375" y="196"/>
                  </a:lnTo>
                  <a:lnTo>
                    <a:pt x="375" y="208"/>
                  </a:lnTo>
                  <a:lnTo>
                    <a:pt x="375" y="208"/>
                  </a:lnTo>
                  <a:lnTo>
                    <a:pt x="376" y="218"/>
                  </a:lnTo>
                  <a:lnTo>
                    <a:pt x="377" y="225"/>
                  </a:lnTo>
                  <a:lnTo>
                    <a:pt x="377" y="231"/>
                  </a:lnTo>
                  <a:lnTo>
                    <a:pt x="377" y="235"/>
                  </a:lnTo>
                  <a:lnTo>
                    <a:pt x="375" y="239"/>
                  </a:lnTo>
                  <a:lnTo>
                    <a:pt x="375" y="239"/>
                  </a:lnTo>
                  <a:lnTo>
                    <a:pt x="372" y="244"/>
                  </a:lnTo>
                  <a:lnTo>
                    <a:pt x="371" y="251"/>
                  </a:lnTo>
                  <a:lnTo>
                    <a:pt x="367" y="266"/>
                  </a:lnTo>
                  <a:lnTo>
                    <a:pt x="362" y="282"/>
                  </a:lnTo>
                  <a:lnTo>
                    <a:pt x="358" y="287"/>
                  </a:lnTo>
                  <a:lnTo>
                    <a:pt x="354" y="291"/>
                  </a:lnTo>
                  <a:lnTo>
                    <a:pt x="354" y="291"/>
                  </a:lnTo>
                  <a:lnTo>
                    <a:pt x="346" y="293"/>
                  </a:lnTo>
                  <a:lnTo>
                    <a:pt x="332" y="296"/>
                  </a:lnTo>
                  <a:lnTo>
                    <a:pt x="296" y="301"/>
                  </a:lnTo>
                  <a:lnTo>
                    <a:pt x="246" y="306"/>
                  </a:lnTo>
                  <a:lnTo>
                    <a:pt x="251" y="280"/>
                  </a:lnTo>
                  <a:lnTo>
                    <a:pt x="251" y="280"/>
                  </a:lnTo>
                  <a:lnTo>
                    <a:pt x="264" y="260"/>
                  </a:lnTo>
                  <a:lnTo>
                    <a:pt x="270" y="247"/>
                  </a:lnTo>
                  <a:lnTo>
                    <a:pt x="273" y="241"/>
                  </a:lnTo>
                  <a:lnTo>
                    <a:pt x="273" y="240"/>
                  </a:lnTo>
                  <a:lnTo>
                    <a:pt x="272" y="239"/>
                  </a:lnTo>
                  <a:lnTo>
                    <a:pt x="272" y="239"/>
                  </a:lnTo>
                  <a:lnTo>
                    <a:pt x="266" y="238"/>
                  </a:lnTo>
                  <a:lnTo>
                    <a:pt x="260" y="238"/>
                  </a:lnTo>
                  <a:lnTo>
                    <a:pt x="253" y="239"/>
                  </a:lnTo>
                  <a:lnTo>
                    <a:pt x="246" y="244"/>
                  </a:lnTo>
                  <a:lnTo>
                    <a:pt x="246" y="244"/>
                  </a:lnTo>
                  <a:lnTo>
                    <a:pt x="239" y="252"/>
                  </a:lnTo>
                  <a:lnTo>
                    <a:pt x="234" y="260"/>
                  </a:lnTo>
                  <a:lnTo>
                    <a:pt x="229" y="266"/>
                  </a:lnTo>
                  <a:lnTo>
                    <a:pt x="228" y="269"/>
                  </a:lnTo>
                  <a:lnTo>
                    <a:pt x="225" y="270"/>
                  </a:lnTo>
                  <a:lnTo>
                    <a:pt x="225" y="270"/>
                  </a:lnTo>
                  <a:lnTo>
                    <a:pt x="219" y="271"/>
                  </a:lnTo>
                  <a:lnTo>
                    <a:pt x="210" y="274"/>
                  </a:lnTo>
                  <a:lnTo>
                    <a:pt x="199" y="275"/>
                  </a:lnTo>
                  <a:lnTo>
                    <a:pt x="199" y="275"/>
                  </a:lnTo>
                  <a:lnTo>
                    <a:pt x="201" y="247"/>
                  </a:lnTo>
                  <a:lnTo>
                    <a:pt x="203" y="225"/>
                  </a:lnTo>
                  <a:lnTo>
                    <a:pt x="204" y="208"/>
                  </a:lnTo>
                  <a:lnTo>
                    <a:pt x="204" y="208"/>
                  </a:lnTo>
                  <a:lnTo>
                    <a:pt x="208" y="194"/>
                  </a:lnTo>
                  <a:lnTo>
                    <a:pt x="213" y="177"/>
                  </a:lnTo>
                  <a:lnTo>
                    <a:pt x="215" y="169"/>
                  </a:lnTo>
                  <a:lnTo>
                    <a:pt x="215" y="163"/>
                  </a:lnTo>
                  <a:lnTo>
                    <a:pt x="213" y="159"/>
                  </a:lnTo>
                  <a:lnTo>
                    <a:pt x="212" y="156"/>
                  </a:lnTo>
                  <a:lnTo>
                    <a:pt x="210" y="156"/>
                  </a:lnTo>
                  <a:lnTo>
                    <a:pt x="210" y="156"/>
                  </a:lnTo>
                  <a:lnTo>
                    <a:pt x="206" y="155"/>
                  </a:lnTo>
                  <a:lnTo>
                    <a:pt x="202" y="154"/>
                  </a:lnTo>
                  <a:lnTo>
                    <a:pt x="198" y="151"/>
                  </a:lnTo>
                  <a:lnTo>
                    <a:pt x="197" y="151"/>
                  </a:lnTo>
                  <a:lnTo>
                    <a:pt x="194" y="152"/>
                  </a:lnTo>
                  <a:lnTo>
                    <a:pt x="189" y="161"/>
                  </a:lnTo>
                  <a:lnTo>
                    <a:pt x="189" y="161"/>
                  </a:lnTo>
                  <a:lnTo>
                    <a:pt x="181" y="178"/>
                  </a:lnTo>
                  <a:lnTo>
                    <a:pt x="172" y="199"/>
                  </a:lnTo>
                  <a:lnTo>
                    <a:pt x="163" y="223"/>
                  </a:lnTo>
                  <a:lnTo>
                    <a:pt x="163" y="223"/>
                  </a:lnTo>
                  <a:lnTo>
                    <a:pt x="160" y="179"/>
                  </a:lnTo>
                  <a:lnTo>
                    <a:pt x="157" y="150"/>
                  </a:lnTo>
                  <a:lnTo>
                    <a:pt x="155" y="139"/>
                  </a:lnTo>
                  <a:lnTo>
                    <a:pt x="154" y="137"/>
                  </a:lnTo>
                  <a:lnTo>
                    <a:pt x="153" y="135"/>
                  </a:lnTo>
                  <a:lnTo>
                    <a:pt x="153" y="135"/>
                  </a:lnTo>
                  <a:lnTo>
                    <a:pt x="150" y="137"/>
                  </a:lnTo>
                  <a:lnTo>
                    <a:pt x="149" y="138"/>
                  </a:lnTo>
                  <a:lnTo>
                    <a:pt x="145" y="143"/>
                  </a:lnTo>
                  <a:lnTo>
                    <a:pt x="142" y="151"/>
                  </a:lnTo>
                  <a:lnTo>
                    <a:pt x="142" y="151"/>
                  </a:lnTo>
                  <a:lnTo>
                    <a:pt x="136" y="150"/>
                  </a:lnTo>
                  <a:lnTo>
                    <a:pt x="131" y="150"/>
                  </a:lnTo>
                  <a:lnTo>
                    <a:pt x="128" y="150"/>
                  </a:lnTo>
                  <a:lnTo>
                    <a:pt x="127" y="151"/>
                  </a:lnTo>
                  <a:lnTo>
                    <a:pt x="127" y="151"/>
                  </a:lnTo>
                  <a:lnTo>
                    <a:pt x="126" y="154"/>
                  </a:lnTo>
                  <a:lnTo>
                    <a:pt x="123" y="160"/>
                  </a:lnTo>
                  <a:lnTo>
                    <a:pt x="120" y="176"/>
                  </a:lnTo>
                  <a:lnTo>
                    <a:pt x="117" y="198"/>
                  </a:lnTo>
                  <a:lnTo>
                    <a:pt x="117" y="198"/>
                  </a:lnTo>
                  <a:lnTo>
                    <a:pt x="111" y="195"/>
                  </a:lnTo>
                  <a:lnTo>
                    <a:pt x="106" y="195"/>
                  </a:lnTo>
                  <a:lnTo>
                    <a:pt x="104" y="196"/>
                  </a:lnTo>
                  <a:lnTo>
                    <a:pt x="101" y="198"/>
                  </a:lnTo>
                  <a:lnTo>
                    <a:pt x="101" y="198"/>
                  </a:lnTo>
                  <a:lnTo>
                    <a:pt x="100" y="201"/>
                  </a:lnTo>
                  <a:lnTo>
                    <a:pt x="99" y="207"/>
                  </a:lnTo>
                  <a:lnTo>
                    <a:pt x="97" y="221"/>
                  </a:lnTo>
                  <a:lnTo>
                    <a:pt x="96" y="265"/>
                  </a:lnTo>
                  <a:lnTo>
                    <a:pt x="96" y="265"/>
                  </a:lnTo>
                  <a:lnTo>
                    <a:pt x="96" y="289"/>
                  </a:lnTo>
                  <a:lnTo>
                    <a:pt x="97" y="310"/>
                  </a:lnTo>
                  <a:lnTo>
                    <a:pt x="99" y="328"/>
                  </a:lnTo>
                  <a:lnTo>
                    <a:pt x="101" y="342"/>
                  </a:lnTo>
                  <a:lnTo>
                    <a:pt x="101" y="342"/>
                  </a:lnTo>
                  <a:lnTo>
                    <a:pt x="105" y="355"/>
                  </a:lnTo>
                  <a:lnTo>
                    <a:pt x="106" y="358"/>
                  </a:lnTo>
                  <a:lnTo>
                    <a:pt x="106" y="358"/>
                  </a:lnTo>
                  <a:lnTo>
                    <a:pt x="24" y="570"/>
                  </a:lnTo>
                  <a:lnTo>
                    <a:pt x="24" y="570"/>
                  </a:lnTo>
                  <a:lnTo>
                    <a:pt x="11" y="602"/>
                  </a:lnTo>
                  <a:lnTo>
                    <a:pt x="6" y="618"/>
                  </a:lnTo>
                  <a:lnTo>
                    <a:pt x="2" y="631"/>
                  </a:lnTo>
                  <a:lnTo>
                    <a:pt x="0" y="643"/>
                  </a:lnTo>
                  <a:lnTo>
                    <a:pt x="2" y="653"/>
                  </a:lnTo>
                  <a:lnTo>
                    <a:pt x="3" y="658"/>
                  </a:lnTo>
                  <a:lnTo>
                    <a:pt x="6" y="662"/>
                  </a:lnTo>
                  <a:lnTo>
                    <a:pt x="9" y="666"/>
                  </a:lnTo>
                  <a:lnTo>
                    <a:pt x="13" y="668"/>
                  </a:lnTo>
                  <a:lnTo>
                    <a:pt x="13" y="668"/>
                  </a:lnTo>
                  <a:lnTo>
                    <a:pt x="18" y="671"/>
                  </a:lnTo>
                  <a:lnTo>
                    <a:pt x="26" y="671"/>
                  </a:lnTo>
                  <a:lnTo>
                    <a:pt x="34" y="671"/>
                  </a:lnTo>
                  <a:lnTo>
                    <a:pt x="43" y="668"/>
                  </a:lnTo>
                  <a:lnTo>
                    <a:pt x="64" y="662"/>
                  </a:lnTo>
                  <a:lnTo>
                    <a:pt x="86" y="653"/>
                  </a:lnTo>
                  <a:lnTo>
                    <a:pt x="105" y="644"/>
                  </a:lnTo>
                  <a:lnTo>
                    <a:pt x="122" y="636"/>
                  </a:lnTo>
                  <a:lnTo>
                    <a:pt x="137" y="627"/>
                  </a:lnTo>
                  <a:lnTo>
                    <a:pt x="137" y="627"/>
                  </a:lnTo>
                  <a:lnTo>
                    <a:pt x="140" y="718"/>
                  </a:lnTo>
                  <a:lnTo>
                    <a:pt x="140" y="791"/>
                  </a:lnTo>
                  <a:lnTo>
                    <a:pt x="139" y="821"/>
                  </a:lnTo>
                  <a:lnTo>
                    <a:pt x="137" y="844"/>
                  </a:lnTo>
                  <a:lnTo>
                    <a:pt x="137" y="844"/>
                  </a:lnTo>
                  <a:lnTo>
                    <a:pt x="132" y="886"/>
                  </a:lnTo>
                  <a:lnTo>
                    <a:pt x="124" y="932"/>
                  </a:lnTo>
                  <a:lnTo>
                    <a:pt x="111" y="1015"/>
                  </a:lnTo>
                  <a:lnTo>
                    <a:pt x="111" y="1015"/>
                  </a:lnTo>
                  <a:lnTo>
                    <a:pt x="110" y="1031"/>
                  </a:lnTo>
                  <a:lnTo>
                    <a:pt x="111" y="1046"/>
                  </a:lnTo>
                  <a:lnTo>
                    <a:pt x="114" y="1062"/>
                  </a:lnTo>
                  <a:lnTo>
                    <a:pt x="119" y="1077"/>
                  </a:lnTo>
                  <a:lnTo>
                    <a:pt x="127" y="1092"/>
                  </a:lnTo>
                  <a:lnTo>
                    <a:pt x="137" y="1105"/>
                  </a:lnTo>
                  <a:lnTo>
                    <a:pt x="142" y="1111"/>
                  </a:lnTo>
                  <a:lnTo>
                    <a:pt x="149" y="1116"/>
                  </a:lnTo>
                  <a:lnTo>
                    <a:pt x="155" y="1120"/>
                  </a:lnTo>
                  <a:lnTo>
                    <a:pt x="163" y="1124"/>
                  </a:lnTo>
                  <a:lnTo>
                    <a:pt x="163" y="1124"/>
                  </a:lnTo>
                  <a:lnTo>
                    <a:pt x="173" y="1128"/>
                  </a:lnTo>
                  <a:lnTo>
                    <a:pt x="189" y="1132"/>
                  </a:lnTo>
                  <a:lnTo>
                    <a:pt x="232" y="1142"/>
                  </a:lnTo>
                  <a:lnTo>
                    <a:pt x="286" y="1152"/>
                  </a:lnTo>
                  <a:lnTo>
                    <a:pt x="344" y="1164"/>
                  </a:lnTo>
                  <a:lnTo>
                    <a:pt x="452" y="1182"/>
                  </a:lnTo>
                  <a:lnTo>
                    <a:pt x="509" y="1191"/>
                  </a:lnTo>
                  <a:lnTo>
                    <a:pt x="509" y="1191"/>
                  </a:lnTo>
                  <a:lnTo>
                    <a:pt x="526" y="1192"/>
                  </a:lnTo>
                  <a:lnTo>
                    <a:pt x="543" y="1196"/>
                  </a:lnTo>
                  <a:lnTo>
                    <a:pt x="550" y="1199"/>
                  </a:lnTo>
                  <a:lnTo>
                    <a:pt x="556" y="1202"/>
                  </a:lnTo>
                  <a:lnTo>
                    <a:pt x="560" y="1204"/>
                  </a:lnTo>
                  <a:lnTo>
                    <a:pt x="561" y="1207"/>
                  </a:lnTo>
                  <a:lnTo>
                    <a:pt x="561" y="1207"/>
                  </a:lnTo>
                  <a:lnTo>
                    <a:pt x="571" y="1314"/>
                  </a:lnTo>
                  <a:lnTo>
                    <a:pt x="579" y="1390"/>
                  </a:lnTo>
                  <a:lnTo>
                    <a:pt x="580" y="1420"/>
                  </a:lnTo>
                  <a:lnTo>
                    <a:pt x="581" y="1440"/>
                  </a:lnTo>
                  <a:lnTo>
                    <a:pt x="581" y="1440"/>
                  </a:lnTo>
                  <a:lnTo>
                    <a:pt x="580" y="1465"/>
                  </a:lnTo>
                  <a:lnTo>
                    <a:pt x="579" y="1490"/>
                  </a:lnTo>
                  <a:lnTo>
                    <a:pt x="576" y="1517"/>
                  </a:lnTo>
                  <a:lnTo>
                    <a:pt x="576" y="1517"/>
                  </a:lnTo>
                  <a:lnTo>
                    <a:pt x="571" y="1526"/>
                  </a:lnTo>
                  <a:lnTo>
                    <a:pt x="567" y="1535"/>
                  </a:lnTo>
                  <a:lnTo>
                    <a:pt x="562" y="1547"/>
                  </a:lnTo>
                  <a:lnTo>
                    <a:pt x="558" y="1559"/>
                  </a:lnTo>
                  <a:lnTo>
                    <a:pt x="556" y="1570"/>
                  </a:lnTo>
                  <a:lnTo>
                    <a:pt x="556" y="1577"/>
                  </a:lnTo>
                  <a:lnTo>
                    <a:pt x="556" y="1582"/>
                  </a:lnTo>
                  <a:lnTo>
                    <a:pt x="558" y="1586"/>
                  </a:lnTo>
                  <a:lnTo>
                    <a:pt x="561" y="1590"/>
                  </a:lnTo>
                  <a:lnTo>
                    <a:pt x="561" y="1590"/>
                  </a:lnTo>
                  <a:lnTo>
                    <a:pt x="569" y="1596"/>
                  </a:lnTo>
                  <a:lnTo>
                    <a:pt x="578" y="1601"/>
                  </a:lnTo>
                  <a:lnTo>
                    <a:pt x="597" y="1612"/>
                  </a:lnTo>
                  <a:lnTo>
                    <a:pt x="616" y="1619"/>
                  </a:lnTo>
                  <a:lnTo>
                    <a:pt x="633" y="1626"/>
                  </a:lnTo>
                  <a:lnTo>
                    <a:pt x="633" y="1626"/>
                  </a:lnTo>
                  <a:lnTo>
                    <a:pt x="654" y="1636"/>
                  </a:lnTo>
                  <a:lnTo>
                    <a:pt x="680" y="1651"/>
                  </a:lnTo>
                  <a:lnTo>
                    <a:pt x="704" y="1663"/>
                  </a:lnTo>
                  <a:lnTo>
                    <a:pt x="715" y="1666"/>
                  </a:lnTo>
                  <a:lnTo>
                    <a:pt x="721" y="1667"/>
                  </a:lnTo>
                  <a:lnTo>
                    <a:pt x="721" y="1667"/>
                  </a:lnTo>
                  <a:lnTo>
                    <a:pt x="729" y="1665"/>
                  </a:lnTo>
                  <a:lnTo>
                    <a:pt x="734" y="1661"/>
                  </a:lnTo>
                  <a:lnTo>
                    <a:pt x="738" y="1658"/>
                  </a:lnTo>
                  <a:lnTo>
                    <a:pt x="740" y="1657"/>
                  </a:lnTo>
                  <a:lnTo>
                    <a:pt x="742" y="1657"/>
                  </a:lnTo>
                  <a:lnTo>
                    <a:pt x="742" y="1657"/>
                  </a:lnTo>
                  <a:lnTo>
                    <a:pt x="744" y="1658"/>
                  </a:lnTo>
                  <a:lnTo>
                    <a:pt x="745" y="1661"/>
                  </a:lnTo>
                  <a:lnTo>
                    <a:pt x="747" y="1662"/>
                  </a:lnTo>
                  <a:lnTo>
                    <a:pt x="752" y="1662"/>
                  </a:lnTo>
                  <a:lnTo>
                    <a:pt x="752" y="1662"/>
                  </a:lnTo>
                  <a:lnTo>
                    <a:pt x="757" y="1660"/>
                  </a:lnTo>
                  <a:lnTo>
                    <a:pt x="761" y="1658"/>
                  </a:lnTo>
                  <a:lnTo>
                    <a:pt x="764" y="1657"/>
                  </a:lnTo>
                  <a:lnTo>
                    <a:pt x="767" y="1657"/>
                  </a:lnTo>
                  <a:lnTo>
                    <a:pt x="767" y="1657"/>
                  </a:lnTo>
                  <a:lnTo>
                    <a:pt x="774" y="1657"/>
                  </a:lnTo>
                  <a:lnTo>
                    <a:pt x="783" y="1657"/>
                  </a:lnTo>
                  <a:lnTo>
                    <a:pt x="793" y="1657"/>
                  </a:lnTo>
                  <a:lnTo>
                    <a:pt x="793" y="1657"/>
                  </a:lnTo>
                  <a:lnTo>
                    <a:pt x="800" y="1658"/>
                  </a:lnTo>
                  <a:lnTo>
                    <a:pt x="806" y="1658"/>
                  </a:lnTo>
                  <a:lnTo>
                    <a:pt x="814" y="1657"/>
                  </a:lnTo>
                  <a:lnTo>
                    <a:pt x="814" y="1657"/>
                  </a:lnTo>
                  <a:lnTo>
                    <a:pt x="823" y="1654"/>
                  </a:lnTo>
                  <a:lnTo>
                    <a:pt x="832" y="1651"/>
                  </a:lnTo>
                  <a:lnTo>
                    <a:pt x="835" y="1648"/>
                  </a:lnTo>
                  <a:lnTo>
                    <a:pt x="836" y="1645"/>
                  </a:lnTo>
                  <a:lnTo>
                    <a:pt x="836" y="1641"/>
                  </a:lnTo>
                  <a:lnTo>
                    <a:pt x="835" y="1636"/>
                  </a:lnTo>
                  <a:lnTo>
                    <a:pt x="835" y="1636"/>
                  </a:lnTo>
                  <a:lnTo>
                    <a:pt x="829" y="1629"/>
                  </a:lnTo>
                  <a:lnTo>
                    <a:pt x="823" y="1623"/>
                  </a:lnTo>
                  <a:lnTo>
                    <a:pt x="811" y="1617"/>
                  </a:lnTo>
                  <a:lnTo>
                    <a:pt x="793" y="1605"/>
                  </a:lnTo>
                  <a:lnTo>
                    <a:pt x="793" y="1605"/>
                  </a:lnTo>
                  <a:lnTo>
                    <a:pt x="783" y="1599"/>
                  </a:lnTo>
                  <a:lnTo>
                    <a:pt x="775" y="1595"/>
                  </a:lnTo>
                  <a:lnTo>
                    <a:pt x="764" y="1591"/>
                  </a:lnTo>
                  <a:lnTo>
                    <a:pt x="757" y="1588"/>
                  </a:lnTo>
                  <a:lnTo>
                    <a:pt x="749" y="1585"/>
                  </a:lnTo>
                  <a:lnTo>
                    <a:pt x="739" y="1578"/>
                  </a:lnTo>
                  <a:lnTo>
                    <a:pt x="726" y="1569"/>
                  </a:lnTo>
                  <a:lnTo>
                    <a:pt x="726" y="1569"/>
                  </a:lnTo>
                  <a:lnTo>
                    <a:pt x="713" y="1557"/>
                  </a:lnTo>
                  <a:lnTo>
                    <a:pt x="702" y="1547"/>
                  </a:lnTo>
                  <a:lnTo>
                    <a:pt x="694" y="1538"/>
                  </a:lnTo>
                  <a:lnTo>
                    <a:pt x="687" y="1529"/>
                  </a:lnTo>
                  <a:lnTo>
                    <a:pt x="681" y="1516"/>
                  </a:lnTo>
                  <a:lnTo>
                    <a:pt x="680" y="1512"/>
                  </a:lnTo>
                  <a:lnTo>
                    <a:pt x="680" y="1512"/>
                  </a:lnTo>
                  <a:lnTo>
                    <a:pt x="712" y="1522"/>
                  </a:lnTo>
                  <a:lnTo>
                    <a:pt x="745" y="1533"/>
                  </a:lnTo>
                  <a:lnTo>
                    <a:pt x="783" y="1543"/>
                  </a:lnTo>
                  <a:lnTo>
                    <a:pt x="783" y="1543"/>
                  </a:lnTo>
                  <a:lnTo>
                    <a:pt x="815" y="1550"/>
                  </a:lnTo>
                  <a:lnTo>
                    <a:pt x="838" y="1553"/>
                  </a:lnTo>
                  <a:lnTo>
                    <a:pt x="853" y="1553"/>
                  </a:lnTo>
                  <a:lnTo>
                    <a:pt x="860" y="1553"/>
                  </a:lnTo>
                  <a:lnTo>
                    <a:pt x="860" y="1553"/>
                  </a:lnTo>
                  <a:lnTo>
                    <a:pt x="868" y="1553"/>
                  </a:lnTo>
                  <a:lnTo>
                    <a:pt x="880" y="1551"/>
                  </a:lnTo>
                  <a:lnTo>
                    <a:pt x="885" y="1550"/>
                  </a:lnTo>
                  <a:lnTo>
                    <a:pt x="889" y="1547"/>
                  </a:lnTo>
                  <a:lnTo>
                    <a:pt x="891" y="1543"/>
                  </a:lnTo>
                  <a:lnTo>
                    <a:pt x="891" y="1538"/>
                  </a:lnTo>
                  <a:lnTo>
                    <a:pt x="891" y="1538"/>
                  </a:lnTo>
                  <a:lnTo>
                    <a:pt x="890" y="1533"/>
                  </a:lnTo>
                  <a:lnTo>
                    <a:pt x="888" y="1529"/>
                  </a:lnTo>
                  <a:lnTo>
                    <a:pt x="884" y="1525"/>
                  </a:lnTo>
                  <a:lnTo>
                    <a:pt x="880" y="1522"/>
                  </a:lnTo>
                  <a:lnTo>
                    <a:pt x="871" y="1520"/>
                  </a:lnTo>
                  <a:lnTo>
                    <a:pt x="860" y="1517"/>
                  </a:lnTo>
                  <a:lnTo>
                    <a:pt x="860" y="1517"/>
                  </a:lnTo>
                  <a:lnTo>
                    <a:pt x="854" y="1515"/>
                  </a:lnTo>
                  <a:lnTo>
                    <a:pt x="844" y="1511"/>
                  </a:lnTo>
                  <a:lnTo>
                    <a:pt x="818" y="1498"/>
                  </a:lnTo>
                  <a:lnTo>
                    <a:pt x="791" y="1482"/>
                  </a:lnTo>
                  <a:lnTo>
                    <a:pt x="778" y="1473"/>
                  </a:lnTo>
                  <a:lnTo>
                    <a:pt x="767" y="1465"/>
                  </a:lnTo>
                  <a:lnTo>
                    <a:pt x="767" y="1465"/>
                  </a:lnTo>
                  <a:lnTo>
                    <a:pt x="758" y="1456"/>
                  </a:lnTo>
                  <a:lnTo>
                    <a:pt x="749" y="1446"/>
                  </a:lnTo>
                  <a:lnTo>
                    <a:pt x="742" y="1434"/>
                  </a:lnTo>
                  <a:lnTo>
                    <a:pt x="734" y="1422"/>
                  </a:lnTo>
                  <a:lnTo>
                    <a:pt x="729" y="1409"/>
                  </a:lnTo>
                  <a:lnTo>
                    <a:pt x="724" y="1396"/>
                  </a:lnTo>
                  <a:lnTo>
                    <a:pt x="721" y="1383"/>
                  </a:lnTo>
                  <a:lnTo>
                    <a:pt x="721" y="1372"/>
                  </a:lnTo>
                  <a:lnTo>
                    <a:pt x="721" y="1372"/>
                  </a:lnTo>
                  <a:lnTo>
                    <a:pt x="724" y="1356"/>
                  </a:lnTo>
                  <a:lnTo>
                    <a:pt x="730" y="1330"/>
                  </a:lnTo>
                  <a:lnTo>
                    <a:pt x="749" y="1256"/>
                  </a:lnTo>
                  <a:lnTo>
                    <a:pt x="770" y="1177"/>
                  </a:lnTo>
                  <a:lnTo>
                    <a:pt x="778" y="1142"/>
                  </a:lnTo>
                  <a:lnTo>
                    <a:pt x="783" y="1114"/>
                  </a:lnTo>
                  <a:lnTo>
                    <a:pt x="783" y="1114"/>
                  </a:lnTo>
                  <a:lnTo>
                    <a:pt x="787" y="1092"/>
                  </a:lnTo>
                  <a:lnTo>
                    <a:pt x="791" y="1072"/>
                  </a:lnTo>
                  <a:lnTo>
                    <a:pt x="797" y="1042"/>
                  </a:lnTo>
                  <a:lnTo>
                    <a:pt x="798" y="1029"/>
                  </a:lnTo>
                  <a:lnTo>
                    <a:pt x="798" y="1018"/>
                  </a:lnTo>
                  <a:lnTo>
                    <a:pt x="797" y="1006"/>
                  </a:lnTo>
                  <a:lnTo>
                    <a:pt x="793" y="995"/>
                  </a:lnTo>
                  <a:lnTo>
                    <a:pt x="793" y="995"/>
                  </a:lnTo>
                  <a:lnTo>
                    <a:pt x="788" y="983"/>
                  </a:lnTo>
                  <a:lnTo>
                    <a:pt x="782" y="974"/>
                  </a:lnTo>
                  <a:lnTo>
                    <a:pt x="774" y="965"/>
                  </a:lnTo>
                  <a:lnTo>
                    <a:pt x="767" y="956"/>
                  </a:lnTo>
                  <a:lnTo>
                    <a:pt x="760" y="949"/>
                  </a:lnTo>
                  <a:lnTo>
                    <a:pt x="752" y="944"/>
                  </a:lnTo>
                  <a:lnTo>
                    <a:pt x="744" y="940"/>
                  </a:lnTo>
                  <a:lnTo>
                    <a:pt x="736" y="938"/>
                  </a:lnTo>
                  <a:lnTo>
                    <a:pt x="736" y="938"/>
                  </a:lnTo>
                  <a:lnTo>
                    <a:pt x="594" y="907"/>
                  </a:lnTo>
                  <a:lnTo>
                    <a:pt x="468" y="881"/>
                  </a:lnTo>
                  <a:lnTo>
                    <a:pt x="468" y="881"/>
                  </a:lnTo>
                  <a:lnTo>
                    <a:pt x="482" y="797"/>
                  </a:lnTo>
                  <a:lnTo>
                    <a:pt x="495" y="724"/>
                  </a:lnTo>
                  <a:lnTo>
                    <a:pt x="503" y="692"/>
                  </a:lnTo>
                  <a:lnTo>
                    <a:pt x="509" y="663"/>
                  </a:lnTo>
                  <a:lnTo>
                    <a:pt x="509" y="663"/>
                  </a:lnTo>
                  <a:lnTo>
                    <a:pt x="522" y="613"/>
                  </a:lnTo>
                  <a:lnTo>
                    <a:pt x="534" y="566"/>
                  </a:lnTo>
                  <a:lnTo>
                    <a:pt x="541" y="531"/>
                  </a:lnTo>
                  <a:lnTo>
                    <a:pt x="544" y="521"/>
                  </a:lnTo>
                  <a:lnTo>
                    <a:pt x="545" y="518"/>
                  </a:lnTo>
                  <a:lnTo>
                    <a:pt x="545" y="518"/>
                  </a:lnTo>
                  <a:lnTo>
                    <a:pt x="580" y="509"/>
                  </a:lnTo>
                  <a:lnTo>
                    <a:pt x="654" y="487"/>
                  </a:lnTo>
                  <a:lnTo>
                    <a:pt x="731" y="463"/>
                  </a:lnTo>
                  <a:lnTo>
                    <a:pt x="758" y="452"/>
                  </a:lnTo>
                  <a:lnTo>
                    <a:pt x="767" y="449"/>
                  </a:lnTo>
                  <a:lnTo>
                    <a:pt x="773" y="446"/>
                  </a:lnTo>
                  <a:lnTo>
                    <a:pt x="773" y="446"/>
                  </a:lnTo>
                  <a:lnTo>
                    <a:pt x="776" y="441"/>
                  </a:lnTo>
                  <a:lnTo>
                    <a:pt x="783" y="432"/>
                  </a:lnTo>
                  <a:lnTo>
                    <a:pt x="798" y="402"/>
                  </a:lnTo>
                  <a:lnTo>
                    <a:pt x="841" y="319"/>
                  </a:lnTo>
                  <a:lnTo>
                    <a:pt x="880" y="239"/>
                  </a:lnTo>
                  <a:lnTo>
                    <a:pt x="897" y="203"/>
                  </a:lnTo>
                  <a:lnTo>
                    <a:pt x="897" y="203"/>
                  </a:lnTo>
                  <a:lnTo>
                    <a:pt x="899" y="198"/>
                  </a:lnTo>
                  <a:lnTo>
                    <a:pt x="903" y="188"/>
                  </a:lnTo>
                  <a:lnTo>
                    <a:pt x="907" y="172"/>
                  </a:lnTo>
                  <a:lnTo>
                    <a:pt x="907" y="172"/>
                  </a:lnTo>
                  <a:lnTo>
                    <a:pt x="910" y="160"/>
                  </a:lnTo>
                  <a:lnTo>
                    <a:pt x="911" y="144"/>
                  </a:lnTo>
                  <a:lnTo>
                    <a:pt x="913" y="112"/>
                  </a:lnTo>
                  <a:lnTo>
                    <a:pt x="913" y="85"/>
                  </a:lnTo>
                  <a:lnTo>
                    <a:pt x="913" y="77"/>
                  </a:lnTo>
                  <a:lnTo>
                    <a:pt x="912" y="73"/>
                  </a:lnTo>
                  <a:lnTo>
                    <a:pt x="912" y="73"/>
                  </a:lnTo>
                  <a:lnTo>
                    <a:pt x="911" y="71"/>
                  </a:lnTo>
                  <a:lnTo>
                    <a:pt x="908" y="67"/>
                  </a:lnTo>
                  <a:lnTo>
                    <a:pt x="903" y="54"/>
                  </a:lnTo>
                  <a:lnTo>
                    <a:pt x="897" y="32"/>
                  </a:lnTo>
                  <a:lnTo>
                    <a:pt x="897" y="32"/>
                  </a:lnTo>
                  <a:lnTo>
                    <a:pt x="897" y="28"/>
                  </a:lnTo>
                  <a:lnTo>
                    <a:pt x="897" y="22"/>
                  </a:lnTo>
                  <a:lnTo>
                    <a:pt x="895" y="15"/>
                  </a:lnTo>
                  <a:lnTo>
                    <a:pt x="894" y="12"/>
                  </a:lnTo>
                  <a:lnTo>
                    <a:pt x="891" y="11"/>
                  </a:lnTo>
                  <a:lnTo>
                    <a:pt x="891" y="11"/>
                  </a:lnTo>
                  <a:lnTo>
                    <a:pt x="886" y="10"/>
                  </a:lnTo>
                  <a:lnTo>
                    <a:pt x="882" y="9"/>
                  </a:lnTo>
                  <a:lnTo>
                    <a:pt x="879" y="9"/>
                  </a:lnTo>
                  <a:lnTo>
                    <a:pt x="876" y="6"/>
                  </a:lnTo>
                  <a:lnTo>
                    <a:pt x="876" y="6"/>
                  </a:lnTo>
                  <a:lnTo>
                    <a:pt x="876" y="0"/>
                  </a:lnTo>
                  <a:lnTo>
                    <a:pt x="875" y="0"/>
                  </a:lnTo>
                  <a:lnTo>
                    <a:pt x="871" y="1"/>
                  </a:lnTo>
                  <a:lnTo>
                    <a:pt x="871" y="1"/>
                  </a:lnTo>
                  <a:lnTo>
                    <a:pt x="867" y="5"/>
                  </a:lnTo>
                  <a:lnTo>
                    <a:pt x="866" y="9"/>
                  </a:lnTo>
                  <a:lnTo>
                    <a:pt x="863" y="11"/>
                  </a:lnTo>
                  <a:lnTo>
                    <a:pt x="862" y="11"/>
                  </a:lnTo>
                  <a:lnTo>
                    <a:pt x="860" y="11"/>
                  </a:lnTo>
                  <a:lnTo>
                    <a:pt x="860" y="11"/>
                  </a:lnTo>
                  <a:lnTo>
                    <a:pt x="857" y="10"/>
                  </a:lnTo>
                  <a:lnTo>
                    <a:pt x="854" y="10"/>
                  </a:lnTo>
                  <a:lnTo>
                    <a:pt x="853" y="12"/>
                  </a:lnTo>
                  <a:lnTo>
                    <a:pt x="850" y="16"/>
                  </a:lnTo>
                  <a:lnTo>
                    <a:pt x="850" y="16"/>
                  </a:lnTo>
                  <a:lnTo>
                    <a:pt x="849" y="31"/>
                  </a:lnTo>
                  <a:lnTo>
                    <a:pt x="846" y="53"/>
                  </a:lnTo>
                  <a:lnTo>
                    <a:pt x="845" y="84"/>
                  </a:lnTo>
                  <a:lnTo>
                    <a:pt x="845" y="84"/>
                  </a:lnTo>
                  <a:lnTo>
                    <a:pt x="844" y="82"/>
                  </a:lnTo>
                  <a:lnTo>
                    <a:pt x="841" y="82"/>
                  </a:lnTo>
                  <a:lnTo>
                    <a:pt x="838" y="82"/>
                  </a:lnTo>
                  <a:lnTo>
                    <a:pt x="837" y="84"/>
                  </a:lnTo>
                  <a:lnTo>
                    <a:pt x="836" y="85"/>
                  </a:lnTo>
                  <a:lnTo>
                    <a:pt x="835" y="89"/>
                  </a:lnTo>
                  <a:lnTo>
                    <a:pt x="835" y="89"/>
                  </a:lnTo>
                  <a:lnTo>
                    <a:pt x="833" y="102"/>
                  </a:lnTo>
                  <a:lnTo>
                    <a:pt x="833" y="121"/>
                  </a:lnTo>
                  <a:lnTo>
                    <a:pt x="835" y="151"/>
                  </a:lnTo>
                  <a:lnTo>
                    <a:pt x="835" y="182"/>
                  </a:lnTo>
                  <a:lnTo>
                    <a:pt x="835" y="182"/>
                  </a:lnTo>
                  <a:lnTo>
                    <a:pt x="836" y="183"/>
                  </a:lnTo>
                  <a:lnTo>
                    <a:pt x="836" y="186"/>
                  </a:lnTo>
                  <a:lnTo>
                    <a:pt x="835" y="190"/>
                  </a:lnTo>
                  <a:lnTo>
                    <a:pt x="829" y="198"/>
                  </a:lnTo>
                  <a:lnTo>
                    <a:pt x="829" y="198"/>
                  </a:lnTo>
                  <a:lnTo>
                    <a:pt x="820" y="209"/>
                  </a:lnTo>
                  <a:lnTo>
                    <a:pt x="805" y="231"/>
                  </a:lnTo>
                  <a:lnTo>
                    <a:pt x="764" y="292"/>
                  </a:lnTo>
                  <a:lnTo>
                    <a:pt x="705" y="379"/>
                  </a:lnTo>
                  <a:lnTo>
                    <a:pt x="561" y="384"/>
                  </a:lnTo>
                  <a:lnTo>
                    <a:pt x="561" y="384"/>
                  </a:lnTo>
                  <a:lnTo>
                    <a:pt x="532" y="375"/>
                  </a:lnTo>
                  <a:lnTo>
                    <a:pt x="513" y="368"/>
                  </a:lnTo>
                  <a:lnTo>
                    <a:pt x="507" y="366"/>
                  </a:lnTo>
                  <a:lnTo>
                    <a:pt x="504" y="363"/>
                  </a:lnTo>
                  <a:lnTo>
                    <a:pt x="504" y="363"/>
                  </a:lnTo>
                  <a:lnTo>
                    <a:pt x="505" y="359"/>
                  </a:lnTo>
                  <a:lnTo>
                    <a:pt x="508" y="353"/>
                  </a:lnTo>
                  <a:lnTo>
                    <a:pt x="517" y="335"/>
                  </a:lnTo>
                  <a:lnTo>
                    <a:pt x="530" y="311"/>
                  </a:lnTo>
                  <a:lnTo>
                    <a:pt x="530" y="311"/>
                  </a:lnTo>
                  <a:lnTo>
                    <a:pt x="547" y="305"/>
                  </a:lnTo>
                  <a:lnTo>
                    <a:pt x="558" y="300"/>
                  </a:lnTo>
                  <a:lnTo>
                    <a:pt x="566" y="296"/>
                  </a:lnTo>
                  <a:lnTo>
                    <a:pt x="566" y="296"/>
                  </a:lnTo>
                  <a:lnTo>
                    <a:pt x="575" y="280"/>
                  </a:lnTo>
                  <a:lnTo>
                    <a:pt x="591" y="251"/>
                  </a:lnTo>
                  <a:lnTo>
                    <a:pt x="612" y="208"/>
                  </a:lnTo>
                  <a:lnTo>
                    <a:pt x="618" y="161"/>
                  </a:lnTo>
                  <a:lnTo>
                    <a:pt x="618" y="161"/>
                  </a:lnTo>
                  <a:lnTo>
                    <a:pt x="619" y="161"/>
                  </a:lnTo>
                  <a:lnTo>
                    <a:pt x="620" y="160"/>
                  </a:lnTo>
                  <a:lnTo>
                    <a:pt x="620" y="154"/>
                  </a:lnTo>
                  <a:lnTo>
                    <a:pt x="618" y="141"/>
                  </a:lnTo>
                  <a:lnTo>
                    <a:pt x="618" y="141"/>
                  </a:lnTo>
                  <a:lnTo>
                    <a:pt x="612" y="120"/>
                  </a:lnTo>
                  <a:lnTo>
                    <a:pt x="610" y="115"/>
                  </a:lnTo>
                  <a:lnTo>
                    <a:pt x="607" y="110"/>
                  </a:lnTo>
                  <a:lnTo>
                    <a:pt x="607" y="110"/>
                  </a:lnTo>
                  <a:lnTo>
                    <a:pt x="598" y="95"/>
                  </a:lnTo>
                  <a:lnTo>
                    <a:pt x="592" y="89"/>
                  </a:lnTo>
                  <a:lnTo>
                    <a:pt x="561" y="84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75000"/>
                  </a:schemeClr>
                </a:gs>
                <a:gs pos="50000">
                  <a:schemeClr val="accent6">
                    <a:lumMod val="75000"/>
                  </a:schemeClr>
                </a:gs>
                <a:gs pos="100000">
                  <a:srgbClr val="003300"/>
                </a:gs>
              </a:gsLst>
              <a:lin ang="162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" name="Freeform 8">
              <a:extLst>
                <a:ext uri="{FF2B5EF4-FFF2-40B4-BE49-F238E27FC236}">
                  <a16:creationId xmlns:a16="http://schemas.microsoft.com/office/drawing/2014/main" id="{E2204BCD-A968-F160-07E8-0FA2DC341EB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6150" y="975564"/>
              <a:ext cx="106363" cy="85725"/>
            </a:xfrm>
            <a:custGeom>
              <a:avLst/>
              <a:gdLst>
                <a:gd name="T0" fmla="*/ 0 w 67"/>
                <a:gd name="T1" fmla="*/ 15 h 54"/>
                <a:gd name="T2" fmla="*/ 0 w 67"/>
                <a:gd name="T3" fmla="*/ 15 h 54"/>
                <a:gd name="T4" fmla="*/ 0 w 67"/>
                <a:gd name="T5" fmla="*/ 13 h 54"/>
                <a:gd name="T6" fmla="*/ 1 w 67"/>
                <a:gd name="T7" fmla="*/ 10 h 54"/>
                <a:gd name="T8" fmla="*/ 8 w 67"/>
                <a:gd name="T9" fmla="*/ 5 h 54"/>
                <a:gd name="T10" fmla="*/ 11 w 67"/>
                <a:gd name="T11" fmla="*/ 2 h 54"/>
                <a:gd name="T12" fmla="*/ 17 w 67"/>
                <a:gd name="T13" fmla="*/ 0 h 54"/>
                <a:gd name="T14" fmla="*/ 21 w 67"/>
                <a:gd name="T15" fmla="*/ 0 h 54"/>
                <a:gd name="T16" fmla="*/ 26 w 67"/>
                <a:gd name="T17" fmla="*/ 0 h 54"/>
                <a:gd name="T18" fmla="*/ 26 w 67"/>
                <a:gd name="T19" fmla="*/ 0 h 54"/>
                <a:gd name="T20" fmla="*/ 31 w 67"/>
                <a:gd name="T21" fmla="*/ 1 h 54"/>
                <a:gd name="T22" fmla="*/ 37 w 67"/>
                <a:gd name="T23" fmla="*/ 5 h 54"/>
                <a:gd name="T24" fmla="*/ 51 w 67"/>
                <a:gd name="T25" fmla="*/ 14 h 54"/>
                <a:gd name="T26" fmla="*/ 58 w 67"/>
                <a:gd name="T27" fmla="*/ 19 h 54"/>
                <a:gd name="T28" fmla="*/ 63 w 67"/>
                <a:gd name="T29" fmla="*/ 26 h 54"/>
                <a:gd name="T30" fmla="*/ 66 w 67"/>
                <a:gd name="T31" fmla="*/ 31 h 54"/>
                <a:gd name="T32" fmla="*/ 67 w 67"/>
                <a:gd name="T33" fmla="*/ 36 h 54"/>
                <a:gd name="T34" fmla="*/ 67 w 67"/>
                <a:gd name="T35" fmla="*/ 36 h 54"/>
                <a:gd name="T36" fmla="*/ 64 w 67"/>
                <a:gd name="T37" fmla="*/ 45 h 54"/>
                <a:gd name="T38" fmla="*/ 62 w 67"/>
                <a:gd name="T39" fmla="*/ 52 h 54"/>
                <a:gd name="T40" fmla="*/ 59 w 67"/>
                <a:gd name="T41" fmla="*/ 53 h 54"/>
                <a:gd name="T42" fmla="*/ 57 w 67"/>
                <a:gd name="T43" fmla="*/ 54 h 54"/>
                <a:gd name="T44" fmla="*/ 54 w 67"/>
                <a:gd name="T45" fmla="*/ 53 h 54"/>
                <a:gd name="T46" fmla="*/ 51 w 67"/>
                <a:gd name="T47" fmla="*/ 52 h 54"/>
                <a:gd name="T48" fmla="*/ 51 w 67"/>
                <a:gd name="T49" fmla="*/ 52 h 54"/>
                <a:gd name="T50" fmla="*/ 48 w 67"/>
                <a:gd name="T51" fmla="*/ 48 h 54"/>
                <a:gd name="T52" fmla="*/ 44 w 67"/>
                <a:gd name="T53" fmla="*/ 43 h 54"/>
                <a:gd name="T54" fmla="*/ 40 w 67"/>
                <a:gd name="T55" fmla="*/ 37 h 54"/>
                <a:gd name="T56" fmla="*/ 31 w 67"/>
                <a:gd name="T57" fmla="*/ 31 h 54"/>
                <a:gd name="T58" fmla="*/ 31 w 67"/>
                <a:gd name="T59" fmla="*/ 31 h 54"/>
                <a:gd name="T60" fmla="*/ 26 w 67"/>
                <a:gd name="T61" fmla="*/ 28 h 54"/>
                <a:gd name="T62" fmla="*/ 21 w 67"/>
                <a:gd name="T63" fmla="*/ 27 h 54"/>
                <a:gd name="T64" fmla="*/ 11 w 67"/>
                <a:gd name="T65" fmla="*/ 26 h 54"/>
                <a:gd name="T66" fmla="*/ 8 w 67"/>
                <a:gd name="T67" fmla="*/ 24 h 54"/>
                <a:gd name="T68" fmla="*/ 4 w 67"/>
                <a:gd name="T69" fmla="*/ 23 h 54"/>
                <a:gd name="T70" fmla="*/ 1 w 67"/>
                <a:gd name="T71" fmla="*/ 21 h 54"/>
                <a:gd name="T72" fmla="*/ 0 w 67"/>
                <a:gd name="T73" fmla="*/ 15 h 54"/>
                <a:gd name="T74" fmla="*/ 0 w 67"/>
                <a:gd name="T75" fmla="*/ 15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7" h="54">
                  <a:moveTo>
                    <a:pt x="0" y="15"/>
                  </a:moveTo>
                  <a:lnTo>
                    <a:pt x="0" y="15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8" y="5"/>
                  </a:lnTo>
                  <a:lnTo>
                    <a:pt x="11" y="2"/>
                  </a:lnTo>
                  <a:lnTo>
                    <a:pt x="17" y="0"/>
                  </a:lnTo>
                  <a:lnTo>
                    <a:pt x="21" y="0"/>
                  </a:lnTo>
                  <a:lnTo>
                    <a:pt x="26" y="0"/>
                  </a:lnTo>
                  <a:lnTo>
                    <a:pt x="26" y="0"/>
                  </a:lnTo>
                  <a:lnTo>
                    <a:pt x="31" y="1"/>
                  </a:lnTo>
                  <a:lnTo>
                    <a:pt x="37" y="5"/>
                  </a:lnTo>
                  <a:lnTo>
                    <a:pt x="51" y="14"/>
                  </a:lnTo>
                  <a:lnTo>
                    <a:pt x="58" y="19"/>
                  </a:lnTo>
                  <a:lnTo>
                    <a:pt x="63" y="26"/>
                  </a:lnTo>
                  <a:lnTo>
                    <a:pt x="66" y="31"/>
                  </a:lnTo>
                  <a:lnTo>
                    <a:pt x="67" y="36"/>
                  </a:lnTo>
                  <a:lnTo>
                    <a:pt x="67" y="36"/>
                  </a:lnTo>
                  <a:lnTo>
                    <a:pt x="64" y="45"/>
                  </a:lnTo>
                  <a:lnTo>
                    <a:pt x="62" y="52"/>
                  </a:lnTo>
                  <a:lnTo>
                    <a:pt x="59" y="53"/>
                  </a:lnTo>
                  <a:lnTo>
                    <a:pt x="57" y="54"/>
                  </a:lnTo>
                  <a:lnTo>
                    <a:pt x="54" y="53"/>
                  </a:lnTo>
                  <a:lnTo>
                    <a:pt x="51" y="52"/>
                  </a:lnTo>
                  <a:lnTo>
                    <a:pt x="51" y="52"/>
                  </a:lnTo>
                  <a:lnTo>
                    <a:pt x="48" y="48"/>
                  </a:lnTo>
                  <a:lnTo>
                    <a:pt x="44" y="43"/>
                  </a:lnTo>
                  <a:lnTo>
                    <a:pt x="40" y="37"/>
                  </a:lnTo>
                  <a:lnTo>
                    <a:pt x="31" y="31"/>
                  </a:lnTo>
                  <a:lnTo>
                    <a:pt x="31" y="31"/>
                  </a:lnTo>
                  <a:lnTo>
                    <a:pt x="26" y="28"/>
                  </a:lnTo>
                  <a:lnTo>
                    <a:pt x="21" y="27"/>
                  </a:lnTo>
                  <a:lnTo>
                    <a:pt x="11" y="26"/>
                  </a:lnTo>
                  <a:lnTo>
                    <a:pt x="8" y="24"/>
                  </a:lnTo>
                  <a:lnTo>
                    <a:pt x="4" y="23"/>
                  </a:lnTo>
                  <a:lnTo>
                    <a:pt x="1" y="21"/>
                  </a:lnTo>
                  <a:lnTo>
                    <a:pt x="0" y="15"/>
                  </a:lnTo>
                  <a:lnTo>
                    <a:pt x="0" y="15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1E39E2C1-7E20-3670-59F2-3E5F4CBD4EFA}"/>
              </a:ext>
            </a:extLst>
          </p:cNvPr>
          <p:cNvGrpSpPr/>
          <p:nvPr/>
        </p:nvGrpSpPr>
        <p:grpSpPr>
          <a:xfrm>
            <a:off x="4021138" y="3829769"/>
            <a:ext cx="1922462" cy="2510856"/>
            <a:chOff x="4338638" y="1208927"/>
            <a:chExt cx="2173288" cy="2838450"/>
          </a:xfrm>
        </p:grpSpPr>
        <p:sp>
          <p:nvSpPr>
            <p:cNvPr id="17" name="Freeform 12">
              <a:extLst>
                <a:ext uri="{FF2B5EF4-FFF2-40B4-BE49-F238E27FC236}">
                  <a16:creationId xmlns:a16="http://schemas.microsoft.com/office/drawing/2014/main" id="{56A7F4C9-2D7D-BA35-087E-3C4C527EA5FF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8638" y="1208927"/>
              <a:ext cx="2173288" cy="2838450"/>
            </a:xfrm>
            <a:custGeom>
              <a:avLst/>
              <a:gdLst>
                <a:gd name="T0" fmla="*/ 480 w 1369"/>
                <a:gd name="T1" fmla="*/ 3 h 1788"/>
                <a:gd name="T2" fmla="*/ 417 w 1369"/>
                <a:gd name="T3" fmla="*/ 35 h 1788"/>
                <a:gd name="T4" fmla="*/ 393 w 1369"/>
                <a:gd name="T5" fmla="*/ 91 h 1788"/>
                <a:gd name="T6" fmla="*/ 380 w 1369"/>
                <a:gd name="T7" fmla="*/ 145 h 1788"/>
                <a:gd name="T8" fmla="*/ 400 w 1369"/>
                <a:gd name="T9" fmla="*/ 201 h 1788"/>
                <a:gd name="T10" fmla="*/ 446 w 1369"/>
                <a:gd name="T11" fmla="*/ 263 h 1788"/>
                <a:gd name="T12" fmla="*/ 336 w 1369"/>
                <a:gd name="T13" fmla="*/ 417 h 1788"/>
                <a:gd name="T14" fmla="*/ 222 w 1369"/>
                <a:gd name="T15" fmla="*/ 681 h 1788"/>
                <a:gd name="T16" fmla="*/ 41 w 1369"/>
                <a:gd name="T17" fmla="*/ 929 h 1788"/>
                <a:gd name="T18" fmla="*/ 32 w 1369"/>
                <a:gd name="T19" fmla="*/ 956 h 1788"/>
                <a:gd name="T20" fmla="*/ 3 w 1369"/>
                <a:gd name="T21" fmla="*/ 1028 h 1788"/>
                <a:gd name="T22" fmla="*/ 26 w 1369"/>
                <a:gd name="T23" fmla="*/ 1043 h 1788"/>
                <a:gd name="T24" fmla="*/ 13 w 1369"/>
                <a:gd name="T25" fmla="*/ 1109 h 1788"/>
                <a:gd name="T26" fmla="*/ 38 w 1369"/>
                <a:gd name="T27" fmla="*/ 1086 h 1788"/>
                <a:gd name="T28" fmla="*/ 38 w 1369"/>
                <a:gd name="T29" fmla="*/ 1114 h 1788"/>
                <a:gd name="T30" fmla="*/ 70 w 1369"/>
                <a:gd name="T31" fmla="*/ 1081 h 1788"/>
                <a:gd name="T32" fmla="*/ 93 w 1369"/>
                <a:gd name="T33" fmla="*/ 1116 h 1788"/>
                <a:gd name="T34" fmla="*/ 109 w 1369"/>
                <a:gd name="T35" fmla="*/ 1064 h 1788"/>
                <a:gd name="T36" fmla="*/ 171 w 1369"/>
                <a:gd name="T37" fmla="*/ 973 h 1788"/>
                <a:gd name="T38" fmla="*/ 347 w 1369"/>
                <a:gd name="T39" fmla="*/ 729 h 1788"/>
                <a:gd name="T40" fmla="*/ 301 w 1369"/>
                <a:gd name="T41" fmla="*/ 993 h 1788"/>
                <a:gd name="T42" fmla="*/ 340 w 1369"/>
                <a:gd name="T43" fmla="*/ 1070 h 1788"/>
                <a:gd name="T44" fmla="*/ 480 w 1369"/>
                <a:gd name="T45" fmla="*/ 1597 h 1788"/>
                <a:gd name="T46" fmla="*/ 439 w 1369"/>
                <a:gd name="T47" fmla="*/ 1717 h 1788"/>
                <a:gd name="T48" fmla="*/ 447 w 1369"/>
                <a:gd name="T49" fmla="*/ 1764 h 1788"/>
                <a:gd name="T50" fmla="*/ 489 w 1369"/>
                <a:gd name="T51" fmla="*/ 1775 h 1788"/>
                <a:gd name="T52" fmla="*/ 532 w 1369"/>
                <a:gd name="T53" fmla="*/ 1788 h 1788"/>
                <a:gd name="T54" fmla="*/ 568 w 1369"/>
                <a:gd name="T55" fmla="*/ 1770 h 1788"/>
                <a:gd name="T56" fmla="*/ 568 w 1369"/>
                <a:gd name="T57" fmla="*/ 1628 h 1788"/>
                <a:gd name="T58" fmla="*/ 610 w 1369"/>
                <a:gd name="T59" fmla="*/ 1447 h 1788"/>
                <a:gd name="T60" fmla="*/ 660 w 1369"/>
                <a:gd name="T61" fmla="*/ 1160 h 1788"/>
                <a:gd name="T62" fmla="*/ 775 w 1369"/>
                <a:gd name="T63" fmla="*/ 1170 h 1788"/>
                <a:gd name="T64" fmla="*/ 873 w 1369"/>
                <a:gd name="T65" fmla="*/ 1193 h 1788"/>
                <a:gd name="T66" fmla="*/ 904 w 1369"/>
                <a:gd name="T67" fmla="*/ 1574 h 1788"/>
                <a:gd name="T68" fmla="*/ 979 w 1369"/>
                <a:gd name="T69" fmla="*/ 1628 h 1788"/>
                <a:gd name="T70" fmla="*/ 1130 w 1369"/>
                <a:gd name="T71" fmla="*/ 1662 h 1788"/>
                <a:gd name="T72" fmla="*/ 1130 w 1369"/>
                <a:gd name="T73" fmla="*/ 1618 h 1788"/>
                <a:gd name="T74" fmla="*/ 1118 w 1369"/>
                <a:gd name="T75" fmla="*/ 1597 h 1788"/>
                <a:gd name="T76" fmla="*/ 1025 w 1369"/>
                <a:gd name="T77" fmla="*/ 1535 h 1788"/>
                <a:gd name="T78" fmla="*/ 1002 w 1369"/>
                <a:gd name="T79" fmla="*/ 1456 h 1788"/>
                <a:gd name="T80" fmla="*/ 1023 w 1369"/>
                <a:gd name="T81" fmla="*/ 1165 h 1788"/>
                <a:gd name="T82" fmla="*/ 947 w 1369"/>
                <a:gd name="T83" fmla="*/ 968 h 1788"/>
                <a:gd name="T84" fmla="*/ 758 w 1369"/>
                <a:gd name="T85" fmla="*/ 900 h 1788"/>
                <a:gd name="T86" fmla="*/ 719 w 1369"/>
                <a:gd name="T87" fmla="*/ 859 h 1788"/>
                <a:gd name="T88" fmla="*/ 863 w 1369"/>
                <a:gd name="T89" fmla="*/ 661 h 1788"/>
                <a:gd name="T90" fmla="*/ 1215 w 1369"/>
                <a:gd name="T91" fmla="*/ 909 h 1788"/>
                <a:gd name="T92" fmla="*/ 1293 w 1369"/>
                <a:gd name="T93" fmla="*/ 951 h 1788"/>
                <a:gd name="T94" fmla="*/ 1355 w 1369"/>
                <a:gd name="T95" fmla="*/ 945 h 1788"/>
                <a:gd name="T96" fmla="*/ 1291 w 1369"/>
                <a:gd name="T97" fmla="*/ 893 h 1788"/>
                <a:gd name="T98" fmla="*/ 1369 w 1369"/>
                <a:gd name="T99" fmla="*/ 916 h 1788"/>
                <a:gd name="T100" fmla="*/ 1286 w 1369"/>
                <a:gd name="T101" fmla="*/ 852 h 1788"/>
                <a:gd name="T102" fmla="*/ 1276 w 1369"/>
                <a:gd name="T103" fmla="*/ 831 h 1788"/>
                <a:gd name="T104" fmla="*/ 1333 w 1369"/>
                <a:gd name="T105" fmla="*/ 821 h 1788"/>
                <a:gd name="T106" fmla="*/ 1319 w 1369"/>
                <a:gd name="T107" fmla="*/ 800 h 1788"/>
                <a:gd name="T108" fmla="*/ 1214 w 1369"/>
                <a:gd name="T109" fmla="*/ 804 h 1788"/>
                <a:gd name="T110" fmla="*/ 1126 w 1369"/>
                <a:gd name="T111" fmla="*/ 742 h 1788"/>
                <a:gd name="T112" fmla="*/ 901 w 1369"/>
                <a:gd name="T113" fmla="*/ 488 h 1788"/>
                <a:gd name="T114" fmla="*/ 765 w 1369"/>
                <a:gd name="T115" fmla="*/ 351 h 1788"/>
                <a:gd name="T116" fmla="*/ 656 w 1369"/>
                <a:gd name="T117" fmla="*/ 231 h 1788"/>
                <a:gd name="T118" fmla="*/ 651 w 1369"/>
                <a:gd name="T119" fmla="*/ 117 h 1788"/>
                <a:gd name="T120" fmla="*/ 584 w 1369"/>
                <a:gd name="T121" fmla="*/ 39 h 17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369" h="1788">
                  <a:moveTo>
                    <a:pt x="568" y="24"/>
                  </a:moveTo>
                  <a:lnTo>
                    <a:pt x="511" y="3"/>
                  </a:lnTo>
                  <a:lnTo>
                    <a:pt x="511" y="3"/>
                  </a:lnTo>
                  <a:lnTo>
                    <a:pt x="496" y="0"/>
                  </a:lnTo>
                  <a:lnTo>
                    <a:pt x="486" y="0"/>
                  </a:lnTo>
                  <a:lnTo>
                    <a:pt x="482" y="2"/>
                  </a:lnTo>
                  <a:lnTo>
                    <a:pt x="480" y="3"/>
                  </a:lnTo>
                  <a:lnTo>
                    <a:pt x="480" y="3"/>
                  </a:lnTo>
                  <a:lnTo>
                    <a:pt x="479" y="8"/>
                  </a:lnTo>
                  <a:lnTo>
                    <a:pt x="475" y="12"/>
                  </a:lnTo>
                  <a:lnTo>
                    <a:pt x="470" y="18"/>
                  </a:lnTo>
                  <a:lnTo>
                    <a:pt x="470" y="18"/>
                  </a:lnTo>
                  <a:lnTo>
                    <a:pt x="462" y="20"/>
                  </a:lnTo>
                  <a:lnTo>
                    <a:pt x="444" y="25"/>
                  </a:lnTo>
                  <a:lnTo>
                    <a:pt x="425" y="31"/>
                  </a:lnTo>
                  <a:lnTo>
                    <a:pt x="417" y="35"/>
                  </a:lnTo>
                  <a:lnTo>
                    <a:pt x="413" y="39"/>
                  </a:lnTo>
                  <a:lnTo>
                    <a:pt x="413" y="39"/>
                  </a:lnTo>
                  <a:lnTo>
                    <a:pt x="400" y="64"/>
                  </a:lnTo>
                  <a:lnTo>
                    <a:pt x="394" y="77"/>
                  </a:lnTo>
                  <a:lnTo>
                    <a:pt x="393" y="82"/>
                  </a:lnTo>
                  <a:lnTo>
                    <a:pt x="393" y="86"/>
                  </a:lnTo>
                  <a:lnTo>
                    <a:pt x="393" y="86"/>
                  </a:lnTo>
                  <a:lnTo>
                    <a:pt x="393" y="91"/>
                  </a:lnTo>
                  <a:lnTo>
                    <a:pt x="393" y="95"/>
                  </a:lnTo>
                  <a:lnTo>
                    <a:pt x="393" y="100"/>
                  </a:lnTo>
                  <a:lnTo>
                    <a:pt x="393" y="106"/>
                  </a:lnTo>
                  <a:lnTo>
                    <a:pt x="393" y="106"/>
                  </a:lnTo>
                  <a:lnTo>
                    <a:pt x="393" y="112"/>
                  </a:lnTo>
                  <a:lnTo>
                    <a:pt x="390" y="118"/>
                  </a:lnTo>
                  <a:lnTo>
                    <a:pt x="385" y="132"/>
                  </a:lnTo>
                  <a:lnTo>
                    <a:pt x="380" y="145"/>
                  </a:lnTo>
                  <a:lnTo>
                    <a:pt x="377" y="150"/>
                  </a:lnTo>
                  <a:lnTo>
                    <a:pt x="377" y="153"/>
                  </a:lnTo>
                  <a:lnTo>
                    <a:pt x="377" y="153"/>
                  </a:lnTo>
                  <a:lnTo>
                    <a:pt x="382" y="171"/>
                  </a:lnTo>
                  <a:lnTo>
                    <a:pt x="387" y="189"/>
                  </a:lnTo>
                  <a:lnTo>
                    <a:pt x="387" y="189"/>
                  </a:lnTo>
                  <a:lnTo>
                    <a:pt x="393" y="194"/>
                  </a:lnTo>
                  <a:lnTo>
                    <a:pt x="400" y="201"/>
                  </a:lnTo>
                  <a:lnTo>
                    <a:pt x="413" y="210"/>
                  </a:lnTo>
                  <a:lnTo>
                    <a:pt x="418" y="225"/>
                  </a:lnTo>
                  <a:lnTo>
                    <a:pt x="418" y="225"/>
                  </a:lnTo>
                  <a:lnTo>
                    <a:pt x="431" y="242"/>
                  </a:lnTo>
                  <a:lnTo>
                    <a:pt x="440" y="254"/>
                  </a:lnTo>
                  <a:lnTo>
                    <a:pt x="444" y="262"/>
                  </a:lnTo>
                  <a:lnTo>
                    <a:pt x="444" y="262"/>
                  </a:lnTo>
                  <a:lnTo>
                    <a:pt x="446" y="263"/>
                  </a:lnTo>
                  <a:lnTo>
                    <a:pt x="448" y="266"/>
                  </a:lnTo>
                  <a:lnTo>
                    <a:pt x="455" y="271"/>
                  </a:lnTo>
                  <a:lnTo>
                    <a:pt x="465" y="277"/>
                  </a:lnTo>
                  <a:lnTo>
                    <a:pt x="465" y="308"/>
                  </a:lnTo>
                  <a:lnTo>
                    <a:pt x="465" y="308"/>
                  </a:lnTo>
                  <a:lnTo>
                    <a:pt x="402" y="360"/>
                  </a:lnTo>
                  <a:lnTo>
                    <a:pt x="358" y="398"/>
                  </a:lnTo>
                  <a:lnTo>
                    <a:pt x="336" y="417"/>
                  </a:lnTo>
                  <a:lnTo>
                    <a:pt x="336" y="417"/>
                  </a:lnTo>
                  <a:lnTo>
                    <a:pt x="300" y="491"/>
                  </a:lnTo>
                  <a:lnTo>
                    <a:pt x="264" y="572"/>
                  </a:lnTo>
                  <a:lnTo>
                    <a:pt x="264" y="572"/>
                  </a:lnTo>
                  <a:lnTo>
                    <a:pt x="242" y="630"/>
                  </a:lnTo>
                  <a:lnTo>
                    <a:pt x="227" y="664"/>
                  </a:lnTo>
                  <a:lnTo>
                    <a:pt x="222" y="681"/>
                  </a:lnTo>
                  <a:lnTo>
                    <a:pt x="222" y="681"/>
                  </a:lnTo>
                  <a:lnTo>
                    <a:pt x="217" y="693"/>
                  </a:lnTo>
                  <a:lnTo>
                    <a:pt x="204" y="718"/>
                  </a:lnTo>
                  <a:lnTo>
                    <a:pt x="163" y="796"/>
                  </a:lnTo>
                  <a:lnTo>
                    <a:pt x="103" y="909"/>
                  </a:lnTo>
                  <a:lnTo>
                    <a:pt x="103" y="909"/>
                  </a:lnTo>
                  <a:lnTo>
                    <a:pt x="75" y="918"/>
                  </a:lnTo>
                  <a:lnTo>
                    <a:pt x="41" y="929"/>
                  </a:lnTo>
                  <a:lnTo>
                    <a:pt x="41" y="929"/>
                  </a:lnTo>
                  <a:lnTo>
                    <a:pt x="34" y="933"/>
                  </a:lnTo>
                  <a:lnTo>
                    <a:pt x="22" y="940"/>
                  </a:lnTo>
                  <a:lnTo>
                    <a:pt x="17" y="942"/>
                  </a:lnTo>
                  <a:lnTo>
                    <a:pt x="14" y="946"/>
                  </a:lnTo>
                  <a:lnTo>
                    <a:pt x="13" y="949"/>
                  </a:lnTo>
                  <a:lnTo>
                    <a:pt x="16" y="950"/>
                  </a:lnTo>
                  <a:lnTo>
                    <a:pt x="16" y="950"/>
                  </a:lnTo>
                  <a:lnTo>
                    <a:pt x="32" y="956"/>
                  </a:lnTo>
                  <a:lnTo>
                    <a:pt x="41" y="960"/>
                  </a:lnTo>
                  <a:lnTo>
                    <a:pt x="41" y="960"/>
                  </a:lnTo>
                  <a:lnTo>
                    <a:pt x="31" y="975"/>
                  </a:lnTo>
                  <a:lnTo>
                    <a:pt x="22" y="988"/>
                  </a:lnTo>
                  <a:lnTo>
                    <a:pt x="16" y="1002"/>
                  </a:lnTo>
                  <a:lnTo>
                    <a:pt x="16" y="1002"/>
                  </a:lnTo>
                  <a:lnTo>
                    <a:pt x="9" y="1015"/>
                  </a:lnTo>
                  <a:lnTo>
                    <a:pt x="3" y="1028"/>
                  </a:lnTo>
                  <a:lnTo>
                    <a:pt x="0" y="1033"/>
                  </a:lnTo>
                  <a:lnTo>
                    <a:pt x="0" y="1038"/>
                  </a:lnTo>
                  <a:lnTo>
                    <a:pt x="1" y="1041"/>
                  </a:lnTo>
                  <a:lnTo>
                    <a:pt x="5" y="1043"/>
                  </a:lnTo>
                  <a:lnTo>
                    <a:pt x="5" y="1043"/>
                  </a:lnTo>
                  <a:lnTo>
                    <a:pt x="14" y="1044"/>
                  </a:lnTo>
                  <a:lnTo>
                    <a:pt x="21" y="1044"/>
                  </a:lnTo>
                  <a:lnTo>
                    <a:pt x="26" y="1043"/>
                  </a:lnTo>
                  <a:lnTo>
                    <a:pt x="26" y="1043"/>
                  </a:lnTo>
                  <a:lnTo>
                    <a:pt x="18" y="1063"/>
                  </a:lnTo>
                  <a:lnTo>
                    <a:pt x="13" y="1079"/>
                  </a:lnTo>
                  <a:lnTo>
                    <a:pt x="12" y="1087"/>
                  </a:lnTo>
                  <a:lnTo>
                    <a:pt x="10" y="1095"/>
                  </a:lnTo>
                  <a:lnTo>
                    <a:pt x="10" y="1095"/>
                  </a:lnTo>
                  <a:lnTo>
                    <a:pt x="12" y="1105"/>
                  </a:lnTo>
                  <a:lnTo>
                    <a:pt x="13" y="1109"/>
                  </a:lnTo>
                  <a:lnTo>
                    <a:pt x="14" y="1110"/>
                  </a:lnTo>
                  <a:lnTo>
                    <a:pt x="17" y="1112"/>
                  </a:lnTo>
                  <a:lnTo>
                    <a:pt x="19" y="1112"/>
                  </a:lnTo>
                  <a:lnTo>
                    <a:pt x="22" y="1109"/>
                  </a:lnTo>
                  <a:lnTo>
                    <a:pt x="26" y="1105"/>
                  </a:lnTo>
                  <a:lnTo>
                    <a:pt x="26" y="1105"/>
                  </a:lnTo>
                  <a:lnTo>
                    <a:pt x="32" y="1095"/>
                  </a:lnTo>
                  <a:lnTo>
                    <a:pt x="38" y="1086"/>
                  </a:lnTo>
                  <a:lnTo>
                    <a:pt x="41" y="1074"/>
                  </a:lnTo>
                  <a:lnTo>
                    <a:pt x="41" y="1074"/>
                  </a:lnTo>
                  <a:lnTo>
                    <a:pt x="39" y="1081"/>
                  </a:lnTo>
                  <a:lnTo>
                    <a:pt x="36" y="1096"/>
                  </a:lnTo>
                  <a:lnTo>
                    <a:pt x="35" y="1104"/>
                  </a:lnTo>
                  <a:lnTo>
                    <a:pt x="35" y="1110"/>
                  </a:lnTo>
                  <a:lnTo>
                    <a:pt x="36" y="1113"/>
                  </a:lnTo>
                  <a:lnTo>
                    <a:pt x="38" y="1114"/>
                  </a:lnTo>
                  <a:lnTo>
                    <a:pt x="39" y="1116"/>
                  </a:lnTo>
                  <a:lnTo>
                    <a:pt x="41" y="1116"/>
                  </a:lnTo>
                  <a:lnTo>
                    <a:pt x="41" y="1116"/>
                  </a:lnTo>
                  <a:lnTo>
                    <a:pt x="47" y="1113"/>
                  </a:lnTo>
                  <a:lnTo>
                    <a:pt x="53" y="1108"/>
                  </a:lnTo>
                  <a:lnTo>
                    <a:pt x="58" y="1101"/>
                  </a:lnTo>
                  <a:lnTo>
                    <a:pt x="63" y="1094"/>
                  </a:lnTo>
                  <a:lnTo>
                    <a:pt x="70" y="1081"/>
                  </a:lnTo>
                  <a:lnTo>
                    <a:pt x="72" y="1074"/>
                  </a:lnTo>
                  <a:lnTo>
                    <a:pt x="72" y="1074"/>
                  </a:lnTo>
                  <a:lnTo>
                    <a:pt x="80" y="1096"/>
                  </a:lnTo>
                  <a:lnTo>
                    <a:pt x="87" y="1112"/>
                  </a:lnTo>
                  <a:lnTo>
                    <a:pt x="90" y="1116"/>
                  </a:lnTo>
                  <a:lnTo>
                    <a:pt x="92" y="1116"/>
                  </a:lnTo>
                  <a:lnTo>
                    <a:pt x="93" y="1116"/>
                  </a:lnTo>
                  <a:lnTo>
                    <a:pt x="93" y="1116"/>
                  </a:lnTo>
                  <a:lnTo>
                    <a:pt x="96" y="1112"/>
                  </a:lnTo>
                  <a:lnTo>
                    <a:pt x="97" y="1105"/>
                  </a:lnTo>
                  <a:lnTo>
                    <a:pt x="99" y="1087"/>
                  </a:lnTo>
                  <a:lnTo>
                    <a:pt x="101" y="1079"/>
                  </a:lnTo>
                  <a:lnTo>
                    <a:pt x="102" y="1072"/>
                  </a:lnTo>
                  <a:lnTo>
                    <a:pt x="105" y="1066"/>
                  </a:lnTo>
                  <a:lnTo>
                    <a:pt x="107" y="1064"/>
                  </a:lnTo>
                  <a:lnTo>
                    <a:pt x="109" y="1064"/>
                  </a:lnTo>
                  <a:lnTo>
                    <a:pt x="109" y="1064"/>
                  </a:lnTo>
                  <a:lnTo>
                    <a:pt x="114" y="1063"/>
                  </a:lnTo>
                  <a:lnTo>
                    <a:pt x="120" y="1059"/>
                  </a:lnTo>
                  <a:lnTo>
                    <a:pt x="136" y="1046"/>
                  </a:lnTo>
                  <a:lnTo>
                    <a:pt x="155" y="1028"/>
                  </a:lnTo>
                  <a:lnTo>
                    <a:pt x="155" y="1028"/>
                  </a:lnTo>
                  <a:lnTo>
                    <a:pt x="164" y="997"/>
                  </a:lnTo>
                  <a:lnTo>
                    <a:pt x="171" y="973"/>
                  </a:lnTo>
                  <a:lnTo>
                    <a:pt x="173" y="966"/>
                  </a:lnTo>
                  <a:lnTo>
                    <a:pt x="176" y="960"/>
                  </a:lnTo>
                  <a:lnTo>
                    <a:pt x="176" y="960"/>
                  </a:lnTo>
                  <a:lnTo>
                    <a:pt x="240" y="862"/>
                  </a:lnTo>
                  <a:lnTo>
                    <a:pt x="300" y="769"/>
                  </a:lnTo>
                  <a:lnTo>
                    <a:pt x="351" y="696"/>
                  </a:lnTo>
                  <a:lnTo>
                    <a:pt x="351" y="696"/>
                  </a:lnTo>
                  <a:lnTo>
                    <a:pt x="347" y="729"/>
                  </a:lnTo>
                  <a:lnTo>
                    <a:pt x="344" y="753"/>
                  </a:lnTo>
                  <a:lnTo>
                    <a:pt x="341" y="769"/>
                  </a:lnTo>
                  <a:lnTo>
                    <a:pt x="341" y="769"/>
                  </a:lnTo>
                  <a:lnTo>
                    <a:pt x="333" y="805"/>
                  </a:lnTo>
                  <a:lnTo>
                    <a:pt x="319" y="879"/>
                  </a:lnTo>
                  <a:lnTo>
                    <a:pt x="311" y="920"/>
                  </a:lnTo>
                  <a:lnTo>
                    <a:pt x="305" y="959"/>
                  </a:lnTo>
                  <a:lnTo>
                    <a:pt x="301" y="993"/>
                  </a:lnTo>
                  <a:lnTo>
                    <a:pt x="300" y="1017"/>
                  </a:lnTo>
                  <a:lnTo>
                    <a:pt x="300" y="1017"/>
                  </a:lnTo>
                  <a:lnTo>
                    <a:pt x="300" y="1022"/>
                  </a:lnTo>
                  <a:lnTo>
                    <a:pt x="302" y="1026"/>
                  </a:lnTo>
                  <a:lnTo>
                    <a:pt x="307" y="1037"/>
                  </a:lnTo>
                  <a:lnTo>
                    <a:pt x="316" y="1047"/>
                  </a:lnTo>
                  <a:lnTo>
                    <a:pt x="327" y="1059"/>
                  </a:lnTo>
                  <a:lnTo>
                    <a:pt x="340" y="1070"/>
                  </a:lnTo>
                  <a:lnTo>
                    <a:pt x="354" y="1081"/>
                  </a:lnTo>
                  <a:lnTo>
                    <a:pt x="385" y="1103"/>
                  </a:lnTo>
                  <a:lnTo>
                    <a:pt x="417" y="1122"/>
                  </a:lnTo>
                  <a:lnTo>
                    <a:pt x="444" y="1138"/>
                  </a:lnTo>
                  <a:lnTo>
                    <a:pt x="470" y="1152"/>
                  </a:lnTo>
                  <a:lnTo>
                    <a:pt x="470" y="1152"/>
                  </a:lnTo>
                  <a:lnTo>
                    <a:pt x="480" y="1597"/>
                  </a:lnTo>
                  <a:lnTo>
                    <a:pt x="480" y="1597"/>
                  </a:lnTo>
                  <a:lnTo>
                    <a:pt x="479" y="1610"/>
                  </a:lnTo>
                  <a:lnTo>
                    <a:pt x="475" y="1624"/>
                  </a:lnTo>
                  <a:lnTo>
                    <a:pt x="470" y="1638"/>
                  </a:lnTo>
                  <a:lnTo>
                    <a:pt x="465" y="1649"/>
                  </a:lnTo>
                  <a:lnTo>
                    <a:pt x="465" y="1649"/>
                  </a:lnTo>
                  <a:lnTo>
                    <a:pt x="456" y="1668"/>
                  </a:lnTo>
                  <a:lnTo>
                    <a:pt x="444" y="1700"/>
                  </a:lnTo>
                  <a:lnTo>
                    <a:pt x="439" y="1717"/>
                  </a:lnTo>
                  <a:lnTo>
                    <a:pt x="435" y="1733"/>
                  </a:lnTo>
                  <a:lnTo>
                    <a:pt x="433" y="1744"/>
                  </a:lnTo>
                  <a:lnTo>
                    <a:pt x="433" y="1750"/>
                  </a:lnTo>
                  <a:lnTo>
                    <a:pt x="434" y="1752"/>
                  </a:lnTo>
                  <a:lnTo>
                    <a:pt x="434" y="1752"/>
                  </a:lnTo>
                  <a:lnTo>
                    <a:pt x="437" y="1756"/>
                  </a:lnTo>
                  <a:lnTo>
                    <a:pt x="440" y="1760"/>
                  </a:lnTo>
                  <a:lnTo>
                    <a:pt x="447" y="1764"/>
                  </a:lnTo>
                  <a:lnTo>
                    <a:pt x="452" y="1766"/>
                  </a:lnTo>
                  <a:lnTo>
                    <a:pt x="455" y="1768"/>
                  </a:lnTo>
                  <a:lnTo>
                    <a:pt x="455" y="1768"/>
                  </a:lnTo>
                  <a:lnTo>
                    <a:pt x="464" y="1769"/>
                  </a:lnTo>
                  <a:lnTo>
                    <a:pt x="473" y="1770"/>
                  </a:lnTo>
                  <a:lnTo>
                    <a:pt x="480" y="1773"/>
                  </a:lnTo>
                  <a:lnTo>
                    <a:pt x="480" y="1773"/>
                  </a:lnTo>
                  <a:lnTo>
                    <a:pt x="489" y="1775"/>
                  </a:lnTo>
                  <a:lnTo>
                    <a:pt x="500" y="1777"/>
                  </a:lnTo>
                  <a:lnTo>
                    <a:pt x="511" y="1778"/>
                  </a:lnTo>
                  <a:lnTo>
                    <a:pt x="511" y="1778"/>
                  </a:lnTo>
                  <a:lnTo>
                    <a:pt x="513" y="1779"/>
                  </a:lnTo>
                  <a:lnTo>
                    <a:pt x="517" y="1783"/>
                  </a:lnTo>
                  <a:lnTo>
                    <a:pt x="523" y="1787"/>
                  </a:lnTo>
                  <a:lnTo>
                    <a:pt x="527" y="1788"/>
                  </a:lnTo>
                  <a:lnTo>
                    <a:pt x="532" y="1788"/>
                  </a:lnTo>
                  <a:lnTo>
                    <a:pt x="532" y="1788"/>
                  </a:lnTo>
                  <a:lnTo>
                    <a:pt x="542" y="1787"/>
                  </a:lnTo>
                  <a:lnTo>
                    <a:pt x="551" y="1786"/>
                  </a:lnTo>
                  <a:lnTo>
                    <a:pt x="558" y="1783"/>
                  </a:lnTo>
                  <a:lnTo>
                    <a:pt x="561" y="1781"/>
                  </a:lnTo>
                  <a:lnTo>
                    <a:pt x="563" y="1778"/>
                  </a:lnTo>
                  <a:lnTo>
                    <a:pt x="563" y="1778"/>
                  </a:lnTo>
                  <a:lnTo>
                    <a:pt x="568" y="1770"/>
                  </a:lnTo>
                  <a:lnTo>
                    <a:pt x="573" y="1759"/>
                  </a:lnTo>
                  <a:lnTo>
                    <a:pt x="577" y="1748"/>
                  </a:lnTo>
                  <a:lnTo>
                    <a:pt x="579" y="1742"/>
                  </a:lnTo>
                  <a:lnTo>
                    <a:pt x="579" y="1737"/>
                  </a:lnTo>
                  <a:lnTo>
                    <a:pt x="579" y="1737"/>
                  </a:lnTo>
                  <a:lnTo>
                    <a:pt x="577" y="1715"/>
                  </a:lnTo>
                  <a:lnTo>
                    <a:pt x="573" y="1680"/>
                  </a:lnTo>
                  <a:lnTo>
                    <a:pt x="568" y="1628"/>
                  </a:lnTo>
                  <a:lnTo>
                    <a:pt x="568" y="1628"/>
                  </a:lnTo>
                  <a:lnTo>
                    <a:pt x="568" y="1620"/>
                  </a:lnTo>
                  <a:lnTo>
                    <a:pt x="571" y="1605"/>
                  </a:lnTo>
                  <a:lnTo>
                    <a:pt x="581" y="1557"/>
                  </a:lnTo>
                  <a:lnTo>
                    <a:pt x="595" y="1499"/>
                  </a:lnTo>
                  <a:lnTo>
                    <a:pt x="602" y="1470"/>
                  </a:lnTo>
                  <a:lnTo>
                    <a:pt x="610" y="1447"/>
                  </a:lnTo>
                  <a:lnTo>
                    <a:pt x="610" y="1447"/>
                  </a:lnTo>
                  <a:lnTo>
                    <a:pt x="613" y="1434"/>
                  </a:lnTo>
                  <a:lnTo>
                    <a:pt x="617" y="1417"/>
                  </a:lnTo>
                  <a:lnTo>
                    <a:pt x="624" y="1376"/>
                  </a:lnTo>
                  <a:lnTo>
                    <a:pt x="639" y="1275"/>
                  </a:lnTo>
                  <a:lnTo>
                    <a:pt x="647" y="1227"/>
                  </a:lnTo>
                  <a:lnTo>
                    <a:pt x="654" y="1187"/>
                  </a:lnTo>
                  <a:lnTo>
                    <a:pt x="657" y="1171"/>
                  </a:lnTo>
                  <a:lnTo>
                    <a:pt x="660" y="1160"/>
                  </a:lnTo>
                  <a:lnTo>
                    <a:pt x="664" y="1153"/>
                  </a:lnTo>
                  <a:lnTo>
                    <a:pt x="665" y="1152"/>
                  </a:lnTo>
                  <a:lnTo>
                    <a:pt x="666" y="1152"/>
                  </a:lnTo>
                  <a:lnTo>
                    <a:pt x="666" y="1152"/>
                  </a:lnTo>
                  <a:lnTo>
                    <a:pt x="672" y="1153"/>
                  </a:lnTo>
                  <a:lnTo>
                    <a:pt x="679" y="1156"/>
                  </a:lnTo>
                  <a:lnTo>
                    <a:pt x="705" y="1160"/>
                  </a:lnTo>
                  <a:lnTo>
                    <a:pt x="775" y="1170"/>
                  </a:lnTo>
                  <a:lnTo>
                    <a:pt x="811" y="1175"/>
                  </a:lnTo>
                  <a:lnTo>
                    <a:pt x="842" y="1180"/>
                  </a:lnTo>
                  <a:lnTo>
                    <a:pt x="855" y="1184"/>
                  </a:lnTo>
                  <a:lnTo>
                    <a:pt x="864" y="1187"/>
                  </a:lnTo>
                  <a:lnTo>
                    <a:pt x="870" y="1191"/>
                  </a:lnTo>
                  <a:lnTo>
                    <a:pt x="872" y="1192"/>
                  </a:lnTo>
                  <a:lnTo>
                    <a:pt x="873" y="1193"/>
                  </a:lnTo>
                  <a:lnTo>
                    <a:pt x="873" y="1193"/>
                  </a:lnTo>
                  <a:lnTo>
                    <a:pt x="892" y="1343"/>
                  </a:lnTo>
                  <a:lnTo>
                    <a:pt x="904" y="1446"/>
                  </a:lnTo>
                  <a:lnTo>
                    <a:pt x="908" y="1486"/>
                  </a:lnTo>
                  <a:lnTo>
                    <a:pt x="909" y="1509"/>
                  </a:lnTo>
                  <a:lnTo>
                    <a:pt x="909" y="1509"/>
                  </a:lnTo>
                  <a:lnTo>
                    <a:pt x="907" y="1537"/>
                  </a:lnTo>
                  <a:lnTo>
                    <a:pt x="905" y="1562"/>
                  </a:lnTo>
                  <a:lnTo>
                    <a:pt x="904" y="1574"/>
                  </a:lnTo>
                  <a:lnTo>
                    <a:pt x="904" y="1584"/>
                  </a:lnTo>
                  <a:lnTo>
                    <a:pt x="907" y="1592"/>
                  </a:lnTo>
                  <a:lnTo>
                    <a:pt x="909" y="1597"/>
                  </a:lnTo>
                  <a:lnTo>
                    <a:pt x="909" y="1597"/>
                  </a:lnTo>
                  <a:lnTo>
                    <a:pt x="912" y="1600"/>
                  </a:lnTo>
                  <a:lnTo>
                    <a:pt x="918" y="1602"/>
                  </a:lnTo>
                  <a:lnTo>
                    <a:pt x="934" y="1610"/>
                  </a:lnTo>
                  <a:lnTo>
                    <a:pt x="979" y="1628"/>
                  </a:lnTo>
                  <a:lnTo>
                    <a:pt x="1049" y="1654"/>
                  </a:lnTo>
                  <a:lnTo>
                    <a:pt x="1049" y="1654"/>
                  </a:lnTo>
                  <a:lnTo>
                    <a:pt x="1067" y="1659"/>
                  </a:lnTo>
                  <a:lnTo>
                    <a:pt x="1094" y="1664"/>
                  </a:lnTo>
                  <a:lnTo>
                    <a:pt x="1108" y="1664"/>
                  </a:lnTo>
                  <a:lnTo>
                    <a:pt x="1120" y="1664"/>
                  </a:lnTo>
                  <a:lnTo>
                    <a:pt x="1127" y="1663"/>
                  </a:lnTo>
                  <a:lnTo>
                    <a:pt x="1130" y="1662"/>
                  </a:lnTo>
                  <a:lnTo>
                    <a:pt x="1131" y="1659"/>
                  </a:lnTo>
                  <a:lnTo>
                    <a:pt x="1131" y="1659"/>
                  </a:lnTo>
                  <a:lnTo>
                    <a:pt x="1133" y="1650"/>
                  </a:lnTo>
                  <a:lnTo>
                    <a:pt x="1131" y="1642"/>
                  </a:lnTo>
                  <a:lnTo>
                    <a:pt x="1131" y="1633"/>
                  </a:lnTo>
                  <a:lnTo>
                    <a:pt x="1131" y="1633"/>
                  </a:lnTo>
                  <a:lnTo>
                    <a:pt x="1131" y="1623"/>
                  </a:lnTo>
                  <a:lnTo>
                    <a:pt x="1130" y="1618"/>
                  </a:lnTo>
                  <a:lnTo>
                    <a:pt x="1129" y="1615"/>
                  </a:lnTo>
                  <a:lnTo>
                    <a:pt x="1126" y="1612"/>
                  </a:lnTo>
                  <a:lnTo>
                    <a:pt x="1126" y="1612"/>
                  </a:lnTo>
                  <a:lnTo>
                    <a:pt x="1124" y="1610"/>
                  </a:lnTo>
                  <a:lnTo>
                    <a:pt x="1124" y="1607"/>
                  </a:lnTo>
                  <a:lnTo>
                    <a:pt x="1122" y="1602"/>
                  </a:lnTo>
                  <a:lnTo>
                    <a:pt x="1121" y="1600"/>
                  </a:lnTo>
                  <a:lnTo>
                    <a:pt x="1118" y="1597"/>
                  </a:lnTo>
                  <a:lnTo>
                    <a:pt x="1116" y="1594"/>
                  </a:lnTo>
                  <a:lnTo>
                    <a:pt x="1111" y="1592"/>
                  </a:lnTo>
                  <a:lnTo>
                    <a:pt x="1111" y="1592"/>
                  </a:lnTo>
                  <a:lnTo>
                    <a:pt x="1091" y="1583"/>
                  </a:lnTo>
                  <a:lnTo>
                    <a:pt x="1064" y="1566"/>
                  </a:lnTo>
                  <a:lnTo>
                    <a:pt x="1049" y="1556"/>
                  </a:lnTo>
                  <a:lnTo>
                    <a:pt x="1036" y="1545"/>
                  </a:lnTo>
                  <a:lnTo>
                    <a:pt x="1025" y="1535"/>
                  </a:lnTo>
                  <a:lnTo>
                    <a:pt x="1018" y="1524"/>
                  </a:lnTo>
                  <a:lnTo>
                    <a:pt x="1018" y="1524"/>
                  </a:lnTo>
                  <a:lnTo>
                    <a:pt x="1010" y="1509"/>
                  </a:lnTo>
                  <a:lnTo>
                    <a:pt x="1005" y="1499"/>
                  </a:lnTo>
                  <a:lnTo>
                    <a:pt x="1003" y="1488"/>
                  </a:lnTo>
                  <a:lnTo>
                    <a:pt x="1002" y="1473"/>
                  </a:lnTo>
                  <a:lnTo>
                    <a:pt x="1002" y="1473"/>
                  </a:lnTo>
                  <a:lnTo>
                    <a:pt x="1002" y="1456"/>
                  </a:lnTo>
                  <a:lnTo>
                    <a:pt x="1005" y="1427"/>
                  </a:lnTo>
                  <a:lnTo>
                    <a:pt x="1013" y="1351"/>
                  </a:lnTo>
                  <a:lnTo>
                    <a:pt x="1020" y="1277"/>
                  </a:lnTo>
                  <a:lnTo>
                    <a:pt x="1023" y="1250"/>
                  </a:lnTo>
                  <a:lnTo>
                    <a:pt x="1023" y="1235"/>
                  </a:lnTo>
                  <a:lnTo>
                    <a:pt x="1023" y="1235"/>
                  </a:lnTo>
                  <a:lnTo>
                    <a:pt x="1022" y="1206"/>
                  </a:lnTo>
                  <a:lnTo>
                    <a:pt x="1023" y="1165"/>
                  </a:lnTo>
                  <a:lnTo>
                    <a:pt x="1023" y="1110"/>
                  </a:lnTo>
                  <a:lnTo>
                    <a:pt x="1018" y="1022"/>
                  </a:lnTo>
                  <a:lnTo>
                    <a:pt x="1018" y="1022"/>
                  </a:lnTo>
                  <a:lnTo>
                    <a:pt x="1010" y="1015"/>
                  </a:lnTo>
                  <a:lnTo>
                    <a:pt x="991" y="998"/>
                  </a:lnTo>
                  <a:lnTo>
                    <a:pt x="978" y="988"/>
                  </a:lnTo>
                  <a:lnTo>
                    <a:pt x="962" y="977"/>
                  </a:lnTo>
                  <a:lnTo>
                    <a:pt x="947" y="968"/>
                  </a:lnTo>
                  <a:lnTo>
                    <a:pt x="930" y="960"/>
                  </a:lnTo>
                  <a:lnTo>
                    <a:pt x="930" y="960"/>
                  </a:lnTo>
                  <a:lnTo>
                    <a:pt x="908" y="953"/>
                  </a:lnTo>
                  <a:lnTo>
                    <a:pt x="878" y="944"/>
                  </a:lnTo>
                  <a:lnTo>
                    <a:pt x="843" y="932"/>
                  </a:lnTo>
                  <a:lnTo>
                    <a:pt x="807" y="919"/>
                  </a:lnTo>
                  <a:lnTo>
                    <a:pt x="774" y="906"/>
                  </a:lnTo>
                  <a:lnTo>
                    <a:pt x="758" y="900"/>
                  </a:lnTo>
                  <a:lnTo>
                    <a:pt x="745" y="893"/>
                  </a:lnTo>
                  <a:lnTo>
                    <a:pt x="734" y="887"/>
                  </a:lnTo>
                  <a:lnTo>
                    <a:pt x="726" y="880"/>
                  </a:lnTo>
                  <a:lnTo>
                    <a:pt x="719" y="874"/>
                  </a:lnTo>
                  <a:lnTo>
                    <a:pt x="718" y="870"/>
                  </a:lnTo>
                  <a:lnTo>
                    <a:pt x="718" y="867"/>
                  </a:lnTo>
                  <a:lnTo>
                    <a:pt x="718" y="867"/>
                  </a:lnTo>
                  <a:lnTo>
                    <a:pt x="719" y="859"/>
                  </a:lnTo>
                  <a:lnTo>
                    <a:pt x="722" y="846"/>
                  </a:lnTo>
                  <a:lnTo>
                    <a:pt x="730" y="812"/>
                  </a:lnTo>
                  <a:lnTo>
                    <a:pt x="743" y="769"/>
                  </a:lnTo>
                  <a:lnTo>
                    <a:pt x="757" y="724"/>
                  </a:lnTo>
                  <a:lnTo>
                    <a:pt x="784" y="639"/>
                  </a:lnTo>
                  <a:lnTo>
                    <a:pt x="796" y="603"/>
                  </a:lnTo>
                  <a:lnTo>
                    <a:pt x="796" y="603"/>
                  </a:lnTo>
                  <a:lnTo>
                    <a:pt x="863" y="661"/>
                  </a:lnTo>
                  <a:lnTo>
                    <a:pt x="914" y="703"/>
                  </a:lnTo>
                  <a:lnTo>
                    <a:pt x="934" y="718"/>
                  </a:lnTo>
                  <a:lnTo>
                    <a:pt x="945" y="727"/>
                  </a:lnTo>
                  <a:lnTo>
                    <a:pt x="945" y="727"/>
                  </a:lnTo>
                  <a:lnTo>
                    <a:pt x="1183" y="878"/>
                  </a:lnTo>
                  <a:lnTo>
                    <a:pt x="1183" y="878"/>
                  </a:lnTo>
                  <a:lnTo>
                    <a:pt x="1192" y="887"/>
                  </a:lnTo>
                  <a:lnTo>
                    <a:pt x="1215" y="909"/>
                  </a:lnTo>
                  <a:lnTo>
                    <a:pt x="1228" y="920"/>
                  </a:lnTo>
                  <a:lnTo>
                    <a:pt x="1242" y="932"/>
                  </a:lnTo>
                  <a:lnTo>
                    <a:pt x="1255" y="940"/>
                  </a:lnTo>
                  <a:lnTo>
                    <a:pt x="1260" y="944"/>
                  </a:lnTo>
                  <a:lnTo>
                    <a:pt x="1266" y="945"/>
                  </a:lnTo>
                  <a:lnTo>
                    <a:pt x="1266" y="945"/>
                  </a:lnTo>
                  <a:lnTo>
                    <a:pt x="1282" y="949"/>
                  </a:lnTo>
                  <a:lnTo>
                    <a:pt x="1293" y="951"/>
                  </a:lnTo>
                  <a:lnTo>
                    <a:pt x="1303" y="951"/>
                  </a:lnTo>
                  <a:lnTo>
                    <a:pt x="1312" y="950"/>
                  </a:lnTo>
                  <a:lnTo>
                    <a:pt x="1312" y="950"/>
                  </a:lnTo>
                  <a:lnTo>
                    <a:pt x="1334" y="945"/>
                  </a:lnTo>
                  <a:lnTo>
                    <a:pt x="1342" y="945"/>
                  </a:lnTo>
                  <a:lnTo>
                    <a:pt x="1348" y="945"/>
                  </a:lnTo>
                  <a:lnTo>
                    <a:pt x="1348" y="945"/>
                  </a:lnTo>
                  <a:lnTo>
                    <a:pt x="1355" y="945"/>
                  </a:lnTo>
                  <a:lnTo>
                    <a:pt x="1362" y="942"/>
                  </a:lnTo>
                  <a:lnTo>
                    <a:pt x="1365" y="941"/>
                  </a:lnTo>
                  <a:lnTo>
                    <a:pt x="1366" y="940"/>
                  </a:lnTo>
                  <a:lnTo>
                    <a:pt x="1366" y="937"/>
                  </a:lnTo>
                  <a:lnTo>
                    <a:pt x="1364" y="934"/>
                  </a:lnTo>
                  <a:lnTo>
                    <a:pt x="1364" y="934"/>
                  </a:lnTo>
                  <a:lnTo>
                    <a:pt x="1324" y="911"/>
                  </a:lnTo>
                  <a:lnTo>
                    <a:pt x="1291" y="893"/>
                  </a:lnTo>
                  <a:lnTo>
                    <a:pt x="1291" y="893"/>
                  </a:lnTo>
                  <a:lnTo>
                    <a:pt x="1304" y="898"/>
                  </a:lnTo>
                  <a:lnTo>
                    <a:pt x="1333" y="909"/>
                  </a:lnTo>
                  <a:lnTo>
                    <a:pt x="1347" y="914"/>
                  </a:lnTo>
                  <a:lnTo>
                    <a:pt x="1359" y="918"/>
                  </a:lnTo>
                  <a:lnTo>
                    <a:pt x="1364" y="918"/>
                  </a:lnTo>
                  <a:lnTo>
                    <a:pt x="1368" y="918"/>
                  </a:lnTo>
                  <a:lnTo>
                    <a:pt x="1369" y="916"/>
                  </a:lnTo>
                  <a:lnTo>
                    <a:pt x="1369" y="914"/>
                  </a:lnTo>
                  <a:lnTo>
                    <a:pt x="1369" y="914"/>
                  </a:lnTo>
                  <a:lnTo>
                    <a:pt x="1368" y="911"/>
                  </a:lnTo>
                  <a:lnTo>
                    <a:pt x="1364" y="907"/>
                  </a:lnTo>
                  <a:lnTo>
                    <a:pt x="1353" y="898"/>
                  </a:lnTo>
                  <a:lnTo>
                    <a:pt x="1325" y="878"/>
                  </a:lnTo>
                  <a:lnTo>
                    <a:pt x="1297" y="859"/>
                  </a:lnTo>
                  <a:lnTo>
                    <a:pt x="1286" y="852"/>
                  </a:lnTo>
                  <a:lnTo>
                    <a:pt x="1281" y="846"/>
                  </a:lnTo>
                  <a:lnTo>
                    <a:pt x="1281" y="846"/>
                  </a:lnTo>
                  <a:lnTo>
                    <a:pt x="1276" y="840"/>
                  </a:lnTo>
                  <a:lnTo>
                    <a:pt x="1272" y="835"/>
                  </a:lnTo>
                  <a:lnTo>
                    <a:pt x="1271" y="832"/>
                  </a:lnTo>
                  <a:lnTo>
                    <a:pt x="1271" y="831"/>
                  </a:lnTo>
                  <a:lnTo>
                    <a:pt x="1272" y="831"/>
                  </a:lnTo>
                  <a:lnTo>
                    <a:pt x="1276" y="831"/>
                  </a:lnTo>
                  <a:lnTo>
                    <a:pt x="1276" y="831"/>
                  </a:lnTo>
                  <a:lnTo>
                    <a:pt x="1290" y="831"/>
                  </a:lnTo>
                  <a:lnTo>
                    <a:pt x="1310" y="830"/>
                  </a:lnTo>
                  <a:lnTo>
                    <a:pt x="1319" y="828"/>
                  </a:lnTo>
                  <a:lnTo>
                    <a:pt x="1326" y="827"/>
                  </a:lnTo>
                  <a:lnTo>
                    <a:pt x="1331" y="825"/>
                  </a:lnTo>
                  <a:lnTo>
                    <a:pt x="1333" y="822"/>
                  </a:lnTo>
                  <a:lnTo>
                    <a:pt x="1333" y="821"/>
                  </a:lnTo>
                  <a:lnTo>
                    <a:pt x="1333" y="821"/>
                  </a:lnTo>
                  <a:lnTo>
                    <a:pt x="1333" y="817"/>
                  </a:lnTo>
                  <a:lnTo>
                    <a:pt x="1333" y="813"/>
                  </a:lnTo>
                  <a:lnTo>
                    <a:pt x="1333" y="809"/>
                  </a:lnTo>
                  <a:lnTo>
                    <a:pt x="1333" y="806"/>
                  </a:lnTo>
                  <a:lnTo>
                    <a:pt x="1330" y="804"/>
                  </a:lnTo>
                  <a:lnTo>
                    <a:pt x="1326" y="801"/>
                  </a:lnTo>
                  <a:lnTo>
                    <a:pt x="1319" y="800"/>
                  </a:lnTo>
                  <a:lnTo>
                    <a:pt x="1307" y="800"/>
                  </a:lnTo>
                  <a:lnTo>
                    <a:pt x="1307" y="800"/>
                  </a:lnTo>
                  <a:lnTo>
                    <a:pt x="1264" y="800"/>
                  </a:lnTo>
                  <a:lnTo>
                    <a:pt x="1249" y="799"/>
                  </a:lnTo>
                  <a:lnTo>
                    <a:pt x="1235" y="800"/>
                  </a:lnTo>
                  <a:lnTo>
                    <a:pt x="1235" y="800"/>
                  </a:lnTo>
                  <a:lnTo>
                    <a:pt x="1223" y="803"/>
                  </a:lnTo>
                  <a:lnTo>
                    <a:pt x="1214" y="804"/>
                  </a:lnTo>
                  <a:lnTo>
                    <a:pt x="1209" y="804"/>
                  </a:lnTo>
                  <a:lnTo>
                    <a:pt x="1202" y="803"/>
                  </a:lnTo>
                  <a:lnTo>
                    <a:pt x="1196" y="800"/>
                  </a:lnTo>
                  <a:lnTo>
                    <a:pt x="1188" y="795"/>
                  </a:lnTo>
                  <a:lnTo>
                    <a:pt x="1188" y="795"/>
                  </a:lnTo>
                  <a:lnTo>
                    <a:pt x="1177" y="787"/>
                  </a:lnTo>
                  <a:lnTo>
                    <a:pt x="1162" y="774"/>
                  </a:lnTo>
                  <a:lnTo>
                    <a:pt x="1126" y="742"/>
                  </a:lnTo>
                  <a:lnTo>
                    <a:pt x="1091" y="709"/>
                  </a:lnTo>
                  <a:lnTo>
                    <a:pt x="1069" y="686"/>
                  </a:lnTo>
                  <a:lnTo>
                    <a:pt x="1069" y="686"/>
                  </a:lnTo>
                  <a:lnTo>
                    <a:pt x="1046" y="663"/>
                  </a:lnTo>
                  <a:lnTo>
                    <a:pt x="1011" y="629"/>
                  </a:lnTo>
                  <a:lnTo>
                    <a:pt x="966" y="588"/>
                  </a:lnTo>
                  <a:lnTo>
                    <a:pt x="966" y="588"/>
                  </a:lnTo>
                  <a:lnTo>
                    <a:pt x="901" y="488"/>
                  </a:lnTo>
                  <a:lnTo>
                    <a:pt x="852" y="416"/>
                  </a:lnTo>
                  <a:lnTo>
                    <a:pt x="833" y="390"/>
                  </a:lnTo>
                  <a:lnTo>
                    <a:pt x="821" y="376"/>
                  </a:lnTo>
                  <a:lnTo>
                    <a:pt x="821" y="376"/>
                  </a:lnTo>
                  <a:lnTo>
                    <a:pt x="812" y="369"/>
                  </a:lnTo>
                  <a:lnTo>
                    <a:pt x="798" y="363"/>
                  </a:lnTo>
                  <a:lnTo>
                    <a:pt x="781" y="356"/>
                  </a:lnTo>
                  <a:lnTo>
                    <a:pt x="765" y="351"/>
                  </a:lnTo>
                  <a:lnTo>
                    <a:pt x="734" y="341"/>
                  </a:lnTo>
                  <a:lnTo>
                    <a:pt x="723" y="337"/>
                  </a:lnTo>
                  <a:lnTo>
                    <a:pt x="718" y="334"/>
                  </a:lnTo>
                  <a:lnTo>
                    <a:pt x="718" y="334"/>
                  </a:lnTo>
                  <a:lnTo>
                    <a:pt x="694" y="313"/>
                  </a:lnTo>
                  <a:lnTo>
                    <a:pt x="672" y="298"/>
                  </a:lnTo>
                  <a:lnTo>
                    <a:pt x="656" y="231"/>
                  </a:lnTo>
                  <a:lnTo>
                    <a:pt x="656" y="231"/>
                  </a:lnTo>
                  <a:lnTo>
                    <a:pt x="661" y="215"/>
                  </a:lnTo>
                  <a:lnTo>
                    <a:pt x="665" y="202"/>
                  </a:lnTo>
                  <a:lnTo>
                    <a:pt x="666" y="189"/>
                  </a:lnTo>
                  <a:lnTo>
                    <a:pt x="666" y="189"/>
                  </a:lnTo>
                  <a:lnTo>
                    <a:pt x="665" y="175"/>
                  </a:lnTo>
                  <a:lnTo>
                    <a:pt x="663" y="156"/>
                  </a:lnTo>
                  <a:lnTo>
                    <a:pt x="657" y="135"/>
                  </a:lnTo>
                  <a:lnTo>
                    <a:pt x="651" y="117"/>
                  </a:lnTo>
                  <a:lnTo>
                    <a:pt x="651" y="117"/>
                  </a:lnTo>
                  <a:lnTo>
                    <a:pt x="644" y="103"/>
                  </a:lnTo>
                  <a:lnTo>
                    <a:pt x="637" y="91"/>
                  </a:lnTo>
                  <a:lnTo>
                    <a:pt x="625" y="75"/>
                  </a:lnTo>
                  <a:lnTo>
                    <a:pt x="625" y="75"/>
                  </a:lnTo>
                  <a:lnTo>
                    <a:pt x="616" y="66"/>
                  </a:lnTo>
                  <a:lnTo>
                    <a:pt x="603" y="55"/>
                  </a:lnTo>
                  <a:lnTo>
                    <a:pt x="584" y="39"/>
                  </a:lnTo>
                  <a:lnTo>
                    <a:pt x="568" y="24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75000"/>
                  </a:schemeClr>
                </a:gs>
                <a:gs pos="50000">
                  <a:schemeClr val="accent6">
                    <a:lumMod val="75000"/>
                  </a:schemeClr>
                </a:gs>
                <a:gs pos="100000">
                  <a:srgbClr val="003300"/>
                </a:gs>
              </a:gsLst>
              <a:lin ang="162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" name="Freeform 13">
              <a:extLst>
                <a:ext uri="{FF2B5EF4-FFF2-40B4-BE49-F238E27FC236}">
                  <a16:creationId xmlns:a16="http://schemas.microsoft.com/office/drawing/2014/main" id="{7AA8D63D-D533-28BC-0528-1BE94A644F81}"/>
                </a:ext>
              </a:extLst>
            </p:cNvPr>
            <p:cNvSpPr>
              <a:spLocks/>
            </p:cNvSpPr>
            <p:nvPr/>
          </p:nvSpPr>
          <p:spPr bwMode="auto">
            <a:xfrm>
              <a:off x="5260975" y="1342277"/>
              <a:ext cx="69850" cy="68263"/>
            </a:xfrm>
            <a:custGeom>
              <a:avLst/>
              <a:gdLst>
                <a:gd name="T0" fmla="*/ 13 w 44"/>
                <a:gd name="T1" fmla="*/ 2 h 43"/>
                <a:gd name="T2" fmla="*/ 13 w 44"/>
                <a:gd name="T3" fmla="*/ 2 h 43"/>
                <a:gd name="T4" fmla="*/ 8 w 44"/>
                <a:gd name="T5" fmla="*/ 4 h 43"/>
                <a:gd name="T6" fmla="*/ 4 w 44"/>
                <a:gd name="T7" fmla="*/ 11 h 43"/>
                <a:gd name="T8" fmla="*/ 1 w 44"/>
                <a:gd name="T9" fmla="*/ 17 h 43"/>
                <a:gd name="T10" fmla="*/ 0 w 44"/>
                <a:gd name="T11" fmla="*/ 24 h 43"/>
                <a:gd name="T12" fmla="*/ 1 w 44"/>
                <a:gd name="T13" fmla="*/ 30 h 43"/>
                <a:gd name="T14" fmla="*/ 4 w 44"/>
                <a:gd name="T15" fmla="*/ 37 h 43"/>
                <a:gd name="T16" fmla="*/ 8 w 44"/>
                <a:gd name="T17" fmla="*/ 41 h 43"/>
                <a:gd name="T18" fmla="*/ 11 w 44"/>
                <a:gd name="T19" fmla="*/ 42 h 43"/>
                <a:gd name="T20" fmla="*/ 13 w 44"/>
                <a:gd name="T21" fmla="*/ 43 h 43"/>
                <a:gd name="T22" fmla="*/ 13 w 44"/>
                <a:gd name="T23" fmla="*/ 43 h 43"/>
                <a:gd name="T24" fmla="*/ 25 w 44"/>
                <a:gd name="T25" fmla="*/ 43 h 43"/>
                <a:gd name="T26" fmla="*/ 30 w 44"/>
                <a:gd name="T27" fmla="*/ 42 h 43"/>
                <a:gd name="T28" fmla="*/ 35 w 44"/>
                <a:gd name="T29" fmla="*/ 39 h 43"/>
                <a:gd name="T30" fmla="*/ 39 w 44"/>
                <a:gd name="T31" fmla="*/ 38 h 43"/>
                <a:gd name="T32" fmla="*/ 42 w 44"/>
                <a:gd name="T33" fmla="*/ 34 h 43"/>
                <a:gd name="T34" fmla="*/ 44 w 44"/>
                <a:gd name="T35" fmla="*/ 31 h 43"/>
                <a:gd name="T36" fmla="*/ 44 w 44"/>
                <a:gd name="T37" fmla="*/ 28 h 43"/>
                <a:gd name="T38" fmla="*/ 44 w 44"/>
                <a:gd name="T39" fmla="*/ 28 h 43"/>
                <a:gd name="T40" fmla="*/ 44 w 44"/>
                <a:gd name="T41" fmla="*/ 24 h 43"/>
                <a:gd name="T42" fmla="*/ 42 w 44"/>
                <a:gd name="T43" fmla="*/ 19 h 43"/>
                <a:gd name="T44" fmla="*/ 39 w 44"/>
                <a:gd name="T45" fmla="*/ 13 h 43"/>
                <a:gd name="T46" fmla="*/ 35 w 44"/>
                <a:gd name="T47" fmla="*/ 8 h 43"/>
                <a:gd name="T48" fmla="*/ 30 w 44"/>
                <a:gd name="T49" fmla="*/ 4 h 43"/>
                <a:gd name="T50" fmla="*/ 25 w 44"/>
                <a:gd name="T51" fmla="*/ 2 h 43"/>
                <a:gd name="T52" fmla="*/ 20 w 44"/>
                <a:gd name="T53" fmla="*/ 0 h 43"/>
                <a:gd name="T54" fmla="*/ 13 w 44"/>
                <a:gd name="T55" fmla="*/ 2 h 43"/>
                <a:gd name="T56" fmla="*/ 13 w 44"/>
                <a:gd name="T57" fmla="*/ 2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4" h="43">
                  <a:moveTo>
                    <a:pt x="13" y="2"/>
                  </a:moveTo>
                  <a:lnTo>
                    <a:pt x="13" y="2"/>
                  </a:lnTo>
                  <a:lnTo>
                    <a:pt x="8" y="4"/>
                  </a:lnTo>
                  <a:lnTo>
                    <a:pt x="4" y="11"/>
                  </a:lnTo>
                  <a:lnTo>
                    <a:pt x="1" y="17"/>
                  </a:lnTo>
                  <a:lnTo>
                    <a:pt x="0" y="24"/>
                  </a:lnTo>
                  <a:lnTo>
                    <a:pt x="1" y="30"/>
                  </a:lnTo>
                  <a:lnTo>
                    <a:pt x="4" y="37"/>
                  </a:lnTo>
                  <a:lnTo>
                    <a:pt x="8" y="41"/>
                  </a:lnTo>
                  <a:lnTo>
                    <a:pt x="11" y="42"/>
                  </a:lnTo>
                  <a:lnTo>
                    <a:pt x="13" y="43"/>
                  </a:lnTo>
                  <a:lnTo>
                    <a:pt x="13" y="43"/>
                  </a:lnTo>
                  <a:lnTo>
                    <a:pt x="25" y="43"/>
                  </a:lnTo>
                  <a:lnTo>
                    <a:pt x="30" y="42"/>
                  </a:lnTo>
                  <a:lnTo>
                    <a:pt x="35" y="39"/>
                  </a:lnTo>
                  <a:lnTo>
                    <a:pt x="39" y="38"/>
                  </a:lnTo>
                  <a:lnTo>
                    <a:pt x="42" y="34"/>
                  </a:lnTo>
                  <a:lnTo>
                    <a:pt x="44" y="31"/>
                  </a:lnTo>
                  <a:lnTo>
                    <a:pt x="44" y="28"/>
                  </a:lnTo>
                  <a:lnTo>
                    <a:pt x="44" y="28"/>
                  </a:lnTo>
                  <a:lnTo>
                    <a:pt x="44" y="24"/>
                  </a:lnTo>
                  <a:lnTo>
                    <a:pt x="42" y="19"/>
                  </a:lnTo>
                  <a:lnTo>
                    <a:pt x="39" y="13"/>
                  </a:lnTo>
                  <a:lnTo>
                    <a:pt x="35" y="8"/>
                  </a:lnTo>
                  <a:lnTo>
                    <a:pt x="30" y="4"/>
                  </a:lnTo>
                  <a:lnTo>
                    <a:pt x="25" y="2"/>
                  </a:lnTo>
                  <a:lnTo>
                    <a:pt x="20" y="0"/>
                  </a:lnTo>
                  <a:lnTo>
                    <a:pt x="13" y="2"/>
                  </a:lnTo>
                  <a:lnTo>
                    <a:pt x="13" y="2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79221BFD-C411-869C-4D28-D55DE0C21E1F}"/>
              </a:ext>
            </a:extLst>
          </p:cNvPr>
          <p:cNvGrpSpPr/>
          <p:nvPr/>
        </p:nvGrpSpPr>
        <p:grpSpPr>
          <a:xfrm>
            <a:off x="7264171" y="3829769"/>
            <a:ext cx="1300163" cy="2530006"/>
            <a:chOff x="7248525" y="744537"/>
            <a:chExt cx="1379538" cy="2684463"/>
          </a:xfrm>
        </p:grpSpPr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F3FBF725-5D1D-CF64-868C-8D054C0B6964}"/>
                </a:ext>
              </a:extLst>
            </p:cNvPr>
            <p:cNvSpPr>
              <a:spLocks/>
            </p:cNvSpPr>
            <p:nvPr/>
          </p:nvSpPr>
          <p:spPr bwMode="auto">
            <a:xfrm>
              <a:off x="7248525" y="744537"/>
              <a:ext cx="1379538" cy="2684463"/>
            </a:xfrm>
            <a:custGeom>
              <a:avLst/>
              <a:gdLst>
                <a:gd name="T0" fmla="*/ 426 w 869"/>
                <a:gd name="T1" fmla="*/ 22 h 1691"/>
                <a:gd name="T2" fmla="*/ 390 w 869"/>
                <a:gd name="T3" fmla="*/ 90 h 1691"/>
                <a:gd name="T4" fmla="*/ 393 w 869"/>
                <a:gd name="T5" fmla="*/ 194 h 1691"/>
                <a:gd name="T6" fmla="*/ 336 w 869"/>
                <a:gd name="T7" fmla="*/ 285 h 1691"/>
                <a:gd name="T8" fmla="*/ 233 w 869"/>
                <a:gd name="T9" fmla="*/ 356 h 1691"/>
                <a:gd name="T10" fmla="*/ 96 w 869"/>
                <a:gd name="T11" fmla="*/ 758 h 1691"/>
                <a:gd name="T12" fmla="*/ 26 w 869"/>
                <a:gd name="T13" fmla="*/ 931 h 1691"/>
                <a:gd name="T14" fmla="*/ 2 w 869"/>
                <a:gd name="T15" fmla="*/ 1026 h 1691"/>
                <a:gd name="T16" fmla="*/ 33 w 869"/>
                <a:gd name="T17" fmla="*/ 1078 h 1691"/>
                <a:gd name="T18" fmla="*/ 45 w 869"/>
                <a:gd name="T19" fmla="*/ 1070 h 1691"/>
                <a:gd name="T20" fmla="*/ 60 w 869"/>
                <a:gd name="T21" fmla="*/ 1053 h 1691"/>
                <a:gd name="T22" fmla="*/ 98 w 869"/>
                <a:gd name="T23" fmla="*/ 973 h 1691"/>
                <a:gd name="T24" fmla="*/ 113 w 869"/>
                <a:gd name="T25" fmla="*/ 873 h 1691"/>
                <a:gd name="T26" fmla="*/ 268 w 869"/>
                <a:gd name="T27" fmla="*/ 542 h 1691"/>
                <a:gd name="T28" fmla="*/ 290 w 869"/>
                <a:gd name="T29" fmla="*/ 590 h 1691"/>
                <a:gd name="T30" fmla="*/ 238 w 869"/>
                <a:gd name="T31" fmla="*/ 823 h 1691"/>
                <a:gd name="T32" fmla="*/ 224 w 869"/>
                <a:gd name="T33" fmla="*/ 884 h 1691"/>
                <a:gd name="T34" fmla="*/ 154 w 869"/>
                <a:gd name="T35" fmla="*/ 1107 h 1691"/>
                <a:gd name="T36" fmla="*/ 176 w 869"/>
                <a:gd name="T37" fmla="*/ 1304 h 1691"/>
                <a:gd name="T38" fmla="*/ 209 w 869"/>
                <a:gd name="T39" fmla="*/ 1471 h 1691"/>
                <a:gd name="T40" fmla="*/ 157 w 869"/>
                <a:gd name="T41" fmla="*/ 1560 h 1691"/>
                <a:gd name="T42" fmla="*/ 73 w 869"/>
                <a:gd name="T43" fmla="*/ 1619 h 1691"/>
                <a:gd name="T44" fmla="*/ 93 w 869"/>
                <a:gd name="T45" fmla="*/ 1656 h 1691"/>
                <a:gd name="T46" fmla="*/ 114 w 869"/>
                <a:gd name="T47" fmla="*/ 1666 h 1691"/>
                <a:gd name="T48" fmla="*/ 204 w 869"/>
                <a:gd name="T49" fmla="*/ 1622 h 1691"/>
                <a:gd name="T50" fmla="*/ 279 w 869"/>
                <a:gd name="T51" fmla="*/ 1573 h 1691"/>
                <a:gd name="T52" fmla="*/ 295 w 869"/>
                <a:gd name="T53" fmla="*/ 1470 h 1691"/>
                <a:gd name="T54" fmla="*/ 315 w 869"/>
                <a:gd name="T55" fmla="*/ 1265 h 1691"/>
                <a:gd name="T56" fmla="*/ 352 w 869"/>
                <a:gd name="T57" fmla="*/ 1079 h 1691"/>
                <a:gd name="T58" fmla="*/ 413 w 869"/>
                <a:gd name="T59" fmla="*/ 988 h 1691"/>
                <a:gd name="T60" fmla="*/ 497 w 869"/>
                <a:gd name="T61" fmla="*/ 1159 h 1691"/>
                <a:gd name="T62" fmla="*/ 512 w 869"/>
                <a:gd name="T63" fmla="*/ 1361 h 1691"/>
                <a:gd name="T64" fmla="*/ 512 w 869"/>
                <a:gd name="T65" fmla="*/ 1497 h 1691"/>
                <a:gd name="T66" fmla="*/ 535 w 869"/>
                <a:gd name="T67" fmla="*/ 1602 h 1691"/>
                <a:gd name="T68" fmla="*/ 602 w 869"/>
                <a:gd name="T69" fmla="*/ 1691 h 1691"/>
                <a:gd name="T70" fmla="*/ 643 w 869"/>
                <a:gd name="T71" fmla="*/ 1669 h 1691"/>
                <a:gd name="T72" fmla="*/ 660 w 869"/>
                <a:gd name="T73" fmla="*/ 1652 h 1691"/>
                <a:gd name="T74" fmla="*/ 614 w 869"/>
                <a:gd name="T75" fmla="*/ 1524 h 1691"/>
                <a:gd name="T76" fmla="*/ 625 w 869"/>
                <a:gd name="T77" fmla="*/ 1366 h 1691"/>
                <a:gd name="T78" fmla="*/ 669 w 869"/>
                <a:gd name="T79" fmla="*/ 1113 h 1691"/>
                <a:gd name="T80" fmla="*/ 646 w 869"/>
                <a:gd name="T81" fmla="*/ 798 h 1691"/>
                <a:gd name="T82" fmla="*/ 656 w 869"/>
                <a:gd name="T83" fmla="*/ 559 h 1691"/>
                <a:gd name="T84" fmla="*/ 780 w 869"/>
                <a:gd name="T85" fmla="*/ 898 h 1691"/>
                <a:gd name="T86" fmla="*/ 793 w 869"/>
                <a:gd name="T87" fmla="*/ 986 h 1691"/>
                <a:gd name="T88" fmla="*/ 806 w 869"/>
                <a:gd name="T89" fmla="*/ 1045 h 1691"/>
                <a:gd name="T90" fmla="*/ 815 w 869"/>
                <a:gd name="T91" fmla="*/ 1101 h 1691"/>
                <a:gd name="T92" fmla="*/ 837 w 869"/>
                <a:gd name="T93" fmla="*/ 1107 h 1691"/>
                <a:gd name="T94" fmla="*/ 822 w 869"/>
                <a:gd name="T95" fmla="*/ 1133 h 1691"/>
                <a:gd name="T96" fmla="*/ 860 w 869"/>
                <a:gd name="T97" fmla="*/ 1095 h 1691"/>
                <a:gd name="T98" fmla="*/ 863 w 869"/>
                <a:gd name="T99" fmla="*/ 975 h 1691"/>
                <a:gd name="T100" fmla="*/ 832 w 869"/>
                <a:gd name="T101" fmla="*/ 862 h 1691"/>
                <a:gd name="T102" fmla="*/ 791 w 869"/>
                <a:gd name="T103" fmla="*/ 673 h 1691"/>
                <a:gd name="T104" fmla="*/ 749 w 869"/>
                <a:gd name="T105" fmla="*/ 448 h 1691"/>
                <a:gd name="T106" fmla="*/ 717 w 869"/>
                <a:gd name="T107" fmla="*/ 357 h 1691"/>
                <a:gd name="T108" fmla="*/ 610 w 869"/>
                <a:gd name="T109" fmla="*/ 300 h 1691"/>
                <a:gd name="T110" fmla="*/ 579 w 869"/>
                <a:gd name="T111" fmla="*/ 217 h 1691"/>
                <a:gd name="T112" fmla="*/ 605 w 869"/>
                <a:gd name="T113" fmla="*/ 176 h 1691"/>
                <a:gd name="T114" fmla="*/ 589 w 869"/>
                <a:gd name="T115" fmla="*/ 72 h 1691"/>
                <a:gd name="T116" fmla="*/ 554 w 869"/>
                <a:gd name="T117" fmla="*/ 17 h 1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869" h="1691">
                  <a:moveTo>
                    <a:pt x="506" y="5"/>
                  </a:moveTo>
                  <a:lnTo>
                    <a:pt x="506" y="5"/>
                  </a:lnTo>
                  <a:lnTo>
                    <a:pt x="485" y="9"/>
                  </a:lnTo>
                  <a:lnTo>
                    <a:pt x="450" y="15"/>
                  </a:lnTo>
                  <a:lnTo>
                    <a:pt x="450" y="15"/>
                  </a:lnTo>
                  <a:lnTo>
                    <a:pt x="439" y="17"/>
                  </a:lnTo>
                  <a:lnTo>
                    <a:pt x="433" y="18"/>
                  </a:lnTo>
                  <a:lnTo>
                    <a:pt x="426" y="22"/>
                  </a:lnTo>
                  <a:lnTo>
                    <a:pt x="419" y="31"/>
                  </a:lnTo>
                  <a:lnTo>
                    <a:pt x="419" y="31"/>
                  </a:lnTo>
                  <a:lnTo>
                    <a:pt x="410" y="43"/>
                  </a:lnTo>
                  <a:lnTo>
                    <a:pt x="402" y="54"/>
                  </a:lnTo>
                  <a:lnTo>
                    <a:pt x="397" y="66"/>
                  </a:lnTo>
                  <a:lnTo>
                    <a:pt x="393" y="78"/>
                  </a:lnTo>
                  <a:lnTo>
                    <a:pt x="393" y="78"/>
                  </a:lnTo>
                  <a:lnTo>
                    <a:pt x="390" y="90"/>
                  </a:lnTo>
                  <a:lnTo>
                    <a:pt x="389" y="106"/>
                  </a:lnTo>
                  <a:lnTo>
                    <a:pt x="388" y="134"/>
                  </a:lnTo>
                  <a:lnTo>
                    <a:pt x="388" y="134"/>
                  </a:lnTo>
                  <a:lnTo>
                    <a:pt x="386" y="164"/>
                  </a:lnTo>
                  <a:lnTo>
                    <a:pt x="386" y="177"/>
                  </a:lnTo>
                  <a:lnTo>
                    <a:pt x="388" y="186"/>
                  </a:lnTo>
                  <a:lnTo>
                    <a:pt x="388" y="186"/>
                  </a:lnTo>
                  <a:lnTo>
                    <a:pt x="393" y="194"/>
                  </a:lnTo>
                  <a:lnTo>
                    <a:pt x="402" y="203"/>
                  </a:lnTo>
                  <a:lnTo>
                    <a:pt x="410" y="212"/>
                  </a:lnTo>
                  <a:lnTo>
                    <a:pt x="413" y="217"/>
                  </a:lnTo>
                  <a:lnTo>
                    <a:pt x="413" y="264"/>
                  </a:lnTo>
                  <a:lnTo>
                    <a:pt x="413" y="264"/>
                  </a:lnTo>
                  <a:lnTo>
                    <a:pt x="381" y="273"/>
                  </a:lnTo>
                  <a:lnTo>
                    <a:pt x="336" y="285"/>
                  </a:lnTo>
                  <a:lnTo>
                    <a:pt x="336" y="285"/>
                  </a:lnTo>
                  <a:lnTo>
                    <a:pt x="327" y="287"/>
                  </a:lnTo>
                  <a:lnTo>
                    <a:pt x="314" y="292"/>
                  </a:lnTo>
                  <a:lnTo>
                    <a:pt x="284" y="305"/>
                  </a:lnTo>
                  <a:lnTo>
                    <a:pt x="257" y="318"/>
                  </a:lnTo>
                  <a:lnTo>
                    <a:pt x="243" y="326"/>
                  </a:lnTo>
                  <a:lnTo>
                    <a:pt x="243" y="326"/>
                  </a:lnTo>
                  <a:lnTo>
                    <a:pt x="239" y="335"/>
                  </a:lnTo>
                  <a:lnTo>
                    <a:pt x="233" y="356"/>
                  </a:lnTo>
                  <a:lnTo>
                    <a:pt x="213" y="418"/>
                  </a:lnTo>
                  <a:lnTo>
                    <a:pt x="193" y="485"/>
                  </a:lnTo>
                  <a:lnTo>
                    <a:pt x="181" y="528"/>
                  </a:lnTo>
                  <a:lnTo>
                    <a:pt x="181" y="528"/>
                  </a:lnTo>
                  <a:lnTo>
                    <a:pt x="175" y="546"/>
                  </a:lnTo>
                  <a:lnTo>
                    <a:pt x="164" y="580"/>
                  </a:lnTo>
                  <a:lnTo>
                    <a:pt x="131" y="669"/>
                  </a:lnTo>
                  <a:lnTo>
                    <a:pt x="96" y="758"/>
                  </a:lnTo>
                  <a:lnTo>
                    <a:pt x="82" y="793"/>
                  </a:lnTo>
                  <a:lnTo>
                    <a:pt x="73" y="812"/>
                  </a:lnTo>
                  <a:lnTo>
                    <a:pt x="73" y="812"/>
                  </a:lnTo>
                  <a:lnTo>
                    <a:pt x="66" y="825"/>
                  </a:lnTo>
                  <a:lnTo>
                    <a:pt x="58" y="842"/>
                  </a:lnTo>
                  <a:lnTo>
                    <a:pt x="45" y="880"/>
                  </a:lnTo>
                  <a:lnTo>
                    <a:pt x="26" y="931"/>
                  </a:lnTo>
                  <a:lnTo>
                    <a:pt x="26" y="931"/>
                  </a:lnTo>
                  <a:lnTo>
                    <a:pt x="20" y="946"/>
                  </a:lnTo>
                  <a:lnTo>
                    <a:pt x="11" y="966"/>
                  </a:lnTo>
                  <a:lnTo>
                    <a:pt x="7" y="977"/>
                  </a:lnTo>
                  <a:lnTo>
                    <a:pt x="3" y="988"/>
                  </a:lnTo>
                  <a:lnTo>
                    <a:pt x="0" y="1000"/>
                  </a:lnTo>
                  <a:lnTo>
                    <a:pt x="0" y="1009"/>
                  </a:lnTo>
                  <a:lnTo>
                    <a:pt x="0" y="1009"/>
                  </a:lnTo>
                  <a:lnTo>
                    <a:pt x="2" y="1026"/>
                  </a:lnTo>
                  <a:lnTo>
                    <a:pt x="4" y="1043"/>
                  </a:lnTo>
                  <a:lnTo>
                    <a:pt x="7" y="1051"/>
                  </a:lnTo>
                  <a:lnTo>
                    <a:pt x="8" y="1057"/>
                  </a:lnTo>
                  <a:lnTo>
                    <a:pt x="12" y="1062"/>
                  </a:lnTo>
                  <a:lnTo>
                    <a:pt x="16" y="1066"/>
                  </a:lnTo>
                  <a:lnTo>
                    <a:pt x="16" y="1066"/>
                  </a:lnTo>
                  <a:lnTo>
                    <a:pt x="25" y="1073"/>
                  </a:lnTo>
                  <a:lnTo>
                    <a:pt x="33" y="1078"/>
                  </a:lnTo>
                  <a:lnTo>
                    <a:pt x="36" y="1079"/>
                  </a:lnTo>
                  <a:lnTo>
                    <a:pt x="39" y="1079"/>
                  </a:lnTo>
                  <a:lnTo>
                    <a:pt x="42" y="1079"/>
                  </a:lnTo>
                  <a:lnTo>
                    <a:pt x="42" y="1076"/>
                  </a:lnTo>
                  <a:lnTo>
                    <a:pt x="42" y="1076"/>
                  </a:lnTo>
                  <a:lnTo>
                    <a:pt x="43" y="1073"/>
                  </a:lnTo>
                  <a:lnTo>
                    <a:pt x="44" y="1071"/>
                  </a:lnTo>
                  <a:lnTo>
                    <a:pt x="45" y="1070"/>
                  </a:lnTo>
                  <a:lnTo>
                    <a:pt x="47" y="1066"/>
                  </a:lnTo>
                  <a:lnTo>
                    <a:pt x="47" y="1045"/>
                  </a:lnTo>
                  <a:lnTo>
                    <a:pt x="47" y="1045"/>
                  </a:lnTo>
                  <a:lnTo>
                    <a:pt x="48" y="1048"/>
                  </a:lnTo>
                  <a:lnTo>
                    <a:pt x="52" y="1052"/>
                  </a:lnTo>
                  <a:lnTo>
                    <a:pt x="54" y="1053"/>
                  </a:lnTo>
                  <a:lnTo>
                    <a:pt x="57" y="1054"/>
                  </a:lnTo>
                  <a:lnTo>
                    <a:pt x="60" y="1053"/>
                  </a:lnTo>
                  <a:lnTo>
                    <a:pt x="62" y="1051"/>
                  </a:lnTo>
                  <a:lnTo>
                    <a:pt x="62" y="1051"/>
                  </a:lnTo>
                  <a:lnTo>
                    <a:pt x="71" y="1036"/>
                  </a:lnTo>
                  <a:lnTo>
                    <a:pt x="83" y="1016"/>
                  </a:lnTo>
                  <a:lnTo>
                    <a:pt x="93" y="992"/>
                  </a:lnTo>
                  <a:lnTo>
                    <a:pt x="96" y="982"/>
                  </a:lnTo>
                  <a:lnTo>
                    <a:pt x="98" y="973"/>
                  </a:lnTo>
                  <a:lnTo>
                    <a:pt x="98" y="973"/>
                  </a:lnTo>
                  <a:lnTo>
                    <a:pt x="98" y="964"/>
                  </a:lnTo>
                  <a:lnTo>
                    <a:pt x="98" y="953"/>
                  </a:lnTo>
                  <a:lnTo>
                    <a:pt x="97" y="930"/>
                  </a:lnTo>
                  <a:lnTo>
                    <a:pt x="96" y="910"/>
                  </a:lnTo>
                  <a:lnTo>
                    <a:pt x="96" y="900"/>
                  </a:lnTo>
                  <a:lnTo>
                    <a:pt x="98" y="895"/>
                  </a:lnTo>
                  <a:lnTo>
                    <a:pt x="98" y="895"/>
                  </a:lnTo>
                  <a:lnTo>
                    <a:pt x="113" y="873"/>
                  </a:lnTo>
                  <a:lnTo>
                    <a:pt x="137" y="831"/>
                  </a:lnTo>
                  <a:lnTo>
                    <a:pt x="164" y="784"/>
                  </a:lnTo>
                  <a:lnTo>
                    <a:pt x="186" y="745"/>
                  </a:lnTo>
                  <a:lnTo>
                    <a:pt x="186" y="745"/>
                  </a:lnTo>
                  <a:lnTo>
                    <a:pt x="197" y="723"/>
                  </a:lnTo>
                  <a:lnTo>
                    <a:pt x="209" y="691"/>
                  </a:lnTo>
                  <a:lnTo>
                    <a:pt x="240" y="611"/>
                  </a:lnTo>
                  <a:lnTo>
                    <a:pt x="268" y="542"/>
                  </a:lnTo>
                  <a:lnTo>
                    <a:pt x="277" y="524"/>
                  </a:lnTo>
                  <a:lnTo>
                    <a:pt x="278" y="521"/>
                  </a:lnTo>
                  <a:lnTo>
                    <a:pt x="279" y="521"/>
                  </a:lnTo>
                  <a:lnTo>
                    <a:pt x="279" y="523"/>
                  </a:lnTo>
                  <a:lnTo>
                    <a:pt x="279" y="523"/>
                  </a:lnTo>
                  <a:lnTo>
                    <a:pt x="280" y="534"/>
                  </a:lnTo>
                  <a:lnTo>
                    <a:pt x="283" y="550"/>
                  </a:lnTo>
                  <a:lnTo>
                    <a:pt x="290" y="590"/>
                  </a:lnTo>
                  <a:lnTo>
                    <a:pt x="297" y="630"/>
                  </a:lnTo>
                  <a:lnTo>
                    <a:pt x="300" y="646"/>
                  </a:lnTo>
                  <a:lnTo>
                    <a:pt x="300" y="657"/>
                  </a:lnTo>
                  <a:lnTo>
                    <a:pt x="300" y="657"/>
                  </a:lnTo>
                  <a:lnTo>
                    <a:pt x="297" y="671"/>
                  </a:lnTo>
                  <a:lnTo>
                    <a:pt x="290" y="693"/>
                  </a:lnTo>
                  <a:lnTo>
                    <a:pt x="269" y="749"/>
                  </a:lnTo>
                  <a:lnTo>
                    <a:pt x="238" y="823"/>
                  </a:lnTo>
                  <a:lnTo>
                    <a:pt x="238" y="823"/>
                  </a:lnTo>
                  <a:lnTo>
                    <a:pt x="239" y="824"/>
                  </a:lnTo>
                  <a:lnTo>
                    <a:pt x="240" y="829"/>
                  </a:lnTo>
                  <a:lnTo>
                    <a:pt x="240" y="837"/>
                  </a:lnTo>
                  <a:lnTo>
                    <a:pt x="239" y="842"/>
                  </a:lnTo>
                  <a:lnTo>
                    <a:pt x="238" y="849"/>
                  </a:lnTo>
                  <a:lnTo>
                    <a:pt x="238" y="849"/>
                  </a:lnTo>
                  <a:lnTo>
                    <a:pt x="224" y="884"/>
                  </a:lnTo>
                  <a:lnTo>
                    <a:pt x="197" y="948"/>
                  </a:lnTo>
                  <a:lnTo>
                    <a:pt x="182" y="985"/>
                  </a:lnTo>
                  <a:lnTo>
                    <a:pt x="169" y="1021"/>
                  </a:lnTo>
                  <a:lnTo>
                    <a:pt x="160" y="1054"/>
                  </a:lnTo>
                  <a:lnTo>
                    <a:pt x="157" y="1069"/>
                  </a:lnTo>
                  <a:lnTo>
                    <a:pt x="155" y="1082"/>
                  </a:lnTo>
                  <a:lnTo>
                    <a:pt x="155" y="1082"/>
                  </a:lnTo>
                  <a:lnTo>
                    <a:pt x="154" y="1107"/>
                  </a:lnTo>
                  <a:lnTo>
                    <a:pt x="153" y="1136"/>
                  </a:lnTo>
                  <a:lnTo>
                    <a:pt x="154" y="1166"/>
                  </a:lnTo>
                  <a:lnTo>
                    <a:pt x="157" y="1198"/>
                  </a:lnTo>
                  <a:lnTo>
                    <a:pt x="159" y="1229"/>
                  </a:lnTo>
                  <a:lnTo>
                    <a:pt x="164" y="1258"/>
                  </a:lnTo>
                  <a:lnTo>
                    <a:pt x="169" y="1283"/>
                  </a:lnTo>
                  <a:lnTo>
                    <a:pt x="176" y="1304"/>
                  </a:lnTo>
                  <a:lnTo>
                    <a:pt x="176" y="1304"/>
                  </a:lnTo>
                  <a:lnTo>
                    <a:pt x="190" y="1347"/>
                  </a:lnTo>
                  <a:lnTo>
                    <a:pt x="198" y="1370"/>
                  </a:lnTo>
                  <a:lnTo>
                    <a:pt x="204" y="1395"/>
                  </a:lnTo>
                  <a:lnTo>
                    <a:pt x="209" y="1418"/>
                  </a:lnTo>
                  <a:lnTo>
                    <a:pt x="212" y="1441"/>
                  </a:lnTo>
                  <a:lnTo>
                    <a:pt x="212" y="1452"/>
                  </a:lnTo>
                  <a:lnTo>
                    <a:pt x="211" y="1462"/>
                  </a:lnTo>
                  <a:lnTo>
                    <a:pt x="209" y="1471"/>
                  </a:lnTo>
                  <a:lnTo>
                    <a:pt x="207" y="1480"/>
                  </a:lnTo>
                  <a:lnTo>
                    <a:pt x="207" y="1480"/>
                  </a:lnTo>
                  <a:lnTo>
                    <a:pt x="200" y="1496"/>
                  </a:lnTo>
                  <a:lnTo>
                    <a:pt x="193" y="1511"/>
                  </a:lnTo>
                  <a:lnTo>
                    <a:pt x="184" y="1525"/>
                  </a:lnTo>
                  <a:lnTo>
                    <a:pt x="175" y="1538"/>
                  </a:lnTo>
                  <a:lnTo>
                    <a:pt x="166" y="1550"/>
                  </a:lnTo>
                  <a:lnTo>
                    <a:pt x="157" y="1560"/>
                  </a:lnTo>
                  <a:lnTo>
                    <a:pt x="147" y="1568"/>
                  </a:lnTo>
                  <a:lnTo>
                    <a:pt x="140" y="1573"/>
                  </a:lnTo>
                  <a:lnTo>
                    <a:pt x="140" y="1573"/>
                  </a:lnTo>
                  <a:lnTo>
                    <a:pt x="120" y="1584"/>
                  </a:lnTo>
                  <a:lnTo>
                    <a:pt x="98" y="1598"/>
                  </a:lnTo>
                  <a:lnTo>
                    <a:pt x="80" y="1611"/>
                  </a:lnTo>
                  <a:lnTo>
                    <a:pt x="74" y="1616"/>
                  </a:lnTo>
                  <a:lnTo>
                    <a:pt x="73" y="1619"/>
                  </a:lnTo>
                  <a:lnTo>
                    <a:pt x="73" y="1620"/>
                  </a:lnTo>
                  <a:lnTo>
                    <a:pt x="73" y="1620"/>
                  </a:lnTo>
                  <a:lnTo>
                    <a:pt x="75" y="1629"/>
                  </a:lnTo>
                  <a:lnTo>
                    <a:pt x="78" y="1635"/>
                  </a:lnTo>
                  <a:lnTo>
                    <a:pt x="78" y="1635"/>
                  </a:lnTo>
                  <a:lnTo>
                    <a:pt x="82" y="1644"/>
                  </a:lnTo>
                  <a:lnTo>
                    <a:pt x="87" y="1651"/>
                  </a:lnTo>
                  <a:lnTo>
                    <a:pt x="93" y="1656"/>
                  </a:lnTo>
                  <a:lnTo>
                    <a:pt x="93" y="1656"/>
                  </a:lnTo>
                  <a:lnTo>
                    <a:pt x="96" y="1659"/>
                  </a:lnTo>
                  <a:lnTo>
                    <a:pt x="96" y="1660"/>
                  </a:lnTo>
                  <a:lnTo>
                    <a:pt x="93" y="1664"/>
                  </a:lnTo>
                  <a:lnTo>
                    <a:pt x="93" y="1665"/>
                  </a:lnTo>
                  <a:lnTo>
                    <a:pt x="96" y="1666"/>
                  </a:lnTo>
                  <a:lnTo>
                    <a:pt x="114" y="1666"/>
                  </a:lnTo>
                  <a:lnTo>
                    <a:pt x="114" y="1666"/>
                  </a:lnTo>
                  <a:lnTo>
                    <a:pt x="132" y="1666"/>
                  </a:lnTo>
                  <a:lnTo>
                    <a:pt x="141" y="1668"/>
                  </a:lnTo>
                  <a:lnTo>
                    <a:pt x="141" y="1668"/>
                  </a:lnTo>
                  <a:lnTo>
                    <a:pt x="147" y="1665"/>
                  </a:lnTo>
                  <a:lnTo>
                    <a:pt x="155" y="1660"/>
                  </a:lnTo>
                  <a:lnTo>
                    <a:pt x="186" y="1635"/>
                  </a:lnTo>
                  <a:lnTo>
                    <a:pt x="186" y="1635"/>
                  </a:lnTo>
                  <a:lnTo>
                    <a:pt x="204" y="1622"/>
                  </a:lnTo>
                  <a:lnTo>
                    <a:pt x="220" y="1613"/>
                  </a:lnTo>
                  <a:lnTo>
                    <a:pt x="233" y="1608"/>
                  </a:lnTo>
                  <a:lnTo>
                    <a:pt x="244" y="1604"/>
                  </a:lnTo>
                  <a:lnTo>
                    <a:pt x="253" y="1600"/>
                  </a:lnTo>
                  <a:lnTo>
                    <a:pt x="262" y="1595"/>
                  </a:lnTo>
                  <a:lnTo>
                    <a:pt x="270" y="1586"/>
                  </a:lnTo>
                  <a:lnTo>
                    <a:pt x="279" y="1573"/>
                  </a:lnTo>
                  <a:lnTo>
                    <a:pt x="279" y="1573"/>
                  </a:lnTo>
                  <a:lnTo>
                    <a:pt x="287" y="1558"/>
                  </a:lnTo>
                  <a:lnTo>
                    <a:pt x="291" y="1545"/>
                  </a:lnTo>
                  <a:lnTo>
                    <a:pt x="293" y="1532"/>
                  </a:lnTo>
                  <a:lnTo>
                    <a:pt x="293" y="1520"/>
                  </a:lnTo>
                  <a:lnTo>
                    <a:pt x="293" y="1497"/>
                  </a:lnTo>
                  <a:lnTo>
                    <a:pt x="293" y="1484"/>
                  </a:lnTo>
                  <a:lnTo>
                    <a:pt x="295" y="1470"/>
                  </a:lnTo>
                  <a:lnTo>
                    <a:pt x="295" y="1470"/>
                  </a:lnTo>
                  <a:lnTo>
                    <a:pt x="300" y="1440"/>
                  </a:lnTo>
                  <a:lnTo>
                    <a:pt x="306" y="1409"/>
                  </a:lnTo>
                  <a:lnTo>
                    <a:pt x="310" y="1391"/>
                  </a:lnTo>
                  <a:lnTo>
                    <a:pt x="313" y="1370"/>
                  </a:lnTo>
                  <a:lnTo>
                    <a:pt x="314" y="1347"/>
                  </a:lnTo>
                  <a:lnTo>
                    <a:pt x="315" y="1320"/>
                  </a:lnTo>
                  <a:lnTo>
                    <a:pt x="315" y="1320"/>
                  </a:lnTo>
                  <a:lnTo>
                    <a:pt x="315" y="1265"/>
                  </a:lnTo>
                  <a:lnTo>
                    <a:pt x="315" y="1216"/>
                  </a:lnTo>
                  <a:lnTo>
                    <a:pt x="317" y="1194"/>
                  </a:lnTo>
                  <a:lnTo>
                    <a:pt x="319" y="1172"/>
                  </a:lnTo>
                  <a:lnTo>
                    <a:pt x="324" y="1150"/>
                  </a:lnTo>
                  <a:lnTo>
                    <a:pt x="331" y="1128"/>
                  </a:lnTo>
                  <a:lnTo>
                    <a:pt x="331" y="1128"/>
                  </a:lnTo>
                  <a:lnTo>
                    <a:pt x="340" y="1105"/>
                  </a:lnTo>
                  <a:lnTo>
                    <a:pt x="352" y="1079"/>
                  </a:lnTo>
                  <a:lnTo>
                    <a:pt x="363" y="1053"/>
                  </a:lnTo>
                  <a:lnTo>
                    <a:pt x="376" y="1029"/>
                  </a:lnTo>
                  <a:lnTo>
                    <a:pt x="388" y="1009"/>
                  </a:lnTo>
                  <a:lnTo>
                    <a:pt x="399" y="994"/>
                  </a:lnTo>
                  <a:lnTo>
                    <a:pt x="403" y="990"/>
                  </a:lnTo>
                  <a:lnTo>
                    <a:pt x="407" y="987"/>
                  </a:lnTo>
                  <a:lnTo>
                    <a:pt x="411" y="986"/>
                  </a:lnTo>
                  <a:lnTo>
                    <a:pt x="413" y="988"/>
                  </a:lnTo>
                  <a:lnTo>
                    <a:pt x="413" y="988"/>
                  </a:lnTo>
                  <a:lnTo>
                    <a:pt x="426" y="1014"/>
                  </a:lnTo>
                  <a:lnTo>
                    <a:pt x="447" y="1054"/>
                  </a:lnTo>
                  <a:lnTo>
                    <a:pt x="468" y="1098"/>
                  </a:lnTo>
                  <a:lnTo>
                    <a:pt x="486" y="1133"/>
                  </a:lnTo>
                  <a:lnTo>
                    <a:pt x="486" y="1133"/>
                  </a:lnTo>
                  <a:lnTo>
                    <a:pt x="492" y="1146"/>
                  </a:lnTo>
                  <a:lnTo>
                    <a:pt x="497" y="1159"/>
                  </a:lnTo>
                  <a:lnTo>
                    <a:pt x="506" y="1183"/>
                  </a:lnTo>
                  <a:lnTo>
                    <a:pt x="510" y="1199"/>
                  </a:lnTo>
                  <a:lnTo>
                    <a:pt x="512" y="1206"/>
                  </a:lnTo>
                  <a:lnTo>
                    <a:pt x="512" y="1206"/>
                  </a:lnTo>
                  <a:lnTo>
                    <a:pt x="510" y="1261"/>
                  </a:lnTo>
                  <a:lnTo>
                    <a:pt x="510" y="1312"/>
                  </a:lnTo>
                  <a:lnTo>
                    <a:pt x="512" y="1361"/>
                  </a:lnTo>
                  <a:lnTo>
                    <a:pt x="512" y="1361"/>
                  </a:lnTo>
                  <a:lnTo>
                    <a:pt x="516" y="1399"/>
                  </a:lnTo>
                  <a:lnTo>
                    <a:pt x="518" y="1428"/>
                  </a:lnTo>
                  <a:lnTo>
                    <a:pt x="519" y="1441"/>
                  </a:lnTo>
                  <a:lnTo>
                    <a:pt x="519" y="1453"/>
                  </a:lnTo>
                  <a:lnTo>
                    <a:pt x="519" y="1463"/>
                  </a:lnTo>
                  <a:lnTo>
                    <a:pt x="517" y="1475"/>
                  </a:lnTo>
                  <a:lnTo>
                    <a:pt x="517" y="1475"/>
                  </a:lnTo>
                  <a:lnTo>
                    <a:pt x="512" y="1497"/>
                  </a:lnTo>
                  <a:lnTo>
                    <a:pt x="506" y="1518"/>
                  </a:lnTo>
                  <a:lnTo>
                    <a:pt x="506" y="1528"/>
                  </a:lnTo>
                  <a:lnTo>
                    <a:pt x="506" y="1538"/>
                  </a:lnTo>
                  <a:lnTo>
                    <a:pt x="508" y="1547"/>
                  </a:lnTo>
                  <a:lnTo>
                    <a:pt x="512" y="1558"/>
                  </a:lnTo>
                  <a:lnTo>
                    <a:pt x="512" y="1558"/>
                  </a:lnTo>
                  <a:lnTo>
                    <a:pt x="522" y="1578"/>
                  </a:lnTo>
                  <a:lnTo>
                    <a:pt x="535" y="1602"/>
                  </a:lnTo>
                  <a:lnTo>
                    <a:pt x="563" y="1651"/>
                  </a:lnTo>
                  <a:lnTo>
                    <a:pt x="563" y="1651"/>
                  </a:lnTo>
                  <a:lnTo>
                    <a:pt x="571" y="1663"/>
                  </a:lnTo>
                  <a:lnTo>
                    <a:pt x="578" y="1673"/>
                  </a:lnTo>
                  <a:lnTo>
                    <a:pt x="584" y="1681"/>
                  </a:lnTo>
                  <a:lnTo>
                    <a:pt x="590" y="1686"/>
                  </a:lnTo>
                  <a:lnTo>
                    <a:pt x="596" y="1690"/>
                  </a:lnTo>
                  <a:lnTo>
                    <a:pt x="602" y="1691"/>
                  </a:lnTo>
                  <a:lnTo>
                    <a:pt x="606" y="1690"/>
                  </a:lnTo>
                  <a:lnTo>
                    <a:pt x="610" y="1687"/>
                  </a:lnTo>
                  <a:lnTo>
                    <a:pt x="610" y="1687"/>
                  </a:lnTo>
                  <a:lnTo>
                    <a:pt x="614" y="1683"/>
                  </a:lnTo>
                  <a:lnTo>
                    <a:pt x="619" y="1679"/>
                  </a:lnTo>
                  <a:lnTo>
                    <a:pt x="630" y="1674"/>
                  </a:lnTo>
                  <a:lnTo>
                    <a:pt x="639" y="1670"/>
                  </a:lnTo>
                  <a:lnTo>
                    <a:pt x="643" y="1669"/>
                  </a:lnTo>
                  <a:lnTo>
                    <a:pt x="646" y="1666"/>
                  </a:lnTo>
                  <a:lnTo>
                    <a:pt x="646" y="1666"/>
                  </a:lnTo>
                  <a:lnTo>
                    <a:pt x="647" y="1665"/>
                  </a:lnTo>
                  <a:lnTo>
                    <a:pt x="650" y="1664"/>
                  </a:lnTo>
                  <a:lnTo>
                    <a:pt x="655" y="1661"/>
                  </a:lnTo>
                  <a:lnTo>
                    <a:pt x="658" y="1660"/>
                  </a:lnTo>
                  <a:lnTo>
                    <a:pt x="659" y="1657"/>
                  </a:lnTo>
                  <a:lnTo>
                    <a:pt x="660" y="1652"/>
                  </a:lnTo>
                  <a:lnTo>
                    <a:pt x="661" y="1646"/>
                  </a:lnTo>
                  <a:lnTo>
                    <a:pt x="661" y="1646"/>
                  </a:lnTo>
                  <a:lnTo>
                    <a:pt x="661" y="1641"/>
                  </a:lnTo>
                  <a:lnTo>
                    <a:pt x="659" y="1634"/>
                  </a:lnTo>
                  <a:lnTo>
                    <a:pt x="652" y="1617"/>
                  </a:lnTo>
                  <a:lnTo>
                    <a:pt x="633" y="1571"/>
                  </a:lnTo>
                  <a:lnTo>
                    <a:pt x="623" y="1546"/>
                  </a:lnTo>
                  <a:lnTo>
                    <a:pt x="614" y="1524"/>
                  </a:lnTo>
                  <a:lnTo>
                    <a:pt x="607" y="1505"/>
                  </a:lnTo>
                  <a:lnTo>
                    <a:pt x="605" y="1497"/>
                  </a:lnTo>
                  <a:lnTo>
                    <a:pt x="605" y="1490"/>
                  </a:lnTo>
                  <a:lnTo>
                    <a:pt x="605" y="1490"/>
                  </a:lnTo>
                  <a:lnTo>
                    <a:pt x="607" y="1465"/>
                  </a:lnTo>
                  <a:lnTo>
                    <a:pt x="614" y="1432"/>
                  </a:lnTo>
                  <a:lnTo>
                    <a:pt x="625" y="1366"/>
                  </a:lnTo>
                  <a:lnTo>
                    <a:pt x="625" y="1366"/>
                  </a:lnTo>
                  <a:lnTo>
                    <a:pt x="633" y="1326"/>
                  </a:lnTo>
                  <a:lnTo>
                    <a:pt x="646" y="1273"/>
                  </a:lnTo>
                  <a:lnTo>
                    <a:pt x="658" y="1217"/>
                  </a:lnTo>
                  <a:lnTo>
                    <a:pt x="663" y="1192"/>
                  </a:lnTo>
                  <a:lnTo>
                    <a:pt x="667" y="1170"/>
                  </a:lnTo>
                  <a:lnTo>
                    <a:pt x="667" y="1170"/>
                  </a:lnTo>
                  <a:lnTo>
                    <a:pt x="668" y="1145"/>
                  </a:lnTo>
                  <a:lnTo>
                    <a:pt x="669" y="1113"/>
                  </a:lnTo>
                  <a:lnTo>
                    <a:pt x="667" y="1076"/>
                  </a:lnTo>
                  <a:lnTo>
                    <a:pt x="665" y="1036"/>
                  </a:lnTo>
                  <a:lnTo>
                    <a:pt x="658" y="961"/>
                  </a:lnTo>
                  <a:lnTo>
                    <a:pt x="651" y="906"/>
                  </a:lnTo>
                  <a:lnTo>
                    <a:pt x="651" y="906"/>
                  </a:lnTo>
                  <a:lnTo>
                    <a:pt x="649" y="884"/>
                  </a:lnTo>
                  <a:lnTo>
                    <a:pt x="647" y="856"/>
                  </a:lnTo>
                  <a:lnTo>
                    <a:pt x="646" y="798"/>
                  </a:lnTo>
                  <a:lnTo>
                    <a:pt x="646" y="719"/>
                  </a:lnTo>
                  <a:lnTo>
                    <a:pt x="646" y="719"/>
                  </a:lnTo>
                  <a:lnTo>
                    <a:pt x="650" y="630"/>
                  </a:lnTo>
                  <a:lnTo>
                    <a:pt x="654" y="577"/>
                  </a:lnTo>
                  <a:lnTo>
                    <a:pt x="655" y="563"/>
                  </a:lnTo>
                  <a:lnTo>
                    <a:pt x="656" y="559"/>
                  </a:lnTo>
                  <a:lnTo>
                    <a:pt x="656" y="559"/>
                  </a:lnTo>
                  <a:lnTo>
                    <a:pt x="656" y="559"/>
                  </a:lnTo>
                  <a:lnTo>
                    <a:pt x="656" y="559"/>
                  </a:lnTo>
                  <a:lnTo>
                    <a:pt x="678" y="638"/>
                  </a:lnTo>
                  <a:lnTo>
                    <a:pt x="695" y="692"/>
                  </a:lnTo>
                  <a:lnTo>
                    <a:pt x="708" y="730"/>
                  </a:lnTo>
                  <a:lnTo>
                    <a:pt x="708" y="730"/>
                  </a:lnTo>
                  <a:lnTo>
                    <a:pt x="748" y="819"/>
                  </a:lnTo>
                  <a:lnTo>
                    <a:pt x="771" y="875"/>
                  </a:lnTo>
                  <a:lnTo>
                    <a:pt x="780" y="898"/>
                  </a:lnTo>
                  <a:lnTo>
                    <a:pt x="785" y="916"/>
                  </a:lnTo>
                  <a:lnTo>
                    <a:pt x="785" y="916"/>
                  </a:lnTo>
                  <a:lnTo>
                    <a:pt x="791" y="938"/>
                  </a:lnTo>
                  <a:lnTo>
                    <a:pt x="794" y="951"/>
                  </a:lnTo>
                  <a:lnTo>
                    <a:pt x="796" y="960"/>
                  </a:lnTo>
                  <a:lnTo>
                    <a:pt x="796" y="968"/>
                  </a:lnTo>
                  <a:lnTo>
                    <a:pt x="796" y="968"/>
                  </a:lnTo>
                  <a:lnTo>
                    <a:pt x="793" y="986"/>
                  </a:lnTo>
                  <a:lnTo>
                    <a:pt x="793" y="996"/>
                  </a:lnTo>
                  <a:lnTo>
                    <a:pt x="794" y="1003"/>
                  </a:lnTo>
                  <a:lnTo>
                    <a:pt x="796" y="1009"/>
                  </a:lnTo>
                  <a:lnTo>
                    <a:pt x="796" y="1009"/>
                  </a:lnTo>
                  <a:lnTo>
                    <a:pt x="800" y="1021"/>
                  </a:lnTo>
                  <a:lnTo>
                    <a:pt x="801" y="1030"/>
                  </a:lnTo>
                  <a:lnTo>
                    <a:pt x="802" y="1038"/>
                  </a:lnTo>
                  <a:lnTo>
                    <a:pt x="806" y="1045"/>
                  </a:lnTo>
                  <a:lnTo>
                    <a:pt x="806" y="1045"/>
                  </a:lnTo>
                  <a:lnTo>
                    <a:pt x="811" y="1054"/>
                  </a:lnTo>
                  <a:lnTo>
                    <a:pt x="814" y="1063"/>
                  </a:lnTo>
                  <a:lnTo>
                    <a:pt x="816" y="1073"/>
                  </a:lnTo>
                  <a:lnTo>
                    <a:pt x="816" y="1082"/>
                  </a:lnTo>
                  <a:lnTo>
                    <a:pt x="816" y="1082"/>
                  </a:lnTo>
                  <a:lnTo>
                    <a:pt x="815" y="1091"/>
                  </a:lnTo>
                  <a:lnTo>
                    <a:pt x="815" y="1101"/>
                  </a:lnTo>
                  <a:lnTo>
                    <a:pt x="818" y="1109"/>
                  </a:lnTo>
                  <a:lnTo>
                    <a:pt x="819" y="1111"/>
                  </a:lnTo>
                  <a:lnTo>
                    <a:pt x="822" y="1113"/>
                  </a:lnTo>
                  <a:lnTo>
                    <a:pt x="822" y="1113"/>
                  </a:lnTo>
                  <a:lnTo>
                    <a:pt x="824" y="1113"/>
                  </a:lnTo>
                  <a:lnTo>
                    <a:pt x="827" y="1113"/>
                  </a:lnTo>
                  <a:lnTo>
                    <a:pt x="832" y="1111"/>
                  </a:lnTo>
                  <a:lnTo>
                    <a:pt x="837" y="1107"/>
                  </a:lnTo>
                  <a:lnTo>
                    <a:pt x="837" y="1107"/>
                  </a:lnTo>
                  <a:lnTo>
                    <a:pt x="833" y="1111"/>
                  </a:lnTo>
                  <a:lnTo>
                    <a:pt x="825" y="1119"/>
                  </a:lnTo>
                  <a:lnTo>
                    <a:pt x="822" y="1123"/>
                  </a:lnTo>
                  <a:lnTo>
                    <a:pt x="820" y="1128"/>
                  </a:lnTo>
                  <a:lnTo>
                    <a:pt x="819" y="1131"/>
                  </a:lnTo>
                  <a:lnTo>
                    <a:pt x="820" y="1132"/>
                  </a:lnTo>
                  <a:lnTo>
                    <a:pt x="822" y="1133"/>
                  </a:lnTo>
                  <a:lnTo>
                    <a:pt x="822" y="1133"/>
                  </a:lnTo>
                  <a:lnTo>
                    <a:pt x="827" y="1133"/>
                  </a:lnTo>
                  <a:lnTo>
                    <a:pt x="832" y="1131"/>
                  </a:lnTo>
                  <a:lnTo>
                    <a:pt x="838" y="1126"/>
                  </a:lnTo>
                  <a:lnTo>
                    <a:pt x="845" y="1119"/>
                  </a:lnTo>
                  <a:lnTo>
                    <a:pt x="851" y="1111"/>
                  </a:lnTo>
                  <a:lnTo>
                    <a:pt x="856" y="1102"/>
                  </a:lnTo>
                  <a:lnTo>
                    <a:pt x="860" y="1095"/>
                  </a:lnTo>
                  <a:lnTo>
                    <a:pt x="863" y="1087"/>
                  </a:lnTo>
                  <a:lnTo>
                    <a:pt x="863" y="1087"/>
                  </a:lnTo>
                  <a:lnTo>
                    <a:pt x="868" y="1060"/>
                  </a:lnTo>
                  <a:lnTo>
                    <a:pt x="869" y="1045"/>
                  </a:lnTo>
                  <a:lnTo>
                    <a:pt x="868" y="1030"/>
                  </a:lnTo>
                  <a:lnTo>
                    <a:pt x="868" y="1030"/>
                  </a:lnTo>
                  <a:lnTo>
                    <a:pt x="865" y="994"/>
                  </a:lnTo>
                  <a:lnTo>
                    <a:pt x="863" y="975"/>
                  </a:lnTo>
                  <a:lnTo>
                    <a:pt x="858" y="957"/>
                  </a:lnTo>
                  <a:lnTo>
                    <a:pt x="858" y="957"/>
                  </a:lnTo>
                  <a:lnTo>
                    <a:pt x="853" y="939"/>
                  </a:lnTo>
                  <a:lnTo>
                    <a:pt x="849" y="921"/>
                  </a:lnTo>
                  <a:lnTo>
                    <a:pt x="845" y="906"/>
                  </a:lnTo>
                  <a:lnTo>
                    <a:pt x="842" y="895"/>
                  </a:lnTo>
                  <a:lnTo>
                    <a:pt x="842" y="895"/>
                  </a:lnTo>
                  <a:lnTo>
                    <a:pt x="832" y="862"/>
                  </a:lnTo>
                  <a:lnTo>
                    <a:pt x="827" y="837"/>
                  </a:lnTo>
                  <a:lnTo>
                    <a:pt x="822" y="812"/>
                  </a:lnTo>
                  <a:lnTo>
                    <a:pt x="822" y="812"/>
                  </a:lnTo>
                  <a:lnTo>
                    <a:pt x="815" y="778"/>
                  </a:lnTo>
                  <a:lnTo>
                    <a:pt x="806" y="732"/>
                  </a:lnTo>
                  <a:lnTo>
                    <a:pt x="797" y="692"/>
                  </a:lnTo>
                  <a:lnTo>
                    <a:pt x="793" y="679"/>
                  </a:lnTo>
                  <a:lnTo>
                    <a:pt x="791" y="673"/>
                  </a:lnTo>
                  <a:lnTo>
                    <a:pt x="791" y="673"/>
                  </a:lnTo>
                  <a:lnTo>
                    <a:pt x="788" y="666"/>
                  </a:lnTo>
                  <a:lnTo>
                    <a:pt x="784" y="651"/>
                  </a:lnTo>
                  <a:lnTo>
                    <a:pt x="775" y="602"/>
                  </a:lnTo>
                  <a:lnTo>
                    <a:pt x="754" y="486"/>
                  </a:lnTo>
                  <a:lnTo>
                    <a:pt x="754" y="486"/>
                  </a:lnTo>
                  <a:lnTo>
                    <a:pt x="751" y="466"/>
                  </a:lnTo>
                  <a:lnTo>
                    <a:pt x="749" y="448"/>
                  </a:lnTo>
                  <a:lnTo>
                    <a:pt x="747" y="422"/>
                  </a:lnTo>
                  <a:lnTo>
                    <a:pt x="745" y="410"/>
                  </a:lnTo>
                  <a:lnTo>
                    <a:pt x="742" y="400"/>
                  </a:lnTo>
                  <a:lnTo>
                    <a:pt x="736" y="387"/>
                  </a:lnTo>
                  <a:lnTo>
                    <a:pt x="729" y="373"/>
                  </a:lnTo>
                  <a:lnTo>
                    <a:pt x="729" y="373"/>
                  </a:lnTo>
                  <a:lnTo>
                    <a:pt x="723" y="365"/>
                  </a:lnTo>
                  <a:lnTo>
                    <a:pt x="717" y="357"/>
                  </a:lnTo>
                  <a:lnTo>
                    <a:pt x="709" y="351"/>
                  </a:lnTo>
                  <a:lnTo>
                    <a:pt x="701" y="344"/>
                  </a:lnTo>
                  <a:lnTo>
                    <a:pt x="685" y="334"/>
                  </a:lnTo>
                  <a:lnTo>
                    <a:pt x="668" y="325"/>
                  </a:lnTo>
                  <a:lnTo>
                    <a:pt x="650" y="317"/>
                  </a:lnTo>
                  <a:lnTo>
                    <a:pt x="633" y="309"/>
                  </a:lnTo>
                  <a:lnTo>
                    <a:pt x="610" y="300"/>
                  </a:lnTo>
                  <a:lnTo>
                    <a:pt x="610" y="300"/>
                  </a:lnTo>
                  <a:lnTo>
                    <a:pt x="597" y="292"/>
                  </a:lnTo>
                  <a:lnTo>
                    <a:pt x="587" y="286"/>
                  </a:lnTo>
                  <a:lnTo>
                    <a:pt x="579" y="279"/>
                  </a:lnTo>
                  <a:lnTo>
                    <a:pt x="579" y="279"/>
                  </a:lnTo>
                  <a:lnTo>
                    <a:pt x="578" y="248"/>
                  </a:lnTo>
                  <a:lnTo>
                    <a:pt x="578" y="226"/>
                  </a:lnTo>
                  <a:lnTo>
                    <a:pt x="578" y="220"/>
                  </a:lnTo>
                  <a:lnTo>
                    <a:pt x="579" y="217"/>
                  </a:lnTo>
                  <a:lnTo>
                    <a:pt x="579" y="217"/>
                  </a:lnTo>
                  <a:lnTo>
                    <a:pt x="580" y="217"/>
                  </a:lnTo>
                  <a:lnTo>
                    <a:pt x="584" y="215"/>
                  </a:lnTo>
                  <a:lnTo>
                    <a:pt x="593" y="206"/>
                  </a:lnTo>
                  <a:lnTo>
                    <a:pt x="597" y="199"/>
                  </a:lnTo>
                  <a:lnTo>
                    <a:pt x="601" y="191"/>
                  </a:lnTo>
                  <a:lnTo>
                    <a:pt x="603" y="184"/>
                  </a:lnTo>
                  <a:lnTo>
                    <a:pt x="605" y="176"/>
                  </a:lnTo>
                  <a:lnTo>
                    <a:pt x="605" y="176"/>
                  </a:lnTo>
                  <a:lnTo>
                    <a:pt x="605" y="167"/>
                  </a:lnTo>
                  <a:lnTo>
                    <a:pt x="602" y="156"/>
                  </a:lnTo>
                  <a:lnTo>
                    <a:pt x="597" y="134"/>
                  </a:lnTo>
                  <a:lnTo>
                    <a:pt x="592" y="111"/>
                  </a:lnTo>
                  <a:lnTo>
                    <a:pt x="589" y="93"/>
                  </a:lnTo>
                  <a:lnTo>
                    <a:pt x="589" y="93"/>
                  </a:lnTo>
                  <a:lnTo>
                    <a:pt x="589" y="72"/>
                  </a:lnTo>
                  <a:lnTo>
                    <a:pt x="588" y="67"/>
                  </a:lnTo>
                  <a:lnTo>
                    <a:pt x="584" y="62"/>
                  </a:lnTo>
                  <a:lnTo>
                    <a:pt x="584" y="62"/>
                  </a:lnTo>
                  <a:lnTo>
                    <a:pt x="563" y="36"/>
                  </a:lnTo>
                  <a:lnTo>
                    <a:pt x="563" y="36"/>
                  </a:lnTo>
                  <a:lnTo>
                    <a:pt x="561" y="26"/>
                  </a:lnTo>
                  <a:lnTo>
                    <a:pt x="557" y="19"/>
                  </a:lnTo>
                  <a:lnTo>
                    <a:pt x="554" y="17"/>
                  </a:lnTo>
                  <a:lnTo>
                    <a:pt x="553" y="15"/>
                  </a:lnTo>
                  <a:lnTo>
                    <a:pt x="553" y="15"/>
                  </a:lnTo>
                  <a:lnTo>
                    <a:pt x="547" y="13"/>
                  </a:lnTo>
                  <a:lnTo>
                    <a:pt x="536" y="8"/>
                  </a:lnTo>
                  <a:lnTo>
                    <a:pt x="522" y="0"/>
                  </a:lnTo>
                  <a:lnTo>
                    <a:pt x="506" y="5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lumMod val="75000"/>
                  </a:schemeClr>
                </a:gs>
                <a:gs pos="50000">
                  <a:schemeClr val="accent6">
                    <a:lumMod val="75000"/>
                  </a:schemeClr>
                </a:gs>
                <a:gs pos="100000">
                  <a:srgbClr val="003300"/>
                </a:gs>
              </a:gsLst>
              <a:lin ang="162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dirty="0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E1F99F41-25DF-3FDE-BB03-23935A2C8637}"/>
                </a:ext>
              </a:extLst>
            </p:cNvPr>
            <p:cNvSpPr>
              <a:spLocks/>
            </p:cNvSpPr>
            <p:nvPr/>
          </p:nvSpPr>
          <p:spPr bwMode="auto">
            <a:xfrm>
              <a:off x="7974013" y="911224"/>
              <a:ext cx="109538" cy="66675"/>
            </a:xfrm>
            <a:custGeom>
              <a:avLst/>
              <a:gdLst>
                <a:gd name="T0" fmla="*/ 13 w 69"/>
                <a:gd name="T1" fmla="*/ 1 h 42"/>
                <a:gd name="T2" fmla="*/ 13 w 69"/>
                <a:gd name="T3" fmla="*/ 1 h 42"/>
                <a:gd name="T4" fmla="*/ 9 w 69"/>
                <a:gd name="T5" fmla="*/ 4 h 42"/>
                <a:gd name="T6" fmla="*/ 7 w 69"/>
                <a:gd name="T7" fmla="*/ 7 h 42"/>
                <a:gd name="T8" fmla="*/ 2 w 69"/>
                <a:gd name="T9" fmla="*/ 18 h 42"/>
                <a:gd name="T10" fmla="*/ 0 w 69"/>
                <a:gd name="T11" fmla="*/ 23 h 42"/>
                <a:gd name="T12" fmla="*/ 0 w 69"/>
                <a:gd name="T13" fmla="*/ 28 h 42"/>
                <a:gd name="T14" fmla="*/ 0 w 69"/>
                <a:gd name="T15" fmla="*/ 33 h 42"/>
                <a:gd name="T16" fmla="*/ 3 w 69"/>
                <a:gd name="T17" fmla="*/ 37 h 42"/>
                <a:gd name="T18" fmla="*/ 3 w 69"/>
                <a:gd name="T19" fmla="*/ 37 h 42"/>
                <a:gd name="T20" fmla="*/ 7 w 69"/>
                <a:gd name="T21" fmla="*/ 40 h 42"/>
                <a:gd name="T22" fmla="*/ 15 w 69"/>
                <a:gd name="T23" fmla="*/ 41 h 42"/>
                <a:gd name="T24" fmla="*/ 35 w 69"/>
                <a:gd name="T25" fmla="*/ 42 h 42"/>
                <a:gd name="T26" fmla="*/ 56 w 69"/>
                <a:gd name="T27" fmla="*/ 41 h 42"/>
                <a:gd name="T28" fmla="*/ 64 w 69"/>
                <a:gd name="T29" fmla="*/ 39 h 42"/>
                <a:gd name="T30" fmla="*/ 68 w 69"/>
                <a:gd name="T31" fmla="*/ 36 h 42"/>
                <a:gd name="T32" fmla="*/ 68 w 69"/>
                <a:gd name="T33" fmla="*/ 36 h 42"/>
                <a:gd name="T34" fmla="*/ 69 w 69"/>
                <a:gd name="T35" fmla="*/ 35 h 42"/>
                <a:gd name="T36" fmla="*/ 69 w 69"/>
                <a:gd name="T37" fmla="*/ 31 h 42"/>
                <a:gd name="T38" fmla="*/ 66 w 69"/>
                <a:gd name="T39" fmla="*/ 20 h 42"/>
                <a:gd name="T40" fmla="*/ 64 w 69"/>
                <a:gd name="T41" fmla="*/ 10 h 42"/>
                <a:gd name="T42" fmla="*/ 61 w 69"/>
                <a:gd name="T43" fmla="*/ 4 h 42"/>
                <a:gd name="T44" fmla="*/ 61 w 69"/>
                <a:gd name="T45" fmla="*/ 4 h 42"/>
                <a:gd name="T46" fmla="*/ 59 w 69"/>
                <a:gd name="T47" fmla="*/ 2 h 42"/>
                <a:gd name="T48" fmla="*/ 53 w 69"/>
                <a:gd name="T49" fmla="*/ 1 h 42"/>
                <a:gd name="T50" fmla="*/ 38 w 69"/>
                <a:gd name="T51" fmla="*/ 0 h 42"/>
                <a:gd name="T52" fmla="*/ 22 w 69"/>
                <a:gd name="T53" fmla="*/ 0 h 42"/>
                <a:gd name="T54" fmla="*/ 13 w 69"/>
                <a:gd name="T55" fmla="*/ 1 h 42"/>
                <a:gd name="T56" fmla="*/ 13 w 69"/>
                <a:gd name="T57" fmla="*/ 1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9" h="42">
                  <a:moveTo>
                    <a:pt x="13" y="1"/>
                  </a:moveTo>
                  <a:lnTo>
                    <a:pt x="13" y="1"/>
                  </a:lnTo>
                  <a:lnTo>
                    <a:pt x="9" y="4"/>
                  </a:lnTo>
                  <a:lnTo>
                    <a:pt x="7" y="7"/>
                  </a:lnTo>
                  <a:lnTo>
                    <a:pt x="2" y="18"/>
                  </a:lnTo>
                  <a:lnTo>
                    <a:pt x="0" y="23"/>
                  </a:lnTo>
                  <a:lnTo>
                    <a:pt x="0" y="28"/>
                  </a:lnTo>
                  <a:lnTo>
                    <a:pt x="0" y="33"/>
                  </a:lnTo>
                  <a:lnTo>
                    <a:pt x="3" y="37"/>
                  </a:lnTo>
                  <a:lnTo>
                    <a:pt x="3" y="37"/>
                  </a:lnTo>
                  <a:lnTo>
                    <a:pt x="7" y="40"/>
                  </a:lnTo>
                  <a:lnTo>
                    <a:pt x="15" y="41"/>
                  </a:lnTo>
                  <a:lnTo>
                    <a:pt x="35" y="42"/>
                  </a:lnTo>
                  <a:lnTo>
                    <a:pt x="56" y="41"/>
                  </a:lnTo>
                  <a:lnTo>
                    <a:pt x="64" y="39"/>
                  </a:lnTo>
                  <a:lnTo>
                    <a:pt x="68" y="36"/>
                  </a:lnTo>
                  <a:lnTo>
                    <a:pt x="68" y="36"/>
                  </a:lnTo>
                  <a:lnTo>
                    <a:pt x="69" y="35"/>
                  </a:lnTo>
                  <a:lnTo>
                    <a:pt x="69" y="31"/>
                  </a:lnTo>
                  <a:lnTo>
                    <a:pt x="66" y="20"/>
                  </a:lnTo>
                  <a:lnTo>
                    <a:pt x="64" y="10"/>
                  </a:lnTo>
                  <a:lnTo>
                    <a:pt x="61" y="4"/>
                  </a:lnTo>
                  <a:lnTo>
                    <a:pt x="61" y="4"/>
                  </a:lnTo>
                  <a:lnTo>
                    <a:pt x="59" y="2"/>
                  </a:lnTo>
                  <a:lnTo>
                    <a:pt x="53" y="1"/>
                  </a:lnTo>
                  <a:lnTo>
                    <a:pt x="38" y="0"/>
                  </a:lnTo>
                  <a:lnTo>
                    <a:pt x="22" y="0"/>
                  </a:lnTo>
                  <a:lnTo>
                    <a:pt x="13" y="1"/>
                  </a:lnTo>
                  <a:lnTo>
                    <a:pt x="13" y="1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1108684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882</TotalTime>
  <Words>10</Words>
  <Application>Microsoft Office PowerPoint</Application>
  <PresentationFormat>A4 210 x 297 mm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Arial</vt:lpstr>
      <vt:lpstr>Calibri</vt:lpstr>
      <vt:lpstr>Office テーマ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pptxj92_考えない人、思考を放棄した人物のシルエット</dc:title>
  <dc:subject>pptxj92_考えない人、思考を放棄した人物のシルエット</dc:subject>
  <dc:creator>でじけろお</dc:creator>
  <cp:revision>1</cp:revision>
  <dcterms:created xsi:type="dcterms:W3CDTF">2018-05-20T00:31:01Z</dcterms:created>
  <dcterms:modified xsi:type="dcterms:W3CDTF">2022-06-08T04:16:07Z</dcterms:modified>
  <cp:version>1</cp:version>
</cp:coreProperties>
</file>

<file path=docProps/thumbnail.jpeg>
</file>