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6" r:id="rId2"/>
    <p:sldId id="3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53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考える人、思考中の人物のシルエット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t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A8645858-B347-0258-D987-D9F54CCD0F7E}"/>
              </a:ext>
            </a:extLst>
          </p:cNvPr>
          <p:cNvSpPr>
            <a:spLocks noEditPoints="1"/>
          </p:cNvSpPr>
          <p:nvPr/>
        </p:nvSpPr>
        <p:spPr bwMode="auto">
          <a:xfrm>
            <a:off x="1170781" y="1081275"/>
            <a:ext cx="1320800" cy="2317750"/>
          </a:xfrm>
          <a:custGeom>
            <a:avLst/>
            <a:gdLst>
              <a:gd name="T0" fmla="*/ 799 w 832"/>
              <a:gd name="T1" fmla="*/ 57 h 1460"/>
              <a:gd name="T2" fmla="*/ 780 w 832"/>
              <a:gd name="T3" fmla="*/ 31 h 1460"/>
              <a:gd name="T4" fmla="*/ 727 w 832"/>
              <a:gd name="T5" fmla="*/ 3 h 1460"/>
              <a:gd name="T6" fmla="*/ 644 w 832"/>
              <a:gd name="T7" fmla="*/ 0 h 1460"/>
              <a:gd name="T8" fmla="*/ 620 w 832"/>
              <a:gd name="T9" fmla="*/ 11 h 1460"/>
              <a:gd name="T10" fmla="*/ 573 w 832"/>
              <a:gd name="T11" fmla="*/ 70 h 1460"/>
              <a:gd name="T12" fmla="*/ 542 w 832"/>
              <a:gd name="T13" fmla="*/ 171 h 1460"/>
              <a:gd name="T14" fmla="*/ 486 w 832"/>
              <a:gd name="T15" fmla="*/ 207 h 1460"/>
              <a:gd name="T16" fmla="*/ 132 w 832"/>
              <a:gd name="T17" fmla="*/ 447 h 1460"/>
              <a:gd name="T18" fmla="*/ 94 w 832"/>
              <a:gd name="T19" fmla="*/ 482 h 1460"/>
              <a:gd name="T20" fmla="*/ 22 w 832"/>
              <a:gd name="T21" fmla="*/ 606 h 1460"/>
              <a:gd name="T22" fmla="*/ 0 w 832"/>
              <a:gd name="T23" fmla="*/ 694 h 1460"/>
              <a:gd name="T24" fmla="*/ 25 w 832"/>
              <a:gd name="T25" fmla="*/ 757 h 1460"/>
              <a:gd name="T26" fmla="*/ 105 w 832"/>
              <a:gd name="T27" fmla="*/ 861 h 1460"/>
              <a:gd name="T28" fmla="*/ 176 w 832"/>
              <a:gd name="T29" fmla="*/ 922 h 1460"/>
              <a:gd name="T30" fmla="*/ 333 w 832"/>
              <a:gd name="T31" fmla="*/ 947 h 1460"/>
              <a:gd name="T32" fmla="*/ 471 w 832"/>
              <a:gd name="T33" fmla="*/ 1210 h 1460"/>
              <a:gd name="T34" fmla="*/ 477 w 832"/>
              <a:gd name="T35" fmla="*/ 1293 h 1460"/>
              <a:gd name="T36" fmla="*/ 474 w 832"/>
              <a:gd name="T37" fmla="*/ 1374 h 1460"/>
              <a:gd name="T38" fmla="*/ 474 w 832"/>
              <a:gd name="T39" fmla="*/ 1387 h 1460"/>
              <a:gd name="T40" fmla="*/ 517 w 832"/>
              <a:gd name="T41" fmla="*/ 1414 h 1460"/>
              <a:gd name="T42" fmla="*/ 641 w 832"/>
              <a:gd name="T43" fmla="*/ 1460 h 1460"/>
              <a:gd name="T44" fmla="*/ 709 w 832"/>
              <a:gd name="T45" fmla="*/ 1452 h 1460"/>
              <a:gd name="T46" fmla="*/ 734 w 832"/>
              <a:gd name="T47" fmla="*/ 1434 h 1460"/>
              <a:gd name="T48" fmla="*/ 739 w 832"/>
              <a:gd name="T49" fmla="*/ 1427 h 1460"/>
              <a:gd name="T50" fmla="*/ 693 w 832"/>
              <a:gd name="T51" fmla="*/ 1396 h 1460"/>
              <a:gd name="T52" fmla="*/ 639 w 832"/>
              <a:gd name="T53" fmla="*/ 1360 h 1460"/>
              <a:gd name="T54" fmla="*/ 655 w 832"/>
              <a:gd name="T55" fmla="*/ 1325 h 1460"/>
              <a:gd name="T56" fmla="*/ 759 w 832"/>
              <a:gd name="T57" fmla="*/ 1341 h 1460"/>
              <a:gd name="T58" fmla="*/ 784 w 832"/>
              <a:gd name="T59" fmla="*/ 1341 h 1460"/>
              <a:gd name="T60" fmla="*/ 781 w 832"/>
              <a:gd name="T61" fmla="*/ 1321 h 1460"/>
              <a:gd name="T62" fmla="*/ 771 w 832"/>
              <a:gd name="T63" fmla="*/ 1312 h 1460"/>
              <a:gd name="T64" fmla="*/ 745 w 832"/>
              <a:gd name="T65" fmla="*/ 1294 h 1460"/>
              <a:gd name="T66" fmla="*/ 723 w 832"/>
              <a:gd name="T67" fmla="*/ 1283 h 1460"/>
              <a:gd name="T68" fmla="*/ 682 w 832"/>
              <a:gd name="T69" fmla="*/ 1253 h 1460"/>
              <a:gd name="T70" fmla="*/ 641 w 832"/>
              <a:gd name="T71" fmla="*/ 1227 h 1460"/>
              <a:gd name="T72" fmla="*/ 620 w 832"/>
              <a:gd name="T73" fmla="*/ 1185 h 1460"/>
              <a:gd name="T74" fmla="*/ 655 w 832"/>
              <a:gd name="T75" fmla="*/ 1107 h 1460"/>
              <a:gd name="T76" fmla="*/ 675 w 832"/>
              <a:gd name="T77" fmla="*/ 986 h 1460"/>
              <a:gd name="T78" fmla="*/ 706 w 832"/>
              <a:gd name="T79" fmla="*/ 849 h 1460"/>
              <a:gd name="T80" fmla="*/ 705 w 832"/>
              <a:gd name="T81" fmla="*/ 817 h 1460"/>
              <a:gd name="T82" fmla="*/ 677 w 832"/>
              <a:gd name="T83" fmla="*/ 765 h 1460"/>
              <a:gd name="T84" fmla="*/ 775 w 832"/>
              <a:gd name="T85" fmla="*/ 383 h 1460"/>
              <a:gd name="T86" fmla="*/ 732 w 832"/>
              <a:gd name="T87" fmla="*/ 355 h 1460"/>
              <a:gd name="T88" fmla="*/ 737 w 832"/>
              <a:gd name="T89" fmla="*/ 320 h 1460"/>
              <a:gd name="T90" fmla="*/ 748 w 832"/>
              <a:gd name="T91" fmla="*/ 295 h 1460"/>
              <a:gd name="T92" fmla="*/ 774 w 832"/>
              <a:gd name="T93" fmla="*/ 277 h 1460"/>
              <a:gd name="T94" fmla="*/ 774 w 832"/>
              <a:gd name="T95" fmla="*/ 256 h 1460"/>
              <a:gd name="T96" fmla="*/ 783 w 832"/>
              <a:gd name="T97" fmla="*/ 228 h 1460"/>
              <a:gd name="T98" fmla="*/ 795 w 832"/>
              <a:gd name="T99" fmla="*/ 212 h 1460"/>
              <a:gd name="T100" fmla="*/ 801 w 832"/>
              <a:gd name="T101" fmla="*/ 68 h 1460"/>
              <a:gd name="T102" fmla="*/ 610 w 832"/>
              <a:gd name="T103" fmla="*/ 575 h 1460"/>
              <a:gd name="T104" fmla="*/ 606 w 832"/>
              <a:gd name="T105" fmla="*/ 357 h 1460"/>
              <a:gd name="T106" fmla="*/ 613 w 832"/>
              <a:gd name="T107" fmla="*/ 341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32" h="1460">
                <a:moveTo>
                  <a:pt x="801" y="68"/>
                </a:moveTo>
                <a:lnTo>
                  <a:pt x="801" y="68"/>
                </a:lnTo>
                <a:lnTo>
                  <a:pt x="799" y="66"/>
                </a:lnTo>
                <a:lnTo>
                  <a:pt x="799" y="64"/>
                </a:lnTo>
                <a:lnTo>
                  <a:pt x="799" y="57"/>
                </a:lnTo>
                <a:lnTo>
                  <a:pt x="798" y="52"/>
                </a:lnTo>
                <a:lnTo>
                  <a:pt x="794" y="46"/>
                </a:lnTo>
                <a:lnTo>
                  <a:pt x="789" y="39"/>
                </a:lnTo>
                <a:lnTo>
                  <a:pt x="780" y="31"/>
                </a:lnTo>
                <a:lnTo>
                  <a:pt x="780" y="31"/>
                </a:lnTo>
                <a:lnTo>
                  <a:pt x="763" y="17"/>
                </a:lnTo>
                <a:lnTo>
                  <a:pt x="755" y="12"/>
                </a:lnTo>
                <a:lnTo>
                  <a:pt x="748" y="8"/>
                </a:lnTo>
                <a:lnTo>
                  <a:pt x="739" y="5"/>
                </a:lnTo>
                <a:lnTo>
                  <a:pt x="727" y="3"/>
                </a:lnTo>
                <a:lnTo>
                  <a:pt x="713" y="2"/>
                </a:lnTo>
                <a:lnTo>
                  <a:pt x="692" y="0"/>
                </a:lnTo>
                <a:lnTo>
                  <a:pt x="692" y="0"/>
                </a:lnTo>
                <a:lnTo>
                  <a:pt x="656" y="0"/>
                </a:lnTo>
                <a:lnTo>
                  <a:pt x="644" y="0"/>
                </a:lnTo>
                <a:lnTo>
                  <a:pt x="635" y="2"/>
                </a:lnTo>
                <a:lnTo>
                  <a:pt x="629" y="4"/>
                </a:lnTo>
                <a:lnTo>
                  <a:pt x="625" y="5"/>
                </a:lnTo>
                <a:lnTo>
                  <a:pt x="620" y="11"/>
                </a:lnTo>
                <a:lnTo>
                  <a:pt x="620" y="11"/>
                </a:lnTo>
                <a:lnTo>
                  <a:pt x="602" y="35"/>
                </a:lnTo>
                <a:lnTo>
                  <a:pt x="590" y="49"/>
                </a:lnTo>
                <a:lnTo>
                  <a:pt x="584" y="57"/>
                </a:lnTo>
                <a:lnTo>
                  <a:pt x="584" y="57"/>
                </a:lnTo>
                <a:lnTo>
                  <a:pt x="573" y="70"/>
                </a:lnTo>
                <a:lnTo>
                  <a:pt x="557" y="95"/>
                </a:lnTo>
                <a:lnTo>
                  <a:pt x="532" y="130"/>
                </a:lnTo>
                <a:lnTo>
                  <a:pt x="522" y="140"/>
                </a:lnTo>
                <a:lnTo>
                  <a:pt x="537" y="156"/>
                </a:lnTo>
                <a:lnTo>
                  <a:pt x="542" y="171"/>
                </a:lnTo>
                <a:lnTo>
                  <a:pt x="527" y="187"/>
                </a:lnTo>
                <a:lnTo>
                  <a:pt x="527" y="187"/>
                </a:lnTo>
                <a:lnTo>
                  <a:pt x="518" y="192"/>
                </a:lnTo>
                <a:lnTo>
                  <a:pt x="505" y="198"/>
                </a:lnTo>
                <a:lnTo>
                  <a:pt x="486" y="207"/>
                </a:lnTo>
                <a:lnTo>
                  <a:pt x="486" y="207"/>
                </a:lnTo>
                <a:lnTo>
                  <a:pt x="313" y="326"/>
                </a:lnTo>
                <a:lnTo>
                  <a:pt x="190" y="409"/>
                </a:lnTo>
                <a:lnTo>
                  <a:pt x="146" y="438"/>
                </a:lnTo>
                <a:lnTo>
                  <a:pt x="132" y="447"/>
                </a:lnTo>
                <a:lnTo>
                  <a:pt x="124" y="451"/>
                </a:lnTo>
                <a:lnTo>
                  <a:pt x="124" y="451"/>
                </a:lnTo>
                <a:lnTo>
                  <a:pt x="119" y="453"/>
                </a:lnTo>
                <a:lnTo>
                  <a:pt x="112" y="460"/>
                </a:lnTo>
                <a:lnTo>
                  <a:pt x="94" y="482"/>
                </a:lnTo>
                <a:lnTo>
                  <a:pt x="74" y="511"/>
                </a:lnTo>
                <a:lnTo>
                  <a:pt x="52" y="548"/>
                </a:lnTo>
                <a:lnTo>
                  <a:pt x="40" y="567"/>
                </a:lnTo>
                <a:lnTo>
                  <a:pt x="31" y="586"/>
                </a:lnTo>
                <a:lnTo>
                  <a:pt x="22" y="606"/>
                </a:lnTo>
                <a:lnTo>
                  <a:pt x="14" y="625"/>
                </a:lnTo>
                <a:lnTo>
                  <a:pt x="8" y="645"/>
                </a:lnTo>
                <a:lnTo>
                  <a:pt x="3" y="663"/>
                </a:lnTo>
                <a:lnTo>
                  <a:pt x="0" y="680"/>
                </a:lnTo>
                <a:lnTo>
                  <a:pt x="0" y="694"/>
                </a:lnTo>
                <a:lnTo>
                  <a:pt x="0" y="694"/>
                </a:lnTo>
                <a:lnTo>
                  <a:pt x="3" y="708"/>
                </a:lnTo>
                <a:lnTo>
                  <a:pt x="8" y="724"/>
                </a:lnTo>
                <a:lnTo>
                  <a:pt x="15" y="740"/>
                </a:lnTo>
                <a:lnTo>
                  <a:pt x="25" y="757"/>
                </a:lnTo>
                <a:lnTo>
                  <a:pt x="36" y="775"/>
                </a:lnTo>
                <a:lnTo>
                  <a:pt x="48" y="793"/>
                </a:lnTo>
                <a:lnTo>
                  <a:pt x="61" y="810"/>
                </a:lnTo>
                <a:lnTo>
                  <a:pt x="75" y="828"/>
                </a:lnTo>
                <a:lnTo>
                  <a:pt x="105" y="861"/>
                </a:lnTo>
                <a:lnTo>
                  <a:pt x="132" y="888"/>
                </a:lnTo>
                <a:lnTo>
                  <a:pt x="156" y="909"/>
                </a:lnTo>
                <a:lnTo>
                  <a:pt x="167" y="916"/>
                </a:lnTo>
                <a:lnTo>
                  <a:pt x="176" y="922"/>
                </a:lnTo>
                <a:lnTo>
                  <a:pt x="176" y="922"/>
                </a:lnTo>
                <a:lnTo>
                  <a:pt x="186" y="925"/>
                </a:lnTo>
                <a:lnTo>
                  <a:pt x="199" y="929"/>
                </a:lnTo>
                <a:lnTo>
                  <a:pt x="236" y="936"/>
                </a:lnTo>
                <a:lnTo>
                  <a:pt x="283" y="941"/>
                </a:lnTo>
                <a:lnTo>
                  <a:pt x="333" y="947"/>
                </a:lnTo>
                <a:lnTo>
                  <a:pt x="421" y="955"/>
                </a:lnTo>
                <a:lnTo>
                  <a:pt x="460" y="958"/>
                </a:lnTo>
                <a:lnTo>
                  <a:pt x="460" y="958"/>
                </a:lnTo>
                <a:lnTo>
                  <a:pt x="466" y="1105"/>
                </a:lnTo>
                <a:lnTo>
                  <a:pt x="471" y="1210"/>
                </a:lnTo>
                <a:lnTo>
                  <a:pt x="474" y="1249"/>
                </a:lnTo>
                <a:lnTo>
                  <a:pt x="475" y="1268"/>
                </a:lnTo>
                <a:lnTo>
                  <a:pt x="475" y="1268"/>
                </a:lnTo>
                <a:lnTo>
                  <a:pt x="477" y="1279"/>
                </a:lnTo>
                <a:lnTo>
                  <a:pt x="477" y="1293"/>
                </a:lnTo>
                <a:lnTo>
                  <a:pt x="478" y="1325"/>
                </a:lnTo>
                <a:lnTo>
                  <a:pt x="477" y="1355"/>
                </a:lnTo>
                <a:lnTo>
                  <a:pt x="475" y="1372"/>
                </a:lnTo>
                <a:lnTo>
                  <a:pt x="475" y="1372"/>
                </a:lnTo>
                <a:lnTo>
                  <a:pt x="474" y="1374"/>
                </a:lnTo>
                <a:lnTo>
                  <a:pt x="473" y="1377"/>
                </a:lnTo>
                <a:lnTo>
                  <a:pt x="471" y="1380"/>
                </a:lnTo>
                <a:lnTo>
                  <a:pt x="471" y="1382"/>
                </a:lnTo>
                <a:lnTo>
                  <a:pt x="471" y="1385"/>
                </a:lnTo>
                <a:lnTo>
                  <a:pt x="474" y="1387"/>
                </a:lnTo>
                <a:lnTo>
                  <a:pt x="478" y="1392"/>
                </a:lnTo>
                <a:lnTo>
                  <a:pt x="486" y="1398"/>
                </a:lnTo>
                <a:lnTo>
                  <a:pt x="486" y="1398"/>
                </a:lnTo>
                <a:lnTo>
                  <a:pt x="498" y="1405"/>
                </a:lnTo>
                <a:lnTo>
                  <a:pt x="517" y="1414"/>
                </a:lnTo>
                <a:lnTo>
                  <a:pt x="564" y="1434"/>
                </a:lnTo>
                <a:lnTo>
                  <a:pt x="611" y="1452"/>
                </a:lnTo>
                <a:lnTo>
                  <a:pt x="629" y="1457"/>
                </a:lnTo>
                <a:lnTo>
                  <a:pt x="641" y="1460"/>
                </a:lnTo>
                <a:lnTo>
                  <a:pt x="641" y="1460"/>
                </a:lnTo>
                <a:lnTo>
                  <a:pt x="655" y="1460"/>
                </a:lnTo>
                <a:lnTo>
                  <a:pt x="666" y="1458"/>
                </a:lnTo>
                <a:lnTo>
                  <a:pt x="692" y="1455"/>
                </a:lnTo>
                <a:lnTo>
                  <a:pt x="692" y="1455"/>
                </a:lnTo>
                <a:lnTo>
                  <a:pt x="709" y="1452"/>
                </a:lnTo>
                <a:lnTo>
                  <a:pt x="723" y="1449"/>
                </a:lnTo>
                <a:lnTo>
                  <a:pt x="728" y="1447"/>
                </a:lnTo>
                <a:lnTo>
                  <a:pt x="731" y="1444"/>
                </a:lnTo>
                <a:lnTo>
                  <a:pt x="734" y="1439"/>
                </a:lnTo>
                <a:lnTo>
                  <a:pt x="734" y="1434"/>
                </a:lnTo>
                <a:lnTo>
                  <a:pt x="734" y="1434"/>
                </a:lnTo>
                <a:lnTo>
                  <a:pt x="734" y="1429"/>
                </a:lnTo>
                <a:lnTo>
                  <a:pt x="736" y="1427"/>
                </a:lnTo>
                <a:lnTo>
                  <a:pt x="737" y="1427"/>
                </a:lnTo>
                <a:lnTo>
                  <a:pt x="739" y="1427"/>
                </a:lnTo>
                <a:lnTo>
                  <a:pt x="739" y="1427"/>
                </a:lnTo>
                <a:lnTo>
                  <a:pt x="735" y="1425"/>
                </a:lnTo>
                <a:lnTo>
                  <a:pt x="718" y="1413"/>
                </a:lnTo>
                <a:lnTo>
                  <a:pt x="718" y="1413"/>
                </a:lnTo>
                <a:lnTo>
                  <a:pt x="693" y="1396"/>
                </a:lnTo>
                <a:lnTo>
                  <a:pt x="674" y="1386"/>
                </a:lnTo>
                <a:lnTo>
                  <a:pt x="659" y="1376"/>
                </a:lnTo>
                <a:lnTo>
                  <a:pt x="646" y="1367"/>
                </a:lnTo>
                <a:lnTo>
                  <a:pt x="646" y="1367"/>
                </a:lnTo>
                <a:lnTo>
                  <a:pt x="639" y="1360"/>
                </a:lnTo>
                <a:lnTo>
                  <a:pt x="633" y="1351"/>
                </a:lnTo>
                <a:lnTo>
                  <a:pt x="620" y="1333"/>
                </a:lnTo>
                <a:lnTo>
                  <a:pt x="604" y="1310"/>
                </a:lnTo>
                <a:lnTo>
                  <a:pt x="604" y="1310"/>
                </a:lnTo>
                <a:lnTo>
                  <a:pt x="655" y="1325"/>
                </a:lnTo>
                <a:lnTo>
                  <a:pt x="692" y="1336"/>
                </a:lnTo>
                <a:lnTo>
                  <a:pt x="713" y="1341"/>
                </a:lnTo>
                <a:lnTo>
                  <a:pt x="713" y="1341"/>
                </a:lnTo>
                <a:lnTo>
                  <a:pt x="734" y="1342"/>
                </a:lnTo>
                <a:lnTo>
                  <a:pt x="759" y="1341"/>
                </a:lnTo>
                <a:lnTo>
                  <a:pt x="759" y="1341"/>
                </a:lnTo>
                <a:lnTo>
                  <a:pt x="770" y="1341"/>
                </a:lnTo>
                <a:lnTo>
                  <a:pt x="779" y="1342"/>
                </a:lnTo>
                <a:lnTo>
                  <a:pt x="781" y="1342"/>
                </a:lnTo>
                <a:lnTo>
                  <a:pt x="784" y="1341"/>
                </a:lnTo>
                <a:lnTo>
                  <a:pt x="785" y="1339"/>
                </a:lnTo>
                <a:lnTo>
                  <a:pt x="785" y="1336"/>
                </a:lnTo>
                <a:lnTo>
                  <a:pt x="785" y="1336"/>
                </a:lnTo>
                <a:lnTo>
                  <a:pt x="784" y="1328"/>
                </a:lnTo>
                <a:lnTo>
                  <a:pt x="781" y="1321"/>
                </a:lnTo>
                <a:lnTo>
                  <a:pt x="777" y="1316"/>
                </a:lnTo>
                <a:lnTo>
                  <a:pt x="775" y="1315"/>
                </a:lnTo>
                <a:lnTo>
                  <a:pt x="775" y="1315"/>
                </a:lnTo>
                <a:lnTo>
                  <a:pt x="774" y="1315"/>
                </a:lnTo>
                <a:lnTo>
                  <a:pt x="771" y="1312"/>
                </a:lnTo>
                <a:lnTo>
                  <a:pt x="768" y="1310"/>
                </a:lnTo>
                <a:lnTo>
                  <a:pt x="759" y="1305"/>
                </a:lnTo>
                <a:lnTo>
                  <a:pt x="759" y="1305"/>
                </a:lnTo>
                <a:lnTo>
                  <a:pt x="750" y="1299"/>
                </a:lnTo>
                <a:lnTo>
                  <a:pt x="745" y="1294"/>
                </a:lnTo>
                <a:lnTo>
                  <a:pt x="740" y="1292"/>
                </a:lnTo>
                <a:lnTo>
                  <a:pt x="734" y="1289"/>
                </a:lnTo>
                <a:lnTo>
                  <a:pt x="734" y="1289"/>
                </a:lnTo>
                <a:lnTo>
                  <a:pt x="728" y="1286"/>
                </a:lnTo>
                <a:lnTo>
                  <a:pt x="723" y="1283"/>
                </a:lnTo>
                <a:lnTo>
                  <a:pt x="709" y="1271"/>
                </a:lnTo>
                <a:lnTo>
                  <a:pt x="695" y="1259"/>
                </a:lnTo>
                <a:lnTo>
                  <a:pt x="688" y="1255"/>
                </a:lnTo>
                <a:lnTo>
                  <a:pt x="682" y="1253"/>
                </a:lnTo>
                <a:lnTo>
                  <a:pt x="682" y="1253"/>
                </a:lnTo>
                <a:lnTo>
                  <a:pt x="670" y="1249"/>
                </a:lnTo>
                <a:lnTo>
                  <a:pt x="659" y="1242"/>
                </a:lnTo>
                <a:lnTo>
                  <a:pt x="648" y="1235"/>
                </a:lnTo>
                <a:lnTo>
                  <a:pt x="643" y="1231"/>
                </a:lnTo>
                <a:lnTo>
                  <a:pt x="641" y="1227"/>
                </a:lnTo>
                <a:lnTo>
                  <a:pt x="641" y="1227"/>
                </a:lnTo>
                <a:lnTo>
                  <a:pt x="628" y="1206"/>
                </a:lnTo>
                <a:lnTo>
                  <a:pt x="621" y="1196"/>
                </a:lnTo>
                <a:lnTo>
                  <a:pt x="620" y="1191"/>
                </a:lnTo>
                <a:lnTo>
                  <a:pt x="620" y="1185"/>
                </a:lnTo>
                <a:lnTo>
                  <a:pt x="620" y="1185"/>
                </a:lnTo>
                <a:lnTo>
                  <a:pt x="622" y="1178"/>
                </a:lnTo>
                <a:lnTo>
                  <a:pt x="626" y="1167"/>
                </a:lnTo>
                <a:lnTo>
                  <a:pt x="641" y="1138"/>
                </a:lnTo>
                <a:lnTo>
                  <a:pt x="655" y="1107"/>
                </a:lnTo>
                <a:lnTo>
                  <a:pt x="659" y="1092"/>
                </a:lnTo>
                <a:lnTo>
                  <a:pt x="661" y="1082"/>
                </a:lnTo>
                <a:lnTo>
                  <a:pt x="661" y="1082"/>
                </a:lnTo>
                <a:lnTo>
                  <a:pt x="666" y="1046"/>
                </a:lnTo>
                <a:lnTo>
                  <a:pt x="675" y="986"/>
                </a:lnTo>
                <a:lnTo>
                  <a:pt x="692" y="896"/>
                </a:lnTo>
                <a:lnTo>
                  <a:pt x="692" y="896"/>
                </a:lnTo>
                <a:lnTo>
                  <a:pt x="696" y="881"/>
                </a:lnTo>
                <a:lnTo>
                  <a:pt x="703" y="866"/>
                </a:lnTo>
                <a:lnTo>
                  <a:pt x="706" y="849"/>
                </a:lnTo>
                <a:lnTo>
                  <a:pt x="708" y="841"/>
                </a:lnTo>
                <a:lnTo>
                  <a:pt x="708" y="834"/>
                </a:lnTo>
                <a:lnTo>
                  <a:pt x="708" y="834"/>
                </a:lnTo>
                <a:lnTo>
                  <a:pt x="706" y="826"/>
                </a:lnTo>
                <a:lnTo>
                  <a:pt x="705" y="817"/>
                </a:lnTo>
                <a:lnTo>
                  <a:pt x="700" y="799"/>
                </a:lnTo>
                <a:lnTo>
                  <a:pt x="692" y="777"/>
                </a:lnTo>
                <a:lnTo>
                  <a:pt x="692" y="777"/>
                </a:lnTo>
                <a:lnTo>
                  <a:pt x="687" y="773"/>
                </a:lnTo>
                <a:lnTo>
                  <a:pt x="677" y="765"/>
                </a:lnTo>
                <a:lnTo>
                  <a:pt x="661" y="756"/>
                </a:lnTo>
                <a:lnTo>
                  <a:pt x="661" y="678"/>
                </a:lnTo>
                <a:lnTo>
                  <a:pt x="749" y="502"/>
                </a:lnTo>
                <a:lnTo>
                  <a:pt x="775" y="383"/>
                </a:lnTo>
                <a:lnTo>
                  <a:pt x="775" y="383"/>
                </a:lnTo>
                <a:lnTo>
                  <a:pt x="766" y="376"/>
                </a:lnTo>
                <a:lnTo>
                  <a:pt x="755" y="369"/>
                </a:lnTo>
                <a:lnTo>
                  <a:pt x="744" y="363"/>
                </a:lnTo>
                <a:lnTo>
                  <a:pt x="744" y="363"/>
                </a:lnTo>
                <a:lnTo>
                  <a:pt x="732" y="355"/>
                </a:lnTo>
                <a:lnTo>
                  <a:pt x="723" y="347"/>
                </a:lnTo>
                <a:lnTo>
                  <a:pt x="713" y="337"/>
                </a:lnTo>
                <a:lnTo>
                  <a:pt x="734" y="321"/>
                </a:lnTo>
                <a:lnTo>
                  <a:pt x="734" y="321"/>
                </a:lnTo>
                <a:lnTo>
                  <a:pt x="737" y="320"/>
                </a:lnTo>
                <a:lnTo>
                  <a:pt x="741" y="319"/>
                </a:lnTo>
                <a:lnTo>
                  <a:pt x="744" y="316"/>
                </a:lnTo>
                <a:lnTo>
                  <a:pt x="744" y="316"/>
                </a:lnTo>
                <a:lnTo>
                  <a:pt x="745" y="308"/>
                </a:lnTo>
                <a:lnTo>
                  <a:pt x="748" y="295"/>
                </a:lnTo>
                <a:lnTo>
                  <a:pt x="749" y="280"/>
                </a:lnTo>
                <a:lnTo>
                  <a:pt x="749" y="280"/>
                </a:lnTo>
                <a:lnTo>
                  <a:pt x="761" y="280"/>
                </a:lnTo>
                <a:lnTo>
                  <a:pt x="770" y="278"/>
                </a:lnTo>
                <a:lnTo>
                  <a:pt x="774" y="277"/>
                </a:lnTo>
                <a:lnTo>
                  <a:pt x="775" y="275"/>
                </a:lnTo>
                <a:lnTo>
                  <a:pt x="775" y="275"/>
                </a:lnTo>
                <a:lnTo>
                  <a:pt x="775" y="269"/>
                </a:lnTo>
                <a:lnTo>
                  <a:pt x="775" y="264"/>
                </a:lnTo>
                <a:lnTo>
                  <a:pt x="774" y="256"/>
                </a:lnTo>
                <a:lnTo>
                  <a:pt x="775" y="244"/>
                </a:lnTo>
                <a:lnTo>
                  <a:pt x="775" y="244"/>
                </a:lnTo>
                <a:lnTo>
                  <a:pt x="776" y="237"/>
                </a:lnTo>
                <a:lnTo>
                  <a:pt x="779" y="232"/>
                </a:lnTo>
                <a:lnTo>
                  <a:pt x="783" y="228"/>
                </a:lnTo>
                <a:lnTo>
                  <a:pt x="785" y="225"/>
                </a:lnTo>
                <a:lnTo>
                  <a:pt x="792" y="220"/>
                </a:lnTo>
                <a:lnTo>
                  <a:pt x="794" y="216"/>
                </a:lnTo>
                <a:lnTo>
                  <a:pt x="795" y="212"/>
                </a:lnTo>
                <a:lnTo>
                  <a:pt x="795" y="212"/>
                </a:lnTo>
                <a:lnTo>
                  <a:pt x="806" y="171"/>
                </a:lnTo>
                <a:lnTo>
                  <a:pt x="832" y="145"/>
                </a:lnTo>
                <a:lnTo>
                  <a:pt x="832" y="93"/>
                </a:lnTo>
                <a:lnTo>
                  <a:pt x="832" y="93"/>
                </a:lnTo>
                <a:lnTo>
                  <a:pt x="801" y="68"/>
                </a:lnTo>
                <a:lnTo>
                  <a:pt x="801" y="68"/>
                </a:lnTo>
                <a:close/>
                <a:moveTo>
                  <a:pt x="625" y="332"/>
                </a:moveTo>
                <a:lnTo>
                  <a:pt x="666" y="342"/>
                </a:lnTo>
                <a:lnTo>
                  <a:pt x="677" y="476"/>
                </a:lnTo>
                <a:lnTo>
                  <a:pt x="610" y="575"/>
                </a:lnTo>
                <a:lnTo>
                  <a:pt x="604" y="440"/>
                </a:lnTo>
                <a:lnTo>
                  <a:pt x="604" y="440"/>
                </a:lnTo>
                <a:lnTo>
                  <a:pt x="606" y="398"/>
                </a:lnTo>
                <a:lnTo>
                  <a:pt x="606" y="368"/>
                </a:lnTo>
                <a:lnTo>
                  <a:pt x="606" y="357"/>
                </a:lnTo>
                <a:lnTo>
                  <a:pt x="604" y="352"/>
                </a:lnTo>
                <a:lnTo>
                  <a:pt x="604" y="352"/>
                </a:lnTo>
                <a:lnTo>
                  <a:pt x="604" y="350"/>
                </a:lnTo>
                <a:lnTo>
                  <a:pt x="607" y="347"/>
                </a:lnTo>
                <a:lnTo>
                  <a:pt x="613" y="341"/>
                </a:lnTo>
                <a:lnTo>
                  <a:pt x="625" y="332"/>
                </a:lnTo>
                <a:lnTo>
                  <a:pt x="625" y="3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9444E479-9F65-E314-D86B-6012F0541835}"/>
              </a:ext>
            </a:extLst>
          </p:cNvPr>
          <p:cNvSpPr>
            <a:spLocks noEditPoints="1"/>
          </p:cNvSpPr>
          <p:nvPr/>
        </p:nvSpPr>
        <p:spPr bwMode="auto">
          <a:xfrm>
            <a:off x="7247051" y="3844926"/>
            <a:ext cx="1393825" cy="2306638"/>
          </a:xfrm>
          <a:custGeom>
            <a:avLst/>
            <a:gdLst>
              <a:gd name="T0" fmla="*/ 496 w 878"/>
              <a:gd name="T1" fmla="*/ 0 h 1453"/>
              <a:gd name="T2" fmla="*/ 449 w 878"/>
              <a:gd name="T3" fmla="*/ 21 h 1453"/>
              <a:gd name="T4" fmla="*/ 405 w 878"/>
              <a:gd name="T5" fmla="*/ 74 h 1453"/>
              <a:gd name="T6" fmla="*/ 395 w 878"/>
              <a:gd name="T7" fmla="*/ 95 h 1453"/>
              <a:gd name="T8" fmla="*/ 377 w 878"/>
              <a:gd name="T9" fmla="*/ 145 h 1453"/>
              <a:gd name="T10" fmla="*/ 359 w 878"/>
              <a:gd name="T11" fmla="*/ 148 h 1453"/>
              <a:gd name="T12" fmla="*/ 372 w 878"/>
              <a:gd name="T13" fmla="*/ 130 h 1453"/>
              <a:gd name="T14" fmla="*/ 360 w 878"/>
              <a:gd name="T15" fmla="*/ 117 h 1453"/>
              <a:gd name="T16" fmla="*/ 323 w 878"/>
              <a:gd name="T17" fmla="*/ 122 h 1453"/>
              <a:gd name="T18" fmla="*/ 315 w 878"/>
              <a:gd name="T19" fmla="*/ 136 h 1453"/>
              <a:gd name="T20" fmla="*/ 289 w 878"/>
              <a:gd name="T21" fmla="*/ 161 h 1453"/>
              <a:gd name="T22" fmla="*/ 294 w 878"/>
              <a:gd name="T23" fmla="*/ 233 h 1453"/>
              <a:gd name="T24" fmla="*/ 301 w 878"/>
              <a:gd name="T25" fmla="*/ 272 h 1453"/>
              <a:gd name="T26" fmla="*/ 341 w 878"/>
              <a:gd name="T27" fmla="*/ 434 h 1453"/>
              <a:gd name="T28" fmla="*/ 387 w 878"/>
              <a:gd name="T29" fmla="*/ 471 h 1453"/>
              <a:gd name="T30" fmla="*/ 501 w 878"/>
              <a:gd name="T31" fmla="*/ 431 h 1453"/>
              <a:gd name="T32" fmla="*/ 374 w 878"/>
              <a:gd name="T33" fmla="*/ 685 h 1453"/>
              <a:gd name="T34" fmla="*/ 301 w 878"/>
              <a:gd name="T35" fmla="*/ 724 h 1453"/>
              <a:gd name="T36" fmla="*/ 265 w 878"/>
              <a:gd name="T37" fmla="*/ 750 h 1453"/>
              <a:gd name="T38" fmla="*/ 200 w 878"/>
              <a:gd name="T39" fmla="*/ 729 h 1453"/>
              <a:gd name="T40" fmla="*/ 155 w 878"/>
              <a:gd name="T41" fmla="*/ 738 h 1453"/>
              <a:gd name="T42" fmla="*/ 121 w 878"/>
              <a:gd name="T43" fmla="*/ 755 h 1453"/>
              <a:gd name="T44" fmla="*/ 159 w 878"/>
              <a:gd name="T45" fmla="*/ 775 h 1453"/>
              <a:gd name="T46" fmla="*/ 178 w 878"/>
              <a:gd name="T47" fmla="*/ 791 h 1453"/>
              <a:gd name="T48" fmla="*/ 206 w 878"/>
              <a:gd name="T49" fmla="*/ 844 h 1453"/>
              <a:gd name="T50" fmla="*/ 152 w 878"/>
              <a:gd name="T51" fmla="*/ 887 h 1453"/>
              <a:gd name="T52" fmla="*/ 132 w 878"/>
              <a:gd name="T53" fmla="*/ 959 h 1453"/>
              <a:gd name="T54" fmla="*/ 164 w 878"/>
              <a:gd name="T55" fmla="*/ 1188 h 1453"/>
              <a:gd name="T56" fmla="*/ 166 w 878"/>
              <a:gd name="T57" fmla="*/ 1336 h 1453"/>
              <a:gd name="T58" fmla="*/ 119 w 878"/>
              <a:gd name="T59" fmla="*/ 1382 h 1453"/>
              <a:gd name="T60" fmla="*/ 28 w 878"/>
              <a:gd name="T61" fmla="*/ 1413 h 1453"/>
              <a:gd name="T62" fmla="*/ 1 w 878"/>
              <a:gd name="T63" fmla="*/ 1428 h 1453"/>
              <a:gd name="T64" fmla="*/ 48 w 878"/>
              <a:gd name="T65" fmla="*/ 1444 h 1453"/>
              <a:gd name="T66" fmla="*/ 155 w 878"/>
              <a:gd name="T67" fmla="*/ 1450 h 1453"/>
              <a:gd name="T68" fmla="*/ 232 w 878"/>
              <a:gd name="T69" fmla="*/ 1452 h 1453"/>
              <a:gd name="T70" fmla="*/ 271 w 878"/>
              <a:gd name="T71" fmla="*/ 1441 h 1453"/>
              <a:gd name="T72" fmla="*/ 263 w 878"/>
              <a:gd name="T73" fmla="*/ 1294 h 1453"/>
              <a:gd name="T74" fmla="*/ 285 w 878"/>
              <a:gd name="T75" fmla="*/ 1094 h 1453"/>
              <a:gd name="T76" fmla="*/ 314 w 878"/>
              <a:gd name="T77" fmla="*/ 1017 h 1453"/>
              <a:gd name="T78" fmla="*/ 475 w 878"/>
              <a:gd name="T79" fmla="*/ 963 h 1453"/>
              <a:gd name="T80" fmla="*/ 720 w 878"/>
              <a:gd name="T81" fmla="*/ 942 h 1453"/>
              <a:gd name="T82" fmla="*/ 795 w 878"/>
              <a:gd name="T83" fmla="*/ 911 h 1453"/>
              <a:gd name="T84" fmla="*/ 837 w 878"/>
              <a:gd name="T85" fmla="*/ 813 h 1453"/>
              <a:gd name="T86" fmla="*/ 863 w 878"/>
              <a:gd name="T87" fmla="*/ 656 h 1453"/>
              <a:gd name="T88" fmla="*/ 873 w 878"/>
              <a:gd name="T89" fmla="*/ 466 h 1453"/>
              <a:gd name="T90" fmla="*/ 816 w 878"/>
              <a:gd name="T91" fmla="*/ 295 h 1453"/>
              <a:gd name="T92" fmla="*/ 733 w 878"/>
              <a:gd name="T93" fmla="*/ 223 h 1453"/>
              <a:gd name="T94" fmla="*/ 677 w 878"/>
              <a:gd name="T95" fmla="*/ 157 h 1453"/>
              <a:gd name="T96" fmla="*/ 671 w 878"/>
              <a:gd name="T97" fmla="*/ 73 h 1453"/>
              <a:gd name="T98" fmla="*/ 625 w 878"/>
              <a:gd name="T99" fmla="*/ 37 h 1453"/>
              <a:gd name="T100" fmla="*/ 361 w 878"/>
              <a:gd name="T101" fmla="*/ 244 h 1453"/>
              <a:gd name="T102" fmla="*/ 387 w 878"/>
              <a:gd name="T103" fmla="*/ 182 h 1453"/>
              <a:gd name="T104" fmla="*/ 431 w 878"/>
              <a:gd name="T105" fmla="*/ 237 h 1453"/>
              <a:gd name="T106" fmla="*/ 431 w 878"/>
              <a:gd name="T107" fmla="*/ 266 h 1453"/>
              <a:gd name="T108" fmla="*/ 442 w 878"/>
              <a:gd name="T109" fmla="*/ 283 h 1453"/>
              <a:gd name="T110" fmla="*/ 407 w 878"/>
              <a:gd name="T111" fmla="*/ 356 h 1453"/>
              <a:gd name="T112" fmla="*/ 553 w 878"/>
              <a:gd name="T113" fmla="*/ 709 h 1453"/>
              <a:gd name="T114" fmla="*/ 522 w 878"/>
              <a:gd name="T115" fmla="*/ 720 h 1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78" h="1453">
                <a:moveTo>
                  <a:pt x="589" y="11"/>
                </a:moveTo>
                <a:lnTo>
                  <a:pt x="589" y="11"/>
                </a:lnTo>
                <a:lnTo>
                  <a:pt x="559" y="6"/>
                </a:lnTo>
                <a:lnTo>
                  <a:pt x="532" y="3"/>
                </a:lnTo>
                <a:lnTo>
                  <a:pt x="506" y="0"/>
                </a:lnTo>
                <a:lnTo>
                  <a:pt x="506" y="0"/>
                </a:lnTo>
                <a:lnTo>
                  <a:pt x="496" y="0"/>
                </a:lnTo>
                <a:lnTo>
                  <a:pt x="487" y="2"/>
                </a:lnTo>
                <a:lnTo>
                  <a:pt x="479" y="3"/>
                </a:lnTo>
                <a:lnTo>
                  <a:pt x="473" y="6"/>
                </a:lnTo>
                <a:lnTo>
                  <a:pt x="466" y="8"/>
                </a:lnTo>
                <a:lnTo>
                  <a:pt x="461" y="12"/>
                </a:lnTo>
                <a:lnTo>
                  <a:pt x="449" y="21"/>
                </a:lnTo>
                <a:lnTo>
                  <a:pt x="449" y="21"/>
                </a:lnTo>
                <a:lnTo>
                  <a:pt x="438" y="30"/>
                </a:lnTo>
                <a:lnTo>
                  <a:pt x="426" y="38"/>
                </a:lnTo>
                <a:lnTo>
                  <a:pt x="418" y="46"/>
                </a:lnTo>
                <a:lnTo>
                  <a:pt x="414" y="48"/>
                </a:lnTo>
                <a:lnTo>
                  <a:pt x="413" y="52"/>
                </a:lnTo>
                <a:lnTo>
                  <a:pt x="413" y="52"/>
                </a:lnTo>
                <a:lnTo>
                  <a:pt x="405" y="74"/>
                </a:lnTo>
                <a:lnTo>
                  <a:pt x="401" y="85"/>
                </a:lnTo>
                <a:lnTo>
                  <a:pt x="399" y="87"/>
                </a:lnTo>
                <a:lnTo>
                  <a:pt x="398" y="88"/>
                </a:lnTo>
                <a:lnTo>
                  <a:pt x="398" y="88"/>
                </a:lnTo>
                <a:lnTo>
                  <a:pt x="396" y="90"/>
                </a:lnTo>
                <a:lnTo>
                  <a:pt x="395" y="91"/>
                </a:lnTo>
                <a:lnTo>
                  <a:pt x="395" y="95"/>
                </a:lnTo>
                <a:lnTo>
                  <a:pt x="392" y="99"/>
                </a:lnTo>
                <a:lnTo>
                  <a:pt x="392" y="99"/>
                </a:lnTo>
                <a:lnTo>
                  <a:pt x="391" y="103"/>
                </a:lnTo>
                <a:lnTo>
                  <a:pt x="390" y="107"/>
                </a:lnTo>
                <a:lnTo>
                  <a:pt x="389" y="119"/>
                </a:lnTo>
                <a:lnTo>
                  <a:pt x="387" y="135"/>
                </a:lnTo>
                <a:lnTo>
                  <a:pt x="377" y="145"/>
                </a:lnTo>
                <a:lnTo>
                  <a:pt x="377" y="145"/>
                </a:lnTo>
                <a:lnTo>
                  <a:pt x="369" y="149"/>
                </a:lnTo>
                <a:lnTo>
                  <a:pt x="364" y="151"/>
                </a:lnTo>
                <a:lnTo>
                  <a:pt x="361" y="151"/>
                </a:lnTo>
                <a:lnTo>
                  <a:pt x="361" y="151"/>
                </a:lnTo>
                <a:lnTo>
                  <a:pt x="360" y="149"/>
                </a:lnTo>
                <a:lnTo>
                  <a:pt x="359" y="148"/>
                </a:lnTo>
                <a:lnTo>
                  <a:pt x="361" y="140"/>
                </a:lnTo>
                <a:lnTo>
                  <a:pt x="361" y="140"/>
                </a:lnTo>
                <a:lnTo>
                  <a:pt x="363" y="138"/>
                </a:lnTo>
                <a:lnTo>
                  <a:pt x="365" y="135"/>
                </a:lnTo>
                <a:lnTo>
                  <a:pt x="369" y="132"/>
                </a:lnTo>
                <a:lnTo>
                  <a:pt x="372" y="131"/>
                </a:lnTo>
                <a:lnTo>
                  <a:pt x="372" y="130"/>
                </a:lnTo>
                <a:lnTo>
                  <a:pt x="373" y="127"/>
                </a:lnTo>
                <a:lnTo>
                  <a:pt x="372" y="125"/>
                </a:lnTo>
                <a:lnTo>
                  <a:pt x="372" y="125"/>
                </a:lnTo>
                <a:lnTo>
                  <a:pt x="370" y="121"/>
                </a:lnTo>
                <a:lnTo>
                  <a:pt x="368" y="119"/>
                </a:lnTo>
                <a:lnTo>
                  <a:pt x="364" y="117"/>
                </a:lnTo>
                <a:lnTo>
                  <a:pt x="360" y="117"/>
                </a:lnTo>
                <a:lnTo>
                  <a:pt x="341" y="114"/>
                </a:lnTo>
                <a:lnTo>
                  <a:pt x="341" y="114"/>
                </a:lnTo>
                <a:lnTo>
                  <a:pt x="336" y="114"/>
                </a:lnTo>
                <a:lnTo>
                  <a:pt x="332" y="114"/>
                </a:lnTo>
                <a:lnTo>
                  <a:pt x="329" y="116"/>
                </a:lnTo>
                <a:lnTo>
                  <a:pt x="327" y="118"/>
                </a:lnTo>
                <a:lnTo>
                  <a:pt x="323" y="122"/>
                </a:lnTo>
                <a:lnTo>
                  <a:pt x="320" y="125"/>
                </a:lnTo>
                <a:lnTo>
                  <a:pt x="320" y="125"/>
                </a:lnTo>
                <a:lnTo>
                  <a:pt x="320" y="126"/>
                </a:lnTo>
                <a:lnTo>
                  <a:pt x="320" y="129"/>
                </a:lnTo>
                <a:lnTo>
                  <a:pt x="319" y="131"/>
                </a:lnTo>
                <a:lnTo>
                  <a:pt x="318" y="134"/>
                </a:lnTo>
                <a:lnTo>
                  <a:pt x="315" y="136"/>
                </a:lnTo>
                <a:lnTo>
                  <a:pt x="310" y="140"/>
                </a:lnTo>
                <a:lnTo>
                  <a:pt x="310" y="140"/>
                </a:lnTo>
                <a:lnTo>
                  <a:pt x="301" y="147"/>
                </a:lnTo>
                <a:lnTo>
                  <a:pt x="294" y="152"/>
                </a:lnTo>
                <a:lnTo>
                  <a:pt x="290" y="156"/>
                </a:lnTo>
                <a:lnTo>
                  <a:pt x="289" y="161"/>
                </a:lnTo>
                <a:lnTo>
                  <a:pt x="289" y="161"/>
                </a:lnTo>
                <a:lnTo>
                  <a:pt x="287" y="188"/>
                </a:lnTo>
                <a:lnTo>
                  <a:pt x="284" y="213"/>
                </a:lnTo>
                <a:lnTo>
                  <a:pt x="284" y="213"/>
                </a:lnTo>
                <a:lnTo>
                  <a:pt x="285" y="217"/>
                </a:lnTo>
                <a:lnTo>
                  <a:pt x="289" y="222"/>
                </a:lnTo>
                <a:lnTo>
                  <a:pt x="293" y="228"/>
                </a:lnTo>
                <a:lnTo>
                  <a:pt x="294" y="233"/>
                </a:lnTo>
                <a:lnTo>
                  <a:pt x="294" y="233"/>
                </a:lnTo>
                <a:lnTo>
                  <a:pt x="296" y="237"/>
                </a:lnTo>
                <a:lnTo>
                  <a:pt x="297" y="241"/>
                </a:lnTo>
                <a:lnTo>
                  <a:pt x="298" y="249"/>
                </a:lnTo>
                <a:lnTo>
                  <a:pt x="299" y="259"/>
                </a:lnTo>
                <a:lnTo>
                  <a:pt x="299" y="259"/>
                </a:lnTo>
                <a:lnTo>
                  <a:pt x="301" y="272"/>
                </a:lnTo>
                <a:lnTo>
                  <a:pt x="306" y="293"/>
                </a:lnTo>
                <a:lnTo>
                  <a:pt x="320" y="350"/>
                </a:lnTo>
                <a:lnTo>
                  <a:pt x="334" y="404"/>
                </a:lnTo>
                <a:lnTo>
                  <a:pt x="339" y="422"/>
                </a:lnTo>
                <a:lnTo>
                  <a:pt x="341" y="430"/>
                </a:lnTo>
                <a:lnTo>
                  <a:pt x="341" y="430"/>
                </a:lnTo>
                <a:lnTo>
                  <a:pt x="341" y="434"/>
                </a:lnTo>
                <a:lnTo>
                  <a:pt x="343" y="439"/>
                </a:lnTo>
                <a:lnTo>
                  <a:pt x="349" y="446"/>
                </a:lnTo>
                <a:lnTo>
                  <a:pt x="355" y="453"/>
                </a:lnTo>
                <a:lnTo>
                  <a:pt x="363" y="461"/>
                </a:lnTo>
                <a:lnTo>
                  <a:pt x="370" y="466"/>
                </a:lnTo>
                <a:lnTo>
                  <a:pt x="381" y="470"/>
                </a:lnTo>
                <a:lnTo>
                  <a:pt x="387" y="471"/>
                </a:lnTo>
                <a:lnTo>
                  <a:pt x="392" y="471"/>
                </a:lnTo>
                <a:lnTo>
                  <a:pt x="392" y="471"/>
                </a:lnTo>
                <a:lnTo>
                  <a:pt x="407" y="469"/>
                </a:lnTo>
                <a:lnTo>
                  <a:pt x="425" y="464"/>
                </a:lnTo>
                <a:lnTo>
                  <a:pt x="445" y="456"/>
                </a:lnTo>
                <a:lnTo>
                  <a:pt x="466" y="447"/>
                </a:lnTo>
                <a:lnTo>
                  <a:pt x="501" y="431"/>
                </a:lnTo>
                <a:lnTo>
                  <a:pt x="516" y="425"/>
                </a:lnTo>
                <a:lnTo>
                  <a:pt x="527" y="590"/>
                </a:lnTo>
                <a:lnTo>
                  <a:pt x="527" y="590"/>
                </a:lnTo>
                <a:lnTo>
                  <a:pt x="505" y="605"/>
                </a:lnTo>
                <a:lnTo>
                  <a:pt x="456" y="637"/>
                </a:lnTo>
                <a:lnTo>
                  <a:pt x="399" y="672"/>
                </a:lnTo>
                <a:lnTo>
                  <a:pt x="374" y="685"/>
                </a:lnTo>
                <a:lnTo>
                  <a:pt x="356" y="694"/>
                </a:lnTo>
                <a:lnTo>
                  <a:pt x="356" y="694"/>
                </a:lnTo>
                <a:lnTo>
                  <a:pt x="334" y="703"/>
                </a:lnTo>
                <a:lnTo>
                  <a:pt x="320" y="709"/>
                </a:lnTo>
                <a:lnTo>
                  <a:pt x="305" y="720"/>
                </a:lnTo>
                <a:lnTo>
                  <a:pt x="305" y="720"/>
                </a:lnTo>
                <a:lnTo>
                  <a:pt x="301" y="724"/>
                </a:lnTo>
                <a:lnTo>
                  <a:pt x="296" y="728"/>
                </a:lnTo>
                <a:lnTo>
                  <a:pt x="287" y="738"/>
                </a:lnTo>
                <a:lnTo>
                  <a:pt x="278" y="747"/>
                </a:lnTo>
                <a:lnTo>
                  <a:pt x="272" y="750"/>
                </a:lnTo>
                <a:lnTo>
                  <a:pt x="268" y="751"/>
                </a:lnTo>
                <a:lnTo>
                  <a:pt x="268" y="751"/>
                </a:lnTo>
                <a:lnTo>
                  <a:pt x="265" y="750"/>
                </a:lnTo>
                <a:lnTo>
                  <a:pt x="258" y="747"/>
                </a:lnTo>
                <a:lnTo>
                  <a:pt x="247" y="741"/>
                </a:lnTo>
                <a:lnTo>
                  <a:pt x="235" y="734"/>
                </a:lnTo>
                <a:lnTo>
                  <a:pt x="227" y="730"/>
                </a:lnTo>
                <a:lnTo>
                  <a:pt x="227" y="730"/>
                </a:lnTo>
                <a:lnTo>
                  <a:pt x="210" y="729"/>
                </a:lnTo>
                <a:lnTo>
                  <a:pt x="200" y="729"/>
                </a:lnTo>
                <a:lnTo>
                  <a:pt x="191" y="730"/>
                </a:lnTo>
                <a:lnTo>
                  <a:pt x="191" y="730"/>
                </a:lnTo>
                <a:lnTo>
                  <a:pt x="178" y="733"/>
                </a:lnTo>
                <a:lnTo>
                  <a:pt x="172" y="733"/>
                </a:lnTo>
                <a:lnTo>
                  <a:pt x="165" y="735"/>
                </a:lnTo>
                <a:lnTo>
                  <a:pt x="165" y="735"/>
                </a:lnTo>
                <a:lnTo>
                  <a:pt x="155" y="738"/>
                </a:lnTo>
                <a:lnTo>
                  <a:pt x="143" y="741"/>
                </a:lnTo>
                <a:lnTo>
                  <a:pt x="134" y="743"/>
                </a:lnTo>
                <a:lnTo>
                  <a:pt x="130" y="744"/>
                </a:lnTo>
                <a:lnTo>
                  <a:pt x="129" y="746"/>
                </a:lnTo>
                <a:lnTo>
                  <a:pt x="129" y="746"/>
                </a:lnTo>
                <a:lnTo>
                  <a:pt x="126" y="750"/>
                </a:lnTo>
                <a:lnTo>
                  <a:pt x="121" y="755"/>
                </a:lnTo>
                <a:lnTo>
                  <a:pt x="121" y="759"/>
                </a:lnTo>
                <a:lnTo>
                  <a:pt x="121" y="761"/>
                </a:lnTo>
                <a:lnTo>
                  <a:pt x="124" y="764"/>
                </a:lnTo>
                <a:lnTo>
                  <a:pt x="129" y="766"/>
                </a:lnTo>
                <a:lnTo>
                  <a:pt x="129" y="766"/>
                </a:lnTo>
                <a:lnTo>
                  <a:pt x="152" y="773"/>
                </a:lnTo>
                <a:lnTo>
                  <a:pt x="159" y="775"/>
                </a:lnTo>
                <a:lnTo>
                  <a:pt x="160" y="777"/>
                </a:lnTo>
                <a:lnTo>
                  <a:pt x="160" y="777"/>
                </a:lnTo>
                <a:lnTo>
                  <a:pt x="160" y="777"/>
                </a:lnTo>
                <a:lnTo>
                  <a:pt x="160" y="778"/>
                </a:lnTo>
                <a:lnTo>
                  <a:pt x="161" y="779"/>
                </a:lnTo>
                <a:lnTo>
                  <a:pt x="169" y="785"/>
                </a:lnTo>
                <a:lnTo>
                  <a:pt x="178" y="791"/>
                </a:lnTo>
                <a:lnTo>
                  <a:pt x="186" y="797"/>
                </a:lnTo>
                <a:lnTo>
                  <a:pt x="186" y="797"/>
                </a:lnTo>
                <a:lnTo>
                  <a:pt x="194" y="804"/>
                </a:lnTo>
                <a:lnTo>
                  <a:pt x="203" y="812"/>
                </a:lnTo>
                <a:lnTo>
                  <a:pt x="212" y="818"/>
                </a:lnTo>
                <a:lnTo>
                  <a:pt x="212" y="834"/>
                </a:lnTo>
                <a:lnTo>
                  <a:pt x="206" y="844"/>
                </a:lnTo>
                <a:lnTo>
                  <a:pt x="206" y="844"/>
                </a:lnTo>
                <a:lnTo>
                  <a:pt x="199" y="848"/>
                </a:lnTo>
                <a:lnTo>
                  <a:pt x="191" y="852"/>
                </a:lnTo>
                <a:lnTo>
                  <a:pt x="182" y="857"/>
                </a:lnTo>
                <a:lnTo>
                  <a:pt x="170" y="865"/>
                </a:lnTo>
                <a:lnTo>
                  <a:pt x="161" y="875"/>
                </a:lnTo>
                <a:lnTo>
                  <a:pt x="152" y="887"/>
                </a:lnTo>
                <a:lnTo>
                  <a:pt x="148" y="893"/>
                </a:lnTo>
                <a:lnTo>
                  <a:pt x="144" y="901"/>
                </a:lnTo>
                <a:lnTo>
                  <a:pt x="144" y="901"/>
                </a:lnTo>
                <a:lnTo>
                  <a:pt x="139" y="917"/>
                </a:lnTo>
                <a:lnTo>
                  <a:pt x="135" y="931"/>
                </a:lnTo>
                <a:lnTo>
                  <a:pt x="133" y="946"/>
                </a:lnTo>
                <a:lnTo>
                  <a:pt x="132" y="959"/>
                </a:lnTo>
                <a:lnTo>
                  <a:pt x="130" y="981"/>
                </a:lnTo>
                <a:lnTo>
                  <a:pt x="129" y="994"/>
                </a:lnTo>
                <a:lnTo>
                  <a:pt x="129" y="994"/>
                </a:lnTo>
                <a:lnTo>
                  <a:pt x="130" y="1008"/>
                </a:lnTo>
                <a:lnTo>
                  <a:pt x="137" y="1039"/>
                </a:lnTo>
                <a:lnTo>
                  <a:pt x="155" y="1135"/>
                </a:lnTo>
                <a:lnTo>
                  <a:pt x="164" y="1188"/>
                </a:lnTo>
                <a:lnTo>
                  <a:pt x="172" y="1237"/>
                </a:lnTo>
                <a:lnTo>
                  <a:pt x="175" y="1278"/>
                </a:lnTo>
                <a:lnTo>
                  <a:pt x="177" y="1293"/>
                </a:lnTo>
                <a:lnTo>
                  <a:pt x="175" y="1305"/>
                </a:lnTo>
                <a:lnTo>
                  <a:pt x="175" y="1305"/>
                </a:lnTo>
                <a:lnTo>
                  <a:pt x="172" y="1321"/>
                </a:lnTo>
                <a:lnTo>
                  <a:pt x="166" y="1336"/>
                </a:lnTo>
                <a:lnTo>
                  <a:pt x="160" y="1349"/>
                </a:lnTo>
                <a:lnTo>
                  <a:pt x="152" y="1359"/>
                </a:lnTo>
                <a:lnTo>
                  <a:pt x="144" y="1368"/>
                </a:lnTo>
                <a:lnTo>
                  <a:pt x="135" y="1375"/>
                </a:lnTo>
                <a:lnTo>
                  <a:pt x="128" y="1380"/>
                </a:lnTo>
                <a:lnTo>
                  <a:pt x="119" y="1382"/>
                </a:lnTo>
                <a:lnTo>
                  <a:pt x="119" y="1382"/>
                </a:lnTo>
                <a:lnTo>
                  <a:pt x="98" y="1390"/>
                </a:lnTo>
                <a:lnTo>
                  <a:pt x="72" y="1400"/>
                </a:lnTo>
                <a:lnTo>
                  <a:pt x="49" y="1409"/>
                </a:lnTo>
                <a:lnTo>
                  <a:pt x="40" y="1412"/>
                </a:lnTo>
                <a:lnTo>
                  <a:pt x="36" y="1413"/>
                </a:lnTo>
                <a:lnTo>
                  <a:pt x="36" y="1413"/>
                </a:lnTo>
                <a:lnTo>
                  <a:pt x="28" y="1413"/>
                </a:lnTo>
                <a:lnTo>
                  <a:pt x="15" y="1415"/>
                </a:lnTo>
                <a:lnTo>
                  <a:pt x="10" y="1416"/>
                </a:lnTo>
                <a:lnTo>
                  <a:pt x="5" y="1417"/>
                </a:lnTo>
                <a:lnTo>
                  <a:pt x="1" y="1420"/>
                </a:lnTo>
                <a:lnTo>
                  <a:pt x="0" y="1424"/>
                </a:lnTo>
                <a:lnTo>
                  <a:pt x="0" y="1424"/>
                </a:lnTo>
                <a:lnTo>
                  <a:pt x="1" y="1428"/>
                </a:lnTo>
                <a:lnTo>
                  <a:pt x="2" y="1431"/>
                </a:lnTo>
                <a:lnTo>
                  <a:pt x="10" y="1438"/>
                </a:lnTo>
                <a:lnTo>
                  <a:pt x="19" y="1442"/>
                </a:lnTo>
                <a:lnTo>
                  <a:pt x="26" y="1444"/>
                </a:lnTo>
                <a:lnTo>
                  <a:pt x="26" y="1444"/>
                </a:lnTo>
                <a:lnTo>
                  <a:pt x="35" y="1444"/>
                </a:lnTo>
                <a:lnTo>
                  <a:pt x="48" y="1444"/>
                </a:lnTo>
                <a:lnTo>
                  <a:pt x="72" y="1444"/>
                </a:lnTo>
                <a:lnTo>
                  <a:pt x="72" y="1444"/>
                </a:lnTo>
                <a:lnTo>
                  <a:pt x="85" y="1446"/>
                </a:lnTo>
                <a:lnTo>
                  <a:pt x="107" y="1448"/>
                </a:lnTo>
                <a:lnTo>
                  <a:pt x="133" y="1451"/>
                </a:lnTo>
                <a:lnTo>
                  <a:pt x="144" y="1451"/>
                </a:lnTo>
                <a:lnTo>
                  <a:pt x="155" y="1450"/>
                </a:lnTo>
                <a:lnTo>
                  <a:pt x="155" y="1450"/>
                </a:lnTo>
                <a:lnTo>
                  <a:pt x="165" y="1448"/>
                </a:lnTo>
                <a:lnTo>
                  <a:pt x="175" y="1450"/>
                </a:lnTo>
                <a:lnTo>
                  <a:pt x="199" y="1452"/>
                </a:lnTo>
                <a:lnTo>
                  <a:pt x="210" y="1453"/>
                </a:lnTo>
                <a:lnTo>
                  <a:pt x="221" y="1453"/>
                </a:lnTo>
                <a:lnTo>
                  <a:pt x="232" y="1452"/>
                </a:lnTo>
                <a:lnTo>
                  <a:pt x="243" y="1450"/>
                </a:lnTo>
                <a:lnTo>
                  <a:pt x="243" y="1450"/>
                </a:lnTo>
                <a:lnTo>
                  <a:pt x="252" y="1447"/>
                </a:lnTo>
                <a:lnTo>
                  <a:pt x="259" y="1446"/>
                </a:lnTo>
                <a:lnTo>
                  <a:pt x="265" y="1444"/>
                </a:lnTo>
                <a:lnTo>
                  <a:pt x="268" y="1443"/>
                </a:lnTo>
                <a:lnTo>
                  <a:pt x="271" y="1441"/>
                </a:lnTo>
                <a:lnTo>
                  <a:pt x="272" y="1437"/>
                </a:lnTo>
                <a:lnTo>
                  <a:pt x="274" y="1429"/>
                </a:lnTo>
                <a:lnTo>
                  <a:pt x="274" y="1419"/>
                </a:lnTo>
                <a:lnTo>
                  <a:pt x="274" y="1419"/>
                </a:lnTo>
                <a:lnTo>
                  <a:pt x="272" y="1391"/>
                </a:lnTo>
                <a:lnTo>
                  <a:pt x="271" y="1362"/>
                </a:lnTo>
                <a:lnTo>
                  <a:pt x="263" y="1294"/>
                </a:lnTo>
                <a:lnTo>
                  <a:pt x="263" y="1294"/>
                </a:lnTo>
                <a:lnTo>
                  <a:pt x="263" y="1284"/>
                </a:lnTo>
                <a:lnTo>
                  <a:pt x="263" y="1268"/>
                </a:lnTo>
                <a:lnTo>
                  <a:pt x="266" y="1231"/>
                </a:lnTo>
                <a:lnTo>
                  <a:pt x="271" y="1186"/>
                </a:lnTo>
                <a:lnTo>
                  <a:pt x="278" y="1139"/>
                </a:lnTo>
                <a:lnTo>
                  <a:pt x="285" y="1094"/>
                </a:lnTo>
                <a:lnTo>
                  <a:pt x="293" y="1055"/>
                </a:lnTo>
                <a:lnTo>
                  <a:pt x="299" y="1029"/>
                </a:lnTo>
                <a:lnTo>
                  <a:pt x="302" y="1023"/>
                </a:lnTo>
                <a:lnTo>
                  <a:pt x="303" y="1020"/>
                </a:lnTo>
                <a:lnTo>
                  <a:pt x="305" y="1020"/>
                </a:lnTo>
                <a:lnTo>
                  <a:pt x="305" y="1020"/>
                </a:lnTo>
                <a:lnTo>
                  <a:pt x="314" y="1017"/>
                </a:lnTo>
                <a:lnTo>
                  <a:pt x="332" y="1012"/>
                </a:lnTo>
                <a:lnTo>
                  <a:pt x="385" y="992"/>
                </a:lnTo>
                <a:lnTo>
                  <a:pt x="439" y="972"/>
                </a:lnTo>
                <a:lnTo>
                  <a:pt x="461" y="966"/>
                </a:lnTo>
                <a:lnTo>
                  <a:pt x="469" y="964"/>
                </a:lnTo>
                <a:lnTo>
                  <a:pt x="475" y="963"/>
                </a:lnTo>
                <a:lnTo>
                  <a:pt x="475" y="963"/>
                </a:lnTo>
                <a:lnTo>
                  <a:pt x="511" y="962"/>
                </a:lnTo>
                <a:lnTo>
                  <a:pt x="567" y="959"/>
                </a:lnTo>
                <a:lnTo>
                  <a:pt x="629" y="954"/>
                </a:lnTo>
                <a:lnTo>
                  <a:pt x="657" y="951"/>
                </a:lnTo>
                <a:lnTo>
                  <a:pt x="682" y="948"/>
                </a:lnTo>
                <a:lnTo>
                  <a:pt x="682" y="948"/>
                </a:lnTo>
                <a:lnTo>
                  <a:pt x="720" y="942"/>
                </a:lnTo>
                <a:lnTo>
                  <a:pt x="737" y="940"/>
                </a:lnTo>
                <a:lnTo>
                  <a:pt x="751" y="937"/>
                </a:lnTo>
                <a:lnTo>
                  <a:pt x="764" y="935"/>
                </a:lnTo>
                <a:lnTo>
                  <a:pt x="776" y="929"/>
                </a:lnTo>
                <a:lnTo>
                  <a:pt x="786" y="922"/>
                </a:lnTo>
                <a:lnTo>
                  <a:pt x="795" y="911"/>
                </a:lnTo>
                <a:lnTo>
                  <a:pt x="795" y="911"/>
                </a:lnTo>
                <a:lnTo>
                  <a:pt x="812" y="888"/>
                </a:lnTo>
                <a:lnTo>
                  <a:pt x="819" y="878"/>
                </a:lnTo>
                <a:lnTo>
                  <a:pt x="824" y="866"/>
                </a:lnTo>
                <a:lnTo>
                  <a:pt x="829" y="853"/>
                </a:lnTo>
                <a:lnTo>
                  <a:pt x="833" y="841"/>
                </a:lnTo>
                <a:lnTo>
                  <a:pt x="835" y="827"/>
                </a:lnTo>
                <a:lnTo>
                  <a:pt x="837" y="813"/>
                </a:lnTo>
                <a:lnTo>
                  <a:pt x="837" y="813"/>
                </a:lnTo>
                <a:lnTo>
                  <a:pt x="839" y="783"/>
                </a:lnTo>
                <a:lnTo>
                  <a:pt x="843" y="756"/>
                </a:lnTo>
                <a:lnTo>
                  <a:pt x="847" y="730"/>
                </a:lnTo>
                <a:lnTo>
                  <a:pt x="847" y="730"/>
                </a:lnTo>
                <a:lnTo>
                  <a:pt x="852" y="708"/>
                </a:lnTo>
                <a:lnTo>
                  <a:pt x="863" y="656"/>
                </a:lnTo>
                <a:lnTo>
                  <a:pt x="868" y="624"/>
                </a:lnTo>
                <a:lnTo>
                  <a:pt x="873" y="590"/>
                </a:lnTo>
                <a:lnTo>
                  <a:pt x="877" y="558"/>
                </a:lnTo>
                <a:lnTo>
                  <a:pt x="878" y="528"/>
                </a:lnTo>
                <a:lnTo>
                  <a:pt x="878" y="528"/>
                </a:lnTo>
                <a:lnTo>
                  <a:pt x="877" y="499"/>
                </a:lnTo>
                <a:lnTo>
                  <a:pt x="873" y="466"/>
                </a:lnTo>
                <a:lnTo>
                  <a:pt x="866" y="433"/>
                </a:lnTo>
                <a:lnTo>
                  <a:pt x="859" y="398"/>
                </a:lnTo>
                <a:lnTo>
                  <a:pt x="848" y="365"/>
                </a:lnTo>
                <a:lnTo>
                  <a:pt x="838" y="337"/>
                </a:lnTo>
                <a:lnTo>
                  <a:pt x="826" y="312"/>
                </a:lnTo>
                <a:lnTo>
                  <a:pt x="821" y="303"/>
                </a:lnTo>
                <a:lnTo>
                  <a:pt x="816" y="295"/>
                </a:lnTo>
                <a:lnTo>
                  <a:pt x="816" y="295"/>
                </a:lnTo>
                <a:lnTo>
                  <a:pt x="806" y="283"/>
                </a:lnTo>
                <a:lnTo>
                  <a:pt x="794" y="271"/>
                </a:lnTo>
                <a:lnTo>
                  <a:pt x="782" y="259"/>
                </a:lnTo>
                <a:lnTo>
                  <a:pt x="771" y="249"/>
                </a:lnTo>
                <a:lnTo>
                  <a:pt x="750" y="233"/>
                </a:lnTo>
                <a:lnTo>
                  <a:pt x="733" y="223"/>
                </a:lnTo>
                <a:lnTo>
                  <a:pt x="733" y="223"/>
                </a:lnTo>
                <a:lnTo>
                  <a:pt x="726" y="218"/>
                </a:lnTo>
                <a:lnTo>
                  <a:pt x="717" y="211"/>
                </a:lnTo>
                <a:lnTo>
                  <a:pt x="700" y="196"/>
                </a:lnTo>
                <a:lnTo>
                  <a:pt x="682" y="176"/>
                </a:lnTo>
                <a:lnTo>
                  <a:pt x="682" y="176"/>
                </a:lnTo>
                <a:lnTo>
                  <a:pt x="677" y="157"/>
                </a:lnTo>
                <a:lnTo>
                  <a:pt x="674" y="140"/>
                </a:lnTo>
                <a:lnTo>
                  <a:pt x="671" y="125"/>
                </a:lnTo>
                <a:lnTo>
                  <a:pt x="671" y="125"/>
                </a:lnTo>
                <a:lnTo>
                  <a:pt x="671" y="110"/>
                </a:lnTo>
                <a:lnTo>
                  <a:pt x="671" y="94"/>
                </a:lnTo>
                <a:lnTo>
                  <a:pt x="671" y="81"/>
                </a:lnTo>
                <a:lnTo>
                  <a:pt x="671" y="73"/>
                </a:lnTo>
                <a:lnTo>
                  <a:pt x="671" y="73"/>
                </a:lnTo>
                <a:lnTo>
                  <a:pt x="669" y="70"/>
                </a:lnTo>
                <a:lnTo>
                  <a:pt x="664" y="66"/>
                </a:lnTo>
                <a:lnTo>
                  <a:pt x="647" y="55"/>
                </a:lnTo>
                <a:lnTo>
                  <a:pt x="631" y="43"/>
                </a:lnTo>
                <a:lnTo>
                  <a:pt x="626" y="39"/>
                </a:lnTo>
                <a:lnTo>
                  <a:pt x="625" y="37"/>
                </a:lnTo>
                <a:lnTo>
                  <a:pt x="625" y="37"/>
                </a:lnTo>
                <a:lnTo>
                  <a:pt x="624" y="35"/>
                </a:lnTo>
                <a:lnTo>
                  <a:pt x="620" y="32"/>
                </a:lnTo>
                <a:lnTo>
                  <a:pt x="607" y="22"/>
                </a:lnTo>
                <a:lnTo>
                  <a:pt x="589" y="11"/>
                </a:lnTo>
                <a:lnTo>
                  <a:pt x="589" y="11"/>
                </a:lnTo>
                <a:close/>
                <a:moveTo>
                  <a:pt x="361" y="244"/>
                </a:moveTo>
                <a:lnTo>
                  <a:pt x="361" y="244"/>
                </a:lnTo>
                <a:lnTo>
                  <a:pt x="365" y="239"/>
                </a:lnTo>
                <a:lnTo>
                  <a:pt x="370" y="227"/>
                </a:lnTo>
                <a:lnTo>
                  <a:pt x="382" y="202"/>
                </a:lnTo>
                <a:lnTo>
                  <a:pt x="382" y="202"/>
                </a:lnTo>
                <a:lnTo>
                  <a:pt x="385" y="192"/>
                </a:lnTo>
                <a:lnTo>
                  <a:pt x="387" y="182"/>
                </a:lnTo>
                <a:lnTo>
                  <a:pt x="387" y="171"/>
                </a:lnTo>
                <a:lnTo>
                  <a:pt x="387" y="171"/>
                </a:lnTo>
                <a:lnTo>
                  <a:pt x="395" y="184"/>
                </a:lnTo>
                <a:lnTo>
                  <a:pt x="418" y="218"/>
                </a:lnTo>
                <a:lnTo>
                  <a:pt x="418" y="218"/>
                </a:lnTo>
                <a:lnTo>
                  <a:pt x="431" y="235"/>
                </a:lnTo>
                <a:lnTo>
                  <a:pt x="431" y="237"/>
                </a:lnTo>
                <a:lnTo>
                  <a:pt x="434" y="244"/>
                </a:lnTo>
                <a:lnTo>
                  <a:pt x="434" y="244"/>
                </a:lnTo>
                <a:lnTo>
                  <a:pt x="435" y="249"/>
                </a:lnTo>
                <a:lnTo>
                  <a:pt x="436" y="253"/>
                </a:lnTo>
                <a:lnTo>
                  <a:pt x="435" y="257"/>
                </a:lnTo>
                <a:lnTo>
                  <a:pt x="434" y="259"/>
                </a:lnTo>
                <a:lnTo>
                  <a:pt x="431" y="266"/>
                </a:lnTo>
                <a:lnTo>
                  <a:pt x="430" y="270"/>
                </a:lnTo>
                <a:lnTo>
                  <a:pt x="429" y="275"/>
                </a:lnTo>
                <a:lnTo>
                  <a:pt x="429" y="275"/>
                </a:lnTo>
                <a:lnTo>
                  <a:pt x="430" y="280"/>
                </a:lnTo>
                <a:lnTo>
                  <a:pt x="432" y="283"/>
                </a:lnTo>
                <a:lnTo>
                  <a:pt x="436" y="284"/>
                </a:lnTo>
                <a:lnTo>
                  <a:pt x="442" y="283"/>
                </a:lnTo>
                <a:lnTo>
                  <a:pt x="451" y="281"/>
                </a:lnTo>
                <a:lnTo>
                  <a:pt x="454" y="280"/>
                </a:lnTo>
                <a:lnTo>
                  <a:pt x="496" y="306"/>
                </a:lnTo>
                <a:lnTo>
                  <a:pt x="496" y="306"/>
                </a:lnTo>
                <a:lnTo>
                  <a:pt x="408" y="363"/>
                </a:lnTo>
                <a:lnTo>
                  <a:pt x="408" y="363"/>
                </a:lnTo>
                <a:lnTo>
                  <a:pt x="407" y="356"/>
                </a:lnTo>
                <a:lnTo>
                  <a:pt x="401" y="343"/>
                </a:lnTo>
                <a:lnTo>
                  <a:pt x="385" y="302"/>
                </a:lnTo>
                <a:lnTo>
                  <a:pt x="368" y="262"/>
                </a:lnTo>
                <a:lnTo>
                  <a:pt x="363" y="249"/>
                </a:lnTo>
                <a:lnTo>
                  <a:pt x="361" y="244"/>
                </a:lnTo>
                <a:lnTo>
                  <a:pt x="361" y="244"/>
                </a:lnTo>
                <a:close/>
                <a:moveTo>
                  <a:pt x="553" y="709"/>
                </a:moveTo>
                <a:lnTo>
                  <a:pt x="553" y="746"/>
                </a:lnTo>
                <a:lnTo>
                  <a:pt x="449" y="741"/>
                </a:lnTo>
                <a:lnTo>
                  <a:pt x="449" y="741"/>
                </a:lnTo>
                <a:lnTo>
                  <a:pt x="483" y="733"/>
                </a:lnTo>
                <a:lnTo>
                  <a:pt x="507" y="726"/>
                </a:lnTo>
                <a:lnTo>
                  <a:pt x="516" y="722"/>
                </a:lnTo>
                <a:lnTo>
                  <a:pt x="522" y="720"/>
                </a:lnTo>
                <a:lnTo>
                  <a:pt x="522" y="720"/>
                </a:lnTo>
                <a:lnTo>
                  <a:pt x="529" y="715"/>
                </a:lnTo>
                <a:lnTo>
                  <a:pt x="540" y="709"/>
                </a:lnTo>
                <a:lnTo>
                  <a:pt x="553" y="704"/>
                </a:lnTo>
                <a:lnTo>
                  <a:pt x="553" y="7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81EAB95-5467-C9F7-BED4-DB6575A982A1}"/>
              </a:ext>
            </a:extLst>
          </p:cNvPr>
          <p:cNvGrpSpPr/>
          <p:nvPr/>
        </p:nvGrpSpPr>
        <p:grpSpPr>
          <a:xfrm>
            <a:off x="4402138" y="942136"/>
            <a:ext cx="1231900" cy="2509838"/>
            <a:chOff x="1541463" y="260351"/>
            <a:chExt cx="1231900" cy="2509838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E60554C2-1ECC-6A3D-8E09-9D5AD6907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1463" y="260351"/>
              <a:ext cx="1231900" cy="2509838"/>
            </a:xfrm>
            <a:custGeom>
              <a:avLst/>
              <a:gdLst>
                <a:gd name="T0" fmla="*/ 564 w 776"/>
                <a:gd name="T1" fmla="*/ 7 h 1581"/>
                <a:gd name="T2" fmla="*/ 500 w 776"/>
                <a:gd name="T3" fmla="*/ 1 h 1581"/>
                <a:gd name="T4" fmla="*/ 439 w 776"/>
                <a:gd name="T5" fmla="*/ 20 h 1581"/>
                <a:gd name="T6" fmla="*/ 403 w 776"/>
                <a:gd name="T7" fmla="*/ 88 h 1581"/>
                <a:gd name="T8" fmla="*/ 359 w 776"/>
                <a:gd name="T9" fmla="*/ 138 h 1581"/>
                <a:gd name="T10" fmla="*/ 359 w 776"/>
                <a:gd name="T11" fmla="*/ 176 h 1581"/>
                <a:gd name="T12" fmla="*/ 362 w 776"/>
                <a:gd name="T13" fmla="*/ 207 h 1581"/>
                <a:gd name="T14" fmla="*/ 341 w 776"/>
                <a:gd name="T15" fmla="*/ 229 h 1581"/>
                <a:gd name="T16" fmla="*/ 298 w 776"/>
                <a:gd name="T17" fmla="*/ 236 h 1581"/>
                <a:gd name="T18" fmla="*/ 209 w 776"/>
                <a:gd name="T19" fmla="*/ 266 h 1581"/>
                <a:gd name="T20" fmla="*/ 119 w 776"/>
                <a:gd name="T21" fmla="*/ 336 h 1581"/>
                <a:gd name="T22" fmla="*/ 78 w 776"/>
                <a:gd name="T23" fmla="*/ 380 h 1581"/>
                <a:gd name="T24" fmla="*/ 62 w 776"/>
                <a:gd name="T25" fmla="*/ 454 h 1581"/>
                <a:gd name="T26" fmla="*/ 18 w 776"/>
                <a:gd name="T27" fmla="*/ 733 h 1581"/>
                <a:gd name="T28" fmla="*/ 0 w 776"/>
                <a:gd name="T29" fmla="*/ 874 h 1581"/>
                <a:gd name="T30" fmla="*/ 23 w 776"/>
                <a:gd name="T31" fmla="*/ 949 h 1581"/>
                <a:gd name="T32" fmla="*/ 53 w 776"/>
                <a:gd name="T33" fmla="*/ 973 h 1581"/>
                <a:gd name="T34" fmla="*/ 136 w 776"/>
                <a:gd name="T35" fmla="*/ 1317 h 1581"/>
                <a:gd name="T36" fmla="*/ 124 w 776"/>
                <a:gd name="T37" fmla="*/ 1453 h 1581"/>
                <a:gd name="T38" fmla="*/ 96 w 776"/>
                <a:gd name="T39" fmla="*/ 1519 h 1581"/>
                <a:gd name="T40" fmla="*/ 98 w 776"/>
                <a:gd name="T41" fmla="*/ 1551 h 1581"/>
                <a:gd name="T42" fmla="*/ 134 w 776"/>
                <a:gd name="T43" fmla="*/ 1568 h 1581"/>
                <a:gd name="T44" fmla="*/ 181 w 776"/>
                <a:gd name="T45" fmla="*/ 1579 h 1581"/>
                <a:gd name="T46" fmla="*/ 202 w 776"/>
                <a:gd name="T47" fmla="*/ 1573 h 1581"/>
                <a:gd name="T48" fmla="*/ 221 w 776"/>
                <a:gd name="T49" fmla="*/ 1526 h 1581"/>
                <a:gd name="T50" fmla="*/ 222 w 776"/>
                <a:gd name="T51" fmla="*/ 1442 h 1581"/>
                <a:gd name="T52" fmla="*/ 245 w 776"/>
                <a:gd name="T53" fmla="*/ 1292 h 1581"/>
                <a:gd name="T54" fmla="*/ 269 w 776"/>
                <a:gd name="T55" fmla="*/ 1160 h 1581"/>
                <a:gd name="T56" fmla="*/ 305 w 776"/>
                <a:gd name="T57" fmla="*/ 900 h 1581"/>
                <a:gd name="T58" fmla="*/ 333 w 776"/>
                <a:gd name="T59" fmla="*/ 935 h 1581"/>
                <a:gd name="T60" fmla="*/ 342 w 776"/>
                <a:gd name="T61" fmla="*/ 963 h 1581"/>
                <a:gd name="T62" fmla="*/ 350 w 776"/>
                <a:gd name="T63" fmla="*/ 969 h 1581"/>
                <a:gd name="T64" fmla="*/ 357 w 776"/>
                <a:gd name="T65" fmla="*/ 978 h 1581"/>
                <a:gd name="T66" fmla="*/ 373 w 776"/>
                <a:gd name="T67" fmla="*/ 974 h 1581"/>
                <a:gd name="T68" fmla="*/ 384 w 776"/>
                <a:gd name="T69" fmla="*/ 982 h 1581"/>
                <a:gd name="T70" fmla="*/ 424 w 776"/>
                <a:gd name="T71" fmla="*/ 983 h 1581"/>
                <a:gd name="T72" fmla="*/ 439 w 776"/>
                <a:gd name="T73" fmla="*/ 978 h 1581"/>
                <a:gd name="T74" fmla="*/ 506 w 776"/>
                <a:gd name="T75" fmla="*/ 952 h 1581"/>
                <a:gd name="T76" fmla="*/ 532 w 776"/>
                <a:gd name="T77" fmla="*/ 1121 h 1581"/>
                <a:gd name="T78" fmla="*/ 543 w 776"/>
                <a:gd name="T79" fmla="*/ 1290 h 1581"/>
                <a:gd name="T80" fmla="*/ 539 w 776"/>
                <a:gd name="T81" fmla="*/ 1350 h 1581"/>
                <a:gd name="T82" fmla="*/ 543 w 776"/>
                <a:gd name="T83" fmla="*/ 1376 h 1581"/>
                <a:gd name="T84" fmla="*/ 570 w 776"/>
                <a:gd name="T85" fmla="*/ 1403 h 1581"/>
                <a:gd name="T86" fmla="*/ 646 w 776"/>
                <a:gd name="T87" fmla="*/ 1428 h 1581"/>
                <a:gd name="T88" fmla="*/ 765 w 776"/>
                <a:gd name="T89" fmla="*/ 1462 h 1581"/>
                <a:gd name="T90" fmla="*/ 774 w 776"/>
                <a:gd name="T91" fmla="*/ 1450 h 1581"/>
                <a:gd name="T92" fmla="*/ 771 w 776"/>
                <a:gd name="T93" fmla="*/ 1425 h 1581"/>
                <a:gd name="T94" fmla="*/ 765 w 776"/>
                <a:gd name="T95" fmla="*/ 1393 h 1581"/>
                <a:gd name="T96" fmla="*/ 697 w 776"/>
                <a:gd name="T97" fmla="*/ 1354 h 1581"/>
                <a:gd name="T98" fmla="*/ 686 w 776"/>
                <a:gd name="T99" fmla="*/ 1340 h 1581"/>
                <a:gd name="T100" fmla="*/ 641 w 776"/>
                <a:gd name="T101" fmla="*/ 1262 h 1581"/>
                <a:gd name="T102" fmla="*/ 661 w 776"/>
                <a:gd name="T103" fmla="*/ 1029 h 1581"/>
                <a:gd name="T104" fmla="*/ 686 w 776"/>
                <a:gd name="T105" fmla="*/ 861 h 1581"/>
                <a:gd name="T106" fmla="*/ 676 w 776"/>
                <a:gd name="T107" fmla="*/ 817 h 1581"/>
                <a:gd name="T108" fmla="*/ 629 w 776"/>
                <a:gd name="T109" fmla="*/ 754 h 1581"/>
                <a:gd name="T110" fmla="*/ 645 w 776"/>
                <a:gd name="T111" fmla="*/ 728 h 1581"/>
                <a:gd name="T112" fmla="*/ 641 w 776"/>
                <a:gd name="T113" fmla="*/ 414 h 1581"/>
                <a:gd name="T114" fmla="*/ 639 w 776"/>
                <a:gd name="T115" fmla="*/ 363 h 1581"/>
                <a:gd name="T116" fmla="*/ 641 w 776"/>
                <a:gd name="T117" fmla="*/ 222 h 1581"/>
                <a:gd name="T118" fmla="*/ 641 w 776"/>
                <a:gd name="T119" fmla="*/ 46 h 1581"/>
                <a:gd name="T120" fmla="*/ 486 w 776"/>
                <a:gd name="T121" fmla="*/ 703 h 1581"/>
                <a:gd name="T122" fmla="*/ 450 w 776"/>
                <a:gd name="T123" fmla="*/ 621 h 1581"/>
                <a:gd name="T124" fmla="*/ 524 w 776"/>
                <a:gd name="T125" fmla="*/ 539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6" h="1581">
                  <a:moveTo>
                    <a:pt x="594" y="25"/>
                  </a:moveTo>
                  <a:lnTo>
                    <a:pt x="594" y="25"/>
                  </a:lnTo>
                  <a:lnTo>
                    <a:pt x="589" y="22"/>
                  </a:lnTo>
                  <a:lnTo>
                    <a:pt x="575" y="12"/>
                  </a:lnTo>
                  <a:lnTo>
                    <a:pt x="564" y="7"/>
                  </a:lnTo>
                  <a:lnTo>
                    <a:pt x="553" y="3"/>
                  </a:lnTo>
                  <a:lnTo>
                    <a:pt x="540" y="1"/>
                  </a:lnTo>
                  <a:lnTo>
                    <a:pt x="527" y="0"/>
                  </a:lnTo>
                  <a:lnTo>
                    <a:pt x="527" y="0"/>
                  </a:lnTo>
                  <a:lnTo>
                    <a:pt x="500" y="1"/>
                  </a:lnTo>
                  <a:lnTo>
                    <a:pt x="475" y="6"/>
                  </a:lnTo>
                  <a:lnTo>
                    <a:pt x="464" y="9"/>
                  </a:lnTo>
                  <a:lnTo>
                    <a:pt x="453" y="12"/>
                  </a:lnTo>
                  <a:lnTo>
                    <a:pt x="446" y="16"/>
                  </a:lnTo>
                  <a:lnTo>
                    <a:pt x="439" y="20"/>
                  </a:lnTo>
                  <a:lnTo>
                    <a:pt x="439" y="20"/>
                  </a:lnTo>
                  <a:lnTo>
                    <a:pt x="434" y="27"/>
                  </a:lnTo>
                  <a:lnTo>
                    <a:pt x="428" y="36"/>
                  </a:lnTo>
                  <a:lnTo>
                    <a:pt x="416" y="58"/>
                  </a:lnTo>
                  <a:lnTo>
                    <a:pt x="403" y="88"/>
                  </a:lnTo>
                  <a:lnTo>
                    <a:pt x="388" y="108"/>
                  </a:lnTo>
                  <a:lnTo>
                    <a:pt x="372" y="119"/>
                  </a:lnTo>
                  <a:lnTo>
                    <a:pt x="372" y="119"/>
                  </a:lnTo>
                  <a:lnTo>
                    <a:pt x="364" y="128"/>
                  </a:lnTo>
                  <a:lnTo>
                    <a:pt x="359" y="138"/>
                  </a:lnTo>
                  <a:lnTo>
                    <a:pt x="358" y="144"/>
                  </a:lnTo>
                  <a:lnTo>
                    <a:pt x="357" y="150"/>
                  </a:lnTo>
                  <a:lnTo>
                    <a:pt x="357" y="150"/>
                  </a:lnTo>
                  <a:lnTo>
                    <a:pt x="357" y="163"/>
                  </a:lnTo>
                  <a:lnTo>
                    <a:pt x="359" y="176"/>
                  </a:lnTo>
                  <a:lnTo>
                    <a:pt x="362" y="191"/>
                  </a:lnTo>
                  <a:lnTo>
                    <a:pt x="362" y="191"/>
                  </a:lnTo>
                  <a:lnTo>
                    <a:pt x="363" y="196"/>
                  </a:lnTo>
                  <a:lnTo>
                    <a:pt x="363" y="201"/>
                  </a:lnTo>
                  <a:lnTo>
                    <a:pt x="362" y="207"/>
                  </a:lnTo>
                  <a:lnTo>
                    <a:pt x="362" y="207"/>
                  </a:lnTo>
                  <a:lnTo>
                    <a:pt x="358" y="213"/>
                  </a:lnTo>
                  <a:lnTo>
                    <a:pt x="351" y="221"/>
                  </a:lnTo>
                  <a:lnTo>
                    <a:pt x="348" y="225"/>
                  </a:lnTo>
                  <a:lnTo>
                    <a:pt x="341" y="229"/>
                  </a:lnTo>
                  <a:lnTo>
                    <a:pt x="335" y="231"/>
                  </a:lnTo>
                  <a:lnTo>
                    <a:pt x="326" y="232"/>
                  </a:lnTo>
                  <a:lnTo>
                    <a:pt x="326" y="232"/>
                  </a:lnTo>
                  <a:lnTo>
                    <a:pt x="314" y="234"/>
                  </a:lnTo>
                  <a:lnTo>
                    <a:pt x="298" y="236"/>
                  </a:lnTo>
                  <a:lnTo>
                    <a:pt x="282" y="240"/>
                  </a:lnTo>
                  <a:lnTo>
                    <a:pt x="264" y="245"/>
                  </a:lnTo>
                  <a:lnTo>
                    <a:pt x="244" y="252"/>
                  </a:lnTo>
                  <a:lnTo>
                    <a:pt x="226" y="258"/>
                  </a:lnTo>
                  <a:lnTo>
                    <a:pt x="209" y="266"/>
                  </a:lnTo>
                  <a:lnTo>
                    <a:pt x="196" y="274"/>
                  </a:lnTo>
                  <a:lnTo>
                    <a:pt x="196" y="274"/>
                  </a:lnTo>
                  <a:lnTo>
                    <a:pt x="174" y="291"/>
                  </a:lnTo>
                  <a:lnTo>
                    <a:pt x="156" y="305"/>
                  </a:lnTo>
                  <a:lnTo>
                    <a:pt x="119" y="336"/>
                  </a:lnTo>
                  <a:lnTo>
                    <a:pt x="119" y="336"/>
                  </a:lnTo>
                  <a:lnTo>
                    <a:pt x="100" y="353"/>
                  </a:lnTo>
                  <a:lnTo>
                    <a:pt x="92" y="361"/>
                  </a:lnTo>
                  <a:lnTo>
                    <a:pt x="84" y="370"/>
                  </a:lnTo>
                  <a:lnTo>
                    <a:pt x="78" y="380"/>
                  </a:lnTo>
                  <a:lnTo>
                    <a:pt x="72" y="389"/>
                  </a:lnTo>
                  <a:lnTo>
                    <a:pt x="69" y="399"/>
                  </a:lnTo>
                  <a:lnTo>
                    <a:pt x="67" y="408"/>
                  </a:lnTo>
                  <a:lnTo>
                    <a:pt x="67" y="408"/>
                  </a:lnTo>
                  <a:lnTo>
                    <a:pt x="62" y="454"/>
                  </a:lnTo>
                  <a:lnTo>
                    <a:pt x="52" y="529"/>
                  </a:lnTo>
                  <a:lnTo>
                    <a:pt x="36" y="631"/>
                  </a:lnTo>
                  <a:lnTo>
                    <a:pt x="36" y="631"/>
                  </a:lnTo>
                  <a:lnTo>
                    <a:pt x="30" y="662"/>
                  </a:lnTo>
                  <a:lnTo>
                    <a:pt x="18" y="733"/>
                  </a:lnTo>
                  <a:lnTo>
                    <a:pt x="10" y="776"/>
                  </a:lnTo>
                  <a:lnTo>
                    <a:pt x="5" y="815"/>
                  </a:lnTo>
                  <a:lnTo>
                    <a:pt x="1" y="850"/>
                  </a:lnTo>
                  <a:lnTo>
                    <a:pt x="0" y="874"/>
                  </a:lnTo>
                  <a:lnTo>
                    <a:pt x="0" y="874"/>
                  </a:lnTo>
                  <a:lnTo>
                    <a:pt x="1" y="892"/>
                  </a:lnTo>
                  <a:lnTo>
                    <a:pt x="5" y="909"/>
                  </a:lnTo>
                  <a:lnTo>
                    <a:pt x="10" y="925"/>
                  </a:lnTo>
                  <a:lnTo>
                    <a:pt x="17" y="938"/>
                  </a:lnTo>
                  <a:lnTo>
                    <a:pt x="23" y="949"/>
                  </a:lnTo>
                  <a:lnTo>
                    <a:pt x="29" y="958"/>
                  </a:lnTo>
                  <a:lnTo>
                    <a:pt x="34" y="965"/>
                  </a:lnTo>
                  <a:lnTo>
                    <a:pt x="36" y="967"/>
                  </a:lnTo>
                  <a:lnTo>
                    <a:pt x="36" y="967"/>
                  </a:lnTo>
                  <a:lnTo>
                    <a:pt x="53" y="973"/>
                  </a:lnTo>
                  <a:lnTo>
                    <a:pt x="85" y="982"/>
                  </a:lnTo>
                  <a:lnTo>
                    <a:pt x="129" y="993"/>
                  </a:lnTo>
                  <a:lnTo>
                    <a:pt x="129" y="993"/>
                  </a:lnTo>
                  <a:lnTo>
                    <a:pt x="133" y="1182"/>
                  </a:lnTo>
                  <a:lnTo>
                    <a:pt x="136" y="1317"/>
                  </a:lnTo>
                  <a:lnTo>
                    <a:pt x="136" y="1363"/>
                  </a:lnTo>
                  <a:lnTo>
                    <a:pt x="134" y="1387"/>
                  </a:lnTo>
                  <a:lnTo>
                    <a:pt x="134" y="1387"/>
                  </a:lnTo>
                  <a:lnTo>
                    <a:pt x="128" y="1429"/>
                  </a:lnTo>
                  <a:lnTo>
                    <a:pt x="124" y="1453"/>
                  </a:lnTo>
                  <a:lnTo>
                    <a:pt x="122" y="1462"/>
                  </a:lnTo>
                  <a:lnTo>
                    <a:pt x="119" y="1469"/>
                  </a:lnTo>
                  <a:lnTo>
                    <a:pt x="119" y="1469"/>
                  </a:lnTo>
                  <a:lnTo>
                    <a:pt x="103" y="1500"/>
                  </a:lnTo>
                  <a:lnTo>
                    <a:pt x="96" y="1519"/>
                  </a:lnTo>
                  <a:lnTo>
                    <a:pt x="94" y="1528"/>
                  </a:lnTo>
                  <a:lnTo>
                    <a:pt x="93" y="1537"/>
                  </a:lnTo>
                  <a:lnTo>
                    <a:pt x="93" y="1537"/>
                  </a:lnTo>
                  <a:lnTo>
                    <a:pt x="94" y="1544"/>
                  </a:lnTo>
                  <a:lnTo>
                    <a:pt x="98" y="1551"/>
                  </a:lnTo>
                  <a:lnTo>
                    <a:pt x="103" y="1556"/>
                  </a:lnTo>
                  <a:lnTo>
                    <a:pt x="110" y="1560"/>
                  </a:lnTo>
                  <a:lnTo>
                    <a:pt x="118" y="1564"/>
                  </a:lnTo>
                  <a:lnTo>
                    <a:pt x="124" y="1566"/>
                  </a:lnTo>
                  <a:lnTo>
                    <a:pt x="134" y="1568"/>
                  </a:lnTo>
                  <a:lnTo>
                    <a:pt x="171" y="1568"/>
                  </a:lnTo>
                  <a:lnTo>
                    <a:pt x="171" y="1568"/>
                  </a:lnTo>
                  <a:lnTo>
                    <a:pt x="172" y="1570"/>
                  </a:lnTo>
                  <a:lnTo>
                    <a:pt x="178" y="1577"/>
                  </a:lnTo>
                  <a:lnTo>
                    <a:pt x="181" y="1579"/>
                  </a:lnTo>
                  <a:lnTo>
                    <a:pt x="186" y="1581"/>
                  </a:lnTo>
                  <a:lnTo>
                    <a:pt x="191" y="1581"/>
                  </a:lnTo>
                  <a:lnTo>
                    <a:pt x="196" y="1578"/>
                  </a:lnTo>
                  <a:lnTo>
                    <a:pt x="196" y="1578"/>
                  </a:lnTo>
                  <a:lnTo>
                    <a:pt x="202" y="1573"/>
                  </a:lnTo>
                  <a:lnTo>
                    <a:pt x="207" y="1566"/>
                  </a:lnTo>
                  <a:lnTo>
                    <a:pt x="212" y="1559"/>
                  </a:lnTo>
                  <a:lnTo>
                    <a:pt x="216" y="1548"/>
                  </a:lnTo>
                  <a:lnTo>
                    <a:pt x="218" y="1538"/>
                  </a:lnTo>
                  <a:lnTo>
                    <a:pt x="221" y="1526"/>
                  </a:lnTo>
                  <a:lnTo>
                    <a:pt x="222" y="1513"/>
                  </a:lnTo>
                  <a:lnTo>
                    <a:pt x="222" y="1500"/>
                  </a:lnTo>
                  <a:lnTo>
                    <a:pt x="222" y="1500"/>
                  </a:lnTo>
                  <a:lnTo>
                    <a:pt x="221" y="1473"/>
                  </a:lnTo>
                  <a:lnTo>
                    <a:pt x="222" y="1442"/>
                  </a:lnTo>
                  <a:lnTo>
                    <a:pt x="224" y="1414"/>
                  </a:lnTo>
                  <a:lnTo>
                    <a:pt x="227" y="1387"/>
                  </a:lnTo>
                  <a:lnTo>
                    <a:pt x="227" y="1387"/>
                  </a:lnTo>
                  <a:lnTo>
                    <a:pt x="239" y="1327"/>
                  </a:lnTo>
                  <a:lnTo>
                    <a:pt x="245" y="1292"/>
                  </a:lnTo>
                  <a:lnTo>
                    <a:pt x="253" y="1257"/>
                  </a:lnTo>
                  <a:lnTo>
                    <a:pt x="253" y="1257"/>
                  </a:lnTo>
                  <a:lnTo>
                    <a:pt x="260" y="1224"/>
                  </a:lnTo>
                  <a:lnTo>
                    <a:pt x="264" y="1191"/>
                  </a:lnTo>
                  <a:lnTo>
                    <a:pt x="269" y="1160"/>
                  </a:lnTo>
                  <a:lnTo>
                    <a:pt x="274" y="1128"/>
                  </a:lnTo>
                  <a:lnTo>
                    <a:pt x="274" y="1128"/>
                  </a:lnTo>
                  <a:lnTo>
                    <a:pt x="283" y="1073"/>
                  </a:lnTo>
                  <a:lnTo>
                    <a:pt x="293" y="998"/>
                  </a:lnTo>
                  <a:lnTo>
                    <a:pt x="305" y="900"/>
                  </a:lnTo>
                  <a:lnTo>
                    <a:pt x="341" y="905"/>
                  </a:lnTo>
                  <a:lnTo>
                    <a:pt x="341" y="905"/>
                  </a:lnTo>
                  <a:lnTo>
                    <a:pt x="338" y="912"/>
                  </a:lnTo>
                  <a:lnTo>
                    <a:pt x="335" y="927"/>
                  </a:lnTo>
                  <a:lnTo>
                    <a:pt x="333" y="935"/>
                  </a:lnTo>
                  <a:lnTo>
                    <a:pt x="332" y="944"/>
                  </a:lnTo>
                  <a:lnTo>
                    <a:pt x="333" y="952"/>
                  </a:lnTo>
                  <a:lnTo>
                    <a:pt x="336" y="957"/>
                  </a:lnTo>
                  <a:lnTo>
                    <a:pt x="336" y="957"/>
                  </a:lnTo>
                  <a:lnTo>
                    <a:pt x="342" y="963"/>
                  </a:lnTo>
                  <a:lnTo>
                    <a:pt x="348" y="966"/>
                  </a:lnTo>
                  <a:lnTo>
                    <a:pt x="350" y="967"/>
                  </a:lnTo>
                  <a:lnTo>
                    <a:pt x="351" y="967"/>
                  </a:lnTo>
                  <a:lnTo>
                    <a:pt x="351" y="967"/>
                  </a:lnTo>
                  <a:lnTo>
                    <a:pt x="350" y="969"/>
                  </a:lnTo>
                  <a:lnTo>
                    <a:pt x="349" y="973"/>
                  </a:lnTo>
                  <a:lnTo>
                    <a:pt x="349" y="974"/>
                  </a:lnTo>
                  <a:lnTo>
                    <a:pt x="350" y="975"/>
                  </a:lnTo>
                  <a:lnTo>
                    <a:pt x="353" y="976"/>
                  </a:lnTo>
                  <a:lnTo>
                    <a:pt x="357" y="978"/>
                  </a:lnTo>
                  <a:lnTo>
                    <a:pt x="357" y="978"/>
                  </a:lnTo>
                  <a:lnTo>
                    <a:pt x="362" y="978"/>
                  </a:lnTo>
                  <a:lnTo>
                    <a:pt x="364" y="978"/>
                  </a:lnTo>
                  <a:lnTo>
                    <a:pt x="371" y="975"/>
                  </a:lnTo>
                  <a:lnTo>
                    <a:pt x="373" y="974"/>
                  </a:lnTo>
                  <a:lnTo>
                    <a:pt x="376" y="975"/>
                  </a:lnTo>
                  <a:lnTo>
                    <a:pt x="377" y="978"/>
                  </a:lnTo>
                  <a:lnTo>
                    <a:pt x="377" y="978"/>
                  </a:lnTo>
                  <a:lnTo>
                    <a:pt x="380" y="980"/>
                  </a:lnTo>
                  <a:lnTo>
                    <a:pt x="384" y="982"/>
                  </a:lnTo>
                  <a:lnTo>
                    <a:pt x="393" y="984"/>
                  </a:lnTo>
                  <a:lnTo>
                    <a:pt x="399" y="983"/>
                  </a:lnTo>
                  <a:lnTo>
                    <a:pt x="403" y="983"/>
                  </a:lnTo>
                  <a:lnTo>
                    <a:pt x="424" y="983"/>
                  </a:lnTo>
                  <a:lnTo>
                    <a:pt x="424" y="983"/>
                  </a:lnTo>
                  <a:lnTo>
                    <a:pt x="434" y="982"/>
                  </a:lnTo>
                  <a:lnTo>
                    <a:pt x="438" y="980"/>
                  </a:lnTo>
                  <a:lnTo>
                    <a:pt x="439" y="979"/>
                  </a:lnTo>
                  <a:lnTo>
                    <a:pt x="439" y="978"/>
                  </a:lnTo>
                  <a:lnTo>
                    <a:pt x="439" y="978"/>
                  </a:lnTo>
                  <a:lnTo>
                    <a:pt x="443" y="970"/>
                  </a:lnTo>
                  <a:lnTo>
                    <a:pt x="450" y="956"/>
                  </a:lnTo>
                  <a:lnTo>
                    <a:pt x="460" y="936"/>
                  </a:lnTo>
                  <a:lnTo>
                    <a:pt x="506" y="952"/>
                  </a:lnTo>
                  <a:lnTo>
                    <a:pt x="506" y="952"/>
                  </a:lnTo>
                  <a:lnTo>
                    <a:pt x="514" y="1007"/>
                  </a:lnTo>
                  <a:lnTo>
                    <a:pt x="521" y="1051"/>
                  </a:lnTo>
                  <a:lnTo>
                    <a:pt x="527" y="1086"/>
                  </a:lnTo>
                  <a:lnTo>
                    <a:pt x="527" y="1086"/>
                  </a:lnTo>
                  <a:lnTo>
                    <a:pt x="532" y="1121"/>
                  </a:lnTo>
                  <a:lnTo>
                    <a:pt x="537" y="1168"/>
                  </a:lnTo>
                  <a:lnTo>
                    <a:pt x="543" y="1247"/>
                  </a:lnTo>
                  <a:lnTo>
                    <a:pt x="543" y="1247"/>
                  </a:lnTo>
                  <a:lnTo>
                    <a:pt x="544" y="1269"/>
                  </a:lnTo>
                  <a:lnTo>
                    <a:pt x="543" y="1290"/>
                  </a:lnTo>
                  <a:lnTo>
                    <a:pt x="543" y="1324"/>
                  </a:lnTo>
                  <a:lnTo>
                    <a:pt x="543" y="1324"/>
                  </a:lnTo>
                  <a:lnTo>
                    <a:pt x="543" y="1332"/>
                  </a:lnTo>
                  <a:lnTo>
                    <a:pt x="541" y="1339"/>
                  </a:lnTo>
                  <a:lnTo>
                    <a:pt x="539" y="1350"/>
                  </a:lnTo>
                  <a:lnTo>
                    <a:pt x="537" y="1357"/>
                  </a:lnTo>
                  <a:lnTo>
                    <a:pt x="539" y="1362"/>
                  </a:lnTo>
                  <a:lnTo>
                    <a:pt x="540" y="1368"/>
                  </a:lnTo>
                  <a:lnTo>
                    <a:pt x="543" y="1376"/>
                  </a:lnTo>
                  <a:lnTo>
                    <a:pt x="543" y="1376"/>
                  </a:lnTo>
                  <a:lnTo>
                    <a:pt x="546" y="1384"/>
                  </a:lnTo>
                  <a:lnTo>
                    <a:pt x="550" y="1389"/>
                  </a:lnTo>
                  <a:lnTo>
                    <a:pt x="555" y="1394"/>
                  </a:lnTo>
                  <a:lnTo>
                    <a:pt x="561" y="1398"/>
                  </a:lnTo>
                  <a:lnTo>
                    <a:pt x="570" y="1403"/>
                  </a:lnTo>
                  <a:lnTo>
                    <a:pt x="579" y="1407"/>
                  </a:lnTo>
                  <a:lnTo>
                    <a:pt x="579" y="1407"/>
                  </a:lnTo>
                  <a:lnTo>
                    <a:pt x="598" y="1412"/>
                  </a:lnTo>
                  <a:lnTo>
                    <a:pt x="646" y="1428"/>
                  </a:lnTo>
                  <a:lnTo>
                    <a:pt x="646" y="1428"/>
                  </a:lnTo>
                  <a:lnTo>
                    <a:pt x="685" y="1441"/>
                  </a:lnTo>
                  <a:lnTo>
                    <a:pt x="723" y="1454"/>
                  </a:lnTo>
                  <a:lnTo>
                    <a:pt x="740" y="1458"/>
                  </a:lnTo>
                  <a:lnTo>
                    <a:pt x="754" y="1460"/>
                  </a:lnTo>
                  <a:lnTo>
                    <a:pt x="765" y="1462"/>
                  </a:lnTo>
                  <a:lnTo>
                    <a:pt x="767" y="1460"/>
                  </a:lnTo>
                  <a:lnTo>
                    <a:pt x="770" y="1459"/>
                  </a:lnTo>
                  <a:lnTo>
                    <a:pt x="770" y="1459"/>
                  </a:lnTo>
                  <a:lnTo>
                    <a:pt x="772" y="1455"/>
                  </a:lnTo>
                  <a:lnTo>
                    <a:pt x="774" y="1450"/>
                  </a:lnTo>
                  <a:lnTo>
                    <a:pt x="776" y="1442"/>
                  </a:lnTo>
                  <a:lnTo>
                    <a:pt x="775" y="1436"/>
                  </a:lnTo>
                  <a:lnTo>
                    <a:pt x="775" y="1433"/>
                  </a:lnTo>
                  <a:lnTo>
                    <a:pt x="775" y="1433"/>
                  </a:lnTo>
                  <a:lnTo>
                    <a:pt x="771" y="1425"/>
                  </a:lnTo>
                  <a:lnTo>
                    <a:pt x="767" y="1418"/>
                  </a:lnTo>
                  <a:lnTo>
                    <a:pt x="765" y="1407"/>
                  </a:lnTo>
                  <a:lnTo>
                    <a:pt x="765" y="1407"/>
                  </a:lnTo>
                  <a:lnTo>
                    <a:pt x="763" y="1398"/>
                  </a:lnTo>
                  <a:lnTo>
                    <a:pt x="765" y="1393"/>
                  </a:lnTo>
                  <a:lnTo>
                    <a:pt x="763" y="1389"/>
                  </a:lnTo>
                  <a:lnTo>
                    <a:pt x="759" y="1387"/>
                  </a:lnTo>
                  <a:lnTo>
                    <a:pt x="759" y="1387"/>
                  </a:lnTo>
                  <a:lnTo>
                    <a:pt x="719" y="1366"/>
                  </a:lnTo>
                  <a:lnTo>
                    <a:pt x="697" y="1354"/>
                  </a:lnTo>
                  <a:lnTo>
                    <a:pt x="690" y="1349"/>
                  </a:lnTo>
                  <a:lnTo>
                    <a:pt x="688" y="1346"/>
                  </a:lnTo>
                  <a:lnTo>
                    <a:pt x="687" y="1345"/>
                  </a:lnTo>
                  <a:lnTo>
                    <a:pt x="687" y="1345"/>
                  </a:lnTo>
                  <a:lnTo>
                    <a:pt x="686" y="1340"/>
                  </a:lnTo>
                  <a:lnTo>
                    <a:pt x="681" y="1331"/>
                  </a:lnTo>
                  <a:lnTo>
                    <a:pt x="666" y="1306"/>
                  </a:lnTo>
                  <a:lnTo>
                    <a:pt x="650" y="1280"/>
                  </a:lnTo>
                  <a:lnTo>
                    <a:pt x="641" y="1262"/>
                  </a:lnTo>
                  <a:lnTo>
                    <a:pt x="641" y="1262"/>
                  </a:lnTo>
                  <a:lnTo>
                    <a:pt x="639" y="1251"/>
                  </a:lnTo>
                  <a:lnTo>
                    <a:pt x="641" y="1229"/>
                  </a:lnTo>
                  <a:lnTo>
                    <a:pt x="646" y="1163"/>
                  </a:lnTo>
                  <a:lnTo>
                    <a:pt x="654" y="1089"/>
                  </a:lnTo>
                  <a:lnTo>
                    <a:pt x="661" y="1029"/>
                  </a:lnTo>
                  <a:lnTo>
                    <a:pt x="661" y="1029"/>
                  </a:lnTo>
                  <a:lnTo>
                    <a:pt x="670" y="976"/>
                  </a:lnTo>
                  <a:lnTo>
                    <a:pt x="681" y="914"/>
                  </a:lnTo>
                  <a:lnTo>
                    <a:pt x="683" y="886"/>
                  </a:lnTo>
                  <a:lnTo>
                    <a:pt x="686" y="861"/>
                  </a:lnTo>
                  <a:lnTo>
                    <a:pt x="686" y="841"/>
                  </a:lnTo>
                  <a:lnTo>
                    <a:pt x="685" y="833"/>
                  </a:lnTo>
                  <a:lnTo>
                    <a:pt x="682" y="828"/>
                  </a:lnTo>
                  <a:lnTo>
                    <a:pt x="682" y="828"/>
                  </a:lnTo>
                  <a:lnTo>
                    <a:pt x="676" y="817"/>
                  </a:lnTo>
                  <a:lnTo>
                    <a:pt x="668" y="806"/>
                  </a:lnTo>
                  <a:lnTo>
                    <a:pt x="648" y="782"/>
                  </a:lnTo>
                  <a:lnTo>
                    <a:pt x="625" y="755"/>
                  </a:lnTo>
                  <a:lnTo>
                    <a:pt x="625" y="755"/>
                  </a:lnTo>
                  <a:lnTo>
                    <a:pt x="629" y="754"/>
                  </a:lnTo>
                  <a:lnTo>
                    <a:pt x="632" y="753"/>
                  </a:lnTo>
                  <a:lnTo>
                    <a:pt x="635" y="750"/>
                  </a:lnTo>
                  <a:lnTo>
                    <a:pt x="639" y="745"/>
                  </a:lnTo>
                  <a:lnTo>
                    <a:pt x="643" y="737"/>
                  </a:lnTo>
                  <a:lnTo>
                    <a:pt x="645" y="728"/>
                  </a:lnTo>
                  <a:lnTo>
                    <a:pt x="646" y="714"/>
                  </a:lnTo>
                  <a:lnTo>
                    <a:pt x="646" y="714"/>
                  </a:lnTo>
                  <a:lnTo>
                    <a:pt x="643" y="557"/>
                  </a:lnTo>
                  <a:lnTo>
                    <a:pt x="641" y="414"/>
                  </a:lnTo>
                  <a:lnTo>
                    <a:pt x="641" y="414"/>
                  </a:lnTo>
                  <a:lnTo>
                    <a:pt x="642" y="397"/>
                  </a:lnTo>
                  <a:lnTo>
                    <a:pt x="643" y="381"/>
                  </a:lnTo>
                  <a:lnTo>
                    <a:pt x="643" y="375"/>
                  </a:lnTo>
                  <a:lnTo>
                    <a:pt x="642" y="368"/>
                  </a:lnTo>
                  <a:lnTo>
                    <a:pt x="639" y="363"/>
                  </a:lnTo>
                  <a:lnTo>
                    <a:pt x="635" y="357"/>
                  </a:lnTo>
                  <a:lnTo>
                    <a:pt x="635" y="357"/>
                  </a:lnTo>
                  <a:lnTo>
                    <a:pt x="589" y="305"/>
                  </a:lnTo>
                  <a:lnTo>
                    <a:pt x="615" y="258"/>
                  </a:lnTo>
                  <a:lnTo>
                    <a:pt x="641" y="222"/>
                  </a:lnTo>
                  <a:lnTo>
                    <a:pt x="656" y="222"/>
                  </a:lnTo>
                  <a:lnTo>
                    <a:pt x="672" y="181"/>
                  </a:lnTo>
                  <a:lnTo>
                    <a:pt x="682" y="129"/>
                  </a:lnTo>
                  <a:lnTo>
                    <a:pt x="661" y="72"/>
                  </a:lnTo>
                  <a:lnTo>
                    <a:pt x="641" y="46"/>
                  </a:lnTo>
                  <a:lnTo>
                    <a:pt x="594" y="25"/>
                  </a:lnTo>
                  <a:close/>
                  <a:moveTo>
                    <a:pt x="527" y="538"/>
                  </a:moveTo>
                  <a:lnTo>
                    <a:pt x="527" y="538"/>
                  </a:lnTo>
                  <a:lnTo>
                    <a:pt x="522" y="678"/>
                  </a:lnTo>
                  <a:lnTo>
                    <a:pt x="486" y="703"/>
                  </a:lnTo>
                  <a:lnTo>
                    <a:pt x="408" y="688"/>
                  </a:lnTo>
                  <a:lnTo>
                    <a:pt x="408" y="688"/>
                  </a:lnTo>
                  <a:lnTo>
                    <a:pt x="422" y="666"/>
                  </a:lnTo>
                  <a:lnTo>
                    <a:pt x="450" y="621"/>
                  </a:lnTo>
                  <a:lnTo>
                    <a:pt x="450" y="621"/>
                  </a:lnTo>
                  <a:lnTo>
                    <a:pt x="457" y="609"/>
                  </a:lnTo>
                  <a:lnTo>
                    <a:pt x="469" y="595"/>
                  </a:lnTo>
                  <a:lnTo>
                    <a:pt x="495" y="566"/>
                  </a:lnTo>
                  <a:lnTo>
                    <a:pt x="517" y="544"/>
                  </a:lnTo>
                  <a:lnTo>
                    <a:pt x="524" y="539"/>
                  </a:lnTo>
                  <a:lnTo>
                    <a:pt x="526" y="538"/>
                  </a:lnTo>
                  <a:lnTo>
                    <a:pt x="527" y="538"/>
                  </a:lnTo>
                  <a:lnTo>
                    <a:pt x="527" y="53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F0376B0C-FD8E-0D52-074F-414EDD088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275" y="750888"/>
              <a:ext cx="225425" cy="327025"/>
            </a:xfrm>
            <a:custGeom>
              <a:avLst/>
              <a:gdLst>
                <a:gd name="T0" fmla="*/ 40 w 142"/>
                <a:gd name="T1" fmla="*/ 42 h 206"/>
                <a:gd name="T2" fmla="*/ 40 w 142"/>
                <a:gd name="T3" fmla="*/ 22 h 206"/>
                <a:gd name="T4" fmla="*/ 36 w 142"/>
                <a:gd name="T5" fmla="*/ 8 h 206"/>
                <a:gd name="T6" fmla="*/ 31 w 142"/>
                <a:gd name="T7" fmla="*/ 1 h 206"/>
                <a:gd name="T8" fmla="*/ 29 w 142"/>
                <a:gd name="T9" fmla="*/ 0 h 206"/>
                <a:gd name="T10" fmla="*/ 23 w 142"/>
                <a:gd name="T11" fmla="*/ 2 h 206"/>
                <a:gd name="T12" fmla="*/ 13 w 142"/>
                <a:gd name="T13" fmla="*/ 14 h 206"/>
                <a:gd name="T14" fmla="*/ 11 w 142"/>
                <a:gd name="T15" fmla="*/ 22 h 206"/>
                <a:gd name="T16" fmla="*/ 6 w 142"/>
                <a:gd name="T17" fmla="*/ 36 h 206"/>
                <a:gd name="T18" fmla="*/ 1 w 142"/>
                <a:gd name="T19" fmla="*/ 48 h 206"/>
                <a:gd name="T20" fmla="*/ 1 w 142"/>
                <a:gd name="T21" fmla="*/ 53 h 206"/>
                <a:gd name="T22" fmla="*/ 1 w 142"/>
                <a:gd name="T23" fmla="*/ 59 h 206"/>
                <a:gd name="T24" fmla="*/ 1 w 142"/>
                <a:gd name="T25" fmla="*/ 68 h 206"/>
                <a:gd name="T26" fmla="*/ 1 w 142"/>
                <a:gd name="T27" fmla="*/ 110 h 206"/>
                <a:gd name="T28" fmla="*/ 1 w 142"/>
                <a:gd name="T29" fmla="*/ 125 h 206"/>
                <a:gd name="T30" fmla="*/ 0 w 142"/>
                <a:gd name="T31" fmla="*/ 152 h 206"/>
                <a:gd name="T32" fmla="*/ 2 w 142"/>
                <a:gd name="T33" fmla="*/ 163 h 206"/>
                <a:gd name="T34" fmla="*/ 6 w 142"/>
                <a:gd name="T35" fmla="*/ 169 h 206"/>
                <a:gd name="T36" fmla="*/ 27 w 142"/>
                <a:gd name="T37" fmla="*/ 191 h 206"/>
                <a:gd name="T38" fmla="*/ 40 w 142"/>
                <a:gd name="T39" fmla="*/ 200 h 206"/>
                <a:gd name="T40" fmla="*/ 47 w 142"/>
                <a:gd name="T41" fmla="*/ 203 h 206"/>
                <a:gd name="T42" fmla="*/ 64 w 142"/>
                <a:gd name="T43" fmla="*/ 206 h 206"/>
                <a:gd name="T44" fmla="*/ 84 w 142"/>
                <a:gd name="T45" fmla="*/ 206 h 206"/>
                <a:gd name="T46" fmla="*/ 99 w 142"/>
                <a:gd name="T47" fmla="*/ 199 h 206"/>
                <a:gd name="T48" fmla="*/ 107 w 142"/>
                <a:gd name="T49" fmla="*/ 193 h 206"/>
                <a:gd name="T50" fmla="*/ 120 w 142"/>
                <a:gd name="T51" fmla="*/ 176 h 206"/>
                <a:gd name="T52" fmla="*/ 133 w 142"/>
                <a:gd name="T53" fmla="*/ 154 h 206"/>
                <a:gd name="T54" fmla="*/ 140 w 142"/>
                <a:gd name="T55" fmla="*/ 132 h 206"/>
                <a:gd name="T56" fmla="*/ 142 w 142"/>
                <a:gd name="T57" fmla="*/ 119 h 206"/>
                <a:gd name="T58" fmla="*/ 140 w 142"/>
                <a:gd name="T59" fmla="*/ 115 h 206"/>
                <a:gd name="T60" fmla="*/ 135 w 142"/>
                <a:gd name="T61" fmla="*/ 103 h 206"/>
                <a:gd name="T62" fmla="*/ 125 w 142"/>
                <a:gd name="T63" fmla="*/ 94 h 206"/>
                <a:gd name="T64" fmla="*/ 109 w 142"/>
                <a:gd name="T65" fmla="*/ 81 h 206"/>
                <a:gd name="T66" fmla="*/ 99 w 142"/>
                <a:gd name="T67" fmla="*/ 74 h 206"/>
                <a:gd name="T68" fmla="*/ 85 w 142"/>
                <a:gd name="T69" fmla="*/ 66 h 206"/>
                <a:gd name="T70" fmla="*/ 73 w 142"/>
                <a:gd name="T71" fmla="*/ 58 h 206"/>
                <a:gd name="T72" fmla="*/ 71 w 142"/>
                <a:gd name="T73" fmla="*/ 55 h 206"/>
                <a:gd name="T74" fmla="*/ 71 w 142"/>
                <a:gd name="T75" fmla="*/ 52 h 206"/>
                <a:gd name="T76" fmla="*/ 63 w 142"/>
                <a:gd name="T77" fmla="*/ 48 h 206"/>
                <a:gd name="T78" fmla="*/ 45 w 142"/>
                <a:gd name="T79" fmla="*/ 42 h 206"/>
                <a:gd name="T80" fmla="*/ 40 w 142"/>
                <a:gd name="T81" fmla="*/ 4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2" h="206">
                  <a:moveTo>
                    <a:pt x="40" y="42"/>
                  </a:moveTo>
                  <a:lnTo>
                    <a:pt x="40" y="42"/>
                  </a:lnTo>
                  <a:lnTo>
                    <a:pt x="40" y="36"/>
                  </a:lnTo>
                  <a:lnTo>
                    <a:pt x="40" y="22"/>
                  </a:lnTo>
                  <a:lnTo>
                    <a:pt x="38" y="14"/>
                  </a:lnTo>
                  <a:lnTo>
                    <a:pt x="36" y="8"/>
                  </a:lnTo>
                  <a:lnTo>
                    <a:pt x="33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3" y="2"/>
                  </a:lnTo>
                  <a:lnTo>
                    <a:pt x="18" y="6"/>
                  </a:lnTo>
                  <a:lnTo>
                    <a:pt x="13" y="14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9" y="30"/>
                  </a:lnTo>
                  <a:lnTo>
                    <a:pt x="6" y="36"/>
                  </a:lnTo>
                  <a:lnTo>
                    <a:pt x="2" y="41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53"/>
                  </a:lnTo>
                  <a:lnTo>
                    <a:pt x="1" y="55"/>
                  </a:lnTo>
                  <a:lnTo>
                    <a:pt x="1" y="59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86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25"/>
                  </a:lnTo>
                  <a:lnTo>
                    <a:pt x="0" y="140"/>
                  </a:lnTo>
                  <a:lnTo>
                    <a:pt x="0" y="152"/>
                  </a:lnTo>
                  <a:lnTo>
                    <a:pt x="1" y="158"/>
                  </a:lnTo>
                  <a:lnTo>
                    <a:pt x="2" y="163"/>
                  </a:lnTo>
                  <a:lnTo>
                    <a:pt x="2" y="163"/>
                  </a:lnTo>
                  <a:lnTo>
                    <a:pt x="6" y="169"/>
                  </a:lnTo>
                  <a:lnTo>
                    <a:pt x="15" y="180"/>
                  </a:lnTo>
                  <a:lnTo>
                    <a:pt x="27" y="191"/>
                  </a:lnTo>
                  <a:lnTo>
                    <a:pt x="33" y="196"/>
                  </a:lnTo>
                  <a:lnTo>
                    <a:pt x="40" y="200"/>
                  </a:lnTo>
                  <a:lnTo>
                    <a:pt x="40" y="200"/>
                  </a:lnTo>
                  <a:lnTo>
                    <a:pt x="47" y="203"/>
                  </a:lnTo>
                  <a:lnTo>
                    <a:pt x="55" y="204"/>
                  </a:lnTo>
                  <a:lnTo>
                    <a:pt x="64" y="206"/>
                  </a:lnTo>
                  <a:lnTo>
                    <a:pt x="74" y="206"/>
                  </a:lnTo>
                  <a:lnTo>
                    <a:pt x="84" y="206"/>
                  </a:lnTo>
                  <a:lnTo>
                    <a:pt x="91" y="203"/>
                  </a:lnTo>
                  <a:lnTo>
                    <a:pt x="99" y="199"/>
                  </a:lnTo>
                  <a:lnTo>
                    <a:pt x="107" y="193"/>
                  </a:lnTo>
                  <a:lnTo>
                    <a:pt x="107" y="193"/>
                  </a:lnTo>
                  <a:lnTo>
                    <a:pt x="112" y="186"/>
                  </a:lnTo>
                  <a:lnTo>
                    <a:pt x="120" y="176"/>
                  </a:lnTo>
                  <a:lnTo>
                    <a:pt x="126" y="165"/>
                  </a:lnTo>
                  <a:lnTo>
                    <a:pt x="133" y="154"/>
                  </a:lnTo>
                  <a:lnTo>
                    <a:pt x="136" y="142"/>
                  </a:lnTo>
                  <a:lnTo>
                    <a:pt x="140" y="132"/>
                  </a:lnTo>
                  <a:lnTo>
                    <a:pt x="142" y="123"/>
                  </a:lnTo>
                  <a:lnTo>
                    <a:pt x="142" y="119"/>
                  </a:lnTo>
                  <a:lnTo>
                    <a:pt x="140" y="115"/>
                  </a:lnTo>
                  <a:lnTo>
                    <a:pt x="140" y="115"/>
                  </a:lnTo>
                  <a:lnTo>
                    <a:pt x="136" y="107"/>
                  </a:lnTo>
                  <a:lnTo>
                    <a:pt x="135" y="103"/>
                  </a:lnTo>
                  <a:lnTo>
                    <a:pt x="133" y="101"/>
                  </a:lnTo>
                  <a:lnTo>
                    <a:pt x="125" y="94"/>
                  </a:lnTo>
                  <a:lnTo>
                    <a:pt x="125" y="94"/>
                  </a:lnTo>
                  <a:lnTo>
                    <a:pt x="109" y="81"/>
                  </a:lnTo>
                  <a:lnTo>
                    <a:pt x="99" y="74"/>
                  </a:lnTo>
                  <a:lnTo>
                    <a:pt x="99" y="74"/>
                  </a:lnTo>
                  <a:lnTo>
                    <a:pt x="93" y="70"/>
                  </a:lnTo>
                  <a:lnTo>
                    <a:pt x="85" y="66"/>
                  </a:lnTo>
                  <a:lnTo>
                    <a:pt x="78" y="62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1" y="55"/>
                  </a:lnTo>
                  <a:lnTo>
                    <a:pt x="72" y="54"/>
                  </a:lnTo>
                  <a:lnTo>
                    <a:pt x="71" y="52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53" y="42"/>
                  </a:lnTo>
                  <a:lnTo>
                    <a:pt x="45" y="42"/>
                  </a:lnTo>
                  <a:lnTo>
                    <a:pt x="41" y="42"/>
                  </a:lnTo>
                  <a:lnTo>
                    <a:pt x="40" y="42"/>
                  </a:lnTo>
                  <a:lnTo>
                    <a:pt x="40" y="4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" name="Freeform 14">
            <a:extLst>
              <a:ext uri="{FF2B5EF4-FFF2-40B4-BE49-F238E27FC236}">
                <a16:creationId xmlns:a16="http://schemas.microsoft.com/office/drawing/2014/main" id="{46296B83-9E57-71B7-E3C3-B53B080EC35A}"/>
              </a:ext>
            </a:extLst>
          </p:cNvPr>
          <p:cNvSpPr>
            <a:spLocks noEditPoints="1"/>
          </p:cNvSpPr>
          <p:nvPr/>
        </p:nvSpPr>
        <p:spPr bwMode="auto">
          <a:xfrm>
            <a:off x="1213644" y="3891621"/>
            <a:ext cx="1363663" cy="2286000"/>
          </a:xfrm>
          <a:custGeom>
            <a:avLst/>
            <a:gdLst>
              <a:gd name="T0" fmla="*/ 424 w 859"/>
              <a:gd name="T1" fmla="*/ 101 h 1440"/>
              <a:gd name="T2" fmla="*/ 397 w 859"/>
              <a:gd name="T3" fmla="*/ 115 h 1440"/>
              <a:gd name="T4" fmla="*/ 395 w 859"/>
              <a:gd name="T5" fmla="*/ 131 h 1440"/>
              <a:gd name="T6" fmla="*/ 394 w 859"/>
              <a:gd name="T7" fmla="*/ 150 h 1440"/>
              <a:gd name="T8" fmla="*/ 395 w 859"/>
              <a:gd name="T9" fmla="*/ 184 h 1440"/>
              <a:gd name="T10" fmla="*/ 406 w 859"/>
              <a:gd name="T11" fmla="*/ 209 h 1440"/>
              <a:gd name="T12" fmla="*/ 399 w 859"/>
              <a:gd name="T13" fmla="*/ 223 h 1440"/>
              <a:gd name="T14" fmla="*/ 349 w 859"/>
              <a:gd name="T15" fmla="*/ 303 h 1440"/>
              <a:gd name="T16" fmla="*/ 324 w 859"/>
              <a:gd name="T17" fmla="*/ 423 h 1440"/>
              <a:gd name="T18" fmla="*/ 324 w 859"/>
              <a:gd name="T19" fmla="*/ 601 h 1440"/>
              <a:gd name="T20" fmla="*/ 358 w 859"/>
              <a:gd name="T21" fmla="*/ 611 h 1440"/>
              <a:gd name="T22" fmla="*/ 373 w 859"/>
              <a:gd name="T23" fmla="*/ 643 h 1440"/>
              <a:gd name="T24" fmla="*/ 327 w 859"/>
              <a:gd name="T25" fmla="*/ 683 h 1440"/>
              <a:gd name="T26" fmla="*/ 273 w 859"/>
              <a:gd name="T27" fmla="*/ 699 h 1440"/>
              <a:gd name="T28" fmla="*/ 249 w 859"/>
              <a:gd name="T29" fmla="*/ 709 h 1440"/>
              <a:gd name="T30" fmla="*/ 177 w 859"/>
              <a:gd name="T31" fmla="*/ 714 h 1440"/>
              <a:gd name="T32" fmla="*/ 151 w 859"/>
              <a:gd name="T33" fmla="*/ 714 h 1440"/>
              <a:gd name="T34" fmla="*/ 162 w 859"/>
              <a:gd name="T35" fmla="*/ 735 h 1440"/>
              <a:gd name="T36" fmla="*/ 206 w 859"/>
              <a:gd name="T37" fmla="*/ 770 h 1440"/>
              <a:gd name="T38" fmla="*/ 226 w 859"/>
              <a:gd name="T39" fmla="*/ 801 h 1440"/>
              <a:gd name="T40" fmla="*/ 249 w 859"/>
              <a:gd name="T41" fmla="*/ 813 h 1440"/>
              <a:gd name="T42" fmla="*/ 146 w 859"/>
              <a:gd name="T43" fmla="*/ 906 h 1440"/>
              <a:gd name="T44" fmla="*/ 135 w 859"/>
              <a:gd name="T45" fmla="*/ 975 h 1440"/>
              <a:gd name="T46" fmla="*/ 158 w 859"/>
              <a:gd name="T47" fmla="*/ 1171 h 1440"/>
              <a:gd name="T48" fmla="*/ 167 w 859"/>
              <a:gd name="T49" fmla="*/ 1330 h 1440"/>
              <a:gd name="T50" fmla="*/ 119 w 859"/>
              <a:gd name="T51" fmla="*/ 1367 h 1440"/>
              <a:gd name="T52" fmla="*/ 22 w 859"/>
              <a:gd name="T53" fmla="*/ 1399 h 1440"/>
              <a:gd name="T54" fmla="*/ 2 w 859"/>
              <a:gd name="T55" fmla="*/ 1424 h 1440"/>
              <a:gd name="T56" fmla="*/ 17 w 859"/>
              <a:gd name="T57" fmla="*/ 1435 h 1440"/>
              <a:gd name="T58" fmla="*/ 74 w 859"/>
              <a:gd name="T59" fmla="*/ 1440 h 1440"/>
              <a:gd name="T60" fmla="*/ 244 w 859"/>
              <a:gd name="T61" fmla="*/ 1434 h 1440"/>
              <a:gd name="T62" fmla="*/ 265 w 859"/>
              <a:gd name="T63" fmla="*/ 1418 h 1440"/>
              <a:gd name="T64" fmla="*/ 256 w 859"/>
              <a:gd name="T65" fmla="*/ 1326 h 1440"/>
              <a:gd name="T66" fmla="*/ 275 w 859"/>
              <a:gd name="T67" fmla="*/ 1134 h 1440"/>
              <a:gd name="T68" fmla="*/ 280 w 859"/>
              <a:gd name="T69" fmla="*/ 1061 h 1440"/>
              <a:gd name="T70" fmla="*/ 435 w 859"/>
              <a:gd name="T71" fmla="*/ 975 h 1440"/>
              <a:gd name="T72" fmla="*/ 523 w 859"/>
              <a:gd name="T73" fmla="*/ 942 h 1440"/>
              <a:gd name="T74" fmla="*/ 707 w 859"/>
              <a:gd name="T75" fmla="*/ 933 h 1440"/>
              <a:gd name="T76" fmla="*/ 791 w 859"/>
              <a:gd name="T77" fmla="*/ 903 h 1440"/>
              <a:gd name="T78" fmla="*/ 841 w 859"/>
              <a:gd name="T79" fmla="*/ 831 h 1440"/>
              <a:gd name="T80" fmla="*/ 855 w 859"/>
              <a:gd name="T81" fmla="*/ 736 h 1440"/>
              <a:gd name="T82" fmla="*/ 853 w 859"/>
              <a:gd name="T83" fmla="*/ 580 h 1440"/>
              <a:gd name="T84" fmla="*/ 783 w 859"/>
              <a:gd name="T85" fmla="*/ 321 h 1440"/>
              <a:gd name="T86" fmla="*/ 714 w 859"/>
              <a:gd name="T87" fmla="*/ 225 h 1440"/>
              <a:gd name="T88" fmla="*/ 663 w 859"/>
              <a:gd name="T89" fmla="*/ 135 h 1440"/>
              <a:gd name="T90" fmla="*/ 659 w 859"/>
              <a:gd name="T91" fmla="*/ 84 h 1440"/>
              <a:gd name="T92" fmla="*/ 625 w 859"/>
              <a:gd name="T93" fmla="*/ 35 h 1440"/>
              <a:gd name="T94" fmla="*/ 570 w 859"/>
              <a:gd name="T95" fmla="*/ 16 h 1440"/>
              <a:gd name="T96" fmla="*/ 508 w 859"/>
              <a:gd name="T97" fmla="*/ 0 h 1440"/>
              <a:gd name="T98" fmla="*/ 451 w 859"/>
              <a:gd name="T99" fmla="*/ 11 h 1440"/>
              <a:gd name="T100" fmla="*/ 441 w 859"/>
              <a:gd name="T101" fmla="*/ 275 h 1440"/>
              <a:gd name="T102" fmla="*/ 451 w 859"/>
              <a:gd name="T103" fmla="*/ 311 h 1440"/>
              <a:gd name="T104" fmla="*/ 468 w 859"/>
              <a:gd name="T105" fmla="*/ 307 h 1440"/>
              <a:gd name="T106" fmla="*/ 482 w 859"/>
              <a:gd name="T107" fmla="*/ 269 h 1440"/>
              <a:gd name="T108" fmla="*/ 477 w 859"/>
              <a:gd name="T109" fmla="*/ 368 h 1440"/>
              <a:gd name="T110" fmla="*/ 411 w 859"/>
              <a:gd name="T111" fmla="*/ 463 h 1440"/>
              <a:gd name="T112" fmla="*/ 395 w 859"/>
              <a:gd name="T113" fmla="*/ 400 h 1440"/>
              <a:gd name="T114" fmla="*/ 414 w 859"/>
              <a:gd name="T115" fmla="*/ 317 h 1440"/>
              <a:gd name="T116" fmla="*/ 534 w 859"/>
              <a:gd name="T117" fmla="*/ 626 h 1440"/>
              <a:gd name="T118" fmla="*/ 544 w 859"/>
              <a:gd name="T119" fmla="*/ 720 h 1440"/>
              <a:gd name="T120" fmla="*/ 441 w 859"/>
              <a:gd name="T121" fmla="*/ 720 h 1440"/>
              <a:gd name="T122" fmla="*/ 450 w 859"/>
              <a:gd name="T123" fmla="*/ 692 h 1440"/>
              <a:gd name="T124" fmla="*/ 513 w 859"/>
              <a:gd name="T125" fmla="*/ 642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9" h="1440">
                <a:moveTo>
                  <a:pt x="441" y="62"/>
                </a:moveTo>
                <a:lnTo>
                  <a:pt x="441" y="62"/>
                </a:lnTo>
                <a:lnTo>
                  <a:pt x="438" y="69"/>
                </a:lnTo>
                <a:lnTo>
                  <a:pt x="432" y="86"/>
                </a:lnTo>
                <a:lnTo>
                  <a:pt x="428" y="93"/>
                </a:lnTo>
                <a:lnTo>
                  <a:pt x="424" y="101"/>
                </a:lnTo>
                <a:lnTo>
                  <a:pt x="419" y="106"/>
                </a:lnTo>
                <a:lnTo>
                  <a:pt x="417" y="108"/>
                </a:lnTo>
                <a:lnTo>
                  <a:pt x="415" y="109"/>
                </a:lnTo>
                <a:lnTo>
                  <a:pt x="415" y="109"/>
                </a:lnTo>
                <a:lnTo>
                  <a:pt x="406" y="112"/>
                </a:lnTo>
                <a:lnTo>
                  <a:pt x="397" y="115"/>
                </a:lnTo>
                <a:lnTo>
                  <a:pt x="390" y="121"/>
                </a:lnTo>
                <a:lnTo>
                  <a:pt x="389" y="122"/>
                </a:lnTo>
                <a:lnTo>
                  <a:pt x="389" y="124"/>
                </a:lnTo>
                <a:lnTo>
                  <a:pt x="389" y="124"/>
                </a:lnTo>
                <a:lnTo>
                  <a:pt x="392" y="128"/>
                </a:lnTo>
                <a:lnTo>
                  <a:pt x="395" y="131"/>
                </a:lnTo>
                <a:lnTo>
                  <a:pt x="399" y="135"/>
                </a:lnTo>
                <a:lnTo>
                  <a:pt x="399" y="135"/>
                </a:lnTo>
                <a:lnTo>
                  <a:pt x="398" y="141"/>
                </a:lnTo>
                <a:lnTo>
                  <a:pt x="397" y="146"/>
                </a:lnTo>
                <a:lnTo>
                  <a:pt x="394" y="150"/>
                </a:lnTo>
                <a:lnTo>
                  <a:pt x="394" y="150"/>
                </a:lnTo>
                <a:lnTo>
                  <a:pt x="386" y="158"/>
                </a:lnTo>
                <a:lnTo>
                  <a:pt x="384" y="162"/>
                </a:lnTo>
                <a:lnTo>
                  <a:pt x="384" y="163"/>
                </a:lnTo>
                <a:lnTo>
                  <a:pt x="384" y="166"/>
                </a:lnTo>
                <a:lnTo>
                  <a:pt x="384" y="166"/>
                </a:lnTo>
                <a:lnTo>
                  <a:pt x="395" y="184"/>
                </a:lnTo>
                <a:lnTo>
                  <a:pt x="402" y="194"/>
                </a:lnTo>
                <a:lnTo>
                  <a:pt x="404" y="200"/>
                </a:lnTo>
                <a:lnTo>
                  <a:pt x="404" y="202"/>
                </a:lnTo>
                <a:lnTo>
                  <a:pt x="404" y="202"/>
                </a:lnTo>
                <a:lnTo>
                  <a:pt x="404" y="206"/>
                </a:lnTo>
                <a:lnTo>
                  <a:pt x="406" y="209"/>
                </a:lnTo>
                <a:lnTo>
                  <a:pt x="407" y="211"/>
                </a:lnTo>
                <a:lnTo>
                  <a:pt x="410" y="212"/>
                </a:lnTo>
                <a:lnTo>
                  <a:pt x="410" y="212"/>
                </a:lnTo>
                <a:lnTo>
                  <a:pt x="410" y="214"/>
                </a:lnTo>
                <a:lnTo>
                  <a:pt x="407" y="216"/>
                </a:lnTo>
                <a:lnTo>
                  <a:pt x="399" y="223"/>
                </a:lnTo>
                <a:lnTo>
                  <a:pt x="389" y="232"/>
                </a:lnTo>
                <a:lnTo>
                  <a:pt x="386" y="236"/>
                </a:lnTo>
                <a:lnTo>
                  <a:pt x="384" y="238"/>
                </a:lnTo>
                <a:lnTo>
                  <a:pt x="384" y="238"/>
                </a:lnTo>
                <a:lnTo>
                  <a:pt x="363" y="275"/>
                </a:lnTo>
                <a:lnTo>
                  <a:pt x="349" y="303"/>
                </a:lnTo>
                <a:lnTo>
                  <a:pt x="337" y="326"/>
                </a:lnTo>
                <a:lnTo>
                  <a:pt x="337" y="326"/>
                </a:lnTo>
                <a:lnTo>
                  <a:pt x="335" y="334"/>
                </a:lnTo>
                <a:lnTo>
                  <a:pt x="333" y="346"/>
                </a:lnTo>
                <a:lnTo>
                  <a:pt x="328" y="379"/>
                </a:lnTo>
                <a:lnTo>
                  <a:pt x="324" y="423"/>
                </a:lnTo>
                <a:lnTo>
                  <a:pt x="321" y="471"/>
                </a:lnTo>
                <a:lnTo>
                  <a:pt x="319" y="519"/>
                </a:lnTo>
                <a:lnTo>
                  <a:pt x="319" y="562"/>
                </a:lnTo>
                <a:lnTo>
                  <a:pt x="319" y="579"/>
                </a:lnTo>
                <a:lnTo>
                  <a:pt x="322" y="592"/>
                </a:lnTo>
                <a:lnTo>
                  <a:pt x="324" y="601"/>
                </a:lnTo>
                <a:lnTo>
                  <a:pt x="326" y="604"/>
                </a:lnTo>
                <a:lnTo>
                  <a:pt x="327" y="606"/>
                </a:lnTo>
                <a:lnTo>
                  <a:pt x="327" y="606"/>
                </a:lnTo>
                <a:lnTo>
                  <a:pt x="336" y="608"/>
                </a:lnTo>
                <a:lnTo>
                  <a:pt x="346" y="610"/>
                </a:lnTo>
                <a:lnTo>
                  <a:pt x="358" y="611"/>
                </a:lnTo>
                <a:lnTo>
                  <a:pt x="371" y="610"/>
                </a:lnTo>
                <a:lnTo>
                  <a:pt x="390" y="607"/>
                </a:lnTo>
                <a:lnTo>
                  <a:pt x="399" y="606"/>
                </a:lnTo>
                <a:lnTo>
                  <a:pt x="399" y="606"/>
                </a:lnTo>
                <a:lnTo>
                  <a:pt x="392" y="617"/>
                </a:lnTo>
                <a:lnTo>
                  <a:pt x="373" y="643"/>
                </a:lnTo>
                <a:lnTo>
                  <a:pt x="362" y="658"/>
                </a:lnTo>
                <a:lnTo>
                  <a:pt x="349" y="669"/>
                </a:lnTo>
                <a:lnTo>
                  <a:pt x="337" y="680"/>
                </a:lnTo>
                <a:lnTo>
                  <a:pt x="332" y="682"/>
                </a:lnTo>
                <a:lnTo>
                  <a:pt x="327" y="683"/>
                </a:lnTo>
                <a:lnTo>
                  <a:pt x="327" y="683"/>
                </a:lnTo>
                <a:lnTo>
                  <a:pt x="310" y="686"/>
                </a:lnTo>
                <a:lnTo>
                  <a:pt x="296" y="690"/>
                </a:lnTo>
                <a:lnTo>
                  <a:pt x="280" y="694"/>
                </a:lnTo>
                <a:lnTo>
                  <a:pt x="280" y="694"/>
                </a:lnTo>
                <a:lnTo>
                  <a:pt x="277" y="695"/>
                </a:lnTo>
                <a:lnTo>
                  <a:pt x="273" y="699"/>
                </a:lnTo>
                <a:lnTo>
                  <a:pt x="265" y="704"/>
                </a:lnTo>
                <a:lnTo>
                  <a:pt x="265" y="704"/>
                </a:lnTo>
                <a:lnTo>
                  <a:pt x="259" y="708"/>
                </a:lnTo>
                <a:lnTo>
                  <a:pt x="255" y="709"/>
                </a:lnTo>
                <a:lnTo>
                  <a:pt x="249" y="709"/>
                </a:lnTo>
                <a:lnTo>
                  <a:pt x="249" y="709"/>
                </a:lnTo>
                <a:lnTo>
                  <a:pt x="242" y="708"/>
                </a:lnTo>
                <a:lnTo>
                  <a:pt x="229" y="707"/>
                </a:lnTo>
                <a:lnTo>
                  <a:pt x="215" y="708"/>
                </a:lnTo>
                <a:lnTo>
                  <a:pt x="203" y="709"/>
                </a:lnTo>
                <a:lnTo>
                  <a:pt x="203" y="709"/>
                </a:lnTo>
                <a:lnTo>
                  <a:pt x="177" y="714"/>
                </a:lnTo>
                <a:lnTo>
                  <a:pt x="177" y="714"/>
                </a:lnTo>
                <a:lnTo>
                  <a:pt x="164" y="711"/>
                </a:lnTo>
                <a:lnTo>
                  <a:pt x="160" y="709"/>
                </a:lnTo>
                <a:lnTo>
                  <a:pt x="157" y="711"/>
                </a:lnTo>
                <a:lnTo>
                  <a:pt x="153" y="712"/>
                </a:lnTo>
                <a:lnTo>
                  <a:pt x="151" y="714"/>
                </a:lnTo>
                <a:lnTo>
                  <a:pt x="151" y="714"/>
                </a:lnTo>
                <a:lnTo>
                  <a:pt x="151" y="721"/>
                </a:lnTo>
                <a:lnTo>
                  <a:pt x="153" y="726"/>
                </a:lnTo>
                <a:lnTo>
                  <a:pt x="157" y="731"/>
                </a:lnTo>
                <a:lnTo>
                  <a:pt x="162" y="735"/>
                </a:lnTo>
                <a:lnTo>
                  <a:pt x="162" y="735"/>
                </a:lnTo>
                <a:lnTo>
                  <a:pt x="177" y="746"/>
                </a:lnTo>
                <a:lnTo>
                  <a:pt x="177" y="746"/>
                </a:lnTo>
                <a:lnTo>
                  <a:pt x="208" y="766"/>
                </a:lnTo>
                <a:lnTo>
                  <a:pt x="208" y="766"/>
                </a:lnTo>
                <a:lnTo>
                  <a:pt x="207" y="768"/>
                </a:lnTo>
                <a:lnTo>
                  <a:pt x="206" y="770"/>
                </a:lnTo>
                <a:lnTo>
                  <a:pt x="204" y="775"/>
                </a:lnTo>
                <a:lnTo>
                  <a:pt x="206" y="778"/>
                </a:lnTo>
                <a:lnTo>
                  <a:pt x="208" y="782"/>
                </a:lnTo>
                <a:lnTo>
                  <a:pt x="208" y="782"/>
                </a:lnTo>
                <a:lnTo>
                  <a:pt x="221" y="796"/>
                </a:lnTo>
                <a:lnTo>
                  <a:pt x="226" y="801"/>
                </a:lnTo>
                <a:lnTo>
                  <a:pt x="228" y="802"/>
                </a:lnTo>
                <a:lnTo>
                  <a:pt x="229" y="802"/>
                </a:lnTo>
                <a:lnTo>
                  <a:pt x="229" y="802"/>
                </a:lnTo>
                <a:lnTo>
                  <a:pt x="233" y="804"/>
                </a:lnTo>
                <a:lnTo>
                  <a:pt x="240" y="808"/>
                </a:lnTo>
                <a:lnTo>
                  <a:pt x="249" y="813"/>
                </a:lnTo>
                <a:lnTo>
                  <a:pt x="249" y="813"/>
                </a:lnTo>
                <a:lnTo>
                  <a:pt x="237" y="822"/>
                </a:lnTo>
                <a:lnTo>
                  <a:pt x="208" y="846"/>
                </a:lnTo>
                <a:lnTo>
                  <a:pt x="173" y="876"/>
                </a:lnTo>
                <a:lnTo>
                  <a:pt x="158" y="892"/>
                </a:lnTo>
                <a:lnTo>
                  <a:pt x="146" y="906"/>
                </a:lnTo>
                <a:lnTo>
                  <a:pt x="146" y="906"/>
                </a:lnTo>
                <a:lnTo>
                  <a:pt x="142" y="914"/>
                </a:lnTo>
                <a:lnTo>
                  <a:pt x="138" y="923"/>
                </a:lnTo>
                <a:lnTo>
                  <a:pt x="136" y="934"/>
                </a:lnTo>
                <a:lnTo>
                  <a:pt x="135" y="946"/>
                </a:lnTo>
                <a:lnTo>
                  <a:pt x="135" y="975"/>
                </a:lnTo>
                <a:lnTo>
                  <a:pt x="136" y="1004"/>
                </a:lnTo>
                <a:lnTo>
                  <a:pt x="140" y="1037"/>
                </a:lnTo>
                <a:lnTo>
                  <a:pt x="144" y="1066"/>
                </a:lnTo>
                <a:lnTo>
                  <a:pt x="151" y="1118"/>
                </a:lnTo>
                <a:lnTo>
                  <a:pt x="151" y="1118"/>
                </a:lnTo>
                <a:lnTo>
                  <a:pt x="158" y="1171"/>
                </a:lnTo>
                <a:lnTo>
                  <a:pt x="167" y="1237"/>
                </a:lnTo>
                <a:lnTo>
                  <a:pt x="169" y="1270"/>
                </a:lnTo>
                <a:lnTo>
                  <a:pt x="171" y="1297"/>
                </a:lnTo>
                <a:lnTo>
                  <a:pt x="171" y="1317"/>
                </a:lnTo>
                <a:lnTo>
                  <a:pt x="169" y="1325"/>
                </a:lnTo>
                <a:lnTo>
                  <a:pt x="167" y="1330"/>
                </a:lnTo>
                <a:lnTo>
                  <a:pt x="167" y="1330"/>
                </a:lnTo>
                <a:lnTo>
                  <a:pt x="160" y="1338"/>
                </a:lnTo>
                <a:lnTo>
                  <a:pt x="153" y="1345"/>
                </a:lnTo>
                <a:lnTo>
                  <a:pt x="144" y="1352"/>
                </a:lnTo>
                <a:lnTo>
                  <a:pt x="132" y="1360"/>
                </a:lnTo>
                <a:lnTo>
                  <a:pt x="119" y="1367"/>
                </a:lnTo>
                <a:lnTo>
                  <a:pt x="105" y="1372"/>
                </a:lnTo>
                <a:lnTo>
                  <a:pt x="89" y="1378"/>
                </a:lnTo>
                <a:lnTo>
                  <a:pt x="74" y="1382"/>
                </a:lnTo>
                <a:lnTo>
                  <a:pt x="74" y="1382"/>
                </a:lnTo>
                <a:lnTo>
                  <a:pt x="45" y="1390"/>
                </a:lnTo>
                <a:lnTo>
                  <a:pt x="22" y="1399"/>
                </a:lnTo>
                <a:lnTo>
                  <a:pt x="8" y="1407"/>
                </a:lnTo>
                <a:lnTo>
                  <a:pt x="4" y="1411"/>
                </a:lnTo>
                <a:lnTo>
                  <a:pt x="2" y="1413"/>
                </a:lnTo>
                <a:lnTo>
                  <a:pt x="2" y="1413"/>
                </a:lnTo>
                <a:lnTo>
                  <a:pt x="0" y="1418"/>
                </a:lnTo>
                <a:lnTo>
                  <a:pt x="2" y="1424"/>
                </a:lnTo>
                <a:lnTo>
                  <a:pt x="3" y="1426"/>
                </a:lnTo>
                <a:lnTo>
                  <a:pt x="4" y="1430"/>
                </a:lnTo>
                <a:lnTo>
                  <a:pt x="8" y="1431"/>
                </a:lnTo>
                <a:lnTo>
                  <a:pt x="12" y="1434"/>
                </a:lnTo>
                <a:lnTo>
                  <a:pt x="12" y="1434"/>
                </a:lnTo>
                <a:lnTo>
                  <a:pt x="17" y="1435"/>
                </a:lnTo>
                <a:lnTo>
                  <a:pt x="24" y="1436"/>
                </a:lnTo>
                <a:lnTo>
                  <a:pt x="39" y="1438"/>
                </a:lnTo>
                <a:lnTo>
                  <a:pt x="53" y="1438"/>
                </a:lnTo>
                <a:lnTo>
                  <a:pt x="64" y="1439"/>
                </a:lnTo>
                <a:lnTo>
                  <a:pt x="64" y="1439"/>
                </a:lnTo>
                <a:lnTo>
                  <a:pt x="74" y="1440"/>
                </a:lnTo>
                <a:lnTo>
                  <a:pt x="93" y="1440"/>
                </a:lnTo>
                <a:lnTo>
                  <a:pt x="151" y="1439"/>
                </a:lnTo>
                <a:lnTo>
                  <a:pt x="211" y="1438"/>
                </a:lnTo>
                <a:lnTo>
                  <a:pt x="233" y="1435"/>
                </a:lnTo>
                <a:lnTo>
                  <a:pt x="244" y="1434"/>
                </a:lnTo>
                <a:lnTo>
                  <a:pt x="244" y="1434"/>
                </a:lnTo>
                <a:lnTo>
                  <a:pt x="249" y="1433"/>
                </a:lnTo>
                <a:lnTo>
                  <a:pt x="255" y="1434"/>
                </a:lnTo>
                <a:lnTo>
                  <a:pt x="260" y="1435"/>
                </a:lnTo>
                <a:lnTo>
                  <a:pt x="261" y="1435"/>
                </a:lnTo>
                <a:lnTo>
                  <a:pt x="262" y="1433"/>
                </a:lnTo>
                <a:lnTo>
                  <a:pt x="265" y="1418"/>
                </a:lnTo>
                <a:lnTo>
                  <a:pt x="265" y="1418"/>
                </a:lnTo>
                <a:lnTo>
                  <a:pt x="266" y="1407"/>
                </a:lnTo>
                <a:lnTo>
                  <a:pt x="265" y="1394"/>
                </a:lnTo>
                <a:lnTo>
                  <a:pt x="262" y="1367"/>
                </a:lnTo>
                <a:lnTo>
                  <a:pt x="257" y="1339"/>
                </a:lnTo>
                <a:lnTo>
                  <a:pt x="256" y="1326"/>
                </a:lnTo>
                <a:lnTo>
                  <a:pt x="255" y="1315"/>
                </a:lnTo>
                <a:lnTo>
                  <a:pt x="255" y="1315"/>
                </a:lnTo>
                <a:lnTo>
                  <a:pt x="255" y="1298"/>
                </a:lnTo>
                <a:lnTo>
                  <a:pt x="257" y="1275"/>
                </a:lnTo>
                <a:lnTo>
                  <a:pt x="264" y="1216"/>
                </a:lnTo>
                <a:lnTo>
                  <a:pt x="275" y="1134"/>
                </a:lnTo>
                <a:lnTo>
                  <a:pt x="275" y="1134"/>
                </a:lnTo>
                <a:lnTo>
                  <a:pt x="277" y="1097"/>
                </a:lnTo>
                <a:lnTo>
                  <a:pt x="278" y="1075"/>
                </a:lnTo>
                <a:lnTo>
                  <a:pt x="279" y="1066"/>
                </a:lnTo>
                <a:lnTo>
                  <a:pt x="280" y="1061"/>
                </a:lnTo>
                <a:lnTo>
                  <a:pt x="280" y="1061"/>
                </a:lnTo>
                <a:lnTo>
                  <a:pt x="284" y="1059"/>
                </a:lnTo>
                <a:lnTo>
                  <a:pt x="291" y="1053"/>
                </a:lnTo>
                <a:lnTo>
                  <a:pt x="317" y="1038"/>
                </a:lnTo>
                <a:lnTo>
                  <a:pt x="352" y="1017"/>
                </a:lnTo>
                <a:lnTo>
                  <a:pt x="393" y="995"/>
                </a:lnTo>
                <a:lnTo>
                  <a:pt x="435" y="975"/>
                </a:lnTo>
                <a:lnTo>
                  <a:pt x="474" y="958"/>
                </a:lnTo>
                <a:lnTo>
                  <a:pt x="491" y="950"/>
                </a:lnTo>
                <a:lnTo>
                  <a:pt x="505" y="945"/>
                </a:lnTo>
                <a:lnTo>
                  <a:pt x="516" y="942"/>
                </a:lnTo>
                <a:lnTo>
                  <a:pt x="523" y="942"/>
                </a:lnTo>
                <a:lnTo>
                  <a:pt x="523" y="942"/>
                </a:lnTo>
                <a:lnTo>
                  <a:pt x="539" y="943"/>
                </a:lnTo>
                <a:lnTo>
                  <a:pt x="563" y="945"/>
                </a:lnTo>
                <a:lnTo>
                  <a:pt x="594" y="945"/>
                </a:lnTo>
                <a:lnTo>
                  <a:pt x="630" y="943"/>
                </a:lnTo>
                <a:lnTo>
                  <a:pt x="669" y="940"/>
                </a:lnTo>
                <a:lnTo>
                  <a:pt x="707" y="933"/>
                </a:lnTo>
                <a:lnTo>
                  <a:pt x="726" y="929"/>
                </a:lnTo>
                <a:lnTo>
                  <a:pt x="744" y="924"/>
                </a:lnTo>
                <a:lnTo>
                  <a:pt x="761" y="918"/>
                </a:lnTo>
                <a:lnTo>
                  <a:pt x="776" y="911"/>
                </a:lnTo>
                <a:lnTo>
                  <a:pt x="776" y="911"/>
                </a:lnTo>
                <a:lnTo>
                  <a:pt x="791" y="903"/>
                </a:lnTo>
                <a:lnTo>
                  <a:pt x="802" y="893"/>
                </a:lnTo>
                <a:lnTo>
                  <a:pt x="814" y="881"/>
                </a:lnTo>
                <a:lnTo>
                  <a:pt x="823" y="870"/>
                </a:lnTo>
                <a:lnTo>
                  <a:pt x="829" y="857"/>
                </a:lnTo>
                <a:lnTo>
                  <a:pt x="836" y="844"/>
                </a:lnTo>
                <a:lnTo>
                  <a:pt x="841" y="831"/>
                </a:lnTo>
                <a:lnTo>
                  <a:pt x="845" y="818"/>
                </a:lnTo>
                <a:lnTo>
                  <a:pt x="850" y="795"/>
                </a:lnTo>
                <a:lnTo>
                  <a:pt x="853" y="774"/>
                </a:lnTo>
                <a:lnTo>
                  <a:pt x="854" y="756"/>
                </a:lnTo>
                <a:lnTo>
                  <a:pt x="854" y="756"/>
                </a:lnTo>
                <a:lnTo>
                  <a:pt x="855" y="736"/>
                </a:lnTo>
                <a:lnTo>
                  <a:pt x="858" y="716"/>
                </a:lnTo>
                <a:lnTo>
                  <a:pt x="859" y="690"/>
                </a:lnTo>
                <a:lnTo>
                  <a:pt x="859" y="660"/>
                </a:lnTo>
                <a:lnTo>
                  <a:pt x="858" y="628"/>
                </a:lnTo>
                <a:lnTo>
                  <a:pt x="854" y="595"/>
                </a:lnTo>
                <a:lnTo>
                  <a:pt x="853" y="580"/>
                </a:lnTo>
                <a:lnTo>
                  <a:pt x="849" y="564"/>
                </a:lnTo>
                <a:lnTo>
                  <a:pt x="849" y="564"/>
                </a:lnTo>
                <a:lnTo>
                  <a:pt x="816" y="438"/>
                </a:lnTo>
                <a:lnTo>
                  <a:pt x="787" y="331"/>
                </a:lnTo>
                <a:lnTo>
                  <a:pt x="787" y="331"/>
                </a:lnTo>
                <a:lnTo>
                  <a:pt x="783" y="321"/>
                </a:lnTo>
                <a:lnTo>
                  <a:pt x="779" y="312"/>
                </a:lnTo>
                <a:lnTo>
                  <a:pt x="769" y="291"/>
                </a:lnTo>
                <a:lnTo>
                  <a:pt x="756" y="273"/>
                </a:lnTo>
                <a:lnTo>
                  <a:pt x="742" y="255"/>
                </a:lnTo>
                <a:lnTo>
                  <a:pt x="727" y="238"/>
                </a:lnTo>
                <a:lnTo>
                  <a:pt x="714" y="225"/>
                </a:lnTo>
                <a:lnTo>
                  <a:pt x="703" y="215"/>
                </a:lnTo>
                <a:lnTo>
                  <a:pt x="694" y="207"/>
                </a:lnTo>
                <a:lnTo>
                  <a:pt x="694" y="207"/>
                </a:lnTo>
                <a:lnTo>
                  <a:pt x="670" y="189"/>
                </a:lnTo>
                <a:lnTo>
                  <a:pt x="663" y="181"/>
                </a:lnTo>
                <a:lnTo>
                  <a:pt x="663" y="135"/>
                </a:lnTo>
                <a:lnTo>
                  <a:pt x="663" y="135"/>
                </a:lnTo>
                <a:lnTo>
                  <a:pt x="664" y="119"/>
                </a:lnTo>
                <a:lnTo>
                  <a:pt x="665" y="108"/>
                </a:lnTo>
                <a:lnTo>
                  <a:pt x="664" y="101"/>
                </a:lnTo>
                <a:lnTo>
                  <a:pt x="663" y="93"/>
                </a:lnTo>
                <a:lnTo>
                  <a:pt x="659" y="84"/>
                </a:lnTo>
                <a:lnTo>
                  <a:pt x="652" y="73"/>
                </a:lnTo>
                <a:lnTo>
                  <a:pt x="652" y="73"/>
                </a:lnTo>
                <a:lnTo>
                  <a:pt x="645" y="60"/>
                </a:lnTo>
                <a:lnTo>
                  <a:pt x="638" y="49"/>
                </a:lnTo>
                <a:lnTo>
                  <a:pt x="632" y="42"/>
                </a:lnTo>
                <a:lnTo>
                  <a:pt x="625" y="35"/>
                </a:lnTo>
                <a:lnTo>
                  <a:pt x="615" y="26"/>
                </a:lnTo>
                <a:lnTo>
                  <a:pt x="606" y="21"/>
                </a:lnTo>
                <a:lnTo>
                  <a:pt x="606" y="21"/>
                </a:lnTo>
                <a:lnTo>
                  <a:pt x="596" y="18"/>
                </a:lnTo>
                <a:lnTo>
                  <a:pt x="584" y="17"/>
                </a:lnTo>
                <a:lnTo>
                  <a:pt x="570" y="16"/>
                </a:lnTo>
                <a:lnTo>
                  <a:pt x="570" y="16"/>
                </a:lnTo>
                <a:lnTo>
                  <a:pt x="563" y="13"/>
                </a:lnTo>
                <a:lnTo>
                  <a:pt x="549" y="8"/>
                </a:lnTo>
                <a:lnTo>
                  <a:pt x="528" y="2"/>
                </a:lnTo>
                <a:lnTo>
                  <a:pt x="518" y="0"/>
                </a:lnTo>
                <a:lnTo>
                  <a:pt x="508" y="0"/>
                </a:lnTo>
                <a:lnTo>
                  <a:pt x="508" y="0"/>
                </a:lnTo>
                <a:lnTo>
                  <a:pt x="488" y="2"/>
                </a:lnTo>
                <a:lnTo>
                  <a:pt x="472" y="5"/>
                </a:lnTo>
                <a:lnTo>
                  <a:pt x="457" y="8"/>
                </a:lnTo>
                <a:lnTo>
                  <a:pt x="451" y="11"/>
                </a:lnTo>
                <a:lnTo>
                  <a:pt x="451" y="11"/>
                </a:lnTo>
                <a:lnTo>
                  <a:pt x="447" y="16"/>
                </a:lnTo>
                <a:lnTo>
                  <a:pt x="442" y="25"/>
                </a:lnTo>
                <a:lnTo>
                  <a:pt x="435" y="36"/>
                </a:lnTo>
                <a:lnTo>
                  <a:pt x="441" y="62"/>
                </a:lnTo>
                <a:close/>
                <a:moveTo>
                  <a:pt x="441" y="275"/>
                </a:moveTo>
                <a:lnTo>
                  <a:pt x="441" y="275"/>
                </a:lnTo>
                <a:lnTo>
                  <a:pt x="443" y="294"/>
                </a:lnTo>
                <a:lnTo>
                  <a:pt x="446" y="306"/>
                </a:lnTo>
                <a:lnTo>
                  <a:pt x="448" y="309"/>
                </a:lnTo>
                <a:lnTo>
                  <a:pt x="450" y="311"/>
                </a:lnTo>
                <a:lnTo>
                  <a:pt x="451" y="311"/>
                </a:lnTo>
                <a:lnTo>
                  <a:pt x="451" y="311"/>
                </a:lnTo>
                <a:lnTo>
                  <a:pt x="456" y="308"/>
                </a:lnTo>
                <a:lnTo>
                  <a:pt x="459" y="304"/>
                </a:lnTo>
                <a:lnTo>
                  <a:pt x="461" y="300"/>
                </a:lnTo>
                <a:lnTo>
                  <a:pt x="461" y="300"/>
                </a:lnTo>
                <a:lnTo>
                  <a:pt x="465" y="306"/>
                </a:lnTo>
                <a:lnTo>
                  <a:pt x="468" y="307"/>
                </a:lnTo>
                <a:lnTo>
                  <a:pt x="470" y="307"/>
                </a:lnTo>
                <a:lnTo>
                  <a:pt x="472" y="306"/>
                </a:lnTo>
                <a:lnTo>
                  <a:pt x="472" y="306"/>
                </a:lnTo>
                <a:lnTo>
                  <a:pt x="475" y="298"/>
                </a:lnTo>
                <a:lnTo>
                  <a:pt x="478" y="285"/>
                </a:lnTo>
                <a:lnTo>
                  <a:pt x="482" y="269"/>
                </a:lnTo>
                <a:lnTo>
                  <a:pt x="518" y="321"/>
                </a:lnTo>
                <a:lnTo>
                  <a:pt x="518" y="321"/>
                </a:lnTo>
                <a:lnTo>
                  <a:pt x="501" y="342"/>
                </a:lnTo>
                <a:lnTo>
                  <a:pt x="487" y="357"/>
                </a:lnTo>
                <a:lnTo>
                  <a:pt x="477" y="368"/>
                </a:lnTo>
                <a:lnTo>
                  <a:pt x="477" y="368"/>
                </a:lnTo>
                <a:lnTo>
                  <a:pt x="469" y="375"/>
                </a:lnTo>
                <a:lnTo>
                  <a:pt x="460" y="388"/>
                </a:lnTo>
                <a:lnTo>
                  <a:pt x="446" y="409"/>
                </a:lnTo>
                <a:lnTo>
                  <a:pt x="446" y="409"/>
                </a:lnTo>
                <a:lnTo>
                  <a:pt x="424" y="444"/>
                </a:lnTo>
                <a:lnTo>
                  <a:pt x="411" y="463"/>
                </a:lnTo>
                <a:lnTo>
                  <a:pt x="407" y="470"/>
                </a:lnTo>
                <a:lnTo>
                  <a:pt x="406" y="471"/>
                </a:lnTo>
                <a:lnTo>
                  <a:pt x="404" y="471"/>
                </a:lnTo>
                <a:lnTo>
                  <a:pt x="404" y="471"/>
                </a:lnTo>
                <a:lnTo>
                  <a:pt x="401" y="448"/>
                </a:lnTo>
                <a:lnTo>
                  <a:pt x="395" y="400"/>
                </a:lnTo>
                <a:lnTo>
                  <a:pt x="389" y="331"/>
                </a:lnTo>
                <a:lnTo>
                  <a:pt x="389" y="331"/>
                </a:lnTo>
                <a:lnTo>
                  <a:pt x="395" y="328"/>
                </a:lnTo>
                <a:lnTo>
                  <a:pt x="410" y="321"/>
                </a:lnTo>
                <a:lnTo>
                  <a:pt x="410" y="321"/>
                </a:lnTo>
                <a:lnTo>
                  <a:pt x="414" y="317"/>
                </a:lnTo>
                <a:lnTo>
                  <a:pt x="419" y="312"/>
                </a:lnTo>
                <a:lnTo>
                  <a:pt x="429" y="295"/>
                </a:lnTo>
                <a:lnTo>
                  <a:pt x="441" y="275"/>
                </a:lnTo>
                <a:lnTo>
                  <a:pt x="441" y="275"/>
                </a:lnTo>
                <a:close/>
                <a:moveTo>
                  <a:pt x="534" y="626"/>
                </a:moveTo>
                <a:lnTo>
                  <a:pt x="534" y="626"/>
                </a:lnTo>
                <a:lnTo>
                  <a:pt x="544" y="678"/>
                </a:lnTo>
                <a:lnTo>
                  <a:pt x="544" y="678"/>
                </a:lnTo>
                <a:lnTo>
                  <a:pt x="545" y="700"/>
                </a:lnTo>
                <a:lnTo>
                  <a:pt x="545" y="714"/>
                </a:lnTo>
                <a:lnTo>
                  <a:pt x="545" y="718"/>
                </a:lnTo>
                <a:lnTo>
                  <a:pt x="544" y="720"/>
                </a:lnTo>
                <a:lnTo>
                  <a:pt x="544" y="720"/>
                </a:lnTo>
                <a:lnTo>
                  <a:pt x="540" y="718"/>
                </a:lnTo>
                <a:lnTo>
                  <a:pt x="530" y="718"/>
                </a:lnTo>
                <a:lnTo>
                  <a:pt x="499" y="718"/>
                </a:lnTo>
                <a:lnTo>
                  <a:pt x="441" y="720"/>
                </a:lnTo>
                <a:lnTo>
                  <a:pt x="441" y="720"/>
                </a:lnTo>
                <a:lnTo>
                  <a:pt x="420" y="721"/>
                </a:lnTo>
                <a:lnTo>
                  <a:pt x="394" y="725"/>
                </a:lnTo>
                <a:lnTo>
                  <a:pt x="363" y="730"/>
                </a:lnTo>
                <a:lnTo>
                  <a:pt x="363" y="730"/>
                </a:lnTo>
                <a:lnTo>
                  <a:pt x="411" y="709"/>
                </a:lnTo>
                <a:lnTo>
                  <a:pt x="450" y="692"/>
                </a:lnTo>
                <a:lnTo>
                  <a:pt x="465" y="685"/>
                </a:lnTo>
                <a:lnTo>
                  <a:pt x="477" y="678"/>
                </a:lnTo>
                <a:lnTo>
                  <a:pt x="477" y="678"/>
                </a:lnTo>
                <a:lnTo>
                  <a:pt x="486" y="672"/>
                </a:lnTo>
                <a:lnTo>
                  <a:pt x="495" y="663"/>
                </a:lnTo>
                <a:lnTo>
                  <a:pt x="513" y="642"/>
                </a:lnTo>
                <a:lnTo>
                  <a:pt x="527" y="628"/>
                </a:lnTo>
                <a:lnTo>
                  <a:pt x="531" y="625"/>
                </a:lnTo>
                <a:lnTo>
                  <a:pt x="532" y="625"/>
                </a:lnTo>
                <a:lnTo>
                  <a:pt x="534" y="626"/>
                </a:lnTo>
                <a:lnTo>
                  <a:pt x="534" y="6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88FB979E-D5DB-D36E-CDA8-9B36551F1AE2}"/>
              </a:ext>
            </a:extLst>
          </p:cNvPr>
          <p:cNvSpPr>
            <a:spLocks noEditPoints="1"/>
          </p:cNvSpPr>
          <p:nvPr/>
        </p:nvSpPr>
        <p:spPr bwMode="auto">
          <a:xfrm>
            <a:off x="7234351" y="1081275"/>
            <a:ext cx="1427049" cy="2347726"/>
          </a:xfrm>
          <a:custGeom>
            <a:avLst/>
            <a:gdLst>
              <a:gd name="T0" fmla="*/ 310 w 806"/>
              <a:gd name="T1" fmla="*/ 0 h 1326"/>
              <a:gd name="T2" fmla="*/ 231 w 806"/>
              <a:gd name="T3" fmla="*/ 15 h 1326"/>
              <a:gd name="T4" fmla="*/ 186 w 806"/>
              <a:gd name="T5" fmla="*/ 51 h 1326"/>
              <a:gd name="T6" fmla="*/ 186 w 806"/>
              <a:gd name="T7" fmla="*/ 83 h 1326"/>
              <a:gd name="T8" fmla="*/ 185 w 806"/>
              <a:gd name="T9" fmla="*/ 108 h 1326"/>
              <a:gd name="T10" fmla="*/ 175 w 806"/>
              <a:gd name="T11" fmla="*/ 146 h 1326"/>
              <a:gd name="T12" fmla="*/ 186 w 806"/>
              <a:gd name="T13" fmla="*/ 176 h 1326"/>
              <a:gd name="T14" fmla="*/ 203 w 806"/>
              <a:gd name="T15" fmla="*/ 195 h 1326"/>
              <a:gd name="T16" fmla="*/ 158 w 806"/>
              <a:gd name="T17" fmla="*/ 330 h 1326"/>
              <a:gd name="T18" fmla="*/ 160 w 806"/>
              <a:gd name="T19" fmla="*/ 471 h 1326"/>
              <a:gd name="T20" fmla="*/ 172 w 806"/>
              <a:gd name="T21" fmla="*/ 560 h 1326"/>
              <a:gd name="T22" fmla="*/ 149 w 806"/>
              <a:gd name="T23" fmla="*/ 569 h 1326"/>
              <a:gd name="T24" fmla="*/ 146 w 806"/>
              <a:gd name="T25" fmla="*/ 588 h 1326"/>
              <a:gd name="T26" fmla="*/ 135 w 806"/>
              <a:gd name="T27" fmla="*/ 596 h 1326"/>
              <a:gd name="T28" fmla="*/ 149 w 806"/>
              <a:gd name="T29" fmla="*/ 608 h 1326"/>
              <a:gd name="T30" fmla="*/ 197 w 806"/>
              <a:gd name="T31" fmla="*/ 641 h 1326"/>
              <a:gd name="T32" fmla="*/ 197 w 806"/>
              <a:gd name="T33" fmla="*/ 657 h 1326"/>
              <a:gd name="T34" fmla="*/ 211 w 806"/>
              <a:gd name="T35" fmla="*/ 665 h 1326"/>
              <a:gd name="T36" fmla="*/ 151 w 806"/>
              <a:gd name="T37" fmla="*/ 693 h 1326"/>
              <a:gd name="T38" fmla="*/ 110 w 806"/>
              <a:gd name="T39" fmla="*/ 764 h 1326"/>
              <a:gd name="T40" fmla="*/ 150 w 806"/>
              <a:gd name="T41" fmla="*/ 1124 h 1326"/>
              <a:gd name="T42" fmla="*/ 124 w 806"/>
              <a:gd name="T43" fmla="*/ 1202 h 1326"/>
              <a:gd name="T44" fmla="*/ 57 w 806"/>
              <a:gd name="T45" fmla="*/ 1278 h 1326"/>
              <a:gd name="T46" fmla="*/ 16 w 806"/>
              <a:gd name="T47" fmla="*/ 1299 h 1326"/>
              <a:gd name="T48" fmla="*/ 3 w 806"/>
              <a:gd name="T49" fmla="*/ 1310 h 1326"/>
              <a:gd name="T50" fmla="*/ 44 w 806"/>
              <a:gd name="T51" fmla="*/ 1326 h 1326"/>
              <a:gd name="T52" fmla="*/ 67 w 806"/>
              <a:gd name="T53" fmla="*/ 1322 h 1326"/>
              <a:gd name="T54" fmla="*/ 101 w 806"/>
              <a:gd name="T55" fmla="*/ 1312 h 1326"/>
              <a:gd name="T56" fmla="*/ 171 w 806"/>
              <a:gd name="T57" fmla="*/ 1291 h 1326"/>
              <a:gd name="T58" fmla="*/ 248 w 806"/>
              <a:gd name="T59" fmla="*/ 1263 h 1326"/>
              <a:gd name="T60" fmla="*/ 262 w 806"/>
              <a:gd name="T61" fmla="*/ 1229 h 1326"/>
              <a:gd name="T62" fmla="*/ 243 w 806"/>
              <a:gd name="T63" fmla="*/ 1181 h 1326"/>
              <a:gd name="T64" fmla="*/ 252 w 806"/>
              <a:gd name="T65" fmla="*/ 1068 h 1326"/>
              <a:gd name="T66" fmla="*/ 292 w 806"/>
              <a:gd name="T67" fmla="*/ 874 h 1326"/>
              <a:gd name="T68" fmla="*/ 580 w 806"/>
              <a:gd name="T69" fmla="*/ 807 h 1326"/>
              <a:gd name="T70" fmla="*/ 723 w 806"/>
              <a:gd name="T71" fmla="*/ 802 h 1326"/>
              <a:gd name="T72" fmla="*/ 791 w 806"/>
              <a:gd name="T73" fmla="*/ 742 h 1326"/>
              <a:gd name="T74" fmla="*/ 803 w 806"/>
              <a:gd name="T75" fmla="*/ 639 h 1326"/>
              <a:gd name="T76" fmla="*/ 778 w 806"/>
              <a:gd name="T77" fmla="*/ 467 h 1326"/>
              <a:gd name="T78" fmla="*/ 729 w 806"/>
              <a:gd name="T79" fmla="*/ 346 h 1326"/>
              <a:gd name="T80" fmla="*/ 558 w 806"/>
              <a:gd name="T81" fmla="*/ 119 h 1326"/>
              <a:gd name="T82" fmla="*/ 490 w 806"/>
              <a:gd name="T83" fmla="*/ 70 h 1326"/>
              <a:gd name="T84" fmla="*/ 428 w 806"/>
              <a:gd name="T85" fmla="*/ 51 h 1326"/>
              <a:gd name="T86" fmla="*/ 386 w 806"/>
              <a:gd name="T87" fmla="*/ 20 h 1326"/>
              <a:gd name="T88" fmla="*/ 352 w 806"/>
              <a:gd name="T89" fmla="*/ 269 h 1326"/>
              <a:gd name="T90" fmla="*/ 253 w 806"/>
              <a:gd name="T91" fmla="*/ 450 h 1326"/>
              <a:gd name="T92" fmla="*/ 243 w 806"/>
              <a:gd name="T93" fmla="*/ 295 h 1326"/>
              <a:gd name="T94" fmla="*/ 271 w 806"/>
              <a:gd name="T95" fmla="*/ 293 h 1326"/>
              <a:gd name="T96" fmla="*/ 279 w 806"/>
              <a:gd name="T97" fmla="*/ 264 h 1326"/>
              <a:gd name="T98" fmla="*/ 288 w 806"/>
              <a:gd name="T99" fmla="*/ 252 h 1326"/>
              <a:gd name="T100" fmla="*/ 429 w 806"/>
              <a:gd name="T101" fmla="*/ 497 h 1326"/>
              <a:gd name="T102" fmla="*/ 457 w 806"/>
              <a:gd name="T103" fmla="*/ 574 h 1326"/>
              <a:gd name="T104" fmla="*/ 413 w 806"/>
              <a:gd name="T105" fmla="*/ 591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6" h="1326">
                <a:moveTo>
                  <a:pt x="341" y="10"/>
                </a:moveTo>
                <a:lnTo>
                  <a:pt x="341" y="10"/>
                </a:lnTo>
                <a:lnTo>
                  <a:pt x="330" y="5"/>
                </a:lnTo>
                <a:lnTo>
                  <a:pt x="319" y="2"/>
                </a:lnTo>
                <a:lnTo>
                  <a:pt x="310" y="0"/>
                </a:lnTo>
                <a:lnTo>
                  <a:pt x="310" y="0"/>
                </a:lnTo>
                <a:lnTo>
                  <a:pt x="300" y="0"/>
                </a:lnTo>
                <a:lnTo>
                  <a:pt x="284" y="2"/>
                </a:lnTo>
                <a:lnTo>
                  <a:pt x="248" y="10"/>
                </a:lnTo>
                <a:lnTo>
                  <a:pt x="248" y="10"/>
                </a:lnTo>
                <a:lnTo>
                  <a:pt x="239" y="13"/>
                </a:lnTo>
                <a:lnTo>
                  <a:pt x="231" y="15"/>
                </a:lnTo>
                <a:lnTo>
                  <a:pt x="216" y="23"/>
                </a:lnTo>
                <a:lnTo>
                  <a:pt x="203" y="31"/>
                </a:lnTo>
                <a:lnTo>
                  <a:pt x="197" y="36"/>
                </a:lnTo>
                <a:lnTo>
                  <a:pt x="197" y="36"/>
                </a:lnTo>
                <a:lnTo>
                  <a:pt x="191" y="44"/>
                </a:lnTo>
                <a:lnTo>
                  <a:pt x="186" y="51"/>
                </a:lnTo>
                <a:lnTo>
                  <a:pt x="186" y="51"/>
                </a:lnTo>
                <a:lnTo>
                  <a:pt x="185" y="55"/>
                </a:lnTo>
                <a:lnTo>
                  <a:pt x="182" y="61"/>
                </a:lnTo>
                <a:lnTo>
                  <a:pt x="181" y="67"/>
                </a:lnTo>
                <a:lnTo>
                  <a:pt x="186" y="83"/>
                </a:lnTo>
                <a:lnTo>
                  <a:pt x="186" y="83"/>
                </a:lnTo>
                <a:lnTo>
                  <a:pt x="186" y="93"/>
                </a:lnTo>
                <a:lnTo>
                  <a:pt x="186" y="99"/>
                </a:lnTo>
                <a:lnTo>
                  <a:pt x="186" y="103"/>
                </a:lnTo>
                <a:lnTo>
                  <a:pt x="186" y="103"/>
                </a:lnTo>
                <a:lnTo>
                  <a:pt x="186" y="105"/>
                </a:lnTo>
                <a:lnTo>
                  <a:pt x="185" y="108"/>
                </a:lnTo>
                <a:lnTo>
                  <a:pt x="180" y="117"/>
                </a:lnTo>
                <a:lnTo>
                  <a:pt x="173" y="128"/>
                </a:lnTo>
                <a:lnTo>
                  <a:pt x="171" y="134"/>
                </a:lnTo>
                <a:lnTo>
                  <a:pt x="171" y="134"/>
                </a:lnTo>
                <a:lnTo>
                  <a:pt x="172" y="139"/>
                </a:lnTo>
                <a:lnTo>
                  <a:pt x="175" y="146"/>
                </a:lnTo>
                <a:lnTo>
                  <a:pt x="178" y="152"/>
                </a:lnTo>
                <a:lnTo>
                  <a:pt x="181" y="155"/>
                </a:lnTo>
                <a:lnTo>
                  <a:pt x="181" y="155"/>
                </a:lnTo>
                <a:lnTo>
                  <a:pt x="182" y="158"/>
                </a:lnTo>
                <a:lnTo>
                  <a:pt x="184" y="165"/>
                </a:lnTo>
                <a:lnTo>
                  <a:pt x="186" y="176"/>
                </a:lnTo>
                <a:lnTo>
                  <a:pt x="186" y="176"/>
                </a:lnTo>
                <a:lnTo>
                  <a:pt x="190" y="182"/>
                </a:lnTo>
                <a:lnTo>
                  <a:pt x="194" y="187"/>
                </a:lnTo>
                <a:lnTo>
                  <a:pt x="197" y="191"/>
                </a:lnTo>
                <a:lnTo>
                  <a:pt x="197" y="191"/>
                </a:lnTo>
                <a:lnTo>
                  <a:pt x="203" y="195"/>
                </a:lnTo>
                <a:lnTo>
                  <a:pt x="207" y="196"/>
                </a:lnTo>
                <a:lnTo>
                  <a:pt x="191" y="207"/>
                </a:lnTo>
                <a:lnTo>
                  <a:pt x="191" y="207"/>
                </a:lnTo>
                <a:lnTo>
                  <a:pt x="160" y="310"/>
                </a:lnTo>
                <a:lnTo>
                  <a:pt x="160" y="310"/>
                </a:lnTo>
                <a:lnTo>
                  <a:pt x="158" y="330"/>
                </a:lnTo>
                <a:lnTo>
                  <a:pt x="157" y="371"/>
                </a:lnTo>
                <a:lnTo>
                  <a:pt x="155" y="397"/>
                </a:lnTo>
                <a:lnTo>
                  <a:pt x="155" y="423"/>
                </a:lnTo>
                <a:lnTo>
                  <a:pt x="158" y="449"/>
                </a:lnTo>
                <a:lnTo>
                  <a:pt x="160" y="471"/>
                </a:lnTo>
                <a:lnTo>
                  <a:pt x="160" y="471"/>
                </a:lnTo>
                <a:lnTo>
                  <a:pt x="168" y="508"/>
                </a:lnTo>
                <a:lnTo>
                  <a:pt x="175" y="538"/>
                </a:lnTo>
                <a:lnTo>
                  <a:pt x="181" y="564"/>
                </a:lnTo>
                <a:lnTo>
                  <a:pt x="181" y="564"/>
                </a:lnTo>
                <a:lnTo>
                  <a:pt x="178" y="563"/>
                </a:lnTo>
                <a:lnTo>
                  <a:pt x="172" y="560"/>
                </a:lnTo>
                <a:lnTo>
                  <a:pt x="168" y="560"/>
                </a:lnTo>
                <a:lnTo>
                  <a:pt x="164" y="560"/>
                </a:lnTo>
                <a:lnTo>
                  <a:pt x="159" y="561"/>
                </a:lnTo>
                <a:lnTo>
                  <a:pt x="155" y="564"/>
                </a:lnTo>
                <a:lnTo>
                  <a:pt x="155" y="564"/>
                </a:lnTo>
                <a:lnTo>
                  <a:pt x="149" y="569"/>
                </a:lnTo>
                <a:lnTo>
                  <a:pt x="146" y="573"/>
                </a:lnTo>
                <a:lnTo>
                  <a:pt x="145" y="579"/>
                </a:lnTo>
                <a:lnTo>
                  <a:pt x="145" y="579"/>
                </a:lnTo>
                <a:lnTo>
                  <a:pt x="145" y="583"/>
                </a:lnTo>
                <a:lnTo>
                  <a:pt x="146" y="586"/>
                </a:lnTo>
                <a:lnTo>
                  <a:pt x="146" y="588"/>
                </a:lnTo>
                <a:lnTo>
                  <a:pt x="146" y="590"/>
                </a:lnTo>
                <a:lnTo>
                  <a:pt x="145" y="590"/>
                </a:lnTo>
                <a:lnTo>
                  <a:pt x="145" y="590"/>
                </a:lnTo>
                <a:lnTo>
                  <a:pt x="141" y="591"/>
                </a:lnTo>
                <a:lnTo>
                  <a:pt x="137" y="594"/>
                </a:lnTo>
                <a:lnTo>
                  <a:pt x="135" y="596"/>
                </a:lnTo>
                <a:lnTo>
                  <a:pt x="135" y="599"/>
                </a:lnTo>
                <a:lnTo>
                  <a:pt x="135" y="600"/>
                </a:lnTo>
                <a:lnTo>
                  <a:pt x="135" y="600"/>
                </a:lnTo>
                <a:lnTo>
                  <a:pt x="136" y="601"/>
                </a:lnTo>
                <a:lnTo>
                  <a:pt x="140" y="604"/>
                </a:lnTo>
                <a:lnTo>
                  <a:pt x="149" y="608"/>
                </a:lnTo>
                <a:lnTo>
                  <a:pt x="166" y="616"/>
                </a:lnTo>
                <a:lnTo>
                  <a:pt x="166" y="616"/>
                </a:lnTo>
                <a:lnTo>
                  <a:pt x="181" y="627"/>
                </a:lnTo>
                <a:lnTo>
                  <a:pt x="190" y="635"/>
                </a:lnTo>
                <a:lnTo>
                  <a:pt x="197" y="641"/>
                </a:lnTo>
                <a:lnTo>
                  <a:pt x="197" y="641"/>
                </a:lnTo>
                <a:lnTo>
                  <a:pt x="198" y="644"/>
                </a:lnTo>
                <a:lnTo>
                  <a:pt x="198" y="647"/>
                </a:lnTo>
                <a:lnTo>
                  <a:pt x="197" y="651"/>
                </a:lnTo>
                <a:lnTo>
                  <a:pt x="195" y="653"/>
                </a:lnTo>
                <a:lnTo>
                  <a:pt x="195" y="656"/>
                </a:lnTo>
                <a:lnTo>
                  <a:pt x="197" y="657"/>
                </a:lnTo>
                <a:lnTo>
                  <a:pt x="197" y="657"/>
                </a:lnTo>
                <a:lnTo>
                  <a:pt x="200" y="660"/>
                </a:lnTo>
                <a:lnTo>
                  <a:pt x="204" y="661"/>
                </a:lnTo>
                <a:lnTo>
                  <a:pt x="207" y="662"/>
                </a:lnTo>
                <a:lnTo>
                  <a:pt x="207" y="662"/>
                </a:lnTo>
                <a:lnTo>
                  <a:pt x="211" y="665"/>
                </a:lnTo>
                <a:lnTo>
                  <a:pt x="212" y="666"/>
                </a:lnTo>
                <a:lnTo>
                  <a:pt x="212" y="667"/>
                </a:lnTo>
                <a:lnTo>
                  <a:pt x="212" y="667"/>
                </a:lnTo>
                <a:lnTo>
                  <a:pt x="212" y="667"/>
                </a:lnTo>
                <a:lnTo>
                  <a:pt x="176" y="683"/>
                </a:lnTo>
                <a:lnTo>
                  <a:pt x="151" y="693"/>
                </a:lnTo>
                <a:lnTo>
                  <a:pt x="140" y="698"/>
                </a:lnTo>
                <a:lnTo>
                  <a:pt x="140" y="698"/>
                </a:lnTo>
                <a:lnTo>
                  <a:pt x="133" y="709"/>
                </a:lnTo>
                <a:lnTo>
                  <a:pt x="123" y="731"/>
                </a:lnTo>
                <a:lnTo>
                  <a:pt x="113" y="754"/>
                </a:lnTo>
                <a:lnTo>
                  <a:pt x="110" y="764"/>
                </a:lnTo>
                <a:lnTo>
                  <a:pt x="109" y="771"/>
                </a:lnTo>
                <a:lnTo>
                  <a:pt x="109" y="771"/>
                </a:lnTo>
                <a:lnTo>
                  <a:pt x="133" y="953"/>
                </a:lnTo>
                <a:lnTo>
                  <a:pt x="141" y="1019"/>
                </a:lnTo>
                <a:lnTo>
                  <a:pt x="147" y="1079"/>
                </a:lnTo>
                <a:lnTo>
                  <a:pt x="150" y="1124"/>
                </a:lnTo>
                <a:lnTo>
                  <a:pt x="151" y="1140"/>
                </a:lnTo>
                <a:lnTo>
                  <a:pt x="150" y="1149"/>
                </a:lnTo>
                <a:lnTo>
                  <a:pt x="150" y="1149"/>
                </a:lnTo>
                <a:lnTo>
                  <a:pt x="145" y="1163"/>
                </a:lnTo>
                <a:lnTo>
                  <a:pt x="136" y="1181"/>
                </a:lnTo>
                <a:lnTo>
                  <a:pt x="124" y="1202"/>
                </a:lnTo>
                <a:lnTo>
                  <a:pt x="110" y="1222"/>
                </a:lnTo>
                <a:lnTo>
                  <a:pt x="95" y="1243"/>
                </a:lnTo>
                <a:lnTo>
                  <a:pt x="80" y="1260"/>
                </a:lnTo>
                <a:lnTo>
                  <a:pt x="67" y="1273"/>
                </a:lnTo>
                <a:lnTo>
                  <a:pt x="62" y="1277"/>
                </a:lnTo>
                <a:lnTo>
                  <a:pt x="57" y="1278"/>
                </a:lnTo>
                <a:lnTo>
                  <a:pt x="57" y="1278"/>
                </a:lnTo>
                <a:lnTo>
                  <a:pt x="49" y="1281"/>
                </a:lnTo>
                <a:lnTo>
                  <a:pt x="42" y="1283"/>
                </a:lnTo>
                <a:lnTo>
                  <a:pt x="31" y="1288"/>
                </a:lnTo>
                <a:lnTo>
                  <a:pt x="23" y="1295"/>
                </a:lnTo>
                <a:lnTo>
                  <a:pt x="16" y="1299"/>
                </a:lnTo>
                <a:lnTo>
                  <a:pt x="16" y="1299"/>
                </a:lnTo>
                <a:lnTo>
                  <a:pt x="8" y="1301"/>
                </a:lnTo>
                <a:lnTo>
                  <a:pt x="3" y="1304"/>
                </a:lnTo>
                <a:lnTo>
                  <a:pt x="2" y="1305"/>
                </a:lnTo>
                <a:lnTo>
                  <a:pt x="0" y="1308"/>
                </a:lnTo>
                <a:lnTo>
                  <a:pt x="3" y="1310"/>
                </a:lnTo>
                <a:lnTo>
                  <a:pt x="5" y="1314"/>
                </a:lnTo>
                <a:lnTo>
                  <a:pt x="5" y="1314"/>
                </a:lnTo>
                <a:lnTo>
                  <a:pt x="11" y="1318"/>
                </a:lnTo>
                <a:lnTo>
                  <a:pt x="17" y="1321"/>
                </a:lnTo>
                <a:lnTo>
                  <a:pt x="31" y="1325"/>
                </a:lnTo>
                <a:lnTo>
                  <a:pt x="44" y="1326"/>
                </a:lnTo>
                <a:lnTo>
                  <a:pt x="49" y="1326"/>
                </a:lnTo>
                <a:lnTo>
                  <a:pt x="52" y="1325"/>
                </a:lnTo>
                <a:lnTo>
                  <a:pt x="52" y="1325"/>
                </a:lnTo>
                <a:lnTo>
                  <a:pt x="54" y="1322"/>
                </a:lnTo>
                <a:lnTo>
                  <a:pt x="60" y="1322"/>
                </a:lnTo>
                <a:lnTo>
                  <a:pt x="67" y="1322"/>
                </a:lnTo>
                <a:lnTo>
                  <a:pt x="83" y="1319"/>
                </a:lnTo>
                <a:lnTo>
                  <a:pt x="83" y="1319"/>
                </a:lnTo>
                <a:lnTo>
                  <a:pt x="91" y="1318"/>
                </a:lnTo>
                <a:lnTo>
                  <a:pt x="96" y="1316"/>
                </a:lnTo>
                <a:lnTo>
                  <a:pt x="100" y="1314"/>
                </a:lnTo>
                <a:lnTo>
                  <a:pt x="101" y="1312"/>
                </a:lnTo>
                <a:lnTo>
                  <a:pt x="105" y="1309"/>
                </a:lnTo>
                <a:lnTo>
                  <a:pt x="111" y="1305"/>
                </a:lnTo>
                <a:lnTo>
                  <a:pt x="120" y="1303"/>
                </a:lnTo>
                <a:lnTo>
                  <a:pt x="135" y="1299"/>
                </a:lnTo>
                <a:lnTo>
                  <a:pt x="135" y="1299"/>
                </a:lnTo>
                <a:lnTo>
                  <a:pt x="171" y="1291"/>
                </a:lnTo>
                <a:lnTo>
                  <a:pt x="204" y="1285"/>
                </a:lnTo>
                <a:lnTo>
                  <a:pt x="220" y="1279"/>
                </a:lnTo>
                <a:lnTo>
                  <a:pt x="233" y="1274"/>
                </a:lnTo>
                <a:lnTo>
                  <a:pt x="242" y="1269"/>
                </a:lnTo>
                <a:lnTo>
                  <a:pt x="246" y="1266"/>
                </a:lnTo>
                <a:lnTo>
                  <a:pt x="248" y="1263"/>
                </a:lnTo>
                <a:lnTo>
                  <a:pt x="248" y="1263"/>
                </a:lnTo>
                <a:lnTo>
                  <a:pt x="256" y="1251"/>
                </a:lnTo>
                <a:lnTo>
                  <a:pt x="262" y="1243"/>
                </a:lnTo>
                <a:lnTo>
                  <a:pt x="264" y="1239"/>
                </a:lnTo>
                <a:lnTo>
                  <a:pt x="264" y="1235"/>
                </a:lnTo>
                <a:lnTo>
                  <a:pt x="262" y="1229"/>
                </a:lnTo>
                <a:lnTo>
                  <a:pt x="259" y="1221"/>
                </a:lnTo>
                <a:lnTo>
                  <a:pt x="259" y="1221"/>
                </a:lnTo>
                <a:lnTo>
                  <a:pt x="251" y="1206"/>
                </a:lnTo>
                <a:lnTo>
                  <a:pt x="247" y="1199"/>
                </a:lnTo>
                <a:lnTo>
                  <a:pt x="244" y="1190"/>
                </a:lnTo>
                <a:lnTo>
                  <a:pt x="243" y="1181"/>
                </a:lnTo>
                <a:lnTo>
                  <a:pt x="242" y="1169"/>
                </a:lnTo>
                <a:lnTo>
                  <a:pt x="242" y="1154"/>
                </a:lnTo>
                <a:lnTo>
                  <a:pt x="243" y="1133"/>
                </a:lnTo>
                <a:lnTo>
                  <a:pt x="243" y="1133"/>
                </a:lnTo>
                <a:lnTo>
                  <a:pt x="247" y="1105"/>
                </a:lnTo>
                <a:lnTo>
                  <a:pt x="252" y="1068"/>
                </a:lnTo>
                <a:lnTo>
                  <a:pt x="266" y="986"/>
                </a:lnTo>
                <a:lnTo>
                  <a:pt x="279" y="912"/>
                </a:lnTo>
                <a:lnTo>
                  <a:pt x="284" y="880"/>
                </a:lnTo>
                <a:lnTo>
                  <a:pt x="284" y="880"/>
                </a:lnTo>
                <a:lnTo>
                  <a:pt x="287" y="878"/>
                </a:lnTo>
                <a:lnTo>
                  <a:pt x="292" y="874"/>
                </a:lnTo>
                <a:lnTo>
                  <a:pt x="313" y="865"/>
                </a:lnTo>
                <a:lnTo>
                  <a:pt x="377" y="839"/>
                </a:lnTo>
                <a:lnTo>
                  <a:pt x="470" y="802"/>
                </a:lnTo>
                <a:lnTo>
                  <a:pt x="470" y="802"/>
                </a:lnTo>
                <a:lnTo>
                  <a:pt x="504" y="805"/>
                </a:lnTo>
                <a:lnTo>
                  <a:pt x="580" y="807"/>
                </a:lnTo>
                <a:lnTo>
                  <a:pt x="624" y="808"/>
                </a:lnTo>
                <a:lnTo>
                  <a:pt x="665" y="808"/>
                </a:lnTo>
                <a:lnTo>
                  <a:pt x="700" y="806"/>
                </a:lnTo>
                <a:lnTo>
                  <a:pt x="713" y="805"/>
                </a:lnTo>
                <a:lnTo>
                  <a:pt x="723" y="802"/>
                </a:lnTo>
                <a:lnTo>
                  <a:pt x="723" y="802"/>
                </a:lnTo>
                <a:lnTo>
                  <a:pt x="731" y="799"/>
                </a:lnTo>
                <a:lnTo>
                  <a:pt x="739" y="794"/>
                </a:lnTo>
                <a:lnTo>
                  <a:pt x="754" y="785"/>
                </a:lnTo>
                <a:lnTo>
                  <a:pt x="769" y="772"/>
                </a:lnTo>
                <a:lnTo>
                  <a:pt x="780" y="758"/>
                </a:lnTo>
                <a:lnTo>
                  <a:pt x="791" y="742"/>
                </a:lnTo>
                <a:lnTo>
                  <a:pt x="798" y="726"/>
                </a:lnTo>
                <a:lnTo>
                  <a:pt x="803" y="709"/>
                </a:lnTo>
                <a:lnTo>
                  <a:pt x="806" y="693"/>
                </a:lnTo>
                <a:lnTo>
                  <a:pt x="806" y="693"/>
                </a:lnTo>
                <a:lnTo>
                  <a:pt x="806" y="663"/>
                </a:lnTo>
                <a:lnTo>
                  <a:pt x="803" y="639"/>
                </a:lnTo>
                <a:lnTo>
                  <a:pt x="801" y="616"/>
                </a:lnTo>
                <a:lnTo>
                  <a:pt x="801" y="616"/>
                </a:lnTo>
                <a:lnTo>
                  <a:pt x="798" y="585"/>
                </a:lnTo>
                <a:lnTo>
                  <a:pt x="793" y="552"/>
                </a:lnTo>
                <a:lnTo>
                  <a:pt x="787" y="511"/>
                </a:lnTo>
                <a:lnTo>
                  <a:pt x="778" y="467"/>
                </a:lnTo>
                <a:lnTo>
                  <a:pt x="771" y="445"/>
                </a:lnTo>
                <a:lnTo>
                  <a:pt x="765" y="423"/>
                </a:lnTo>
                <a:lnTo>
                  <a:pt x="757" y="401"/>
                </a:lnTo>
                <a:lnTo>
                  <a:pt x="749" y="381"/>
                </a:lnTo>
                <a:lnTo>
                  <a:pt x="739" y="363"/>
                </a:lnTo>
                <a:lnTo>
                  <a:pt x="729" y="346"/>
                </a:lnTo>
                <a:lnTo>
                  <a:pt x="729" y="346"/>
                </a:lnTo>
                <a:lnTo>
                  <a:pt x="682" y="282"/>
                </a:lnTo>
                <a:lnTo>
                  <a:pt x="634" y="216"/>
                </a:lnTo>
                <a:lnTo>
                  <a:pt x="590" y="158"/>
                </a:lnTo>
                <a:lnTo>
                  <a:pt x="572" y="136"/>
                </a:lnTo>
                <a:lnTo>
                  <a:pt x="558" y="119"/>
                </a:lnTo>
                <a:lnTo>
                  <a:pt x="558" y="119"/>
                </a:lnTo>
                <a:lnTo>
                  <a:pt x="545" y="106"/>
                </a:lnTo>
                <a:lnTo>
                  <a:pt x="531" y="95"/>
                </a:lnTo>
                <a:lnTo>
                  <a:pt x="517" y="85"/>
                </a:lnTo>
                <a:lnTo>
                  <a:pt x="503" y="76"/>
                </a:lnTo>
                <a:lnTo>
                  <a:pt x="490" y="70"/>
                </a:lnTo>
                <a:lnTo>
                  <a:pt x="477" y="63"/>
                </a:lnTo>
                <a:lnTo>
                  <a:pt x="465" y="59"/>
                </a:lnTo>
                <a:lnTo>
                  <a:pt x="455" y="57"/>
                </a:lnTo>
                <a:lnTo>
                  <a:pt x="455" y="57"/>
                </a:lnTo>
                <a:lnTo>
                  <a:pt x="438" y="54"/>
                </a:lnTo>
                <a:lnTo>
                  <a:pt x="428" y="51"/>
                </a:lnTo>
                <a:lnTo>
                  <a:pt x="419" y="51"/>
                </a:lnTo>
                <a:lnTo>
                  <a:pt x="419" y="51"/>
                </a:lnTo>
                <a:lnTo>
                  <a:pt x="407" y="40"/>
                </a:lnTo>
                <a:lnTo>
                  <a:pt x="393" y="26"/>
                </a:lnTo>
                <a:lnTo>
                  <a:pt x="393" y="26"/>
                </a:lnTo>
                <a:lnTo>
                  <a:pt x="386" y="20"/>
                </a:lnTo>
                <a:lnTo>
                  <a:pt x="375" y="15"/>
                </a:lnTo>
                <a:lnTo>
                  <a:pt x="357" y="10"/>
                </a:lnTo>
                <a:lnTo>
                  <a:pt x="341" y="10"/>
                </a:lnTo>
                <a:close/>
                <a:moveTo>
                  <a:pt x="284" y="233"/>
                </a:moveTo>
                <a:lnTo>
                  <a:pt x="352" y="269"/>
                </a:lnTo>
                <a:lnTo>
                  <a:pt x="352" y="269"/>
                </a:lnTo>
                <a:lnTo>
                  <a:pt x="345" y="292"/>
                </a:lnTo>
                <a:lnTo>
                  <a:pt x="339" y="310"/>
                </a:lnTo>
                <a:lnTo>
                  <a:pt x="335" y="319"/>
                </a:lnTo>
                <a:lnTo>
                  <a:pt x="331" y="326"/>
                </a:lnTo>
                <a:lnTo>
                  <a:pt x="331" y="326"/>
                </a:lnTo>
                <a:lnTo>
                  <a:pt x="253" y="450"/>
                </a:lnTo>
                <a:lnTo>
                  <a:pt x="212" y="305"/>
                </a:lnTo>
                <a:lnTo>
                  <a:pt x="212" y="305"/>
                </a:lnTo>
                <a:lnTo>
                  <a:pt x="226" y="301"/>
                </a:lnTo>
                <a:lnTo>
                  <a:pt x="237" y="297"/>
                </a:lnTo>
                <a:lnTo>
                  <a:pt x="243" y="295"/>
                </a:lnTo>
                <a:lnTo>
                  <a:pt x="243" y="295"/>
                </a:lnTo>
                <a:lnTo>
                  <a:pt x="247" y="288"/>
                </a:lnTo>
                <a:lnTo>
                  <a:pt x="252" y="278"/>
                </a:lnTo>
                <a:lnTo>
                  <a:pt x="259" y="264"/>
                </a:lnTo>
                <a:lnTo>
                  <a:pt x="259" y="264"/>
                </a:lnTo>
                <a:lnTo>
                  <a:pt x="266" y="283"/>
                </a:lnTo>
                <a:lnTo>
                  <a:pt x="271" y="293"/>
                </a:lnTo>
                <a:lnTo>
                  <a:pt x="273" y="296"/>
                </a:lnTo>
                <a:lnTo>
                  <a:pt x="274" y="296"/>
                </a:lnTo>
                <a:lnTo>
                  <a:pt x="274" y="295"/>
                </a:lnTo>
                <a:lnTo>
                  <a:pt x="274" y="295"/>
                </a:lnTo>
                <a:lnTo>
                  <a:pt x="279" y="264"/>
                </a:lnTo>
                <a:lnTo>
                  <a:pt x="279" y="264"/>
                </a:lnTo>
                <a:lnTo>
                  <a:pt x="284" y="264"/>
                </a:lnTo>
                <a:lnTo>
                  <a:pt x="288" y="262"/>
                </a:lnTo>
                <a:lnTo>
                  <a:pt x="290" y="261"/>
                </a:lnTo>
                <a:lnTo>
                  <a:pt x="290" y="259"/>
                </a:lnTo>
                <a:lnTo>
                  <a:pt x="290" y="259"/>
                </a:lnTo>
                <a:lnTo>
                  <a:pt x="288" y="252"/>
                </a:lnTo>
                <a:lnTo>
                  <a:pt x="284" y="246"/>
                </a:lnTo>
                <a:lnTo>
                  <a:pt x="279" y="238"/>
                </a:lnTo>
                <a:lnTo>
                  <a:pt x="279" y="227"/>
                </a:lnTo>
                <a:lnTo>
                  <a:pt x="284" y="233"/>
                </a:lnTo>
                <a:close/>
                <a:moveTo>
                  <a:pt x="403" y="533"/>
                </a:moveTo>
                <a:lnTo>
                  <a:pt x="429" y="497"/>
                </a:lnTo>
                <a:lnTo>
                  <a:pt x="429" y="497"/>
                </a:lnTo>
                <a:lnTo>
                  <a:pt x="435" y="519"/>
                </a:lnTo>
                <a:lnTo>
                  <a:pt x="444" y="548"/>
                </a:lnTo>
                <a:lnTo>
                  <a:pt x="444" y="548"/>
                </a:lnTo>
                <a:lnTo>
                  <a:pt x="450" y="560"/>
                </a:lnTo>
                <a:lnTo>
                  <a:pt x="457" y="574"/>
                </a:lnTo>
                <a:lnTo>
                  <a:pt x="463" y="588"/>
                </a:lnTo>
                <a:lnTo>
                  <a:pt x="465" y="595"/>
                </a:lnTo>
                <a:lnTo>
                  <a:pt x="465" y="595"/>
                </a:lnTo>
                <a:lnTo>
                  <a:pt x="460" y="595"/>
                </a:lnTo>
                <a:lnTo>
                  <a:pt x="448" y="595"/>
                </a:lnTo>
                <a:lnTo>
                  <a:pt x="413" y="591"/>
                </a:lnTo>
                <a:lnTo>
                  <a:pt x="362" y="585"/>
                </a:lnTo>
                <a:lnTo>
                  <a:pt x="403" y="5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5D41ABB3-BED7-3483-DF8D-9F183FC57742}"/>
              </a:ext>
            </a:extLst>
          </p:cNvPr>
          <p:cNvSpPr>
            <a:spLocks noEditPoints="1"/>
          </p:cNvSpPr>
          <p:nvPr/>
        </p:nvSpPr>
        <p:spPr bwMode="auto">
          <a:xfrm>
            <a:off x="4405313" y="3975101"/>
            <a:ext cx="1203325" cy="2297113"/>
          </a:xfrm>
          <a:custGeom>
            <a:avLst/>
            <a:gdLst>
              <a:gd name="T0" fmla="*/ 295 w 758"/>
              <a:gd name="T1" fmla="*/ 80 h 1447"/>
              <a:gd name="T2" fmla="*/ 262 w 758"/>
              <a:gd name="T3" fmla="*/ 49 h 1447"/>
              <a:gd name="T4" fmla="*/ 155 w 758"/>
              <a:gd name="T5" fmla="*/ 10 h 1447"/>
              <a:gd name="T6" fmla="*/ 82 w 758"/>
              <a:gd name="T7" fmla="*/ 5 h 1447"/>
              <a:gd name="T8" fmla="*/ 33 w 758"/>
              <a:gd name="T9" fmla="*/ 57 h 1447"/>
              <a:gd name="T10" fmla="*/ 0 w 758"/>
              <a:gd name="T11" fmla="*/ 104 h 1447"/>
              <a:gd name="T12" fmla="*/ 15 w 758"/>
              <a:gd name="T13" fmla="*/ 197 h 1447"/>
              <a:gd name="T14" fmla="*/ 31 w 758"/>
              <a:gd name="T15" fmla="*/ 233 h 1447"/>
              <a:gd name="T16" fmla="*/ 68 w 758"/>
              <a:gd name="T17" fmla="*/ 256 h 1447"/>
              <a:gd name="T18" fmla="*/ 57 w 758"/>
              <a:gd name="T19" fmla="*/ 274 h 1447"/>
              <a:gd name="T20" fmla="*/ 62 w 758"/>
              <a:gd name="T21" fmla="*/ 399 h 1447"/>
              <a:gd name="T22" fmla="*/ 122 w 758"/>
              <a:gd name="T23" fmla="*/ 551 h 1447"/>
              <a:gd name="T24" fmla="*/ 179 w 758"/>
              <a:gd name="T25" fmla="*/ 639 h 1447"/>
              <a:gd name="T26" fmla="*/ 181 w 758"/>
              <a:gd name="T27" fmla="*/ 652 h 1447"/>
              <a:gd name="T28" fmla="*/ 129 w 758"/>
              <a:gd name="T29" fmla="*/ 642 h 1447"/>
              <a:gd name="T30" fmla="*/ 62 w 758"/>
              <a:gd name="T31" fmla="*/ 611 h 1447"/>
              <a:gd name="T32" fmla="*/ 29 w 758"/>
              <a:gd name="T33" fmla="*/ 621 h 1447"/>
              <a:gd name="T34" fmla="*/ 9 w 758"/>
              <a:gd name="T35" fmla="*/ 650 h 1447"/>
              <a:gd name="T36" fmla="*/ 15 w 758"/>
              <a:gd name="T37" fmla="*/ 668 h 1447"/>
              <a:gd name="T38" fmla="*/ 10 w 758"/>
              <a:gd name="T39" fmla="*/ 699 h 1447"/>
              <a:gd name="T40" fmla="*/ 20 w 758"/>
              <a:gd name="T41" fmla="*/ 723 h 1447"/>
              <a:gd name="T42" fmla="*/ 66 w 758"/>
              <a:gd name="T43" fmla="*/ 740 h 1447"/>
              <a:gd name="T44" fmla="*/ 156 w 758"/>
              <a:gd name="T45" fmla="*/ 738 h 1447"/>
              <a:gd name="T46" fmla="*/ 169 w 758"/>
              <a:gd name="T47" fmla="*/ 893 h 1447"/>
              <a:gd name="T48" fmla="*/ 164 w 758"/>
              <a:gd name="T49" fmla="*/ 1014 h 1447"/>
              <a:gd name="T50" fmla="*/ 206 w 758"/>
              <a:gd name="T51" fmla="*/ 1263 h 1447"/>
              <a:gd name="T52" fmla="*/ 197 w 758"/>
              <a:gd name="T53" fmla="*/ 1325 h 1447"/>
              <a:gd name="T54" fmla="*/ 113 w 758"/>
              <a:gd name="T55" fmla="*/ 1373 h 1447"/>
              <a:gd name="T56" fmla="*/ 88 w 758"/>
              <a:gd name="T57" fmla="*/ 1392 h 1447"/>
              <a:gd name="T58" fmla="*/ 76 w 758"/>
              <a:gd name="T59" fmla="*/ 1419 h 1447"/>
              <a:gd name="T60" fmla="*/ 77 w 758"/>
              <a:gd name="T61" fmla="*/ 1444 h 1447"/>
              <a:gd name="T62" fmla="*/ 170 w 758"/>
              <a:gd name="T63" fmla="*/ 1430 h 1447"/>
              <a:gd name="T64" fmla="*/ 289 w 758"/>
              <a:gd name="T65" fmla="*/ 1387 h 1447"/>
              <a:gd name="T66" fmla="*/ 310 w 758"/>
              <a:gd name="T67" fmla="*/ 1364 h 1447"/>
              <a:gd name="T68" fmla="*/ 305 w 758"/>
              <a:gd name="T69" fmla="*/ 1237 h 1447"/>
              <a:gd name="T70" fmla="*/ 377 w 758"/>
              <a:gd name="T71" fmla="*/ 888 h 1447"/>
              <a:gd name="T72" fmla="*/ 538 w 758"/>
              <a:gd name="T73" fmla="*/ 798 h 1447"/>
              <a:gd name="T74" fmla="*/ 636 w 758"/>
              <a:gd name="T75" fmla="*/ 785 h 1447"/>
              <a:gd name="T76" fmla="*/ 706 w 758"/>
              <a:gd name="T77" fmla="*/ 753 h 1447"/>
              <a:gd name="T78" fmla="*/ 758 w 758"/>
              <a:gd name="T79" fmla="*/ 660 h 1447"/>
              <a:gd name="T80" fmla="*/ 738 w 758"/>
              <a:gd name="T81" fmla="*/ 611 h 1447"/>
              <a:gd name="T82" fmla="*/ 697 w 758"/>
              <a:gd name="T83" fmla="*/ 575 h 1447"/>
              <a:gd name="T84" fmla="*/ 661 w 758"/>
              <a:gd name="T85" fmla="*/ 476 h 1447"/>
              <a:gd name="T86" fmla="*/ 630 w 758"/>
              <a:gd name="T87" fmla="*/ 207 h 1447"/>
              <a:gd name="T88" fmla="*/ 609 w 758"/>
              <a:gd name="T89" fmla="*/ 124 h 1447"/>
              <a:gd name="T90" fmla="*/ 576 w 758"/>
              <a:gd name="T91" fmla="*/ 76 h 1447"/>
              <a:gd name="T92" fmla="*/ 520 w 758"/>
              <a:gd name="T93" fmla="*/ 48 h 1447"/>
              <a:gd name="T94" fmla="*/ 439 w 758"/>
              <a:gd name="T95" fmla="*/ 57 h 1447"/>
              <a:gd name="T96" fmla="*/ 160 w 758"/>
              <a:gd name="T97" fmla="*/ 300 h 1447"/>
              <a:gd name="T98" fmla="*/ 170 w 758"/>
              <a:gd name="T99" fmla="*/ 311 h 1447"/>
              <a:gd name="T100" fmla="*/ 159 w 758"/>
              <a:gd name="T101" fmla="*/ 358 h 1447"/>
              <a:gd name="T102" fmla="*/ 170 w 758"/>
              <a:gd name="T103" fmla="*/ 466 h 1447"/>
              <a:gd name="T104" fmla="*/ 129 w 758"/>
              <a:gd name="T105" fmla="*/ 388 h 1447"/>
              <a:gd name="T106" fmla="*/ 134 w 758"/>
              <a:gd name="T107" fmla="*/ 357 h 1447"/>
              <a:gd name="T108" fmla="*/ 142 w 758"/>
              <a:gd name="T109" fmla="*/ 321 h 1447"/>
              <a:gd name="T110" fmla="*/ 157 w 758"/>
              <a:gd name="T111" fmla="*/ 307 h 1447"/>
              <a:gd name="T112" fmla="*/ 276 w 758"/>
              <a:gd name="T113" fmla="*/ 467 h 1447"/>
              <a:gd name="T114" fmla="*/ 330 w 758"/>
              <a:gd name="T115" fmla="*/ 534 h 1447"/>
              <a:gd name="T116" fmla="*/ 334 w 758"/>
              <a:gd name="T117" fmla="*/ 572 h 1447"/>
              <a:gd name="T118" fmla="*/ 299 w 758"/>
              <a:gd name="T119" fmla="*/ 606 h 1447"/>
              <a:gd name="T120" fmla="*/ 270 w 758"/>
              <a:gd name="T121" fmla="*/ 493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8" h="1447">
                <a:moveTo>
                  <a:pt x="336" y="88"/>
                </a:moveTo>
                <a:lnTo>
                  <a:pt x="336" y="88"/>
                </a:lnTo>
                <a:lnTo>
                  <a:pt x="329" y="87"/>
                </a:lnTo>
                <a:lnTo>
                  <a:pt x="317" y="85"/>
                </a:lnTo>
                <a:lnTo>
                  <a:pt x="302" y="83"/>
                </a:lnTo>
                <a:lnTo>
                  <a:pt x="295" y="80"/>
                </a:lnTo>
                <a:lnTo>
                  <a:pt x="289" y="78"/>
                </a:lnTo>
                <a:lnTo>
                  <a:pt x="289" y="78"/>
                </a:lnTo>
                <a:lnTo>
                  <a:pt x="284" y="74"/>
                </a:lnTo>
                <a:lnTo>
                  <a:pt x="280" y="70"/>
                </a:lnTo>
                <a:lnTo>
                  <a:pt x="271" y="60"/>
                </a:lnTo>
                <a:lnTo>
                  <a:pt x="262" y="49"/>
                </a:lnTo>
                <a:lnTo>
                  <a:pt x="255" y="45"/>
                </a:lnTo>
                <a:lnTo>
                  <a:pt x="248" y="41"/>
                </a:lnTo>
                <a:lnTo>
                  <a:pt x="248" y="41"/>
                </a:lnTo>
                <a:lnTo>
                  <a:pt x="205" y="26"/>
                </a:lnTo>
                <a:lnTo>
                  <a:pt x="155" y="10"/>
                </a:lnTo>
                <a:lnTo>
                  <a:pt x="155" y="10"/>
                </a:lnTo>
                <a:lnTo>
                  <a:pt x="131" y="4"/>
                </a:lnTo>
                <a:lnTo>
                  <a:pt x="112" y="1"/>
                </a:lnTo>
                <a:lnTo>
                  <a:pt x="103" y="0"/>
                </a:lnTo>
                <a:lnTo>
                  <a:pt x="95" y="1"/>
                </a:lnTo>
                <a:lnTo>
                  <a:pt x="89" y="3"/>
                </a:lnTo>
                <a:lnTo>
                  <a:pt x="82" y="5"/>
                </a:lnTo>
                <a:lnTo>
                  <a:pt x="82" y="5"/>
                </a:lnTo>
                <a:lnTo>
                  <a:pt x="76" y="10"/>
                </a:lnTo>
                <a:lnTo>
                  <a:pt x="68" y="17"/>
                </a:lnTo>
                <a:lnTo>
                  <a:pt x="53" y="32"/>
                </a:lnTo>
                <a:lnTo>
                  <a:pt x="38" y="49"/>
                </a:lnTo>
                <a:lnTo>
                  <a:pt x="33" y="57"/>
                </a:lnTo>
                <a:lnTo>
                  <a:pt x="31" y="62"/>
                </a:lnTo>
                <a:lnTo>
                  <a:pt x="31" y="62"/>
                </a:lnTo>
                <a:lnTo>
                  <a:pt x="24" y="73"/>
                </a:lnTo>
                <a:lnTo>
                  <a:pt x="15" y="85"/>
                </a:lnTo>
                <a:lnTo>
                  <a:pt x="5" y="96"/>
                </a:lnTo>
                <a:lnTo>
                  <a:pt x="0" y="104"/>
                </a:lnTo>
                <a:lnTo>
                  <a:pt x="0" y="104"/>
                </a:lnTo>
                <a:lnTo>
                  <a:pt x="0" y="109"/>
                </a:lnTo>
                <a:lnTo>
                  <a:pt x="1" y="120"/>
                </a:lnTo>
                <a:lnTo>
                  <a:pt x="6" y="150"/>
                </a:lnTo>
                <a:lnTo>
                  <a:pt x="15" y="197"/>
                </a:lnTo>
                <a:lnTo>
                  <a:pt x="15" y="197"/>
                </a:lnTo>
                <a:lnTo>
                  <a:pt x="17" y="204"/>
                </a:lnTo>
                <a:lnTo>
                  <a:pt x="20" y="216"/>
                </a:lnTo>
                <a:lnTo>
                  <a:pt x="26" y="228"/>
                </a:lnTo>
                <a:lnTo>
                  <a:pt x="28" y="232"/>
                </a:lnTo>
                <a:lnTo>
                  <a:pt x="31" y="233"/>
                </a:lnTo>
                <a:lnTo>
                  <a:pt x="31" y="233"/>
                </a:lnTo>
                <a:lnTo>
                  <a:pt x="42" y="233"/>
                </a:lnTo>
                <a:lnTo>
                  <a:pt x="48" y="236"/>
                </a:lnTo>
                <a:lnTo>
                  <a:pt x="51" y="238"/>
                </a:lnTo>
                <a:lnTo>
                  <a:pt x="51" y="238"/>
                </a:lnTo>
                <a:lnTo>
                  <a:pt x="63" y="251"/>
                </a:lnTo>
                <a:lnTo>
                  <a:pt x="68" y="256"/>
                </a:lnTo>
                <a:lnTo>
                  <a:pt x="71" y="259"/>
                </a:lnTo>
                <a:lnTo>
                  <a:pt x="72" y="259"/>
                </a:lnTo>
                <a:lnTo>
                  <a:pt x="72" y="259"/>
                </a:lnTo>
                <a:lnTo>
                  <a:pt x="67" y="263"/>
                </a:lnTo>
                <a:lnTo>
                  <a:pt x="60" y="268"/>
                </a:lnTo>
                <a:lnTo>
                  <a:pt x="57" y="274"/>
                </a:lnTo>
                <a:lnTo>
                  <a:pt x="57" y="274"/>
                </a:lnTo>
                <a:lnTo>
                  <a:pt x="55" y="282"/>
                </a:lnTo>
                <a:lnTo>
                  <a:pt x="55" y="295"/>
                </a:lnTo>
                <a:lnTo>
                  <a:pt x="58" y="334"/>
                </a:lnTo>
                <a:lnTo>
                  <a:pt x="62" y="399"/>
                </a:lnTo>
                <a:lnTo>
                  <a:pt x="62" y="399"/>
                </a:lnTo>
                <a:lnTo>
                  <a:pt x="63" y="406"/>
                </a:lnTo>
                <a:lnTo>
                  <a:pt x="68" y="419"/>
                </a:lnTo>
                <a:lnTo>
                  <a:pt x="81" y="454"/>
                </a:lnTo>
                <a:lnTo>
                  <a:pt x="108" y="523"/>
                </a:lnTo>
                <a:lnTo>
                  <a:pt x="108" y="523"/>
                </a:lnTo>
                <a:lnTo>
                  <a:pt x="122" y="551"/>
                </a:lnTo>
                <a:lnTo>
                  <a:pt x="141" y="584"/>
                </a:lnTo>
                <a:lnTo>
                  <a:pt x="159" y="613"/>
                </a:lnTo>
                <a:lnTo>
                  <a:pt x="170" y="631"/>
                </a:lnTo>
                <a:lnTo>
                  <a:pt x="170" y="631"/>
                </a:lnTo>
                <a:lnTo>
                  <a:pt x="174" y="635"/>
                </a:lnTo>
                <a:lnTo>
                  <a:pt x="179" y="639"/>
                </a:lnTo>
                <a:lnTo>
                  <a:pt x="187" y="644"/>
                </a:lnTo>
                <a:lnTo>
                  <a:pt x="188" y="647"/>
                </a:lnTo>
                <a:lnTo>
                  <a:pt x="190" y="650"/>
                </a:lnTo>
                <a:lnTo>
                  <a:pt x="187" y="651"/>
                </a:lnTo>
                <a:lnTo>
                  <a:pt x="181" y="652"/>
                </a:lnTo>
                <a:lnTo>
                  <a:pt x="181" y="652"/>
                </a:lnTo>
                <a:lnTo>
                  <a:pt x="168" y="655"/>
                </a:lnTo>
                <a:lnTo>
                  <a:pt x="162" y="656"/>
                </a:lnTo>
                <a:lnTo>
                  <a:pt x="157" y="656"/>
                </a:lnTo>
                <a:lnTo>
                  <a:pt x="152" y="655"/>
                </a:lnTo>
                <a:lnTo>
                  <a:pt x="146" y="652"/>
                </a:lnTo>
                <a:lnTo>
                  <a:pt x="129" y="642"/>
                </a:lnTo>
                <a:lnTo>
                  <a:pt x="129" y="642"/>
                </a:lnTo>
                <a:lnTo>
                  <a:pt x="108" y="629"/>
                </a:lnTo>
                <a:lnTo>
                  <a:pt x="89" y="619"/>
                </a:lnTo>
                <a:lnTo>
                  <a:pt x="73" y="612"/>
                </a:lnTo>
                <a:lnTo>
                  <a:pt x="67" y="611"/>
                </a:lnTo>
                <a:lnTo>
                  <a:pt x="62" y="611"/>
                </a:lnTo>
                <a:lnTo>
                  <a:pt x="62" y="611"/>
                </a:lnTo>
                <a:lnTo>
                  <a:pt x="53" y="612"/>
                </a:lnTo>
                <a:lnTo>
                  <a:pt x="44" y="613"/>
                </a:lnTo>
                <a:lnTo>
                  <a:pt x="38" y="616"/>
                </a:lnTo>
                <a:lnTo>
                  <a:pt x="33" y="619"/>
                </a:lnTo>
                <a:lnTo>
                  <a:pt x="29" y="621"/>
                </a:lnTo>
                <a:lnTo>
                  <a:pt x="26" y="626"/>
                </a:lnTo>
                <a:lnTo>
                  <a:pt x="26" y="626"/>
                </a:lnTo>
                <a:lnTo>
                  <a:pt x="19" y="635"/>
                </a:lnTo>
                <a:lnTo>
                  <a:pt x="13" y="643"/>
                </a:lnTo>
                <a:lnTo>
                  <a:pt x="10" y="647"/>
                </a:lnTo>
                <a:lnTo>
                  <a:pt x="9" y="650"/>
                </a:lnTo>
                <a:lnTo>
                  <a:pt x="9" y="653"/>
                </a:lnTo>
                <a:lnTo>
                  <a:pt x="10" y="657"/>
                </a:lnTo>
                <a:lnTo>
                  <a:pt x="10" y="657"/>
                </a:lnTo>
                <a:lnTo>
                  <a:pt x="15" y="665"/>
                </a:lnTo>
                <a:lnTo>
                  <a:pt x="15" y="668"/>
                </a:lnTo>
                <a:lnTo>
                  <a:pt x="15" y="668"/>
                </a:lnTo>
                <a:lnTo>
                  <a:pt x="14" y="673"/>
                </a:lnTo>
                <a:lnTo>
                  <a:pt x="11" y="681"/>
                </a:lnTo>
                <a:lnTo>
                  <a:pt x="9" y="691"/>
                </a:lnTo>
                <a:lnTo>
                  <a:pt x="9" y="695"/>
                </a:lnTo>
                <a:lnTo>
                  <a:pt x="10" y="699"/>
                </a:lnTo>
                <a:lnTo>
                  <a:pt x="10" y="699"/>
                </a:lnTo>
                <a:lnTo>
                  <a:pt x="13" y="704"/>
                </a:lnTo>
                <a:lnTo>
                  <a:pt x="14" y="707"/>
                </a:lnTo>
                <a:lnTo>
                  <a:pt x="15" y="714"/>
                </a:lnTo>
                <a:lnTo>
                  <a:pt x="15" y="714"/>
                </a:lnTo>
                <a:lnTo>
                  <a:pt x="17" y="719"/>
                </a:lnTo>
                <a:lnTo>
                  <a:pt x="20" y="723"/>
                </a:lnTo>
                <a:lnTo>
                  <a:pt x="27" y="726"/>
                </a:lnTo>
                <a:lnTo>
                  <a:pt x="36" y="730"/>
                </a:lnTo>
                <a:lnTo>
                  <a:pt x="36" y="730"/>
                </a:lnTo>
                <a:lnTo>
                  <a:pt x="45" y="734"/>
                </a:lnTo>
                <a:lnTo>
                  <a:pt x="54" y="738"/>
                </a:lnTo>
                <a:lnTo>
                  <a:pt x="66" y="740"/>
                </a:lnTo>
                <a:lnTo>
                  <a:pt x="73" y="740"/>
                </a:lnTo>
                <a:lnTo>
                  <a:pt x="82" y="740"/>
                </a:lnTo>
                <a:lnTo>
                  <a:pt x="82" y="740"/>
                </a:lnTo>
                <a:lnTo>
                  <a:pt x="126" y="738"/>
                </a:lnTo>
                <a:lnTo>
                  <a:pt x="147" y="738"/>
                </a:lnTo>
                <a:lnTo>
                  <a:pt x="156" y="738"/>
                </a:lnTo>
                <a:lnTo>
                  <a:pt x="165" y="740"/>
                </a:lnTo>
                <a:lnTo>
                  <a:pt x="165" y="740"/>
                </a:lnTo>
                <a:lnTo>
                  <a:pt x="201" y="751"/>
                </a:lnTo>
                <a:lnTo>
                  <a:pt x="201" y="751"/>
                </a:lnTo>
                <a:lnTo>
                  <a:pt x="183" y="827"/>
                </a:lnTo>
                <a:lnTo>
                  <a:pt x="169" y="893"/>
                </a:lnTo>
                <a:lnTo>
                  <a:pt x="164" y="923"/>
                </a:lnTo>
                <a:lnTo>
                  <a:pt x="160" y="947"/>
                </a:lnTo>
                <a:lnTo>
                  <a:pt x="160" y="947"/>
                </a:lnTo>
                <a:lnTo>
                  <a:pt x="160" y="960"/>
                </a:lnTo>
                <a:lnTo>
                  <a:pt x="160" y="976"/>
                </a:lnTo>
                <a:lnTo>
                  <a:pt x="164" y="1014"/>
                </a:lnTo>
                <a:lnTo>
                  <a:pt x="172" y="1061"/>
                </a:lnTo>
                <a:lnTo>
                  <a:pt x="179" y="1110"/>
                </a:lnTo>
                <a:lnTo>
                  <a:pt x="197" y="1203"/>
                </a:lnTo>
                <a:lnTo>
                  <a:pt x="204" y="1240"/>
                </a:lnTo>
                <a:lnTo>
                  <a:pt x="206" y="1263"/>
                </a:lnTo>
                <a:lnTo>
                  <a:pt x="206" y="1263"/>
                </a:lnTo>
                <a:lnTo>
                  <a:pt x="208" y="1289"/>
                </a:lnTo>
                <a:lnTo>
                  <a:pt x="208" y="1303"/>
                </a:lnTo>
                <a:lnTo>
                  <a:pt x="205" y="1312"/>
                </a:lnTo>
                <a:lnTo>
                  <a:pt x="201" y="1320"/>
                </a:lnTo>
                <a:lnTo>
                  <a:pt x="201" y="1320"/>
                </a:lnTo>
                <a:lnTo>
                  <a:pt x="197" y="1325"/>
                </a:lnTo>
                <a:lnTo>
                  <a:pt x="191" y="1330"/>
                </a:lnTo>
                <a:lnTo>
                  <a:pt x="172" y="1343"/>
                </a:lnTo>
                <a:lnTo>
                  <a:pt x="150" y="1356"/>
                </a:lnTo>
                <a:lnTo>
                  <a:pt x="129" y="1366"/>
                </a:lnTo>
                <a:lnTo>
                  <a:pt x="129" y="1366"/>
                </a:lnTo>
                <a:lnTo>
                  <a:pt x="113" y="1373"/>
                </a:lnTo>
                <a:lnTo>
                  <a:pt x="102" y="1377"/>
                </a:lnTo>
                <a:lnTo>
                  <a:pt x="97" y="1379"/>
                </a:lnTo>
                <a:lnTo>
                  <a:pt x="94" y="1383"/>
                </a:lnTo>
                <a:lnTo>
                  <a:pt x="90" y="1387"/>
                </a:lnTo>
                <a:lnTo>
                  <a:pt x="88" y="1392"/>
                </a:lnTo>
                <a:lnTo>
                  <a:pt x="88" y="1392"/>
                </a:lnTo>
                <a:lnTo>
                  <a:pt x="85" y="1401"/>
                </a:lnTo>
                <a:lnTo>
                  <a:pt x="85" y="1405"/>
                </a:lnTo>
                <a:lnTo>
                  <a:pt x="85" y="1409"/>
                </a:lnTo>
                <a:lnTo>
                  <a:pt x="82" y="1413"/>
                </a:lnTo>
                <a:lnTo>
                  <a:pt x="82" y="1413"/>
                </a:lnTo>
                <a:lnTo>
                  <a:pt x="76" y="1419"/>
                </a:lnTo>
                <a:lnTo>
                  <a:pt x="71" y="1426"/>
                </a:lnTo>
                <a:lnTo>
                  <a:pt x="69" y="1431"/>
                </a:lnTo>
                <a:lnTo>
                  <a:pt x="69" y="1435"/>
                </a:lnTo>
                <a:lnTo>
                  <a:pt x="72" y="1439"/>
                </a:lnTo>
                <a:lnTo>
                  <a:pt x="77" y="1444"/>
                </a:lnTo>
                <a:lnTo>
                  <a:pt x="77" y="1444"/>
                </a:lnTo>
                <a:lnTo>
                  <a:pt x="81" y="1447"/>
                </a:lnTo>
                <a:lnTo>
                  <a:pt x="86" y="1447"/>
                </a:lnTo>
                <a:lnTo>
                  <a:pt x="99" y="1447"/>
                </a:lnTo>
                <a:lnTo>
                  <a:pt x="115" y="1445"/>
                </a:lnTo>
                <a:lnTo>
                  <a:pt x="133" y="1440"/>
                </a:lnTo>
                <a:lnTo>
                  <a:pt x="170" y="1430"/>
                </a:lnTo>
                <a:lnTo>
                  <a:pt x="206" y="1418"/>
                </a:lnTo>
                <a:lnTo>
                  <a:pt x="206" y="1418"/>
                </a:lnTo>
                <a:lnTo>
                  <a:pt x="258" y="1403"/>
                </a:lnTo>
                <a:lnTo>
                  <a:pt x="276" y="1395"/>
                </a:lnTo>
                <a:lnTo>
                  <a:pt x="283" y="1391"/>
                </a:lnTo>
                <a:lnTo>
                  <a:pt x="289" y="1387"/>
                </a:lnTo>
                <a:lnTo>
                  <a:pt x="289" y="1387"/>
                </a:lnTo>
                <a:lnTo>
                  <a:pt x="299" y="1381"/>
                </a:lnTo>
                <a:lnTo>
                  <a:pt x="306" y="1375"/>
                </a:lnTo>
                <a:lnTo>
                  <a:pt x="308" y="1373"/>
                </a:lnTo>
                <a:lnTo>
                  <a:pt x="310" y="1369"/>
                </a:lnTo>
                <a:lnTo>
                  <a:pt x="310" y="1364"/>
                </a:lnTo>
                <a:lnTo>
                  <a:pt x="310" y="1356"/>
                </a:lnTo>
                <a:lnTo>
                  <a:pt x="310" y="1356"/>
                </a:lnTo>
                <a:lnTo>
                  <a:pt x="308" y="1333"/>
                </a:lnTo>
                <a:lnTo>
                  <a:pt x="307" y="1302"/>
                </a:lnTo>
                <a:lnTo>
                  <a:pt x="305" y="1237"/>
                </a:lnTo>
                <a:lnTo>
                  <a:pt x="305" y="1237"/>
                </a:lnTo>
                <a:lnTo>
                  <a:pt x="305" y="1181"/>
                </a:lnTo>
                <a:lnTo>
                  <a:pt x="306" y="1093"/>
                </a:lnTo>
                <a:lnTo>
                  <a:pt x="308" y="1014"/>
                </a:lnTo>
                <a:lnTo>
                  <a:pt x="310" y="978"/>
                </a:lnTo>
                <a:lnTo>
                  <a:pt x="310" y="978"/>
                </a:lnTo>
                <a:lnTo>
                  <a:pt x="377" y="888"/>
                </a:lnTo>
                <a:lnTo>
                  <a:pt x="444" y="797"/>
                </a:lnTo>
                <a:lnTo>
                  <a:pt x="444" y="797"/>
                </a:lnTo>
                <a:lnTo>
                  <a:pt x="458" y="798"/>
                </a:lnTo>
                <a:lnTo>
                  <a:pt x="494" y="800"/>
                </a:lnTo>
                <a:lnTo>
                  <a:pt x="516" y="800"/>
                </a:lnTo>
                <a:lnTo>
                  <a:pt x="538" y="798"/>
                </a:lnTo>
                <a:lnTo>
                  <a:pt x="559" y="796"/>
                </a:lnTo>
                <a:lnTo>
                  <a:pt x="578" y="792"/>
                </a:lnTo>
                <a:lnTo>
                  <a:pt x="578" y="792"/>
                </a:lnTo>
                <a:lnTo>
                  <a:pt x="595" y="788"/>
                </a:lnTo>
                <a:lnTo>
                  <a:pt x="609" y="787"/>
                </a:lnTo>
                <a:lnTo>
                  <a:pt x="636" y="785"/>
                </a:lnTo>
                <a:lnTo>
                  <a:pt x="649" y="784"/>
                </a:lnTo>
                <a:lnTo>
                  <a:pt x="664" y="780"/>
                </a:lnTo>
                <a:lnTo>
                  <a:pt x="679" y="772"/>
                </a:lnTo>
                <a:lnTo>
                  <a:pt x="697" y="761"/>
                </a:lnTo>
                <a:lnTo>
                  <a:pt x="697" y="761"/>
                </a:lnTo>
                <a:lnTo>
                  <a:pt x="706" y="753"/>
                </a:lnTo>
                <a:lnTo>
                  <a:pt x="714" y="745"/>
                </a:lnTo>
                <a:lnTo>
                  <a:pt x="729" y="729"/>
                </a:lnTo>
                <a:lnTo>
                  <a:pt x="741" y="710"/>
                </a:lnTo>
                <a:lnTo>
                  <a:pt x="749" y="692"/>
                </a:lnTo>
                <a:lnTo>
                  <a:pt x="755" y="675"/>
                </a:lnTo>
                <a:lnTo>
                  <a:pt x="758" y="660"/>
                </a:lnTo>
                <a:lnTo>
                  <a:pt x="758" y="647"/>
                </a:lnTo>
                <a:lnTo>
                  <a:pt x="757" y="642"/>
                </a:lnTo>
                <a:lnTo>
                  <a:pt x="754" y="637"/>
                </a:lnTo>
                <a:lnTo>
                  <a:pt x="754" y="637"/>
                </a:lnTo>
                <a:lnTo>
                  <a:pt x="745" y="622"/>
                </a:lnTo>
                <a:lnTo>
                  <a:pt x="738" y="611"/>
                </a:lnTo>
                <a:lnTo>
                  <a:pt x="731" y="602"/>
                </a:lnTo>
                <a:lnTo>
                  <a:pt x="723" y="595"/>
                </a:lnTo>
                <a:lnTo>
                  <a:pt x="723" y="595"/>
                </a:lnTo>
                <a:lnTo>
                  <a:pt x="706" y="582"/>
                </a:lnTo>
                <a:lnTo>
                  <a:pt x="697" y="575"/>
                </a:lnTo>
                <a:lnTo>
                  <a:pt x="697" y="575"/>
                </a:lnTo>
                <a:lnTo>
                  <a:pt x="692" y="564"/>
                </a:lnTo>
                <a:lnTo>
                  <a:pt x="679" y="541"/>
                </a:lnTo>
                <a:lnTo>
                  <a:pt x="673" y="525"/>
                </a:lnTo>
                <a:lnTo>
                  <a:pt x="667" y="509"/>
                </a:lnTo>
                <a:lnTo>
                  <a:pt x="664" y="493"/>
                </a:lnTo>
                <a:lnTo>
                  <a:pt x="661" y="476"/>
                </a:lnTo>
                <a:lnTo>
                  <a:pt x="661" y="476"/>
                </a:lnTo>
                <a:lnTo>
                  <a:pt x="660" y="454"/>
                </a:lnTo>
                <a:lnTo>
                  <a:pt x="656" y="422"/>
                </a:lnTo>
                <a:lnTo>
                  <a:pt x="647" y="339"/>
                </a:lnTo>
                <a:lnTo>
                  <a:pt x="630" y="207"/>
                </a:lnTo>
                <a:lnTo>
                  <a:pt x="630" y="207"/>
                </a:lnTo>
                <a:lnTo>
                  <a:pt x="627" y="181"/>
                </a:lnTo>
                <a:lnTo>
                  <a:pt x="625" y="159"/>
                </a:lnTo>
                <a:lnTo>
                  <a:pt x="622" y="149"/>
                </a:lnTo>
                <a:lnTo>
                  <a:pt x="618" y="140"/>
                </a:lnTo>
                <a:lnTo>
                  <a:pt x="614" y="131"/>
                </a:lnTo>
                <a:lnTo>
                  <a:pt x="609" y="124"/>
                </a:lnTo>
                <a:lnTo>
                  <a:pt x="609" y="124"/>
                </a:lnTo>
                <a:lnTo>
                  <a:pt x="603" y="117"/>
                </a:lnTo>
                <a:lnTo>
                  <a:pt x="598" y="107"/>
                </a:lnTo>
                <a:lnTo>
                  <a:pt x="591" y="97"/>
                </a:lnTo>
                <a:lnTo>
                  <a:pt x="585" y="87"/>
                </a:lnTo>
                <a:lnTo>
                  <a:pt x="576" y="76"/>
                </a:lnTo>
                <a:lnTo>
                  <a:pt x="565" y="67"/>
                </a:lnTo>
                <a:lnTo>
                  <a:pt x="552" y="58"/>
                </a:lnTo>
                <a:lnTo>
                  <a:pt x="546" y="54"/>
                </a:lnTo>
                <a:lnTo>
                  <a:pt x="537" y="52"/>
                </a:lnTo>
                <a:lnTo>
                  <a:pt x="537" y="52"/>
                </a:lnTo>
                <a:lnTo>
                  <a:pt x="520" y="48"/>
                </a:lnTo>
                <a:lnTo>
                  <a:pt x="505" y="45"/>
                </a:lnTo>
                <a:lnTo>
                  <a:pt x="490" y="45"/>
                </a:lnTo>
                <a:lnTo>
                  <a:pt x="476" y="47"/>
                </a:lnTo>
                <a:lnTo>
                  <a:pt x="466" y="48"/>
                </a:lnTo>
                <a:lnTo>
                  <a:pt x="456" y="52"/>
                </a:lnTo>
                <a:lnTo>
                  <a:pt x="439" y="57"/>
                </a:lnTo>
                <a:lnTo>
                  <a:pt x="439" y="57"/>
                </a:lnTo>
                <a:lnTo>
                  <a:pt x="381" y="75"/>
                </a:lnTo>
                <a:lnTo>
                  <a:pt x="350" y="85"/>
                </a:lnTo>
                <a:lnTo>
                  <a:pt x="336" y="88"/>
                </a:lnTo>
                <a:lnTo>
                  <a:pt x="336" y="88"/>
                </a:lnTo>
                <a:close/>
                <a:moveTo>
                  <a:pt x="160" y="300"/>
                </a:moveTo>
                <a:lnTo>
                  <a:pt x="170" y="285"/>
                </a:lnTo>
                <a:lnTo>
                  <a:pt x="186" y="290"/>
                </a:lnTo>
                <a:lnTo>
                  <a:pt x="186" y="290"/>
                </a:lnTo>
                <a:lnTo>
                  <a:pt x="179" y="298"/>
                </a:lnTo>
                <a:lnTo>
                  <a:pt x="174" y="304"/>
                </a:lnTo>
                <a:lnTo>
                  <a:pt x="170" y="311"/>
                </a:lnTo>
                <a:lnTo>
                  <a:pt x="170" y="311"/>
                </a:lnTo>
                <a:lnTo>
                  <a:pt x="166" y="318"/>
                </a:lnTo>
                <a:lnTo>
                  <a:pt x="162" y="330"/>
                </a:lnTo>
                <a:lnTo>
                  <a:pt x="161" y="338"/>
                </a:lnTo>
                <a:lnTo>
                  <a:pt x="160" y="347"/>
                </a:lnTo>
                <a:lnTo>
                  <a:pt x="159" y="358"/>
                </a:lnTo>
                <a:lnTo>
                  <a:pt x="160" y="373"/>
                </a:lnTo>
                <a:lnTo>
                  <a:pt x="160" y="373"/>
                </a:lnTo>
                <a:lnTo>
                  <a:pt x="168" y="432"/>
                </a:lnTo>
                <a:lnTo>
                  <a:pt x="170" y="456"/>
                </a:lnTo>
                <a:lnTo>
                  <a:pt x="170" y="466"/>
                </a:lnTo>
                <a:lnTo>
                  <a:pt x="170" y="466"/>
                </a:lnTo>
                <a:lnTo>
                  <a:pt x="169" y="466"/>
                </a:lnTo>
                <a:lnTo>
                  <a:pt x="168" y="465"/>
                </a:lnTo>
                <a:lnTo>
                  <a:pt x="164" y="457"/>
                </a:lnTo>
                <a:lnTo>
                  <a:pt x="150" y="432"/>
                </a:lnTo>
                <a:lnTo>
                  <a:pt x="137" y="405"/>
                </a:lnTo>
                <a:lnTo>
                  <a:pt x="129" y="388"/>
                </a:lnTo>
                <a:lnTo>
                  <a:pt x="129" y="388"/>
                </a:lnTo>
                <a:lnTo>
                  <a:pt x="129" y="380"/>
                </a:lnTo>
                <a:lnTo>
                  <a:pt x="130" y="371"/>
                </a:lnTo>
                <a:lnTo>
                  <a:pt x="131" y="362"/>
                </a:lnTo>
                <a:lnTo>
                  <a:pt x="134" y="357"/>
                </a:lnTo>
                <a:lnTo>
                  <a:pt x="134" y="357"/>
                </a:lnTo>
                <a:lnTo>
                  <a:pt x="135" y="352"/>
                </a:lnTo>
                <a:lnTo>
                  <a:pt x="135" y="344"/>
                </a:lnTo>
                <a:lnTo>
                  <a:pt x="137" y="335"/>
                </a:lnTo>
                <a:lnTo>
                  <a:pt x="139" y="326"/>
                </a:lnTo>
                <a:lnTo>
                  <a:pt x="139" y="326"/>
                </a:lnTo>
                <a:lnTo>
                  <a:pt x="142" y="321"/>
                </a:lnTo>
                <a:lnTo>
                  <a:pt x="144" y="318"/>
                </a:lnTo>
                <a:lnTo>
                  <a:pt x="146" y="317"/>
                </a:lnTo>
                <a:lnTo>
                  <a:pt x="150" y="316"/>
                </a:lnTo>
                <a:lnTo>
                  <a:pt x="150" y="316"/>
                </a:lnTo>
                <a:lnTo>
                  <a:pt x="153" y="312"/>
                </a:lnTo>
                <a:lnTo>
                  <a:pt x="157" y="307"/>
                </a:lnTo>
                <a:lnTo>
                  <a:pt x="160" y="300"/>
                </a:lnTo>
                <a:lnTo>
                  <a:pt x="160" y="300"/>
                </a:lnTo>
                <a:close/>
                <a:moveTo>
                  <a:pt x="274" y="466"/>
                </a:moveTo>
                <a:lnTo>
                  <a:pt x="274" y="466"/>
                </a:lnTo>
                <a:lnTo>
                  <a:pt x="275" y="466"/>
                </a:lnTo>
                <a:lnTo>
                  <a:pt x="276" y="467"/>
                </a:lnTo>
                <a:lnTo>
                  <a:pt x="283" y="472"/>
                </a:lnTo>
                <a:lnTo>
                  <a:pt x="292" y="481"/>
                </a:lnTo>
                <a:lnTo>
                  <a:pt x="302" y="493"/>
                </a:lnTo>
                <a:lnTo>
                  <a:pt x="312" y="506"/>
                </a:lnTo>
                <a:lnTo>
                  <a:pt x="323" y="520"/>
                </a:lnTo>
                <a:lnTo>
                  <a:pt x="330" y="534"/>
                </a:lnTo>
                <a:lnTo>
                  <a:pt x="336" y="549"/>
                </a:lnTo>
                <a:lnTo>
                  <a:pt x="336" y="549"/>
                </a:lnTo>
                <a:lnTo>
                  <a:pt x="337" y="555"/>
                </a:lnTo>
                <a:lnTo>
                  <a:pt x="337" y="560"/>
                </a:lnTo>
                <a:lnTo>
                  <a:pt x="336" y="567"/>
                </a:lnTo>
                <a:lnTo>
                  <a:pt x="334" y="572"/>
                </a:lnTo>
                <a:lnTo>
                  <a:pt x="328" y="581"/>
                </a:lnTo>
                <a:lnTo>
                  <a:pt x="321" y="589"/>
                </a:lnTo>
                <a:lnTo>
                  <a:pt x="314" y="595"/>
                </a:lnTo>
                <a:lnTo>
                  <a:pt x="307" y="600"/>
                </a:lnTo>
                <a:lnTo>
                  <a:pt x="299" y="606"/>
                </a:lnTo>
                <a:lnTo>
                  <a:pt x="299" y="606"/>
                </a:lnTo>
                <a:lnTo>
                  <a:pt x="292" y="611"/>
                </a:lnTo>
                <a:lnTo>
                  <a:pt x="279" y="620"/>
                </a:lnTo>
                <a:lnTo>
                  <a:pt x="258" y="631"/>
                </a:lnTo>
                <a:lnTo>
                  <a:pt x="258" y="631"/>
                </a:lnTo>
                <a:lnTo>
                  <a:pt x="264" y="550"/>
                </a:lnTo>
                <a:lnTo>
                  <a:pt x="270" y="493"/>
                </a:lnTo>
                <a:lnTo>
                  <a:pt x="274" y="466"/>
                </a:lnTo>
                <a:lnTo>
                  <a:pt x="274" y="4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66704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53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考える人、思考中の人物のシルエット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t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A8645858-B347-0258-D987-D9F54CCD0F7E}"/>
              </a:ext>
            </a:extLst>
          </p:cNvPr>
          <p:cNvSpPr>
            <a:spLocks noEditPoints="1"/>
          </p:cNvSpPr>
          <p:nvPr/>
        </p:nvSpPr>
        <p:spPr bwMode="auto">
          <a:xfrm>
            <a:off x="1170781" y="1081275"/>
            <a:ext cx="1320800" cy="2317750"/>
          </a:xfrm>
          <a:custGeom>
            <a:avLst/>
            <a:gdLst>
              <a:gd name="T0" fmla="*/ 799 w 832"/>
              <a:gd name="T1" fmla="*/ 57 h 1460"/>
              <a:gd name="T2" fmla="*/ 780 w 832"/>
              <a:gd name="T3" fmla="*/ 31 h 1460"/>
              <a:gd name="T4" fmla="*/ 727 w 832"/>
              <a:gd name="T5" fmla="*/ 3 h 1460"/>
              <a:gd name="T6" fmla="*/ 644 w 832"/>
              <a:gd name="T7" fmla="*/ 0 h 1460"/>
              <a:gd name="T8" fmla="*/ 620 w 832"/>
              <a:gd name="T9" fmla="*/ 11 h 1460"/>
              <a:gd name="T10" fmla="*/ 573 w 832"/>
              <a:gd name="T11" fmla="*/ 70 h 1460"/>
              <a:gd name="T12" fmla="*/ 542 w 832"/>
              <a:gd name="T13" fmla="*/ 171 h 1460"/>
              <a:gd name="T14" fmla="*/ 486 w 832"/>
              <a:gd name="T15" fmla="*/ 207 h 1460"/>
              <a:gd name="T16" fmla="*/ 132 w 832"/>
              <a:gd name="T17" fmla="*/ 447 h 1460"/>
              <a:gd name="T18" fmla="*/ 94 w 832"/>
              <a:gd name="T19" fmla="*/ 482 h 1460"/>
              <a:gd name="T20" fmla="*/ 22 w 832"/>
              <a:gd name="T21" fmla="*/ 606 h 1460"/>
              <a:gd name="T22" fmla="*/ 0 w 832"/>
              <a:gd name="T23" fmla="*/ 694 h 1460"/>
              <a:gd name="T24" fmla="*/ 25 w 832"/>
              <a:gd name="T25" fmla="*/ 757 h 1460"/>
              <a:gd name="T26" fmla="*/ 105 w 832"/>
              <a:gd name="T27" fmla="*/ 861 h 1460"/>
              <a:gd name="T28" fmla="*/ 176 w 832"/>
              <a:gd name="T29" fmla="*/ 922 h 1460"/>
              <a:gd name="T30" fmla="*/ 333 w 832"/>
              <a:gd name="T31" fmla="*/ 947 h 1460"/>
              <a:gd name="T32" fmla="*/ 471 w 832"/>
              <a:gd name="T33" fmla="*/ 1210 h 1460"/>
              <a:gd name="T34" fmla="*/ 477 w 832"/>
              <a:gd name="T35" fmla="*/ 1293 h 1460"/>
              <a:gd name="T36" fmla="*/ 474 w 832"/>
              <a:gd name="T37" fmla="*/ 1374 h 1460"/>
              <a:gd name="T38" fmla="*/ 474 w 832"/>
              <a:gd name="T39" fmla="*/ 1387 h 1460"/>
              <a:gd name="T40" fmla="*/ 517 w 832"/>
              <a:gd name="T41" fmla="*/ 1414 h 1460"/>
              <a:gd name="T42" fmla="*/ 641 w 832"/>
              <a:gd name="T43" fmla="*/ 1460 h 1460"/>
              <a:gd name="T44" fmla="*/ 709 w 832"/>
              <a:gd name="T45" fmla="*/ 1452 h 1460"/>
              <a:gd name="T46" fmla="*/ 734 w 832"/>
              <a:gd name="T47" fmla="*/ 1434 h 1460"/>
              <a:gd name="T48" fmla="*/ 739 w 832"/>
              <a:gd name="T49" fmla="*/ 1427 h 1460"/>
              <a:gd name="T50" fmla="*/ 693 w 832"/>
              <a:gd name="T51" fmla="*/ 1396 h 1460"/>
              <a:gd name="T52" fmla="*/ 639 w 832"/>
              <a:gd name="T53" fmla="*/ 1360 h 1460"/>
              <a:gd name="T54" fmla="*/ 655 w 832"/>
              <a:gd name="T55" fmla="*/ 1325 h 1460"/>
              <a:gd name="T56" fmla="*/ 759 w 832"/>
              <a:gd name="T57" fmla="*/ 1341 h 1460"/>
              <a:gd name="T58" fmla="*/ 784 w 832"/>
              <a:gd name="T59" fmla="*/ 1341 h 1460"/>
              <a:gd name="T60" fmla="*/ 781 w 832"/>
              <a:gd name="T61" fmla="*/ 1321 h 1460"/>
              <a:gd name="T62" fmla="*/ 771 w 832"/>
              <a:gd name="T63" fmla="*/ 1312 h 1460"/>
              <a:gd name="T64" fmla="*/ 745 w 832"/>
              <a:gd name="T65" fmla="*/ 1294 h 1460"/>
              <a:gd name="T66" fmla="*/ 723 w 832"/>
              <a:gd name="T67" fmla="*/ 1283 h 1460"/>
              <a:gd name="T68" fmla="*/ 682 w 832"/>
              <a:gd name="T69" fmla="*/ 1253 h 1460"/>
              <a:gd name="T70" fmla="*/ 641 w 832"/>
              <a:gd name="T71" fmla="*/ 1227 h 1460"/>
              <a:gd name="T72" fmla="*/ 620 w 832"/>
              <a:gd name="T73" fmla="*/ 1185 h 1460"/>
              <a:gd name="T74" fmla="*/ 655 w 832"/>
              <a:gd name="T75" fmla="*/ 1107 h 1460"/>
              <a:gd name="T76" fmla="*/ 675 w 832"/>
              <a:gd name="T77" fmla="*/ 986 h 1460"/>
              <a:gd name="T78" fmla="*/ 706 w 832"/>
              <a:gd name="T79" fmla="*/ 849 h 1460"/>
              <a:gd name="T80" fmla="*/ 705 w 832"/>
              <a:gd name="T81" fmla="*/ 817 h 1460"/>
              <a:gd name="T82" fmla="*/ 677 w 832"/>
              <a:gd name="T83" fmla="*/ 765 h 1460"/>
              <a:gd name="T84" fmla="*/ 775 w 832"/>
              <a:gd name="T85" fmla="*/ 383 h 1460"/>
              <a:gd name="T86" fmla="*/ 732 w 832"/>
              <a:gd name="T87" fmla="*/ 355 h 1460"/>
              <a:gd name="T88" fmla="*/ 737 w 832"/>
              <a:gd name="T89" fmla="*/ 320 h 1460"/>
              <a:gd name="T90" fmla="*/ 748 w 832"/>
              <a:gd name="T91" fmla="*/ 295 h 1460"/>
              <a:gd name="T92" fmla="*/ 774 w 832"/>
              <a:gd name="T93" fmla="*/ 277 h 1460"/>
              <a:gd name="T94" fmla="*/ 774 w 832"/>
              <a:gd name="T95" fmla="*/ 256 h 1460"/>
              <a:gd name="T96" fmla="*/ 783 w 832"/>
              <a:gd name="T97" fmla="*/ 228 h 1460"/>
              <a:gd name="T98" fmla="*/ 795 w 832"/>
              <a:gd name="T99" fmla="*/ 212 h 1460"/>
              <a:gd name="T100" fmla="*/ 801 w 832"/>
              <a:gd name="T101" fmla="*/ 68 h 1460"/>
              <a:gd name="T102" fmla="*/ 610 w 832"/>
              <a:gd name="T103" fmla="*/ 575 h 1460"/>
              <a:gd name="T104" fmla="*/ 606 w 832"/>
              <a:gd name="T105" fmla="*/ 357 h 1460"/>
              <a:gd name="T106" fmla="*/ 613 w 832"/>
              <a:gd name="T107" fmla="*/ 341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32" h="1460">
                <a:moveTo>
                  <a:pt x="801" y="68"/>
                </a:moveTo>
                <a:lnTo>
                  <a:pt x="801" y="68"/>
                </a:lnTo>
                <a:lnTo>
                  <a:pt x="799" y="66"/>
                </a:lnTo>
                <a:lnTo>
                  <a:pt x="799" y="64"/>
                </a:lnTo>
                <a:lnTo>
                  <a:pt x="799" y="57"/>
                </a:lnTo>
                <a:lnTo>
                  <a:pt x="798" y="52"/>
                </a:lnTo>
                <a:lnTo>
                  <a:pt x="794" y="46"/>
                </a:lnTo>
                <a:lnTo>
                  <a:pt x="789" y="39"/>
                </a:lnTo>
                <a:lnTo>
                  <a:pt x="780" y="31"/>
                </a:lnTo>
                <a:lnTo>
                  <a:pt x="780" y="31"/>
                </a:lnTo>
                <a:lnTo>
                  <a:pt x="763" y="17"/>
                </a:lnTo>
                <a:lnTo>
                  <a:pt x="755" y="12"/>
                </a:lnTo>
                <a:lnTo>
                  <a:pt x="748" y="8"/>
                </a:lnTo>
                <a:lnTo>
                  <a:pt x="739" y="5"/>
                </a:lnTo>
                <a:lnTo>
                  <a:pt x="727" y="3"/>
                </a:lnTo>
                <a:lnTo>
                  <a:pt x="713" y="2"/>
                </a:lnTo>
                <a:lnTo>
                  <a:pt x="692" y="0"/>
                </a:lnTo>
                <a:lnTo>
                  <a:pt x="692" y="0"/>
                </a:lnTo>
                <a:lnTo>
                  <a:pt x="656" y="0"/>
                </a:lnTo>
                <a:lnTo>
                  <a:pt x="644" y="0"/>
                </a:lnTo>
                <a:lnTo>
                  <a:pt x="635" y="2"/>
                </a:lnTo>
                <a:lnTo>
                  <a:pt x="629" y="4"/>
                </a:lnTo>
                <a:lnTo>
                  <a:pt x="625" y="5"/>
                </a:lnTo>
                <a:lnTo>
                  <a:pt x="620" y="11"/>
                </a:lnTo>
                <a:lnTo>
                  <a:pt x="620" y="11"/>
                </a:lnTo>
                <a:lnTo>
                  <a:pt x="602" y="35"/>
                </a:lnTo>
                <a:lnTo>
                  <a:pt x="590" y="49"/>
                </a:lnTo>
                <a:lnTo>
                  <a:pt x="584" y="57"/>
                </a:lnTo>
                <a:lnTo>
                  <a:pt x="584" y="57"/>
                </a:lnTo>
                <a:lnTo>
                  <a:pt x="573" y="70"/>
                </a:lnTo>
                <a:lnTo>
                  <a:pt x="557" y="95"/>
                </a:lnTo>
                <a:lnTo>
                  <a:pt x="532" y="130"/>
                </a:lnTo>
                <a:lnTo>
                  <a:pt x="522" y="140"/>
                </a:lnTo>
                <a:lnTo>
                  <a:pt x="537" y="156"/>
                </a:lnTo>
                <a:lnTo>
                  <a:pt x="542" y="171"/>
                </a:lnTo>
                <a:lnTo>
                  <a:pt x="527" y="187"/>
                </a:lnTo>
                <a:lnTo>
                  <a:pt x="527" y="187"/>
                </a:lnTo>
                <a:lnTo>
                  <a:pt x="518" y="192"/>
                </a:lnTo>
                <a:lnTo>
                  <a:pt x="505" y="198"/>
                </a:lnTo>
                <a:lnTo>
                  <a:pt x="486" y="207"/>
                </a:lnTo>
                <a:lnTo>
                  <a:pt x="486" y="207"/>
                </a:lnTo>
                <a:lnTo>
                  <a:pt x="313" y="326"/>
                </a:lnTo>
                <a:lnTo>
                  <a:pt x="190" y="409"/>
                </a:lnTo>
                <a:lnTo>
                  <a:pt x="146" y="438"/>
                </a:lnTo>
                <a:lnTo>
                  <a:pt x="132" y="447"/>
                </a:lnTo>
                <a:lnTo>
                  <a:pt x="124" y="451"/>
                </a:lnTo>
                <a:lnTo>
                  <a:pt x="124" y="451"/>
                </a:lnTo>
                <a:lnTo>
                  <a:pt x="119" y="453"/>
                </a:lnTo>
                <a:lnTo>
                  <a:pt x="112" y="460"/>
                </a:lnTo>
                <a:lnTo>
                  <a:pt x="94" y="482"/>
                </a:lnTo>
                <a:lnTo>
                  <a:pt x="74" y="511"/>
                </a:lnTo>
                <a:lnTo>
                  <a:pt x="52" y="548"/>
                </a:lnTo>
                <a:lnTo>
                  <a:pt x="40" y="567"/>
                </a:lnTo>
                <a:lnTo>
                  <a:pt x="31" y="586"/>
                </a:lnTo>
                <a:lnTo>
                  <a:pt x="22" y="606"/>
                </a:lnTo>
                <a:lnTo>
                  <a:pt x="14" y="625"/>
                </a:lnTo>
                <a:lnTo>
                  <a:pt x="8" y="645"/>
                </a:lnTo>
                <a:lnTo>
                  <a:pt x="3" y="663"/>
                </a:lnTo>
                <a:lnTo>
                  <a:pt x="0" y="680"/>
                </a:lnTo>
                <a:lnTo>
                  <a:pt x="0" y="694"/>
                </a:lnTo>
                <a:lnTo>
                  <a:pt x="0" y="694"/>
                </a:lnTo>
                <a:lnTo>
                  <a:pt x="3" y="708"/>
                </a:lnTo>
                <a:lnTo>
                  <a:pt x="8" y="724"/>
                </a:lnTo>
                <a:lnTo>
                  <a:pt x="15" y="740"/>
                </a:lnTo>
                <a:lnTo>
                  <a:pt x="25" y="757"/>
                </a:lnTo>
                <a:lnTo>
                  <a:pt x="36" y="775"/>
                </a:lnTo>
                <a:lnTo>
                  <a:pt x="48" y="793"/>
                </a:lnTo>
                <a:lnTo>
                  <a:pt x="61" y="810"/>
                </a:lnTo>
                <a:lnTo>
                  <a:pt x="75" y="828"/>
                </a:lnTo>
                <a:lnTo>
                  <a:pt x="105" y="861"/>
                </a:lnTo>
                <a:lnTo>
                  <a:pt x="132" y="888"/>
                </a:lnTo>
                <a:lnTo>
                  <a:pt x="156" y="909"/>
                </a:lnTo>
                <a:lnTo>
                  <a:pt x="167" y="916"/>
                </a:lnTo>
                <a:lnTo>
                  <a:pt x="176" y="922"/>
                </a:lnTo>
                <a:lnTo>
                  <a:pt x="176" y="922"/>
                </a:lnTo>
                <a:lnTo>
                  <a:pt x="186" y="925"/>
                </a:lnTo>
                <a:lnTo>
                  <a:pt x="199" y="929"/>
                </a:lnTo>
                <a:lnTo>
                  <a:pt x="236" y="936"/>
                </a:lnTo>
                <a:lnTo>
                  <a:pt x="283" y="941"/>
                </a:lnTo>
                <a:lnTo>
                  <a:pt x="333" y="947"/>
                </a:lnTo>
                <a:lnTo>
                  <a:pt x="421" y="955"/>
                </a:lnTo>
                <a:lnTo>
                  <a:pt x="460" y="958"/>
                </a:lnTo>
                <a:lnTo>
                  <a:pt x="460" y="958"/>
                </a:lnTo>
                <a:lnTo>
                  <a:pt x="466" y="1105"/>
                </a:lnTo>
                <a:lnTo>
                  <a:pt x="471" y="1210"/>
                </a:lnTo>
                <a:lnTo>
                  <a:pt x="474" y="1249"/>
                </a:lnTo>
                <a:lnTo>
                  <a:pt x="475" y="1268"/>
                </a:lnTo>
                <a:lnTo>
                  <a:pt x="475" y="1268"/>
                </a:lnTo>
                <a:lnTo>
                  <a:pt x="477" y="1279"/>
                </a:lnTo>
                <a:lnTo>
                  <a:pt x="477" y="1293"/>
                </a:lnTo>
                <a:lnTo>
                  <a:pt x="478" y="1325"/>
                </a:lnTo>
                <a:lnTo>
                  <a:pt x="477" y="1355"/>
                </a:lnTo>
                <a:lnTo>
                  <a:pt x="475" y="1372"/>
                </a:lnTo>
                <a:lnTo>
                  <a:pt x="475" y="1372"/>
                </a:lnTo>
                <a:lnTo>
                  <a:pt x="474" y="1374"/>
                </a:lnTo>
                <a:lnTo>
                  <a:pt x="473" y="1377"/>
                </a:lnTo>
                <a:lnTo>
                  <a:pt x="471" y="1380"/>
                </a:lnTo>
                <a:lnTo>
                  <a:pt x="471" y="1382"/>
                </a:lnTo>
                <a:lnTo>
                  <a:pt x="471" y="1385"/>
                </a:lnTo>
                <a:lnTo>
                  <a:pt x="474" y="1387"/>
                </a:lnTo>
                <a:lnTo>
                  <a:pt x="478" y="1392"/>
                </a:lnTo>
                <a:lnTo>
                  <a:pt x="486" y="1398"/>
                </a:lnTo>
                <a:lnTo>
                  <a:pt x="486" y="1398"/>
                </a:lnTo>
                <a:lnTo>
                  <a:pt x="498" y="1405"/>
                </a:lnTo>
                <a:lnTo>
                  <a:pt x="517" y="1414"/>
                </a:lnTo>
                <a:lnTo>
                  <a:pt x="564" y="1434"/>
                </a:lnTo>
                <a:lnTo>
                  <a:pt x="611" y="1452"/>
                </a:lnTo>
                <a:lnTo>
                  <a:pt x="629" y="1457"/>
                </a:lnTo>
                <a:lnTo>
                  <a:pt x="641" y="1460"/>
                </a:lnTo>
                <a:lnTo>
                  <a:pt x="641" y="1460"/>
                </a:lnTo>
                <a:lnTo>
                  <a:pt x="655" y="1460"/>
                </a:lnTo>
                <a:lnTo>
                  <a:pt x="666" y="1458"/>
                </a:lnTo>
                <a:lnTo>
                  <a:pt x="692" y="1455"/>
                </a:lnTo>
                <a:lnTo>
                  <a:pt x="692" y="1455"/>
                </a:lnTo>
                <a:lnTo>
                  <a:pt x="709" y="1452"/>
                </a:lnTo>
                <a:lnTo>
                  <a:pt x="723" y="1449"/>
                </a:lnTo>
                <a:lnTo>
                  <a:pt x="728" y="1447"/>
                </a:lnTo>
                <a:lnTo>
                  <a:pt x="731" y="1444"/>
                </a:lnTo>
                <a:lnTo>
                  <a:pt x="734" y="1439"/>
                </a:lnTo>
                <a:lnTo>
                  <a:pt x="734" y="1434"/>
                </a:lnTo>
                <a:lnTo>
                  <a:pt x="734" y="1434"/>
                </a:lnTo>
                <a:lnTo>
                  <a:pt x="734" y="1429"/>
                </a:lnTo>
                <a:lnTo>
                  <a:pt x="736" y="1427"/>
                </a:lnTo>
                <a:lnTo>
                  <a:pt x="737" y="1427"/>
                </a:lnTo>
                <a:lnTo>
                  <a:pt x="739" y="1427"/>
                </a:lnTo>
                <a:lnTo>
                  <a:pt x="739" y="1427"/>
                </a:lnTo>
                <a:lnTo>
                  <a:pt x="735" y="1425"/>
                </a:lnTo>
                <a:lnTo>
                  <a:pt x="718" y="1413"/>
                </a:lnTo>
                <a:lnTo>
                  <a:pt x="718" y="1413"/>
                </a:lnTo>
                <a:lnTo>
                  <a:pt x="693" y="1396"/>
                </a:lnTo>
                <a:lnTo>
                  <a:pt x="674" y="1386"/>
                </a:lnTo>
                <a:lnTo>
                  <a:pt x="659" y="1376"/>
                </a:lnTo>
                <a:lnTo>
                  <a:pt x="646" y="1367"/>
                </a:lnTo>
                <a:lnTo>
                  <a:pt x="646" y="1367"/>
                </a:lnTo>
                <a:lnTo>
                  <a:pt x="639" y="1360"/>
                </a:lnTo>
                <a:lnTo>
                  <a:pt x="633" y="1351"/>
                </a:lnTo>
                <a:lnTo>
                  <a:pt x="620" y="1333"/>
                </a:lnTo>
                <a:lnTo>
                  <a:pt x="604" y="1310"/>
                </a:lnTo>
                <a:lnTo>
                  <a:pt x="604" y="1310"/>
                </a:lnTo>
                <a:lnTo>
                  <a:pt x="655" y="1325"/>
                </a:lnTo>
                <a:lnTo>
                  <a:pt x="692" y="1336"/>
                </a:lnTo>
                <a:lnTo>
                  <a:pt x="713" y="1341"/>
                </a:lnTo>
                <a:lnTo>
                  <a:pt x="713" y="1341"/>
                </a:lnTo>
                <a:lnTo>
                  <a:pt x="734" y="1342"/>
                </a:lnTo>
                <a:lnTo>
                  <a:pt x="759" y="1341"/>
                </a:lnTo>
                <a:lnTo>
                  <a:pt x="759" y="1341"/>
                </a:lnTo>
                <a:lnTo>
                  <a:pt x="770" y="1341"/>
                </a:lnTo>
                <a:lnTo>
                  <a:pt x="779" y="1342"/>
                </a:lnTo>
                <a:lnTo>
                  <a:pt x="781" y="1342"/>
                </a:lnTo>
                <a:lnTo>
                  <a:pt x="784" y="1341"/>
                </a:lnTo>
                <a:lnTo>
                  <a:pt x="785" y="1339"/>
                </a:lnTo>
                <a:lnTo>
                  <a:pt x="785" y="1336"/>
                </a:lnTo>
                <a:lnTo>
                  <a:pt x="785" y="1336"/>
                </a:lnTo>
                <a:lnTo>
                  <a:pt x="784" y="1328"/>
                </a:lnTo>
                <a:lnTo>
                  <a:pt x="781" y="1321"/>
                </a:lnTo>
                <a:lnTo>
                  <a:pt x="777" y="1316"/>
                </a:lnTo>
                <a:lnTo>
                  <a:pt x="775" y="1315"/>
                </a:lnTo>
                <a:lnTo>
                  <a:pt x="775" y="1315"/>
                </a:lnTo>
                <a:lnTo>
                  <a:pt x="774" y="1315"/>
                </a:lnTo>
                <a:lnTo>
                  <a:pt x="771" y="1312"/>
                </a:lnTo>
                <a:lnTo>
                  <a:pt x="768" y="1310"/>
                </a:lnTo>
                <a:lnTo>
                  <a:pt x="759" y="1305"/>
                </a:lnTo>
                <a:lnTo>
                  <a:pt x="759" y="1305"/>
                </a:lnTo>
                <a:lnTo>
                  <a:pt x="750" y="1299"/>
                </a:lnTo>
                <a:lnTo>
                  <a:pt x="745" y="1294"/>
                </a:lnTo>
                <a:lnTo>
                  <a:pt x="740" y="1292"/>
                </a:lnTo>
                <a:lnTo>
                  <a:pt x="734" y="1289"/>
                </a:lnTo>
                <a:lnTo>
                  <a:pt x="734" y="1289"/>
                </a:lnTo>
                <a:lnTo>
                  <a:pt x="728" y="1286"/>
                </a:lnTo>
                <a:lnTo>
                  <a:pt x="723" y="1283"/>
                </a:lnTo>
                <a:lnTo>
                  <a:pt x="709" y="1271"/>
                </a:lnTo>
                <a:lnTo>
                  <a:pt x="695" y="1259"/>
                </a:lnTo>
                <a:lnTo>
                  <a:pt x="688" y="1255"/>
                </a:lnTo>
                <a:lnTo>
                  <a:pt x="682" y="1253"/>
                </a:lnTo>
                <a:lnTo>
                  <a:pt x="682" y="1253"/>
                </a:lnTo>
                <a:lnTo>
                  <a:pt x="670" y="1249"/>
                </a:lnTo>
                <a:lnTo>
                  <a:pt x="659" y="1242"/>
                </a:lnTo>
                <a:lnTo>
                  <a:pt x="648" y="1235"/>
                </a:lnTo>
                <a:lnTo>
                  <a:pt x="643" y="1231"/>
                </a:lnTo>
                <a:lnTo>
                  <a:pt x="641" y="1227"/>
                </a:lnTo>
                <a:lnTo>
                  <a:pt x="641" y="1227"/>
                </a:lnTo>
                <a:lnTo>
                  <a:pt x="628" y="1206"/>
                </a:lnTo>
                <a:lnTo>
                  <a:pt x="621" y="1196"/>
                </a:lnTo>
                <a:lnTo>
                  <a:pt x="620" y="1191"/>
                </a:lnTo>
                <a:lnTo>
                  <a:pt x="620" y="1185"/>
                </a:lnTo>
                <a:lnTo>
                  <a:pt x="620" y="1185"/>
                </a:lnTo>
                <a:lnTo>
                  <a:pt x="622" y="1178"/>
                </a:lnTo>
                <a:lnTo>
                  <a:pt x="626" y="1167"/>
                </a:lnTo>
                <a:lnTo>
                  <a:pt x="641" y="1138"/>
                </a:lnTo>
                <a:lnTo>
                  <a:pt x="655" y="1107"/>
                </a:lnTo>
                <a:lnTo>
                  <a:pt x="659" y="1092"/>
                </a:lnTo>
                <a:lnTo>
                  <a:pt x="661" y="1082"/>
                </a:lnTo>
                <a:lnTo>
                  <a:pt x="661" y="1082"/>
                </a:lnTo>
                <a:lnTo>
                  <a:pt x="666" y="1046"/>
                </a:lnTo>
                <a:lnTo>
                  <a:pt x="675" y="986"/>
                </a:lnTo>
                <a:lnTo>
                  <a:pt x="692" y="896"/>
                </a:lnTo>
                <a:lnTo>
                  <a:pt x="692" y="896"/>
                </a:lnTo>
                <a:lnTo>
                  <a:pt x="696" y="881"/>
                </a:lnTo>
                <a:lnTo>
                  <a:pt x="703" y="866"/>
                </a:lnTo>
                <a:lnTo>
                  <a:pt x="706" y="849"/>
                </a:lnTo>
                <a:lnTo>
                  <a:pt x="708" y="841"/>
                </a:lnTo>
                <a:lnTo>
                  <a:pt x="708" y="834"/>
                </a:lnTo>
                <a:lnTo>
                  <a:pt x="708" y="834"/>
                </a:lnTo>
                <a:lnTo>
                  <a:pt x="706" y="826"/>
                </a:lnTo>
                <a:lnTo>
                  <a:pt x="705" y="817"/>
                </a:lnTo>
                <a:lnTo>
                  <a:pt x="700" y="799"/>
                </a:lnTo>
                <a:lnTo>
                  <a:pt x="692" y="777"/>
                </a:lnTo>
                <a:lnTo>
                  <a:pt x="692" y="777"/>
                </a:lnTo>
                <a:lnTo>
                  <a:pt x="687" y="773"/>
                </a:lnTo>
                <a:lnTo>
                  <a:pt x="677" y="765"/>
                </a:lnTo>
                <a:lnTo>
                  <a:pt x="661" y="756"/>
                </a:lnTo>
                <a:lnTo>
                  <a:pt x="661" y="678"/>
                </a:lnTo>
                <a:lnTo>
                  <a:pt x="749" y="502"/>
                </a:lnTo>
                <a:lnTo>
                  <a:pt x="775" y="383"/>
                </a:lnTo>
                <a:lnTo>
                  <a:pt x="775" y="383"/>
                </a:lnTo>
                <a:lnTo>
                  <a:pt x="766" y="376"/>
                </a:lnTo>
                <a:lnTo>
                  <a:pt x="755" y="369"/>
                </a:lnTo>
                <a:lnTo>
                  <a:pt x="744" y="363"/>
                </a:lnTo>
                <a:lnTo>
                  <a:pt x="744" y="363"/>
                </a:lnTo>
                <a:lnTo>
                  <a:pt x="732" y="355"/>
                </a:lnTo>
                <a:lnTo>
                  <a:pt x="723" y="347"/>
                </a:lnTo>
                <a:lnTo>
                  <a:pt x="713" y="337"/>
                </a:lnTo>
                <a:lnTo>
                  <a:pt x="734" y="321"/>
                </a:lnTo>
                <a:lnTo>
                  <a:pt x="734" y="321"/>
                </a:lnTo>
                <a:lnTo>
                  <a:pt x="737" y="320"/>
                </a:lnTo>
                <a:lnTo>
                  <a:pt x="741" y="319"/>
                </a:lnTo>
                <a:lnTo>
                  <a:pt x="744" y="316"/>
                </a:lnTo>
                <a:lnTo>
                  <a:pt x="744" y="316"/>
                </a:lnTo>
                <a:lnTo>
                  <a:pt x="745" y="308"/>
                </a:lnTo>
                <a:lnTo>
                  <a:pt x="748" y="295"/>
                </a:lnTo>
                <a:lnTo>
                  <a:pt x="749" y="280"/>
                </a:lnTo>
                <a:lnTo>
                  <a:pt x="749" y="280"/>
                </a:lnTo>
                <a:lnTo>
                  <a:pt x="761" y="280"/>
                </a:lnTo>
                <a:lnTo>
                  <a:pt x="770" y="278"/>
                </a:lnTo>
                <a:lnTo>
                  <a:pt x="774" y="277"/>
                </a:lnTo>
                <a:lnTo>
                  <a:pt x="775" y="275"/>
                </a:lnTo>
                <a:lnTo>
                  <a:pt x="775" y="275"/>
                </a:lnTo>
                <a:lnTo>
                  <a:pt x="775" y="269"/>
                </a:lnTo>
                <a:lnTo>
                  <a:pt x="775" y="264"/>
                </a:lnTo>
                <a:lnTo>
                  <a:pt x="774" y="256"/>
                </a:lnTo>
                <a:lnTo>
                  <a:pt x="775" y="244"/>
                </a:lnTo>
                <a:lnTo>
                  <a:pt x="775" y="244"/>
                </a:lnTo>
                <a:lnTo>
                  <a:pt x="776" y="237"/>
                </a:lnTo>
                <a:lnTo>
                  <a:pt x="779" y="232"/>
                </a:lnTo>
                <a:lnTo>
                  <a:pt x="783" y="228"/>
                </a:lnTo>
                <a:lnTo>
                  <a:pt x="785" y="225"/>
                </a:lnTo>
                <a:lnTo>
                  <a:pt x="792" y="220"/>
                </a:lnTo>
                <a:lnTo>
                  <a:pt x="794" y="216"/>
                </a:lnTo>
                <a:lnTo>
                  <a:pt x="795" y="212"/>
                </a:lnTo>
                <a:lnTo>
                  <a:pt x="795" y="212"/>
                </a:lnTo>
                <a:lnTo>
                  <a:pt x="806" y="171"/>
                </a:lnTo>
                <a:lnTo>
                  <a:pt x="832" y="145"/>
                </a:lnTo>
                <a:lnTo>
                  <a:pt x="832" y="93"/>
                </a:lnTo>
                <a:lnTo>
                  <a:pt x="832" y="93"/>
                </a:lnTo>
                <a:lnTo>
                  <a:pt x="801" y="68"/>
                </a:lnTo>
                <a:lnTo>
                  <a:pt x="801" y="68"/>
                </a:lnTo>
                <a:close/>
                <a:moveTo>
                  <a:pt x="625" y="332"/>
                </a:moveTo>
                <a:lnTo>
                  <a:pt x="666" y="342"/>
                </a:lnTo>
                <a:lnTo>
                  <a:pt x="677" y="476"/>
                </a:lnTo>
                <a:lnTo>
                  <a:pt x="610" y="575"/>
                </a:lnTo>
                <a:lnTo>
                  <a:pt x="604" y="440"/>
                </a:lnTo>
                <a:lnTo>
                  <a:pt x="604" y="440"/>
                </a:lnTo>
                <a:lnTo>
                  <a:pt x="606" y="398"/>
                </a:lnTo>
                <a:lnTo>
                  <a:pt x="606" y="368"/>
                </a:lnTo>
                <a:lnTo>
                  <a:pt x="606" y="357"/>
                </a:lnTo>
                <a:lnTo>
                  <a:pt x="604" y="352"/>
                </a:lnTo>
                <a:lnTo>
                  <a:pt x="604" y="352"/>
                </a:lnTo>
                <a:lnTo>
                  <a:pt x="604" y="350"/>
                </a:lnTo>
                <a:lnTo>
                  <a:pt x="607" y="347"/>
                </a:lnTo>
                <a:lnTo>
                  <a:pt x="613" y="341"/>
                </a:lnTo>
                <a:lnTo>
                  <a:pt x="625" y="332"/>
                </a:lnTo>
                <a:lnTo>
                  <a:pt x="625" y="332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75000"/>
                </a:schemeClr>
              </a:gs>
              <a:gs pos="100000">
                <a:srgbClr val="00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9444E479-9F65-E314-D86B-6012F0541835}"/>
              </a:ext>
            </a:extLst>
          </p:cNvPr>
          <p:cNvSpPr>
            <a:spLocks noEditPoints="1"/>
          </p:cNvSpPr>
          <p:nvPr/>
        </p:nvSpPr>
        <p:spPr bwMode="auto">
          <a:xfrm>
            <a:off x="7247051" y="3844926"/>
            <a:ext cx="1393825" cy="2306638"/>
          </a:xfrm>
          <a:custGeom>
            <a:avLst/>
            <a:gdLst>
              <a:gd name="T0" fmla="*/ 496 w 878"/>
              <a:gd name="T1" fmla="*/ 0 h 1453"/>
              <a:gd name="T2" fmla="*/ 449 w 878"/>
              <a:gd name="T3" fmla="*/ 21 h 1453"/>
              <a:gd name="T4" fmla="*/ 405 w 878"/>
              <a:gd name="T5" fmla="*/ 74 h 1453"/>
              <a:gd name="T6" fmla="*/ 395 w 878"/>
              <a:gd name="T7" fmla="*/ 95 h 1453"/>
              <a:gd name="T8" fmla="*/ 377 w 878"/>
              <a:gd name="T9" fmla="*/ 145 h 1453"/>
              <a:gd name="T10" fmla="*/ 359 w 878"/>
              <a:gd name="T11" fmla="*/ 148 h 1453"/>
              <a:gd name="T12" fmla="*/ 372 w 878"/>
              <a:gd name="T13" fmla="*/ 130 h 1453"/>
              <a:gd name="T14" fmla="*/ 360 w 878"/>
              <a:gd name="T15" fmla="*/ 117 h 1453"/>
              <a:gd name="T16" fmla="*/ 323 w 878"/>
              <a:gd name="T17" fmla="*/ 122 h 1453"/>
              <a:gd name="T18" fmla="*/ 315 w 878"/>
              <a:gd name="T19" fmla="*/ 136 h 1453"/>
              <a:gd name="T20" fmla="*/ 289 w 878"/>
              <a:gd name="T21" fmla="*/ 161 h 1453"/>
              <a:gd name="T22" fmla="*/ 294 w 878"/>
              <a:gd name="T23" fmla="*/ 233 h 1453"/>
              <a:gd name="T24" fmla="*/ 301 w 878"/>
              <a:gd name="T25" fmla="*/ 272 h 1453"/>
              <a:gd name="T26" fmla="*/ 341 w 878"/>
              <a:gd name="T27" fmla="*/ 434 h 1453"/>
              <a:gd name="T28" fmla="*/ 387 w 878"/>
              <a:gd name="T29" fmla="*/ 471 h 1453"/>
              <a:gd name="T30" fmla="*/ 501 w 878"/>
              <a:gd name="T31" fmla="*/ 431 h 1453"/>
              <a:gd name="T32" fmla="*/ 374 w 878"/>
              <a:gd name="T33" fmla="*/ 685 h 1453"/>
              <a:gd name="T34" fmla="*/ 301 w 878"/>
              <a:gd name="T35" fmla="*/ 724 h 1453"/>
              <a:gd name="T36" fmla="*/ 265 w 878"/>
              <a:gd name="T37" fmla="*/ 750 h 1453"/>
              <a:gd name="T38" fmla="*/ 200 w 878"/>
              <a:gd name="T39" fmla="*/ 729 h 1453"/>
              <a:gd name="T40" fmla="*/ 155 w 878"/>
              <a:gd name="T41" fmla="*/ 738 h 1453"/>
              <a:gd name="T42" fmla="*/ 121 w 878"/>
              <a:gd name="T43" fmla="*/ 755 h 1453"/>
              <a:gd name="T44" fmla="*/ 159 w 878"/>
              <a:gd name="T45" fmla="*/ 775 h 1453"/>
              <a:gd name="T46" fmla="*/ 178 w 878"/>
              <a:gd name="T47" fmla="*/ 791 h 1453"/>
              <a:gd name="T48" fmla="*/ 206 w 878"/>
              <a:gd name="T49" fmla="*/ 844 h 1453"/>
              <a:gd name="T50" fmla="*/ 152 w 878"/>
              <a:gd name="T51" fmla="*/ 887 h 1453"/>
              <a:gd name="T52" fmla="*/ 132 w 878"/>
              <a:gd name="T53" fmla="*/ 959 h 1453"/>
              <a:gd name="T54" fmla="*/ 164 w 878"/>
              <a:gd name="T55" fmla="*/ 1188 h 1453"/>
              <a:gd name="T56" fmla="*/ 166 w 878"/>
              <a:gd name="T57" fmla="*/ 1336 h 1453"/>
              <a:gd name="T58" fmla="*/ 119 w 878"/>
              <a:gd name="T59" fmla="*/ 1382 h 1453"/>
              <a:gd name="T60" fmla="*/ 28 w 878"/>
              <a:gd name="T61" fmla="*/ 1413 h 1453"/>
              <a:gd name="T62" fmla="*/ 1 w 878"/>
              <a:gd name="T63" fmla="*/ 1428 h 1453"/>
              <a:gd name="T64" fmla="*/ 48 w 878"/>
              <a:gd name="T65" fmla="*/ 1444 h 1453"/>
              <a:gd name="T66" fmla="*/ 155 w 878"/>
              <a:gd name="T67" fmla="*/ 1450 h 1453"/>
              <a:gd name="T68" fmla="*/ 232 w 878"/>
              <a:gd name="T69" fmla="*/ 1452 h 1453"/>
              <a:gd name="T70" fmla="*/ 271 w 878"/>
              <a:gd name="T71" fmla="*/ 1441 h 1453"/>
              <a:gd name="T72" fmla="*/ 263 w 878"/>
              <a:gd name="T73" fmla="*/ 1294 h 1453"/>
              <a:gd name="T74" fmla="*/ 285 w 878"/>
              <a:gd name="T75" fmla="*/ 1094 h 1453"/>
              <a:gd name="T76" fmla="*/ 314 w 878"/>
              <a:gd name="T77" fmla="*/ 1017 h 1453"/>
              <a:gd name="T78" fmla="*/ 475 w 878"/>
              <a:gd name="T79" fmla="*/ 963 h 1453"/>
              <a:gd name="T80" fmla="*/ 720 w 878"/>
              <a:gd name="T81" fmla="*/ 942 h 1453"/>
              <a:gd name="T82" fmla="*/ 795 w 878"/>
              <a:gd name="T83" fmla="*/ 911 h 1453"/>
              <a:gd name="T84" fmla="*/ 837 w 878"/>
              <a:gd name="T85" fmla="*/ 813 h 1453"/>
              <a:gd name="T86" fmla="*/ 863 w 878"/>
              <a:gd name="T87" fmla="*/ 656 h 1453"/>
              <a:gd name="T88" fmla="*/ 873 w 878"/>
              <a:gd name="T89" fmla="*/ 466 h 1453"/>
              <a:gd name="T90" fmla="*/ 816 w 878"/>
              <a:gd name="T91" fmla="*/ 295 h 1453"/>
              <a:gd name="T92" fmla="*/ 733 w 878"/>
              <a:gd name="T93" fmla="*/ 223 h 1453"/>
              <a:gd name="T94" fmla="*/ 677 w 878"/>
              <a:gd name="T95" fmla="*/ 157 h 1453"/>
              <a:gd name="T96" fmla="*/ 671 w 878"/>
              <a:gd name="T97" fmla="*/ 73 h 1453"/>
              <a:gd name="T98" fmla="*/ 625 w 878"/>
              <a:gd name="T99" fmla="*/ 37 h 1453"/>
              <a:gd name="T100" fmla="*/ 361 w 878"/>
              <a:gd name="T101" fmla="*/ 244 h 1453"/>
              <a:gd name="T102" fmla="*/ 387 w 878"/>
              <a:gd name="T103" fmla="*/ 182 h 1453"/>
              <a:gd name="T104" fmla="*/ 431 w 878"/>
              <a:gd name="T105" fmla="*/ 237 h 1453"/>
              <a:gd name="T106" fmla="*/ 431 w 878"/>
              <a:gd name="T107" fmla="*/ 266 h 1453"/>
              <a:gd name="T108" fmla="*/ 442 w 878"/>
              <a:gd name="T109" fmla="*/ 283 h 1453"/>
              <a:gd name="T110" fmla="*/ 407 w 878"/>
              <a:gd name="T111" fmla="*/ 356 h 1453"/>
              <a:gd name="T112" fmla="*/ 553 w 878"/>
              <a:gd name="T113" fmla="*/ 709 h 1453"/>
              <a:gd name="T114" fmla="*/ 522 w 878"/>
              <a:gd name="T115" fmla="*/ 720 h 1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78" h="1453">
                <a:moveTo>
                  <a:pt x="589" y="11"/>
                </a:moveTo>
                <a:lnTo>
                  <a:pt x="589" y="11"/>
                </a:lnTo>
                <a:lnTo>
                  <a:pt x="559" y="6"/>
                </a:lnTo>
                <a:lnTo>
                  <a:pt x="532" y="3"/>
                </a:lnTo>
                <a:lnTo>
                  <a:pt x="506" y="0"/>
                </a:lnTo>
                <a:lnTo>
                  <a:pt x="506" y="0"/>
                </a:lnTo>
                <a:lnTo>
                  <a:pt x="496" y="0"/>
                </a:lnTo>
                <a:lnTo>
                  <a:pt x="487" y="2"/>
                </a:lnTo>
                <a:lnTo>
                  <a:pt x="479" y="3"/>
                </a:lnTo>
                <a:lnTo>
                  <a:pt x="473" y="6"/>
                </a:lnTo>
                <a:lnTo>
                  <a:pt x="466" y="8"/>
                </a:lnTo>
                <a:lnTo>
                  <a:pt x="461" y="12"/>
                </a:lnTo>
                <a:lnTo>
                  <a:pt x="449" y="21"/>
                </a:lnTo>
                <a:lnTo>
                  <a:pt x="449" y="21"/>
                </a:lnTo>
                <a:lnTo>
                  <a:pt x="438" y="30"/>
                </a:lnTo>
                <a:lnTo>
                  <a:pt x="426" y="38"/>
                </a:lnTo>
                <a:lnTo>
                  <a:pt x="418" y="46"/>
                </a:lnTo>
                <a:lnTo>
                  <a:pt x="414" y="48"/>
                </a:lnTo>
                <a:lnTo>
                  <a:pt x="413" y="52"/>
                </a:lnTo>
                <a:lnTo>
                  <a:pt x="413" y="52"/>
                </a:lnTo>
                <a:lnTo>
                  <a:pt x="405" y="74"/>
                </a:lnTo>
                <a:lnTo>
                  <a:pt x="401" y="85"/>
                </a:lnTo>
                <a:lnTo>
                  <a:pt x="399" y="87"/>
                </a:lnTo>
                <a:lnTo>
                  <a:pt x="398" y="88"/>
                </a:lnTo>
                <a:lnTo>
                  <a:pt x="398" y="88"/>
                </a:lnTo>
                <a:lnTo>
                  <a:pt x="396" y="90"/>
                </a:lnTo>
                <a:lnTo>
                  <a:pt x="395" y="91"/>
                </a:lnTo>
                <a:lnTo>
                  <a:pt x="395" y="95"/>
                </a:lnTo>
                <a:lnTo>
                  <a:pt x="392" y="99"/>
                </a:lnTo>
                <a:lnTo>
                  <a:pt x="392" y="99"/>
                </a:lnTo>
                <a:lnTo>
                  <a:pt x="391" y="103"/>
                </a:lnTo>
                <a:lnTo>
                  <a:pt x="390" y="107"/>
                </a:lnTo>
                <a:lnTo>
                  <a:pt x="389" y="119"/>
                </a:lnTo>
                <a:lnTo>
                  <a:pt x="387" y="135"/>
                </a:lnTo>
                <a:lnTo>
                  <a:pt x="377" y="145"/>
                </a:lnTo>
                <a:lnTo>
                  <a:pt x="377" y="145"/>
                </a:lnTo>
                <a:lnTo>
                  <a:pt x="369" y="149"/>
                </a:lnTo>
                <a:lnTo>
                  <a:pt x="364" y="151"/>
                </a:lnTo>
                <a:lnTo>
                  <a:pt x="361" y="151"/>
                </a:lnTo>
                <a:lnTo>
                  <a:pt x="361" y="151"/>
                </a:lnTo>
                <a:lnTo>
                  <a:pt x="360" y="149"/>
                </a:lnTo>
                <a:lnTo>
                  <a:pt x="359" y="148"/>
                </a:lnTo>
                <a:lnTo>
                  <a:pt x="361" y="140"/>
                </a:lnTo>
                <a:lnTo>
                  <a:pt x="361" y="140"/>
                </a:lnTo>
                <a:lnTo>
                  <a:pt x="363" y="138"/>
                </a:lnTo>
                <a:lnTo>
                  <a:pt x="365" y="135"/>
                </a:lnTo>
                <a:lnTo>
                  <a:pt x="369" y="132"/>
                </a:lnTo>
                <a:lnTo>
                  <a:pt x="372" y="131"/>
                </a:lnTo>
                <a:lnTo>
                  <a:pt x="372" y="130"/>
                </a:lnTo>
                <a:lnTo>
                  <a:pt x="373" y="127"/>
                </a:lnTo>
                <a:lnTo>
                  <a:pt x="372" y="125"/>
                </a:lnTo>
                <a:lnTo>
                  <a:pt x="372" y="125"/>
                </a:lnTo>
                <a:lnTo>
                  <a:pt x="370" y="121"/>
                </a:lnTo>
                <a:lnTo>
                  <a:pt x="368" y="119"/>
                </a:lnTo>
                <a:lnTo>
                  <a:pt x="364" y="117"/>
                </a:lnTo>
                <a:lnTo>
                  <a:pt x="360" y="117"/>
                </a:lnTo>
                <a:lnTo>
                  <a:pt x="341" y="114"/>
                </a:lnTo>
                <a:lnTo>
                  <a:pt x="341" y="114"/>
                </a:lnTo>
                <a:lnTo>
                  <a:pt x="336" y="114"/>
                </a:lnTo>
                <a:lnTo>
                  <a:pt x="332" y="114"/>
                </a:lnTo>
                <a:lnTo>
                  <a:pt x="329" y="116"/>
                </a:lnTo>
                <a:lnTo>
                  <a:pt x="327" y="118"/>
                </a:lnTo>
                <a:lnTo>
                  <a:pt x="323" y="122"/>
                </a:lnTo>
                <a:lnTo>
                  <a:pt x="320" y="125"/>
                </a:lnTo>
                <a:lnTo>
                  <a:pt x="320" y="125"/>
                </a:lnTo>
                <a:lnTo>
                  <a:pt x="320" y="126"/>
                </a:lnTo>
                <a:lnTo>
                  <a:pt x="320" y="129"/>
                </a:lnTo>
                <a:lnTo>
                  <a:pt x="319" y="131"/>
                </a:lnTo>
                <a:lnTo>
                  <a:pt x="318" y="134"/>
                </a:lnTo>
                <a:lnTo>
                  <a:pt x="315" y="136"/>
                </a:lnTo>
                <a:lnTo>
                  <a:pt x="310" y="140"/>
                </a:lnTo>
                <a:lnTo>
                  <a:pt x="310" y="140"/>
                </a:lnTo>
                <a:lnTo>
                  <a:pt x="301" y="147"/>
                </a:lnTo>
                <a:lnTo>
                  <a:pt x="294" y="152"/>
                </a:lnTo>
                <a:lnTo>
                  <a:pt x="290" y="156"/>
                </a:lnTo>
                <a:lnTo>
                  <a:pt x="289" y="161"/>
                </a:lnTo>
                <a:lnTo>
                  <a:pt x="289" y="161"/>
                </a:lnTo>
                <a:lnTo>
                  <a:pt x="287" y="188"/>
                </a:lnTo>
                <a:lnTo>
                  <a:pt x="284" y="213"/>
                </a:lnTo>
                <a:lnTo>
                  <a:pt x="284" y="213"/>
                </a:lnTo>
                <a:lnTo>
                  <a:pt x="285" y="217"/>
                </a:lnTo>
                <a:lnTo>
                  <a:pt x="289" y="222"/>
                </a:lnTo>
                <a:lnTo>
                  <a:pt x="293" y="228"/>
                </a:lnTo>
                <a:lnTo>
                  <a:pt x="294" y="233"/>
                </a:lnTo>
                <a:lnTo>
                  <a:pt x="294" y="233"/>
                </a:lnTo>
                <a:lnTo>
                  <a:pt x="296" y="237"/>
                </a:lnTo>
                <a:lnTo>
                  <a:pt x="297" y="241"/>
                </a:lnTo>
                <a:lnTo>
                  <a:pt x="298" y="249"/>
                </a:lnTo>
                <a:lnTo>
                  <a:pt x="299" y="259"/>
                </a:lnTo>
                <a:lnTo>
                  <a:pt x="299" y="259"/>
                </a:lnTo>
                <a:lnTo>
                  <a:pt x="301" y="272"/>
                </a:lnTo>
                <a:lnTo>
                  <a:pt x="306" y="293"/>
                </a:lnTo>
                <a:lnTo>
                  <a:pt x="320" y="350"/>
                </a:lnTo>
                <a:lnTo>
                  <a:pt x="334" y="404"/>
                </a:lnTo>
                <a:lnTo>
                  <a:pt x="339" y="422"/>
                </a:lnTo>
                <a:lnTo>
                  <a:pt x="341" y="430"/>
                </a:lnTo>
                <a:lnTo>
                  <a:pt x="341" y="430"/>
                </a:lnTo>
                <a:lnTo>
                  <a:pt x="341" y="434"/>
                </a:lnTo>
                <a:lnTo>
                  <a:pt x="343" y="439"/>
                </a:lnTo>
                <a:lnTo>
                  <a:pt x="349" y="446"/>
                </a:lnTo>
                <a:lnTo>
                  <a:pt x="355" y="453"/>
                </a:lnTo>
                <a:lnTo>
                  <a:pt x="363" y="461"/>
                </a:lnTo>
                <a:lnTo>
                  <a:pt x="370" y="466"/>
                </a:lnTo>
                <a:lnTo>
                  <a:pt x="381" y="470"/>
                </a:lnTo>
                <a:lnTo>
                  <a:pt x="387" y="471"/>
                </a:lnTo>
                <a:lnTo>
                  <a:pt x="392" y="471"/>
                </a:lnTo>
                <a:lnTo>
                  <a:pt x="392" y="471"/>
                </a:lnTo>
                <a:lnTo>
                  <a:pt x="407" y="469"/>
                </a:lnTo>
                <a:lnTo>
                  <a:pt x="425" y="464"/>
                </a:lnTo>
                <a:lnTo>
                  <a:pt x="445" y="456"/>
                </a:lnTo>
                <a:lnTo>
                  <a:pt x="466" y="447"/>
                </a:lnTo>
                <a:lnTo>
                  <a:pt x="501" y="431"/>
                </a:lnTo>
                <a:lnTo>
                  <a:pt x="516" y="425"/>
                </a:lnTo>
                <a:lnTo>
                  <a:pt x="527" y="590"/>
                </a:lnTo>
                <a:lnTo>
                  <a:pt x="527" y="590"/>
                </a:lnTo>
                <a:lnTo>
                  <a:pt x="505" y="605"/>
                </a:lnTo>
                <a:lnTo>
                  <a:pt x="456" y="637"/>
                </a:lnTo>
                <a:lnTo>
                  <a:pt x="399" y="672"/>
                </a:lnTo>
                <a:lnTo>
                  <a:pt x="374" y="685"/>
                </a:lnTo>
                <a:lnTo>
                  <a:pt x="356" y="694"/>
                </a:lnTo>
                <a:lnTo>
                  <a:pt x="356" y="694"/>
                </a:lnTo>
                <a:lnTo>
                  <a:pt x="334" y="703"/>
                </a:lnTo>
                <a:lnTo>
                  <a:pt x="320" y="709"/>
                </a:lnTo>
                <a:lnTo>
                  <a:pt x="305" y="720"/>
                </a:lnTo>
                <a:lnTo>
                  <a:pt x="305" y="720"/>
                </a:lnTo>
                <a:lnTo>
                  <a:pt x="301" y="724"/>
                </a:lnTo>
                <a:lnTo>
                  <a:pt x="296" y="728"/>
                </a:lnTo>
                <a:lnTo>
                  <a:pt x="287" y="738"/>
                </a:lnTo>
                <a:lnTo>
                  <a:pt x="278" y="747"/>
                </a:lnTo>
                <a:lnTo>
                  <a:pt x="272" y="750"/>
                </a:lnTo>
                <a:lnTo>
                  <a:pt x="268" y="751"/>
                </a:lnTo>
                <a:lnTo>
                  <a:pt x="268" y="751"/>
                </a:lnTo>
                <a:lnTo>
                  <a:pt x="265" y="750"/>
                </a:lnTo>
                <a:lnTo>
                  <a:pt x="258" y="747"/>
                </a:lnTo>
                <a:lnTo>
                  <a:pt x="247" y="741"/>
                </a:lnTo>
                <a:lnTo>
                  <a:pt x="235" y="734"/>
                </a:lnTo>
                <a:lnTo>
                  <a:pt x="227" y="730"/>
                </a:lnTo>
                <a:lnTo>
                  <a:pt x="227" y="730"/>
                </a:lnTo>
                <a:lnTo>
                  <a:pt x="210" y="729"/>
                </a:lnTo>
                <a:lnTo>
                  <a:pt x="200" y="729"/>
                </a:lnTo>
                <a:lnTo>
                  <a:pt x="191" y="730"/>
                </a:lnTo>
                <a:lnTo>
                  <a:pt x="191" y="730"/>
                </a:lnTo>
                <a:lnTo>
                  <a:pt x="178" y="733"/>
                </a:lnTo>
                <a:lnTo>
                  <a:pt x="172" y="733"/>
                </a:lnTo>
                <a:lnTo>
                  <a:pt x="165" y="735"/>
                </a:lnTo>
                <a:lnTo>
                  <a:pt x="165" y="735"/>
                </a:lnTo>
                <a:lnTo>
                  <a:pt x="155" y="738"/>
                </a:lnTo>
                <a:lnTo>
                  <a:pt x="143" y="741"/>
                </a:lnTo>
                <a:lnTo>
                  <a:pt x="134" y="743"/>
                </a:lnTo>
                <a:lnTo>
                  <a:pt x="130" y="744"/>
                </a:lnTo>
                <a:lnTo>
                  <a:pt x="129" y="746"/>
                </a:lnTo>
                <a:lnTo>
                  <a:pt x="129" y="746"/>
                </a:lnTo>
                <a:lnTo>
                  <a:pt x="126" y="750"/>
                </a:lnTo>
                <a:lnTo>
                  <a:pt x="121" y="755"/>
                </a:lnTo>
                <a:lnTo>
                  <a:pt x="121" y="759"/>
                </a:lnTo>
                <a:lnTo>
                  <a:pt x="121" y="761"/>
                </a:lnTo>
                <a:lnTo>
                  <a:pt x="124" y="764"/>
                </a:lnTo>
                <a:lnTo>
                  <a:pt x="129" y="766"/>
                </a:lnTo>
                <a:lnTo>
                  <a:pt x="129" y="766"/>
                </a:lnTo>
                <a:lnTo>
                  <a:pt x="152" y="773"/>
                </a:lnTo>
                <a:lnTo>
                  <a:pt x="159" y="775"/>
                </a:lnTo>
                <a:lnTo>
                  <a:pt x="160" y="777"/>
                </a:lnTo>
                <a:lnTo>
                  <a:pt x="160" y="777"/>
                </a:lnTo>
                <a:lnTo>
                  <a:pt x="160" y="777"/>
                </a:lnTo>
                <a:lnTo>
                  <a:pt x="160" y="778"/>
                </a:lnTo>
                <a:lnTo>
                  <a:pt x="161" y="779"/>
                </a:lnTo>
                <a:lnTo>
                  <a:pt x="169" y="785"/>
                </a:lnTo>
                <a:lnTo>
                  <a:pt x="178" y="791"/>
                </a:lnTo>
                <a:lnTo>
                  <a:pt x="186" y="797"/>
                </a:lnTo>
                <a:lnTo>
                  <a:pt x="186" y="797"/>
                </a:lnTo>
                <a:lnTo>
                  <a:pt x="194" y="804"/>
                </a:lnTo>
                <a:lnTo>
                  <a:pt x="203" y="812"/>
                </a:lnTo>
                <a:lnTo>
                  <a:pt x="212" y="818"/>
                </a:lnTo>
                <a:lnTo>
                  <a:pt x="212" y="834"/>
                </a:lnTo>
                <a:lnTo>
                  <a:pt x="206" y="844"/>
                </a:lnTo>
                <a:lnTo>
                  <a:pt x="206" y="844"/>
                </a:lnTo>
                <a:lnTo>
                  <a:pt x="199" y="848"/>
                </a:lnTo>
                <a:lnTo>
                  <a:pt x="191" y="852"/>
                </a:lnTo>
                <a:lnTo>
                  <a:pt x="182" y="857"/>
                </a:lnTo>
                <a:lnTo>
                  <a:pt x="170" y="865"/>
                </a:lnTo>
                <a:lnTo>
                  <a:pt x="161" y="875"/>
                </a:lnTo>
                <a:lnTo>
                  <a:pt x="152" y="887"/>
                </a:lnTo>
                <a:lnTo>
                  <a:pt x="148" y="893"/>
                </a:lnTo>
                <a:lnTo>
                  <a:pt x="144" y="901"/>
                </a:lnTo>
                <a:lnTo>
                  <a:pt x="144" y="901"/>
                </a:lnTo>
                <a:lnTo>
                  <a:pt x="139" y="917"/>
                </a:lnTo>
                <a:lnTo>
                  <a:pt x="135" y="931"/>
                </a:lnTo>
                <a:lnTo>
                  <a:pt x="133" y="946"/>
                </a:lnTo>
                <a:lnTo>
                  <a:pt x="132" y="959"/>
                </a:lnTo>
                <a:lnTo>
                  <a:pt x="130" y="981"/>
                </a:lnTo>
                <a:lnTo>
                  <a:pt x="129" y="994"/>
                </a:lnTo>
                <a:lnTo>
                  <a:pt x="129" y="994"/>
                </a:lnTo>
                <a:lnTo>
                  <a:pt x="130" y="1008"/>
                </a:lnTo>
                <a:lnTo>
                  <a:pt x="137" y="1039"/>
                </a:lnTo>
                <a:lnTo>
                  <a:pt x="155" y="1135"/>
                </a:lnTo>
                <a:lnTo>
                  <a:pt x="164" y="1188"/>
                </a:lnTo>
                <a:lnTo>
                  <a:pt x="172" y="1237"/>
                </a:lnTo>
                <a:lnTo>
                  <a:pt x="175" y="1278"/>
                </a:lnTo>
                <a:lnTo>
                  <a:pt x="177" y="1293"/>
                </a:lnTo>
                <a:lnTo>
                  <a:pt x="175" y="1305"/>
                </a:lnTo>
                <a:lnTo>
                  <a:pt x="175" y="1305"/>
                </a:lnTo>
                <a:lnTo>
                  <a:pt x="172" y="1321"/>
                </a:lnTo>
                <a:lnTo>
                  <a:pt x="166" y="1336"/>
                </a:lnTo>
                <a:lnTo>
                  <a:pt x="160" y="1349"/>
                </a:lnTo>
                <a:lnTo>
                  <a:pt x="152" y="1359"/>
                </a:lnTo>
                <a:lnTo>
                  <a:pt x="144" y="1368"/>
                </a:lnTo>
                <a:lnTo>
                  <a:pt x="135" y="1375"/>
                </a:lnTo>
                <a:lnTo>
                  <a:pt x="128" y="1380"/>
                </a:lnTo>
                <a:lnTo>
                  <a:pt x="119" y="1382"/>
                </a:lnTo>
                <a:lnTo>
                  <a:pt x="119" y="1382"/>
                </a:lnTo>
                <a:lnTo>
                  <a:pt x="98" y="1390"/>
                </a:lnTo>
                <a:lnTo>
                  <a:pt x="72" y="1400"/>
                </a:lnTo>
                <a:lnTo>
                  <a:pt x="49" y="1409"/>
                </a:lnTo>
                <a:lnTo>
                  <a:pt x="40" y="1412"/>
                </a:lnTo>
                <a:lnTo>
                  <a:pt x="36" y="1413"/>
                </a:lnTo>
                <a:lnTo>
                  <a:pt x="36" y="1413"/>
                </a:lnTo>
                <a:lnTo>
                  <a:pt x="28" y="1413"/>
                </a:lnTo>
                <a:lnTo>
                  <a:pt x="15" y="1415"/>
                </a:lnTo>
                <a:lnTo>
                  <a:pt x="10" y="1416"/>
                </a:lnTo>
                <a:lnTo>
                  <a:pt x="5" y="1417"/>
                </a:lnTo>
                <a:lnTo>
                  <a:pt x="1" y="1420"/>
                </a:lnTo>
                <a:lnTo>
                  <a:pt x="0" y="1424"/>
                </a:lnTo>
                <a:lnTo>
                  <a:pt x="0" y="1424"/>
                </a:lnTo>
                <a:lnTo>
                  <a:pt x="1" y="1428"/>
                </a:lnTo>
                <a:lnTo>
                  <a:pt x="2" y="1431"/>
                </a:lnTo>
                <a:lnTo>
                  <a:pt x="10" y="1438"/>
                </a:lnTo>
                <a:lnTo>
                  <a:pt x="19" y="1442"/>
                </a:lnTo>
                <a:lnTo>
                  <a:pt x="26" y="1444"/>
                </a:lnTo>
                <a:lnTo>
                  <a:pt x="26" y="1444"/>
                </a:lnTo>
                <a:lnTo>
                  <a:pt x="35" y="1444"/>
                </a:lnTo>
                <a:lnTo>
                  <a:pt x="48" y="1444"/>
                </a:lnTo>
                <a:lnTo>
                  <a:pt x="72" y="1444"/>
                </a:lnTo>
                <a:lnTo>
                  <a:pt x="72" y="1444"/>
                </a:lnTo>
                <a:lnTo>
                  <a:pt x="85" y="1446"/>
                </a:lnTo>
                <a:lnTo>
                  <a:pt x="107" y="1448"/>
                </a:lnTo>
                <a:lnTo>
                  <a:pt x="133" y="1451"/>
                </a:lnTo>
                <a:lnTo>
                  <a:pt x="144" y="1451"/>
                </a:lnTo>
                <a:lnTo>
                  <a:pt x="155" y="1450"/>
                </a:lnTo>
                <a:lnTo>
                  <a:pt x="155" y="1450"/>
                </a:lnTo>
                <a:lnTo>
                  <a:pt x="165" y="1448"/>
                </a:lnTo>
                <a:lnTo>
                  <a:pt x="175" y="1450"/>
                </a:lnTo>
                <a:lnTo>
                  <a:pt x="199" y="1452"/>
                </a:lnTo>
                <a:lnTo>
                  <a:pt x="210" y="1453"/>
                </a:lnTo>
                <a:lnTo>
                  <a:pt x="221" y="1453"/>
                </a:lnTo>
                <a:lnTo>
                  <a:pt x="232" y="1452"/>
                </a:lnTo>
                <a:lnTo>
                  <a:pt x="243" y="1450"/>
                </a:lnTo>
                <a:lnTo>
                  <a:pt x="243" y="1450"/>
                </a:lnTo>
                <a:lnTo>
                  <a:pt x="252" y="1447"/>
                </a:lnTo>
                <a:lnTo>
                  <a:pt x="259" y="1446"/>
                </a:lnTo>
                <a:lnTo>
                  <a:pt x="265" y="1444"/>
                </a:lnTo>
                <a:lnTo>
                  <a:pt x="268" y="1443"/>
                </a:lnTo>
                <a:lnTo>
                  <a:pt x="271" y="1441"/>
                </a:lnTo>
                <a:lnTo>
                  <a:pt x="272" y="1437"/>
                </a:lnTo>
                <a:lnTo>
                  <a:pt x="274" y="1429"/>
                </a:lnTo>
                <a:lnTo>
                  <a:pt x="274" y="1419"/>
                </a:lnTo>
                <a:lnTo>
                  <a:pt x="274" y="1419"/>
                </a:lnTo>
                <a:lnTo>
                  <a:pt x="272" y="1391"/>
                </a:lnTo>
                <a:lnTo>
                  <a:pt x="271" y="1362"/>
                </a:lnTo>
                <a:lnTo>
                  <a:pt x="263" y="1294"/>
                </a:lnTo>
                <a:lnTo>
                  <a:pt x="263" y="1294"/>
                </a:lnTo>
                <a:lnTo>
                  <a:pt x="263" y="1284"/>
                </a:lnTo>
                <a:lnTo>
                  <a:pt x="263" y="1268"/>
                </a:lnTo>
                <a:lnTo>
                  <a:pt x="266" y="1231"/>
                </a:lnTo>
                <a:lnTo>
                  <a:pt x="271" y="1186"/>
                </a:lnTo>
                <a:lnTo>
                  <a:pt x="278" y="1139"/>
                </a:lnTo>
                <a:lnTo>
                  <a:pt x="285" y="1094"/>
                </a:lnTo>
                <a:lnTo>
                  <a:pt x="293" y="1055"/>
                </a:lnTo>
                <a:lnTo>
                  <a:pt x="299" y="1029"/>
                </a:lnTo>
                <a:lnTo>
                  <a:pt x="302" y="1023"/>
                </a:lnTo>
                <a:lnTo>
                  <a:pt x="303" y="1020"/>
                </a:lnTo>
                <a:lnTo>
                  <a:pt x="305" y="1020"/>
                </a:lnTo>
                <a:lnTo>
                  <a:pt x="305" y="1020"/>
                </a:lnTo>
                <a:lnTo>
                  <a:pt x="314" y="1017"/>
                </a:lnTo>
                <a:lnTo>
                  <a:pt x="332" y="1012"/>
                </a:lnTo>
                <a:lnTo>
                  <a:pt x="385" y="992"/>
                </a:lnTo>
                <a:lnTo>
                  <a:pt x="439" y="972"/>
                </a:lnTo>
                <a:lnTo>
                  <a:pt x="461" y="966"/>
                </a:lnTo>
                <a:lnTo>
                  <a:pt x="469" y="964"/>
                </a:lnTo>
                <a:lnTo>
                  <a:pt x="475" y="963"/>
                </a:lnTo>
                <a:lnTo>
                  <a:pt x="475" y="963"/>
                </a:lnTo>
                <a:lnTo>
                  <a:pt x="511" y="962"/>
                </a:lnTo>
                <a:lnTo>
                  <a:pt x="567" y="959"/>
                </a:lnTo>
                <a:lnTo>
                  <a:pt x="629" y="954"/>
                </a:lnTo>
                <a:lnTo>
                  <a:pt x="657" y="951"/>
                </a:lnTo>
                <a:lnTo>
                  <a:pt x="682" y="948"/>
                </a:lnTo>
                <a:lnTo>
                  <a:pt x="682" y="948"/>
                </a:lnTo>
                <a:lnTo>
                  <a:pt x="720" y="942"/>
                </a:lnTo>
                <a:lnTo>
                  <a:pt x="737" y="940"/>
                </a:lnTo>
                <a:lnTo>
                  <a:pt x="751" y="937"/>
                </a:lnTo>
                <a:lnTo>
                  <a:pt x="764" y="935"/>
                </a:lnTo>
                <a:lnTo>
                  <a:pt x="776" y="929"/>
                </a:lnTo>
                <a:lnTo>
                  <a:pt x="786" y="922"/>
                </a:lnTo>
                <a:lnTo>
                  <a:pt x="795" y="911"/>
                </a:lnTo>
                <a:lnTo>
                  <a:pt x="795" y="911"/>
                </a:lnTo>
                <a:lnTo>
                  <a:pt x="812" y="888"/>
                </a:lnTo>
                <a:lnTo>
                  <a:pt x="819" y="878"/>
                </a:lnTo>
                <a:lnTo>
                  <a:pt x="824" y="866"/>
                </a:lnTo>
                <a:lnTo>
                  <a:pt x="829" y="853"/>
                </a:lnTo>
                <a:lnTo>
                  <a:pt x="833" y="841"/>
                </a:lnTo>
                <a:lnTo>
                  <a:pt x="835" y="827"/>
                </a:lnTo>
                <a:lnTo>
                  <a:pt x="837" y="813"/>
                </a:lnTo>
                <a:lnTo>
                  <a:pt x="837" y="813"/>
                </a:lnTo>
                <a:lnTo>
                  <a:pt x="839" y="783"/>
                </a:lnTo>
                <a:lnTo>
                  <a:pt x="843" y="756"/>
                </a:lnTo>
                <a:lnTo>
                  <a:pt x="847" y="730"/>
                </a:lnTo>
                <a:lnTo>
                  <a:pt x="847" y="730"/>
                </a:lnTo>
                <a:lnTo>
                  <a:pt x="852" y="708"/>
                </a:lnTo>
                <a:lnTo>
                  <a:pt x="863" y="656"/>
                </a:lnTo>
                <a:lnTo>
                  <a:pt x="868" y="624"/>
                </a:lnTo>
                <a:lnTo>
                  <a:pt x="873" y="590"/>
                </a:lnTo>
                <a:lnTo>
                  <a:pt x="877" y="558"/>
                </a:lnTo>
                <a:lnTo>
                  <a:pt x="878" y="528"/>
                </a:lnTo>
                <a:lnTo>
                  <a:pt x="878" y="528"/>
                </a:lnTo>
                <a:lnTo>
                  <a:pt x="877" y="499"/>
                </a:lnTo>
                <a:lnTo>
                  <a:pt x="873" y="466"/>
                </a:lnTo>
                <a:lnTo>
                  <a:pt x="866" y="433"/>
                </a:lnTo>
                <a:lnTo>
                  <a:pt x="859" y="398"/>
                </a:lnTo>
                <a:lnTo>
                  <a:pt x="848" y="365"/>
                </a:lnTo>
                <a:lnTo>
                  <a:pt x="838" y="337"/>
                </a:lnTo>
                <a:lnTo>
                  <a:pt x="826" y="312"/>
                </a:lnTo>
                <a:lnTo>
                  <a:pt x="821" y="303"/>
                </a:lnTo>
                <a:lnTo>
                  <a:pt x="816" y="295"/>
                </a:lnTo>
                <a:lnTo>
                  <a:pt x="816" y="295"/>
                </a:lnTo>
                <a:lnTo>
                  <a:pt x="806" y="283"/>
                </a:lnTo>
                <a:lnTo>
                  <a:pt x="794" y="271"/>
                </a:lnTo>
                <a:lnTo>
                  <a:pt x="782" y="259"/>
                </a:lnTo>
                <a:lnTo>
                  <a:pt x="771" y="249"/>
                </a:lnTo>
                <a:lnTo>
                  <a:pt x="750" y="233"/>
                </a:lnTo>
                <a:lnTo>
                  <a:pt x="733" y="223"/>
                </a:lnTo>
                <a:lnTo>
                  <a:pt x="733" y="223"/>
                </a:lnTo>
                <a:lnTo>
                  <a:pt x="726" y="218"/>
                </a:lnTo>
                <a:lnTo>
                  <a:pt x="717" y="211"/>
                </a:lnTo>
                <a:lnTo>
                  <a:pt x="700" y="196"/>
                </a:lnTo>
                <a:lnTo>
                  <a:pt x="682" y="176"/>
                </a:lnTo>
                <a:lnTo>
                  <a:pt x="682" y="176"/>
                </a:lnTo>
                <a:lnTo>
                  <a:pt x="677" y="157"/>
                </a:lnTo>
                <a:lnTo>
                  <a:pt x="674" y="140"/>
                </a:lnTo>
                <a:lnTo>
                  <a:pt x="671" y="125"/>
                </a:lnTo>
                <a:lnTo>
                  <a:pt x="671" y="125"/>
                </a:lnTo>
                <a:lnTo>
                  <a:pt x="671" y="110"/>
                </a:lnTo>
                <a:lnTo>
                  <a:pt x="671" y="94"/>
                </a:lnTo>
                <a:lnTo>
                  <a:pt x="671" y="81"/>
                </a:lnTo>
                <a:lnTo>
                  <a:pt x="671" y="73"/>
                </a:lnTo>
                <a:lnTo>
                  <a:pt x="671" y="73"/>
                </a:lnTo>
                <a:lnTo>
                  <a:pt x="669" y="70"/>
                </a:lnTo>
                <a:lnTo>
                  <a:pt x="664" y="66"/>
                </a:lnTo>
                <a:lnTo>
                  <a:pt x="647" y="55"/>
                </a:lnTo>
                <a:lnTo>
                  <a:pt x="631" y="43"/>
                </a:lnTo>
                <a:lnTo>
                  <a:pt x="626" y="39"/>
                </a:lnTo>
                <a:lnTo>
                  <a:pt x="625" y="37"/>
                </a:lnTo>
                <a:lnTo>
                  <a:pt x="625" y="37"/>
                </a:lnTo>
                <a:lnTo>
                  <a:pt x="624" y="35"/>
                </a:lnTo>
                <a:lnTo>
                  <a:pt x="620" y="32"/>
                </a:lnTo>
                <a:lnTo>
                  <a:pt x="607" y="22"/>
                </a:lnTo>
                <a:lnTo>
                  <a:pt x="589" y="11"/>
                </a:lnTo>
                <a:lnTo>
                  <a:pt x="589" y="11"/>
                </a:lnTo>
                <a:close/>
                <a:moveTo>
                  <a:pt x="361" y="244"/>
                </a:moveTo>
                <a:lnTo>
                  <a:pt x="361" y="244"/>
                </a:lnTo>
                <a:lnTo>
                  <a:pt x="365" y="239"/>
                </a:lnTo>
                <a:lnTo>
                  <a:pt x="370" y="227"/>
                </a:lnTo>
                <a:lnTo>
                  <a:pt x="382" y="202"/>
                </a:lnTo>
                <a:lnTo>
                  <a:pt x="382" y="202"/>
                </a:lnTo>
                <a:lnTo>
                  <a:pt x="385" y="192"/>
                </a:lnTo>
                <a:lnTo>
                  <a:pt x="387" y="182"/>
                </a:lnTo>
                <a:lnTo>
                  <a:pt x="387" y="171"/>
                </a:lnTo>
                <a:lnTo>
                  <a:pt x="387" y="171"/>
                </a:lnTo>
                <a:lnTo>
                  <a:pt x="395" y="184"/>
                </a:lnTo>
                <a:lnTo>
                  <a:pt x="418" y="218"/>
                </a:lnTo>
                <a:lnTo>
                  <a:pt x="418" y="218"/>
                </a:lnTo>
                <a:lnTo>
                  <a:pt x="431" y="235"/>
                </a:lnTo>
                <a:lnTo>
                  <a:pt x="431" y="237"/>
                </a:lnTo>
                <a:lnTo>
                  <a:pt x="434" y="244"/>
                </a:lnTo>
                <a:lnTo>
                  <a:pt x="434" y="244"/>
                </a:lnTo>
                <a:lnTo>
                  <a:pt x="435" y="249"/>
                </a:lnTo>
                <a:lnTo>
                  <a:pt x="436" y="253"/>
                </a:lnTo>
                <a:lnTo>
                  <a:pt x="435" y="257"/>
                </a:lnTo>
                <a:lnTo>
                  <a:pt x="434" y="259"/>
                </a:lnTo>
                <a:lnTo>
                  <a:pt x="431" y="266"/>
                </a:lnTo>
                <a:lnTo>
                  <a:pt x="430" y="270"/>
                </a:lnTo>
                <a:lnTo>
                  <a:pt x="429" y="275"/>
                </a:lnTo>
                <a:lnTo>
                  <a:pt x="429" y="275"/>
                </a:lnTo>
                <a:lnTo>
                  <a:pt x="430" y="280"/>
                </a:lnTo>
                <a:lnTo>
                  <a:pt x="432" y="283"/>
                </a:lnTo>
                <a:lnTo>
                  <a:pt x="436" y="284"/>
                </a:lnTo>
                <a:lnTo>
                  <a:pt x="442" y="283"/>
                </a:lnTo>
                <a:lnTo>
                  <a:pt x="451" y="281"/>
                </a:lnTo>
                <a:lnTo>
                  <a:pt x="454" y="280"/>
                </a:lnTo>
                <a:lnTo>
                  <a:pt x="496" y="306"/>
                </a:lnTo>
                <a:lnTo>
                  <a:pt x="496" y="306"/>
                </a:lnTo>
                <a:lnTo>
                  <a:pt x="408" y="363"/>
                </a:lnTo>
                <a:lnTo>
                  <a:pt x="408" y="363"/>
                </a:lnTo>
                <a:lnTo>
                  <a:pt x="407" y="356"/>
                </a:lnTo>
                <a:lnTo>
                  <a:pt x="401" y="343"/>
                </a:lnTo>
                <a:lnTo>
                  <a:pt x="385" y="302"/>
                </a:lnTo>
                <a:lnTo>
                  <a:pt x="368" y="262"/>
                </a:lnTo>
                <a:lnTo>
                  <a:pt x="363" y="249"/>
                </a:lnTo>
                <a:lnTo>
                  <a:pt x="361" y="244"/>
                </a:lnTo>
                <a:lnTo>
                  <a:pt x="361" y="244"/>
                </a:lnTo>
                <a:close/>
                <a:moveTo>
                  <a:pt x="553" y="709"/>
                </a:moveTo>
                <a:lnTo>
                  <a:pt x="553" y="746"/>
                </a:lnTo>
                <a:lnTo>
                  <a:pt x="449" y="741"/>
                </a:lnTo>
                <a:lnTo>
                  <a:pt x="449" y="741"/>
                </a:lnTo>
                <a:lnTo>
                  <a:pt x="483" y="733"/>
                </a:lnTo>
                <a:lnTo>
                  <a:pt x="507" y="726"/>
                </a:lnTo>
                <a:lnTo>
                  <a:pt x="516" y="722"/>
                </a:lnTo>
                <a:lnTo>
                  <a:pt x="522" y="720"/>
                </a:lnTo>
                <a:lnTo>
                  <a:pt x="522" y="720"/>
                </a:lnTo>
                <a:lnTo>
                  <a:pt x="529" y="715"/>
                </a:lnTo>
                <a:lnTo>
                  <a:pt x="540" y="709"/>
                </a:lnTo>
                <a:lnTo>
                  <a:pt x="553" y="704"/>
                </a:lnTo>
                <a:lnTo>
                  <a:pt x="553" y="709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75000"/>
                </a:schemeClr>
              </a:gs>
              <a:gs pos="100000">
                <a:srgbClr val="00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81EAB95-5467-C9F7-BED4-DB6575A982A1}"/>
              </a:ext>
            </a:extLst>
          </p:cNvPr>
          <p:cNvGrpSpPr/>
          <p:nvPr/>
        </p:nvGrpSpPr>
        <p:grpSpPr>
          <a:xfrm>
            <a:off x="4402138" y="942136"/>
            <a:ext cx="1231900" cy="2509838"/>
            <a:chOff x="1541463" y="260351"/>
            <a:chExt cx="1231900" cy="2509838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E60554C2-1ECC-6A3D-8E09-9D5AD6907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1463" y="260351"/>
              <a:ext cx="1231900" cy="2509838"/>
            </a:xfrm>
            <a:custGeom>
              <a:avLst/>
              <a:gdLst>
                <a:gd name="T0" fmla="*/ 564 w 776"/>
                <a:gd name="T1" fmla="*/ 7 h 1581"/>
                <a:gd name="T2" fmla="*/ 500 w 776"/>
                <a:gd name="T3" fmla="*/ 1 h 1581"/>
                <a:gd name="T4" fmla="*/ 439 w 776"/>
                <a:gd name="T5" fmla="*/ 20 h 1581"/>
                <a:gd name="T6" fmla="*/ 403 w 776"/>
                <a:gd name="T7" fmla="*/ 88 h 1581"/>
                <a:gd name="T8" fmla="*/ 359 w 776"/>
                <a:gd name="T9" fmla="*/ 138 h 1581"/>
                <a:gd name="T10" fmla="*/ 359 w 776"/>
                <a:gd name="T11" fmla="*/ 176 h 1581"/>
                <a:gd name="T12" fmla="*/ 362 w 776"/>
                <a:gd name="T13" fmla="*/ 207 h 1581"/>
                <a:gd name="T14" fmla="*/ 341 w 776"/>
                <a:gd name="T15" fmla="*/ 229 h 1581"/>
                <a:gd name="T16" fmla="*/ 298 w 776"/>
                <a:gd name="T17" fmla="*/ 236 h 1581"/>
                <a:gd name="T18" fmla="*/ 209 w 776"/>
                <a:gd name="T19" fmla="*/ 266 h 1581"/>
                <a:gd name="T20" fmla="*/ 119 w 776"/>
                <a:gd name="T21" fmla="*/ 336 h 1581"/>
                <a:gd name="T22" fmla="*/ 78 w 776"/>
                <a:gd name="T23" fmla="*/ 380 h 1581"/>
                <a:gd name="T24" fmla="*/ 62 w 776"/>
                <a:gd name="T25" fmla="*/ 454 h 1581"/>
                <a:gd name="T26" fmla="*/ 18 w 776"/>
                <a:gd name="T27" fmla="*/ 733 h 1581"/>
                <a:gd name="T28" fmla="*/ 0 w 776"/>
                <a:gd name="T29" fmla="*/ 874 h 1581"/>
                <a:gd name="T30" fmla="*/ 23 w 776"/>
                <a:gd name="T31" fmla="*/ 949 h 1581"/>
                <a:gd name="T32" fmla="*/ 53 w 776"/>
                <a:gd name="T33" fmla="*/ 973 h 1581"/>
                <a:gd name="T34" fmla="*/ 136 w 776"/>
                <a:gd name="T35" fmla="*/ 1317 h 1581"/>
                <a:gd name="T36" fmla="*/ 124 w 776"/>
                <a:gd name="T37" fmla="*/ 1453 h 1581"/>
                <a:gd name="T38" fmla="*/ 96 w 776"/>
                <a:gd name="T39" fmla="*/ 1519 h 1581"/>
                <a:gd name="T40" fmla="*/ 98 w 776"/>
                <a:gd name="T41" fmla="*/ 1551 h 1581"/>
                <a:gd name="T42" fmla="*/ 134 w 776"/>
                <a:gd name="T43" fmla="*/ 1568 h 1581"/>
                <a:gd name="T44" fmla="*/ 181 w 776"/>
                <a:gd name="T45" fmla="*/ 1579 h 1581"/>
                <a:gd name="T46" fmla="*/ 202 w 776"/>
                <a:gd name="T47" fmla="*/ 1573 h 1581"/>
                <a:gd name="T48" fmla="*/ 221 w 776"/>
                <a:gd name="T49" fmla="*/ 1526 h 1581"/>
                <a:gd name="T50" fmla="*/ 222 w 776"/>
                <a:gd name="T51" fmla="*/ 1442 h 1581"/>
                <a:gd name="T52" fmla="*/ 245 w 776"/>
                <a:gd name="T53" fmla="*/ 1292 h 1581"/>
                <a:gd name="T54" fmla="*/ 269 w 776"/>
                <a:gd name="T55" fmla="*/ 1160 h 1581"/>
                <a:gd name="T56" fmla="*/ 305 w 776"/>
                <a:gd name="T57" fmla="*/ 900 h 1581"/>
                <a:gd name="T58" fmla="*/ 333 w 776"/>
                <a:gd name="T59" fmla="*/ 935 h 1581"/>
                <a:gd name="T60" fmla="*/ 342 w 776"/>
                <a:gd name="T61" fmla="*/ 963 h 1581"/>
                <a:gd name="T62" fmla="*/ 350 w 776"/>
                <a:gd name="T63" fmla="*/ 969 h 1581"/>
                <a:gd name="T64" fmla="*/ 357 w 776"/>
                <a:gd name="T65" fmla="*/ 978 h 1581"/>
                <a:gd name="T66" fmla="*/ 373 w 776"/>
                <a:gd name="T67" fmla="*/ 974 h 1581"/>
                <a:gd name="T68" fmla="*/ 384 w 776"/>
                <a:gd name="T69" fmla="*/ 982 h 1581"/>
                <a:gd name="T70" fmla="*/ 424 w 776"/>
                <a:gd name="T71" fmla="*/ 983 h 1581"/>
                <a:gd name="T72" fmla="*/ 439 w 776"/>
                <a:gd name="T73" fmla="*/ 978 h 1581"/>
                <a:gd name="T74" fmla="*/ 506 w 776"/>
                <a:gd name="T75" fmla="*/ 952 h 1581"/>
                <a:gd name="T76" fmla="*/ 532 w 776"/>
                <a:gd name="T77" fmla="*/ 1121 h 1581"/>
                <a:gd name="T78" fmla="*/ 543 w 776"/>
                <a:gd name="T79" fmla="*/ 1290 h 1581"/>
                <a:gd name="T80" fmla="*/ 539 w 776"/>
                <a:gd name="T81" fmla="*/ 1350 h 1581"/>
                <a:gd name="T82" fmla="*/ 543 w 776"/>
                <a:gd name="T83" fmla="*/ 1376 h 1581"/>
                <a:gd name="T84" fmla="*/ 570 w 776"/>
                <a:gd name="T85" fmla="*/ 1403 h 1581"/>
                <a:gd name="T86" fmla="*/ 646 w 776"/>
                <a:gd name="T87" fmla="*/ 1428 h 1581"/>
                <a:gd name="T88" fmla="*/ 765 w 776"/>
                <a:gd name="T89" fmla="*/ 1462 h 1581"/>
                <a:gd name="T90" fmla="*/ 774 w 776"/>
                <a:gd name="T91" fmla="*/ 1450 h 1581"/>
                <a:gd name="T92" fmla="*/ 771 w 776"/>
                <a:gd name="T93" fmla="*/ 1425 h 1581"/>
                <a:gd name="T94" fmla="*/ 765 w 776"/>
                <a:gd name="T95" fmla="*/ 1393 h 1581"/>
                <a:gd name="T96" fmla="*/ 697 w 776"/>
                <a:gd name="T97" fmla="*/ 1354 h 1581"/>
                <a:gd name="T98" fmla="*/ 686 w 776"/>
                <a:gd name="T99" fmla="*/ 1340 h 1581"/>
                <a:gd name="T100" fmla="*/ 641 w 776"/>
                <a:gd name="T101" fmla="*/ 1262 h 1581"/>
                <a:gd name="T102" fmla="*/ 661 w 776"/>
                <a:gd name="T103" fmla="*/ 1029 h 1581"/>
                <a:gd name="T104" fmla="*/ 686 w 776"/>
                <a:gd name="T105" fmla="*/ 861 h 1581"/>
                <a:gd name="T106" fmla="*/ 676 w 776"/>
                <a:gd name="T107" fmla="*/ 817 h 1581"/>
                <a:gd name="T108" fmla="*/ 629 w 776"/>
                <a:gd name="T109" fmla="*/ 754 h 1581"/>
                <a:gd name="T110" fmla="*/ 645 w 776"/>
                <a:gd name="T111" fmla="*/ 728 h 1581"/>
                <a:gd name="T112" fmla="*/ 641 w 776"/>
                <a:gd name="T113" fmla="*/ 414 h 1581"/>
                <a:gd name="T114" fmla="*/ 639 w 776"/>
                <a:gd name="T115" fmla="*/ 363 h 1581"/>
                <a:gd name="T116" fmla="*/ 641 w 776"/>
                <a:gd name="T117" fmla="*/ 222 h 1581"/>
                <a:gd name="T118" fmla="*/ 641 w 776"/>
                <a:gd name="T119" fmla="*/ 46 h 1581"/>
                <a:gd name="T120" fmla="*/ 486 w 776"/>
                <a:gd name="T121" fmla="*/ 703 h 1581"/>
                <a:gd name="T122" fmla="*/ 450 w 776"/>
                <a:gd name="T123" fmla="*/ 621 h 1581"/>
                <a:gd name="T124" fmla="*/ 524 w 776"/>
                <a:gd name="T125" fmla="*/ 539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6" h="1581">
                  <a:moveTo>
                    <a:pt x="594" y="25"/>
                  </a:moveTo>
                  <a:lnTo>
                    <a:pt x="594" y="25"/>
                  </a:lnTo>
                  <a:lnTo>
                    <a:pt x="589" y="22"/>
                  </a:lnTo>
                  <a:lnTo>
                    <a:pt x="575" y="12"/>
                  </a:lnTo>
                  <a:lnTo>
                    <a:pt x="564" y="7"/>
                  </a:lnTo>
                  <a:lnTo>
                    <a:pt x="553" y="3"/>
                  </a:lnTo>
                  <a:lnTo>
                    <a:pt x="540" y="1"/>
                  </a:lnTo>
                  <a:lnTo>
                    <a:pt x="527" y="0"/>
                  </a:lnTo>
                  <a:lnTo>
                    <a:pt x="527" y="0"/>
                  </a:lnTo>
                  <a:lnTo>
                    <a:pt x="500" y="1"/>
                  </a:lnTo>
                  <a:lnTo>
                    <a:pt x="475" y="6"/>
                  </a:lnTo>
                  <a:lnTo>
                    <a:pt x="464" y="9"/>
                  </a:lnTo>
                  <a:lnTo>
                    <a:pt x="453" y="12"/>
                  </a:lnTo>
                  <a:lnTo>
                    <a:pt x="446" y="16"/>
                  </a:lnTo>
                  <a:lnTo>
                    <a:pt x="439" y="20"/>
                  </a:lnTo>
                  <a:lnTo>
                    <a:pt x="439" y="20"/>
                  </a:lnTo>
                  <a:lnTo>
                    <a:pt x="434" y="27"/>
                  </a:lnTo>
                  <a:lnTo>
                    <a:pt x="428" y="36"/>
                  </a:lnTo>
                  <a:lnTo>
                    <a:pt x="416" y="58"/>
                  </a:lnTo>
                  <a:lnTo>
                    <a:pt x="403" y="88"/>
                  </a:lnTo>
                  <a:lnTo>
                    <a:pt x="388" y="108"/>
                  </a:lnTo>
                  <a:lnTo>
                    <a:pt x="372" y="119"/>
                  </a:lnTo>
                  <a:lnTo>
                    <a:pt x="372" y="119"/>
                  </a:lnTo>
                  <a:lnTo>
                    <a:pt x="364" y="128"/>
                  </a:lnTo>
                  <a:lnTo>
                    <a:pt x="359" y="138"/>
                  </a:lnTo>
                  <a:lnTo>
                    <a:pt x="358" y="144"/>
                  </a:lnTo>
                  <a:lnTo>
                    <a:pt x="357" y="150"/>
                  </a:lnTo>
                  <a:lnTo>
                    <a:pt x="357" y="150"/>
                  </a:lnTo>
                  <a:lnTo>
                    <a:pt x="357" y="163"/>
                  </a:lnTo>
                  <a:lnTo>
                    <a:pt x="359" y="176"/>
                  </a:lnTo>
                  <a:lnTo>
                    <a:pt x="362" y="191"/>
                  </a:lnTo>
                  <a:lnTo>
                    <a:pt x="362" y="191"/>
                  </a:lnTo>
                  <a:lnTo>
                    <a:pt x="363" y="196"/>
                  </a:lnTo>
                  <a:lnTo>
                    <a:pt x="363" y="201"/>
                  </a:lnTo>
                  <a:lnTo>
                    <a:pt x="362" y="207"/>
                  </a:lnTo>
                  <a:lnTo>
                    <a:pt x="362" y="207"/>
                  </a:lnTo>
                  <a:lnTo>
                    <a:pt x="358" y="213"/>
                  </a:lnTo>
                  <a:lnTo>
                    <a:pt x="351" y="221"/>
                  </a:lnTo>
                  <a:lnTo>
                    <a:pt x="348" y="225"/>
                  </a:lnTo>
                  <a:lnTo>
                    <a:pt x="341" y="229"/>
                  </a:lnTo>
                  <a:lnTo>
                    <a:pt x="335" y="231"/>
                  </a:lnTo>
                  <a:lnTo>
                    <a:pt x="326" y="232"/>
                  </a:lnTo>
                  <a:lnTo>
                    <a:pt x="326" y="232"/>
                  </a:lnTo>
                  <a:lnTo>
                    <a:pt x="314" y="234"/>
                  </a:lnTo>
                  <a:lnTo>
                    <a:pt x="298" y="236"/>
                  </a:lnTo>
                  <a:lnTo>
                    <a:pt x="282" y="240"/>
                  </a:lnTo>
                  <a:lnTo>
                    <a:pt x="264" y="245"/>
                  </a:lnTo>
                  <a:lnTo>
                    <a:pt x="244" y="252"/>
                  </a:lnTo>
                  <a:lnTo>
                    <a:pt x="226" y="258"/>
                  </a:lnTo>
                  <a:lnTo>
                    <a:pt x="209" y="266"/>
                  </a:lnTo>
                  <a:lnTo>
                    <a:pt x="196" y="274"/>
                  </a:lnTo>
                  <a:lnTo>
                    <a:pt x="196" y="274"/>
                  </a:lnTo>
                  <a:lnTo>
                    <a:pt x="174" y="291"/>
                  </a:lnTo>
                  <a:lnTo>
                    <a:pt x="156" y="305"/>
                  </a:lnTo>
                  <a:lnTo>
                    <a:pt x="119" y="336"/>
                  </a:lnTo>
                  <a:lnTo>
                    <a:pt x="119" y="336"/>
                  </a:lnTo>
                  <a:lnTo>
                    <a:pt x="100" y="353"/>
                  </a:lnTo>
                  <a:lnTo>
                    <a:pt x="92" y="361"/>
                  </a:lnTo>
                  <a:lnTo>
                    <a:pt x="84" y="370"/>
                  </a:lnTo>
                  <a:lnTo>
                    <a:pt x="78" y="380"/>
                  </a:lnTo>
                  <a:lnTo>
                    <a:pt x="72" y="389"/>
                  </a:lnTo>
                  <a:lnTo>
                    <a:pt x="69" y="399"/>
                  </a:lnTo>
                  <a:lnTo>
                    <a:pt x="67" y="408"/>
                  </a:lnTo>
                  <a:lnTo>
                    <a:pt x="67" y="408"/>
                  </a:lnTo>
                  <a:lnTo>
                    <a:pt x="62" y="454"/>
                  </a:lnTo>
                  <a:lnTo>
                    <a:pt x="52" y="529"/>
                  </a:lnTo>
                  <a:lnTo>
                    <a:pt x="36" y="631"/>
                  </a:lnTo>
                  <a:lnTo>
                    <a:pt x="36" y="631"/>
                  </a:lnTo>
                  <a:lnTo>
                    <a:pt x="30" y="662"/>
                  </a:lnTo>
                  <a:lnTo>
                    <a:pt x="18" y="733"/>
                  </a:lnTo>
                  <a:lnTo>
                    <a:pt x="10" y="776"/>
                  </a:lnTo>
                  <a:lnTo>
                    <a:pt x="5" y="815"/>
                  </a:lnTo>
                  <a:lnTo>
                    <a:pt x="1" y="850"/>
                  </a:lnTo>
                  <a:lnTo>
                    <a:pt x="0" y="874"/>
                  </a:lnTo>
                  <a:lnTo>
                    <a:pt x="0" y="874"/>
                  </a:lnTo>
                  <a:lnTo>
                    <a:pt x="1" y="892"/>
                  </a:lnTo>
                  <a:lnTo>
                    <a:pt x="5" y="909"/>
                  </a:lnTo>
                  <a:lnTo>
                    <a:pt x="10" y="925"/>
                  </a:lnTo>
                  <a:lnTo>
                    <a:pt x="17" y="938"/>
                  </a:lnTo>
                  <a:lnTo>
                    <a:pt x="23" y="949"/>
                  </a:lnTo>
                  <a:lnTo>
                    <a:pt x="29" y="958"/>
                  </a:lnTo>
                  <a:lnTo>
                    <a:pt x="34" y="965"/>
                  </a:lnTo>
                  <a:lnTo>
                    <a:pt x="36" y="967"/>
                  </a:lnTo>
                  <a:lnTo>
                    <a:pt x="36" y="967"/>
                  </a:lnTo>
                  <a:lnTo>
                    <a:pt x="53" y="973"/>
                  </a:lnTo>
                  <a:lnTo>
                    <a:pt x="85" y="982"/>
                  </a:lnTo>
                  <a:lnTo>
                    <a:pt x="129" y="993"/>
                  </a:lnTo>
                  <a:lnTo>
                    <a:pt x="129" y="993"/>
                  </a:lnTo>
                  <a:lnTo>
                    <a:pt x="133" y="1182"/>
                  </a:lnTo>
                  <a:lnTo>
                    <a:pt x="136" y="1317"/>
                  </a:lnTo>
                  <a:lnTo>
                    <a:pt x="136" y="1363"/>
                  </a:lnTo>
                  <a:lnTo>
                    <a:pt x="134" y="1387"/>
                  </a:lnTo>
                  <a:lnTo>
                    <a:pt x="134" y="1387"/>
                  </a:lnTo>
                  <a:lnTo>
                    <a:pt x="128" y="1429"/>
                  </a:lnTo>
                  <a:lnTo>
                    <a:pt x="124" y="1453"/>
                  </a:lnTo>
                  <a:lnTo>
                    <a:pt x="122" y="1462"/>
                  </a:lnTo>
                  <a:lnTo>
                    <a:pt x="119" y="1469"/>
                  </a:lnTo>
                  <a:lnTo>
                    <a:pt x="119" y="1469"/>
                  </a:lnTo>
                  <a:lnTo>
                    <a:pt x="103" y="1500"/>
                  </a:lnTo>
                  <a:lnTo>
                    <a:pt x="96" y="1519"/>
                  </a:lnTo>
                  <a:lnTo>
                    <a:pt x="94" y="1528"/>
                  </a:lnTo>
                  <a:lnTo>
                    <a:pt x="93" y="1537"/>
                  </a:lnTo>
                  <a:lnTo>
                    <a:pt x="93" y="1537"/>
                  </a:lnTo>
                  <a:lnTo>
                    <a:pt x="94" y="1544"/>
                  </a:lnTo>
                  <a:lnTo>
                    <a:pt x="98" y="1551"/>
                  </a:lnTo>
                  <a:lnTo>
                    <a:pt x="103" y="1556"/>
                  </a:lnTo>
                  <a:lnTo>
                    <a:pt x="110" y="1560"/>
                  </a:lnTo>
                  <a:lnTo>
                    <a:pt x="118" y="1564"/>
                  </a:lnTo>
                  <a:lnTo>
                    <a:pt x="124" y="1566"/>
                  </a:lnTo>
                  <a:lnTo>
                    <a:pt x="134" y="1568"/>
                  </a:lnTo>
                  <a:lnTo>
                    <a:pt x="171" y="1568"/>
                  </a:lnTo>
                  <a:lnTo>
                    <a:pt x="171" y="1568"/>
                  </a:lnTo>
                  <a:lnTo>
                    <a:pt x="172" y="1570"/>
                  </a:lnTo>
                  <a:lnTo>
                    <a:pt x="178" y="1577"/>
                  </a:lnTo>
                  <a:lnTo>
                    <a:pt x="181" y="1579"/>
                  </a:lnTo>
                  <a:lnTo>
                    <a:pt x="186" y="1581"/>
                  </a:lnTo>
                  <a:lnTo>
                    <a:pt x="191" y="1581"/>
                  </a:lnTo>
                  <a:lnTo>
                    <a:pt x="196" y="1578"/>
                  </a:lnTo>
                  <a:lnTo>
                    <a:pt x="196" y="1578"/>
                  </a:lnTo>
                  <a:lnTo>
                    <a:pt x="202" y="1573"/>
                  </a:lnTo>
                  <a:lnTo>
                    <a:pt x="207" y="1566"/>
                  </a:lnTo>
                  <a:lnTo>
                    <a:pt x="212" y="1559"/>
                  </a:lnTo>
                  <a:lnTo>
                    <a:pt x="216" y="1548"/>
                  </a:lnTo>
                  <a:lnTo>
                    <a:pt x="218" y="1538"/>
                  </a:lnTo>
                  <a:lnTo>
                    <a:pt x="221" y="1526"/>
                  </a:lnTo>
                  <a:lnTo>
                    <a:pt x="222" y="1513"/>
                  </a:lnTo>
                  <a:lnTo>
                    <a:pt x="222" y="1500"/>
                  </a:lnTo>
                  <a:lnTo>
                    <a:pt x="222" y="1500"/>
                  </a:lnTo>
                  <a:lnTo>
                    <a:pt x="221" y="1473"/>
                  </a:lnTo>
                  <a:lnTo>
                    <a:pt x="222" y="1442"/>
                  </a:lnTo>
                  <a:lnTo>
                    <a:pt x="224" y="1414"/>
                  </a:lnTo>
                  <a:lnTo>
                    <a:pt x="227" y="1387"/>
                  </a:lnTo>
                  <a:lnTo>
                    <a:pt x="227" y="1387"/>
                  </a:lnTo>
                  <a:lnTo>
                    <a:pt x="239" y="1327"/>
                  </a:lnTo>
                  <a:lnTo>
                    <a:pt x="245" y="1292"/>
                  </a:lnTo>
                  <a:lnTo>
                    <a:pt x="253" y="1257"/>
                  </a:lnTo>
                  <a:lnTo>
                    <a:pt x="253" y="1257"/>
                  </a:lnTo>
                  <a:lnTo>
                    <a:pt x="260" y="1224"/>
                  </a:lnTo>
                  <a:lnTo>
                    <a:pt x="264" y="1191"/>
                  </a:lnTo>
                  <a:lnTo>
                    <a:pt x="269" y="1160"/>
                  </a:lnTo>
                  <a:lnTo>
                    <a:pt x="274" y="1128"/>
                  </a:lnTo>
                  <a:lnTo>
                    <a:pt x="274" y="1128"/>
                  </a:lnTo>
                  <a:lnTo>
                    <a:pt x="283" y="1073"/>
                  </a:lnTo>
                  <a:lnTo>
                    <a:pt x="293" y="998"/>
                  </a:lnTo>
                  <a:lnTo>
                    <a:pt x="305" y="900"/>
                  </a:lnTo>
                  <a:lnTo>
                    <a:pt x="341" y="905"/>
                  </a:lnTo>
                  <a:lnTo>
                    <a:pt x="341" y="905"/>
                  </a:lnTo>
                  <a:lnTo>
                    <a:pt x="338" y="912"/>
                  </a:lnTo>
                  <a:lnTo>
                    <a:pt x="335" y="927"/>
                  </a:lnTo>
                  <a:lnTo>
                    <a:pt x="333" y="935"/>
                  </a:lnTo>
                  <a:lnTo>
                    <a:pt x="332" y="944"/>
                  </a:lnTo>
                  <a:lnTo>
                    <a:pt x="333" y="952"/>
                  </a:lnTo>
                  <a:lnTo>
                    <a:pt x="336" y="957"/>
                  </a:lnTo>
                  <a:lnTo>
                    <a:pt x="336" y="957"/>
                  </a:lnTo>
                  <a:lnTo>
                    <a:pt x="342" y="963"/>
                  </a:lnTo>
                  <a:lnTo>
                    <a:pt x="348" y="966"/>
                  </a:lnTo>
                  <a:lnTo>
                    <a:pt x="350" y="967"/>
                  </a:lnTo>
                  <a:lnTo>
                    <a:pt x="351" y="967"/>
                  </a:lnTo>
                  <a:lnTo>
                    <a:pt x="351" y="967"/>
                  </a:lnTo>
                  <a:lnTo>
                    <a:pt x="350" y="969"/>
                  </a:lnTo>
                  <a:lnTo>
                    <a:pt x="349" y="973"/>
                  </a:lnTo>
                  <a:lnTo>
                    <a:pt x="349" y="974"/>
                  </a:lnTo>
                  <a:lnTo>
                    <a:pt x="350" y="975"/>
                  </a:lnTo>
                  <a:lnTo>
                    <a:pt x="353" y="976"/>
                  </a:lnTo>
                  <a:lnTo>
                    <a:pt x="357" y="978"/>
                  </a:lnTo>
                  <a:lnTo>
                    <a:pt x="357" y="978"/>
                  </a:lnTo>
                  <a:lnTo>
                    <a:pt x="362" y="978"/>
                  </a:lnTo>
                  <a:lnTo>
                    <a:pt x="364" y="978"/>
                  </a:lnTo>
                  <a:lnTo>
                    <a:pt x="371" y="975"/>
                  </a:lnTo>
                  <a:lnTo>
                    <a:pt x="373" y="974"/>
                  </a:lnTo>
                  <a:lnTo>
                    <a:pt x="376" y="975"/>
                  </a:lnTo>
                  <a:lnTo>
                    <a:pt x="377" y="978"/>
                  </a:lnTo>
                  <a:lnTo>
                    <a:pt x="377" y="978"/>
                  </a:lnTo>
                  <a:lnTo>
                    <a:pt x="380" y="980"/>
                  </a:lnTo>
                  <a:lnTo>
                    <a:pt x="384" y="982"/>
                  </a:lnTo>
                  <a:lnTo>
                    <a:pt x="393" y="984"/>
                  </a:lnTo>
                  <a:lnTo>
                    <a:pt x="399" y="983"/>
                  </a:lnTo>
                  <a:lnTo>
                    <a:pt x="403" y="983"/>
                  </a:lnTo>
                  <a:lnTo>
                    <a:pt x="424" y="983"/>
                  </a:lnTo>
                  <a:lnTo>
                    <a:pt x="424" y="983"/>
                  </a:lnTo>
                  <a:lnTo>
                    <a:pt x="434" y="982"/>
                  </a:lnTo>
                  <a:lnTo>
                    <a:pt x="438" y="980"/>
                  </a:lnTo>
                  <a:lnTo>
                    <a:pt x="439" y="979"/>
                  </a:lnTo>
                  <a:lnTo>
                    <a:pt x="439" y="978"/>
                  </a:lnTo>
                  <a:lnTo>
                    <a:pt x="439" y="978"/>
                  </a:lnTo>
                  <a:lnTo>
                    <a:pt x="443" y="970"/>
                  </a:lnTo>
                  <a:lnTo>
                    <a:pt x="450" y="956"/>
                  </a:lnTo>
                  <a:lnTo>
                    <a:pt x="460" y="936"/>
                  </a:lnTo>
                  <a:lnTo>
                    <a:pt x="506" y="952"/>
                  </a:lnTo>
                  <a:lnTo>
                    <a:pt x="506" y="952"/>
                  </a:lnTo>
                  <a:lnTo>
                    <a:pt x="514" y="1007"/>
                  </a:lnTo>
                  <a:lnTo>
                    <a:pt x="521" y="1051"/>
                  </a:lnTo>
                  <a:lnTo>
                    <a:pt x="527" y="1086"/>
                  </a:lnTo>
                  <a:lnTo>
                    <a:pt x="527" y="1086"/>
                  </a:lnTo>
                  <a:lnTo>
                    <a:pt x="532" y="1121"/>
                  </a:lnTo>
                  <a:lnTo>
                    <a:pt x="537" y="1168"/>
                  </a:lnTo>
                  <a:lnTo>
                    <a:pt x="543" y="1247"/>
                  </a:lnTo>
                  <a:lnTo>
                    <a:pt x="543" y="1247"/>
                  </a:lnTo>
                  <a:lnTo>
                    <a:pt x="544" y="1269"/>
                  </a:lnTo>
                  <a:lnTo>
                    <a:pt x="543" y="1290"/>
                  </a:lnTo>
                  <a:lnTo>
                    <a:pt x="543" y="1324"/>
                  </a:lnTo>
                  <a:lnTo>
                    <a:pt x="543" y="1324"/>
                  </a:lnTo>
                  <a:lnTo>
                    <a:pt x="543" y="1332"/>
                  </a:lnTo>
                  <a:lnTo>
                    <a:pt x="541" y="1339"/>
                  </a:lnTo>
                  <a:lnTo>
                    <a:pt x="539" y="1350"/>
                  </a:lnTo>
                  <a:lnTo>
                    <a:pt x="537" y="1357"/>
                  </a:lnTo>
                  <a:lnTo>
                    <a:pt x="539" y="1362"/>
                  </a:lnTo>
                  <a:lnTo>
                    <a:pt x="540" y="1368"/>
                  </a:lnTo>
                  <a:lnTo>
                    <a:pt x="543" y="1376"/>
                  </a:lnTo>
                  <a:lnTo>
                    <a:pt x="543" y="1376"/>
                  </a:lnTo>
                  <a:lnTo>
                    <a:pt x="546" y="1384"/>
                  </a:lnTo>
                  <a:lnTo>
                    <a:pt x="550" y="1389"/>
                  </a:lnTo>
                  <a:lnTo>
                    <a:pt x="555" y="1394"/>
                  </a:lnTo>
                  <a:lnTo>
                    <a:pt x="561" y="1398"/>
                  </a:lnTo>
                  <a:lnTo>
                    <a:pt x="570" y="1403"/>
                  </a:lnTo>
                  <a:lnTo>
                    <a:pt x="579" y="1407"/>
                  </a:lnTo>
                  <a:lnTo>
                    <a:pt x="579" y="1407"/>
                  </a:lnTo>
                  <a:lnTo>
                    <a:pt x="598" y="1412"/>
                  </a:lnTo>
                  <a:lnTo>
                    <a:pt x="646" y="1428"/>
                  </a:lnTo>
                  <a:lnTo>
                    <a:pt x="646" y="1428"/>
                  </a:lnTo>
                  <a:lnTo>
                    <a:pt x="685" y="1441"/>
                  </a:lnTo>
                  <a:lnTo>
                    <a:pt x="723" y="1454"/>
                  </a:lnTo>
                  <a:lnTo>
                    <a:pt x="740" y="1458"/>
                  </a:lnTo>
                  <a:lnTo>
                    <a:pt x="754" y="1460"/>
                  </a:lnTo>
                  <a:lnTo>
                    <a:pt x="765" y="1462"/>
                  </a:lnTo>
                  <a:lnTo>
                    <a:pt x="767" y="1460"/>
                  </a:lnTo>
                  <a:lnTo>
                    <a:pt x="770" y="1459"/>
                  </a:lnTo>
                  <a:lnTo>
                    <a:pt x="770" y="1459"/>
                  </a:lnTo>
                  <a:lnTo>
                    <a:pt x="772" y="1455"/>
                  </a:lnTo>
                  <a:lnTo>
                    <a:pt x="774" y="1450"/>
                  </a:lnTo>
                  <a:lnTo>
                    <a:pt x="776" y="1442"/>
                  </a:lnTo>
                  <a:lnTo>
                    <a:pt x="775" y="1436"/>
                  </a:lnTo>
                  <a:lnTo>
                    <a:pt x="775" y="1433"/>
                  </a:lnTo>
                  <a:lnTo>
                    <a:pt x="775" y="1433"/>
                  </a:lnTo>
                  <a:lnTo>
                    <a:pt x="771" y="1425"/>
                  </a:lnTo>
                  <a:lnTo>
                    <a:pt x="767" y="1418"/>
                  </a:lnTo>
                  <a:lnTo>
                    <a:pt x="765" y="1407"/>
                  </a:lnTo>
                  <a:lnTo>
                    <a:pt x="765" y="1407"/>
                  </a:lnTo>
                  <a:lnTo>
                    <a:pt x="763" y="1398"/>
                  </a:lnTo>
                  <a:lnTo>
                    <a:pt x="765" y="1393"/>
                  </a:lnTo>
                  <a:lnTo>
                    <a:pt x="763" y="1389"/>
                  </a:lnTo>
                  <a:lnTo>
                    <a:pt x="759" y="1387"/>
                  </a:lnTo>
                  <a:lnTo>
                    <a:pt x="759" y="1387"/>
                  </a:lnTo>
                  <a:lnTo>
                    <a:pt x="719" y="1366"/>
                  </a:lnTo>
                  <a:lnTo>
                    <a:pt x="697" y="1354"/>
                  </a:lnTo>
                  <a:lnTo>
                    <a:pt x="690" y="1349"/>
                  </a:lnTo>
                  <a:lnTo>
                    <a:pt x="688" y="1346"/>
                  </a:lnTo>
                  <a:lnTo>
                    <a:pt x="687" y="1345"/>
                  </a:lnTo>
                  <a:lnTo>
                    <a:pt x="687" y="1345"/>
                  </a:lnTo>
                  <a:lnTo>
                    <a:pt x="686" y="1340"/>
                  </a:lnTo>
                  <a:lnTo>
                    <a:pt x="681" y="1331"/>
                  </a:lnTo>
                  <a:lnTo>
                    <a:pt x="666" y="1306"/>
                  </a:lnTo>
                  <a:lnTo>
                    <a:pt x="650" y="1280"/>
                  </a:lnTo>
                  <a:lnTo>
                    <a:pt x="641" y="1262"/>
                  </a:lnTo>
                  <a:lnTo>
                    <a:pt x="641" y="1262"/>
                  </a:lnTo>
                  <a:lnTo>
                    <a:pt x="639" y="1251"/>
                  </a:lnTo>
                  <a:lnTo>
                    <a:pt x="641" y="1229"/>
                  </a:lnTo>
                  <a:lnTo>
                    <a:pt x="646" y="1163"/>
                  </a:lnTo>
                  <a:lnTo>
                    <a:pt x="654" y="1089"/>
                  </a:lnTo>
                  <a:lnTo>
                    <a:pt x="661" y="1029"/>
                  </a:lnTo>
                  <a:lnTo>
                    <a:pt x="661" y="1029"/>
                  </a:lnTo>
                  <a:lnTo>
                    <a:pt x="670" y="976"/>
                  </a:lnTo>
                  <a:lnTo>
                    <a:pt x="681" y="914"/>
                  </a:lnTo>
                  <a:lnTo>
                    <a:pt x="683" y="886"/>
                  </a:lnTo>
                  <a:lnTo>
                    <a:pt x="686" y="861"/>
                  </a:lnTo>
                  <a:lnTo>
                    <a:pt x="686" y="841"/>
                  </a:lnTo>
                  <a:lnTo>
                    <a:pt x="685" y="833"/>
                  </a:lnTo>
                  <a:lnTo>
                    <a:pt x="682" y="828"/>
                  </a:lnTo>
                  <a:lnTo>
                    <a:pt x="682" y="828"/>
                  </a:lnTo>
                  <a:lnTo>
                    <a:pt x="676" y="817"/>
                  </a:lnTo>
                  <a:lnTo>
                    <a:pt x="668" y="806"/>
                  </a:lnTo>
                  <a:lnTo>
                    <a:pt x="648" y="782"/>
                  </a:lnTo>
                  <a:lnTo>
                    <a:pt x="625" y="755"/>
                  </a:lnTo>
                  <a:lnTo>
                    <a:pt x="625" y="755"/>
                  </a:lnTo>
                  <a:lnTo>
                    <a:pt x="629" y="754"/>
                  </a:lnTo>
                  <a:lnTo>
                    <a:pt x="632" y="753"/>
                  </a:lnTo>
                  <a:lnTo>
                    <a:pt x="635" y="750"/>
                  </a:lnTo>
                  <a:lnTo>
                    <a:pt x="639" y="745"/>
                  </a:lnTo>
                  <a:lnTo>
                    <a:pt x="643" y="737"/>
                  </a:lnTo>
                  <a:lnTo>
                    <a:pt x="645" y="728"/>
                  </a:lnTo>
                  <a:lnTo>
                    <a:pt x="646" y="714"/>
                  </a:lnTo>
                  <a:lnTo>
                    <a:pt x="646" y="714"/>
                  </a:lnTo>
                  <a:lnTo>
                    <a:pt x="643" y="557"/>
                  </a:lnTo>
                  <a:lnTo>
                    <a:pt x="641" y="414"/>
                  </a:lnTo>
                  <a:lnTo>
                    <a:pt x="641" y="414"/>
                  </a:lnTo>
                  <a:lnTo>
                    <a:pt x="642" y="397"/>
                  </a:lnTo>
                  <a:lnTo>
                    <a:pt x="643" y="381"/>
                  </a:lnTo>
                  <a:lnTo>
                    <a:pt x="643" y="375"/>
                  </a:lnTo>
                  <a:lnTo>
                    <a:pt x="642" y="368"/>
                  </a:lnTo>
                  <a:lnTo>
                    <a:pt x="639" y="363"/>
                  </a:lnTo>
                  <a:lnTo>
                    <a:pt x="635" y="357"/>
                  </a:lnTo>
                  <a:lnTo>
                    <a:pt x="635" y="357"/>
                  </a:lnTo>
                  <a:lnTo>
                    <a:pt x="589" y="305"/>
                  </a:lnTo>
                  <a:lnTo>
                    <a:pt x="615" y="258"/>
                  </a:lnTo>
                  <a:lnTo>
                    <a:pt x="641" y="222"/>
                  </a:lnTo>
                  <a:lnTo>
                    <a:pt x="656" y="222"/>
                  </a:lnTo>
                  <a:lnTo>
                    <a:pt x="672" y="181"/>
                  </a:lnTo>
                  <a:lnTo>
                    <a:pt x="682" y="129"/>
                  </a:lnTo>
                  <a:lnTo>
                    <a:pt x="661" y="72"/>
                  </a:lnTo>
                  <a:lnTo>
                    <a:pt x="641" y="46"/>
                  </a:lnTo>
                  <a:lnTo>
                    <a:pt x="594" y="25"/>
                  </a:lnTo>
                  <a:close/>
                  <a:moveTo>
                    <a:pt x="527" y="538"/>
                  </a:moveTo>
                  <a:lnTo>
                    <a:pt x="527" y="538"/>
                  </a:lnTo>
                  <a:lnTo>
                    <a:pt x="522" y="678"/>
                  </a:lnTo>
                  <a:lnTo>
                    <a:pt x="486" y="703"/>
                  </a:lnTo>
                  <a:lnTo>
                    <a:pt x="408" y="688"/>
                  </a:lnTo>
                  <a:lnTo>
                    <a:pt x="408" y="688"/>
                  </a:lnTo>
                  <a:lnTo>
                    <a:pt x="422" y="666"/>
                  </a:lnTo>
                  <a:lnTo>
                    <a:pt x="450" y="621"/>
                  </a:lnTo>
                  <a:lnTo>
                    <a:pt x="450" y="621"/>
                  </a:lnTo>
                  <a:lnTo>
                    <a:pt x="457" y="609"/>
                  </a:lnTo>
                  <a:lnTo>
                    <a:pt x="469" y="595"/>
                  </a:lnTo>
                  <a:lnTo>
                    <a:pt x="495" y="566"/>
                  </a:lnTo>
                  <a:lnTo>
                    <a:pt x="517" y="544"/>
                  </a:lnTo>
                  <a:lnTo>
                    <a:pt x="524" y="539"/>
                  </a:lnTo>
                  <a:lnTo>
                    <a:pt x="526" y="538"/>
                  </a:lnTo>
                  <a:lnTo>
                    <a:pt x="527" y="538"/>
                  </a:lnTo>
                  <a:lnTo>
                    <a:pt x="527" y="538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rgbClr val="0033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1">
              <a:extLst>
                <a:ext uri="{FF2B5EF4-FFF2-40B4-BE49-F238E27FC236}">
                  <a16:creationId xmlns:a16="http://schemas.microsoft.com/office/drawing/2014/main" id="{F0376B0C-FD8E-0D52-074F-414EDD088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275" y="750888"/>
              <a:ext cx="225425" cy="327025"/>
            </a:xfrm>
            <a:custGeom>
              <a:avLst/>
              <a:gdLst>
                <a:gd name="T0" fmla="*/ 40 w 142"/>
                <a:gd name="T1" fmla="*/ 42 h 206"/>
                <a:gd name="T2" fmla="*/ 40 w 142"/>
                <a:gd name="T3" fmla="*/ 22 h 206"/>
                <a:gd name="T4" fmla="*/ 36 w 142"/>
                <a:gd name="T5" fmla="*/ 8 h 206"/>
                <a:gd name="T6" fmla="*/ 31 w 142"/>
                <a:gd name="T7" fmla="*/ 1 h 206"/>
                <a:gd name="T8" fmla="*/ 29 w 142"/>
                <a:gd name="T9" fmla="*/ 0 h 206"/>
                <a:gd name="T10" fmla="*/ 23 w 142"/>
                <a:gd name="T11" fmla="*/ 2 h 206"/>
                <a:gd name="T12" fmla="*/ 13 w 142"/>
                <a:gd name="T13" fmla="*/ 14 h 206"/>
                <a:gd name="T14" fmla="*/ 11 w 142"/>
                <a:gd name="T15" fmla="*/ 22 h 206"/>
                <a:gd name="T16" fmla="*/ 6 w 142"/>
                <a:gd name="T17" fmla="*/ 36 h 206"/>
                <a:gd name="T18" fmla="*/ 1 w 142"/>
                <a:gd name="T19" fmla="*/ 48 h 206"/>
                <a:gd name="T20" fmla="*/ 1 w 142"/>
                <a:gd name="T21" fmla="*/ 53 h 206"/>
                <a:gd name="T22" fmla="*/ 1 w 142"/>
                <a:gd name="T23" fmla="*/ 59 h 206"/>
                <a:gd name="T24" fmla="*/ 1 w 142"/>
                <a:gd name="T25" fmla="*/ 68 h 206"/>
                <a:gd name="T26" fmla="*/ 1 w 142"/>
                <a:gd name="T27" fmla="*/ 110 h 206"/>
                <a:gd name="T28" fmla="*/ 1 w 142"/>
                <a:gd name="T29" fmla="*/ 125 h 206"/>
                <a:gd name="T30" fmla="*/ 0 w 142"/>
                <a:gd name="T31" fmla="*/ 152 h 206"/>
                <a:gd name="T32" fmla="*/ 2 w 142"/>
                <a:gd name="T33" fmla="*/ 163 h 206"/>
                <a:gd name="T34" fmla="*/ 6 w 142"/>
                <a:gd name="T35" fmla="*/ 169 h 206"/>
                <a:gd name="T36" fmla="*/ 27 w 142"/>
                <a:gd name="T37" fmla="*/ 191 h 206"/>
                <a:gd name="T38" fmla="*/ 40 w 142"/>
                <a:gd name="T39" fmla="*/ 200 h 206"/>
                <a:gd name="T40" fmla="*/ 47 w 142"/>
                <a:gd name="T41" fmla="*/ 203 h 206"/>
                <a:gd name="T42" fmla="*/ 64 w 142"/>
                <a:gd name="T43" fmla="*/ 206 h 206"/>
                <a:gd name="T44" fmla="*/ 84 w 142"/>
                <a:gd name="T45" fmla="*/ 206 h 206"/>
                <a:gd name="T46" fmla="*/ 99 w 142"/>
                <a:gd name="T47" fmla="*/ 199 h 206"/>
                <a:gd name="T48" fmla="*/ 107 w 142"/>
                <a:gd name="T49" fmla="*/ 193 h 206"/>
                <a:gd name="T50" fmla="*/ 120 w 142"/>
                <a:gd name="T51" fmla="*/ 176 h 206"/>
                <a:gd name="T52" fmla="*/ 133 w 142"/>
                <a:gd name="T53" fmla="*/ 154 h 206"/>
                <a:gd name="T54" fmla="*/ 140 w 142"/>
                <a:gd name="T55" fmla="*/ 132 h 206"/>
                <a:gd name="T56" fmla="*/ 142 w 142"/>
                <a:gd name="T57" fmla="*/ 119 h 206"/>
                <a:gd name="T58" fmla="*/ 140 w 142"/>
                <a:gd name="T59" fmla="*/ 115 h 206"/>
                <a:gd name="T60" fmla="*/ 135 w 142"/>
                <a:gd name="T61" fmla="*/ 103 h 206"/>
                <a:gd name="T62" fmla="*/ 125 w 142"/>
                <a:gd name="T63" fmla="*/ 94 h 206"/>
                <a:gd name="T64" fmla="*/ 109 w 142"/>
                <a:gd name="T65" fmla="*/ 81 h 206"/>
                <a:gd name="T66" fmla="*/ 99 w 142"/>
                <a:gd name="T67" fmla="*/ 74 h 206"/>
                <a:gd name="T68" fmla="*/ 85 w 142"/>
                <a:gd name="T69" fmla="*/ 66 h 206"/>
                <a:gd name="T70" fmla="*/ 73 w 142"/>
                <a:gd name="T71" fmla="*/ 58 h 206"/>
                <a:gd name="T72" fmla="*/ 71 w 142"/>
                <a:gd name="T73" fmla="*/ 55 h 206"/>
                <a:gd name="T74" fmla="*/ 71 w 142"/>
                <a:gd name="T75" fmla="*/ 52 h 206"/>
                <a:gd name="T76" fmla="*/ 63 w 142"/>
                <a:gd name="T77" fmla="*/ 48 h 206"/>
                <a:gd name="T78" fmla="*/ 45 w 142"/>
                <a:gd name="T79" fmla="*/ 42 h 206"/>
                <a:gd name="T80" fmla="*/ 40 w 142"/>
                <a:gd name="T81" fmla="*/ 4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2" h="206">
                  <a:moveTo>
                    <a:pt x="40" y="42"/>
                  </a:moveTo>
                  <a:lnTo>
                    <a:pt x="40" y="42"/>
                  </a:lnTo>
                  <a:lnTo>
                    <a:pt x="40" y="36"/>
                  </a:lnTo>
                  <a:lnTo>
                    <a:pt x="40" y="22"/>
                  </a:lnTo>
                  <a:lnTo>
                    <a:pt x="38" y="14"/>
                  </a:lnTo>
                  <a:lnTo>
                    <a:pt x="36" y="8"/>
                  </a:lnTo>
                  <a:lnTo>
                    <a:pt x="33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3" y="2"/>
                  </a:lnTo>
                  <a:lnTo>
                    <a:pt x="18" y="6"/>
                  </a:lnTo>
                  <a:lnTo>
                    <a:pt x="13" y="14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9" y="30"/>
                  </a:lnTo>
                  <a:lnTo>
                    <a:pt x="6" y="36"/>
                  </a:lnTo>
                  <a:lnTo>
                    <a:pt x="2" y="41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53"/>
                  </a:lnTo>
                  <a:lnTo>
                    <a:pt x="1" y="55"/>
                  </a:lnTo>
                  <a:lnTo>
                    <a:pt x="1" y="59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86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25"/>
                  </a:lnTo>
                  <a:lnTo>
                    <a:pt x="0" y="140"/>
                  </a:lnTo>
                  <a:lnTo>
                    <a:pt x="0" y="152"/>
                  </a:lnTo>
                  <a:lnTo>
                    <a:pt x="1" y="158"/>
                  </a:lnTo>
                  <a:lnTo>
                    <a:pt x="2" y="163"/>
                  </a:lnTo>
                  <a:lnTo>
                    <a:pt x="2" y="163"/>
                  </a:lnTo>
                  <a:lnTo>
                    <a:pt x="6" y="169"/>
                  </a:lnTo>
                  <a:lnTo>
                    <a:pt x="15" y="180"/>
                  </a:lnTo>
                  <a:lnTo>
                    <a:pt x="27" y="191"/>
                  </a:lnTo>
                  <a:lnTo>
                    <a:pt x="33" y="196"/>
                  </a:lnTo>
                  <a:lnTo>
                    <a:pt x="40" y="200"/>
                  </a:lnTo>
                  <a:lnTo>
                    <a:pt x="40" y="200"/>
                  </a:lnTo>
                  <a:lnTo>
                    <a:pt x="47" y="203"/>
                  </a:lnTo>
                  <a:lnTo>
                    <a:pt x="55" y="204"/>
                  </a:lnTo>
                  <a:lnTo>
                    <a:pt x="64" y="206"/>
                  </a:lnTo>
                  <a:lnTo>
                    <a:pt x="74" y="206"/>
                  </a:lnTo>
                  <a:lnTo>
                    <a:pt x="84" y="206"/>
                  </a:lnTo>
                  <a:lnTo>
                    <a:pt x="91" y="203"/>
                  </a:lnTo>
                  <a:lnTo>
                    <a:pt x="99" y="199"/>
                  </a:lnTo>
                  <a:lnTo>
                    <a:pt x="107" y="193"/>
                  </a:lnTo>
                  <a:lnTo>
                    <a:pt x="107" y="193"/>
                  </a:lnTo>
                  <a:lnTo>
                    <a:pt x="112" y="186"/>
                  </a:lnTo>
                  <a:lnTo>
                    <a:pt x="120" y="176"/>
                  </a:lnTo>
                  <a:lnTo>
                    <a:pt x="126" y="165"/>
                  </a:lnTo>
                  <a:lnTo>
                    <a:pt x="133" y="154"/>
                  </a:lnTo>
                  <a:lnTo>
                    <a:pt x="136" y="142"/>
                  </a:lnTo>
                  <a:lnTo>
                    <a:pt x="140" y="132"/>
                  </a:lnTo>
                  <a:lnTo>
                    <a:pt x="142" y="123"/>
                  </a:lnTo>
                  <a:lnTo>
                    <a:pt x="142" y="119"/>
                  </a:lnTo>
                  <a:lnTo>
                    <a:pt x="140" y="115"/>
                  </a:lnTo>
                  <a:lnTo>
                    <a:pt x="140" y="115"/>
                  </a:lnTo>
                  <a:lnTo>
                    <a:pt x="136" y="107"/>
                  </a:lnTo>
                  <a:lnTo>
                    <a:pt x="135" y="103"/>
                  </a:lnTo>
                  <a:lnTo>
                    <a:pt x="133" y="101"/>
                  </a:lnTo>
                  <a:lnTo>
                    <a:pt x="125" y="94"/>
                  </a:lnTo>
                  <a:lnTo>
                    <a:pt x="125" y="94"/>
                  </a:lnTo>
                  <a:lnTo>
                    <a:pt x="109" y="81"/>
                  </a:lnTo>
                  <a:lnTo>
                    <a:pt x="99" y="74"/>
                  </a:lnTo>
                  <a:lnTo>
                    <a:pt x="99" y="74"/>
                  </a:lnTo>
                  <a:lnTo>
                    <a:pt x="93" y="70"/>
                  </a:lnTo>
                  <a:lnTo>
                    <a:pt x="85" y="66"/>
                  </a:lnTo>
                  <a:lnTo>
                    <a:pt x="78" y="62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1" y="55"/>
                  </a:lnTo>
                  <a:lnTo>
                    <a:pt x="72" y="54"/>
                  </a:lnTo>
                  <a:lnTo>
                    <a:pt x="71" y="52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53" y="42"/>
                  </a:lnTo>
                  <a:lnTo>
                    <a:pt x="45" y="42"/>
                  </a:lnTo>
                  <a:lnTo>
                    <a:pt x="41" y="42"/>
                  </a:lnTo>
                  <a:lnTo>
                    <a:pt x="40" y="42"/>
                  </a:lnTo>
                  <a:lnTo>
                    <a:pt x="40" y="42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rgbClr val="003300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" name="Freeform 14">
            <a:extLst>
              <a:ext uri="{FF2B5EF4-FFF2-40B4-BE49-F238E27FC236}">
                <a16:creationId xmlns:a16="http://schemas.microsoft.com/office/drawing/2014/main" id="{46296B83-9E57-71B7-E3C3-B53B080EC35A}"/>
              </a:ext>
            </a:extLst>
          </p:cNvPr>
          <p:cNvSpPr>
            <a:spLocks noEditPoints="1"/>
          </p:cNvSpPr>
          <p:nvPr/>
        </p:nvSpPr>
        <p:spPr bwMode="auto">
          <a:xfrm>
            <a:off x="1213644" y="3891621"/>
            <a:ext cx="1363663" cy="2286000"/>
          </a:xfrm>
          <a:custGeom>
            <a:avLst/>
            <a:gdLst>
              <a:gd name="T0" fmla="*/ 424 w 859"/>
              <a:gd name="T1" fmla="*/ 101 h 1440"/>
              <a:gd name="T2" fmla="*/ 397 w 859"/>
              <a:gd name="T3" fmla="*/ 115 h 1440"/>
              <a:gd name="T4" fmla="*/ 395 w 859"/>
              <a:gd name="T5" fmla="*/ 131 h 1440"/>
              <a:gd name="T6" fmla="*/ 394 w 859"/>
              <a:gd name="T7" fmla="*/ 150 h 1440"/>
              <a:gd name="T8" fmla="*/ 395 w 859"/>
              <a:gd name="T9" fmla="*/ 184 h 1440"/>
              <a:gd name="T10" fmla="*/ 406 w 859"/>
              <a:gd name="T11" fmla="*/ 209 h 1440"/>
              <a:gd name="T12" fmla="*/ 399 w 859"/>
              <a:gd name="T13" fmla="*/ 223 h 1440"/>
              <a:gd name="T14" fmla="*/ 349 w 859"/>
              <a:gd name="T15" fmla="*/ 303 h 1440"/>
              <a:gd name="T16" fmla="*/ 324 w 859"/>
              <a:gd name="T17" fmla="*/ 423 h 1440"/>
              <a:gd name="T18" fmla="*/ 324 w 859"/>
              <a:gd name="T19" fmla="*/ 601 h 1440"/>
              <a:gd name="T20" fmla="*/ 358 w 859"/>
              <a:gd name="T21" fmla="*/ 611 h 1440"/>
              <a:gd name="T22" fmla="*/ 373 w 859"/>
              <a:gd name="T23" fmla="*/ 643 h 1440"/>
              <a:gd name="T24" fmla="*/ 327 w 859"/>
              <a:gd name="T25" fmla="*/ 683 h 1440"/>
              <a:gd name="T26" fmla="*/ 273 w 859"/>
              <a:gd name="T27" fmla="*/ 699 h 1440"/>
              <a:gd name="T28" fmla="*/ 249 w 859"/>
              <a:gd name="T29" fmla="*/ 709 h 1440"/>
              <a:gd name="T30" fmla="*/ 177 w 859"/>
              <a:gd name="T31" fmla="*/ 714 h 1440"/>
              <a:gd name="T32" fmla="*/ 151 w 859"/>
              <a:gd name="T33" fmla="*/ 714 h 1440"/>
              <a:gd name="T34" fmla="*/ 162 w 859"/>
              <a:gd name="T35" fmla="*/ 735 h 1440"/>
              <a:gd name="T36" fmla="*/ 206 w 859"/>
              <a:gd name="T37" fmla="*/ 770 h 1440"/>
              <a:gd name="T38" fmla="*/ 226 w 859"/>
              <a:gd name="T39" fmla="*/ 801 h 1440"/>
              <a:gd name="T40" fmla="*/ 249 w 859"/>
              <a:gd name="T41" fmla="*/ 813 h 1440"/>
              <a:gd name="T42" fmla="*/ 146 w 859"/>
              <a:gd name="T43" fmla="*/ 906 h 1440"/>
              <a:gd name="T44" fmla="*/ 135 w 859"/>
              <a:gd name="T45" fmla="*/ 975 h 1440"/>
              <a:gd name="T46" fmla="*/ 158 w 859"/>
              <a:gd name="T47" fmla="*/ 1171 h 1440"/>
              <a:gd name="T48" fmla="*/ 167 w 859"/>
              <a:gd name="T49" fmla="*/ 1330 h 1440"/>
              <a:gd name="T50" fmla="*/ 119 w 859"/>
              <a:gd name="T51" fmla="*/ 1367 h 1440"/>
              <a:gd name="T52" fmla="*/ 22 w 859"/>
              <a:gd name="T53" fmla="*/ 1399 h 1440"/>
              <a:gd name="T54" fmla="*/ 2 w 859"/>
              <a:gd name="T55" fmla="*/ 1424 h 1440"/>
              <a:gd name="T56" fmla="*/ 17 w 859"/>
              <a:gd name="T57" fmla="*/ 1435 h 1440"/>
              <a:gd name="T58" fmla="*/ 74 w 859"/>
              <a:gd name="T59" fmla="*/ 1440 h 1440"/>
              <a:gd name="T60" fmla="*/ 244 w 859"/>
              <a:gd name="T61" fmla="*/ 1434 h 1440"/>
              <a:gd name="T62" fmla="*/ 265 w 859"/>
              <a:gd name="T63" fmla="*/ 1418 h 1440"/>
              <a:gd name="T64" fmla="*/ 256 w 859"/>
              <a:gd name="T65" fmla="*/ 1326 h 1440"/>
              <a:gd name="T66" fmla="*/ 275 w 859"/>
              <a:gd name="T67" fmla="*/ 1134 h 1440"/>
              <a:gd name="T68" fmla="*/ 280 w 859"/>
              <a:gd name="T69" fmla="*/ 1061 h 1440"/>
              <a:gd name="T70" fmla="*/ 435 w 859"/>
              <a:gd name="T71" fmla="*/ 975 h 1440"/>
              <a:gd name="T72" fmla="*/ 523 w 859"/>
              <a:gd name="T73" fmla="*/ 942 h 1440"/>
              <a:gd name="T74" fmla="*/ 707 w 859"/>
              <a:gd name="T75" fmla="*/ 933 h 1440"/>
              <a:gd name="T76" fmla="*/ 791 w 859"/>
              <a:gd name="T77" fmla="*/ 903 h 1440"/>
              <a:gd name="T78" fmla="*/ 841 w 859"/>
              <a:gd name="T79" fmla="*/ 831 h 1440"/>
              <a:gd name="T80" fmla="*/ 855 w 859"/>
              <a:gd name="T81" fmla="*/ 736 h 1440"/>
              <a:gd name="T82" fmla="*/ 853 w 859"/>
              <a:gd name="T83" fmla="*/ 580 h 1440"/>
              <a:gd name="T84" fmla="*/ 783 w 859"/>
              <a:gd name="T85" fmla="*/ 321 h 1440"/>
              <a:gd name="T86" fmla="*/ 714 w 859"/>
              <a:gd name="T87" fmla="*/ 225 h 1440"/>
              <a:gd name="T88" fmla="*/ 663 w 859"/>
              <a:gd name="T89" fmla="*/ 135 h 1440"/>
              <a:gd name="T90" fmla="*/ 659 w 859"/>
              <a:gd name="T91" fmla="*/ 84 h 1440"/>
              <a:gd name="T92" fmla="*/ 625 w 859"/>
              <a:gd name="T93" fmla="*/ 35 h 1440"/>
              <a:gd name="T94" fmla="*/ 570 w 859"/>
              <a:gd name="T95" fmla="*/ 16 h 1440"/>
              <a:gd name="T96" fmla="*/ 508 w 859"/>
              <a:gd name="T97" fmla="*/ 0 h 1440"/>
              <a:gd name="T98" fmla="*/ 451 w 859"/>
              <a:gd name="T99" fmla="*/ 11 h 1440"/>
              <a:gd name="T100" fmla="*/ 441 w 859"/>
              <a:gd name="T101" fmla="*/ 275 h 1440"/>
              <a:gd name="T102" fmla="*/ 451 w 859"/>
              <a:gd name="T103" fmla="*/ 311 h 1440"/>
              <a:gd name="T104" fmla="*/ 468 w 859"/>
              <a:gd name="T105" fmla="*/ 307 h 1440"/>
              <a:gd name="T106" fmla="*/ 482 w 859"/>
              <a:gd name="T107" fmla="*/ 269 h 1440"/>
              <a:gd name="T108" fmla="*/ 477 w 859"/>
              <a:gd name="T109" fmla="*/ 368 h 1440"/>
              <a:gd name="T110" fmla="*/ 411 w 859"/>
              <a:gd name="T111" fmla="*/ 463 h 1440"/>
              <a:gd name="T112" fmla="*/ 395 w 859"/>
              <a:gd name="T113" fmla="*/ 400 h 1440"/>
              <a:gd name="T114" fmla="*/ 414 w 859"/>
              <a:gd name="T115" fmla="*/ 317 h 1440"/>
              <a:gd name="T116" fmla="*/ 534 w 859"/>
              <a:gd name="T117" fmla="*/ 626 h 1440"/>
              <a:gd name="T118" fmla="*/ 544 w 859"/>
              <a:gd name="T119" fmla="*/ 720 h 1440"/>
              <a:gd name="T120" fmla="*/ 441 w 859"/>
              <a:gd name="T121" fmla="*/ 720 h 1440"/>
              <a:gd name="T122" fmla="*/ 450 w 859"/>
              <a:gd name="T123" fmla="*/ 692 h 1440"/>
              <a:gd name="T124" fmla="*/ 513 w 859"/>
              <a:gd name="T125" fmla="*/ 642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9" h="1440">
                <a:moveTo>
                  <a:pt x="441" y="62"/>
                </a:moveTo>
                <a:lnTo>
                  <a:pt x="441" y="62"/>
                </a:lnTo>
                <a:lnTo>
                  <a:pt x="438" y="69"/>
                </a:lnTo>
                <a:lnTo>
                  <a:pt x="432" y="86"/>
                </a:lnTo>
                <a:lnTo>
                  <a:pt x="428" y="93"/>
                </a:lnTo>
                <a:lnTo>
                  <a:pt x="424" y="101"/>
                </a:lnTo>
                <a:lnTo>
                  <a:pt x="419" y="106"/>
                </a:lnTo>
                <a:lnTo>
                  <a:pt x="417" y="108"/>
                </a:lnTo>
                <a:lnTo>
                  <a:pt x="415" y="109"/>
                </a:lnTo>
                <a:lnTo>
                  <a:pt x="415" y="109"/>
                </a:lnTo>
                <a:lnTo>
                  <a:pt x="406" y="112"/>
                </a:lnTo>
                <a:lnTo>
                  <a:pt x="397" y="115"/>
                </a:lnTo>
                <a:lnTo>
                  <a:pt x="390" y="121"/>
                </a:lnTo>
                <a:lnTo>
                  <a:pt x="389" y="122"/>
                </a:lnTo>
                <a:lnTo>
                  <a:pt x="389" y="124"/>
                </a:lnTo>
                <a:lnTo>
                  <a:pt x="389" y="124"/>
                </a:lnTo>
                <a:lnTo>
                  <a:pt x="392" y="128"/>
                </a:lnTo>
                <a:lnTo>
                  <a:pt x="395" y="131"/>
                </a:lnTo>
                <a:lnTo>
                  <a:pt x="399" y="135"/>
                </a:lnTo>
                <a:lnTo>
                  <a:pt x="399" y="135"/>
                </a:lnTo>
                <a:lnTo>
                  <a:pt x="398" y="141"/>
                </a:lnTo>
                <a:lnTo>
                  <a:pt x="397" y="146"/>
                </a:lnTo>
                <a:lnTo>
                  <a:pt x="394" y="150"/>
                </a:lnTo>
                <a:lnTo>
                  <a:pt x="394" y="150"/>
                </a:lnTo>
                <a:lnTo>
                  <a:pt x="386" y="158"/>
                </a:lnTo>
                <a:lnTo>
                  <a:pt x="384" y="162"/>
                </a:lnTo>
                <a:lnTo>
                  <a:pt x="384" y="163"/>
                </a:lnTo>
                <a:lnTo>
                  <a:pt x="384" y="166"/>
                </a:lnTo>
                <a:lnTo>
                  <a:pt x="384" y="166"/>
                </a:lnTo>
                <a:lnTo>
                  <a:pt x="395" y="184"/>
                </a:lnTo>
                <a:lnTo>
                  <a:pt x="402" y="194"/>
                </a:lnTo>
                <a:lnTo>
                  <a:pt x="404" y="200"/>
                </a:lnTo>
                <a:lnTo>
                  <a:pt x="404" y="202"/>
                </a:lnTo>
                <a:lnTo>
                  <a:pt x="404" y="202"/>
                </a:lnTo>
                <a:lnTo>
                  <a:pt x="404" y="206"/>
                </a:lnTo>
                <a:lnTo>
                  <a:pt x="406" y="209"/>
                </a:lnTo>
                <a:lnTo>
                  <a:pt x="407" y="211"/>
                </a:lnTo>
                <a:lnTo>
                  <a:pt x="410" y="212"/>
                </a:lnTo>
                <a:lnTo>
                  <a:pt x="410" y="212"/>
                </a:lnTo>
                <a:lnTo>
                  <a:pt x="410" y="214"/>
                </a:lnTo>
                <a:lnTo>
                  <a:pt x="407" y="216"/>
                </a:lnTo>
                <a:lnTo>
                  <a:pt x="399" y="223"/>
                </a:lnTo>
                <a:lnTo>
                  <a:pt x="389" y="232"/>
                </a:lnTo>
                <a:lnTo>
                  <a:pt x="386" y="236"/>
                </a:lnTo>
                <a:lnTo>
                  <a:pt x="384" y="238"/>
                </a:lnTo>
                <a:lnTo>
                  <a:pt x="384" y="238"/>
                </a:lnTo>
                <a:lnTo>
                  <a:pt x="363" y="275"/>
                </a:lnTo>
                <a:lnTo>
                  <a:pt x="349" y="303"/>
                </a:lnTo>
                <a:lnTo>
                  <a:pt x="337" y="326"/>
                </a:lnTo>
                <a:lnTo>
                  <a:pt x="337" y="326"/>
                </a:lnTo>
                <a:lnTo>
                  <a:pt x="335" y="334"/>
                </a:lnTo>
                <a:lnTo>
                  <a:pt x="333" y="346"/>
                </a:lnTo>
                <a:lnTo>
                  <a:pt x="328" y="379"/>
                </a:lnTo>
                <a:lnTo>
                  <a:pt x="324" y="423"/>
                </a:lnTo>
                <a:lnTo>
                  <a:pt x="321" y="471"/>
                </a:lnTo>
                <a:lnTo>
                  <a:pt x="319" y="519"/>
                </a:lnTo>
                <a:lnTo>
                  <a:pt x="319" y="562"/>
                </a:lnTo>
                <a:lnTo>
                  <a:pt x="319" y="579"/>
                </a:lnTo>
                <a:lnTo>
                  <a:pt x="322" y="592"/>
                </a:lnTo>
                <a:lnTo>
                  <a:pt x="324" y="601"/>
                </a:lnTo>
                <a:lnTo>
                  <a:pt x="326" y="604"/>
                </a:lnTo>
                <a:lnTo>
                  <a:pt x="327" y="606"/>
                </a:lnTo>
                <a:lnTo>
                  <a:pt x="327" y="606"/>
                </a:lnTo>
                <a:lnTo>
                  <a:pt x="336" y="608"/>
                </a:lnTo>
                <a:lnTo>
                  <a:pt x="346" y="610"/>
                </a:lnTo>
                <a:lnTo>
                  <a:pt x="358" y="611"/>
                </a:lnTo>
                <a:lnTo>
                  <a:pt x="371" y="610"/>
                </a:lnTo>
                <a:lnTo>
                  <a:pt x="390" y="607"/>
                </a:lnTo>
                <a:lnTo>
                  <a:pt x="399" y="606"/>
                </a:lnTo>
                <a:lnTo>
                  <a:pt x="399" y="606"/>
                </a:lnTo>
                <a:lnTo>
                  <a:pt x="392" y="617"/>
                </a:lnTo>
                <a:lnTo>
                  <a:pt x="373" y="643"/>
                </a:lnTo>
                <a:lnTo>
                  <a:pt x="362" y="658"/>
                </a:lnTo>
                <a:lnTo>
                  <a:pt x="349" y="669"/>
                </a:lnTo>
                <a:lnTo>
                  <a:pt x="337" y="680"/>
                </a:lnTo>
                <a:lnTo>
                  <a:pt x="332" y="682"/>
                </a:lnTo>
                <a:lnTo>
                  <a:pt x="327" y="683"/>
                </a:lnTo>
                <a:lnTo>
                  <a:pt x="327" y="683"/>
                </a:lnTo>
                <a:lnTo>
                  <a:pt x="310" y="686"/>
                </a:lnTo>
                <a:lnTo>
                  <a:pt x="296" y="690"/>
                </a:lnTo>
                <a:lnTo>
                  <a:pt x="280" y="694"/>
                </a:lnTo>
                <a:lnTo>
                  <a:pt x="280" y="694"/>
                </a:lnTo>
                <a:lnTo>
                  <a:pt x="277" y="695"/>
                </a:lnTo>
                <a:lnTo>
                  <a:pt x="273" y="699"/>
                </a:lnTo>
                <a:lnTo>
                  <a:pt x="265" y="704"/>
                </a:lnTo>
                <a:lnTo>
                  <a:pt x="265" y="704"/>
                </a:lnTo>
                <a:lnTo>
                  <a:pt x="259" y="708"/>
                </a:lnTo>
                <a:lnTo>
                  <a:pt x="255" y="709"/>
                </a:lnTo>
                <a:lnTo>
                  <a:pt x="249" y="709"/>
                </a:lnTo>
                <a:lnTo>
                  <a:pt x="249" y="709"/>
                </a:lnTo>
                <a:lnTo>
                  <a:pt x="242" y="708"/>
                </a:lnTo>
                <a:lnTo>
                  <a:pt x="229" y="707"/>
                </a:lnTo>
                <a:lnTo>
                  <a:pt x="215" y="708"/>
                </a:lnTo>
                <a:lnTo>
                  <a:pt x="203" y="709"/>
                </a:lnTo>
                <a:lnTo>
                  <a:pt x="203" y="709"/>
                </a:lnTo>
                <a:lnTo>
                  <a:pt x="177" y="714"/>
                </a:lnTo>
                <a:lnTo>
                  <a:pt x="177" y="714"/>
                </a:lnTo>
                <a:lnTo>
                  <a:pt x="164" y="711"/>
                </a:lnTo>
                <a:lnTo>
                  <a:pt x="160" y="709"/>
                </a:lnTo>
                <a:lnTo>
                  <a:pt x="157" y="711"/>
                </a:lnTo>
                <a:lnTo>
                  <a:pt x="153" y="712"/>
                </a:lnTo>
                <a:lnTo>
                  <a:pt x="151" y="714"/>
                </a:lnTo>
                <a:lnTo>
                  <a:pt x="151" y="714"/>
                </a:lnTo>
                <a:lnTo>
                  <a:pt x="151" y="721"/>
                </a:lnTo>
                <a:lnTo>
                  <a:pt x="153" y="726"/>
                </a:lnTo>
                <a:lnTo>
                  <a:pt x="157" y="731"/>
                </a:lnTo>
                <a:lnTo>
                  <a:pt x="162" y="735"/>
                </a:lnTo>
                <a:lnTo>
                  <a:pt x="162" y="735"/>
                </a:lnTo>
                <a:lnTo>
                  <a:pt x="177" y="746"/>
                </a:lnTo>
                <a:lnTo>
                  <a:pt x="177" y="746"/>
                </a:lnTo>
                <a:lnTo>
                  <a:pt x="208" y="766"/>
                </a:lnTo>
                <a:lnTo>
                  <a:pt x="208" y="766"/>
                </a:lnTo>
                <a:lnTo>
                  <a:pt x="207" y="768"/>
                </a:lnTo>
                <a:lnTo>
                  <a:pt x="206" y="770"/>
                </a:lnTo>
                <a:lnTo>
                  <a:pt x="204" y="775"/>
                </a:lnTo>
                <a:lnTo>
                  <a:pt x="206" y="778"/>
                </a:lnTo>
                <a:lnTo>
                  <a:pt x="208" y="782"/>
                </a:lnTo>
                <a:lnTo>
                  <a:pt x="208" y="782"/>
                </a:lnTo>
                <a:lnTo>
                  <a:pt x="221" y="796"/>
                </a:lnTo>
                <a:lnTo>
                  <a:pt x="226" y="801"/>
                </a:lnTo>
                <a:lnTo>
                  <a:pt x="228" y="802"/>
                </a:lnTo>
                <a:lnTo>
                  <a:pt x="229" y="802"/>
                </a:lnTo>
                <a:lnTo>
                  <a:pt x="229" y="802"/>
                </a:lnTo>
                <a:lnTo>
                  <a:pt x="233" y="804"/>
                </a:lnTo>
                <a:lnTo>
                  <a:pt x="240" y="808"/>
                </a:lnTo>
                <a:lnTo>
                  <a:pt x="249" y="813"/>
                </a:lnTo>
                <a:lnTo>
                  <a:pt x="249" y="813"/>
                </a:lnTo>
                <a:lnTo>
                  <a:pt x="237" y="822"/>
                </a:lnTo>
                <a:lnTo>
                  <a:pt x="208" y="846"/>
                </a:lnTo>
                <a:lnTo>
                  <a:pt x="173" y="876"/>
                </a:lnTo>
                <a:lnTo>
                  <a:pt x="158" y="892"/>
                </a:lnTo>
                <a:lnTo>
                  <a:pt x="146" y="906"/>
                </a:lnTo>
                <a:lnTo>
                  <a:pt x="146" y="906"/>
                </a:lnTo>
                <a:lnTo>
                  <a:pt x="142" y="914"/>
                </a:lnTo>
                <a:lnTo>
                  <a:pt x="138" y="923"/>
                </a:lnTo>
                <a:lnTo>
                  <a:pt x="136" y="934"/>
                </a:lnTo>
                <a:lnTo>
                  <a:pt x="135" y="946"/>
                </a:lnTo>
                <a:lnTo>
                  <a:pt x="135" y="975"/>
                </a:lnTo>
                <a:lnTo>
                  <a:pt x="136" y="1004"/>
                </a:lnTo>
                <a:lnTo>
                  <a:pt x="140" y="1037"/>
                </a:lnTo>
                <a:lnTo>
                  <a:pt x="144" y="1066"/>
                </a:lnTo>
                <a:lnTo>
                  <a:pt x="151" y="1118"/>
                </a:lnTo>
                <a:lnTo>
                  <a:pt x="151" y="1118"/>
                </a:lnTo>
                <a:lnTo>
                  <a:pt x="158" y="1171"/>
                </a:lnTo>
                <a:lnTo>
                  <a:pt x="167" y="1237"/>
                </a:lnTo>
                <a:lnTo>
                  <a:pt x="169" y="1270"/>
                </a:lnTo>
                <a:lnTo>
                  <a:pt x="171" y="1297"/>
                </a:lnTo>
                <a:lnTo>
                  <a:pt x="171" y="1317"/>
                </a:lnTo>
                <a:lnTo>
                  <a:pt x="169" y="1325"/>
                </a:lnTo>
                <a:lnTo>
                  <a:pt x="167" y="1330"/>
                </a:lnTo>
                <a:lnTo>
                  <a:pt x="167" y="1330"/>
                </a:lnTo>
                <a:lnTo>
                  <a:pt x="160" y="1338"/>
                </a:lnTo>
                <a:lnTo>
                  <a:pt x="153" y="1345"/>
                </a:lnTo>
                <a:lnTo>
                  <a:pt x="144" y="1352"/>
                </a:lnTo>
                <a:lnTo>
                  <a:pt x="132" y="1360"/>
                </a:lnTo>
                <a:lnTo>
                  <a:pt x="119" y="1367"/>
                </a:lnTo>
                <a:lnTo>
                  <a:pt x="105" y="1372"/>
                </a:lnTo>
                <a:lnTo>
                  <a:pt x="89" y="1378"/>
                </a:lnTo>
                <a:lnTo>
                  <a:pt x="74" y="1382"/>
                </a:lnTo>
                <a:lnTo>
                  <a:pt x="74" y="1382"/>
                </a:lnTo>
                <a:lnTo>
                  <a:pt x="45" y="1390"/>
                </a:lnTo>
                <a:lnTo>
                  <a:pt x="22" y="1399"/>
                </a:lnTo>
                <a:lnTo>
                  <a:pt x="8" y="1407"/>
                </a:lnTo>
                <a:lnTo>
                  <a:pt x="4" y="1411"/>
                </a:lnTo>
                <a:lnTo>
                  <a:pt x="2" y="1413"/>
                </a:lnTo>
                <a:lnTo>
                  <a:pt x="2" y="1413"/>
                </a:lnTo>
                <a:lnTo>
                  <a:pt x="0" y="1418"/>
                </a:lnTo>
                <a:lnTo>
                  <a:pt x="2" y="1424"/>
                </a:lnTo>
                <a:lnTo>
                  <a:pt x="3" y="1426"/>
                </a:lnTo>
                <a:lnTo>
                  <a:pt x="4" y="1430"/>
                </a:lnTo>
                <a:lnTo>
                  <a:pt x="8" y="1431"/>
                </a:lnTo>
                <a:lnTo>
                  <a:pt x="12" y="1434"/>
                </a:lnTo>
                <a:lnTo>
                  <a:pt x="12" y="1434"/>
                </a:lnTo>
                <a:lnTo>
                  <a:pt x="17" y="1435"/>
                </a:lnTo>
                <a:lnTo>
                  <a:pt x="24" y="1436"/>
                </a:lnTo>
                <a:lnTo>
                  <a:pt x="39" y="1438"/>
                </a:lnTo>
                <a:lnTo>
                  <a:pt x="53" y="1438"/>
                </a:lnTo>
                <a:lnTo>
                  <a:pt x="64" y="1439"/>
                </a:lnTo>
                <a:lnTo>
                  <a:pt x="64" y="1439"/>
                </a:lnTo>
                <a:lnTo>
                  <a:pt x="74" y="1440"/>
                </a:lnTo>
                <a:lnTo>
                  <a:pt x="93" y="1440"/>
                </a:lnTo>
                <a:lnTo>
                  <a:pt x="151" y="1439"/>
                </a:lnTo>
                <a:lnTo>
                  <a:pt x="211" y="1438"/>
                </a:lnTo>
                <a:lnTo>
                  <a:pt x="233" y="1435"/>
                </a:lnTo>
                <a:lnTo>
                  <a:pt x="244" y="1434"/>
                </a:lnTo>
                <a:lnTo>
                  <a:pt x="244" y="1434"/>
                </a:lnTo>
                <a:lnTo>
                  <a:pt x="249" y="1433"/>
                </a:lnTo>
                <a:lnTo>
                  <a:pt x="255" y="1434"/>
                </a:lnTo>
                <a:lnTo>
                  <a:pt x="260" y="1435"/>
                </a:lnTo>
                <a:lnTo>
                  <a:pt x="261" y="1435"/>
                </a:lnTo>
                <a:lnTo>
                  <a:pt x="262" y="1433"/>
                </a:lnTo>
                <a:lnTo>
                  <a:pt x="265" y="1418"/>
                </a:lnTo>
                <a:lnTo>
                  <a:pt x="265" y="1418"/>
                </a:lnTo>
                <a:lnTo>
                  <a:pt x="266" y="1407"/>
                </a:lnTo>
                <a:lnTo>
                  <a:pt x="265" y="1394"/>
                </a:lnTo>
                <a:lnTo>
                  <a:pt x="262" y="1367"/>
                </a:lnTo>
                <a:lnTo>
                  <a:pt x="257" y="1339"/>
                </a:lnTo>
                <a:lnTo>
                  <a:pt x="256" y="1326"/>
                </a:lnTo>
                <a:lnTo>
                  <a:pt x="255" y="1315"/>
                </a:lnTo>
                <a:lnTo>
                  <a:pt x="255" y="1315"/>
                </a:lnTo>
                <a:lnTo>
                  <a:pt x="255" y="1298"/>
                </a:lnTo>
                <a:lnTo>
                  <a:pt x="257" y="1275"/>
                </a:lnTo>
                <a:lnTo>
                  <a:pt x="264" y="1216"/>
                </a:lnTo>
                <a:lnTo>
                  <a:pt x="275" y="1134"/>
                </a:lnTo>
                <a:lnTo>
                  <a:pt x="275" y="1134"/>
                </a:lnTo>
                <a:lnTo>
                  <a:pt x="277" y="1097"/>
                </a:lnTo>
                <a:lnTo>
                  <a:pt x="278" y="1075"/>
                </a:lnTo>
                <a:lnTo>
                  <a:pt x="279" y="1066"/>
                </a:lnTo>
                <a:lnTo>
                  <a:pt x="280" y="1061"/>
                </a:lnTo>
                <a:lnTo>
                  <a:pt x="280" y="1061"/>
                </a:lnTo>
                <a:lnTo>
                  <a:pt x="284" y="1059"/>
                </a:lnTo>
                <a:lnTo>
                  <a:pt x="291" y="1053"/>
                </a:lnTo>
                <a:lnTo>
                  <a:pt x="317" y="1038"/>
                </a:lnTo>
                <a:lnTo>
                  <a:pt x="352" y="1017"/>
                </a:lnTo>
                <a:lnTo>
                  <a:pt x="393" y="995"/>
                </a:lnTo>
                <a:lnTo>
                  <a:pt x="435" y="975"/>
                </a:lnTo>
                <a:lnTo>
                  <a:pt x="474" y="958"/>
                </a:lnTo>
                <a:lnTo>
                  <a:pt x="491" y="950"/>
                </a:lnTo>
                <a:lnTo>
                  <a:pt x="505" y="945"/>
                </a:lnTo>
                <a:lnTo>
                  <a:pt x="516" y="942"/>
                </a:lnTo>
                <a:lnTo>
                  <a:pt x="523" y="942"/>
                </a:lnTo>
                <a:lnTo>
                  <a:pt x="523" y="942"/>
                </a:lnTo>
                <a:lnTo>
                  <a:pt x="539" y="943"/>
                </a:lnTo>
                <a:lnTo>
                  <a:pt x="563" y="945"/>
                </a:lnTo>
                <a:lnTo>
                  <a:pt x="594" y="945"/>
                </a:lnTo>
                <a:lnTo>
                  <a:pt x="630" y="943"/>
                </a:lnTo>
                <a:lnTo>
                  <a:pt x="669" y="940"/>
                </a:lnTo>
                <a:lnTo>
                  <a:pt x="707" y="933"/>
                </a:lnTo>
                <a:lnTo>
                  <a:pt x="726" y="929"/>
                </a:lnTo>
                <a:lnTo>
                  <a:pt x="744" y="924"/>
                </a:lnTo>
                <a:lnTo>
                  <a:pt x="761" y="918"/>
                </a:lnTo>
                <a:lnTo>
                  <a:pt x="776" y="911"/>
                </a:lnTo>
                <a:lnTo>
                  <a:pt x="776" y="911"/>
                </a:lnTo>
                <a:lnTo>
                  <a:pt x="791" y="903"/>
                </a:lnTo>
                <a:lnTo>
                  <a:pt x="802" y="893"/>
                </a:lnTo>
                <a:lnTo>
                  <a:pt x="814" y="881"/>
                </a:lnTo>
                <a:lnTo>
                  <a:pt x="823" y="870"/>
                </a:lnTo>
                <a:lnTo>
                  <a:pt x="829" y="857"/>
                </a:lnTo>
                <a:lnTo>
                  <a:pt x="836" y="844"/>
                </a:lnTo>
                <a:lnTo>
                  <a:pt x="841" y="831"/>
                </a:lnTo>
                <a:lnTo>
                  <a:pt x="845" y="818"/>
                </a:lnTo>
                <a:lnTo>
                  <a:pt x="850" y="795"/>
                </a:lnTo>
                <a:lnTo>
                  <a:pt x="853" y="774"/>
                </a:lnTo>
                <a:lnTo>
                  <a:pt x="854" y="756"/>
                </a:lnTo>
                <a:lnTo>
                  <a:pt x="854" y="756"/>
                </a:lnTo>
                <a:lnTo>
                  <a:pt x="855" y="736"/>
                </a:lnTo>
                <a:lnTo>
                  <a:pt x="858" y="716"/>
                </a:lnTo>
                <a:lnTo>
                  <a:pt x="859" y="690"/>
                </a:lnTo>
                <a:lnTo>
                  <a:pt x="859" y="660"/>
                </a:lnTo>
                <a:lnTo>
                  <a:pt x="858" y="628"/>
                </a:lnTo>
                <a:lnTo>
                  <a:pt x="854" y="595"/>
                </a:lnTo>
                <a:lnTo>
                  <a:pt x="853" y="580"/>
                </a:lnTo>
                <a:lnTo>
                  <a:pt x="849" y="564"/>
                </a:lnTo>
                <a:lnTo>
                  <a:pt x="849" y="564"/>
                </a:lnTo>
                <a:lnTo>
                  <a:pt x="816" y="438"/>
                </a:lnTo>
                <a:lnTo>
                  <a:pt x="787" y="331"/>
                </a:lnTo>
                <a:lnTo>
                  <a:pt x="787" y="331"/>
                </a:lnTo>
                <a:lnTo>
                  <a:pt x="783" y="321"/>
                </a:lnTo>
                <a:lnTo>
                  <a:pt x="779" y="312"/>
                </a:lnTo>
                <a:lnTo>
                  <a:pt x="769" y="291"/>
                </a:lnTo>
                <a:lnTo>
                  <a:pt x="756" y="273"/>
                </a:lnTo>
                <a:lnTo>
                  <a:pt x="742" y="255"/>
                </a:lnTo>
                <a:lnTo>
                  <a:pt x="727" y="238"/>
                </a:lnTo>
                <a:lnTo>
                  <a:pt x="714" y="225"/>
                </a:lnTo>
                <a:lnTo>
                  <a:pt x="703" y="215"/>
                </a:lnTo>
                <a:lnTo>
                  <a:pt x="694" y="207"/>
                </a:lnTo>
                <a:lnTo>
                  <a:pt x="694" y="207"/>
                </a:lnTo>
                <a:lnTo>
                  <a:pt x="670" y="189"/>
                </a:lnTo>
                <a:lnTo>
                  <a:pt x="663" y="181"/>
                </a:lnTo>
                <a:lnTo>
                  <a:pt x="663" y="135"/>
                </a:lnTo>
                <a:lnTo>
                  <a:pt x="663" y="135"/>
                </a:lnTo>
                <a:lnTo>
                  <a:pt x="664" y="119"/>
                </a:lnTo>
                <a:lnTo>
                  <a:pt x="665" y="108"/>
                </a:lnTo>
                <a:lnTo>
                  <a:pt x="664" y="101"/>
                </a:lnTo>
                <a:lnTo>
                  <a:pt x="663" y="93"/>
                </a:lnTo>
                <a:lnTo>
                  <a:pt x="659" y="84"/>
                </a:lnTo>
                <a:lnTo>
                  <a:pt x="652" y="73"/>
                </a:lnTo>
                <a:lnTo>
                  <a:pt x="652" y="73"/>
                </a:lnTo>
                <a:lnTo>
                  <a:pt x="645" y="60"/>
                </a:lnTo>
                <a:lnTo>
                  <a:pt x="638" y="49"/>
                </a:lnTo>
                <a:lnTo>
                  <a:pt x="632" y="42"/>
                </a:lnTo>
                <a:lnTo>
                  <a:pt x="625" y="35"/>
                </a:lnTo>
                <a:lnTo>
                  <a:pt x="615" y="26"/>
                </a:lnTo>
                <a:lnTo>
                  <a:pt x="606" y="21"/>
                </a:lnTo>
                <a:lnTo>
                  <a:pt x="606" y="21"/>
                </a:lnTo>
                <a:lnTo>
                  <a:pt x="596" y="18"/>
                </a:lnTo>
                <a:lnTo>
                  <a:pt x="584" y="17"/>
                </a:lnTo>
                <a:lnTo>
                  <a:pt x="570" y="16"/>
                </a:lnTo>
                <a:lnTo>
                  <a:pt x="570" y="16"/>
                </a:lnTo>
                <a:lnTo>
                  <a:pt x="563" y="13"/>
                </a:lnTo>
                <a:lnTo>
                  <a:pt x="549" y="8"/>
                </a:lnTo>
                <a:lnTo>
                  <a:pt x="528" y="2"/>
                </a:lnTo>
                <a:lnTo>
                  <a:pt x="518" y="0"/>
                </a:lnTo>
                <a:lnTo>
                  <a:pt x="508" y="0"/>
                </a:lnTo>
                <a:lnTo>
                  <a:pt x="508" y="0"/>
                </a:lnTo>
                <a:lnTo>
                  <a:pt x="488" y="2"/>
                </a:lnTo>
                <a:lnTo>
                  <a:pt x="472" y="5"/>
                </a:lnTo>
                <a:lnTo>
                  <a:pt x="457" y="8"/>
                </a:lnTo>
                <a:lnTo>
                  <a:pt x="451" y="11"/>
                </a:lnTo>
                <a:lnTo>
                  <a:pt x="451" y="11"/>
                </a:lnTo>
                <a:lnTo>
                  <a:pt x="447" y="16"/>
                </a:lnTo>
                <a:lnTo>
                  <a:pt x="442" y="25"/>
                </a:lnTo>
                <a:lnTo>
                  <a:pt x="435" y="36"/>
                </a:lnTo>
                <a:lnTo>
                  <a:pt x="441" y="62"/>
                </a:lnTo>
                <a:close/>
                <a:moveTo>
                  <a:pt x="441" y="275"/>
                </a:moveTo>
                <a:lnTo>
                  <a:pt x="441" y="275"/>
                </a:lnTo>
                <a:lnTo>
                  <a:pt x="443" y="294"/>
                </a:lnTo>
                <a:lnTo>
                  <a:pt x="446" y="306"/>
                </a:lnTo>
                <a:lnTo>
                  <a:pt x="448" y="309"/>
                </a:lnTo>
                <a:lnTo>
                  <a:pt x="450" y="311"/>
                </a:lnTo>
                <a:lnTo>
                  <a:pt x="451" y="311"/>
                </a:lnTo>
                <a:lnTo>
                  <a:pt x="451" y="311"/>
                </a:lnTo>
                <a:lnTo>
                  <a:pt x="456" y="308"/>
                </a:lnTo>
                <a:lnTo>
                  <a:pt x="459" y="304"/>
                </a:lnTo>
                <a:lnTo>
                  <a:pt x="461" y="300"/>
                </a:lnTo>
                <a:lnTo>
                  <a:pt x="461" y="300"/>
                </a:lnTo>
                <a:lnTo>
                  <a:pt x="465" y="306"/>
                </a:lnTo>
                <a:lnTo>
                  <a:pt x="468" y="307"/>
                </a:lnTo>
                <a:lnTo>
                  <a:pt x="470" y="307"/>
                </a:lnTo>
                <a:lnTo>
                  <a:pt x="472" y="306"/>
                </a:lnTo>
                <a:lnTo>
                  <a:pt x="472" y="306"/>
                </a:lnTo>
                <a:lnTo>
                  <a:pt x="475" y="298"/>
                </a:lnTo>
                <a:lnTo>
                  <a:pt x="478" y="285"/>
                </a:lnTo>
                <a:lnTo>
                  <a:pt x="482" y="269"/>
                </a:lnTo>
                <a:lnTo>
                  <a:pt x="518" y="321"/>
                </a:lnTo>
                <a:lnTo>
                  <a:pt x="518" y="321"/>
                </a:lnTo>
                <a:lnTo>
                  <a:pt x="501" y="342"/>
                </a:lnTo>
                <a:lnTo>
                  <a:pt x="487" y="357"/>
                </a:lnTo>
                <a:lnTo>
                  <a:pt x="477" y="368"/>
                </a:lnTo>
                <a:lnTo>
                  <a:pt x="477" y="368"/>
                </a:lnTo>
                <a:lnTo>
                  <a:pt x="469" y="375"/>
                </a:lnTo>
                <a:lnTo>
                  <a:pt x="460" y="388"/>
                </a:lnTo>
                <a:lnTo>
                  <a:pt x="446" y="409"/>
                </a:lnTo>
                <a:lnTo>
                  <a:pt x="446" y="409"/>
                </a:lnTo>
                <a:lnTo>
                  <a:pt x="424" y="444"/>
                </a:lnTo>
                <a:lnTo>
                  <a:pt x="411" y="463"/>
                </a:lnTo>
                <a:lnTo>
                  <a:pt x="407" y="470"/>
                </a:lnTo>
                <a:lnTo>
                  <a:pt x="406" y="471"/>
                </a:lnTo>
                <a:lnTo>
                  <a:pt x="404" y="471"/>
                </a:lnTo>
                <a:lnTo>
                  <a:pt x="404" y="471"/>
                </a:lnTo>
                <a:lnTo>
                  <a:pt x="401" y="448"/>
                </a:lnTo>
                <a:lnTo>
                  <a:pt x="395" y="400"/>
                </a:lnTo>
                <a:lnTo>
                  <a:pt x="389" y="331"/>
                </a:lnTo>
                <a:lnTo>
                  <a:pt x="389" y="331"/>
                </a:lnTo>
                <a:lnTo>
                  <a:pt x="395" y="328"/>
                </a:lnTo>
                <a:lnTo>
                  <a:pt x="410" y="321"/>
                </a:lnTo>
                <a:lnTo>
                  <a:pt x="410" y="321"/>
                </a:lnTo>
                <a:lnTo>
                  <a:pt x="414" y="317"/>
                </a:lnTo>
                <a:lnTo>
                  <a:pt x="419" y="312"/>
                </a:lnTo>
                <a:lnTo>
                  <a:pt x="429" y="295"/>
                </a:lnTo>
                <a:lnTo>
                  <a:pt x="441" y="275"/>
                </a:lnTo>
                <a:lnTo>
                  <a:pt x="441" y="275"/>
                </a:lnTo>
                <a:close/>
                <a:moveTo>
                  <a:pt x="534" y="626"/>
                </a:moveTo>
                <a:lnTo>
                  <a:pt x="534" y="626"/>
                </a:lnTo>
                <a:lnTo>
                  <a:pt x="544" y="678"/>
                </a:lnTo>
                <a:lnTo>
                  <a:pt x="544" y="678"/>
                </a:lnTo>
                <a:lnTo>
                  <a:pt x="545" y="700"/>
                </a:lnTo>
                <a:lnTo>
                  <a:pt x="545" y="714"/>
                </a:lnTo>
                <a:lnTo>
                  <a:pt x="545" y="718"/>
                </a:lnTo>
                <a:lnTo>
                  <a:pt x="544" y="720"/>
                </a:lnTo>
                <a:lnTo>
                  <a:pt x="544" y="720"/>
                </a:lnTo>
                <a:lnTo>
                  <a:pt x="540" y="718"/>
                </a:lnTo>
                <a:lnTo>
                  <a:pt x="530" y="718"/>
                </a:lnTo>
                <a:lnTo>
                  <a:pt x="499" y="718"/>
                </a:lnTo>
                <a:lnTo>
                  <a:pt x="441" y="720"/>
                </a:lnTo>
                <a:lnTo>
                  <a:pt x="441" y="720"/>
                </a:lnTo>
                <a:lnTo>
                  <a:pt x="420" y="721"/>
                </a:lnTo>
                <a:lnTo>
                  <a:pt x="394" y="725"/>
                </a:lnTo>
                <a:lnTo>
                  <a:pt x="363" y="730"/>
                </a:lnTo>
                <a:lnTo>
                  <a:pt x="363" y="730"/>
                </a:lnTo>
                <a:lnTo>
                  <a:pt x="411" y="709"/>
                </a:lnTo>
                <a:lnTo>
                  <a:pt x="450" y="692"/>
                </a:lnTo>
                <a:lnTo>
                  <a:pt x="465" y="685"/>
                </a:lnTo>
                <a:lnTo>
                  <a:pt x="477" y="678"/>
                </a:lnTo>
                <a:lnTo>
                  <a:pt x="477" y="678"/>
                </a:lnTo>
                <a:lnTo>
                  <a:pt x="486" y="672"/>
                </a:lnTo>
                <a:lnTo>
                  <a:pt x="495" y="663"/>
                </a:lnTo>
                <a:lnTo>
                  <a:pt x="513" y="642"/>
                </a:lnTo>
                <a:lnTo>
                  <a:pt x="527" y="628"/>
                </a:lnTo>
                <a:lnTo>
                  <a:pt x="531" y="625"/>
                </a:lnTo>
                <a:lnTo>
                  <a:pt x="532" y="625"/>
                </a:lnTo>
                <a:lnTo>
                  <a:pt x="534" y="626"/>
                </a:lnTo>
                <a:lnTo>
                  <a:pt x="534" y="626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75000"/>
                </a:schemeClr>
              </a:gs>
              <a:gs pos="100000">
                <a:srgbClr val="00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5">
            <a:extLst>
              <a:ext uri="{FF2B5EF4-FFF2-40B4-BE49-F238E27FC236}">
                <a16:creationId xmlns:a16="http://schemas.microsoft.com/office/drawing/2014/main" id="{88FB979E-D5DB-D36E-CDA8-9B36551F1AE2}"/>
              </a:ext>
            </a:extLst>
          </p:cNvPr>
          <p:cNvSpPr>
            <a:spLocks noEditPoints="1"/>
          </p:cNvSpPr>
          <p:nvPr/>
        </p:nvSpPr>
        <p:spPr bwMode="auto">
          <a:xfrm>
            <a:off x="7234351" y="1081275"/>
            <a:ext cx="1427049" cy="2347726"/>
          </a:xfrm>
          <a:custGeom>
            <a:avLst/>
            <a:gdLst>
              <a:gd name="T0" fmla="*/ 310 w 806"/>
              <a:gd name="T1" fmla="*/ 0 h 1326"/>
              <a:gd name="T2" fmla="*/ 231 w 806"/>
              <a:gd name="T3" fmla="*/ 15 h 1326"/>
              <a:gd name="T4" fmla="*/ 186 w 806"/>
              <a:gd name="T5" fmla="*/ 51 h 1326"/>
              <a:gd name="T6" fmla="*/ 186 w 806"/>
              <a:gd name="T7" fmla="*/ 83 h 1326"/>
              <a:gd name="T8" fmla="*/ 185 w 806"/>
              <a:gd name="T9" fmla="*/ 108 h 1326"/>
              <a:gd name="T10" fmla="*/ 175 w 806"/>
              <a:gd name="T11" fmla="*/ 146 h 1326"/>
              <a:gd name="T12" fmla="*/ 186 w 806"/>
              <a:gd name="T13" fmla="*/ 176 h 1326"/>
              <a:gd name="T14" fmla="*/ 203 w 806"/>
              <a:gd name="T15" fmla="*/ 195 h 1326"/>
              <a:gd name="T16" fmla="*/ 158 w 806"/>
              <a:gd name="T17" fmla="*/ 330 h 1326"/>
              <a:gd name="T18" fmla="*/ 160 w 806"/>
              <a:gd name="T19" fmla="*/ 471 h 1326"/>
              <a:gd name="T20" fmla="*/ 172 w 806"/>
              <a:gd name="T21" fmla="*/ 560 h 1326"/>
              <a:gd name="T22" fmla="*/ 149 w 806"/>
              <a:gd name="T23" fmla="*/ 569 h 1326"/>
              <a:gd name="T24" fmla="*/ 146 w 806"/>
              <a:gd name="T25" fmla="*/ 588 h 1326"/>
              <a:gd name="T26" fmla="*/ 135 w 806"/>
              <a:gd name="T27" fmla="*/ 596 h 1326"/>
              <a:gd name="T28" fmla="*/ 149 w 806"/>
              <a:gd name="T29" fmla="*/ 608 h 1326"/>
              <a:gd name="T30" fmla="*/ 197 w 806"/>
              <a:gd name="T31" fmla="*/ 641 h 1326"/>
              <a:gd name="T32" fmla="*/ 197 w 806"/>
              <a:gd name="T33" fmla="*/ 657 h 1326"/>
              <a:gd name="T34" fmla="*/ 211 w 806"/>
              <a:gd name="T35" fmla="*/ 665 h 1326"/>
              <a:gd name="T36" fmla="*/ 151 w 806"/>
              <a:gd name="T37" fmla="*/ 693 h 1326"/>
              <a:gd name="T38" fmla="*/ 110 w 806"/>
              <a:gd name="T39" fmla="*/ 764 h 1326"/>
              <a:gd name="T40" fmla="*/ 150 w 806"/>
              <a:gd name="T41" fmla="*/ 1124 h 1326"/>
              <a:gd name="T42" fmla="*/ 124 w 806"/>
              <a:gd name="T43" fmla="*/ 1202 h 1326"/>
              <a:gd name="T44" fmla="*/ 57 w 806"/>
              <a:gd name="T45" fmla="*/ 1278 h 1326"/>
              <a:gd name="T46" fmla="*/ 16 w 806"/>
              <a:gd name="T47" fmla="*/ 1299 h 1326"/>
              <a:gd name="T48" fmla="*/ 3 w 806"/>
              <a:gd name="T49" fmla="*/ 1310 h 1326"/>
              <a:gd name="T50" fmla="*/ 44 w 806"/>
              <a:gd name="T51" fmla="*/ 1326 h 1326"/>
              <a:gd name="T52" fmla="*/ 67 w 806"/>
              <a:gd name="T53" fmla="*/ 1322 h 1326"/>
              <a:gd name="T54" fmla="*/ 101 w 806"/>
              <a:gd name="T55" fmla="*/ 1312 h 1326"/>
              <a:gd name="T56" fmla="*/ 171 w 806"/>
              <a:gd name="T57" fmla="*/ 1291 h 1326"/>
              <a:gd name="T58" fmla="*/ 248 w 806"/>
              <a:gd name="T59" fmla="*/ 1263 h 1326"/>
              <a:gd name="T60" fmla="*/ 262 w 806"/>
              <a:gd name="T61" fmla="*/ 1229 h 1326"/>
              <a:gd name="T62" fmla="*/ 243 w 806"/>
              <a:gd name="T63" fmla="*/ 1181 h 1326"/>
              <a:gd name="T64" fmla="*/ 252 w 806"/>
              <a:gd name="T65" fmla="*/ 1068 h 1326"/>
              <a:gd name="T66" fmla="*/ 292 w 806"/>
              <a:gd name="T67" fmla="*/ 874 h 1326"/>
              <a:gd name="T68" fmla="*/ 580 w 806"/>
              <a:gd name="T69" fmla="*/ 807 h 1326"/>
              <a:gd name="T70" fmla="*/ 723 w 806"/>
              <a:gd name="T71" fmla="*/ 802 h 1326"/>
              <a:gd name="T72" fmla="*/ 791 w 806"/>
              <a:gd name="T73" fmla="*/ 742 h 1326"/>
              <a:gd name="T74" fmla="*/ 803 w 806"/>
              <a:gd name="T75" fmla="*/ 639 h 1326"/>
              <a:gd name="T76" fmla="*/ 778 w 806"/>
              <a:gd name="T77" fmla="*/ 467 h 1326"/>
              <a:gd name="T78" fmla="*/ 729 w 806"/>
              <a:gd name="T79" fmla="*/ 346 h 1326"/>
              <a:gd name="T80" fmla="*/ 558 w 806"/>
              <a:gd name="T81" fmla="*/ 119 h 1326"/>
              <a:gd name="T82" fmla="*/ 490 w 806"/>
              <a:gd name="T83" fmla="*/ 70 h 1326"/>
              <a:gd name="T84" fmla="*/ 428 w 806"/>
              <a:gd name="T85" fmla="*/ 51 h 1326"/>
              <a:gd name="T86" fmla="*/ 386 w 806"/>
              <a:gd name="T87" fmla="*/ 20 h 1326"/>
              <a:gd name="T88" fmla="*/ 352 w 806"/>
              <a:gd name="T89" fmla="*/ 269 h 1326"/>
              <a:gd name="T90" fmla="*/ 253 w 806"/>
              <a:gd name="T91" fmla="*/ 450 h 1326"/>
              <a:gd name="T92" fmla="*/ 243 w 806"/>
              <a:gd name="T93" fmla="*/ 295 h 1326"/>
              <a:gd name="T94" fmla="*/ 271 w 806"/>
              <a:gd name="T95" fmla="*/ 293 h 1326"/>
              <a:gd name="T96" fmla="*/ 279 w 806"/>
              <a:gd name="T97" fmla="*/ 264 h 1326"/>
              <a:gd name="T98" fmla="*/ 288 w 806"/>
              <a:gd name="T99" fmla="*/ 252 h 1326"/>
              <a:gd name="T100" fmla="*/ 429 w 806"/>
              <a:gd name="T101" fmla="*/ 497 h 1326"/>
              <a:gd name="T102" fmla="*/ 457 w 806"/>
              <a:gd name="T103" fmla="*/ 574 h 1326"/>
              <a:gd name="T104" fmla="*/ 413 w 806"/>
              <a:gd name="T105" fmla="*/ 591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6" h="1326">
                <a:moveTo>
                  <a:pt x="341" y="10"/>
                </a:moveTo>
                <a:lnTo>
                  <a:pt x="341" y="10"/>
                </a:lnTo>
                <a:lnTo>
                  <a:pt x="330" y="5"/>
                </a:lnTo>
                <a:lnTo>
                  <a:pt x="319" y="2"/>
                </a:lnTo>
                <a:lnTo>
                  <a:pt x="310" y="0"/>
                </a:lnTo>
                <a:lnTo>
                  <a:pt x="310" y="0"/>
                </a:lnTo>
                <a:lnTo>
                  <a:pt x="300" y="0"/>
                </a:lnTo>
                <a:lnTo>
                  <a:pt x="284" y="2"/>
                </a:lnTo>
                <a:lnTo>
                  <a:pt x="248" y="10"/>
                </a:lnTo>
                <a:lnTo>
                  <a:pt x="248" y="10"/>
                </a:lnTo>
                <a:lnTo>
                  <a:pt x="239" y="13"/>
                </a:lnTo>
                <a:lnTo>
                  <a:pt x="231" y="15"/>
                </a:lnTo>
                <a:lnTo>
                  <a:pt x="216" y="23"/>
                </a:lnTo>
                <a:lnTo>
                  <a:pt x="203" y="31"/>
                </a:lnTo>
                <a:lnTo>
                  <a:pt x="197" y="36"/>
                </a:lnTo>
                <a:lnTo>
                  <a:pt x="197" y="36"/>
                </a:lnTo>
                <a:lnTo>
                  <a:pt x="191" y="44"/>
                </a:lnTo>
                <a:lnTo>
                  <a:pt x="186" y="51"/>
                </a:lnTo>
                <a:lnTo>
                  <a:pt x="186" y="51"/>
                </a:lnTo>
                <a:lnTo>
                  <a:pt x="185" y="55"/>
                </a:lnTo>
                <a:lnTo>
                  <a:pt x="182" y="61"/>
                </a:lnTo>
                <a:lnTo>
                  <a:pt x="181" y="67"/>
                </a:lnTo>
                <a:lnTo>
                  <a:pt x="186" y="83"/>
                </a:lnTo>
                <a:lnTo>
                  <a:pt x="186" y="83"/>
                </a:lnTo>
                <a:lnTo>
                  <a:pt x="186" y="93"/>
                </a:lnTo>
                <a:lnTo>
                  <a:pt x="186" y="99"/>
                </a:lnTo>
                <a:lnTo>
                  <a:pt x="186" y="103"/>
                </a:lnTo>
                <a:lnTo>
                  <a:pt x="186" y="103"/>
                </a:lnTo>
                <a:lnTo>
                  <a:pt x="186" y="105"/>
                </a:lnTo>
                <a:lnTo>
                  <a:pt x="185" y="108"/>
                </a:lnTo>
                <a:lnTo>
                  <a:pt x="180" y="117"/>
                </a:lnTo>
                <a:lnTo>
                  <a:pt x="173" y="128"/>
                </a:lnTo>
                <a:lnTo>
                  <a:pt x="171" y="134"/>
                </a:lnTo>
                <a:lnTo>
                  <a:pt x="171" y="134"/>
                </a:lnTo>
                <a:lnTo>
                  <a:pt x="172" y="139"/>
                </a:lnTo>
                <a:lnTo>
                  <a:pt x="175" y="146"/>
                </a:lnTo>
                <a:lnTo>
                  <a:pt x="178" y="152"/>
                </a:lnTo>
                <a:lnTo>
                  <a:pt x="181" y="155"/>
                </a:lnTo>
                <a:lnTo>
                  <a:pt x="181" y="155"/>
                </a:lnTo>
                <a:lnTo>
                  <a:pt x="182" y="158"/>
                </a:lnTo>
                <a:lnTo>
                  <a:pt x="184" y="165"/>
                </a:lnTo>
                <a:lnTo>
                  <a:pt x="186" y="176"/>
                </a:lnTo>
                <a:lnTo>
                  <a:pt x="186" y="176"/>
                </a:lnTo>
                <a:lnTo>
                  <a:pt x="190" y="182"/>
                </a:lnTo>
                <a:lnTo>
                  <a:pt x="194" y="187"/>
                </a:lnTo>
                <a:lnTo>
                  <a:pt x="197" y="191"/>
                </a:lnTo>
                <a:lnTo>
                  <a:pt x="197" y="191"/>
                </a:lnTo>
                <a:lnTo>
                  <a:pt x="203" y="195"/>
                </a:lnTo>
                <a:lnTo>
                  <a:pt x="207" y="196"/>
                </a:lnTo>
                <a:lnTo>
                  <a:pt x="191" y="207"/>
                </a:lnTo>
                <a:lnTo>
                  <a:pt x="191" y="207"/>
                </a:lnTo>
                <a:lnTo>
                  <a:pt x="160" y="310"/>
                </a:lnTo>
                <a:lnTo>
                  <a:pt x="160" y="310"/>
                </a:lnTo>
                <a:lnTo>
                  <a:pt x="158" y="330"/>
                </a:lnTo>
                <a:lnTo>
                  <a:pt x="157" y="371"/>
                </a:lnTo>
                <a:lnTo>
                  <a:pt x="155" y="397"/>
                </a:lnTo>
                <a:lnTo>
                  <a:pt x="155" y="423"/>
                </a:lnTo>
                <a:lnTo>
                  <a:pt x="158" y="449"/>
                </a:lnTo>
                <a:lnTo>
                  <a:pt x="160" y="471"/>
                </a:lnTo>
                <a:lnTo>
                  <a:pt x="160" y="471"/>
                </a:lnTo>
                <a:lnTo>
                  <a:pt x="168" y="508"/>
                </a:lnTo>
                <a:lnTo>
                  <a:pt x="175" y="538"/>
                </a:lnTo>
                <a:lnTo>
                  <a:pt x="181" y="564"/>
                </a:lnTo>
                <a:lnTo>
                  <a:pt x="181" y="564"/>
                </a:lnTo>
                <a:lnTo>
                  <a:pt x="178" y="563"/>
                </a:lnTo>
                <a:lnTo>
                  <a:pt x="172" y="560"/>
                </a:lnTo>
                <a:lnTo>
                  <a:pt x="168" y="560"/>
                </a:lnTo>
                <a:lnTo>
                  <a:pt x="164" y="560"/>
                </a:lnTo>
                <a:lnTo>
                  <a:pt x="159" y="561"/>
                </a:lnTo>
                <a:lnTo>
                  <a:pt x="155" y="564"/>
                </a:lnTo>
                <a:lnTo>
                  <a:pt x="155" y="564"/>
                </a:lnTo>
                <a:lnTo>
                  <a:pt x="149" y="569"/>
                </a:lnTo>
                <a:lnTo>
                  <a:pt x="146" y="573"/>
                </a:lnTo>
                <a:lnTo>
                  <a:pt x="145" y="579"/>
                </a:lnTo>
                <a:lnTo>
                  <a:pt x="145" y="579"/>
                </a:lnTo>
                <a:lnTo>
                  <a:pt x="145" y="583"/>
                </a:lnTo>
                <a:lnTo>
                  <a:pt x="146" y="586"/>
                </a:lnTo>
                <a:lnTo>
                  <a:pt x="146" y="588"/>
                </a:lnTo>
                <a:lnTo>
                  <a:pt x="146" y="590"/>
                </a:lnTo>
                <a:lnTo>
                  <a:pt x="145" y="590"/>
                </a:lnTo>
                <a:lnTo>
                  <a:pt x="145" y="590"/>
                </a:lnTo>
                <a:lnTo>
                  <a:pt x="141" y="591"/>
                </a:lnTo>
                <a:lnTo>
                  <a:pt x="137" y="594"/>
                </a:lnTo>
                <a:lnTo>
                  <a:pt x="135" y="596"/>
                </a:lnTo>
                <a:lnTo>
                  <a:pt x="135" y="599"/>
                </a:lnTo>
                <a:lnTo>
                  <a:pt x="135" y="600"/>
                </a:lnTo>
                <a:lnTo>
                  <a:pt x="135" y="600"/>
                </a:lnTo>
                <a:lnTo>
                  <a:pt x="136" y="601"/>
                </a:lnTo>
                <a:lnTo>
                  <a:pt x="140" y="604"/>
                </a:lnTo>
                <a:lnTo>
                  <a:pt x="149" y="608"/>
                </a:lnTo>
                <a:lnTo>
                  <a:pt x="166" y="616"/>
                </a:lnTo>
                <a:lnTo>
                  <a:pt x="166" y="616"/>
                </a:lnTo>
                <a:lnTo>
                  <a:pt x="181" y="627"/>
                </a:lnTo>
                <a:lnTo>
                  <a:pt x="190" y="635"/>
                </a:lnTo>
                <a:lnTo>
                  <a:pt x="197" y="641"/>
                </a:lnTo>
                <a:lnTo>
                  <a:pt x="197" y="641"/>
                </a:lnTo>
                <a:lnTo>
                  <a:pt x="198" y="644"/>
                </a:lnTo>
                <a:lnTo>
                  <a:pt x="198" y="647"/>
                </a:lnTo>
                <a:lnTo>
                  <a:pt x="197" y="651"/>
                </a:lnTo>
                <a:lnTo>
                  <a:pt x="195" y="653"/>
                </a:lnTo>
                <a:lnTo>
                  <a:pt x="195" y="656"/>
                </a:lnTo>
                <a:lnTo>
                  <a:pt x="197" y="657"/>
                </a:lnTo>
                <a:lnTo>
                  <a:pt x="197" y="657"/>
                </a:lnTo>
                <a:lnTo>
                  <a:pt x="200" y="660"/>
                </a:lnTo>
                <a:lnTo>
                  <a:pt x="204" y="661"/>
                </a:lnTo>
                <a:lnTo>
                  <a:pt x="207" y="662"/>
                </a:lnTo>
                <a:lnTo>
                  <a:pt x="207" y="662"/>
                </a:lnTo>
                <a:lnTo>
                  <a:pt x="211" y="665"/>
                </a:lnTo>
                <a:lnTo>
                  <a:pt x="212" y="666"/>
                </a:lnTo>
                <a:lnTo>
                  <a:pt x="212" y="667"/>
                </a:lnTo>
                <a:lnTo>
                  <a:pt x="212" y="667"/>
                </a:lnTo>
                <a:lnTo>
                  <a:pt x="212" y="667"/>
                </a:lnTo>
                <a:lnTo>
                  <a:pt x="176" y="683"/>
                </a:lnTo>
                <a:lnTo>
                  <a:pt x="151" y="693"/>
                </a:lnTo>
                <a:lnTo>
                  <a:pt x="140" y="698"/>
                </a:lnTo>
                <a:lnTo>
                  <a:pt x="140" y="698"/>
                </a:lnTo>
                <a:lnTo>
                  <a:pt x="133" y="709"/>
                </a:lnTo>
                <a:lnTo>
                  <a:pt x="123" y="731"/>
                </a:lnTo>
                <a:lnTo>
                  <a:pt x="113" y="754"/>
                </a:lnTo>
                <a:lnTo>
                  <a:pt x="110" y="764"/>
                </a:lnTo>
                <a:lnTo>
                  <a:pt x="109" y="771"/>
                </a:lnTo>
                <a:lnTo>
                  <a:pt x="109" y="771"/>
                </a:lnTo>
                <a:lnTo>
                  <a:pt x="133" y="953"/>
                </a:lnTo>
                <a:lnTo>
                  <a:pt x="141" y="1019"/>
                </a:lnTo>
                <a:lnTo>
                  <a:pt x="147" y="1079"/>
                </a:lnTo>
                <a:lnTo>
                  <a:pt x="150" y="1124"/>
                </a:lnTo>
                <a:lnTo>
                  <a:pt x="151" y="1140"/>
                </a:lnTo>
                <a:lnTo>
                  <a:pt x="150" y="1149"/>
                </a:lnTo>
                <a:lnTo>
                  <a:pt x="150" y="1149"/>
                </a:lnTo>
                <a:lnTo>
                  <a:pt x="145" y="1163"/>
                </a:lnTo>
                <a:lnTo>
                  <a:pt x="136" y="1181"/>
                </a:lnTo>
                <a:lnTo>
                  <a:pt x="124" y="1202"/>
                </a:lnTo>
                <a:lnTo>
                  <a:pt x="110" y="1222"/>
                </a:lnTo>
                <a:lnTo>
                  <a:pt x="95" y="1243"/>
                </a:lnTo>
                <a:lnTo>
                  <a:pt x="80" y="1260"/>
                </a:lnTo>
                <a:lnTo>
                  <a:pt x="67" y="1273"/>
                </a:lnTo>
                <a:lnTo>
                  <a:pt x="62" y="1277"/>
                </a:lnTo>
                <a:lnTo>
                  <a:pt x="57" y="1278"/>
                </a:lnTo>
                <a:lnTo>
                  <a:pt x="57" y="1278"/>
                </a:lnTo>
                <a:lnTo>
                  <a:pt x="49" y="1281"/>
                </a:lnTo>
                <a:lnTo>
                  <a:pt x="42" y="1283"/>
                </a:lnTo>
                <a:lnTo>
                  <a:pt x="31" y="1288"/>
                </a:lnTo>
                <a:lnTo>
                  <a:pt x="23" y="1295"/>
                </a:lnTo>
                <a:lnTo>
                  <a:pt x="16" y="1299"/>
                </a:lnTo>
                <a:lnTo>
                  <a:pt x="16" y="1299"/>
                </a:lnTo>
                <a:lnTo>
                  <a:pt x="8" y="1301"/>
                </a:lnTo>
                <a:lnTo>
                  <a:pt x="3" y="1304"/>
                </a:lnTo>
                <a:lnTo>
                  <a:pt x="2" y="1305"/>
                </a:lnTo>
                <a:lnTo>
                  <a:pt x="0" y="1308"/>
                </a:lnTo>
                <a:lnTo>
                  <a:pt x="3" y="1310"/>
                </a:lnTo>
                <a:lnTo>
                  <a:pt x="5" y="1314"/>
                </a:lnTo>
                <a:lnTo>
                  <a:pt x="5" y="1314"/>
                </a:lnTo>
                <a:lnTo>
                  <a:pt x="11" y="1318"/>
                </a:lnTo>
                <a:lnTo>
                  <a:pt x="17" y="1321"/>
                </a:lnTo>
                <a:lnTo>
                  <a:pt x="31" y="1325"/>
                </a:lnTo>
                <a:lnTo>
                  <a:pt x="44" y="1326"/>
                </a:lnTo>
                <a:lnTo>
                  <a:pt x="49" y="1326"/>
                </a:lnTo>
                <a:lnTo>
                  <a:pt x="52" y="1325"/>
                </a:lnTo>
                <a:lnTo>
                  <a:pt x="52" y="1325"/>
                </a:lnTo>
                <a:lnTo>
                  <a:pt x="54" y="1322"/>
                </a:lnTo>
                <a:lnTo>
                  <a:pt x="60" y="1322"/>
                </a:lnTo>
                <a:lnTo>
                  <a:pt x="67" y="1322"/>
                </a:lnTo>
                <a:lnTo>
                  <a:pt x="83" y="1319"/>
                </a:lnTo>
                <a:lnTo>
                  <a:pt x="83" y="1319"/>
                </a:lnTo>
                <a:lnTo>
                  <a:pt x="91" y="1318"/>
                </a:lnTo>
                <a:lnTo>
                  <a:pt x="96" y="1316"/>
                </a:lnTo>
                <a:lnTo>
                  <a:pt x="100" y="1314"/>
                </a:lnTo>
                <a:lnTo>
                  <a:pt x="101" y="1312"/>
                </a:lnTo>
                <a:lnTo>
                  <a:pt x="105" y="1309"/>
                </a:lnTo>
                <a:lnTo>
                  <a:pt x="111" y="1305"/>
                </a:lnTo>
                <a:lnTo>
                  <a:pt x="120" y="1303"/>
                </a:lnTo>
                <a:lnTo>
                  <a:pt x="135" y="1299"/>
                </a:lnTo>
                <a:lnTo>
                  <a:pt x="135" y="1299"/>
                </a:lnTo>
                <a:lnTo>
                  <a:pt x="171" y="1291"/>
                </a:lnTo>
                <a:lnTo>
                  <a:pt x="204" y="1285"/>
                </a:lnTo>
                <a:lnTo>
                  <a:pt x="220" y="1279"/>
                </a:lnTo>
                <a:lnTo>
                  <a:pt x="233" y="1274"/>
                </a:lnTo>
                <a:lnTo>
                  <a:pt x="242" y="1269"/>
                </a:lnTo>
                <a:lnTo>
                  <a:pt x="246" y="1266"/>
                </a:lnTo>
                <a:lnTo>
                  <a:pt x="248" y="1263"/>
                </a:lnTo>
                <a:lnTo>
                  <a:pt x="248" y="1263"/>
                </a:lnTo>
                <a:lnTo>
                  <a:pt x="256" y="1251"/>
                </a:lnTo>
                <a:lnTo>
                  <a:pt x="262" y="1243"/>
                </a:lnTo>
                <a:lnTo>
                  <a:pt x="264" y="1239"/>
                </a:lnTo>
                <a:lnTo>
                  <a:pt x="264" y="1235"/>
                </a:lnTo>
                <a:lnTo>
                  <a:pt x="262" y="1229"/>
                </a:lnTo>
                <a:lnTo>
                  <a:pt x="259" y="1221"/>
                </a:lnTo>
                <a:lnTo>
                  <a:pt x="259" y="1221"/>
                </a:lnTo>
                <a:lnTo>
                  <a:pt x="251" y="1206"/>
                </a:lnTo>
                <a:lnTo>
                  <a:pt x="247" y="1199"/>
                </a:lnTo>
                <a:lnTo>
                  <a:pt x="244" y="1190"/>
                </a:lnTo>
                <a:lnTo>
                  <a:pt x="243" y="1181"/>
                </a:lnTo>
                <a:lnTo>
                  <a:pt x="242" y="1169"/>
                </a:lnTo>
                <a:lnTo>
                  <a:pt x="242" y="1154"/>
                </a:lnTo>
                <a:lnTo>
                  <a:pt x="243" y="1133"/>
                </a:lnTo>
                <a:lnTo>
                  <a:pt x="243" y="1133"/>
                </a:lnTo>
                <a:lnTo>
                  <a:pt x="247" y="1105"/>
                </a:lnTo>
                <a:lnTo>
                  <a:pt x="252" y="1068"/>
                </a:lnTo>
                <a:lnTo>
                  <a:pt x="266" y="986"/>
                </a:lnTo>
                <a:lnTo>
                  <a:pt x="279" y="912"/>
                </a:lnTo>
                <a:lnTo>
                  <a:pt x="284" y="880"/>
                </a:lnTo>
                <a:lnTo>
                  <a:pt x="284" y="880"/>
                </a:lnTo>
                <a:lnTo>
                  <a:pt x="287" y="878"/>
                </a:lnTo>
                <a:lnTo>
                  <a:pt x="292" y="874"/>
                </a:lnTo>
                <a:lnTo>
                  <a:pt x="313" y="865"/>
                </a:lnTo>
                <a:lnTo>
                  <a:pt x="377" y="839"/>
                </a:lnTo>
                <a:lnTo>
                  <a:pt x="470" y="802"/>
                </a:lnTo>
                <a:lnTo>
                  <a:pt x="470" y="802"/>
                </a:lnTo>
                <a:lnTo>
                  <a:pt x="504" y="805"/>
                </a:lnTo>
                <a:lnTo>
                  <a:pt x="580" y="807"/>
                </a:lnTo>
                <a:lnTo>
                  <a:pt x="624" y="808"/>
                </a:lnTo>
                <a:lnTo>
                  <a:pt x="665" y="808"/>
                </a:lnTo>
                <a:lnTo>
                  <a:pt x="700" y="806"/>
                </a:lnTo>
                <a:lnTo>
                  <a:pt x="713" y="805"/>
                </a:lnTo>
                <a:lnTo>
                  <a:pt x="723" y="802"/>
                </a:lnTo>
                <a:lnTo>
                  <a:pt x="723" y="802"/>
                </a:lnTo>
                <a:lnTo>
                  <a:pt x="731" y="799"/>
                </a:lnTo>
                <a:lnTo>
                  <a:pt x="739" y="794"/>
                </a:lnTo>
                <a:lnTo>
                  <a:pt x="754" y="785"/>
                </a:lnTo>
                <a:lnTo>
                  <a:pt x="769" y="772"/>
                </a:lnTo>
                <a:lnTo>
                  <a:pt x="780" y="758"/>
                </a:lnTo>
                <a:lnTo>
                  <a:pt x="791" y="742"/>
                </a:lnTo>
                <a:lnTo>
                  <a:pt x="798" y="726"/>
                </a:lnTo>
                <a:lnTo>
                  <a:pt x="803" y="709"/>
                </a:lnTo>
                <a:lnTo>
                  <a:pt x="806" y="693"/>
                </a:lnTo>
                <a:lnTo>
                  <a:pt x="806" y="693"/>
                </a:lnTo>
                <a:lnTo>
                  <a:pt x="806" y="663"/>
                </a:lnTo>
                <a:lnTo>
                  <a:pt x="803" y="639"/>
                </a:lnTo>
                <a:lnTo>
                  <a:pt x="801" y="616"/>
                </a:lnTo>
                <a:lnTo>
                  <a:pt x="801" y="616"/>
                </a:lnTo>
                <a:lnTo>
                  <a:pt x="798" y="585"/>
                </a:lnTo>
                <a:lnTo>
                  <a:pt x="793" y="552"/>
                </a:lnTo>
                <a:lnTo>
                  <a:pt x="787" y="511"/>
                </a:lnTo>
                <a:lnTo>
                  <a:pt x="778" y="467"/>
                </a:lnTo>
                <a:lnTo>
                  <a:pt x="771" y="445"/>
                </a:lnTo>
                <a:lnTo>
                  <a:pt x="765" y="423"/>
                </a:lnTo>
                <a:lnTo>
                  <a:pt x="757" y="401"/>
                </a:lnTo>
                <a:lnTo>
                  <a:pt x="749" y="381"/>
                </a:lnTo>
                <a:lnTo>
                  <a:pt x="739" y="363"/>
                </a:lnTo>
                <a:lnTo>
                  <a:pt x="729" y="346"/>
                </a:lnTo>
                <a:lnTo>
                  <a:pt x="729" y="346"/>
                </a:lnTo>
                <a:lnTo>
                  <a:pt x="682" y="282"/>
                </a:lnTo>
                <a:lnTo>
                  <a:pt x="634" y="216"/>
                </a:lnTo>
                <a:lnTo>
                  <a:pt x="590" y="158"/>
                </a:lnTo>
                <a:lnTo>
                  <a:pt x="572" y="136"/>
                </a:lnTo>
                <a:lnTo>
                  <a:pt x="558" y="119"/>
                </a:lnTo>
                <a:lnTo>
                  <a:pt x="558" y="119"/>
                </a:lnTo>
                <a:lnTo>
                  <a:pt x="545" y="106"/>
                </a:lnTo>
                <a:lnTo>
                  <a:pt x="531" y="95"/>
                </a:lnTo>
                <a:lnTo>
                  <a:pt x="517" y="85"/>
                </a:lnTo>
                <a:lnTo>
                  <a:pt x="503" y="76"/>
                </a:lnTo>
                <a:lnTo>
                  <a:pt x="490" y="70"/>
                </a:lnTo>
                <a:lnTo>
                  <a:pt x="477" y="63"/>
                </a:lnTo>
                <a:lnTo>
                  <a:pt x="465" y="59"/>
                </a:lnTo>
                <a:lnTo>
                  <a:pt x="455" y="57"/>
                </a:lnTo>
                <a:lnTo>
                  <a:pt x="455" y="57"/>
                </a:lnTo>
                <a:lnTo>
                  <a:pt x="438" y="54"/>
                </a:lnTo>
                <a:lnTo>
                  <a:pt x="428" y="51"/>
                </a:lnTo>
                <a:lnTo>
                  <a:pt x="419" y="51"/>
                </a:lnTo>
                <a:lnTo>
                  <a:pt x="419" y="51"/>
                </a:lnTo>
                <a:lnTo>
                  <a:pt x="407" y="40"/>
                </a:lnTo>
                <a:lnTo>
                  <a:pt x="393" y="26"/>
                </a:lnTo>
                <a:lnTo>
                  <a:pt x="393" y="26"/>
                </a:lnTo>
                <a:lnTo>
                  <a:pt x="386" y="20"/>
                </a:lnTo>
                <a:lnTo>
                  <a:pt x="375" y="15"/>
                </a:lnTo>
                <a:lnTo>
                  <a:pt x="357" y="10"/>
                </a:lnTo>
                <a:lnTo>
                  <a:pt x="341" y="10"/>
                </a:lnTo>
                <a:close/>
                <a:moveTo>
                  <a:pt x="284" y="233"/>
                </a:moveTo>
                <a:lnTo>
                  <a:pt x="352" y="269"/>
                </a:lnTo>
                <a:lnTo>
                  <a:pt x="352" y="269"/>
                </a:lnTo>
                <a:lnTo>
                  <a:pt x="345" y="292"/>
                </a:lnTo>
                <a:lnTo>
                  <a:pt x="339" y="310"/>
                </a:lnTo>
                <a:lnTo>
                  <a:pt x="335" y="319"/>
                </a:lnTo>
                <a:lnTo>
                  <a:pt x="331" y="326"/>
                </a:lnTo>
                <a:lnTo>
                  <a:pt x="331" y="326"/>
                </a:lnTo>
                <a:lnTo>
                  <a:pt x="253" y="450"/>
                </a:lnTo>
                <a:lnTo>
                  <a:pt x="212" y="305"/>
                </a:lnTo>
                <a:lnTo>
                  <a:pt x="212" y="305"/>
                </a:lnTo>
                <a:lnTo>
                  <a:pt x="226" y="301"/>
                </a:lnTo>
                <a:lnTo>
                  <a:pt x="237" y="297"/>
                </a:lnTo>
                <a:lnTo>
                  <a:pt x="243" y="295"/>
                </a:lnTo>
                <a:lnTo>
                  <a:pt x="243" y="295"/>
                </a:lnTo>
                <a:lnTo>
                  <a:pt x="247" y="288"/>
                </a:lnTo>
                <a:lnTo>
                  <a:pt x="252" y="278"/>
                </a:lnTo>
                <a:lnTo>
                  <a:pt x="259" y="264"/>
                </a:lnTo>
                <a:lnTo>
                  <a:pt x="259" y="264"/>
                </a:lnTo>
                <a:lnTo>
                  <a:pt x="266" y="283"/>
                </a:lnTo>
                <a:lnTo>
                  <a:pt x="271" y="293"/>
                </a:lnTo>
                <a:lnTo>
                  <a:pt x="273" y="296"/>
                </a:lnTo>
                <a:lnTo>
                  <a:pt x="274" y="296"/>
                </a:lnTo>
                <a:lnTo>
                  <a:pt x="274" y="295"/>
                </a:lnTo>
                <a:lnTo>
                  <a:pt x="274" y="295"/>
                </a:lnTo>
                <a:lnTo>
                  <a:pt x="279" y="264"/>
                </a:lnTo>
                <a:lnTo>
                  <a:pt x="279" y="264"/>
                </a:lnTo>
                <a:lnTo>
                  <a:pt x="284" y="264"/>
                </a:lnTo>
                <a:lnTo>
                  <a:pt x="288" y="262"/>
                </a:lnTo>
                <a:lnTo>
                  <a:pt x="290" y="261"/>
                </a:lnTo>
                <a:lnTo>
                  <a:pt x="290" y="259"/>
                </a:lnTo>
                <a:lnTo>
                  <a:pt x="290" y="259"/>
                </a:lnTo>
                <a:lnTo>
                  <a:pt x="288" y="252"/>
                </a:lnTo>
                <a:lnTo>
                  <a:pt x="284" y="246"/>
                </a:lnTo>
                <a:lnTo>
                  <a:pt x="279" y="238"/>
                </a:lnTo>
                <a:lnTo>
                  <a:pt x="279" y="227"/>
                </a:lnTo>
                <a:lnTo>
                  <a:pt x="284" y="233"/>
                </a:lnTo>
                <a:close/>
                <a:moveTo>
                  <a:pt x="403" y="533"/>
                </a:moveTo>
                <a:lnTo>
                  <a:pt x="429" y="497"/>
                </a:lnTo>
                <a:lnTo>
                  <a:pt x="429" y="497"/>
                </a:lnTo>
                <a:lnTo>
                  <a:pt x="435" y="519"/>
                </a:lnTo>
                <a:lnTo>
                  <a:pt x="444" y="548"/>
                </a:lnTo>
                <a:lnTo>
                  <a:pt x="444" y="548"/>
                </a:lnTo>
                <a:lnTo>
                  <a:pt x="450" y="560"/>
                </a:lnTo>
                <a:lnTo>
                  <a:pt x="457" y="574"/>
                </a:lnTo>
                <a:lnTo>
                  <a:pt x="463" y="588"/>
                </a:lnTo>
                <a:lnTo>
                  <a:pt x="465" y="595"/>
                </a:lnTo>
                <a:lnTo>
                  <a:pt x="465" y="595"/>
                </a:lnTo>
                <a:lnTo>
                  <a:pt x="460" y="595"/>
                </a:lnTo>
                <a:lnTo>
                  <a:pt x="448" y="595"/>
                </a:lnTo>
                <a:lnTo>
                  <a:pt x="413" y="591"/>
                </a:lnTo>
                <a:lnTo>
                  <a:pt x="362" y="585"/>
                </a:lnTo>
                <a:lnTo>
                  <a:pt x="403" y="533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75000"/>
                </a:schemeClr>
              </a:gs>
              <a:gs pos="100000">
                <a:srgbClr val="00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5D41ABB3-BED7-3483-DF8D-9F183FC57742}"/>
              </a:ext>
            </a:extLst>
          </p:cNvPr>
          <p:cNvSpPr>
            <a:spLocks noEditPoints="1"/>
          </p:cNvSpPr>
          <p:nvPr/>
        </p:nvSpPr>
        <p:spPr bwMode="auto">
          <a:xfrm>
            <a:off x="4405313" y="3975101"/>
            <a:ext cx="1203325" cy="2297113"/>
          </a:xfrm>
          <a:custGeom>
            <a:avLst/>
            <a:gdLst>
              <a:gd name="T0" fmla="*/ 295 w 758"/>
              <a:gd name="T1" fmla="*/ 80 h 1447"/>
              <a:gd name="T2" fmla="*/ 262 w 758"/>
              <a:gd name="T3" fmla="*/ 49 h 1447"/>
              <a:gd name="T4" fmla="*/ 155 w 758"/>
              <a:gd name="T5" fmla="*/ 10 h 1447"/>
              <a:gd name="T6" fmla="*/ 82 w 758"/>
              <a:gd name="T7" fmla="*/ 5 h 1447"/>
              <a:gd name="T8" fmla="*/ 33 w 758"/>
              <a:gd name="T9" fmla="*/ 57 h 1447"/>
              <a:gd name="T10" fmla="*/ 0 w 758"/>
              <a:gd name="T11" fmla="*/ 104 h 1447"/>
              <a:gd name="T12" fmla="*/ 15 w 758"/>
              <a:gd name="T13" fmla="*/ 197 h 1447"/>
              <a:gd name="T14" fmla="*/ 31 w 758"/>
              <a:gd name="T15" fmla="*/ 233 h 1447"/>
              <a:gd name="T16" fmla="*/ 68 w 758"/>
              <a:gd name="T17" fmla="*/ 256 h 1447"/>
              <a:gd name="T18" fmla="*/ 57 w 758"/>
              <a:gd name="T19" fmla="*/ 274 h 1447"/>
              <a:gd name="T20" fmla="*/ 62 w 758"/>
              <a:gd name="T21" fmla="*/ 399 h 1447"/>
              <a:gd name="T22" fmla="*/ 122 w 758"/>
              <a:gd name="T23" fmla="*/ 551 h 1447"/>
              <a:gd name="T24" fmla="*/ 179 w 758"/>
              <a:gd name="T25" fmla="*/ 639 h 1447"/>
              <a:gd name="T26" fmla="*/ 181 w 758"/>
              <a:gd name="T27" fmla="*/ 652 h 1447"/>
              <a:gd name="T28" fmla="*/ 129 w 758"/>
              <a:gd name="T29" fmla="*/ 642 h 1447"/>
              <a:gd name="T30" fmla="*/ 62 w 758"/>
              <a:gd name="T31" fmla="*/ 611 h 1447"/>
              <a:gd name="T32" fmla="*/ 29 w 758"/>
              <a:gd name="T33" fmla="*/ 621 h 1447"/>
              <a:gd name="T34" fmla="*/ 9 w 758"/>
              <a:gd name="T35" fmla="*/ 650 h 1447"/>
              <a:gd name="T36" fmla="*/ 15 w 758"/>
              <a:gd name="T37" fmla="*/ 668 h 1447"/>
              <a:gd name="T38" fmla="*/ 10 w 758"/>
              <a:gd name="T39" fmla="*/ 699 h 1447"/>
              <a:gd name="T40" fmla="*/ 20 w 758"/>
              <a:gd name="T41" fmla="*/ 723 h 1447"/>
              <a:gd name="T42" fmla="*/ 66 w 758"/>
              <a:gd name="T43" fmla="*/ 740 h 1447"/>
              <a:gd name="T44" fmla="*/ 156 w 758"/>
              <a:gd name="T45" fmla="*/ 738 h 1447"/>
              <a:gd name="T46" fmla="*/ 169 w 758"/>
              <a:gd name="T47" fmla="*/ 893 h 1447"/>
              <a:gd name="T48" fmla="*/ 164 w 758"/>
              <a:gd name="T49" fmla="*/ 1014 h 1447"/>
              <a:gd name="T50" fmla="*/ 206 w 758"/>
              <a:gd name="T51" fmla="*/ 1263 h 1447"/>
              <a:gd name="T52" fmla="*/ 197 w 758"/>
              <a:gd name="T53" fmla="*/ 1325 h 1447"/>
              <a:gd name="T54" fmla="*/ 113 w 758"/>
              <a:gd name="T55" fmla="*/ 1373 h 1447"/>
              <a:gd name="T56" fmla="*/ 88 w 758"/>
              <a:gd name="T57" fmla="*/ 1392 h 1447"/>
              <a:gd name="T58" fmla="*/ 76 w 758"/>
              <a:gd name="T59" fmla="*/ 1419 h 1447"/>
              <a:gd name="T60" fmla="*/ 77 w 758"/>
              <a:gd name="T61" fmla="*/ 1444 h 1447"/>
              <a:gd name="T62" fmla="*/ 170 w 758"/>
              <a:gd name="T63" fmla="*/ 1430 h 1447"/>
              <a:gd name="T64" fmla="*/ 289 w 758"/>
              <a:gd name="T65" fmla="*/ 1387 h 1447"/>
              <a:gd name="T66" fmla="*/ 310 w 758"/>
              <a:gd name="T67" fmla="*/ 1364 h 1447"/>
              <a:gd name="T68" fmla="*/ 305 w 758"/>
              <a:gd name="T69" fmla="*/ 1237 h 1447"/>
              <a:gd name="T70" fmla="*/ 377 w 758"/>
              <a:gd name="T71" fmla="*/ 888 h 1447"/>
              <a:gd name="T72" fmla="*/ 538 w 758"/>
              <a:gd name="T73" fmla="*/ 798 h 1447"/>
              <a:gd name="T74" fmla="*/ 636 w 758"/>
              <a:gd name="T75" fmla="*/ 785 h 1447"/>
              <a:gd name="T76" fmla="*/ 706 w 758"/>
              <a:gd name="T77" fmla="*/ 753 h 1447"/>
              <a:gd name="T78" fmla="*/ 758 w 758"/>
              <a:gd name="T79" fmla="*/ 660 h 1447"/>
              <a:gd name="T80" fmla="*/ 738 w 758"/>
              <a:gd name="T81" fmla="*/ 611 h 1447"/>
              <a:gd name="T82" fmla="*/ 697 w 758"/>
              <a:gd name="T83" fmla="*/ 575 h 1447"/>
              <a:gd name="T84" fmla="*/ 661 w 758"/>
              <a:gd name="T85" fmla="*/ 476 h 1447"/>
              <a:gd name="T86" fmla="*/ 630 w 758"/>
              <a:gd name="T87" fmla="*/ 207 h 1447"/>
              <a:gd name="T88" fmla="*/ 609 w 758"/>
              <a:gd name="T89" fmla="*/ 124 h 1447"/>
              <a:gd name="T90" fmla="*/ 576 w 758"/>
              <a:gd name="T91" fmla="*/ 76 h 1447"/>
              <a:gd name="T92" fmla="*/ 520 w 758"/>
              <a:gd name="T93" fmla="*/ 48 h 1447"/>
              <a:gd name="T94" fmla="*/ 439 w 758"/>
              <a:gd name="T95" fmla="*/ 57 h 1447"/>
              <a:gd name="T96" fmla="*/ 160 w 758"/>
              <a:gd name="T97" fmla="*/ 300 h 1447"/>
              <a:gd name="T98" fmla="*/ 170 w 758"/>
              <a:gd name="T99" fmla="*/ 311 h 1447"/>
              <a:gd name="T100" fmla="*/ 159 w 758"/>
              <a:gd name="T101" fmla="*/ 358 h 1447"/>
              <a:gd name="T102" fmla="*/ 170 w 758"/>
              <a:gd name="T103" fmla="*/ 466 h 1447"/>
              <a:gd name="T104" fmla="*/ 129 w 758"/>
              <a:gd name="T105" fmla="*/ 388 h 1447"/>
              <a:gd name="T106" fmla="*/ 134 w 758"/>
              <a:gd name="T107" fmla="*/ 357 h 1447"/>
              <a:gd name="T108" fmla="*/ 142 w 758"/>
              <a:gd name="T109" fmla="*/ 321 h 1447"/>
              <a:gd name="T110" fmla="*/ 157 w 758"/>
              <a:gd name="T111" fmla="*/ 307 h 1447"/>
              <a:gd name="T112" fmla="*/ 276 w 758"/>
              <a:gd name="T113" fmla="*/ 467 h 1447"/>
              <a:gd name="T114" fmla="*/ 330 w 758"/>
              <a:gd name="T115" fmla="*/ 534 h 1447"/>
              <a:gd name="T116" fmla="*/ 334 w 758"/>
              <a:gd name="T117" fmla="*/ 572 h 1447"/>
              <a:gd name="T118" fmla="*/ 299 w 758"/>
              <a:gd name="T119" fmla="*/ 606 h 1447"/>
              <a:gd name="T120" fmla="*/ 270 w 758"/>
              <a:gd name="T121" fmla="*/ 493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8" h="1447">
                <a:moveTo>
                  <a:pt x="336" y="88"/>
                </a:moveTo>
                <a:lnTo>
                  <a:pt x="336" y="88"/>
                </a:lnTo>
                <a:lnTo>
                  <a:pt x="329" y="87"/>
                </a:lnTo>
                <a:lnTo>
                  <a:pt x="317" y="85"/>
                </a:lnTo>
                <a:lnTo>
                  <a:pt x="302" y="83"/>
                </a:lnTo>
                <a:lnTo>
                  <a:pt x="295" y="80"/>
                </a:lnTo>
                <a:lnTo>
                  <a:pt x="289" y="78"/>
                </a:lnTo>
                <a:lnTo>
                  <a:pt x="289" y="78"/>
                </a:lnTo>
                <a:lnTo>
                  <a:pt x="284" y="74"/>
                </a:lnTo>
                <a:lnTo>
                  <a:pt x="280" y="70"/>
                </a:lnTo>
                <a:lnTo>
                  <a:pt x="271" y="60"/>
                </a:lnTo>
                <a:lnTo>
                  <a:pt x="262" y="49"/>
                </a:lnTo>
                <a:lnTo>
                  <a:pt x="255" y="45"/>
                </a:lnTo>
                <a:lnTo>
                  <a:pt x="248" y="41"/>
                </a:lnTo>
                <a:lnTo>
                  <a:pt x="248" y="41"/>
                </a:lnTo>
                <a:lnTo>
                  <a:pt x="205" y="26"/>
                </a:lnTo>
                <a:lnTo>
                  <a:pt x="155" y="10"/>
                </a:lnTo>
                <a:lnTo>
                  <a:pt x="155" y="10"/>
                </a:lnTo>
                <a:lnTo>
                  <a:pt x="131" y="4"/>
                </a:lnTo>
                <a:lnTo>
                  <a:pt x="112" y="1"/>
                </a:lnTo>
                <a:lnTo>
                  <a:pt x="103" y="0"/>
                </a:lnTo>
                <a:lnTo>
                  <a:pt x="95" y="1"/>
                </a:lnTo>
                <a:lnTo>
                  <a:pt x="89" y="3"/>
                </a:lnTo>
                <a:lnTo>
                  <a:pt x="82" y="5"/>
                </a:lnTo>
                <a:lnTo>
                  <a:pt x="82" y="5"/>
                </a:lnTo>
                <a:lnTo>
                  <a:pt x="76" y="10"/>
                </a:lnTo>
                <a:lnTo>
                  <a:pt x="68" y="17"/>
                </a:lnTo>
                <a:lnTo>
                  <a:pt x="53" y="32"/>
                </a:lnTo>
                <a:lnTo>
                  <a:pt x="38" y="49"/>
                </a:lnTo>
                <a:lnTo>
                  <a:pt x="33" y="57"/>
                </a:lnTo>
                <a:lnTo>
                  <a:pt x="31" y="62"/>
                </a:lnTo>
                <a:lnTo>
                  <a:pt x="31" y="62"/>
                </a:lnTo>
                <a:lnTo>
                  <a:pt x="24" y="73"/>
                </a:lnTo>
                <a:lnTo>
                  <a:pt x="15" y="85"/>
                </a:lnTo>
                <a:lnTo>
                  <a:pt x="5" y="96"/>
                </a:lnTo>
                <a:lnTo>
                  <a:pt x="0" y="104"/>
                </a:lnTo>
                <a:lnTo>
                  <a:pt x="0" y="104"/>
                </a:lnTo>
                <a:lnTo>
                  <a:pt x="0" y="109"/>
                </a:lnTo>
                <a:lnTo>
                  <a:pt x="1" y="120"/>
                </a:lnTo>
                <a:lnTo>
                  <a:pt x="6" y="150"/>
                </a:lnTo>
                <a:lnTo>
                  <a:pt x="15" y="197"/>
                </a:lnTo>
                <a:lnTo>
                  <a:pt x="15" y="197"/>
                </a:lnTo>
                <a:lnTo>
                  <a:pt x="17" y="204"/>
                </a:lnTo>
                <a:lnTo>
                  <a:pt x="20" y="216"/>
                </a:lnTo>
                <a:lnTo>
                  <a:pt x="26" y="228"/>
                </a:lnTo>
                <a:lnTo>
                  <a:pt x="28" y="232"/>
                </a:lnTo>
                <a:lnTo>
                  <a:pt x="31" y="233"/>
                </a:lnTo>
                <a:lnTo>
                  <a:pt x="31" y="233"/>
                </a:lnTo>
                <a:lnTo>
                  <a:pt x="42" y="233"/>
                </a:lnTo>
                <a:lnTo>
                  <a:pt x="48" y="236"/>
                </a:lnTo>
                <a:lnTo>
                  <a:pt x="51" y="238"/>
                </a:lnTo>
                <a:lnTo>
                  <a:pt x="51" y="238"/>
                </a:lnTo>
                <a:lnTo>
                  <a:pt x="63" y="251"/>
                </a:lnTo>
                <a:lnTo>
                  <a:pt x="68" y="256"/>
                </a:lnTo>
                <a:lnTo>
                  <a:pt x="71" y="259"/>
                </a:lnTo>
                <a:lnTo>
                  <a:pt x="72" y="259"/>
                </a:lnTo>
                <a:lnTo>
                  <a:pt x="72" y="259"/>
                </a:lnTo>
                <a:lnTo>
                  <a:pt x="67" y="263"/>
                </a:lnTo>
                <a:lnTo>
                  <a:pt x="60" y="268"/>
                </a:lnTo>
                <a:lnTo>
                  <a:pt x="57" y="274"/>
                </a:lnTo>
                <a:lnTo>
                  <a:pt x="57" y="274"/>
                </a:lnTo>
                <a:lnTo>
                  <a:pt x="55" y="282"/>
                </a:lnTo>
                <a:lnTo>
                  <a:pt x="55" y="295"/>
                </a:lnTo>
                <a:lnTo>
                  <a:pt x="58" y="334"/>
                </a:lnTo>
                <a:lnTo>
                  <a:pt x="62" y="399"/>
                </a:lnTo>
                <a:lnTo>
                  <a:pt x="62" y="399"/>
                </a:lnTo>
                <a:lnTo>
                  <a:pt x="63" y="406"/>
                </a:lnTo>
                <a:lnTo>
                  <a:pt x="68" y="419"/>
                </a:lnTo>
                <a:lnTo>
                  <a:pt x="81" y="454"/>
                </a:lnTo>
                <a:lnTo>
                  <a:pt x="108" y="523"/>
                </a:lnTo>
                <a:lnTo>
                  <a:pt x="108" y="523"/>
                </a:lnTo>
                <a:lnTo>
                  <a:pt x="122" y="551"/>
                </a:lnTo>
                <a:lnTo>
                  <a:pt x="141" y="584"/>
                </a:lnTo>
                <a:lnTo>
                  <a:pt x="159" y="613"/>
                </a:lnTo>
                <a:lnTo>
                  <a:pt x="170" y="631"/>
                </a:lnTo>
                <a:lnTo>
                  <a:pt x="170" y="631"/>
                </a:lnTo>
                <a:lnTo>
                  <a:pt x="174" y="635"/>
                </a:lnTo>
                <a:lnTo>
                  <a:pt x="179" y="639"/>
                </a:lnTo>
                <a:lnTo>
                  <a:pt x="187" y="644"/>
                </a:lnTo>
                <a:lnTo>
                  <a:pt x="188" y="647"/>
                </a:lnTo>
                <a:lnTo>
                  <a:pt x="190" y="650"/>
                </a:lnTo>
                <a:lnTo>
                  <a:pt x="187" y="651"/>
                </a:lnTo>
                <a:lnTo>
                  <a:pt x="181" y="652"/>
                </a:lnTo>
                <a:lnTo>
                  <a:pt x="181" y="652"/>
                </a:lnTo>
                <a:lnTo>
                  <a:pt x="168" y="655"/>
                </a:lnTo>
                <a:lnTo>
                  <a:pt x="162" y="656"/>
                </a:lnTo>
                <a:lnTo>
                  <a:pt x="157" y="656"/>
                </a:lnTo>
                <a:lnTo>
                  <a:pt x="152" y="655"/>
                </a:lnTo>
                <a:lnTo>
                  <a:pt x="146" y="652"/>
                </a:lnTo>
                <a:lnTo>
                  <a:pt x="129" y="642"/>
                </a:lnTo>
                <a:lnTo>
                  <a:pt x="129" y="642"/>
                </a:lnTo>
                <a:lnTo>
                  <a:pt x="108" y="629"/>
                </a:lnTo>
                <a:lnTo>
                  <a:pt x="89" y="619"/>
                </a:lnTo>
                <a:lnTo>
                  <a:pt x="73" y="612"/>
                </a:lnTo>
                <a:lnTo>
                  <a:pt x="67" y="611"/>
                </a:lnTo>
                <a:lnTo>
                  <a:pt x="62" y="611"/>
                </a:lnTo>
                <a:lnTo>
                  <a:pt x="62" y="611"/>
                </a:lnTo>
                <a:lnTo>
                  <a:pt x="53" y="612"/>
                </a:lnTo>
                <a:lnTo>
                  <a:pt x="44" y="613"/>
                </a:lnTo>
                <a:lnTo>
                  <a:pt x="38" y="616"/>
                </a:lnTo>
                <a:lnTo>
                  <a:pt x="33" y="619"/>
                </a:lnTo>
                <a:lnTo>
                  <a:pt x="29" y="621"/>
                </a:lnTo>
                <a:lnTo>
                  <a:pt x="26" y="626"/>
                </a:lnTo>
                <a:lnTo>
                  <a:pt x="26" y="626"/>
                </a:lnTo>
                <a:lnTo>
                  <a:pt x="19" y="635"/>
                </a:lnTo>
                <a:lnTo>
                  <a:pt x="13" y="643"/>
                </a:lnTo>
                <a:lnTo>
                  <a:pt x="10" y="647"/>
                </a:lnTo>
                <a:lnTo>
                  <a:pt x="9" y="650"/>
                </a:lnTo>
                <a:lnTo>
                  <a:pt x="9" y="653"/>
                </a:lnTo>
                <a:lnTo>
                  <a:pt x="10" y="657"/>
                </a:lnTo>
                <a:lnTo>
                  <a:pt x="10" y="657"/>
                </a:lnTo>
                <a:lnTo>
                  <a:pt x="15" y="665"/>
                </a:lnTo>
                <a:lnTo>
                  <a:pt x="15" y="668"/>
                </a:lnTo>
                <a:lnTo>
                  <a:pt x="15" y="668"/>
                </a:lnTo>
                <a:lnTo>
                  <a:pt x="14" y="673"/>
                </a:lnTo>
                <a:lnTo>
                  <a:pt x="11" y="681"/>
                </a:lnTo>
                <a:lnTo>
                  <a:pt x="9" y="691"/>
                </a:lnTo>
                <a:lnTo>
                  <a:pt x="9" y="695"/>
                </a:lnTo>
                <a:lnTo>
                  <a:pt x="10" y="699"/>
                </a:lnTo>
                <a:lnTo>
                  <a:pt x="10" y="699"/>
                </a:lnTo>
                <a:lnTo>
                  <a:pt x="13" y="704"/>
                </a:lnTo>
                <a:lnTo>
                  <a:pt x="14" y="707"/>
                </a:lnTo>
                <a:lnTo>
                  <a:pt x="15" y="714"/>
                </a:lnTo>
                <a:lnTo>
                  <a:pt x="15" y="714"/>
                </a:lnTo>
                <a:lnTo>
                  <a:pt x="17" y="719"/>
                </a:lnTo>
                <a:lnTo>
                  <a:pt x="20" y="723"/>
                </a:lnTo>
                <a:lnTo>
                  <a:pt x="27" y="726"/>
                </a:lnTo>
                <a:lnTo>
                  <a:pt x="36" y="730"/>
                </a:lnTo>
                <a:lnTo>
                  <a:pt x="36" y="730"/>
                </a:lnTo>
                <a:lnTo>
                  <a:pt x="45" y="734"/>
                </a:lnTo>
                <a:lnTo>
                  <a:pt x="54" y="738"/>
                </a:lnTo>
                <a:lnTo>
                  <a:pt x="66" y="740"/>
                </a:lnTo>
                <a:lnTo>
                  <a:pt x="73" y="740"/>
                </a:lnTo>
                <a:lnTo>
                  <a:pt x="82" y="740"/>
                </a:lnTo>
                <a:lnTo>
                  <a:pt x="82" y="740"/>
                </a:lnTo>
                <a:lnTo>
                  <a:pt x="126" y="738"/>
                </a:lnTo>
                <a:lnTo>
                  <a:pt x="147" y="738"/>
                </a:lnTo>
                <a:lnTo>
                  <a:pt x="156" y="738"/>
                </a:lnTo>
                <a:lnTo>
                  <a:pt x="165" y="740"/>
                </a:lnTo>
                <a:lnTo>
                  <a:pt x="165" y="740"/>
                </a:lnTo>
                <a:lnTo>
                  <a:pt x="201" y="751"/>
                </a:lnTo>
                <a:lnTo>
                  <a:pt x="201" y="751"/>
                </a:lnTo>
                <a:lnTo>
                  <a:pt x="183" y="827"/>
                </a:lnTo>
                <a:lnTo>
                  <a:pt x="169" y="893"/>
                </a:lnTo>
                <a:lnTo>
                  <a:pt x="164" y="923"/>
                </a:lnTo>
                <a:lnTo>
                  <a:pt x="160" y="947"/>
                </a:lnTo>
                <a:lnTo>
                  <a:pt x="160" y="947"/>
                </a:lnTo>
                <a:lnTo>
                  <a:pt x="160" y="960"/>
                </a:lnTo>
                <a:lnTo>
                  <a:pt x="160" y="976"/>
                </a:lnTo>
                <a:lnTo>
                  <a:pt x="164" y="1014"/>
                </a:lnTo>
                <a:lnTo>
                  <a:pt x="172" y="1061"/>
                </a:lnTo>
                <a:lnTo>
                  <a:pt x="179" y="1110"/>
                </a:lnTo>
                <a:lnTo>
                  <a:pt x="197" y="1203"/>
                </a:lnTo>
                <a:lnTo>
                  <a:pt x="204" y="1240"/>
                </a:lnTo>
                <a:lnTo>
                  <a:pt x="206" y="1263"/>
                </a:lnTo>
                <a:lnTo>
                  <a:pt x="206" y="1263"/>
                </a:lnTo>
                <a:lnTo>
                  <a:pt x="208" y="1289"/>
                </a:lnTo>
                <a:lnTo>
                  <a:pt x="208" y="1303"/>
                </a:lnTo>
                <a:lnTo>
                  <a:pt x="205" y="1312"/>
                </a:lnTo>
                <a:lnTo>
                  <a:pt x="201" y="1320"/>
                </a:lnTo>
                <a:lnTo>
                  <a:pt x="201" y="1320"/>
                </a:lnTo>
                <a:lnTo>
                  <a:pt x="197" y="1325"/>
                </a:lnTo>
                <a:lnTo>
                  <a:pt x="191" y="1330"/>
                </a:lnTo>
                <a:lnTo>
                  <a:pt x="172" y="1343"/>
                </a:lnTo>
                <a:lnTo>
                  <a:pt x="150" y="1356"/>
                </a:lnTo>
                <a:lnTo>
                  <a:pt x="129" y="1366"/>
                </a:lnTo>
                <a:lnTo>
                  <a:pt x="129" y="1366"/>
                </a:lnTo>
                <a:lnTo>
                  <a:pt x="113" y="1373"/>
                </a:lnTo>
                <a:lnTo>
                  <a:pt x="102" y="1377"/>
                </a:lnTo>
                <a:lnTo>
                  <a:pt x="97" y="1379"/>
                </a:lnTo>
                <a:lnTo>
                  <a:pt x="94" y="1383"/>
                </a:lnTo>
                <a:lnTo>
                  <a:pt x="90" y="1387"/>
                </a:lnTo>
                <a:lnTo>
                  <a:pt x="88" y="1392"/>
                </a:lnTo>
                <a:lnTo>
                  <a:pt x="88" y="1392"/>
                </a:lnTo>
                <a:lnTo>
                  <a:pt x="85" y="1401"/>
                </a:lnTo>
                <a:lnTo>
                  <a:pt x="85" y="1405"/>
                </a:lnTo>
                <a:lnTo>
                  <a:pt x="85" y="1409"/>
                </a:lnTo>
                <a:lnTo>
                  <a:pt x="82" y="1413"/>
                </a:lnTo>
                <a:lnTo>
                  <a:pt x="82" y="1413"/>
                </a:lnTo>
                <a:lnTo>
                  <a:pt x="76" y="1419"/>
                </a:lnTo>
                <a:lnTo>
                  <a:pt x="71" y="1426"/>
                </a:lnTo>
                <a:lnTo>
                  <a:pt x="69" y="1431"/>
                </a:lnTo>
                <a:lnTo>
                  <a:pt x="69" y="1435"/>
                </a:lnTo>
                <a:lnTo>
                  <a:pt x="72" y="1439"/>
                </a:lnTo>
                <a:lnTo>
                  <a:pt x="77" y="1444"/>
                </a:lnTo>
                <a:lnTo>
                  <a:pt x="77" y="1444"/>
                </a:lnTo>
                <a:lnTo>
                  <a:pt x="81" y="1447"/>
                </a:lnTo>
                <a:lnTo>
                  <a:pt x="86" y="1447"/>
                </a:lnTo>
                <a:lnTo>
                  <a:pt x="99" y="1447"/>
                </a:lnTo>
                <a:lnTo>
                  <a:pt x="115" y="1445"/>
                </a:lnTo>
                <a:lnTo>
                  <a:pt x="133" y="1440"/>
                </a:lnTo>
                <a:lnTo>
                  <a:pt x="170" y="1430"/>
                </a:lnTo>
                <a:lnTo>
                  <a:pt x="206" y="1418"/>
                </a:lnTo>
                <a:lnTo>
                  <a:pt x="206" y="1418"/>
                </a:lnTo>
                <a:lnTo>
                  <a:pt x="258" y="1403"/>
                </a:lnTo>
                <a:lnTo>
                  <a:pt x="276" y="1395"/>
                </a:lnTo>
                <a:lnTo>
                  <a:pt x="283" y="1391"/>
                </a:lnTo>
                <a:lnTo>
                  <a:pt x="289" y="1387"/>
                </a:lnTo>
                <a:lnTo>
                  <a:pt x="289" y="1387"/>
                </a:lnTo>
                <a:lnTo>
                  <a:pt x="299" y="1381"/>
                </a:lnTo>
                <a:lnTo>
                  <a:pt x="306" y="1375"/>
                </a:lnTo>
                <a:lnTo>
                  <a:pt x="308" y="1373"/>
                </a:lnTo>
                <a:lnTo>
                  <a:pt x="310" y="1369"/>
                </a:lnTo>
                <a:lnTo>
                  <a:pt x="310" y="1364"/>
                </a:lnTo>
                <a:lnTo>
                  <a:pt x="310" y="1356"/>
                </a:lnTo>
                <a:lnTo>
                  <a:pt x="310" y="1356"/>
                </a:lnTo>
                <a:lnTo>
                  <a:pt x="308" y="1333"/>
                </a:lnTo>
                <a:lnTo>
                  <a:pt x="307" y="1302"/>
                </a:lnTo>
                <a:lnTo>
                  <a:pt x="305" y="1237"/>
                </a:lnTo>
                <a:lnTo>
                  <a:pt x="305" y="1237"/>
                </a:lnTo>
                <a:lnTo>
                  <a:pt x="305" y="1181"/>
                </a:lnTo>
                <a:lnTo>
                  <a:pt x="306" y="1093"/>
                </a:lnTo>
                <a:lnTo>
                  <a:pt x="308" y="1014"/>
                </a:lnTo>
                <a:lnTo>
                  <a:pt x="310" y="978"/>
                </a:lnTo>
                <a:lnTo>
                  <a:pt x="310" y="978"/>
                </a:lnTo>
                <a:lnTo>
                  <a:pt x="377" y="888"/>
                </a:lnTo>
                <a:lnTo>
                  <a:pt x="444" y="797"/>
                </a:lnTo>
                <a:lnTo>
                  <a:pt x="444" y="797"/>
                </a:lnTo>
                <a:lnTo>
                  <a:pt x="458" y="798"/>
                </a:lnTo>
                <a:lnTo>
                  <a:pt x="494" y="800"/>
                </a:lnTo>
                <a:lnTo>
                  <a:pt x="516" y="800"/>
                </a:lnTo>
                <a:lnTo>
                  <a:pt x="538" y="798"/>
                </a:lnTo>
                <a:lnTo>
                  <a:pt x="559" y="796"/>
                </a:lnTo>
                <a:lnTo>
                  <a:pt x="578" y="792"/>
                </a:lnTo>
                <a:lnTo>
                  <a:pt x="578" y="792"/>
                </a:lnTo>
                <a:lnTo>
                  <a:pt x="595" y="788"/>
                </a:lnTo>
                <a:lnTo>
                  <a:pt x="609" y="787"/>
                </a:lnTo>
                <a:lnTo>
                  <a:pt x="636" y="785"/>
                </a:lnTo>
                <a:lnTo>
                  <a:pt x="649" y="784"/>
                </a:lnTo>
                <a:lnTo>
                  <a:pt x="664" y="780"/>
                </a:lnTo>
                <a:lnTo>
                  <a:pt x="679" y="772"/>
                </a:lnTo>
                <a:lnTo>
                  <a:pt x="697" y="761"/>
                </a:lnTo>
                <a:lnTo>
                  <a:pt x="697" y="761"/>
                </a:lnTo>
                <a:lnTo>
                  <a:pt x="706" y="753"/>
                </a:lnTo>
                <a:lnTo>
                  <a:pt x="714" y="745"/>
                </a:lnTo>
                <a:lnTo>
                  <a:pt x="729" y="729"/>
                </a:lnTo>
                <a:lnTo>
                  <a:pt x="741" y="710"/>
                </a:lnTo>
                <a:lnTo>
                  <a:pt x="749" y="692"/>
                </a:lnTo>
                <a:lnTo>
                  <a:pt x="755" y="675"/>
                </a:lnTo>
                <a:lnTo>
                  <a:pt x="758" y="660"/>
                </a:lnTo>
                <a:lnTo>
                  <a:pt x="758" y="647"/>
                </a:lnTo>
                <a:lnTo>
                  <a:pt x="757" y="642"/>
                </a:lnTo>
                <a:lnTo>
                  <a:pt x="754" y="637"/>
                </a:lnTo>
                <a:lnTo>
                  <a:pt x="754" y="637"/>
                </a:lnTo>
                <a:lnTo>
                  <a:pt x="745" y="622"/>
                </a:lnTo>
                <a:lnTo>
                  <a:pt x="738" y="611"/>
                </a:lnTo>
                <a:lnTo>
                  <a:pt x="731" y="602"/>
                </a:lnTo>
                <a:lnTo>
                  <a:pt x="723" y="595"/>
                </a:lnTo>
                <a:lnTo>
                  <a:pt x="723" y="595"/>
                </a:lnTo>
                <a:lnTo>
                  <a:pt x="706" y="582"/>
                </a:lnTo>
                <a:lnTo>
                  <a:pt x="697" y="575"/>
                </a:lnTo>
                <a:lnTo>
                  <a:pt x="697" y="575"/>
                </a:lnTo>
                <a:lnTo>
                  <a:pt x="692" y="564"/>
                </a:lnTo>
                <a:lnTo>
                  <a:pt x="679" y="541"/>
                </a:lnTo>
                <a:lnTo>
                  <a:pt x="673" y="525"/>
                </a:lnTo>
                <a:lnTo>
                  <a:pt x="667" y="509"/>
                </a:lnTo>
                <a:lnTo>
                  <a:pt x="664" y="493"/>
                </a:lnTo>
                <a:lnTo>
                  <a:pt x="661" y="476"/>
                </a:lnTo>
                <a:lnTo>
                  <a:pt x="661" y="476"/>
                </a:lnTo>
                <a:lnTo>
                  <a:pt x="660" y="454"/>
                </a:lnTo>
                <a:lnTo>
                  <a:pt x="656" y="422"/>
                </a:lnTo>
                <a:lnTo>
                  <a:pt x="647" y="339"/>
                </a:lnTo>
                <a:lnTo>
                  <a:pt x="630" y="207"/>
                </a:lnTo>
                <a:lnTo>
                  <a:pt x="630" y="207"/>
                </a:lnTo>
                <a:lnTo>
                  <a:pt x="627" y="181"/>
                </a:lnTo>
                <a:lnTo>
                  <a:pt x="625" y="159"/>
                </a:lnTo>
                <a:lnTo>
                  <a:pt x="622" y="149"/>
                </a:lnTo>
                <a:lnTo>
                  <a:pt x="618" y="140"/>
                </a:lnTo>
                <a:lnTo>
                  <a:pt x="614" y="131"/>
                </a:lnTo>
                <a:lnTo>
                  <a:pt x="609" y="124"/>
                </a:lnTo>
                <a:lnTo>
                  <a:pt x="609" y="124"/>
                </a:lnTo>
                <a:lnTo>
                  <a:pt x="603" y="117"/>
                </a:lnTo>
                <a:lnTo>
                  <a:pt x="598" y="107"/>
                </a:lnTo>
                <a:lnTo>
                  <a:pt x="591" y="97"/>
                </a:lnTo>
                <a:lnTo>
                  <a:pt x="585" y="87"/>
                </a:lnTo>
                <a:lnTo>
                  <a:pt x="576" y="76"/>
                </a:lnTo>
                <a:lnTo>
                  <a:pt x="565" y="67"/>
                </a:lnTo>
                <a:lnTo>
                  <a:pt x="552" y="58"/>
                </a:lnTo>
                <a:lnTo>
                  <a:pt x="546" y="54"/>
                </a:lnTo>
                <a:lnTo>
                  <a:pt x="537" y="52"/>
                </a:lnTo>
                <a:lnTo>
                  <a:pt x="537" y="52"/>
                </a:lnTo>
                <a:lnTo>
                  <a:pt x="520" y="48"/>
                </a:lnTo>
                <a:lnTo>
                  <a:pt x="505" y="45"/>
                </a:lnTo>
                <a:lnTo>
                  <a:pt x="490" y="45"/>
                </a:lnTo>
                <a:lnTo>
                  <a:pt x="476" y="47"/>
                </a:lnTo>
                <a:lnTo>
                  <a:pt x="466" y="48"/>
                </a:lnTo>
                <a:lnTo>
                  <a:pt x="456" y="52"/>
                </a:lnTo>
                <a:lnTo>
                  <a:pt x="439" y="57"/>
                </a:lnTo>
                <a:lnTo>
                  <a:pt x="439" y="57"/>
                </a:lnTo>
                <a:lnTo>
                  <a:pt x="381" y="75"/>
                </a:lnTo>
                <a:lnTo>
                  <a:pt x="350" y="85"/>
                </a:lnTo>
                <a:lnTo>
                  <a:pt x="336" y="88"/>
                </a:lnTo>
                <a:lnTo>
                  <a:pt x="336" y="88"/>
                </a:lnTo>
                <a:close/>
                <a:moveTo>
                  <a:pt x="160" y="300"/>
                </a:moveTo>
                <a:lnTo>
                  <a:pt x="170" y="285"/>
                </a:lnTo>
                <a:lnTo>
                  <a:pt x="186" y="290"/>
                </a:lnTo>
                <a:lnTo>
                  <a:pt x="186" y="290"/>
                </a:lnTo>
                <a:lnTo>
                  <a:pt x="179" y="298"/>
                </a:lnTo>
                <a:lnTo>
                  <a:pt x="174" y="304"/>
                </a:lnTo>
                <a:lnTo>
                  <a:pt x="170" y="311"/>
                </a:lnTo>
                <a:lnTo>
                  <a:pt x="170" y="311"/>
                </a:lnTo>
                <a:lnTo>
                  <a:pt x="166" y="318"/>
                </a:lnTo>
                <a:lnTo>
                  <a:pt x="162" y="330"/>
                </a:lnTo>
                <a:lnTo>
                  <a:pt x="161" y="338"/>
                </a:lnTo>
                <a:lnTo>
                  <a:pt x="160" y="347"/>
                </a:lnTo>
                <a:lnTo>
                  <a:pt x="159" y="358"/>
                </a:lnTo>
                <a:lnTo>
                  <a:pt x="160" y="373"/>
                </a:lnTo>
                <a:lnTo>
                  <a:pt x="160" y="373"/>
                </a:lnTo>
                <a:lnTo>
                  <a:pt x="168" y="432"/>
                </a:lnTo>
                <a:lnTo>
                  <a:pt x="170" y="456"/>
                </a:lnTo>
                <a:lnTo>
                  <a:pt x="170" y="466"/>
                </a:lnTo>
                <a:lnTo>
                  <a:pt x="170" y="466"/>
                </a:lnTo>
                <a:lnTo>
                  <a:pt x="169" y="466"/>
                </a:lnTo>
                <a:lnTo>
                  <a:pt x="168" y="465"/>
                </a:lnTo>
                <a:lnTo>
                  <a:pt x="164" y="457"/>
                </a:lnTo>
                <a:lnTo>
                  <a:pt x="150" y="432"/>
                </a:lnTo>
                <a:lnTo>
                  <a:pt x="137" y="405"/>
                </a:lnTo>
                <a:lnTo>
                  <a:pt x="129" y="388"/>
                </a:lnTo>
                <a:lnTo>
                  <a:pt x="129" y="388"/>
                </a:lnTo>
                <a:lnTo>
                  <a:pt x="129" y="380"/>
                </a:lnTo>
                <a:lnTo>
                  <a:pt x="130" y="371"/>
                </a:lnTo>
                <a:lnTo>
                  <a:pt x="131" y="362"/>
                </a:lnTo>
                <a:lnTo>
                  <a:pt x="134" y="357"/>
                </a:lnTo>
                <a:lnTo>
                  <a:pt x="134" y="357"/>
                </a:lnTo>
                <a:lnTo>
                  <a:pt x="135" y="352"/>
                </a:lnTo>
                <a:lnTo>
                  <a:pt x="135" y="344"/>
                </a:lnTo>
                <a:lnTo>
                  <a:pt x="137" y="335"/>
                </a:lnTo>
                <a:lnTo>
                  <a:pt x="139" y="326"/>
                </a:lnTo>
                <a:lnTo>
                  <a:pt x="139" y="326"/>
                </a:lnTo>
                <a:lnTo>
                  <a:pt x="142" y="321"/>
                </a:lnTo>
                <a:lnTo>
                  <a:pt x="144" y="318"/>
                </a:lnTo>
                <a:lnTo>
                  <a:pt x="146" y="317"/>
                </a:lnTo>
                <a:lnTo>
                  <a:pt x="150" y="316"/>
                </a:lnTo>
                <a:lnTo>
                  <a:pt x="150" y="316"/>
                </a:lnTo>
                <a:lnTo>
                  <a:pt x="153" y="312"/>
                </a:lnTo>
                <a:lnTo>
                  <a:pt x="157" y="307"/>
                </a:lnTo>
                <a:lnTo>
                  <a:pt x="160" y="300"/>
                </a:lnTo>
                <a:lnTo>
                  <a:pt x="160" y="300"/>
                </a:lnTo>
                <a:close/>
                <a:moveTo>
                  <a:pt x="274" y="466"/>
                </a:moveTo>
                <a:lnTo>
                  <a:pt x="274" y="466"/>
                </a:lnTo>
                <a:lnTo>
                  <a:pt x="275" y="466"/>
                </a:lnTo>
                <a:lnTo>
                  <a:pt x="276" y="467"/>
                </a:lnTo>
                <a:lnTo>
                  <a:pt x="283" y="472"/>
                </a:lnTo>
                <a:lnTo>
                  <a:pt x="292" y="481"/>
                </a:lnTo>
                <a:lnTo>
                  <a:pt x="302" y="493"/>
                </a:lnTo>
                <a:lnTo>
                  <a:pt x="312" y="506"/>
                </a:lnTo>
                <a:lnTo>
                  <a:pt x="323" y="520"/>
                </a:lnTo>
                <a:lnTo>
                  <a:pt x="330" y="534"/>
                </a:lnTo>
                <a:lnTo>
                  <a:pt x="336" y="549"/>
                </a:lnTo>
                <a:lnTo>
                  <a:pt x="336" y="549"/>
                </a:lnTo>
                <a:lnTo>
                  <a:pt x="337" y="555"/>
                </a:lnTo>
                <a:lnTo>
                  <a:pt x="337" y="560"/>
                </a:lnTo>
                <a:lnTo>
                  <a:pt x="336" y="567"/>
                </a:lnTo>
                <a:lnTo>
                  <a:pt x="334" y="572"/>
                </a:lnTo>
                <a:lnTo>
                  <a:pt x="328" y="581"/>
                </a:lnTo>
                <a:lnTo>
                  <a:pt x="321" y="589"/>
                </a:lnTo>
                <a:lnTo>
                  <a:pt x="314" y="595"/>
                </a:lnTo>
                <a:lnTo>
                  <a:pt x="307" y="600"/>
                </a:lnTo>
                <a:lnTo>
                  <a:pt x="299" y="606"/>
                </a:lnTo>
                <a:lnTo>
                  <a:pt x="299" y="606"/>
                </a:lnTo>
                <a:lnTo>
                  <a:pt x="292" y="611"/>
                </a:lnTo>
                <a:lnTo>
                  <a:pt x="279" y="620"/>
                </a:lnTo>
                <a:lnTo>
                  <a:pt x="258" y="631"/>
                </a:lnTo>
                <a:lnTo>
                  <a:pt x="258" y="631"/>
                </a:lnTo>
                <a:lnTo>
                  <a:pt x="264" y="550"/>
                </a:lnTo>
                <a:lnTo>
                  <a:pt x="270" y="493"/>
                </a:lnTo>
                <a:lnTo>
                  <a:pt x="274" y="466"/>
                </a:lnTo>
                <a:lnTo>
                  <a:pt x="274" y="466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</a:schemeClr>
              </a:gs>
              <a:gs pos="50000">
                <a:schemeClr val="accent6">
                  <a:lumMod val="75000"/>
                </a:schemeClr>
              </a:gs>
              <a:gs pos="100000">
                <a:srgbClr val="0033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97711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pptxj91_考える人、思考中の人物のシルエット</dc:title>
  <dc:subject>pptxj91_考える人、思考中の人物のシルエット</dc:subject>
  <dc:creator>でじけろお</dc:creator>
  <cp:revision>1</cp:revision>
  <dcterms:created xsi:type="dcterms:W3CDTF">2018-05-20T00:31:01Z</dcterms:created>
  <dcterms:modified xsi:type="dcterms:W3CDTF">2022-06-08T04:15:32Z</dcterms:modified>
  <cp:version>1</cp:version>
</cp:coreProperties>
</file>