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ミスをするウエイトレスのシルエット</a:t>
            </a:r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39E6CEEC-EDD4-1344-32E5-632B820A5A18}"/>
              </a:ext>
            </a:extLst>
          </p:cNvPr>
          <p:cNvSpPr/>
          <p:nvPr/>
        </p:nvSpPr>
        <p:spPr>
          <a:xfrm rot="11788671">
            <a:off x="3079517" y="3897010"/>
            <a:ext cx="265710" cy="389570"/>
          </a:xfrm>
          <a:custGeom>
            <a:avLst/>
            <a:gdLst>
              <a:gd name="connsiteX0" fmla="*/ 260994 w 507819"/>
              <a:gd name="connsiteY0" fmla="*/ 319554 h 744537"/>
              <a:gd name="connsiteX1" fmla="*/ 0 w 507819"/>
              <a:gd name="connsiteY1" fmla="*/ 319554 h 744537"/>
              <a:gd name="connsiteX2" fmla="*/ 65249 w 507819"/>
              <a:gd name="connsiteY2" fmla="*/ 1 h 744537"/>
              <a:gd name="connsiteX3" fmla="*/ 195746 w 507819"/>
              <a:gd name="connsiteY3" fmla="*/ 1 h 744537"/>
              <a:gd name="connsiteX4" fmla="*/ 434100 w 507819"/>
              <a:gd name="connsiteY4" fmla="*/ 744537 h 744537"/>
              <a:gd name="connsiteX5" fmla="*/ 378518 w 507819"/>
              <a:gd name="connsiteY5" fmla="*/ 744537 h 744537"/>
              <a:gd name="connsiteX6" fmla="*/ 361493 w 507819"/>
              <a:gd name="connsiteY6" fmla="*/ 721655 h 744537"/>
              <a:gd name="connsiteX7" fmla="*/ 361493 w 507819"/>
              <a:gd name="connsiteY7" fmla="*/ 579143 h 744537"/>
              <a:gd name="connsiteX8" fmla="*/ 332700 w 507819"/>
              <a:gd name="connsiteY8" fmla="*/ 553051 h 744537"/>
              <a:gd name="connsiteX9" fmla="*/ 304800 w 507819"/>
              <a:gd name="connsiteY9" fmla="*/ 462520 h 744537"/>
              <a:gd name="connsiteX10" fmla="*/ 304800 w 507819"/>
              <a:gd name="connsiteY10" fmla="*/ 0 h 744537"/>
              <a:gd name="connsiteX11" fmla="*/ 507819 w 507819"/>
              <a:gd name="connsiteY11" fmla="*/ 0 h 744537"/>
              <a:gd name="connsiteX12" fmla="*/ 507819 w 507819"/>
              <a:gd name="connsiteY12" fmla="*/ 462520 h 744537"/>
              <a:gd name="connsiteX13" fmla="*/ 479919 w 507819"/>
              <a:gd name="connsiteY13" fmla="*/ 553051 h 744537"/>
              <a:gd name="connsiteX14" fmla="*/ 451125 w 507819"/>
              <a:gd name="connsiteY14" fmla="*/ 579144 h 744537"/>
              <a:gd name="connsiteX15" fmla="*/ 451125 w 507819"/>
              <a:gd name="connsiteY15" fmla="*/ 721655 h 744537"/>
              <a:gd name="connsiteX16" fmla="*/ 434100 w 507819"/>
              <a:gd name="connsiteY16" fmla="*/ 744537 h 74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819" h="744537">
                <a:moveTo>
                  <a:pt x="260994" y="319554"/>
                </a:moveTo>
                <a:lnTo>
                  <a:pt x="0" y="319554"/>
                </a:lnTo>
                <a:lnTo>
                  <a:pt x="65249" y="1"/>
                </a:lnTo>
                <a:lnTo>
                  <a:pt x="195746" y="1"/>
                </a:lnTo>
                <a:close/>
                <a:moveTo>
                  <a:pt x="434100" y="744537"/>
                </a:moveTo>
                <a:lnTo>
                  <a:pt x="378518" y="744537"/>
                </a:lnTo>
                <a:cubicBezTo>
                  <a:pt x="369116" y="744537"/>
                  <a:pt x="361493" y="734292"/>
                  <a:pt x="361493" y="721655"/>
                </a:cubicBezTo>
                <a:lnTo>
                  <a:pt x="361493" y="579143"/>
                </a:lnTo>
                <a:lnTo>
                  <a:pt x="332700" y="553051"/>
                </a:lnTo>
                <a:cubicBezTo>
                  <a:pt x="315462" y="529882"/>
                  <a:pt x="304800" y="497874"/>
                  <a:pt x="304800" y="462520"/>
                </a:cubicBezTo>
                <a:lnTo>
                  <a:pt x="304800" y="0"/>
                </a:lnTo>
                <a:lnTo>
                  <a:pt x="507819" y="0"/>
                </a:lnTo>
                <a:lnTo>
                  <a:pt x="507819" y="462520"/>
                </a:lnTo>
                <a:cubicBezTo>
                  <a:pt x="507819" y="497874"/>
                  <a:pt x="497157" y="529882"/>
                  <a:pt x="479919" y="553051"/>
                </a:cubicBezTo>
                <a:lnTo>
                  <a:pt x="451125" y="579144"/>
                </a:lnTo>
                <a:lnTo>
                  <a:pt x="451125" y="721655"/>
                </a:lnTo>
                <a:cubicBezTo>
                  <a:pt x="451125" y="734292"/>
                  <a:pt x="443502" y="744537"/>
                  <a:pt x="434100" y="74453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8A1F7F6E-A3A4-0A0B-6E9C-6609822BC3F2}"/>
              </a:ext>
            </a:extLst>
          </p:cNvPr>
          <p:cNvSpPr/>
          <p:nvPr/>
        </p:nvSpPr>
        <p:spPr>
          <a:xfrm rot="11788671">
            <a:off x="2825433" y="4160502"/>
            <a:ext cx="417407" cy="139194"/>
          </a:xfrm>
          <a:custGeom>
            <a:avLst/>
            <a:gdLst>
              <a:gd name="connsiteX0" fmla="*/ 409394 w 409394"/>
              <a:gd name="connsiteY0" fmla="*/ 186562 h 186562"/>
              <a:gd name="connsiteX1" fmla="*/ 0 w 409394"/>
              <a:gd name="connsiteY1" fmla="*/ 186562 h 186562"/>
              <a:gd name="connsiteX2" fmla="*/ 40935 w 409394"/>
              <a:gd name="connsiteY2" fmla="*/ 126237 h 186562"/>
              <a:gd name="connsiteX3" fmla="*/ 0 w 409394"/>
              <a:gd name="connsiteY3" fmla="*/ 126237 h 186562"/>
              <a:gd name="connsiteX4" fmla="*/ 36626 w 409394"/>
              <a:gd name="connsiteY4" fmla="*/ 72262 h 186562"/>
              <a:gd name="connsiteX5" fmla="*/ 0 w 409394"/>
              <a:gd name="connsiteY5" fmla="*/ 72262 h 186562"/>
              <a:gd name="connsiteX6" fmla="*/ 49035 w 409394"/>
              <a:gd name="connsiteY6" fmla="*/ 0 h 186562"/>
              <a:gd name="connsiteX7" fmla="*/ 360359 w 409394"/>
              <a:gd name="connsiteY7" fmla="*/ 0 h 186562"/>
              <a:gd name="connsiteX8" fmla="*/ 409394 w 409394"/>
              <a:gd name="connsiteY8" fmla="*/ 72262 h 186562"/>
              <a:gd name="connsiteX9" fmla="*/ 372768 w 409394"/>
              <a:gd name="connsiteY9" fmla="*/ 72262 h 186562"/>
              <a:gd name="connsiteX10" fmla="*/ 409394 w 409394"/>
              <a:gd name="connsiteY10" fmla="*/ 126237 h 186562"/>
              <a:gd name="connsiteX11" fmla="*/ 368459 w 409394"/>
              <a:gd name="connsiteY11" fmla="*/ 126237 h 18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9394" h="186562">
                <a:moveTo>
                  <a:pt x="409394" y="186562"/>
                </a:moveTo>
                <a:lnTo>
                  <a:pt x="0" y="186562"/>
                </a:lnTo>
                <a:lnTo>
                  <a:pt x="40935" y="126237"/>
                </a:lnTo>
                <a:lnTo>
                  <a:pt x="0" y="126237"/>
                </a:lnTo>
                <a:lnTo>
                  <a:pt x="36626" y="72262"/>
                </a:lnTo>
                <a:lnTo>
                  <a:pt x="0" y="72262"/>
                </a:lnTo>
                <a:lnTo>
                  <a:pt x="49035" y="0"/>
                </a:lnTo>
                <a:lnTo>
                  <a:pt x="360359" y="0"/>
                </a:lnTo>
                <a:lnTo>
                  <a:pt x="409394" y="72262"/>
                </a:lnTo>
                <a:lnTo>
                  <a:pt x="372768" y="72262"/>
                </a:lnTo>
                <a:lnTo>
                  <a:pt x="409394" y="126237"/>
                </a:lnTo>
                <a:lnTo>
                  <a:pt x="368459" y="12623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DD2529-A964-60D2-8F52-C5FCA19780F1}"/>
              </a:ext>
            </a:extLst>
          </p:cNvPr>
          <p:cNvGrpSpPr/>
          <p:nvPr/>
        </p:nvGrpSpPr>
        <p:grpSpPr>
          <a:xfrm>
            <a:off x="913589" y="991885"/>
            <a:ext cx="2431638" cy="2348043"/>
            <a:chOff x="913589" y="991885"/>
            <a:chExt cx="2431638" cy="2348043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0A02D30-2362-8E3E-EEEF-6ED300DC0BA6}"/>
                </a:ext>
              </a:extLst>
            </p:cNvPr>
            <p:cNvSpPr/>
            <p:nvPr/>
          </p:nvSpPr>
          <p:spPr>
            <a:xfrm rot="11788671">
              <a:off x="3079517" y="991885"/>
              <a:ext cx="265710" cy="389570"/>
            </a:xfrm>
            <a:custGeom>
              <a:avLst/>
              <a:gdLst>
                <a:gd name="connsiteX0" fmla="*/ 260994 w 507819"/>
                <a:gd name="connsiteY0" fmla="*/ 319554 h 744537"/>
                <a:gd name="connsiteX1" fmla="*/ 0 w 507819"/>
                <a:gd name="connsiteY1" fmla="*/ 319554 h 744537"/>
                <a:gd name="connsiteX2" fmla="*/ 65249 w 507819"/>
                <a:gd name="connsiteY2" fmla="*/ 1 h 744537"/>
                <a:gd name="connsiteX3" fmla="*/ 195746 w 507819"/>
                <a:gd name="connsiteY3" fmla="*/ 1 h 744537"/>
                <a:gd name="connsiteX4" fmla="*/ 434100 w 507819"/>
                <a:gd name="connsiteY4" fmla="*/ 744537 h 744537"/>
                <a:gd name="connsiteX5" fmla="*/ 378518 w 507819"/>
                <a:gd name="connsiteY5" fmla="*/ 744537 h 744537"/>
                <a:gd name="connsiteX6" fmla="*/ 361493 w 507819"/>
                <a:gd name="connsiteY6" fmla="*/ 721655 h 744537"/>
                <a:gd name="connsiteX7" fmla="*/ 361493 w 507819"/>
                <a:gd name="connsiteY7" fmla="*/ 579143 h 744537"/>
                <a:gd name="connsiteX8" fmla="*/ 332700 w 507819"/>
                <a:gd name="connsiteY8" fmla="*/ 553051 h 744537"/>
                <a:gd name="connsiteX9" fmla="*/ 304800 w 507819"/>
                <a:gd name="connsiteY9" fmla="*/ 462520 h 744537"/>
                <a:gd name="connsiteX10" fmla="*/ 304800 w 507819"/>
                <a:gd name="connsiteY10" fmla="*/ 0 h 744537"/>
                <a:gd name="connsiteX11" fmla="*/ 507819 w 507819"/>
                <a:gd name="connsiteY11" fmla="*/ 0 h 744537"/>
                <a:gd name="connsiteX12" fmla="*/ 507819 w 507819"/>
                <a:gd name="connsiteY12" fmla="*/ 462520 h 744537"/>
                <a:gd name="connsiteX13" fmla="*/ 479919 w 507819"/>
                <a:gd name="connsiteY13" fmla="*/ 553051 h 744537"/>
                <a:gd name="connsiteX14" fmla="*/ 451125 w 507819"/>
                <a:gd name="connsiteY14" fmla="*/ 579144 h 744537"/>
                <a:gd name="connsiteX15" fmla="*/ 451125 w 507819"/>
                <a:gd name="connsiteY15" fmla="*/ 721655 h 744537"/>
                <a:gd name="connsiteX16" fmla="*/ 434100 w 507819"/>
                <a:gd name="connsiteY16" fmla="*/ 744537 h 74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7819" h="744537">
                  <a:moveTo>
                    <a:pt x="260994" y="319554"/>
                  </a:moveTo>
                  <a:lnTo>
                    <a:pt x="0" y="319554"/>
                  </a:lnTo>
                  <a:lnTo>
                    <a:pt x="65249" y="1"/>
                  </a:lnTo>
                  <a:lnTo>
                    <a:pt x="195746" y="1"/>
                  </a:lnTo>
                  <a:close/>
                  <a:moveTo>
                    <a:pt x="434100" y="744537"/>
                  </a:moveTo>
                  <a:lnTo>
                    <a:pt x="378518" y="744537"/>
                  </a:lnTo>
                  <a:cubicBezTo>
                    <a:pt x="369116" y="744537"/>
                    <a:pt x="361493" y="734292"/>
                    <a:pt x="361493" y="721655"/>
                  </a:cubicBezTo>
                  <a:lnTo>
                    <a:pt x="361493" y="579143"/>
                  </a:lnTo>
                  <a:lnTo>
                    <a:pt x="332700" y="553051"/>
                  </a:lnTo>
                  <a:cubicBezTo>
                    <a:pt x="315462" y="529882"/>
                    <a:pt x="304800" y="497874"/>
                    <a:pt x="304800" y="462520"/>
                  </a:cubicBezTo>
                  <a:lnTo>
                    <a:pt x="304800" y="0"/>
                  </a:lnTo>
                  <a:lnTo>
                    <a:pt x="507819" y="0"/>
                  </a:lnTo>
                  <a:lnTo>
                    <a:pt x="507819" y="462520"/>
                  </a:lnTo>
                  <a:cubicBezTo>
                    <a:pt x="507819" y="497874"/>
                    <a:pt x="497157" y="529882"/>
                    <a:pt x="479919" y="553051"/>
                  </a:cubicBezTo>
                  <a:lnTo>
                    <a:pt x="451125" y="579144"/>
                  </a:lnTo>
                  <a:lnTo>
                    <a:pt x="451125" y="721655"/>
                  </a:lnTo>
                  <a:cubicBezTo>
                    <a:pt x="451125" y="734292"/>
                    <a:pt x="443502" y="744537"/>
                    <a:pt x="434100" y="7445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6C60418-1413-52B4-2F20-EF4E57202A0A}"/>
                </a:ext>
              </a:extLst>
            </p:cNvPr>
            <p:cNvSpPr/>
            <p:nvPr/>
          </p:nvSpPr>
          <p:spPr>
            <a:xfrm rot="11788671">
              <a:off x="2825433" y="1255377"/>
              <a:ext cx="417407" cy="139194"/>
            </a:xfrm>
            <a:custGeom>
              <a:avLst/>
              <a:gdLst>
                <a:gd name="connsiteX0" fmla="*/ 409394 w 409394"/>
                <a:gd name="connsiteY0" fmla="*/ 186562 h 186562"/>
                <a:gd name="connsiteX1" fmla="*/ 0 w 409394"/>
                <a:gd name="connsiteY1" fmla="*/ 186562 h 186562"/>
                <a:gd name="connsiteX2" fmla="*/ 40935 w 409394"/>
                <a:gd name="connsiteY2" fmla="*/ 126237 h 186562"/>
                <a:gd name="connsiteX3" fmla="*/ 0 w 409394"/>
                <a:gd name="connsiteY3" fmla="*/ 126237 h 186562"/>
                <a:gd name="connsiteX4" fmla="*/ 36626 w 409394"/>
                <a:gd name="connsiteY4" fmla="*/ 72262 h 186562"/>
                <a:gd name="connsiteX5" fmla="*/ 0 w 409394"/>
                <a:gd name="connsiteY5" fmla="*/ 72262 h 186562"/>
                <a:gd name="connsiteX6" fmla="*/ 49035 w 409394"/>
                <a:gd name="connsiteY6" fmla="*/ 0 h 186562"/>
                <a:gd name="connsiteX7" fmla="*/ 360359 w 409394"/>
                <a:gd name="connsiteY7" fmla="*/ 0 h 186562"/>
                <a:gd name="connsiteX8" fmla="*/ 409394 w 409394"/>
                <a:gd name="connsiteY8" fmla="*/ 72262 h 186562"/>
                <a:gd name="connsiteX9" fmla="*/ 372768 w 409394"/>
                <a:gd name="connsiteY9" fmla="*/ 72262 h 186562"/>
                <a:gd name="connsiteX10" fmla="*/ 409394 w 409394"/>
                <a:gd name="connsiteY10" fmla="*/ 126237 h 186562"/>
                <a:gd name="connsiteX11" fmla="*/ 368459 w 409394"/>
                <a:gd name="connsiteY11" fmla="*/ 126237 h 18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394" h="186562">
                  <a:moveTo>
                    <a:pt x="409394" y="186562"/>
                  </a:moveTo>
                  <a:lnTo>
                    <a:pt x="0" y="186562"/>
                  </a:lnTo>
                  <a:lnTo>
                    <a:pt x="40935" y="126237"/>
                  </a:lnTo>
                  <a:lnTo>
                    <a:pt x="0" y="126237"/>
                  </a:lnTo>
                  <a:lnTo>
                    <a:pt x="36626" y="72262"/>
                  </a:lnTo>
                  <a:lnTo>
                    <a:pt x="0" y="72262"/>
                  </a:lnTo>
                  <a:lnTo>
                    <a:pt x="49035" y="0"/>
                  </a:lnTo>
                  <a:lnTo>
                    <a:pt x="360359" y="0"/>
                  </a:lnTo>
                  <a:lnTo>
                    <a:pt x="409394" y="72262"/>
                  </a:lnTo>
                  <a:lnTo>
                    <a:pt x="372768" y="72262"/>
                  </a:lnTo>
                  <a:lnTo>
                    <a:pt x="409394" y="126237"/>
                  </a:lnTo>
                  <a:lnTo>
                    <a:pt x="368459" y="1262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D76EDB4-3E35-887B-4E79-B965A84D227D}"/>
                </a:ext>
              </a:extLst>
            </p:cNvPr>
            <p:cNvGrpSpPr/>
            <p:nvPr/>
          </p:nvGrpSpPr>
          <p:grpSpPr>
            <a:xfrm>
              <a:off x="913589" y="1166641"/>
              <a:ext cx="2311543" cy="2173287"/>
              <a:chOff x="1855788" y="385763"/>
              <a:chExt cx="3025775" cy="2844800"/>
            </a:xfrm>
          </p:grpSpPr>
          <p:sp>
            <p:nvSpPr>
              <p:cNvPr id="42" name="Freeform 15">
                <a:extLst>
                  <a:ext uri="{FF2B5EF4-FFF2-40B4-BE49-F238E27FC236}">
                    <a16:creationId xmlns:a16="http://schemas.microsoft.com/office/drawing/2014/main" id="{CFBA2F18-186F-4928-E32C-14D480E25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8788" y="595313"/>
                <a:ext cx="612775" cy="269875"/>
              </a:xfrm>
              <a:custGeom>
                <a:avLst/>
                <a:gdLst>
                  <a:gd name="T0" fmla="*/ 0 w 386"/>
                  <a:gd name="T1" fmla="*/ 27 h 170"/>
                  <a:gd name="T2" fmla="*/ 0 w 386"/>
                  <a:gd name="T3" fmla="*/ 27 h 170"/>
                  <a:gd name="T4" fmla="*/ 0 w 386"/>
                  <a:gd name="T5" fmla="*/ 32 h 170"/>
                  <a:gd name="T6" fmla="*/ 1 w 386"/>
                  <a:gd name="T7" fmla="*/ 38 h 170"/>
                  <a:gd name="T8" fmla="*/ 5 w 386"/>
                  <a:gd name="T9" fmla="*/ 43 h 170"/>
                  <a:gd name="T10" fmla="*/ 10 w 386"/>
                  <a:gd name="T11" fmla="*/ 51 h 170"/>
                  <a:gd name="T12" fmla="*/ 17 w 386"/>
                  <a:gd name="T13" fmla="*/ 57 h 170"/>
                  <a:gd name="T14" fmla="*/ 25 w 386"/>
                  <a:gd name="T15" fmla="*/ 65 h 170"/>
                  <a:gd name="T16" fmla="*/ 47 w 386"/>
                  <a:gd name="T17" fmla="*/ 79 h 170"/>
                  <a:gd name="T18" fmla="*/ 73 w 386"/>
                  <a:gd name="T19" fmla="*/ 95 h 170"/>
                  <a:gd name="T20" fmla="*/ 105 w 386"/>
                  <a:gd name="T21" fmla="*/ 110 h 170"/>
                  <a:gd name="T22" fmla="*/ 140 w 386"/>
                  <a:gd name="T23" fmla="*/ 124 h 170"/>
                  <a:gd name="T24" fmla="*/ 178 w 386"/>
                  <a:gd name="T25" fmla="*/ 138 h 170"/>
                  <a:gd name="T26" fmla="*/ 178 w 386"/>
                  <a:gd name="T27" fmla="*/ 138 h 170"/>
                  <a:gd name="T28" fmla="*/ 217 w 386"/>
                  <a:gd name="T29" fmla="*/ 149 h 170"/>
                  <a:gd name="T30" fmla="*/ 253 w 386"/>
                  <a:gd name="T31" fmla="*/ 158 h 170"/>
                  <a:gd name="T32" fmla="*/ 287 w 386"/>
                  <a:gd name="T33" fmla="*/ 165 h 170"/>
                  <a:gd name="T34" fmla="*/ 318 w 386"/>
                  <a:gd name="T35" fmla="*/ 168 h 170"/>
                  <a:gd name="T36" fmla="*/ 343 w 386"/>
                  <a:gd name="T37" fmla="*/ 170 h 170"/>
                  <a:gd name="T38" fmla="*/ 353 w 386"/>
                  <a:gd name="T39" fmla="*/ 168 h 170"/>
                  <a:gd name="T40" fmla="*/ 363 w 386"/>
                  <a:gd name="T41" fmla="*/ 167 h 170"/>
                  <a:gd name="T42" fmla="*/ 371 w 386"/>
                  <a:gd name="T43" fmla="*/ 165 h 170"/>
                  <a:gd name="T44" fmla="*/ 377 w 386"/>
                  <a:gd name="T45" fmla="*/ 161 h 170"/>
                  <a:gd name="T46" fmla="*/ 381 w 386"/>
                  <a:gd name="T47" fmla="*/ 157 h 170"/>
                  <a:gd name="T48" fmla="*/ 383 w 386"/>
                  <a:gd name="T49" fmla="*/ 153 h 170"/>
                  <a:gd name="T50" fmla="*/ 383 w 386"/>
                  <a:gd name="T51" fmla="*/ 153 h 170"/>
                  <a:gd name="T52" fmla="*/ 383 w 386"/>
                  <a:gd name="T53" fmla="*/ 148 h 170"/>
                  <a:gd name="T54" fmla="*/ 383 w 386"/>
                  <a:gd name="T55" fmla="*/ 148 h 170"/>
                  <a:gd name="T56" fmla="*/ 386 w 386"/>
                  <a:gd name="T57" fmla="*/ 143 h 170"/>
                  <a:gd name="T58" fmla="*/ 386 w 386"/>
                  <a:gd name="T59" fmla="*/ 143 h 170"/>
                  <a:gd name="T60" fmla="*/ 386 w 386"/>
                  <a:gd name="T61" fmla="*/ 138 h 170"/>
                  <a:gd name="T62" fmla="*/ 384 w 386"/>
                  <a:gd name="T63" fmla="*/ 132 h 170"/>
                  <a:gd name="T64" fmla="*/ 381 w 386"/>
                  <a:gd name="T65" fmla="*/ 127 h 170"/>
                  <a:gd name="T66" fmla="*/ 376 w 386"/>
                  <a:gd name="T67" fmla="*/ 119 h 170"/>
                  <a:gd name="T68" fmla="*/ 369 w 386"/>
                  <a:gd name="T69" fmla="*/ 113 h 170"/>
                  <a:gd name="T70" fmla="*/ 360 w 386"/>
                  <a:gd name="T71" fmla="*/ 105 h 170"/>
                  <a:gd name="T72" fmla="*/ 339 w 386"/>
                  <a:gd name="T73" fmla="*/ 91 h 170"/>
                  <a:gd name="T74" fmla="*/ 313 w 386"/>
                  <a:gd name="T75" fmla="*/ 75 h 170"/>
                  <a:gd name="T76" fmla="*/ 281 w 386"/>
                  <a:gd name="T77" fmla="*/ 60 h 170"/>
                  <a:gd name="T78" fmla="*/ 246 w 386"/>
                  <a:gd name="T79" fmla="*/ 46 h 170"/>
                  <a:gd name="T80" fmla="*/ 208 w 386"/>
                  <a:gd name="T81" fmla="*/ 32 h 170"/>
                  <a:gd name="T82" fmla="*/ 208 w 386"/>
                  <a:gd name="T83" fmla="*/ 32 h 170"/>
                  <a:gd name="T84" fmla="*/ 169 w 386"/>
                  <a:gd name="T85" fmla="*/ 21 h 170"/>
                  <a:gd name="T86" fmla="*/ 132 w 386"/>
                  <a:gd name="T87" fmla="*/ 12 h 170"/>
                  <a:gd name="T88" fmla="*/ 98 w 386"/>
                  <a:gd name="T89" fmla="*/ 6 h 170"/>
                  <a:gd name="T90" fmla="*/ 68 w 386"/>
                  <a:gd name="T91" fmla="*/ 2 h 170"/>
                  <a:gd name="T92" fmla="*/ 43 w 386"/>
                  <a:gd name="T93" fmla="*/ 0 h 170"/>
                  <a:gd name="T94" fmla="*/ 33 w 386"/>
                  <a:gd name="T95" fmla="*/ 2 h 170"/>
                  <a:gd name="T96" fmla="*/ 23 w 386"/>
                  <a:gd name="T97" fmla="*/ 3 h 170"/>
                  <a:gd name="T98" fmla="*/ 15 w 386"/>
                  <a:gd name="T99" fmla="*/ 6 h 170"/>
                  <a:gd name="T100" fmla="*/ 9 w 386"/>
                  <a:gd name="T101" fmla="*/ 9 h 170"/>
                  <a:gd name="T102" fmla="*/ 5 w 386"/>
                  <a:gd name="T103" fmla="*/ 13 h 170"/>
                  <a:gd name="T104" fmla="*/ 3 w 386"/>
                  <a:gd name="T105" fmla="*/ 17 h 170"/>
                  <a:gd name="T106" fmla="*/ 3 w 386"/>
                  <a:gd name="T107" fmla="*/ 17 h 170"/>
                  <a:gd name="T108" fmla="*/ 3 w 386"/>
                  <a:gd name="T109" fmla="*/ 22 h 170"/>
                  <a:gd name="T110" fmla="*/ 3 w 386"/>
                  <a:gd name="T111" fmla="*/ 22 h 170"/>
                  <a:gd name="T112" fmla="*/ 0 w 386"/>
                  <a:gd name="T113" fmla="*/ 27 h 170"/>
                  <a:gd name="T114" fmla="*/ 0 w 386"/>
                  <a:gd name="T115" fmla="*/ 2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86" h="170">
                    <a:moveTo>
                      <a:pt x="0" y="27"/>
                    </a:moveTo>
                    <a:lnTo>
                      <a:pt x="0" y="27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5" y="43"/>
                    </a:lnTo>
                    <a:lnTo>
                      <a:pt x="10" y="51"/>
                    </a:lnTo>
                    <a:lnTo>
                      <a:pt x="17" y="57"/>
                    </a:lnTo>
                    <a:lnTo>
                      <a:pt x="25" y="65"/>
                    </a:lnTo>
                    <a:lnTo>
                      <a:pt x="47" y="79"/>
                    </a:lnTo>
                    <a:lnTo>
                      <a:pt x="73" y="95"/>
                    </a:lnTo>
                    <a:lnTo>
                      <a:pt x="105" y="110"/>
                    </a:lnTo>
                    <a:lnTo>
                      <a:pt x="140" y="124"/>
                    </a:lnTo>
                    <a:lnTo>
                      <a:pt x="178" y="138"/>
                    </a:lnTo>
                    <a:lnTo>
                      <a:pt x="178" y="138"/>
                    </a:lnTo>
                    <a:lnTo>
                      <a:pt x="217" y="149"/>
                    </a:lnTo>
                    <a:lnTo>
                      <a:pt x="253" y="158"/>
                    </a:lnTo>
                    <a:lnTo>
                      <a:pt x="287" y="165"/>
                    </a:lnTo>
                    <a:lnTo>
                      <a:pt x="318" y="168"/>
                    </a:lnTo>
                    <a:lnTo>
                      <a:pt x="343" y="170"/>
                    </a:lnTo>
                    <a:lnTo>
                      <a:pt x="353" y="168"/>
                    </a:lnTo>
                    <a:lnTo>
                      <a:pt x="363" y="167"/>
                    </a:lnTo>
                    <a:lnTo>
                      <a:pt x="371" y="165"/>
                    </a:lnTo>
                    <a:lnTo>
                      <a:pt x="377" y="161"/>
                    </a:lnTo>
                    <a:lnTo>
                      <a:pt x="381" y="157"/>
                    </a:lnTo>
                    <a:lnTo>
                      <a:pt x="383" y="153"/>
                    </a:lnTo>
                    <a:lnTo>
                      <a:pt x="383" y="153"/>
                    </a:lnTo>
                    <a:lnTo>
                      <a:pt x="383" y="148"/>
                    </a:lnTo>
                    <a:lnTo>
                      <a:pt x="383" y="148"/>
                    </a:lnTo>
                    <a:lnTo>
                      <a:pt x="386" y="143"/>
                    </a:lnTo>
                    <a:lnTo>
                      <a:pt x="386" y="143"/>
                    </a:lnTo>
                    <a:lnTo>
                      <a:pt x="386" y="138"/>
                    </a:lnTo>
                    <a:lnTo>
                      <a:pt x="384" y="132"/>
                    </a:lnTo>
                    <a:lnTo>
                      <a:pt x="381" y="127"/>
                    </a:lnTo>
                    <a:lnTo>
                      <a:pt x="376" y="119"/>
                    </a:lnTo>
                    <a:lnTo>
                      <a:pt x="369" y="113"/>
                    </a:lnTo>
                    <a:lnTo>
                      <a:pt x="360" y="105"/>
                    </a:lnTo>
                    <a:lnTo>
                      <a:pt x="339" y="91"/>
                    </a:lnTo>
                    <a:lnTo>
                      <a:pt x="313" y="75"/>
                    </a:lnTo>
                    <a:lnTo>
                      <a:pt x="281" y="60"/>
                    </a:lnTo>
                    <a:lnTo>
                      <a:pt x="246" y="46"/>
                    </a:lnTo>
                    <a:lnTo>
                      <a:pt x="208" y="32"/>
                    </a:lnTo>
                    <a:lnTo>
                      <a:pt x="208" y="32"/>
                    </a:lnTo>
                    <a:lnTo>
                      <a:pt x="169" y="21"/>
                    </a:lnTo>
                    <a:lnTo>
                      <a:pt x="132" y="12"/>
                    </a:lnTo>
                    <a:lnTo>
                      <a:pt x="98" y="6"/>
                    </a:lnTo>
                    <a:lnTo>
                      <a:pt x="68" y="2"/>
                    </a:lnTo>
                    <a:lnTo>
                      <a:pt x="43" y="0"/>
                    </a:lnTo>
                    <a:lnTo>
                      <a:pt x="33" y="2"/>
                    </a:lnTo>
                    <a:lnTo>
                      <a:pt x="23" y="3"/>
                    </a:lnTo>
                    <a:lnTo>
                      <a:pt x="15" y="6"/>
                    </a:lnTo>
                    <a:lnTo>
                      <a:pt x="9" y="9"/>
                    </a:lnTo>
                    <a:lnTo>
                      <a:pt x="5" y="13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Freeform 19">
                <a:extLst>
                  <a:ext uri="{FF2B5EF4-FFF2-40B4-BE49-F238E27FC236}">
                    <a16:creationId xmlns:a16="http://schemas.microsoft.com/office/drawing/2014/main" id="{09BC9463-6BE6-45C3-A87F-C911FAF88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5788" y="385763"/>
                <a:ext cx="2805113" cy="2844800"/>
              </a:xfrm>
              <a:custGeom>
                <a:avLst/>
                <a:gdLst>
                  <a:gd name="T0" fmla="*/ 1113 w 1767"/>
                  <a:gd name="T1" fmla="*/ 25 h 1792"/>
                  <a:gd name="T2" fmla="*/ 1068 w 1767"/>
                  <a:gd name="T3" fmla="*/ 26 h 1792"/>
                  <a:gd name="T4" fmla="*/ 1008 w 1767"/>
                  <a:gd name="T5" fmla="*/ 5 h 1792"/>
                  <a:gd name="T6" fmla="*/ 898 w 1767"/>
                  <a:gd name="T7" fmla="*/ 47 h 1792"/>
                  <a:gd name="T8" fmla="*/ 825 w 1767"/>
                  <a:gd name="T9" fmla="*/ 98 h 1792"/>
                  <a:gd name="T10" fmla="*/ 917 w 1767"/>
                  <a:gd name="T11" fmla="*/ 136 h 1792"/>
                  <a:gd name="T12" fmla="*/ 997 w 1767"/>
                  <a:gd name="T13" fmla="*/ 134 h 1792"/>
                  <a:gd name="T14" fmla="*/ 1034 w 1767"/>
                  <a:gd name="T15" fmla="*/ 146 h 1792"/>
                  <a:gd name="T16" fmla="*/ 1053 w 1767"/>
                  <a:gd name="T17" fmla="*/ 227 h 1792"/>
                  <a:gd name="T18" fmla="*/ 1048 w 1767"/>
                  <a:gd name="T19" fmla="*/ 257 h 1792"/>
                  <a:gd name="T20" fmla="*/ 906 w 1767"/>
                  <a:gd name="T21" fmla="*/ 231 h 1792"/>
                  <a:gd name="T22" fmla="*/ 872 w 1767"/>
                  <a:gd name="T23" fmla="*/ 217 h 1792"/>
                  <a:gd name="T24" fmla="*/ 605 w 1767"/>
                  <a:gd name="T25" fmla="*/ 363 h 1792"/>
                  <a:gd name="T26" fmla="*/ 363 w 1767"/>
                  <a:gd name="T27" fmla="*/ 525 h 1792"/>
                  <a:gd name="T28" fmla="*/ 277 w 1767"/>
                  <a:gd name="T29" fmla="*/ 540 h 1792"/>
                  <a:gd name="T30" fmla="*/ 252 w 1767"/>
                  <a:gd name="T31" fmla="*/ 591 h 1792"/>
                  <a:gd name="T32" fmla="*/ 252 w 1767"/>
                  <a:gd name="T33" fmla="*/ 621 h 1792"/>
                  <a:gd name="T34" fmla="*/ 287 w 1767"/>
                  <a:gd name="T35" fmla="*/ 656 h 1792"/>
                  <a:gd name="T36" fmla="*/ 366 w 1767"/>
                  <a:gd name="T37" fmla="*/ 621 h 1792"/>
                  <a:gd name="T38" fmla="*/ 385 w 1767"/>
                  <a:gd name="T39" fmla="*/ 688 h 1792"/>
                  <a:gd name="T40" fmla="*/ 428 w 1767"/>
                  <a:gd name="T41" fmla="*/ 604 h 1792"/>
                  <a:gd name="T42" fmla="*/ 484 w 1767"/>
                  <a:gd name="T43" fmla="*/ 578 h 1792"/>
                  <a:gd name="T44" fmla="*/ 514 w 1767"/>
                  <a:gd name="T45" fmla="*/ 535 h 1792"/>
                  <a:gd name="T46" fmla="*/ 660 w 1767"/>
                  <a:gd name="T47" fmla="*/ 449 h 1792"/>
                  <a:gd name="T48" fmla="*/ 579 w 1767"/>
                  <a:gd name="T49" fmla="*/ 712 h 1792"/>
                  <a:gd name="T50" fmla="*/ 549 w 1767"/>
                  <a:gd name="T51" fmla="*/ 774 h 1792"/>
                  <a:gd name="T52" fmla="*/ 446 w 1767"/>
                  <a:gd name="T53" fmla="*/ 887 h 1792"/>
                  <a:gd name="T54" fmla="*/ 360 w 1767"/>
                  <a:gd name="T55" fmla="*/ 891 h 1792"/>
                  <a:gd name="T56" fmla="*/ 253 w 1767"/>
                  <a:gd name="T57" fmla="*/ 968 h 1792"/>
                  <a:gd name="T58" fmla="*/ 113 w 1767"/>
                  <a:gd name="T59" fmla="*/ 983 h 1792"/>
                  <a:gd name="T60" fmla="*/ 44 w 1767"/>
                  <a:gd name="T61" fmla="*/ 1087 h 1792"/>
                  <a:gd name="T62" fmla="*/ 38 w 1767"/>
                  <a:gd name="T63" fmla="*/ 1195 h 1792"/>
                  <a:gd name="T64" fmla="*/ 201 w 1767"/>
                  <a:gd name="T65" fmla="*/ 1085 h 1792"/>
                  <a:gd name="T66" fmla="*/ 322 w 1767"/>
                  <a:gd name="T67" fmla="*/ 1111 h 1792"/>
                  <a:gd name="T68" fmla="*/ 553 w 1767"/>
                  <a:gd name="T69" fmla="*/ 1199 h 1792"/>
                  <a:gd name="T70" fmla="*/ 620 w 1767"/>
                  <a:gd name="T71" fmla="*/ 1272 h 1792"/>
                  <a:gd name="T72" fmla="*/ 843 w 1767"/>
                  <a:gd name="T73" fmla="*/ 1307 h 1792"/>
                  <a:gd name="T74" fmla="*/ 844 w 1767"/>
                  <a:gd name="T75" fmla="*/ 1706 h 1792"/>
                  <a:gd name="T76" fmla="*/ 821 w 1767"/>
                  <a:gd name="T77" fmla="*/ 1782 h 1792"/>
                  <a:gd name="T78" fmla="*/ 995 w 1767"/>
                  <a:gd name="T79" fmla="*/ 1783 h 1792"/>
                  <a:gd name="T80" fmla="*/ 1072 w 1767"/>
                  <a:gd name="T81" fmla="*/ 1744 h 1792"/>
                  <a:gd name="T82" fmla="*/ 927 w 1767"/>
                  <a:gd name="T83" fmla="*/ 1686 h 1792"/>
                  <a:gd name="T84" fmla="*/ 1043 w 1767"/>
                  <a:gd name="T85" fmla="*/ 1252 h 1792"/>
                  <a:gd name="T86" fmla="*/ 942 w 1767"/>
                  <a:gd name="T87" fmla="*/ 904 h 1792"/>
                  <a:gd name="T88" fmla="*/ 1088 w 1767"/>
                  <a:gd name="T89" fmla="*/ 661 h 1792"/>
                  <a:gd name="T90" fmla="*/ 1254 w 1767"/>
                  <a:gd name="T91" fmla="*/ 500 h 1792"/>
                  <a:gd name="T92" fmla="*/ 1597 w 1767"/>
                  <a:gd name="T93" fmla="*/ 480 h 1792"/>
                  <a:gd name="T94" fmla="*/ 1719 w 1767"/>
                  <a:gd name="T95" fmla="*/ 324 h 1792"/>
                  <a:gd name="T96" fmla="*/ 1766 w 1767"/>
                  <a:gd name="T97" fmla="*/ 213 h 1792"/>
                  <a:gd name="T98" fmla="*/ 1733 w 1767"/>
                  <a:gd name="T99" fmla="*/ 207 h 1792"/>
                  <a:gd name="T100" fmla="*/ 1700 w 1767"/>
                  <a:gd name="T101" fmla="*/ 201 h 1792"/>
                  <a:gd name="T102" fmla="*/ 1647 w 1767"/>
                  <a:gd name="T103" fmla="*/ 235 h 1792"/>
                  <a:gd name="T104" fmla="*/ 1627 w 1767"/>
                  <a:gd name="T105" fmla="*/ 280 h 1792"/>
                  <a:gd name="T106" fmla="*/ 1537 w 1767"/>
                  <a:gd name="T107" fmla="*/ 353 h 1792"/>
                  <a:gd name="T108" fmla="*/ 1426 w 1767"/>
                  <a:gd name="T109" fmla="*/ 404 h 1792"/>
                  <a:gd name="T110" fmla="*/ 1328 w 1767"/>
                  <a:gd name="T111" fmla="*/ 341 h 1792"/>
                  <a:gd name="T112" fmla="*/ 1249 w 1767"/>
                  <a:gd name="T113" fmla="*/ 363 h 1792"/>
                  <a:gd name="T114" fmla="*/ 1280 w 1767"/>
                  <a:gd name="T115" fmla="*/ 252 h 1792"/>
                  <a:gd name="T116" fmla="*/ 1314 w 1767"/>
                  <a:gd name="T117" fmla="*/ 193 h 1792"/>
                  <a:gd name="T118" fmla="*/ 1320 w 1767"/>
                  <a:gd name="T119" fmla="*/ 131 h 1792"/>
                  <a:gd name="T120" fmla="*/ 1249 w 1767"/>
                  <a:gd name="T121" fmla="*/ 57 h 1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67" h="1792">
                    <a:moveTo>
                      <a:pt x="1229" y="61"/>
                    </a:moveTo>
                    <a:lnTo>
                      <a:pt x="1229" y="61"/>
                    </a:lnTo>
                    <a:lnTo>
                      <a:pt x="1236" y="58"/>
                    </a:lnTo>
                    <a:lnTo>
                      <a:pt x="1236" y="58"/>
                    </a:lnTo>
                    <a:lnTo>
                      <a:pt x="1227" y="54"/>
                    </a:lnTo>
                    <a:lnTo>
                      <a:pt x="1204" y="45"/>
                    </a:lnTo>
                    <a:lnTo>
                      <a:pt x="1204" y="45"/>
                    </a:lnTo>
                    <a:lnTo>
                      <a:pt x="1169" y="33"/>
                    </a:lnTo>
                    <a:lnTo>
                      <a:pt x="1156" y="28"/>
                    </a:lnTo>
                    <a:lnTo>
                      <a:pt x="1144" y="24"/>
                    </a:lnTo>
                    <a:lnTo>
                      <a:pt x="1132" y="21"/>
                    </a:lnTo>
                    <a:lnTo>
                      <a:pt x="1122" y="23"/>
                    </a:lnTo>
                    <a:lnTo>
                      <a:pt x="1113" y="25"/>
                    </a:lnTo>
                    <a:lnTo>
                      <a:pt x="1103" y="30"/>
                    </a:lnTo>
                    <a:lnTo>
                      <a:pt x="1103" y="30"/>
                    </a:lnTo>
                    <a:lnTo>
                      <a:pt x="1087" y="40"/>
                    </a:lnTo>
                    <a:lnTo>
                      <a:pt x="1082" y="43"/>
                    </a:lnTo>
                    <a:lnTo>
                      <a:pt x="1078" y="44"/>
                    </a:lnTo>
                    <a:lnTo>
                      <a:pt x="1074" y="44"/>
                    </a:lnTo>
                    <a:lnTo>
                      <a:pt x="1073" y="43"/>
                    </a:lnTo>
                    <a:lnTo>
                      <a:pt x="1073" y="42"/>
                    </a:lnTo>
                    <a:lnTo>
                      <a:pt x="1073" y="40"/>
                    </a:lnTo>
                    <a:lnTo>
                      <a:pt x="1073" y="40"/>
                    </a:lnTo>
                    <a:lnTo>
                      <a:pt x="1073" y="37"/>
                    </a:lnTo>
                    <a:lnTo>
                      <a:pt x="1071" y="30"/>
                    </a:lnTo>
                    <a:lnTo>
                      <a:pt x="1068" y="26"/>
                    </a:lnTo>
                    <a:lnTo>
                      <a:pt x="1066" y="25"/>
                    </a:lnTo>
                    <a:lnTo>
                      <a:pt x="1063" y="25"/>
                    </a:lnTo>
                    <a:lnTo>
                      <a:pt x="1063" y="25"/>
                    </a:lnTo>
                    <a:lnTo>
                      <a:pt x="1053" y="28"/>
                    </a:lnTo>
                    <a:lnTo>
                      <a:pt x="1048" y="30"/>
                    </a:lnTo>
                    <a:lnTo>
                      <a:pt x="1048" y="30"/>
                    </a:lnTo>
                    <a:lnTo>
                      <a:pt x="1045" y="28"/>
                    </a:lnTo>
                    <a:lnTo>
                      <a:pt x="1039" y="20"/>
                    </a:lnTo>
                    <a:lnTo>
                      <a:pt x="1033" y="16"/>
                    </a:lnTo>
                    <a:lnTo>
                      <a:pt x="1026" y="11"/>
                    </a:lnTo>
                    <a:lnTo>
                      <a:pt x="1018" y="8"/>
                    </a:lnTo>
                    <a:lnTo>
                      <a:pt x="1008" y="5"/>
                    </a:lnTo>
                    <a:lnTo>
                      <a:pt x="1008" y="5"/>
                    </a:lnTo>
                    <a:lnTo>
                      <a:pt x="996" y="2"/>
                    </a:lnTo>
                    <a:lnTo>
                      <a:pt x="984" y="1"/>
                    </a:lnTo>
                    <a:lnTo>
                      <a:pt x="971" y="0"/>
                    </a:lnTo>
                    <a:lnTo>
                      <a:pt x="960" y="0"/>
                    </a:lnTo>
                    <a:lnTo>
                      <a:pt x="947" y="2"/>
                    </a:lnTo>
                    <a:lnTo>
                      <a:pt x="937" y="5"/>
                    </a:lnTo>
                    <a:lnTo>
                      <a:pt x="928" y="9"/>
                    </a:lnTo>
                    <a:lnTo>
                      <a:pt x="924" y="11"/>
                    </a:lnTo>
                    <a:lnTo>
                      <a:pt x="922" y="15"/>
                    </a:lnTo>
                    <a:lnTo>
                      <a:pt x="922" y="15"/>
                    </a:lnTo>
                    <a:lnTo>
                      <a:pt x="913" y="29"/>
                    </a:lnTo>
                    <a:lnTo>
                      <a:pt x="903" y="40"/>
                    </a:lnTo>
                    <a:lnTo>
                      <a:pt x="898" y="47"/>
                    </a:lnTo>
                    <a:lnTo>
                      <a:pt x="893" y="50"/>
                    </a:lnTo>
                    <a:lnTo>
                      <a:pt x="885" y="53"/>
                    </a:lnTo>
                    <a:lnTo>
                      <a:pt x="877" y="55"/>
                    </a:lnTo>
                    <a:lnTo>
                      <a:pt x="877" y="55"/>
                    </a:lnTo>
                    <a:lnTo>
                      <a:pt x="836" y="61"/>
                    </a:lnTo>
                    <a:lnTo>
                      <a:pt x="861" y="76"/>
                    </a:lnTo>
                    <a:lnTo>
                      <a:pt x="861" y="76"/>
                    </a:lnTo>
                    <a:lnTo>
                      <a:pt x="841" y="85"/>
                    </a:lnTo>
                    <a:lnTo>
                      <a:pt x="829" y="91"/>
                    </a:lnTo>
                    <a:lnTo>
                      <a:pt x="821" y="96"/>
                    </a:lnTo>
                    <a:lnTo>
                      <a:pt x="821" y="96"/>
                    </a:lnTo>
                    <a:lnTo>
                      <a:pt x="821" y="97"/>
                    </a:lnTo>
                    <a:lnTo>
                      <a:pt x="825" y="98"/>
                    </a:lnTo>
                    <a:lnTo>
                      <a:pt x="834" y="100"/>
                    </a:lnTo>
                    <a:lnTo>
                      <a:pt x="846" y="101"/>
                    </a:lnTo>
                    <a:lnTo>
                      <a:pt x="846" y="116"/>
                    </a:lnTo>
                    <a:lnTo>
                      <a:pt x="846" y="116"/>
                    </a:lnTo>
                    <a:lnTo>
                      <a:pt x="851" y="119"/>
                    </a:lnTo>
                    <a:lnTo>
                      <a:pt x="859" y="120"/>
                    </a:lnTo>
                    <a:lnTo>
                      <a:pt x="872" y="121"/>
                    </a:lnTo>
                    <a:lnTo>
                      <a:pt x="872" y="121"/>
                    </a:lnTo>
                    <a:lnTo>
                      <a:pt x="879" y="122"/>
                    </a:lnTo>
                    <a:lnTo>
                      <a:pt x="887" y="124"/>
                    </a:lnTo>
                    <a:lnTo>
                      <a:pt x="902" y="129"/>
                    </a:lnTo>
                    <a:lnTo>
                      <a:pt x="917" y="136"/>
                    </a:lnTo>
                    <a:lnTo>
                      <a:pt x="917" y="136"/>
                    </a:lnTo>
                    <a:lnTo>
                      <a:pt x="913" y="138"/>
                    </a:lnTo>
                    <a:lnTo>
                      <a:pt x="911" y="138"/>
                    </a:lnTo>
                    <a:lnTo>
                      <a:pt x="909" y="139"/>
                    </a:lnTo>
                    <a:lnTo>
                      <a:pt x="909" y="140"/>
                    </a:lnTo>
                    <a:lnTo>
                      <a:pt x="914" y="143"/>
                    </a:lnTo>
                    <a:lnTo>
                      <a:pt x="926" y="144"/>
                    </a:lnTo>
                    <a:lnTo>
                      <a:pt x="942" y="146"/>
                    </a:lnTo>
                    <a:lnTo>
                      <a:pt x="942" y="146"/>
                    </a:lnTo>
                    <a:lnTo>
                      <a:pt x="952" y="146"/>
                    </a:lnTo>
                    <a:lnTo>
                      <a:pt x="962" y="146"/>
                    </a:lnTo>
                    <a:lnTo>
                      <a:pt x="972" y="144"/>
                    </a:lnTo>
                    <a:lnTo>
                      <a:pt x="981" y="141"/>
                    </a:lnTo>
                    <a:lnTo>
                      <a:pt x="997" y="134"/>
                    </a:lnTo>
                    <a:lnTo>
                      <a:pt x="1013" y="125"/>
                    </a:lnTo>
                    <a:lnTo>
                      <a:pt x="1034" y="111"/>
                    </a:lnTo>
                    <a:lnTo>
                      <a:pt x="1040" y="109"/>
                    </a:lnTo>
                    <a:lnTo>
                      <a:pt x="1042" y="109"/>
                    </a:lnTo>
                    <a:lnTo>
                      <a:pt x="1043" y="111"/>
                    </a:lnTo>
                    <a:lnTo>
                      <a:pt x="1043" y="111"/>
                    </a:lnTo>
                    <a:lnTo>
                      <a:pt x="1044" y="120"/>
                    </a:lnTo>
                    <a:lnTo>
                      <a:pt x="1047" y="125"/>
                    </a:lnTo>
                    <a:lnTo>
                      <a:pt x="1047" y="127"/>
                    </a:lnTo>
                    <a:lnTo>
                      <a:pt x="1047" y="130"/>
                    </a:lnTo>
                    <a:lnTo>
                      <a:pt x="1043" y="136"/>
                    </a:lnTo>
                    <a:lnTo>
                      <a:pt x="1043" y="136"/>
                    </a:lnTo>
                    <a:lnTo>
                      <a:pt x="1034" y="146"/>
                    </a:lnTo>
                    <a:lnTo>
                      <a:pt x="1033" y="151"/>
                    </a:lnTo>
                    <a:lnTo>
                      <a:pt x="1033" y="162"/>
                    </a:lnTo>
                    <a:lnTo>
                      <a:pt x="1033" y="162"/>
                    </a:lnTo>
                    <a:lnTo>
                      <a:pt x="1034" y="168"/>
                    </a:lnTo>
                    <a:lnTo>
                      <a:pt x="1035" y="174"/>
                    </a:lnTo>
                    <a:lnTo>
                      <a:pt x="1040" y="187"/>
                    </a:lnTo>
                    <a:lnTo>
                      <a:pt x="1045" y="196"/>
                    </a:lnTo>
                    <a:lnTo>
                      <a:pt x="1047" y="199"/>
                    </a:lnTo>
                    <a:lnTo>
                      <a:pt x="1048" y="202"/>
                    </a:lnTo>
                    <a:lnTo>
                      <a:pt x="1048" y="202"/>
                    </a:lnTo>
                    <a:lnTo>
                      <a:pt x="1049" y="208"/>
                    </a:lnTo>
                    <a:lnTo>
                      <a:pt x="1050" y="217"/>
                    </a:lnTo>
                    <a:lnTo>
                      <a:pt x="1053" y="227"/>
                    </a:lnTo>
                    <a:lnTo>
                      <a:pt x="1053" y="227"/>
                    </a:lnTo>
                    <a:lnTo>
                      <a:pt x="1053" y="227"/>
                    </a:lnTo>
                    <a:lnTo>
                      <a:pt x="1054" y="230"/>
                    </a:lnTo>
                    <a:lnTo>
                      <a:pt x="1054" y="235"/>
                    </a:lnTo>
                    <a:lnTo>
                      <a:pt x="1053" y="242"/>
                    </a:lnTo>
                    <a:lnTo>
                      <a:pt x="1053" y="242"/>
                    </a:lnTo>
                    <a:lnTo>
                      <a:pt x="1053" y="246"/>
                    </a:lnTo>
                    <a:lnTo>
                      <a:pt x="1053" y="250"/>
                    </a:lnTo>
                    <a:lnTo>
                      <a:pt x="1054" y="254"/>
                    </a:lnTo>
                    <a:lnTo>
                      <a:pt x="1055" y="255"/>
                    </a:lnTo>
                    <a:lnTo>
                      <a:pt x="1054" y="255"/>
                    </a:lnTo>
                    <a:lnTo>
                      <a:pt x="1048" y="257"/>
                    </a:lnTo>
                    <a:lnTo>
                      <a:pt x="1048" y="257"/>
                    </a:lnTo>
                    <a:lnTo>
                      <a:pt x="1034" y="260"/>
                    </a:lnTo>
                    <a:lnTo>
                      <a:pt x="1015" y="262"/>
                    </a:lnTo>
                    <a:lnTo>
                      <a:pt x="972" y="268"/>
                    </a:lnTo>
                    <a:lnTo>
                      <a:pt x="972" y="268"/>
                    </a:lnTo>
                    <a:lnTo>
                      <a:pt x="962" y="269"/>
                    </a:lnTo>
                    <a:lnTo>
                      <a:pt x="952" y="269"/>
                    </a:lnTo>
                    <a:lnTo>
                      <a:pt x="936" y="266"/>
                    </a:lnTo>
                    <a:lnTo>
                      <a:pt x="926" y="264"/>
                    </a:lnTo>
                    <a:lnTo>
                      <a:pt x="922" y="262"/>
                    </a:lnTo>
                    <a:lnTo>
                      <a:pt x="922" y="262"/>
                    </a:lnTo>
                    <a:lnTo>
                      <a:pt x="918" y="255"/>
                    </a:lnTo>
                    <a:lnTo>
                      <a:pt x="911" y="240"/>
                    </a:lnTo>
                    <a:lnTo>
                      <a:pt x="906" y="231"/>
                    </a:lnTo>
                    <a:lnTo>
                      <a:pt x="901" y="225"/>
                    </a:lnTo>
                    <a:lnTo>
                      <a:pt x="895" y="220"/>
                    </a:lnTo>
                    <a:lnTo>
                      <a:pt x="894" y="217"/>
                    </a:lnTo>
                    <a:lnTo>
                      <a:pt x="892" y="217"/>
                    </a:lnTo>
                    <a:lnTo>
                      <a:pt x="892" y="217"/>
                    </a:lnTo>
                    <a:lnTo>
                      <a:pt x="888" y="216"/>
                    </a:lnTo>
                    <a:lnTo>
                      <a:pt x="885" y="213"/>
                    </a:lnTo>
                    <a:lnTo>
                      <a:pt x="880" y="208"/>
                    </a:lnTo>
                    <a:lnTo>
                      <a:pt x="878" y="207"/>
                    </a:lnTo>
                    <a:lnTo>
                      <a:pt x="877" y="207"/>
                    </a:lnTo>
                    <a:lnTo>
                      <a:pt x="874" y="211"/>
                    </a:lnTo>
                    <a:lnTo>
                      <a:pt x="872" y="217"/>
                    </a:lnTo>
                    <a:lnTo>
                      <a:pt x="872" y="217"/>
                    </a:lnTo>
                    <a:lnTo>
                      <a:pt x="866" y="233"/>
                    </a:lnTo>
                    <a:lnTo>
                      <a:pt x="861" y="246"/>
                    </a:lnTo>
                    <a:lnTo>
                      <a:pt x="856" y="257"/>
                    </a:lnTo>
                    <a:lnTo>
                      <a:pt x="856" y="257"/>
                    </a:lnTo>
                    <a:lnTo>
                      <a:pt x="809" y="275"/>
                    </a:lnTo>
                    <a:lnTo>
                      <a:pt x="764" y="293"/>
                    </a:lnTo>
                    <a:lnTo>
                      <a:pt x="742" y="303"/>
                    </a:lnTo>
                    <a:lnTo>
                      <a:pt x="720" y="313"/>
                    </a:lnTo>
                    <a:lnTo>
                      <a:pt x="720" y="313"/>
                    </a:lnTo>
                    <a:lnTo>
                      <a:pt x="685" y="329"/>
                    </a:lnTo>
                    <a:lnTo>
                      <a:pt x="657" y="342"/>
                    </a:lnTo>
                    <a:lnTo>
                      <a:pt x="605" y="363"/>
                    </a:lnTo>
                    <a:lnTo>
                      <a:pt x="605" y="363"/>
                    </a:lnTo>
                    <a:lnTo>
                      <a:pt x="586" y="372"/>
                    </a:lnTo>
                    <a:lnTo>
                      <a:pt x="562" y="387"/>
                    </a:lnTo>
                    <a:lnTo>
                      <a:pt x="534" y="405"/>
                    </a:lnTo>
                    <a:lnTo>
                      <a:pt x="506" y="423"/>
                    </a:lnTo>
                    <a:lnTo>
                      <a:pt x="458" y="457"/>
                    </a:lnTo>
                    <a:lnTo>
                      <a:pt x="445" y="469"/>
                    </a:lnTo>
                    <a:lnTo>
                      <a:pt x="438" y="474"/>
                    </a:lnTo>
                    <a:lnTo>
                      <a:pt x="438" y="474"/>
                    </a:lnTo>
                    <a:lnTo>
                      <a:pt x="433" y="481"/>
                    </a:lnTo>
                    <a:lnTo>
                      <a:pt x="426" y="491"/>
                    </a:lnTo>
                    <a:lnTo>
                      <a:pt x="413" y="505"/>
                    </a:lnTo>
                    <a:lnTo>
                      <a:pt x="413" y="505"/>
                    </a:lnTo>
                    <a:lnTo>
                      <a:pt x="363" y="525"/>
                    </a:lnTo>
                    <a:lnTo>
                      <a:pt x="363" y="525"/>
                    </a:lnTo>
                    <a:lnTo>
                      <a:pt x="350" y="530"/>
                    </a:lnTo>
                    <a:lnTo>
                      <a:pt x="340" y="534"/>
                    </a:lnTo>
                    <a:lnTo>
                      <a:pt x="332" y="535"/>
                    </a:lnTo>
                    <a:lnTo>
                      <a:pt x="332" y="535"/>
                    </a:lnTo>
                    <a:lnTo>
                      <a:pt x="324" y="535"/>
                    </a:lnTo>
                    <a:lnTo>
                      <a:pt x="303" y="534"/>
                    </a:lnTo>
                    <a:lnTo>
                      <a:pt x="293" y="535"/>
                    </a:lnTo>
                    <a:lnTo>
                      <a:pt x="285" y="536"/>
                    </a:lnTo>
                    <a:lnTo>
                      <a:pt x="278" y="538"/>
                    </a:lnTo>
                    <a:lnTo>
                      <a:pt x="277" y="539"/>
                    </a:lnTo>
                    <a:lnTo>
                      <a:pt x="277" y="540"/>
                    </a:lnTo>
                    <a:lnTo>
                      <a:pt x="277" y="540"/>
                    </a:lnTo>
                    <a:lnTo>
                      <a:pt x="280" y="543"/>
                    </a:lnTo>
                    <a:lnTo>
                      <a:pt x="286" y="546"/>
                    </a:lnTo>
                    <a:lnTo>
                      <a:pt x="301" y="551"/>
                    </a:lnTo>
                    <a:lnTo>
                      <a:pt x="322" y="555"/>
                    </a:lnTo>
                    <a:lnTo>
                      <a:pt x="322" y="555"/>
                    </a:lnTo>
                    <a:lnTo>
                      <a:pt x="310" y="560"/>
                    </a:lnTo>
                    <a:lnTo>
                      <a:pt x="283" y="570"/>
                    </a:lnTo>
                    <a:lnTo>
                      <a:pt x="271" y="577"/>
                    </a:lnTo>
                    <a:lnTo>
                      <a:pt x="259" y="582"/>
                    </a:lnTo>
                    <a:lnTo>
                      <a:pt x="252" y="587"/>
                    </a:lnTo>
                    <a:lnTo>
                      <a:pt x="252" y="589"/>
                    </a:lnTo>
                    <a:lnTo>
                      <a:pt x="252" y="591"/>
                    </a:lnTo>
                    <a:lnTo>
                      <a:pt x="252" y="591"/>
                    </a:lnTo>
                    <a:lnTo>
                      <a:pt x="257" y="592"/>
                    </a:lnTo>
                    <a:lnTo>
                      <a:pt x="267" y="593"/>
                    </a:lnTo>
                    <a:lnTo>
                      <a:pt x="291" y="591"/>
                    </a:lnTo>
                    <a:lnTo>
                      <a:pt x="322" y="586"/>
                    </a:lnTo>
                    <a:lnTo>
                      <a:pt x="322" y="586"/>
                    </a:lnTo>
                    <a:lnTo>
                      <a:pt x="311" y="589"/>
                    </a:lnTo>
                    <a:lnTo>
                      <a:pt x="286" y="599"/>
                    </a:lnTo>
                    <a:lnTo>
                      <a:pt x="272" y="606"/>
                    </a:lnTo>
                    <a:lnTo>
                      <a:pt x="261" y="611"/>
                    </a:lnTo>
                    <a:lnTo>
                      <a:pt x="253" y="616"/>
                    </a:lnTo>
                    <a:lnTo>
                      <a:pt x="252" y="618"/>
                    </a:lnTo>
                    <a:lnTo>
                      <a:pt x="252" y="621"/>
                    </a:lnTo>
                    <a:lnTo>
                      <a:pt x="252" y="621"/>
                    </a:lnTo>
                    <a:lnTo>
                      <a:pt x="253" y="622"/>
                    </a:lnTo>
                    <a:lnTo>
                      <a:pt x="257" y="623"/>
                    </a:lnTo>
                    <a:lnTo>
                      <a:pt x="266" y="623"/>
                    </a:lnTo>
                    <a:lnTo>
                      <a:pt x="278" y="622"/>
                    </a:lnTo>
                    <a:lnTo>
                      <a:pt x="292" y="620"/>
                    </a:lnTo>
                    <a:lnTo>
                      <a:pt x="316" y="613"/>
                    </a:lnTo>
                    <a:lnTo>
                      <a:pt x="327" y="611"/>
                    </a:lnTo>
                    <a:lnTo>
                      <a:pt x="327" y="611"/>
                    </a:lnTo>
                    <a:lnTo>
                      <a:pt x="320" y="617"/>
                    </a:lnTo>
                    <a:lnTo>
                      <a:pt x="305" y="632"/>
                    </a:lnTo>
                    <a:lnTo>
                      <a:pt x="297" y="641"/>
                    </a:lnTo>
                    <a:lnTo>
                      <a:pt x="291" y="650"/>
                    </a:lnTo>
                    <a:lnTo>
                      <a:pt x="287" y="656"/>
                    </a:lnTo>
                    <a:lnTo>
                      <a:pt x="286" y="659"/>
                    </a:lnTo>
                    <a:lnTo>
                      <a:pt x="287" y="661"/>
                    </a:lnTo>
                    <a:lnTo>
                      <a:pt x="287" y="661"/>
                    </a:lnTo>
                    <a:lnTo>
                      <a:pt x="290" y="663"/>
                    </a:lnTo>
                    <a:lnTo>
                      <a:pt x="292" y="663"/>
                    </a:lnTo>
                    <a:lnTo>
                      <a:pt x="302" y="659"/>
                    </a:lnTo>
                    <a:lnTo>
                      <a:pt x="314" y="652"/>
                    </a:lnTo>
                    <a:lnTo>
                      <a:pt x="327" y="645"/>
                    </a:lnTo>
                    <a:lnTo>
                      <a:pt x="351" y="628"/>
                    </a:lnTo>
                    <a:lnTo>
                      <a:pt x="363" y="621"/>
                    </a:lnTo>
                    <a:lnTo>
                      <a:pt x="363" y="621"/>
                    </a:lnTo>
                    <a:lnTo>
                      <a:pt x="364" y="620"/>
                    </a:lnTo>
                    <a:lnTo>
                      <a:pt x="366" y="621"/>
                    </a:lnTo>
                    <a:lnTo>
                      <a:pt x="368" y="622"/>
                    </a:lnTo>
                    <a:lnTo>
                      <a:pt x="369" y="625"/>
                    </a:lnTo>
                    <a:lnTo>
                      <a:pt x="369" y="630"/>
                    </a:lnTo>
                    <a:lnTo>
                      <a:pt x="368" y="636"/>
                    </a:lnTo>
                    <a:lnTo>
                      <a:pt x="368" y="636"/>
                    </a:lnTo>
                    <a:lnTo>
                      <a:pt x="368" y="645"/>
                    </a:lnTo>
                    <a:lnTo>
                      <a:pt x="368" y="654"/>
                    </a:lnTo>
                    <a:lnTo>
                      <a:pt x="370" y="664"/>
                    </a:lnTo>
                    <a:lnTo>
                      <a:pt x="373" y="671"/>
                    </a:lnTo>
                    <a:lnTo>
                      <a:pt x="377" y="679"/>
                    </a:lnTo>
                    <a:lnTo>
                      <a:pt x="380" y="684"/>
                    </a:lnTo>
                    <a:lnTo>
                      <a:pt x="384" y="688"/>
                    </a:lnTo>
                    <a:lnTo>
                      <a:pt x="385" y="688"/>
                    </a:lnTo>
                    <a:lnTo>
                      <a:pt x="388" y="687"/>
                    </a:lnTo>
                    <a:lnTo>
                      <a:pt x="388" y="687"/>
                    </a:lnTo>
                    <a:lnTo>
                      <a:pt x="392" y="683"/>
                    </a:lnTo>
                    <a:lnTo>
                      <a:pt x="393" y="679"/>
                    </a:lnTo>
                    <a:lnTo>
                      <a:pt x="397" y="668"/>
                    </a:lnTo>
                    <a:lnTo>
                      <a:pt x="398" y="646"/>
                    </a:lnTo>
                    <a:lnTo>
                      <a:pt x="398" y="646"/>
                    </a:lnTo>
                    <a:lnTo>
                      <a:pt x="399" y="641"/>
                    </a:lnTo>
                    <a:lnTo>
                      <a:pt x="402" y="636"/>
                    </a:lnTo>
                    <a:lnTo>
                      <a:pt x="413" y="621"/>
                    </a:lnTo>
                    <a:lnTo>
                      <a:pt x="413" y="621"/>
                    </a:lnTo>
                    <a:lnTo>
                      <a:pt x="421" y="612"/>
                    </a:lnTo>
                    <a:lnTo>
                      <a:pt x="428" y="604"/>
                    </a:lnTo>
                    <a:lnTo>
                      <a:pt x="433" y="597"/>
                    </a:lnTo>
                    <a:lnTo>
                      <a:pt x="438" y="586"/>
                    </a:lnTo>
                    <a:lnTo>
                      <a:pt x="438" y="586"/>
                    </a:lnTo>
                    <a:lnTo>
                      <a:pt x="442" y="573"/>
                    </a:lnTo>
                    <a:lnTo>
                      <a:pt x="443" y="565"/>
                    </a:lnTo>
                    <a:lnTo>
                      <a:pt x="443" y="560"/>
                    </a:lnTo>
                    <a:lnTo>
                      <a:pt x="443" y="560"/>
                    </a:lnTo>
                    <a:lnTo>
                      <a:pt x="456" y="570"/>
                    </a:lnTo>
                    <a:lnTo>
                      <a:pt x="466" y="577"/>
                    </a:lnTo>
                    <a:lnTo>
                      <a:pt x="470" y="579"/>
                    </a:lnTo>
                    <a:lnTo>
                      <a:pt x="474" y="581"/>
                    </a:lnTo>
                    <a:lnTo>
                      <a:pt x="474" y="581"/>
                    </a:lnTo>
                    <a:lnTo>
                      <a:pt x="484" y="578"/>
                    </a:lnTo>
                    <a:lnTo>
                      <a:pt x="499" y="573"/>
                    </a:lnTo>
                    <a:lnTo>
                      <a:pt x="519" y="565"/>
                    </a:lnTo>
                    <a:lnTo>
                      <a:pt x="519" y="565"/>
                    </a:lnTo>
                    <a:lnTo>
                      <a:pt x="514" y="563"/>
                    </a:lnTo>
                    <a:lnTo>
                      <a:pt x="509" y="560"/>
                    </a:lnTo>
                    <a:lnTo>
                      <a:pt x="505" y="557"/>
                    </a:lnTo>
                    <a:lnTo>
                      <a:pt x="501" y="551"/>
                    </a:lnTo>
                    <a:lnTo>
                      <a:pt x="501" y="549"/>
                    </a:lnTo>
                    <a:lnTo>
                      <a:pt x="501" y="546"/>
                    </a:lnTo>
                    <a:lnTo>
                      <a:pt x="502" y="544"/>
                    </a:lnTo>
                    <a:lnTo>
                      <a:pt x="505" y="541"/>
                    </a:lnTo>
                    <a:lnTo>
                      <a:pt x="509" y="538"/>
                    </a:lnTo>
                    <a:lnTo>
                      <a:pt x="514" y="535"/>
                    </a:lnTo>
                    <a:lnTo>
                      <a:pt x="514" y="535"/>
                    </a:lnTo>
                    <a:lnTo>
                      <a:pt x="525" y="529"/>
                    </a:lnTo>
                    <a:lnTo>
                      <a:pt x="536" y="521"/>
                    </a:lnTo>
                    <a:lnTo>
                      <a:pt x="558" y="505"/>
                    </a:lnTo>
                    <a:lnTo>
                      <a:pt x="577" y="491"/>
                    </a:lnTo>
                    <a:lnTo>
                      <a:pt x="586" y="485"/>
                    </a:lnTo>
                    <a:lnTo>
                      <a:pt x="594" y="480"/>
                    </a:lnTo>
                    <a:lnTo>
                      <a:pt x="594" y="480"/>
                    </a:lnTo>
                    <a:lnTo>
                      <a:pt x="630" y="461"/>
                    </a:lnTo>
                    <a:lnTo>
                      <a:pt x="647" y="453"/>
                    </a:lnTo>
                    <a:lnTo>
                      <a:pt x="654" y="451"/>
                    </a:lnTo>
                    <a:lnTo>
                      <a:pt x="660" y="449"/>
                    </a:lnTo>
                    <a:lnTo>
                      <a:pt x="660" y="449"/>
                    </a:lnTo>
                    <a:lnTo>
                      <a:pt x="791" y="434"/>
                    </a:lnTo>
                    <a:lnTo>
                      <a:pt x="791" y="434"/>
                    </a:lnTo>
                    <a:lnTo>
                      <a:pt x="786" y="488"/>
                    </a:lnTo>
                    <a:lnTo>
                      <a:pt x="781" y="527"/>
                    </a:lnTo>
                    <a:lnTo>
                      <a:pt x="778" y="543"/>
                    </a:lnTo>
                    <a:lnTo>
                      <a:pt x="776" y="550"/>
                    </a:lnTo>
                    <a:lnTo>
                      <a:pt x="776" y="550"/>
                    </a:lnTo>
                    <a:lnTo>
                      <a:pt x="766" y="560"/>
                    </a:lnTo>
                    <a:lnTo>
                      <a:pt x="744" y="579"/>
                    </a:lnTo>
                    <a:lnTo>
                      <a:pt x="678" y="632"/>
                    </a:lnTo>
                    <a:lnTo>
                      <a:pt x="612" y="685"/>
                    </a:lnTo>
                    <a:lnTo>
                      <a:pt x="579" y="712"/>
                    </a:lnTo>
                    <a:lnTo>
                      <a:pt x="579" y="712"/>
                    </a:lnTo>
                    <a:lnTo>
                      <a:pt x="578" y="714"/>
                    </a:lnTo>
                    <a:lnTo>
                      <a:pt x="578" y="718"/>
                    </a:lnTo>
                    <a:lnTo>
                      <a:pt x="581" y="724"/>
                    </a:lnTo>
                    <a:lnTo>
                      <a:pt x="583" y="732"/>
                    </a:lnTo>
                    <a:lnTo>
                      <a:pt x="584" y="734"/>
                    </a:lnTo>
                    <a:lnTo>
                      <a:pt x="584" y="737"/>
                    </a:lnTo>
                    <a:lnTo>
                      <a:pt x="584" y="737"/>
                    </a:lnTo>
                    <a:lnTo>
                      <a:pt x="582" y="742"/>
                    </a:lnTo>
                    <a:lnTo>
                      <a:pt x="579" y="747"/>
                    </a:lnTo>
                    <a:lnTo>
                      <a:pt x="576" y="752"/>
                    </a:lnTo>
                    <a:lnTo>
                      <a:pt x="569" y="758"/>
                    </a:lnTo>
                    <a:lnTo>
                      <a:pt x="560" y="765"/>
                    </a:lnTo>
                    <a:lnTo>
                      <a:pt x="549" y="774"/>
                    </a:lnTo>
                    <a:lnTo>
                      <a:pt x="534" y="782"/>
                    </a:lnTo>
                    <a:lnTo>
                      <a:pt x="534" y="782"/>
                    </a:lnTo>
                    <a:lnTo>
                      <a:pt x="526" y="787"/>
                    </a:lnTo>
                    <a:lnTo>
                      <a:pt x="519" y="794"/>
                    </a:lnTo>
                    <a:lnTo>
                      <a:pt x="511" y="801"/>
                    </a:lnTo>
                    <a:lnTo>
                      <a:pt x="505" y="809"/>
                    </a:lnTo>
                    <a:lnTo>
                      <a:pt x="495" y="827"/>
                    </a:lnTo>
                    <a:lnTo>
                      <a:pt x="485" y="843"/>
                    </a:lnTo>
                    <a:lnTo>
                      <a:pt x="475" y="861"/>
                    </a:lnTo>
                    <a:lnTo>
                      <a:pt x="463" y="875"/>
                    </a:lnTo>
                    <a:lnTo>
                      <a:pt x="458" y="880"/>
                    </a:lnTo>
                    <a:lnTo>
                      <a:pt x="452" y="883"/>
                    </a:lnTo>
                    <a:lnTo>
                      <a:pt x="446" y="887"/>
                    </a:lnTo>
                    <a:lnTo>
                      <a:pt x="438" y="888"/>
                    </a:lnTo>
                    <a:lnTo>
                      <a:pt x="438" y="888"/>
                    </a:lnTo>
                    <a:lnTo>
                      <a:pt x="423" y="888"/>
                    </a:lnTo>
                    <a:lnTo>
                      <a:pt x="407" y="887"/>
                    </a:lnTo>
                    <a:lnTo>
                      <a:pt x="392" y="885"/>
                    </a:lnTo>
                    <a:lnTo>
                      <a:pt x="378" y="882"/>
                    </a:lnTo>
                    <a:lnTo>
                      <a:pt x="355" y="877"/>
                    </a:lnTo>
                    <a:lnTo>
                      <a:pt x="349" y="877"/>
                    </a:lnTo>
                    <a:lnTo>
                      <a:pt x="348" y="877"/>
                    </a:lnTo>
                    <a:lnTo>
                      <a:pt x="348" y="878"/>
                    </a:lnTo>
                    <a:lnTo>
                      <a:pt x="348" y="878"/>
                    </a:lnTo>
                    <a:lnTo>
                      <a:pt x="351" y="883"/>
                    </a:lnTo>
                    <a:lnTo>
                      <a:pt x="360" y="891"/>
                    </a:lnTo>
                    <a:lnTo>
                      <a:pt x="371" y="904"/>
                    </a:lnTo>
                    <a:lnTo>
                      <a:pt x="385" y="917"/>
                    </a:lnTo>
                    <a:lnTo>
                      <a:pt x="398" y="934"/>
                    </a:lnTo>
                    <a:lnTo>
                      <a:pt x="409" y="950"/>
                    </a:lnTo>
                    <a:lnTo>
                      <a:pt x="413" y="959"/>
                    </a:lnTo>
                    <a:lnTo>
                      <a:pt x="416" y="968"/>
                    </a:lnTo>
                    <a:lnTo>
                      <a:pt x="418" y="976"/>
                    </a:lnTo>
                    <a:lnTo>
                      <a:pt x="418" y="984"/>
                    </a:lnTo>
                    <a:lnTo>
                      <a:pt x="418" y="984"/>
                    </a:lnTo>
                    <a:lnTo>
                      <a:pt x="417" y="1006"/>
                    </a:lnTo>
                    <a:lnTo>
                      <a:pt x="417" y="1006"/>
                    </a:lnTo>
                    <a:lnTo>
                      <a:pt x="298" y="978"/>
                    </a:lnTo>
                    <a:lnTo>
                      <a:pt x="253" y="968"/>
                    </a:lnTo>
                    <a:lnTo>
                      <a:pt x="232" y="964"/>
                    </a:lnTo>
                    <a:lnTo>
                      <a:pt x="232" y="964"/>
                    </a:lnTo>
                    <a:lnTo>
                      <a:pt x="220" y="963"/>
                    </a:lnTo>
                    <a:lnTo>
                      <a:pt x="203" y="958"/>
                    </a:lnTo>
                    <a:lnTo>
                      <a:pt x="161" y="949"/>
                    </a:lnTo>
                    <a:lnTo>
                      <a:pt x="161" y="949"/>
                    </a:lnTo>
                    <a:lnTo>
                      <a:pt x="156" y="949"/>
                    </a:lnTo>
                    <a:lnTo>
                      <a:pt x="151" y="950"/>
                    </a:lnTo>
                    <a:lnTo>
                      <a:pt x="146" y="952"/>
                    </a:lnTo>
                    <a:lnTo>
                      <a:pt x="141" y="954"/>
                    </a:lnTo>
                    <a:lnTo>
                      <a:pt x="131" y="963"/>
                    </a:lnTo>
                    <a:lnTo>
                      <a:pt x="122" y="973"/>
                    </a:lnTo>
                    <a:lnTo>
                      <a:pt x="113" y="983"/>
                    </a:lnTo>
                    <a:lnTo>
                      <a:pt x="106" y="994"/>
                    </a:lnTo>
                    <a:lnTo>
                      <a:pt x="96" y="1010"/>
                    </a:lnTo>
                    <a:lnTo>
                      <a:pt x="96" y="1010"/>
                    </a:lnTo>
                    <a:lnTo>
                      <a:pt x="93" y="1015"/>
                    </a:lnTo>
                    <a:lnTo>
                      <a:pt x="92" y="1018"/>
                    </a:lnTo>
                    <a:lnTo>
                      <a:pt x="91" y="1029"/>
                    </a:lnTo>
                    <a:lnTo>
                      <a:pt x="87" y="1037"/>
                    </a:lnTo>
                    <a:lnTo>
                      <a:pt x="84" y="1041"/>
                    </a:lnTo>
                    <a:lnTo>
                      <a:pt x="81" y="1045"/>
                    </a:lnTo>
                    <a:lnTo>
                      <a:pt x="81" y="1045"/>
                    </a:lnTo>
                    <a:lnTo>
                      <a:pt x="73" y="1053"/>
                    </a:lnTo>
                    <a:lnTo>
                      <a:pt x="59" y="1068"/>
                    </a:lnTo>
                    <a:lnTo>
                      <a:pt x="44" y="1087"/>
                    </a:lnTo>
                    <a:lnTo>
                      <a:pt x="28" y="1109"/>
                    </a:lnTo>
                    <a:lnTo>
                      <a:pt x="14" y="1132"/>
                    </a:lnTo>
                    <a:lnTo>
                      <a:pt x="7" y="1142"/>
                    </a:lnTo>
                    <a:lnTo>
                      <a:pt x="4" y="1152"/>
                    </a:lnTo>
                    <a:lnTo>
                      <a:pt x="1" y="1162"/>
                    </a:lnTo>
                    <a:lnTo>
                      <a:pt x="0" y="1170"/>
                    </a:lnTo>
                    <a:lnTo>
                      <a:pt x="1" y="1176"/>
                    </a:lnTo>
                    <a:lnTo>
                      <a:pt x="2" y="1179"/>
                    </a:lnTo>
                    <a:lnTo>
                      <a:pt x="5" y="1181"/>
                    </a:lnTo>
                    <a:lnTo>
                      <a:pt x="5" y="1181"/>
                    </a:lnTo>
                    <a:lnTo>
                      <a:pt x="15" y="1188"/>
                    </a:lnTo>
                    <a:lnTo>
                      <a:pt x="26" y="1193"/>
                    </a:lnTo>
                    <a:lnTo>
                      <a:pt x="38" y="1195"/>
                    </a:lnTo>
                    <a:lnTo>
                      <a:pt x="49" y="1195"/>
                    </a:lnTo>
                    <a:lnTo>
                      <a:pt x="60" y="1194"/>
                    </a:lnTo>
                    <a:lnTo>
                      <a:pt x="72" y="1190"/>
                    </a:lnTo>
                    <a:lnTo>
                      <a:pt x="83" y="1185"/>
                    </a:lnTo>
                    <a:lnTo>
                      <a:pt x="96" y="1176"/>
                    </a:lnTo>
                    <a:lnTo>
                      <a:pt x="96" y="1176"/>
                    </a:lnTo>
                    <a:lnTo>
                      <a:pt x="109" y="1165"/>
                    </a:lnTo>
                    <a:lnTo>
                      <a:pt x="123" y="1152"/>
                    </a:lnTo>
                    <a:lnTo>
                      <a:pt x="155" y="1124"/>
                    </a:lnTo>
                    <a:lnTo>
                      <a:pt x="183" y="1099"/>
                    </a:lnTo>
                    <a:lnTo>
                      <a:pt x="193" y="1090"/>
                    </a:lnTo>
                    <a:lnTo>
                      <a:pt x="201" y="1085"/>
                    </a:lnTo>
                    <a:lnTo>
                      <a:pt x="201" y="1085"/>
                    </a:lnTo>
                    <a:lnTo>
                      <a:pt x="212" y="1082"/>
                    </a:lnTo>
                    <a:lnTo>
                      <a:pt x="218" y="1080"/>
                    </a:lnTo>
                    <a:lnTo>
                      <a:pt x="225" y="1082"/>
                    </a:lnTo>
                    <a:lnTo>
                      <a:pt x="237" y="1080"/>
                    </a:lnTo>
                    <a:lnTo>
                      <a:pt x="237" y="1080"/>
                    </a:lnTo>
                    <a:lnTo>
                      <a:pt x="246" y="1080"/>
                    </a:lnTo>
                    <a:lnTo>
                      <a:pt x="257" y="1082"/>
                    </a:lnTo>
                    <a:lnTo>
                      <a:pt x="268" y="1084"/>
                    </a:lnTo>
                    <a:lnTo>
                      <a:pt x="282" y="1088"/>
                    </a:lnTo>
                    <a:lnTo>
                      <a:pt x="293" y="1093"/>
                    </a:lnTo>
                    <a:lnTo>
                      <a:pt x="306" y="1098"/>
                    </a:lnTo>
                    <a:lnTo>
                      <a:pt x="315" y="1104"/>
                    </a:lnTo>
                    <a:lnTo>
                      <a:pt x="322" y="1111"/>
                    </a:lnTo>
                    <a:lnTo>
                      <a:pt x="322" y="1111"/>
                    </a:lnTo>
                    <a:lnTo>
                      <a:pt x="326" y="1114"/>
                    </a:lnTo>
                    <a:lnTo>
                      <a:pt x="332" y="1118"/>
                    </a:lnTo>
                    <a:lnTo>
                      <a:pt x="348" y="1128"/>
                    </a:lnTo>
                    <a:lnTo>
                      <a:pt x="369" y="1138"/>
                    </a:lnTo>
                    <a:lnTo>
                      <a:pt x="393" y="1150"/>
                    </a:lnTo>
                    <a:lnTo>
                      <a:pt x="439" y="1171"/>
                    </a:lnTo>
                    <a:lnTo>
                      <a:pt x="474" y="1186"/>
                    </a:lnTo>
                    <a:lnTo>
                      <a:pt x="474" y="1186"/>
                    </a:lnTo>
                    <a:lnTo>
                      <a:pt x="489" y="1191"/>
                    </a:lnTo>
                    <a:lnTo>
                      <a:pt x="509" y="1195"/>
                    </a:lnTo>
                    <a:lnTo>
                      <a:pt x="531" y="1198"/>
                    </a:lnTo>
                    <a:lnTo>
                      <a:pt x="553" y="1199"/>
                    </a:lnTo>
                    <a:lnTo>
                      <a:pt x="553" y="1199"/>
                    </a:lnTo>
                    <a:lnTo>
                      <a:pt x="555" y="1208"/>
                    </a:lnTo>
                    <a:lnTo>
                      <a:pt x="558" y="1215"/>
                    </a:lnTo>
                    <a:lnTo>
                      <a:pt x="563" y="1223"/>
                    </a:lnTo>
                    <a:lnTo>
                      <a:pt x="568" y="1230"/>
                    </a:lnTo>
                    <a:lnTo>
                      <a:pt x="573" y="1238"/>
                    </a:lnTo>
                    <a:lnTo>
                      <a:pt x="581" y="1244"/>
                    </a:lnTo>
                    <a:lnTo>
                      <a:pt x="589" y="1251"/>
                    </a:lnTo>
                    <a:lnTo>
                      <a:pt x="599" y="1257"/>
                    </a:lnTo>
                    <a:lnTo>
                      <a:pt x="599" y="1257"/>
                    </a:lnTo>
                    <a:lnTo>
                      <a:pt x="607" y="1262"/>
                    </a:lnTo>
                    <a:lnTo>
                      <a:pt x="613" y="1266"/>
                    </a:lnTo>
                    <a:lnTo>
                      <a:pt x="620" y="1272"/>
                    </a:lnTo>
                    <a:lnTo>
                      <a:pt x="623" y="1278"/>
                    </a:lnTo>
                    <a:lnTo>
                      <a:pt x="628" y="1282"/>
                    </a:lnTo>
                    <a:lnTo>
                      <a:pt x="632" y="1285"/>
                    </a:lnTo>
                    <a:lnTo>
                      <a:pt x="636" y="1286"/>
                    </a:lnTo>
                    <a:lnTo>
                      <a:pt x="651" y="1289"/>
                    </a:lnTo>
                    <a:lnTo>
                      <a:pt x="676" y="1291"/>
                    </a:lnTo>
                    <a:lnTo>
                      <a:pt x="715" y="1292"/>
                    </a:lnTo>
                    <a:lnTo>
                      <a:pt x="715" y="1292"/>
                    </a:lnTo>
                    <a:lnTo>
                      <a:pt x="742" y="1294"/>
                    </a:lnTo>
                    <a:lnTo>
                      <a:pt x="767" y="1295"/>
                    </a:lnTo>
                    <a:lnTo>
                      <a:pt x="788" y="1297"/>
                    </a:lnTo>
                    <a:lnTo>
                      <a:pt x="809" y="1301"/>
                    </a:lnTo>
                    <a:lnTo>
                      <a:pt x="843" y="1307"/>
                    </a:lnTo>
                    <a:lnTo>
                      <a:pt x="869" y="1315"/>
                    </a:lnTo>
                    <a:lnTo>
                      <a:pt x="869" y="1315"/>
                    </a:lnTo>
                    <a:lnTo>
                      <a:pt x="861" y="1453"/>
                    </a:lnTo>
                    <a:lnTo>
                      <a:pt x="858" y="1519"/>
                    </a:lnTo>
                    <a:lnTo>
                      <a:pt x="856" y="1560"/>
                    </a:lnTo>
                    <a:lnTo>
                      <a:pt x="856" y="1560"/>
                    </a:lnTo>
                    <a:lnTo>
                      <a:pt x="855" y="1594"/>
                    </a:lnTo>
                    <a:lnTo>
                      <a:pt x="854" y="1634"/>
                    </a:lnTo>
                    <a:lnTo>
                      <a:pt x="850" y="1672"/>
                    </a:lnTo>
                    <a:lnTo>
                      <a:pt x="848" y="1686"/>
                    </a:lnTo>
                    <a:lnTo>
                      <a:pt x="846" y="1696"/>
                    </a:lnTo>
                    <a:lnTo>
                      <a:pt x="846" y="1696"/>
                    </a:lnTo>
                    <a:lnTo>
                      <a:pt x="844" y="1706"/>
                    </a:lnTo>
                    <a:lnTo>
                      <a:pt x="841" y="1709"/>
                    </a:lnTo>
                    <a:lnTo>
                      <a:pt x="839" y="1710"/>
                    </a:lnTo>
                    <a:lnTo>
                      <a:pt x="836" y="1711"/>
                    </a:lnTo>
                    <a:lnTo>
                      <a:pt x="836" y="1711"/>
                    </a:lnTo>
                    <a:lnTo>
                      <a:pt x="834" y="1714"/>
                    </a:lnTo>
                    <a:lnTo>
                      <a:pt x="832" y="1719"/>
                    </a:lnTo>
                    <a:lnTo>
                      <a:pt x="829" y="1731"/>
                    </a:lnTo>
                    <a:lnTo>
                      <a:pt x="821" y="1757"/>
                    </a:lnTo>
                    <a:lnTo>
                      <a:pt x="821" y="1757"/>
                    </a:lnTo>
                    <a:lnTo>
                      <a:pt x="820" y="1764"/>
                    </a:lnTo>
                    <a:lnTo>
                      <a:pt x="820" y="1773"/>
                    </a:lnTo>
                    <a:lnTo>
                      <a:pt x="821" y="1782"/>
                    </a:lnTo>
                    <a:lnTo>
                      <a:pt x="821" y="1782"/>
                    </a:lnTo>
                    <a:lnTo>
                      <a:pt x="835" y="1787"/>
                    </a:lnTo>
                    <a:lnTo>
                      <a:pt x="856" y="1792"/>
                    </a:lnTo>
                    <a:lnTo>
                      <a:pt x="856" y="1792"/>
                    </a:lnTo>
                    <a:lnTo>
                      <a:pt x="860" y="1792"/>
                    </a:lnTo>
                    <a:lnTo>
                      <a:pt x="864" y="1791"/>
                    </a:lnTo>
                    <a:lnTo>
                      <a:pt x="873" y="1787"/>
                    </a:lnTo>
                    <a:lnTo>
                      <a:pt x="882" y="1782"/>
                    </a:lnTo>
                    <a:lnTo>
                      <a:pt x="902" y="1777"/>
                    </a:lnTo>
                    <a:lnTo>
                      <a:pt x="902" y="1777"/>
                    </a:lnTo>
                    <a:lnTo>
                      <a:pt x="908" y="1777"/>
                    </a:lnTo>
                    <a:lnTo>
                      <a:pt x="921" y="1778"/>
                    </a:lnTo>
                    <a:lnTo>
                      <a:pt x="956" y="1781"/>
                    </a:lnTo>
                    <a:lnTo>
                      <a:pt x="995" y="1783"/>
                    </a:lnTo>
                    <a:lnTo>
                      <a:pt x="1011" y="1783"/>
                    </a:lnTo>
                    <a:lnTo>
                      <a:pt x="1023" y="1782"/>
                    </a:lnTo>
                    <a:lnTo>
                      <a:pt x="1023" y="1782"/>
                    </a:lnTo>
                    <a:lnTo>
                      <a:pt x="1040" y="1777"/>
                    </a:lnTo>
                    <a:lnTo>
                      <a:pt x="1058" y="1771"/>
                    </a:lnTo>
                    <a:lnTo>
                      <a:pt x="1072" y="1763"/>
                    </a:lnTo>
                    <a:lnTo>
                      <a:pt x="1076" y="1761"/>
                    </a:lnTo>
                    <a:lnTo>
                      <a:pt x="1078" y="1757"/>
                    </a:lnTo>
                    <a:lnTo>
                      <a:pt x="1078" y="1757"/>
                    </a:lnTo>
                    <a:lnTo>
                      <a:pt x="1078" y="1754"/>
                    </a:lnTo>
                    <a:lnTo>
                      <a:pt x="1078" y="1750"/>
                    </a:lnTo>
                    <a:lnTo>
                      <a:pt x="1076" y="1748"/>
                    </a:lnTo>
                    <a:lnTo>
                      <a:pt x="1072" y="1744"/>
                    </a:lnTo>
                    <a:lnTo>
                      <a:pt x="1066" y="1742"/>
                    </a:lnTo>
                    <a:lnTo>
                      <a:pt x="1059" y="1740"/>
                    </a:lnTo>
                    <a:lnTo>
                      <a:pt x="1043" y="1737"/>
                    </a:lnTo>
                    <a:lnTo>
                      <a:pt x="1043" y="1737"/>
                    </a:lnTo>
                    <a:lnTo>
                      <a:pt x="1026" y="1734"/>
                    </a:lnTo>
                    <a:lnTo>
                      <a:pt x="1013" y="1729"/>
                    </a:lnTo>
                    <a:lnTo>
                      <a:pt x="999" y="1724"/>
                    </a:lnTo>
                    <a:lnTo>
                      <a:pt x="982" y="1716"/>
                    </a:lnTo>
                    <a:lnTo>
                      <a:pt x="982" y="1716"/>
                    </a:lnTo>
                    <a:lnTo>
                      <a:pt x="963" y="1706"/>
                    </a:lnTo>
                    <a:lnTo>
                      <a:pt x="946" y="1697"/>
                    </a:lnTo>
                    <a:lnTo>
                      <a:pt x="927" y="1686"/>
                    </a:lnTo>
                    <a:lnTo>
                      <a:pt x="927" y="1686"/>
                    </a:lnTo>
                    <a:lnTo>
                      <a:pt x="928" y="1663"/>
                    </a:lnTo>
                    <a:lnTo>
                      <a:pt x="931" y="1638"/>
                    </a:lnTo>
                    <a:lnTo>
                      <a:pt x="933" y="1624"/>
                    </a:lnTo>
                    <a:lnTo>
                      <a:pt x="937" y="1610"/>
                    </a:lnTo>
                    <a:lnTo>
                      <a:pt x="937" y="1610"/>
                    </a:lnTo>
                    <a:lnTo>
                      <a:pt x="948" y="1560"/>
                    </a:lnTo>
                    <a:lnTo>
                      <a:pt x="966" y="1473"/>
                    </a:lnTo>
                    <a:lnTo>
                      <a:pt x="1003" y="1295"/>
                    </a:lnTo>
                    <a:lnTo>
                      <a:pt x="1003" y="1295"/>
                    </a:lnTo>
                    <a:lnTo>
                      <a:pt x="1019" y="1278"/>
                    </a:lnTo>
                    <a:lnTo>
                      <a:pt x="1030" y="1266"/>
                    </a:lnTo>
                    <a:lnTo>
                      <a:pt x="1038" y="1256"/>
                    </a:lnTo>
                    <a:lnTo>
                      <a:pt x="1043" y="1252"/>
                    </a:lnTo>
                    <a:lnTo>
                      <a:pt x="1043" y="1252"/>
                    </a:lnTo>
                    <a:lnTo>
                      <a:pt x="1044" y="1251"/>
                    </a:lnTo>
                    <a:lnTo>
                      <a:pt x="1045" y="1248"/>
                    </a:lnTo>
                    <a:lnTo>
                      <a:pt x="1045" y="1239"/>
                    </a:lnTo>
                    <a:lnTo>
                      <a:pt x="1045" y="1228"/>
                    </a:lnTo>
                    <a:lnTo>
                      <a:pt x="1044" y="1213"/>
                    </a:lnTo>
                    <a:lnTo>
                      <a:pt x="1038" y="1182"/>
                    </a:lnTo>
                    <a:lnTo>
                      <a:pt x="1033" y="1156"/>
                    </a:lnTo>
                    <a:lnTo>
                      <a:pt x="1033" y="1156"/>
                    </a:lnTo>
                    <a:lnTo>
                      <a:pt x="1026" y="1137"/>
                    </a:lnTo>
                    <a:lnTo>
                      <a:pt x="1016" y="1104"/>
                    </a:lnTo>
                    <a:lnTo>
                      <a:pt x="985" y="1018"/>
                    </a:lnTo>
                    <a:lnTo>
                      <a:pt x="942" y="904"/>
                    </a:lnTo>
                    <a:lnTo>
                      <a:pt x="972" y="909"/>
                    </a:lnTo>
                    <a:lnTo>
                      <a:pt x="972" y="909"/>
                    </a:lnTo>
                    <a:lnTo>
                      <a:pt x="990" y="840"/>
                    </a:lnTo>
                    <a:lnTo>
                      <a:pt x="1008" y="785"/>
                    </a:lnTo>
                    <a:lnTo>
                      <a:pt x="1015" y="761"/>
                    </a:lnTo>
                    <a:lnTo>
                      <a:pt x="1023" y="742"/>
                    </a:lnTo>
                    <a:lnTo>
                      <a:pt x="1023" y="742"/>
                    </a:lnTo>
                    <a:lnTo>
                      <a:pt x="1030" y="727"/>
                    </a:lnTo>
                    <a:lnTo>
                      <a:pt x="1040" y="712"/>
                    </a:lnTo>
                    <a:lnTo>
                      <a:pt x="1052" y="697"/>
                    </a:lnTo>
                    <a:lnTo>
                      <a:pt x="1064" y="683"/>
                    </a:lnTo>
                    <a:lnTo>
                      <a:pt x="1077" y="671"/>
                    </a:lnTo>
                    <a:lnTo>
                      <a:pt x="1088" y="661"/>
                    </a:lnTo>
                    <a:lnTo>
                      <a:pt x="1100" y="655"/>
                    </a:lnTo>
                    <a:lnTo>
                      <a:pt x="1108" y="651"/>
                    </a:lnTo>
                    <a:lnTo>
                      <a:pt x="1108" y="651"/>
                    </a:lnTo>
                    <a:lnTo>
                      <a:pt x="1126" y="647"/>
                    </a:lnTo>
                    <a:lnTo>
                      <a:pt x="1146" y="640"/>
                    </a:lnTo>
                    <a:lnTo>
                      <a:pt x="1164" y="631"/>
                    </a:lnTo>
                    <a:lnTo>
                      <a:pt x="1171" y="626"/>
                    </a:lnTo>
                    <a:lnTo>
                      <a:pt x="1179" y="621"/>
                    </a:lnTo>
                    <a:lnTo>
                      <a:pt x="1179" y="621"/>
                    </a:lnTo>
                    <a:lnTo>
                      <a:pt x="1186" y="611"/>
                    </a:lnTo>
                    <a:lnTo>
                      <a:pt x="1198" y="596"/>
                    </a:lnTo>
                    <a:lnTo>
                      <a:pt x="1223" y="554"/>
                    </a:lnTo>
                    <a:lnTo>
                      <a:pt x="1254" y="500"/>
                    </a:lnTo>
                    <a:lnTo>
                      <a:pt x="1254" y="500"/>
                    </a:lnTo>
                    <a:lnTo>
                      <a:pt x="1384" y="511"/>
                    </a:lnTo>
                    <a:lnTo>
                      <a:pt x="1480" y="519"/>
                    </a:lnTo>
                    <a:lnTo>
                      <a:pt x="1515" y="520"/>
                    </a:lnTo>
                    <a:lnTo>
                      <a:pt x="1537" y="520"/>
                    </a:lnTo>
                    <a:lnTo>
                      <a:pt x="1537" y="520"/>
                    </a:lnTo>
                    <a:lnTo>
                      <a:pt x="1548" y="517"/>
                    </a:lnTo>
                    <a:lnTo>
                      <a:pt x="1558" y="514"/>
                    </a:lnTo>
                    <a:lnTo>
                      <a:pt x="1567" y="509"/>
                    </a:lnTo>
                    <a:lnTo>
                      <a:pt x="1574" y="502"/>
                    </a:lnTo>
                    <a:lnTo>
                      <a:pt x="1588" y="491"/>
                    </a:lnTo>
                    <a:lnTo>
                      <a:pt x="1597" y="480"/>
                    </a:lnTo>
                    <a:lnTo>
                      <a:pt x="1597" y="480"/>
                    </a:lnTo>
                    <a:lnTo>
                      <a:pt x="1612" y="459"/>
                    </a:lnTo>
                    <a:lnTo>
                      <a:pt x="1635" y="428"/>
                    </a:lnTo>
                    <a:lnTo>
                      <a:pt x="1656" y="398"/>
                    </a:lnTo>
                    <a:lnTo>
                      <a:pt x="1668" y="384"/>
                    </a:lnTo>
                    <a:lnTo>
                      <a:pt x="1668" y="384"/>
                    </a:lnTo>
                    <a:lnTo>
                      <a:pt x="1708" y="358"/>
                    </a:lnTo>
                    <a:lnTo>
                      <a:pt x="1708" y="358"/>
                    </a:lnTo>
                    <a:lnTo>
                      <a:pt x="1710" y="353"/>
                    </a:lnTo>
                    <a:lnTo>
                      <a:pt x="1717" y="343"/>
                    </a:lnTo>
                    <a:lnTo>
                      <a:pt x="1719" y="337"/>
                    </a:lnTo>
                    <a:lnTo>
                      <a:pt x="1720" y="332"/>
                    </a:lnTo>
                    <a:lnTo>
                      <a:pt x="1720" y="327"/>
                    </a:lnTo>
                    <a:lnTo>
                      <a:pt x="1719" y="324"/>
                    </a:lnTo>
                    <a:lnTo>
                      <a:pt x="1718" y="323"/>
                    </a:lnTo>
                    <a:lnTo>
                      <a:pt x="1718" y="323"/>
                    </a:lnTo>
                    <a:lnTo>
                      <a:pt x="1708" y="318"/>
                    </a:lnTo>
                    <a:lnTo>
                      <a:pt x="1697" y="313"/>
                    </a:lnTo>
                    <a:lnTo>
                      <a:pt x="1683" y="308"/>
                    </a:lnTo>
                    <a:lnTo>
                      <a:pt x="1703" y="283"/>
                    </a:lnTo>
                    <a:lnTo>
                      <a:pt x="1748" y="237"/>
                    </a:lnTo>
                    <a:lnTo>
                      <a:pt x="1748" y="237"/>
                    </a:lnTo>
                    <a:lnTo>
                      <a:pt x="1756" y="230"/>
                    </a:lnTo>
                    <a:lnTo>
                      <a:pt x="1763" y="221"/>
                    </a:lnTo>
                    <a:lnTo>
                      <a:pt x="1766" y="218"/>
                    </a:lnTo>
                    <a:lnTo>
                      <a:pt x="1767" y="216"/>
                    </a:lnTo>
                    <a:lnTo>
                      <a:pt x="1766" y="213"/>
                    </a:lnTo>
                    <a:lnTo>
                      <a:pt x="1763" y="212"/>
                    </a:lnTo>
                    <a:lnTo>
                      <a:pt x="1763" y="212"/>
                    </a:lnTo>
                    <a:lnTo>
                      <a:pt x="1760" y="212"/>
                    </a:lnTo>
                    <a:lnTo>
                      <a:pt x="1756" y="213"/>
                    </a:lnTo>
                    <a:lnTo>
                      <a:pt x="1747" y="217"/>
                    </a:lnTo>
                    <a:lnTo>
                      <a:pt x="1738" y="222"/>
                    </a:lnTo>
                    <a:lnTo>
                      <a:pt x="1738" y="222"/>
                    </a:lnTo>
                    <a:lnTo>
                      <a:pt x="1739" y="220"/>
                    </a:lnTo>
                    <a:lnTo>
                      <a:pt x="1739" y="213"/>
                    </a:lnTo>
                    <a:lnTo>
                      <a:pt x="1739" y="211"/>
                    </a:lnTo>
                    <a:lnTo>
                      <a:pt x="1739" y="208"/>
                    </a:lnTo>
                    <a:lnTo>
                      <a:pt x="1737" y="207"/>
                    </a:lnTo>
                    <a:lnTo>
                      <a:pt x="1733" y="207"/>
                    </a:lnTo>
                    <a:lnTo>
                      <a:pt x="1733" y="207"/>
                    </a:lnTo>
                    <a:lnTo>
                      <a:pt x="1728" y="209"/>
                    </a:lnTo>
                    <a:lnTo>
                      <a:pt x="1720" y="213"/>
                    </a:lnTo>
                    <a:lnTo>
                      <a:pt x="1707" y="223"/>
                    </a:lnTo>
                    <a:lnTo>
                      <a:pt x="1688" y="237"/>
                    </a:lnTo>
                    <a:lnTo>
                      <a:pt x="1688" y="237"/>
                    </a:lnTo>
                    <a:lnTo>
                      <a:pt x="1692" y="231"/>
                    </a:lnTo>
                    <a:lnTo>
                      <a:pt x="1698" y="217"/>
                    </a:lnTo>
                    <a:lnTo>
                      <a:pt x="1700" y="211"/>
                    </a:lnTo>
                    <a:lnTo>
                      <a:pt x="1702" y="204"/>
                    </a:lnTo>
                    <a:lnTo>
                      <a:pt x="1702" y="203"/>
                    </a:lnTo>
                    <a:lnTo>
                      <a:pt x="1702" y="202"/>
                    </a:lnTo>
                    <a:lnTo>
                      <a:pt x="1700" y="201"/>
                    </a:lnTo>
                    <a:lnTo>
                      <a:pt x="1698" y="202"/>
                    </a:lnTo>
                    <a:lnTo>
                      <a:pt x="1698" y="202"/>
                    </a:lnTo>
                    <a:lnTo>
                      <a:pt x="1686" y="209"/>
                    </a:lnTo>
                    <a:lnTo>
                      <a:pt x="1676" y="220"/>
                    </a:lnTo>
                    <a:lnTo>
                      <a:pt x="1668" y="231"/>
                    </a:lnTo>
                    <a:lnTo>
                      <a:pt x="1665" y="237"/>
                    </a:lnTo>
                    <a:lnTo>
                      <a:pt x="1663" y="242"/>
                    </a:lnTo>
                    <a:lnTo>
                      <a:pt x="1663" y="242"/>
                    </a:lnTo>
                    <a:lnTo>
                      <a:pt x="1661" y="245"/>
                    </a:lnTo>
                    <a:lnTo>
                      <a:pt x="1658" y="245"/>
                    </a:lnTo>
                    <a:lnTo>
                      <a:pt x="1655" y="242"/>
                    </a:lnTo>
                    <a:lnTo>
                      <a:pt x="1651" y="238"/>
                    </a:lnTo>
                    <a:lnTo>
                      <a:pt x="1647" y="235"/>
                    </a:lnTo>
                    <a:lnTo>
                      <a:pt x="1644" y="231"/>
                    </a:lnTo>
                    <a:lnTo>
                      <a:pt x="1640" y="230"/>
                    </a:lnTo>
                    <a:lnTo>
                      <a:pt x="1639" y="231"/>
                    </a:lnTo>
                    <a:lnTo>
                      <a:pt x="1637" y="232"/>
                    </a:lnTo>
                    <a:lnTo>
                      <a:pt x="1637" y="232"/>
                    </a:lnTo>
                    <a:lnTo>
                      <a:pt x="1635" y="236"/>
                    </a:lnTo>
                    <a:lnTo>
                      <a:pt x="1635" y="242"/>
                    </a:lnTo>
                    <a:lnTo>
                      <a:pt x="1635" y="254"/>
                    </a:lnTo>
                    <a:lnTo>
                      <a:pt x="1635" y="265"/>
                    </a:lnTo>
                    <a:lnTo>
                      <a:pt x="1634" y="269"/>
                    </a:lnTo>
                    <a:lnTo>
                      <a:pt x="1632" y="273"/>
                    </a:lnTo>
                    <a:lnTo>
                      <a:pt x="1632" y="273"/>
                    </a:lnTo>
                    <a:lnTo>
                      <a:pt x="1627" y="280"/>
                    </a:lnTo>
                    <a:lnTo>
                      <a:pt x="1622" y="293"/>
                    </a:lnTo>
                    <a:lnTo>
                      <a:pt x="1622" y="293"/>
                    </a:lnTo>
                    <a:lnTo>
                      <a:pt x="1618" y="299"/>
                    </a:lnTo>
                    <a:lnTo>
                      <a:pt x="1617" y="300"/>
                    </a:lnTo>
                    <a:lnTo>
                      <a:pt x="1616" y="300"/>
                    </a:lnTo>
                    <a:lnTo>
                      <a:pt x="1610" y="300"/>
                    </a:lnTo>
                    <a:lnTo>
                      <a:pt x="1602" y="303"/>
                    </a:lnTo>
                    <a:lnTo>
                      <a:pt x="1602" y="303"/>
                    </a:lnTo>
                    <a:lnTo>
                      <a:pt x="1596" y="307"/>
                    </a:lnTo>
                    <a:lnTo>
                      <a:pt x="1586" y="313"/>
                    </a:lnTo>
                    <a:lnTo>
                      <a:pt x="1564" y="329"/>
                    </a:lnTo>
                    <a:lnTo>
                      <a:pt x="1537" y="353"/>
                    </a:lnTo>
                    <a:lnTo>
                      <a:pt x="1537" y="353"/>
                    </a:lnTo>
                    <a:lnTo>
                      <a:pt x="1524" y="367"/>
                    </a:lnTo>
                    <a:lnTo>
                      <a:pt x="1513" y="379"/>
                    </a:lnTo>
                    <a:lnTo>
                      <a:pt x="1506" y="389"/>
                    </a:lnTo>
                    <a:lnTo>
                      <a:pt x="1506" y="389"/>
                    </a:lnTo>
                    <a:lnTo>
                      <a:pt x="1504" y="395"/>
                    </a:lnTo>
                    <a:lnTo>
                      <a:pt x="1503" y="400"/>
                    </a:lnTo>
                    <a:lnTo>
                      <a:pt x="1501" y="401"/>
                    </a:lnTo>
                    <a:lnTo>
                      <a:pt x="1499" y="403"/>
                    </a:lnTo>
                    <a:lnTo>
                      <a:pt x="1491" y="404"/>
                    </a:lnTo>
                    <a:lnTo>
                      <a:pt x="1491" y="404"/>
                    </a:lnTo>
                    <a:lnTo>
                      <a:pt x="1462" y="404"/>
                    </a:lnTo>
                    <a:lnTo>
                      <a:pt x="1445" y="405"/>
                    </a:lnTo>
                    <a:lnTo>
                      <a:pt x="1426" y="404"/>
                    </a:lnTo>
                    <a:lnTo>
                      <a:pt x="1426" y="404"/>
                    </a:lnTo>
                    <a:lnTo>
                      <a:pt x="1402" y="401"/>
                    </a:lnTo>
                    <a:lnTo>
                      <a:pt x="1375" y="398"/>
                    </a:lnTo>
                    <a:lnTo>
                      <a:pt x="1330" y="389"/>
                    </a:lnTo>
                    <a:lnTo>
                      <a:pt x="1330" y="389"/>
                    </a:lnTo>
                    <a:lnTo>
                      <a:pt x="1326" y="387"/>
                    </a:lnTo>
                    <a:lnTo>
                      <a:pt x="1325" y="386"/>
                    </a:lnTo>
                    <a:lnTo>
                      <a:pt x="1322" y="382"/>
                    </a:lnTo>
                    <a:lnTo>
                      <a:pt x="1322" y="380"/>
                    </a:lnTo>
                    <a:lnTo>
                      <a:pt x="1322" y="372"/>
                    </a:lnTo>
                    <a:lnTo>
                      <a:pt x="1324" y="362"/>
                    </a:lnTo>
                    <a:lnTo>
                      <a:pt x="1328" y="346"/>
                    </a:lnTo>
                    <a:lnTo>
                      <a:pt x="1328" y="341"/>
                    </a:lnTo>
                    <a:lnTo>
                      <a:pt x="1326" y="339"/>
                    </a:lnTo>
                    <a:lnTo>
                      <a:pt x="1325" y="338"/>
                    </a:lnTo>
                    <a:lnTo>
                      <a:pt x="1325" y="338"/>
                    </a:lnTo>
                    <a:lnTo>
                      <a:pt x="1320" y="338"/>
                    </a:lnTo>
                    <a:lnTo>
                      <a:pt x="1312" y="339"/>
                    </a:lnTo>
                    <a:lnTo>
                      <a:pt x="1299" y="346"/>
                    </a:lnTo>
                    <a:lnTo>
                      <a:pt x="1280" y="353"/>
                    </a:lnTo>
                    <a:lnTo>
                      <a:pt x="1280" y="353"/>
                    </a:lnTo>
                    <a:lnTo>
                      <a:pt x="1266" y="360"/>
                    </a:lnTo>
                    <a:lnTo>
                      <a:pt x="1256" y="363"/>
                    </a:lnTo>
                    <a:lnTo>
                      <a:pt x="1252" y="365"/>
                    </a:lnTo>
                    <a:lnTo>
                      <a:pt x="1249" y="363"/>
                    </a:lnTo>
                    <a:lnTo>
                      <a:pt x="1249" y="363"/>
                    </a:lnTo>
                    <a:lnTo>
                      <a:pt x="1244" y="358"/>
                    </a:lnTo>
                    <a:lnTo>
                      <a:pt x="1236" y="351"/>
                    </a:lnTo>
                    <a:lnTo>
                      <a:pt x="1224" y="343"/>
                    </a:lnTo>
                    <a:lnTo>
                      <a:pt x="1224" y="343"/>
                    </a:lnTo>
                    <a:lnTo>
                      <a:pt x="1238" y="326"/>
                    </a:lnTo>
                    <a:lnTo>
                      <a:pt x="1259" y="293"/>
                    </a:lnTo>
                    <a:lnTo>
                      <a:pt x="1259" y="293"/>
                    </a:lnTo>
                    <a:lnTo>
                      <a:pt x="1268" y="280"/>
                    </a:lnTo>
                    <a:lnTo>
                      <a:pt x="1275" y="271"/>
                    </a:lnTo>
                    <a:lnTo>
                      <a:pt x="1277" y="268"/>
                    </a:lnTo>
                    <a:lnTo>
                      <a:pt x="1278" y="262"/>
                    </a:lnTo>
                    <a:lnTo>
                      <a:pt x="1280" y="257"/>
                    </a:lnTo>
                    <a:lnTo>
                      <a:pt x="1280" y="252"/>
                    </a:lnTo>
                    <a:lnTo>
                      <a:pt x="1280" y="252"/>
                    </a:lnTo>
                    <a:lnTo>
                      <a:pt x="1275" y="218"/>
                    </a:lnTo>
                    <a:lnTo>
                      <a:pt x="1270" y="197"/>
                    </a:lnTo>
                    <a:lnTo>
                      <a:pt x="1270" y="177"/>
                    </a:lnTo>
                    <a:lnTo>
                      <a:pt x="1290" y="192"/>
                    </a:lnTo>
                    <a:lnTo>
                      <a:pt x="1290" y="172"/>
                    </a:lnTo>
                    <a:lnTo>
                      <a:pt x="1290" y="172"/>
                    </a:lnTo>
                    <a:lnTo>
                      <a:pt x="1300" y="178"/>
                    </a:lnTo>
                    <a:lnTo>
                      <a:pt x="1306" y="183"/>
                    </a:lnTo>
                    <a:lnTo>
                      <a:pt x="1310" y="187"/>
                    </a:lnTo>
                    <a:lnTo>
                      <a:pt x="1310" y="187"/>
                    </a:lnTo>
                    <a:lnTo>
                      <a:pt x="1312" y="191"/>
                    </a:lnTo>
                    <a:lnTo>
                      <a:pt x="1314" y="193"/>
                    </a:lnTo>
                    <a:lnTo>
                      <a:pt x="1315" y="194"/>
                    </a:lnTo>
                    <a:lnTo>
                      <a:pt x="1316" y="193"/>
                    </a:lnTo>
                    <a:lnTo>
                      <a:pt x="1316" y="189"/>
                    </a:lnTo>
                    <a:lnTo>
                      <a:pt x="1316" y="183"/>
                    </a:lnTo>
                    <a:lnTo>
                      <a:pt x="1315" y="172"/>
                    </a:lnTo>
                    <a:lnTo>
                      <a:pt x="1315" y="172"/>
                    </a:lnTo>
                    <a:lnTo>
                      <a:pt x="1312" y="159"/>
                    </a:lnTo>
                    <a:lnTo>
                      <a:pt x="1310" y="148"/>
                    </a:lnTo>
                    <a:lnTo>
                      <a:pt x="1302" y="130"/>
                    </a:lnTo>
                    <a:lnTo>
                      <a:pt x="1297" y="120"/>
                    </a:lnTo>
                    <a:lnTo>
                      <a:pt x="1295" y="116"/>
                    </a:lnTo>
                    <a:lnTo>
                      <a:pt x="1320" y="131"/>
                    </a:lnTo>
                    <a:lnTo>
                      <a:pt x="1320" y="131"/>
                    </a:lnTo>
                    <a:lnTo>
                      <a:pt x="1321" y="129"/>
                    </a:lnTo>
                    <a:lnTo>
                      <a:pt x="1321" y="122"/>
                    </a:lnTo>
                    <a:lnTo>
                      <a:pt x="1320" y="116"/>
                    </a:lnTo>
                    <a:lnTo>
                      <a:pt x="1319" y="110"/>
                    </a:lnTo>
                    <a:lnTo>
                      <a:pt x="1315" y="101"/>
                    </a:lnTo>
                    <a:lnTo>
                      <a:pt x="1309" y="91"/>
                    </a:lnTo>
                    <a:lnTo>
                      <a:pt x="1309" y="91"/>
                    </a:lnTo>
                    <a:lnTo>
                      <a:pt x="1299" y="78"/>
                    </a:lnTo>
                    <a:lnTo>
                      <a:pt x="1288" y="69"/>
                    </a:lnTo>
                    <a:lnTo>
                      <a:pt x="1278" y="63"/>
                    </a:lnTo>
                    <a:lnTo>
                      <a:pt x="1268" y="59"/>
                    </a:lnTo>
                    <a:lnTo>
                      <a:pt x="1258" y="57"/>
                    </a:lnTo>
                    <a:lnTo>
                      <a:pt x="1249" y="57"/>
                    </a:lnTo>
                    <a:lnTo>
                      <a:pt x="1242" y="58"/>
                    </a:lnTo>
                    <a:lnTo>
                      <a:pt x="1236" y="58"/>
                    </a:lnTo>
                    <a:lnTo>
                      <a:pt x="1236" y="58"/>
                    </a:lnTo>
                    <a:lnTo>
                      <a:pt x="1237" y="59"/>
                    </a:lnTo>
                    <a:lnTo>
                      <a:pt x="1237" y="61"/>
                    </a:lnTo>
                    <a:lnTo>
                      <a:pt x="1234" y="61"/>
                    </a:lnTo>
                    <a:lnTo>
                      <a:pt x="1229" y="61"/>
                    </a:lnTo>
                    <a:lnTo>
                      <a:pt x="1229" y="6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23">
                <a:extLst>
                  <a:ext uri="{FF2B5EF4-FFF2-40B4-BE49-F238E27FC236}">
                    <a16:creationId xmlns:a16="http://schemas.microsoft.com/office/drawing/2014/main" id="{377078B6-61A2-D132-7229-433C5D3A5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763" y="476251"/>
                <a:ext cx="234950" cy="133350"/>
              </a:xfrm>
              <a:custGeom>
                <a:avLst/>
                <a:gdLst>
                  <a:gd name="T0" fmla="*/ 141 w 148"/>
                  <a:gd name="T1" fmla="*/ 74 h 84"/>
                  <a:gd name="T2" fmla="*/ 126 w 148"/>
                  <a:gd name="T3" fmla="*/ 63 h 84"/>
                  <a:gd name="T4" fmla="*/ 108 w 148"/>
                  <a:gd name="T5" fmla="*/ 55 h 84"/>
                  <a:gd name="T6" fmla="*/ 87 w 148"/>
                  <a:gd name="T7" fmla="*/ 53 h 84"/>
                  <a:gd name="T8" fmla="*/ 74 w 148"/>
                  <a:gd name="T9" fmla="*/ 55 h 84"/>
                  <a:gd name="T10" fmla="*/ 46 w 148"/>
                  <a:gd name="T11" fmla="*/ 64 h 84"/>
                  <a:gd name="T12" fmla="*/ 10 w 148"/>
                  <a:gd name="T13" fmla="*/ 79 h 84"/>
                  <a:gd name="T14" fmla="*/ 0 w 148"/>
                  <a:gd name="T15" fmla="*/ 84 h 84"/>
                  <a:gd name="T16" fmla="*/ 1 w 148"/>
                  <a:gd name="T17" fmla="*/ 63 h 84"/>
                  <a:gd name="T18" fmla="*/ 3 w 148"/>
                  <a:gd name="T19" fmla="*/ 58 h 84"/>
                  <a:gd name="T20" fmla="*/ 6 w 148"/>
                  <a:gd name="T21" fmla="*/ 58 h 84"/>
                  <a:gd name="T22" fmla="*/ 15 w 148"/>
                  <a:gd name="T23" fmla="*/ 57 h 84"/>
                  <a:gd name="T24" fmla="*/ 17 w 148"/>
                  <a:gd name="T25" fmla="*/ 54 h 84"/>
                  <a:gd name="T26" fmla="*/ 20 w 148"/>
                  <a:gd name="T27" fmla="*/ 46 h 84"/>
                  <a:gd name="T28" fmla="*/ 27 w 148"/>
                  <a:gd name="T29" fmla="*/ 31 h 84"/>
                  <a:gd name="T30" fmla="*/ 34 w 148"/>
                  <a:gd name="T31" fmla="*/ 26 h 84"/>
                  <a:gd name="T32" fmla="*/ 36 w 148"/>
                  <a:gd name="T33" fmla="*/ 28 h 84"/>
                  <a:gd name="T34" fmla="*/ 44 w 148"/>
                  <a:gd name="T35" fmla="*/ 31 h 84"/>
                  <a:gd name="T36" fmla="*/ 48 w 148"/>
                  <a:gd name="T37" fmla="*/ 31 h 84"/>
                  <a:gd name="T38" fmla="*/ 54 w 148"/>
                  <a:gd name="T39" fmla="*/ 21 h 84"/>
                  <a:gd name="T40" fmla="*/ 58 w 148"/>
                  <a:gd name="T41" fmla="*/ 15 h 84"/>
                  <a:gd name="T42" fmla="*/ 64 w 148"/>
                  <a:gd name="T43" fmla="*/ 15 h 84"/>
                  <a:gd name="T44" fmla="*/ 71 w 148"/>
                  <a:gd name="T45" fmla="*/ 17 h 84"/>
                  <a:gd name="T46" fmla="*/ 87 w 148"/>
                  <a:gd name="T47" fmla="*/ 20 h 84"/>
                  <a:gd name="T48" fmla="*/ 88 w 148"/>
                  <a:gd name="T49" fmla="*/ 16 h 84"/>
                  <a:gd name="T50" fmla="*/ 90 w 148"/>
                  <a:gd name="T51" fmla="*/ 5 h 84"/>
                  <a:gd name="T52" fmla="*/ 94 w 148"/>
                  <a:gd name="T53" fmla="*/ 0 h 84"/>
                  <a:gd name="T54" fmla="*/ 97 w 148"/>
                  <a:gd name="T55" fmla="*/ 0 h 84"/>
                  <a:gd name="T56" fmla="*/ 104 w 148"/>
                  <a:gd name="T57" fmla="*/ 6 h 84"/>
                  <a:gd name="T58" fmla="*/ 121 w 148"/>
                  <a:gd name="T59" fmla="*/ 26 h 84"/>
                  <a:gd name="T60" fmla="*/ 122 w 148"/>
                  <a:gd name="T61" fmla="*/ 24 h 84"/>
                  <a:gd name="T62" fmla="*/ 127 w 148"/>
                  <a:gd name="T63" fmla="*/ 21 h 84"/>
                  <a:gd name="T64" fmla="*/ 131 w 148"/>
                  <a:gd name="T65" fmla="*/ 22 h 84"/>
                  <a:gd name="T66" fmla="*/ 136 w 148"/>
                  <a:gd name="T67" fmla="*/ 34 h 84"/>
                  <a:gd name="T68" fmla="*/ 137 w 148"/>
                  <a:gd name="T69" fmla="*/ 41 h 84"/>
                  <a:gd name="T70" fmla="*/ 147 w 148"/>
                  <a:gd name="T71" fmla="*/ 45 h 84"/>
                  <a:gd name="T72" fmla="*/ 148 w 148"/>
                  <a:gd name="T73" fmla="*/ 46 h 84"/>
                  <a:gd name="T74" fmla="*/ 146 w 148"/>
                  <a:gd name="T75" fmla="*/ 62 h 84"/>
                  <a:gd name="T76" fmla="*/ 141 w 148"/>
                  <a:gd name="T77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8" h="84">
                    <a:moveTo>
                      <a:pt x="141" y="74"/>
                    </a:moveTo>
                    <a:lnTo>
                      <a:pt x="141" y="74"/>
                    </a:lnTo>
                    <a:lnTo>
                      <a:pt x="137" y="69"/>
                    </a:lnTo>
                    <a:lnTo>
                      <a:pt x="126" y="63"/>
                    </a:lnTo>
                    <a:lnTo>
                      <a:pt x="117" y="59"/>
                    </a:lnTo>
                    <a:lnTo>
                      <a:pt x="108" y="55"/>
                    </a:lnTo>
                    <a:lnTo>
                      <a:pt x="98" y="54"/>
                    </a:lnTo>
                    <a:lnTo>
                      <a:pt x="87" y="53"/>
                    </a:lnTo>
                    <a:lnTo>
                      <a:pt x="87" y="53"/>
                    </a:lnTo>
                    <a:lnTo>
                      <a:pt x="74" y="55"/>
                    </a:lnTo>
                    <a:lnTo>
                      <a:pt x="60" y="59"/>
                    </a:lnTo>
                    <a:lnTo>
                      <a:pt x="46" y="64"/>
                    </a:lnTo>
                    <a:lnTo>
                      <a:pt x="32" y="69"/>
                    </a:lnTo>
                    <a:lnTo>
                      <a:pt x="10" y="7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1" y="63"/>
                    </a:lnTo>
                    <a:lnTo>
                      <a:pt x="2" y="60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6" y="58"/>
                    </a:lnTo>
                    <a:lnTo>
                      <a:pt x="11" y="58"/>
                    </a:lnTo>
                    <a:lnTo>
                      <a:pt x="15" y="57"/>
                    </a:lnTo>
                    <a:lnTo>
                      <a:pt x="17" y="55"/>
                    </a:lnTo>
                    <a:lnTo>
                      <a:pt x="17" y="54"/>
                    </a:lnTo>
                    <a:lnTo>
                      <a:pt x="17" y="54"/>
                    </a:lnTo>
                    <a:lnTo>
                      <a:pt x="20" y="46"/>
                    </a:lnTo>
                    <a:lnTo>
                      <a:pt x="25" y="36"/>
                    </a:lnTo>
                    <a:lnTo>
                      <a:pt x="27" y="31"/>
                    </a:lnTo>
                    <a:lnTo>
                      <a:pt x="31" y="29"/>
                    </a:lnTo>
                    <a:lnTo>
                      <a:pt x="34" y="26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40" y="30"/>
                    </a:lnTo>
                    <a:lnTo>
                      <a:pt x="44" y="31"/>
                    </a:lnTo>
                    <a:lnTo>
                      <a:pt x="46" y="31"/>
                    </a:lnTo>
                    <a:lnTo>
                      <a:pt x="48" y="31"/>
                    </a:lnTo>
                    <a:lnTo>
                      <a:pt x="48" y="31"/>
                    </a:lnTo>
                    <a:lnTo>
                      <a:pt x="54" y="21"/>
                    </a:lnTo>
                    <a:lnTo>
                      <a:pt x="55" y="17"/>
                    </a:lnTo>
                    <a:lnTo>
                      <a:pt x="58" y="15"/>
                    </a:lnTo>
                    <a:lnTo>
                      <a:pt x="61" y="14"/>
                    </a:lnTo>
                    <a:lnTo>
                      <a:pt x="64" y="15"/>
                    </a:lnTo>
                    <a:lnTo>
                      <a:pt x="64" y="15"/>
                    </a:lnTo>
                    <a:lnTo>
                      <a:pt x="71" y="17"/>
                    </a:lnTo>
                    <a:lnTo>
                      <a:pt x="79" y="19"/>
                    </a:lnTo>
                    <a:lnTo>
                      <a:pt x="87" y="20"/>
                    </a:lnTo>
                    <a:lnTo>
                      <a:pt x="87" y="20"/>
                    </a:lnTo>
                    <a:lnTo>
                      <a:pt x="88" y="16"/>
                    </a:lnTo>
                    <a:lnTo>
                      <a:pt x="89" y="9"/>
                    </a:lnTo>
                    <a:lnTo>
                      <a:pt x="90" y="5"/>
                    </a:lnTo>
                    <a:lnTo>
                      <a:pt x="92" y="1"/>
                    </a:lnTo>
                    <a:lnTo>
                      <a:pt x="94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100" y="2"/>
                    </a:lnTo>
                    <a:lnTo>
                      <a:pt x="104" y="6"/>
                    </a:lnTo>
                    <a:lnTo>
                      <a:pt x="113" y="15"/>
                    </a:lnTo>
                    <a:lnTo>
                      <a:pt x="121" y="26"/>
                    </a:lnTo>
                    <a:lnTo>
                      <a:pt x="121" y="26"/>
                    </a:lnTo>
                    <a:lnTo>
                      <a:pt x="122" y="24"/>
                    </a:lnTo>
                    <a:lnTo>
                      <a:pt x="123" y="21"/>
                    </a:lnTo>
                    <a:lnTo>
                      <a:pt x="127" y="21"/>
                    </a:lnTo>
                    <a:lnTo>
                      <a:pt x="131" y="22"/>
                    </a:lnTo>
                    <a:lnTo>
                      <a:pt x="131" y="22"/>
                    </a:lnTo>
                    <a:lnTo>
                      <a:pt x="133" y="28"/>
                    </a:lnTo>
                    <a:lnTo>
                      <a:pt x="136" y="34"/>
                    </a:lnTo>
                    <a:lnTo>
                      <a:pt x="137" y="41"/>
                    </a:lnTo>
                    <a:lnTo>
                      <a:pt x="137" y="41"/>
                    </a:lnTo>
                    <a:lnTo>
                      <a:pt x="142" y="43"/>
                    </a:lnTo>
                    <a:lnTo>
                      <a:pt x="147" y="45"/>
                    </a:lnTo>
                    <a:lnTo>
                      <a:pt x="148" y="46"/>
                    </a:lnTo>
                    <a:lnTo>
                      <a:pt x="148" y="46"/>
                    </a:lnTo>
                    <a:lnTo>
                      <a:pt x="148" y="52"/>
                    </a:lnTo>
                    <a:lnTo>
                      <a:pt x="146" y="62"/>
                    </a:lnTo>
                    <a:lnTo>
                      <a:pt x="143" y="70"/>
                    </a:lnTo>
                    <a:lnTo>
                      <a:pt x="141" y="74"/>
                    </a:lnTo>
                    <a:lnTo>
                      <a:pt x="141" y="74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CA1C5826-1A16-1E60-BDF7-3F0BAB44DF02}"/>
              </a:ext>
            </a:extLst>
          </p:cNvPr>
          <p:cNvGrpSpPr/>
          <p:nvPr/>
        </p:nvGrpSpPr>
        <p:grpSpPr>
          <a:xfrm>
            <a:off x="913589" y="4056490"/>
            <a:ext cx="2311543" cy="2173287"/>
            <a:chOff x="1855788" y="385763"/>
            <a:chExt cx="3025775" cy="2844800"/>
          </a:xfrm>
        </p:grpSpPr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AF286724-26B3-E3A1-A6AB-E173E7575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788" y="595313"/>
              <a:ext cx="612775" cy="269875"/>
            </a:xfrm>
            <a:custGeom>
              <a:avLst/>
              <a:gdLst>
                <a:gd name="T0" fmla="*/ 0 w 386"/>
                <a:gd name="T1" fmla="*/ 27 h 170"/>
                <a:gd name="T2" fmla="*/ 0 w 386"/>
                <a:gd name="T3" fmla="*/ 27 h 170"/>
                <a:gd name="T4" fmla="*/ 0 w 386"/>
                <a:gd name="T5" fmla="*/ 32 h 170"/>
                <a:gd name="T6" fmla="*/ 1 w 386"/>
                <a:gd name="T7" fmla="*/ 38 h 170"/>
                <a:gd name="T8" fmla="*/ 5 w 386"/>
                <a:gd name="T9" fmla="*/ 43 h 170"/>
                <a:gd name="T10" fmla="*/ 10 w 386"/>
                <a:gd name="T11" fmla="*/ 51 h 170"/>
                <a:gd name="T12" fmla="*/ 17 w 386"/>
                <a:gd name="T13" fmla="*/ 57 h 170"/>
                <a:gd name="T14" fmla="*/ 25 w 386"/>
                <a:gd name="T15" fmla="*/ 65 h 170"/>
                <a:gd name="T16" fmla="*/ 47 w 386"/>
                <a:gd name="T17" fmla="*/ 79 h 170"/>
                <a:gd name="T18" fmla="*/ 73 w 386"/>
                <a:gd name="T19" fmla="*/ 95 h 170"/>
                <a:gd name="T20" fmla="*/ 105 w 386"/>
                <a:gd name="T21" fmla="*/ 110 h 170"/>
                <a:gd name="T22" fmla="*/ 140 w 386"/>
                <a:gd name="T23" fmla="*/ 124 h 170"/>
                <a:gd name="T24" fmla="*/ 178 w 386"/>
                <a:gd name="T25" fmla="*/ 138 h 170"/>
                <a:gd name="T26" fmla="*/ 178 w 386"/>
                <a:gd name="T27" fmla="*/ 138 h 170"/>
                <a:gd name="T28" fmla="*/ 217 w 386"/>
                <a:gd name="T29" fmla="*/ 149 h 170"/>
                <a:gd name="T30" fmla="*/ 253 w 386"/>
                <a:gd name="T31" fmla="*/ 158 h 170"/>
                <a:gd name="T32" fmla="*/ 287 w 386"/>
                <a:gd name="T33" fmla="*/ 165 h 170"/>
                <a:gd name="T34" fmla="*/ 318 w 386"/>
                <a:gd name="T35" fmla="*/ 168 h 170"/>
                <a:gd name="T36" fmla="*/ 343 w 386"/>
                <a:gd name="T37" fmla="*/ 170 h 170"/>
                <a:gd name="T38" fmla="*/ 353 w 386"/>
                <a:gd name="T39" fmla="*/ 168 h 170"/>
                <a:gd name="T40" fmla="*/ 363 w 386"/>
                <a:gd name="T41" fmla="*/ 167 h 170"/>
                <a:gd name="T42" fmla="*/ 371 w 386"/>
                <a:gd name="T43" fmla="*/ 165 h 170"/>
                <a:gd name="T44" fmla="*/ 377 w 386"/>
                <a:gd name="T45" fmla="*/ 161 h 170"/>
                <a:gd name="T46" fmla="*/ 381 w 386"/>
                <a:gd name="T47" fmla="*/ 157 h 170"/>
                <a:gd name="T48" fmla="*/ 383 w 386"/>
                <a:gd name="T49" fmla="*/ 153 h 170"/>
                <a:gd name="T50" fmla="*/ 383 w 386"/>
                <a:gd name="T51" fmla="*/ 153 h 170"/>
                <a:gd name="T52" fmla="*/ 383 w 386"/>
                <a:gd name="T53" fmla="*/ 148 h 170"/>
                <a:gd name="T54" fmla="*/ 383 w 386"/>
                <a:gd name="T55" fmla="*/ 148 h 170"/>
                <a:gd name="T56" fmla="*/ 386 w 386"/>
                <a:gd name="T57" fmla="*/ 143 h 170"/>
                <a:gd name="T58" fmla="*/ 386 w 386"/>
                <a:gd name="T59" fmla="*/ 143 h 170"/>
                <a:gd name="T60" fmla="*/ 386 w 386"/>
                <a:gd name="T61" fmla="*/ 138 h 170"/>
                <a:gd name="T62" fmla="*/ 384 w 386"/>
                <a:gd name="T63" fmla="*/ 132 h 170"/>
                <a:gd name="T64" fmla="*/ 381 w 386"/>
                <a:gd name="T65" fmla="*/ 127 h 170"/>
                <a:gd name="T66" fmla="*/ 376 w 386"/>
                <a:gd name="T67" fmla="*/ 119 h 170"/>
                <a:gd name="T68" fmla="*/ 369 w 386"/>
                <a:gd name="T69" fmla="*/ 113 h 170"/>
                <a:gd name="T70" fmla="*/ 360 w 386"/>
                <a:gd name="T71" fmla="*/ 105 h 170"/>
                <a:gd name="T72" fmla="*/ 339 w 386"/>
                <a:gd name="T73" fmla="*/ 91 h 170"/>
                <a:gd name="T74" fmla="*/ 313 w 386"/>
                <a:gd name="T75" fmla="*/ 75 h 170"/>
                <a:gd name="T76" fmla="*/ 281 w 386"/>
                <a:gd name="T77" fmla="*/ 60 h 170"/>
                <a:gd name="T78" fmla="*/ 246 w 386"/>
                <a:gd name="T79" fmla="*/ 46 h 170"/>
                <a:gd name="T80" fmla="*/ 208 w 386"/>
                <a:gd name="T81" fmla="*/ 32 h 170"/>
                <a:gd name="T82" fmla="*/ 208 w 386"/>
                <a:gd name="T83" fmla="*/ 32 h 170"/>
                <a:gd name="T84" fmla="*/ 169 w 386"/>
                <a:gd name="T85" fmla="*/ 21 h 170"/>
                <a:gd name="T86" fmla="*/ 132 w 386"/>
                <a:gd name="T87" fmla="*/ 12 h 170"/>
                <a:gd name="T88" fmla="*/ 98 w 386"/>
                <a:gd name="T89" fmla="*/ 6 h 170"/>
                <a:gd name="T90" fmla="*/ 68 w 386"/>
                <a:gd name="T91" fmla="*/ 2 h 170"/>
                <a:gd name="T92" fmla="*/ 43 w 386"/>
                <a:gd name="T93" fmla="*/ 0 h 170"/>
                <a:gd name="T94" fmla="*/ 33 w 386"/>
                <a:gd name="T95" fmla="*/ 2 h 170"/>
                <a:gd name="T96" fmla="*/ 23 w 386"/>
                <a:gd name="T97" fmla="*/ 3 h 170"/>
                <a:gd name="T98" fmla="*/ 15 w 386"/>
                <a:gd name="T99" fmla="*/ 6 h 170"/>
                <a:gd name="T100" fmla="*/ 9 w 386"/>
                <a:gd name="T101" fmla="*/ 9 h 170"/>
                <a:gd name="T102" fmla="*/ 5 w 386"/>
                <a:gd name="T103" fmla="*/ 13 h 170"/>
                <a:gd name="T104" fmla="*/ 3 w 386"/>
                <a:gd name="T105" fmla="*/ 17 h 170"/>
                <a:gd name="T106" fmla="*/ 3 w 386"/>
                <a:gd name="T107" fmla="*/ 17 h 170"/>
                <a:gd name="T108" fmla="*/ 3 w 386"/>
                <a:gd name="T109" fmla="*/ 22 h 170"/>
                <a:gd name="T110" fmla="*/ 3 w 386"/>
                <a:gd name="T111" fmla="*/ 22 h 170"/>
                <a:gd name="T112" fmla="*/ 0 w 386"/>
                <a:gd name="T113" fmla="*/ 27 h 170"/>
                <a:gd name="T114" fmla="*/ 0 w 386"/>
                <a:gd name="T115" fmla="*/ 2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6" h="170">
                  <a:moveTo>
                    <a:pt x="0" y="27"/>
                  </a:move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10" y="51"/>
                  </a:lnTo>
                  <a:lnTo>
                    <a:pt x="17" y="57"/>
                  </a:lnTo>
                  <a:lnTo>
                    <a:pt x="25" y="65"/>
                  </a:lnTo>
                  <a:lnTo>
                    <a:pt x="47" y="79"/>
                  </a:lnTo>
                  <a:lnTo>
                    <a:pt x="73" y="95"/>
                  </a:lnTo>
                  <a:lnTo>
                    <a:pt x="105" y="110"/>
                  </a:lnTo>
                  <a:lnTo>
                    <a:pt x="140" y="124"/>
                  </a:lnTo>
                  <a:lnTo>
                    <a:pt x="178" y="138"/>
                  </a:lnTo>
                  <a:lnTo>
                    <a:pt x="178" y="138"/>
                  </a:lnTo>
                  <a:lnTo>
                    <a:pt x="217" y="149"/>
                  </a:lnTo>
                  <a:lnTo>
                    <a:pt x="253" y="158"/>
                  </a:lnTo>
                  <a:lnTo>
                    <a:pt x="287" y="165"/>
                  </a:lnTo>
                  <a:lnTo>
                    <a:pt x="318" y="168"/>
                  </a:lnTo>
                  <a:lnTo>
                    <a:pt x="343" y="170"/>
                  </a:lnTo>
                  <a:lnTo>
                    <a:pt x="353" y="168"/>
                  </a:lnTo>
                  <a:lnTo>
                    <a:pt x="363" y="167"/>
                  </a:lnTo>
                  <a:lnTo>
                    <a:pt x="371" y="165"/>
                  </a:lnTo>
                  <a:lnTo>
                    <a:pt x="377" y="161"/>
                  </a:lnTo>
                  <a:lnTo>
                    <a:pt x="381" y="157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48"/>
                  </a:lnTo>
                  <a:lnTo>
                    <a:pt x="383" y="148"/>
                  </a:lnTo>
                  <a:lnTo>
                    <a:pt x="386" y="143"/>
                  </a:lnTo>
                  <a:lnTo>
                    <a:pt x="386" y="143"/>
                  </a:lnTo>
                  <a:lnTo>
                    <a:pt x="386" y="138"/>
                  </a:lnTo>
                  <a:lnTo>
                    <a:pt x="384" y="132"/>
                  </a:lnTo>
                  <a:lnTo>
                    <a:pt x="381" y="127"/>
                  </a:lnTo>
                  <a:lnTo>
                    <a:pt x="376" y="119"/>
                  </a:lnTo>
                  <a:lnTo>
                    <a:pt x="369" y="113"/>
                  </a:lnTo>
                  <a:lnTo>
                    <a:pt x="360" y="105"/>
                  </a:lnTo>
                  <a:lnTo>
                    <a:pt x="339" y="91"/>
                  </a:lnTo>
                  <a:lnTo>
                    <a:pt x="313" y="75"/>
                  </a:lnTo>
                  <a:lnTo>
                    <a:pt x="281" y="60"/>
                  </a:lnTo>
                  <a:lnTo>
                    <a:pt x="246" y="46"/>
                  </a:lnTo>
                  <a:lnTo>
                    <a:pt x="208" y="32"/>
                  </a:lnTo>
                  <a:lnTo>
                    <a:pt x="208" y="32"/>
                  </a:lnTo>
                  <a:lnTo>
                    <a:pt x="169" y="21"/>
                  </a:lnTo>
                  <a:lnTo>
                    <a:pt x="132" y="12"/>
                  </a:lnTo>
                  <a:lnTo>
                    <a:pt x="98" y="6"/>
                  </a:lnTo>
                  <a:lnTo>
                    <a:pt x="68" y="2"/>
                  </a:lnTo>
                  <a:lnTo>
                    <a:pt x="43" y="0"/>
                  </a:lnTo>
                  <a:lnTo>
                    <a:pt x="33" y="2"/>
                  </a:lnTo>
                  <a:lnTo>
                    <a:pt x="23" y="3"/>
                  </a:lnTo>
                  <a:lnTo>
                    <a:pt x="15" y="6"/>
                  </a:lnTo>
                  <a:lnTo>
                    <a:pt x="9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47EAAFAE-95B4-B20F-495B-CD147867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8" y="385763"/>
              <a:ext cx="2805113" cy="2844800"/>
            </a:xfrm>
            <a:custGeom>
              <a:avLst/>
              <a:gdLst>
                <a:gd name="T0" fmla="*/ 1113 w 1767"/>
                <a:gd name="T1" fmla="*/ 25 h 1792"/>
                <a:gd name="T2" fmla="*/ 1068 w 1767"/>
                <a:gd name="T3" fmla="*/ 26 h 1792"/>
                <a:gd name="T4" fmla="*/ 1008 w 1767"/>
                <a:gd name="T5" fmla="*/ 5 h 1792"/>
                <a:gd name="T6" fmla="*/ 898 w 1767"/>
                <a:gd name="T7" fmla="*/ 47 h 1792"/>
                <a:gd name="T8" fmla="*/ 825 w 1767"/>
                <a:gd name="T9" fmla="*/ 98 h 1792"/>
                <a:gd name="T10" fmla="*/ 917 w 1767"/>
                <a:gd name="T11" fmla="*/ 136 h 1792"/>
                <a:gd name="T12" fmla="*/ 997 w 1767"/>
                <a:gd name="T13" fmla="*/ 134 h 1792"/>
                <a:gd name="T14" fmla="*/ 1034 w 1767"/>
                <a:gd name="T15" fmla="*/ 146 h 1792"/>
                <a:gd name="T16" fmla="*/ 1053 w 1767"/>
                <a:gd name="T17" fmla="*/ 227 h 1792"/>
                <a:gd name="T18" fmla="*/ 1048 w 1767"/>
                <a:gd name="T19" fmla="*/ 257 h 1792"/>
                <a:gd name="T20" fmla="*/ 906 w 1767"/>
                <a:gd name="T21" fmla="*/ 231 h 1792"/>
                <a:gd name="T22" fmla="*/ 872 w 1767"/>
                <a:gd name="T23" fmla="*/ 217 h 1792"/>
                <a:gd name="T24" fmla="*/ 605 w 1767"/>
                <a:gd name="T25" fmla="*/ 363 h 1792"/>
                <a:gd name="T26" fmla="*/ 363 w 1767"/>
                <a:gd name="T27" fmla="*/ 525 h 1792"/>
                <a:gd name="T28" fmla="*/ 277 w 1767"/>
                <a:gd name="T29" fmla="*/ 540 h 1792"/>
                <a:gd name="T30" fmla="*/ 252 w 1767"/>
                <a:gd name="T31" fmla="*/ 591 h 1792"/>
                <a:gd name="T32" fmla="*/ 252 w 1767"/>
                <a:gd name="T33" fmla="*/ 621 h 1792"/>
                <a:gd name="T34" fmla="*/ 287 w 1767"/>
                <a:gd name="T35" fmla="*/ 656 h 1792"/>
                <a:gd name="T36" fmla="*/ 366 w 1767"/>
                <a:gd name="T37" fmla="*/ 621 h 1792"/>
                <a:gd name="T38" fmla="*/ 385 w 1767"/>
                <a:gd name="T39" fmla="*/ 688 h 1792"/>
                <a:gd name="T40" fmla="*/ 428 w 1767"/>
                <a:gd name="T41" fmla="*/ 604 h 1792"/>
                <a:gd name="T42" fmla="*/ 484 w 1767"/>
                <a:gd name="T43" fmla="*/ 578 h 1792"/>
                <a:gd name="T44" fmla="*/ 514 w 1767"/>
                <a:gd name="T45" fmla="*/ 535 h 1792"/>
                <a:gd name="T46" fmla="*/ 660 w 1767"/>
                <a:gd name="T47" fmla="*/ 449 h 1792"/>
                <a:gd name="T48" fmla="*/ 579 w 1767"/>
                <a:gd name="T49" fmla="*/ 712 h 1792"/>
                <a:gd name="T50" fmla="*/ 549 w 1767"/>
                <a:gd name="T51" fmla="*/ 774 h 1792"/>
                <a:gd name="T52" fmla="*/ 446 w 1767"/>
                <a:gd name="T53" fmla="*/ 887 h 1792"/>
                <a:gd name="T54" fmla="*/ 360 w 1767"/>
                <a:gd name="T55" fmla="*/ 891 h 1792"/>
                <a:gd name="T56" fmla="*/ 253 w 1767"/>
                <a:gd name="T57" fmla="*/ 968 h 1792"/>
                <a:gd name="T58" fmla="*/ 113 w 1767"/>
                <a:gd name="T59" fmla="*/ 983 h 1792"/>
                <a:gd name="T60" fmla="*/ 44 w 1767"/>
                <a:gd name="T61" fmla="*/ 1087 h 1792"/>
                <a:gd name="T62" fmla="*/ 38 w 1767"/>
                <a:gd name="T63" fmla="*/ 1195 h 1792"/>
                <a:gd name="T64" fmla="*/ 201 w 1767"/>
                <a:gd name="T65" fmla="*/ 1085 h 1792"/>
                <a:gd name="T66" fmla="*/ 322 w 1767"/>
                <a:gd name="T67" fmla="*/ 1111 h 1792"/>
                <a:gd name="T68" fmla="*/ 553 w 1767"/>
                <a:gd name="T69" fmla="*/ 1199 h 1792"/>
                <a:gd name="T70" fmla="*/ 620 w 1767"/>
                <a:gd name="T71" fmla="*/ 1272 h 1792"/>
                <a:gd name="T72" fmla="*/ 843 w 1767"/>
                <a:gd name="T73" fmla="*/ 1307 h 1792"/>
                <a:gd name="T74" fmla="*/ 844 w 1767"/>
                <a:gd name="T75" fmla="*/ 1706 h 1792"/>
                <a:gd name="T76" fmla="*/ 821 w 1767"/>
                <a:gd name="T77" fmla="*/ 1782 h 1792"/>
                <a:gd name="T78" fmla="*/ 995 w 1767"/>
                <a:gd name="T79" fmla="*/ 1783 h 1792"/>
                <a:gd name="T80" fmla="*/ 1072 w 1767"/>
                <a:gd name="T81" fmla="*/ 1744 h 1792"/>
                <a:gd name="T82" fmla="*/ 927 w 1767"/>
                <a:gd name="T83" fmla="*/ 1686 h 1792"/>
                <a:gd name="T84" fmla="*/ 1043 w 1767"/>
                <a:gd name="T85" fmla="*/ 1252 h 1792"/>
                <a:gd name="T86" fmla="*/ 942 w 1767"/>
                <a:gd name="T87" fmla="*/ 904 h 1792"/>
                <a:gd name="T88" fmla="*/ 1088 w 1767"/>
                <a:gd name="T89" fmla="*/ 661 h 1792"/>
                <a:gd name="T90" fmla="*/ 1254 w 1767"/>
                <a:gd name="T91" fmla="*/ 500 h 1792"/>
                <a:gd name="T92" fmla="*/ 1597 w 1767"/>
                <a:gd name="T93" fmla="*/ 480 h 1792"/>
                <a:gd name="T94" fmla="*/ 1719 w 1767"/>
                <a:gd name="T95" fmla="*/ 324 h 1792"/>
                <a:gd name="T96" fmla="*/ 1766 w 1767"/>
                <a:gd name="T97" fmla="*/ 213 h 1792"/>
                <a:gd name="T98" fmla="*/ 1733 w 1767"/>
                <a:gd name="T99" fmla="*/ 207 h 1792"/>
                <a:gd name="T100" fmla="*/ 1700 w 1767"/>
                <a:gd name="T101" fmla="*/ 201 h 1792"/>
                <a:gd name="T102" fmla="*/ 1647 w 1767"/>
                <a:gd name="T103" fmla="*/ 235 h 1792"/>
                <a:gd name="T104" fmla="*/ 1627 w 1767"/>
                <a:gd name="T105" fmla="*/ 280 h 1792"/>
                <a:gd name="T106" fmla="*/ 1537 w 1767"/>
                <a:gd name="T107" fmla="*/ 353 h 1792"/>
                <a:gd name="T108" fmla="*/ 1426 w 1767"/>
                <a:gd name="T109" fmla="*/ 404 h 1792"/>
                <a:gd name="T110" fmla="*/ 1328 w 1767"/>
                <a:gd name="T111" fmla="*/ 341 h 1792"/>
                <a:gd name="T112" fmla="*/ 1249 w 1767"/>
                <a:gd name="T113" fmla="*/ 363 h 1792"/>
                <a:gd name="T114" fmla="*/ 1280 w 1767"/>
                <a:gd name="T115" fmla="*/ 252 h 1792"/>
                <a:gd name="T116" fmla="*/ 1314 w 1767"/>
                <a:gd name="T117" fmla="*/ 193 h 1792"/>
                <a:gd name="T118" fmla="*/ 1320 w 1767"/>
                <a:gd name="T119" fmla="*/ 131 h 1792"/>
                <a:gd name="T120" fmla="*/ 1249 w 1767"/>
                <a:gd name="T121" fmla="*/ 57 h 1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7" h="1792">
                  <a:moveTo>
                    <a:pt x="1229" y="61"/>
                  </a:moveTo>
                  <a:lnTo>
                    <a:pt x="1229" y="61"/>
                  </a:lnTo>
                  <a:lnTo>
                    <a:pt x="1236" y="58"/>
                  </a:lnTo>
                  <a:lnTo>
                    <a:pt x="1236" y="58"/>
                  </a:lnTo>
                  <a:lnTo>
                    <a:pt x="1227" y="54"/>
                  </a:lnTo>
                  <a:lnTo>
                    <a:pt x="1204" y="45"/>
                  </a:lnTo>
                  <a:lnTo>
                    <a:pt x="1204" y="45"/>
                  </a:lnTo>
                  <a:lnTo>
                    <a:pt x="1169" y="33"/>
                  </a:lnTo>
                  <a:lnTo>
                    <a:pt x="1156" y="28"/>
                  </a:lnTo>
                  <a:lnTo>
                    <a:pt x="1144" y="24"/>
                  </a:lnTo>
                  <a:lnTo>
                    <a:pt x="1132" y="21"/>
                  </a:lnTo>
                  <a:lnTo>
                    <a:pt x="1122" y="23"/>
                  </a:lnTo>
                  <a:lnTo>
                    <a:pt x="1113" y="25"/>
                  </a:lnTo>
                  <a:lnTo>
                    <a:pt x="1103" y="30"/>
                  </a:lnTo>
                  <a:lnTo>
                    <a:pt x="1103" y="30"/>
                  </a:lnTo>
                  <a:lnTo>
                    <a:pt x="1087" y="40"/>
                  </a:lnTo>
                  <a:lnTo>
                    <a:pt x="1082" y="43"/>
                  </a:lnTo>
                  <a:lnTo>
                    <a:pt x="1078" y="44"/>
                  </a:lnTo>
                  <a:lnTo>
                    <a:pt x="1074" y="44"/>
                  </a:lnTo>
                  <a:lnTo>
                    <a:pt x="1073" y="43"/>
                  </a:lnTo>
                  <a:lnTo>
                    <a:pt x="1073" y="42"/>
                  </a:lnTo>
                  <a:lnTo>
                    <a:pt x="1073" y="40"/>
                  </a:lnTo>
                  <a:lnTo>
                    <a:pt x="1073" y="40"/>
                  </a:lnTo>
                  <a:lnTo>
                    <a:pt x="1073" y="37"/>
                  </a:lnTo>
                  <a:lnTo>
                    <a:pt x="1071" y="30"/>
                  </a:lnTo>
                  <a:lnTo>
                    <a:pt x="1068" y="26"/>
                  </a:lnTo>
                  <a:lnTo>
                    <a:pt x="1066" y="25"/>
                  </a:lnTo>
                  <a:lnTo>
                    <a:pt x="1063" y="25"/>
                  </a:lnTo>
                  <a:lnTo>
                    <a:pt x="1063" y="25"/>
                  </a:lnTo>
                  <a:lnTo>
                    <a:pt x="1053" y="28"/>
                  </a:lnTo>
                  <a:lnTo>
                    <a:pt x="1048" y="30"/>
                  </a:lnTo>
                  <a:lnTo>
                    <a:pt x="1048" y="30"/>
                  </a:lnTo>
                  <a:lnTo>
                    <a:pt x="1045" y="28"/>
                  </a:lnTo>
                  <a:lnTo>
                    <a:pt x="1039" y="20"/>
                  </a:lnTo>
                  <a:lnTo>
                    <a:pt x="1033" y="16"/>
                  </a:lnTo>
                  <a:lnTo>
                    <a:pt x="1026" y="11"/>
                  </a:lnTo>
                  <a:lnTo>
                    <a:pt x="1018" y="8"/>
                  </a:lnTo>
                  <a:lnTo>
                    <a:pt x="1008" y="5"/>
                  </a:lnTo>
                  <a:lnTo>
                    <a:pt x="1008" y="5"/>
                  </a:lnTo>
                  <a:lnTo>
                    <a:pt x="996" y="2"/>
                  </a:lnTo>
                  <a:lnTo>
                    <a:pt x="984" y="1"/>
                  </a:lnTo>
                  <a:lnTo>
                    <a:pt x="971" y="0"/>
                  </a:lnTo>
                  <a:lnTo>
                    <a:pt x="960" y="0"/>
                  </a:lnTo>
                  <a:lnTo>
                    <a:pt x="947" y="2"/>
                  </a:lnTo>
                  <a:lnTo>
                    <a:pt x="937" y="5"/>
                  </a:lnTo>
                  <a:lnTo>
                    <a:pt x="928" y="9"/>
                  </a:lnTo>
                  <a:lnTo>
                    <a:pt x="924" y="11"/>
                  </a:lnTo>
                  <a:lnTo>
                    <a:pt x="922" y="15"/>
                  </a:lnTo>
                  <a:lnTo>
                    <a:pt x="922" y="15"/>
                  </a:lnTo>
                  <a:lnTo>
                    <a:pt x="913" y="29"/>
                  </a:lnTo>
                  <a:lnTo>
                    <a:pt x="903" y="40"/>
                  </a:lnTo>
                  <a:lnTo>
                    <a:pt x="898" y="47"/>
                  </a:lnTo>
                  <a:lnTo>
                    <a:pt x="893" y="50"/>
                  </a:lnTo>
                  <a:lnTo>
                    <a:pt x="885" y="53"/>
                  </a:lnTo>
                  <a:lnTo>
                    <a:pt x="877" y="55"/>
                  </a:lnTo>
                  <a:lnTo>
                    <a:pt x="877" y="55"/>
                  </a:lnTo>
                  <a:lnTo>
                    <a:pt x="836" y="61"/>
                  </a:lnTo>
                  <a:lnTo>
                    <a:pt x="861" y="76"/>
                  </a:lnTo>
                  <a:lnTo>
                    <a:pt x="861" y="76"/>
                  </a:lnTo>
                  <a:lnTo>
                    <a:pt x="841" y="85"/>
                  </a:lnTo>
                  <a:lnTo>
                    <a:pt x="829" y="91"/>
                  </a:lnTo>
                  <a:lnTo>
                    <a:pt x="821" y="96"/>
                  </a:lnTo>
                  <a:lnTo>
                    <a:pt x="821" y="96"/>
                  </a:lnTo>
                  <a:lnTo>
                    <a:pt x="821" y="97"/>
                  </a:lnTo>
                  <a:lnTo>
                    <a:pt x="825" y="98"/>
                  </a:lnTo>
                  <a:lnTo>
                    <a:pt x="834" y="100"/>
                  </a:lnTo>
                  <a:lnTo>
                    <a:pt x="846" y="101"/>
                  </a:lnTo>
                  <a:lnTo>
                    <a:pt x="846" y="116"/>
                  </a:lnTo>
                  <a:lnTo>
                    <a:pt x="846" y="116"/>
                  </a:lnTo>
                  <a:lnTo>
                    <a:pt x="851" y="119"/>
                  </a:lnTo>
                  <a:lnTo>
                    <a:pt x="859" y="120"/>
                  </a:lnTo>
                  <a:lnTo>
                    <a:pt x="872" y="121"/>
                  </a:lnTo>
                  <a:lnTo>
                    <a:pt x="872" y="121"/>
                  </a:lnTo>
                  <a:lnTo>
                    <a:pt x="879" y="122"/>
                  </a:lnTo>
                  <a:lnTo>
                    <a:pt x="887" y="124"/>
                  </a:lnTo>
                  <a:lnTo>
                    <a:pt x="902" y="129"/>
                  </a:lnTo>
                  <a:lnTo>
                    <a:pt x="917" y="136"/>
                  </a:lnTo>
                  <a:lnTo>
                    <a:pt x="917" y="136"/>
                  </a:lnTo>
                  <a:lnTo>
                    <a:pt x="913" y="138"/>
                  </a:lnTo>
                  <a:lnTo>
                    <a:pt x="911" y="138"/>
                  </a:lnTo>
                  <a:lnTo>
                    <a:pt x="909" y="139"/>
                  </a:lnTo>
                  <a:lnTo>
                    <a:pt x="909" y="140"/>
                  </a:lnTo>
                  <a:lnTo>
                    <a:pt x="914" y="143"/>
                  </a:lnTo>
                  <a:lnTo>
                    <a:pt x="926" y="144"/>
                  </a:lnTo>
                  <a:lnTo>
                    <a:pt x="942" y="146"/>
                  </a:lnTo>
                  <a:lnTo>
                    <a:pt x="942" y="146"/>
                  </a:lnTo>
                  <a:lnTo>
                    <a:pt x="952" y="146"/>
                  </a:lnTo>
                  <a:lnTo>
                    <a:pt x="962" y="146"/>
                  </a:lnTo>
                  <a:lnTo>
                    <a:pt x="972" y="144"/>
                  </a:lnTo>
                  <a:lnTo>
                    <a:pt x="981" y="141"/>
                  </a:lnTo>
                  <a:lnTo>
                    <a:pt x="997" y="134"/>
                  </a:lnTo>
                  <a:lnTo>
                    <a:pt x="1013" y="125"/>
                  </a:lnTo>
                  <a:lnTo>
                    <a:pt x="1034" y="111"/>
                  </a:lnTo>
                  <a:lnTo>
                    <a:pt x="1040" y="109"/>
                  </a:lnTo>
                  <a:lnTo>
                    <a:pt x="1042" y="109"/>
                  </a:lnTo>
                  <a:lnTo>
                    <a:pt x="1043" y="111"/>
                  </a:lnTo>
                  <a:lnTo>
                    <a:pt x="1043" y="111"/>
                  </a:lnTo>
                  <a:lnTo>
                    <a:pt x="1044" y="120"/>
                  </a:lnTo>
                  <a:lnTo>
                    <a:pt x="1047" y="125"/>
                  </a:lnTo>
                  <a:lnTo>
                    <a:pt x="1047" y="127"/>
                  </a:lnTo>
                  <a:lnTo>
                    <a:pt x="1047" y="130"/>
                  </a:lnTo>
                  <a:lnTo>
                    <a:pt x="1043" y="136"/>
                  </a:lnTo>
                  <a:lnTo>
                    <a:pt x="1043" y="136"/>
                  </a:lnTo>
                  <a:lnTo>
                    <a:pt x="1034" y="146"/>
                  </a:lnTo>
                  <a:lnTo>
                    <a:pt x="1033" y="151"/>
                  </a:lnTo>
                  <a:lnTo>
                    <a:pt x="1033" y="162"/>
                  </a:lnTo>
                  <a:lnTo>
                    <a:pt x="1033" y="162"/>
                  </a:lnTo>
                  <a:lnTo>
                    <a:pt x="1034" y="168"/>
                  </a:lnTo>
                  <a:lnTo>
                    <a:pt x="1035" y="174"/>
                  </a:lnTo>
                  <a:lnTo>
                    <a:pt x="1040" y="187"/>
                  </a:lnTo>
                  <a:lnTo>
                    <a:pt x="1045" y="196"/>
                  </a:lnTo>
                  <a:lnTo>
                    <a:pt x="1047" y="199"/>
                  </a:lnTo>
                  <a:lnTo>
                    <a:pt x="1048" y="202"/>
                  </a:lnTo>
                  <a:lnTo>
                    <a:pt x="1048" y="202"/>
                  </a:lnTo>
                  <a:lnTo>
                    <a:pt x="1049" y="208"/>
                  </a:lnTo>
                  <a:lnTo>
                    <a:pt x="1050" y="217"/>
                  </a:lnTo>
                  <a:lnTo>
                    <a:pt x="1053" y="227"/>
                  </a:lnTo>
                  <a:lnTo>
                    <a:pt x="1053" y="227"/>
                  </a:lnTo>
                  <a:lnTo>
                    <a:pt x="1053" y="227"/>
                  </a:lnTo>
                  <a:lnTo>
                    <a:pt x="1054" y="230"/>
                  </a:lnTo>
                  <a:lnTo>
                    <a:pt x="1054" y="235"/>
                  </a:lnTo>
                  <a:lnTo>
                    <a:pt x="1053" y="242"/>
                  </a:lnTo>
                  <a:lnTo>
                    <a:pt x="1053" y="242"/>
                  </a:lnTo>
                  <a:lnTo>
                    <a:pt x="1053" y="246"/>
                  </a:lnTo>
                  <a:lnTo>
                    <a:pt x="1053" y="250"/>
                  </a:lnTo>
                  <a:lnTo>
                    <a:pt x="1054" y="254"/>
                  </a:lnTo>
                  <a:lnTo>
                    <a:pt x="1055" y="255"/>
                  </a:lnTo>
                  <a:lnTo>
                    <a:pt x="1054" y="255"/>
                  </a:lnTo>
                  <a:lnTo>
                    <a:pt x="1048" y="257"/>
                  </a:lnTo>
                  <a:lnTo>
                    <a:pt x="1048" y="257"/>
                  </a:lnTo>
                  <a:lnTo>
                    <a:pt x="1034" y="260"/>
                  </a:lnTo>
                  <a:lnTo>
                    <a:pt x="1015" y="262"/>
                  </a:lnTo>
                  <a:lnTo>
                    <a:pt x="972" y="268"/>
                  </a:lnTo>
                  <a:lnTo>
                    <a:pt x="972" y="268"/>
                  </a:lnTo>
                  <a:lnTo>
                    <a:pt x="962" y="269"/>
                  </a:lnTo>
                  <a:lnTo>
                    <a:pt x="952" y="269"/>
                  </a:lnTo>
                  <a:lnTo>
                    <a:pt x="936" y="266"/>
                  </a:lnTo>
                  <a:lnTo>
                    <a:pt x="926" y="264"/>
                  </a:lnTo>
                  <a:lnTo>
                    <a:pt x="922" y="262"/>
                  </a:lnTo>
                  <a:lnTo>
                    <a:pt x="922" y="262"/>
                  </a:lnTo>
                  <a:lnTo>
                    <a:pt x="918" y="255"/>
                  </a:lnTo>
                  <a:lnTo>
                    <a:pt x="911" y="240"/>
                  </a:lnTo>
                  <a:lnTo>
                    <a:pt x="906" y="231"/>
                  </a:lnTo>
                  <a:lnTo>
                    <a:pt x="901" y="225"/>
                  </a:lnTo>
                  <a:lnTo>
                    <a:pt x="895" y="220"/>
                  </a:lnTo>
                  <a:lnTo>
                    <a:pt x="894" y="217"/>
                  </a:lnTo>
                  <a:lnTo>
                    <a:pt x="892" y="217"/>
                  </a:lnTo>
                  <a:lnTo>
                    <a:pt x="892" y="217"/>
                  </a:lnTo>
                  <a:lnTo>
                    <a:pt x="888" y="216"/>
                  </a:lnTo>
                  <a:lnTo>
                    <a:pt x="885" y="213"/>
                  </a:lnTo>
                  <a:lnTo>
                    <a:pt x="880" y="208"/>
                  </a:lnTo>
                  <a:lnTo>
                    <a:pt x="878" y="207"/>
                  </a:lnTo>
                  <a:lnTo>
                    <a:pt x="877" y="207"/>
                  </a:lnTo>
                  <a:lnTo>
                    <a:pt x="874" y="211"/>
                  </a:lnTo>
                  <a:lnTo>
                    <a:pt x="872" y="217"/>
                  </a:lnTo>
                  <a:lnTo>
                    <a:pt x="872" y="217"/>
                  </a:lnTo>
                  <a:lnTo>
                    <a:pt x="866" y="233"/>
                  </a:lnTo>
                  <a:lnTo>
                    <a:pt x="861" y="246"/>
                  </a:lnTo>
                  <a:lnTo>
                    <a:pt x="856" y="257"/>
                  </a:lnTo>
                  <a:lnTo>
                    <a:pt x="856" y="257"/>
                  </a:lnTo>
                  <a:lnTo>
                    <a:pt x="809" y="275"/>
                  </a:lnTo>
                  <a:lnTo>
                    <a:pt x="764" y="293"/>
                  </a:lnTo>
                  <a:lnTo>
                    <a:pt x="742" y="303"/>
                  </a:lnTo>
                  <a:lnTo>
                    <a:pt x="720" y="313"/>
                  </a:lnTo>
                  <a:lnTo>
                    <a:pt x="720" y="313"/>
                  </a:lnTo>
                  <a:lnTo>
                    <a:pt x="685" y="329"/>
                  </a:lnTo>
                  <a:lnTo>
                    <a:pt x="657" y="342"/>
                  </a:lnTo>
                  <a:lnTo>
                    <a:pt x="605" y="363"/>
                  </a:lnTo>
                  <a:lnTo>
                    <a:pt x="605" y="363"/>
                  </a:lnTo>
                  <a:lnTo>
                    <a:pt x="586" y="372"/>
                  </a:lnTo>
                  <a:lnTo>
                    <a:pt x="562" y="387"/>
                  </a:lnTo>
                  <a:lnTo>
                    <a:pt x="534" y="405"/>
                  </a:lnTo>
                  <a:lnTo>
                    <a:pt x="506" y="423"/>
                  </a:lnTo>
                  <a:lnTo>
                    <a:pt x="458" y="457"/>
                  </a:lnTo>
                  <a:lnTo>
                    <a:pt x="445" y="469"/>
                  </a:lnTo>
                  <a:lnTo>
                    <a:pt x="438" y="474"/>
                  </a:lnTo>
                  <a:lnTo>
                    <a:pt x="438" y="474"/>
                  </a:lnTo>
                  <a:lnTo>
                    <a:pt x="433" y="481"/>
                  </a:lnTo>
                  <a:lnTo>
                    <a:pt x="426" y="491"/>
                  </a:lnTo>
                  <a:lnTo>
                    <a:pt x="413" y="505"/>
                  </a:lnTo>
                  <a:lnTo>
                    <a:pt x="413" y="505"/>
                  </a:lnTo>
                  <a:lnTo>
                    <a:pt x="363" y="525"/>
                  </a:lnTo>
                  <a:lnTo>
                    <a:pt x="363" y="525"/>
                  </a:lnTo>
                  <a:lnTo>
                    <a:pt x="350" y="530"/>
                  </a:lnTo>
                  <a:lnTo>
                    <a:pt x="340" y="534"/>
                  </a:lnTo>
                  <a:lnTo>
                    <a:pt x="332" y="535"/>
                  </a:lnTo>
                  <a:lnTo>
                    <a:pt x="332" y="535"/>
                  </a:lnTo>
                  <a:lnTo>
                    <a:pt x="324" y="535"/>
                  </a:lnTo>
                  <a:lnTo>
                    <a:pt x="303" y="534"/>
                  </a:lnTo>
                  <a:lnTo>
                    <a:pt x="293" y="535"/>
                  </a:lnTo>
                  <a:lnTo>
                    <a:pt x="285" y="536"/>
                  </a:lnTo>
                  <a:lnTo>
                    <a:pt x="278" y="538"/>
                  </a:lnTo>
                  <a:lnTo>
                    <a:pt x="277" y="539"/>
                  </a:lnTo>
                  <a:lnTo>
                    <a:pt x="277" y="540"/>
                  </a:lnTo>
                  <a:lnTo>
                    <a:pt x="277" y="540"/>
                  </a:lnTo>
                  <a:lnTo>
                    <a:pt x="280" y="543"/>
                  </a:lnTo>
                  <a:lnTo>
                    <a:pt x="286" y="546"/>
                  </a:lnTo>
                  <a:lnTo>
                    <a:pt x="301" y="551"/>
                  </a:lnTo>
                  <a:lnTo>
                    <a:pt x="322" y="555"/>
                  </a:lnTo>
                  <a:lnTo>
                    <a:pt x="322" y="555"/>
                  </a:lnTo>
                  <a:lnTo>
                    <a:pt x="310" y="560"/>
                  </a:lnTo>
                  <a:lnTo>
                    <a:pt x="283" y="570"/>
                  </a:lnTo>
                  <a:lnTo>
                    <a:pt x="271" y="577"/>
                  </a:lnTo>
                  <a:lnTo>
                    <a:pt x="259" y="582"/>
                  </a:lnTo>
                  <a:lnTo>
                    <a:pt x="252" y="587"/>
                  </a:lnTo>
                  <a:lnTo>
                    <a:pt x="252" y="589"/>
                  </a:lnTo>
                  <a:lnTo>
                    <a:pt x="252" y="591"/>
                  </a:lnTo>
                  <a:lnTo>
                    <a:pt x="252" y="591"/>
                  </a:lnTo>
                  <a:lnTo>
                    <a:pt x="257" y="592"/>
                  </a:lnTo>
                  <a:lnTo>
                    <a:pt x="267" y="593"/>
                  </a:lnTo>
                  <a:lnTo>
                    <a:pt x="291" y="591"/>
                  </a:lnTo>
                  <a:lnTo>
                    <a:pt x="322" y="586"/>
                  </a:lnTo>
                  <a:lnTo>
                    <a:pt x="322" y="586"/>
                  </a:lnTo>
                  <a:lnTo>
                    <a:pt x="311" y="589"/>
                  </a:lnTo>
                  <a:lnTo>
                    <a:pt x="286" y="599"/>
                  </a:lnTo>
                  <a:lnTo>
                    <a:pt x="272" y="606"/>
                  </a:lnTo>
                  <a:lnTo>
                    <a:pt x="261" y="611"/>
                  </a:lnTo>
                  <a:lnTo>
                    <a:pt x="253" y="616"/>
                  </a:lnTo>
                  <a:lnTo>
                    <a:pt x="252" y="618"/>
                  </a:lnTo>
                  <a:lnTo>
                    <a:pt x="252" y="621"/>
                  </a:lnTo>
                  <a:lnTo>
                    <a:pt x="252" y="621"/>
                  </a:lnTo>
                  <a:lnTo>
                    <a:pt x="253" y="622"/>
                  </a:lnTo>
                  <a:lnTo>
                    <a:pt x="257" y="623"/>
                  </a:lnTo>
                  <a:lnTo>
                    <a:pt x="266" y="623"/>
                  </a:lnTo>
                  <a:lnTo>
                    <a:pt x="278" y="622"/>
                  </a:lnTo>
                  <a:lnTo>
                    <a:pt x="292" y="620"/>
                  </a:lnTo>
                  <a:lnTo>
                    <a:pt x="316" y="613"/>
                  </a:lnTo>
                  <a:lnTo>
                    <a:pt x="327" y="611"/>
                  </a:lnTo>
                  <a:lnTo>
                    <a:pt x="327" y="611"/>
                  </a:lnTo>
                  <a:lnTo>
                    <a:pt x="320" y="617"/>
                  </a:lnTo>
                  <a:lnTo>
                    <a:pt x="305" y="632"/>
                  </a:lnTo>
                  <a:lnTo>
                    <a:pt x="297" y="641"/>
                  </a:lnTo>
                  <a:lnTo>
                    <a:pt x="291" y="650"/>
                  </a:lnTo>
                  <a:lnTo>
                    <a:pt x="287" y="656"/>
                  </a:lnTo>
                  <a:lnTo>
                    <a:pt x="286" y="659"/>
                  </a:lnTo>
                  <a:lnTo>
                    <a:pt x="287" y="661"/>
                  </a:lnTo>
                  <a:lnTo>
                    <a:pt x="287" y="661"/>
                  </a:lnTo>
                  <a:lnTo>
                    <a:pt x="290" y="663"/>
                  </a:lnTo>
                  <a:lnTo>
                    <a:pt x="292" y="663"/>
                  </a:lnTo>
                  <a:lnTo>
                    <a:pt x="302" y="659"/>
                  </a:lnTo>
                  <a:lnTo>
                    <a:pt x="314" y="652"/>
                  </a:lnTo>
                  <a:lnTo>
                    <a:pt x="327" y="645"/>
                  </a:lnTo>
                  <a:lnTo>
                    <a:pt x="351" y="628"/>
                  </a:lnTo>
                  <a:lnTo>
                    <a:pt x="363" y="621"/>
                  </a:lnTo>
                  <a:lnTo>
                    <a:pt x="363" y="621"/>
                  </a:lnTo>
                  <a:lnTo>
                    <a:pt x="364" y="620"/>
                  </a:lnTo>
                  <a:lnTo>
                    <a:pt x="366" y="621"/>
                  </a:lnTo>
                  <a:lnTo>
                    <a:pt x="368" y="622"/>
                  </a:lnTo>
                  <a:lnTo>
                    <a:pt x="369" y="625"/>
                  </a:lnTo>
                  <a:lnTo>
                    <a:pt x="369" y="630"/>
                  </a:lnTo>
                  <a:lnTo>
                    <a:pt x="368" y="636"/>
                  </a:lnTo>
                  <a:lnTo>
                    <a:pt x="368" y="636"/>
                  </a:lnTo>
                  <a:lnTo>
                    <a:pt x="368" y="645"/>
                  </a:lnTo>
                  <a:lnTo>
                    <a:pt x="368" y="654"/>
                  </a:lnTo>
                  <a:lnTo>
                    <a:pt x="370" y="664"/>
                  </a:lnTo>
                  <a:lnTo>
                    <a:pt x="373" y="671"/>
                  </a:lnTo>
                  <a:lnTo>
                    <a:pt x="377" y="679"/>
                  </a:lnTo>
                  <a:lnTo>
                    <a:pt x="380" y="684"/>
                  </a:lnTo>
                  <a:lnTo>
                    <a:pt x="384" y="688"/>
                  </a:lnTo>
                  <a:lnTo>
                    <a:pt x="385" y="688"/>
                  </a:lnTo>
                  <a:lnTo>
                    <a:pt x="388" y="687"/>
                  </a:lnTo>
                  <a:lnTo>
                    <a:pt x="388" y="687"/>
                  </a:lnTo>
                  <a:lnTo>
                    <a:pt x="392" y="683"/>
                  </a:lnTo>
                  <a:lnTo>
                    <a:pt x="393" y="679"/>
                  </a:lnTo>
                  <a:lnTo>
                    <a:pt x="397" y="668"/>
                  </a:lnTo>
                  <a:lnTo>
                    <a:pt x="398" y="646"/>
                  </a:lnTo>
                  <a:lnTo>
                    <a:pt x="398" y="646"/>
                  </a:lnTo>
                  <a:lnTo>
                    <a:pt x="399" y="641"/>
                  </a:lnTo>
                  <a:lnTo>
                    <a:pt x="402" y="636"/>
                  </a:lnTo>
                  <a:lnTo>
                    <a:pt x="413" y="621"/>
                  </a:lnTo>
                  <a:lnTo>
                    <a:pt x="413" y="621"/>
                  </a:lnTo>
                  <a:lnTo>
                    <a:pt x="421" y="612"/>
                  </a:lnTo>
                  <a:lnTo>
                    <a:pt x="428" y="604"/>
                  </a:lnTo>
                  <a:lnTo>
                    <a:pt x="433" y="597"/>
                  </a:lnTo>
                  <a:lnTo>
                    <a:pt x="438" y="586"/>
                  </a:lnTo>
                  <a:lnTo>
                    <a:pt x="438" y="586"/>
                  </a:lnTo>
                  <a:lnTo>
                    <a:pt x="442" y="573"/>
                  </a:lnTo>
                  <a:lnTo>
                    <a:pt x="443" y="565"/>
                  </a:lnTo>
                  <a:lnTo>
                    <a:pt x="443" y="560"/>
                  </a:lnTo>
                  <a:lnTo>
                    <a:pt x="443" y="560"/>
                  </a:lnTo>
                  <a:lnTo>
                    <a:pt x="456" y="570"/>
                  </a:lnTo>
                  <a:lnTo>
                    <a:pt x="466" y="577"/>
                  </a:lnTo>
                  <a:lnTo>
                    <a:pt x="470" y="579"/>
                  </a:lnTo>
                  <a:lnTo>
                    <a:pt x="474" y="581"/>
                  </a:lnTo>
                  <a:lnTo>
                    <a:pt x="474" y="581"/>
                  </a:lnTo>
                  <a:lnTo>
                    <a:pt x="484" y="578"/>
                  </a:lnTo>
                  <a:lnTo>
                    <a:pt x="499" y="573"/>
                  </a:lnTo>
                  <a:lnTo>
                    <a:pt x="519" y="565"/>
                  </a:lnTo>
                  <a:lnTo>
                    <a:pt x="519" y="565"/>
                  </a:lnTo>
                  <a:lnTo>
                    <a:pt x="514" y="563"/>
                  </a:lnTo>
                  <a:lnTo>
                    <a:pt x="509" y="560"/>
                  </a:lnTo>
                  <a:lnTo>
                    <a:pt x="505" y="557"/>
                  </a:lnTo>
                  <a:lnTo>
                    <a:pt x="501" y="551"/>
                  </a:lnTo>
                  <a:lnTo>
                    <a:pt x="501" y="549"/>
                  </a:lnTo>
                  <a:lnTo>
                    <a:pt x="501" y="546"/>
                  </a:lnTo>
                  <a:lnTo>
                    <a:pt x="502" y="544"/>
                  </a:lnTo>
                  <a:lnTo>
                    <a:pt x="505" y="541"/>
                  </a:lnTo>
                  <a:lnTo>
                    <a:pt x="509" y="538"/>
                  </a:lnTo>
                  <a:lnTo>
                    <a:pt x="514" y="535"/>
                  </a:lnTo>
                  <a:lnTo>
                    <a:pt x="514" y="535"/>
                  </a:lnTo>
                  <a:lnTo>
                    <a:pt x="525" y="529"/>
                  </a:lnTo>
                  <a:lnTo>
                    <a:pt x="536" y="521"/>
                  </a:lnTo>
                  <a:lnTo>
                    <a:pt x="558" y="505"/>
                  </a:lnTo>
                  <a:lnTo>
                    <a:pt x="577" y="491"/>
                  </a:lnTo>
                  <a:lnTo>
                    <a:pt x="586" y="485"/>
                  </a:lnTo>
                  <a:lnTo>
                    <a:pt x="594" y="480"/>
                  </a:lnTo>
                  <a:lnTo>
                    <a:pt x="594" y="480"/>
                  </a:lnTo>
                  <a:lnTo>
                    <a:pt x="630" y="461"/>
                  </a:lnTo>
                  <a:lnTo>
                    <a:pt x="647" y="453"/>
                  </a:lnTo>
                  <a:lnTo>
                    <a:pt x="654" y="451"/>
                  </a:lnTo>
                  <a:lnTo>
                    <a:pt x="660" y="449"/>
                  </a:lnTo>
                  <a:lnTo>
                    <a:pt x="660" y="449"/>
                  </a:lnTo>
                  <a:lnTo>
                    <a:pt x="791" y="434"/>
                  </a:lnTo>
                  <a:lnTo>
                    <a:pt x="791" y="434"/>
                  </a:lnTo>
                  <a:lnTo>
                    <a:pt x="786" y="488"/>
                  </a:lnTo>
                  <a:lnTo>
                    <a:pt x="781" y="527"/>
                  </a:lnTo>
                  <a:lnTo>
                    <a:pt x="778" y="543"/>
                  </a:lnTo>
                  <a:lnTo>
                    <a:pt x="776" y="550"/>
                  </a:lnTo>
                  <a:lnTo>
                    <a:pt x="776" y="550"/>
                  </a:lnTo>
                  <a:lnTo>
                    <a:pt x="766" y="560"/>
                  </a:lnTo>
                  <a:lnTo>
                    <a:pt x="744" y="579"/>
                  </a:lnTo>
                  <a:lnTo>
                    <a:pt x="678" y="632"/>
                  </a:lnTo>
                  <a:lnTo>
                    <a:pt x="612" y="685"/>
                  </a:lnTo>
                  <a:lnTo>
                    <a:pt x="579" y="712"/>
                  </a:lnTo>
                  <a:lnTo>
                    <a:pt x="579" y="712"/>
                  </a:lnTo>
                  <a:lnTo>
                    <a:pt x="578" y="714"/>
                  </a:lnTo>
                  <a:lnTo>
                    <a:pt x="578" y="718"/>
                  </a:lnTo>
                  <a:lnTo>
                    <a:pt x="581" y="724"/>
                  </a:lnTo>
                  <a:lnTo>
                    <a:pt x="583" y="732"/>
                  </a:lnTo>
                  <a:lnTo>
                    <a:pt x="584" y="734"/>
                  </a:lnTo>
                  <a:lnTo>
                    <a:pt x="584" y="737"/>
                  </a:lnTo>
                  <a:lnTo>
                    <a:pt x="584" y="737"/>
                  </a:lnTo>
                  <a:lnTo>
                    <a:pt x="582" y="742"/>
                  </a:lnTo>
                  <a:lnTo>
                    <a:pt x="579" y="747"/>
                  </a:lnTo>
                  <a:lnTo>
                    <a:pt x="576" y="752"/>
                  </a:lnTo>
                  <a:lnTo>
                    <a:pt x="569" y="758"/>
                  </a:lnTo>
                  <a:lnTo>
                    <a:pt x="560" y="765"/>
                  </a:lnTo>
                  <a:lnTo>
                    <a:pt x="549" y="774"/>
                  </a:lnTo>
                  <a:lnTo>
                    <a:pt x="534" y="782"/>
                  </a:lnTo>
                  <a:lnTo>
                    <a:pt x="534" y="782"/>
                  </a:lnTo>
                  <a:lnTo>
                    <a:pt x="526" y="787"/>
                  </a:lnTo>
                  <a:lnTo>
                    <a:pt x="519" y="794"/>
                  </a:lnTo>
                  <a:lnTo>
                    <a:pt x="511" y="801"/>
                  </a:lnTo>
                  <a:lnTo>
                    <a:pt x="505" y="809"/>
                  </a:lnTo>
                  <a:lnTo>
                    <a:pt x="495" y="827"/>
                  </a:lnTo>
                  <a:lnTo>
                    <a:pt x="485" y="843"/>
                  </a:lnTo>
                  <a:lnTo>
                    <a:pt x="475" y="861"/>
                  </a:lnTo>
                  <a:lnTo>
                    <a:pt x="463" y="875"/>
                  </a:lnTo>
                  <a:lnTo>
                    <a:pt x="458" y="880"/>
                  </a:lnTo>
                  <a:lnTo>
                    <a:pt x="452" y="883"/>
                  </a:lnTo>
                  <a:lnTo>
                    <a:pt x="446" y="887"/>
                  </a:lnTo>
                  <a:lnTo>
                    <a:pt x="438" y="888"/>
                  </a:lnTo>
                  <a:lnTo>
                    <a:pt x="438" y="888"/>
                  </a:lnTo>
                  <a:lnTo>
                    <a:pt x="423" y="888"/>
                  </a:lnTo>
                  <a:lnTo>
                    <a:pt x="407" y="887"/>
                  </a:lnTo>
                  <a:lnTo>
                    <a:pt x="392" y="885"/>
                  </a:lnTo>
                  <a:lnTo>
                    <a:pt x="378" y="882"/>
                  </a:lnTo>
                  <a:lnTo>
                    <a:pt x="355" y="877"/>
                  </a:lnTo>
                  <a:lnTo>
                    <a:pt x="349" y="877"/>
                  </a:lnTo>
                  <a:lnTo>
                    <a:pt x="348" y="877"/>
                  </a:lnTo>
                  <a:lnTo>
                    <a:pt x="348" y="878"/>
                  </a:lnTo>
                  <a:lnTo>
                    <a:pt x="348" y="878"/>
                  </a:lnTo>
                  <a:lnTo>
                    <a:pt x="351" y="883"/>
                  </a:lnTo>
                  <a:lnTo>
                    <a:pt x="360" y="891"/>
                  </a:lnTo>
                  <a:lnTo>
                    <a:pt x="371" y="904"/>
                  </a:lnTo>
                  <a:lnTo>
                    <a:pt x="385" y="917"/>
                  </a:lnTo>
                  <a:lnTo>
                    <a:pt x="398" y="934"/>
                  </a:lnTo>
                  <a:lnTo>
                    <a:pt x="409" y="950"/>
                  </a:lnTo>
                  <a:lnTo>
                    <a:pt x="413" y="959"/>
                  </a:lnTo>
                  <a:lnTo>
                    <a:pt x="416" y="968"/>
                  </a:lnTo>
                  <a:lnTo>
                    <a:pt x="418" y="976"/>
                  </a:lnTo>
                  <a:lnTo>
                    <a:pt x="418" y="984"/>
                  </a:lnTo>
                  <a:lnTo>
                    <a:pt x="418" y="984"/>
                  </a:lnTo>
                  <a:lnTo>
                    <a:pt x="417" y="1006"/>
                  </a:lnTo>
                  <a:lnTo>
                    <a:pt x="417" y="1006"/>
                  </a:lnTo>
                  <a:lnTo>
                    <a:pt x="298" y="978"/>
                  </a:lnTo>
                  <a:lnTo>
                    <a:pt x="253" y="968"/>
                  </a:lnTo>
                  <a:lnTo>
                    <a:pt x="232" y="964"/>
                  </a:lnTo>
                  <a:lnTo>
                    <a:pt x="232" y="964"/>
                  </a:lnTo>
                  <a:lnTo>
                    <a:pt x="220" y="963"/>
                  </a:lnTo>
                  <a:lnTo>
                    <a:pt x="203" y="958"/>
                  </a:lnTo>
                  <a:lnTo>
                    <a:pt x="161" y="949"/>
                  </a:lnTo>
                  <a:lnTo>
                    <a:pt x="161" y="949"/>
                  </a:lnTo>
                  <a:lnTo>
                    <a:pt x="156" y="949"/>
                  </a:lnTo>
                  <a:lnTo>
                    <a:pt x="151" y="950"/>
                  </a:lnTo>
                  <a:lnTo>
                    <a:pt x="146" y="952"/>
                  </a:lnTo>
                  <a:lnTo>
                    <a:pt x="141" y="954"/>
                  </a:lnTo>
                  <a:lnTo>
                    <a:pt x="131" y="963"/>
                  </a:lnTo>
                  <a:lnTo>
                    <a:pt x="122" y="973"/>
                  </a:lnTo>
                  <a:lnTo>
                    <a:pt x="113" y="983"/>
                  </a:lnTo>
                  <a:lnTo>
                    <a:pt x="106" y="994"/>
                  </a:lnTo>
                  <a:lnTo>
                    <a:pt x="96" y="1010"/>
                  </a:lnTo>
                  <a:lnTo>
                    <a:pt x="96" y="1010"/>
                  </a:lnTo>
                  <a:lnTo>
                    <a:pt x="93" y="1015"/>
                  </a:lnTo>
                  <a:lnTo>
                    <a:pt x="92" y="1018"/>
                  </a:lnTo>
                  <a:lnTo>
                    <a:pt x="91" y="1029"/>
                  </a:lnTo>
                  <a:lnTo>
                    <a:pt x="87" y="1037"/>
                  </a:lnTo>
                  <a:lnTo>
                    <a:pt x="84" y="1041"/>
                  </a:lnTo>
                  <a:lnTo>
                    <a:pt x="81" y="1045"/>
                  </a:lnTo>
                  <a:lnTo>
                    <a:pt x="81" y="1045"/>
                  </a:lnTo>
                  <a:lnTo>
                    <a:pt x="73" y="1053"/>
                  </a:lnTo>
                  <a:lnTo>
                    <a:pt x="59" y="1068"/>
                  </a:lnTo>
                  <a:lnTo>
                    <a:pt x="44" y="1087"/>
                  </a:lnTo>
                  <a:lnTo>
                    <a:pt x="28" y="1109"/>
                  </a:lnTo>
                  <a:lnTo>
                    <a:pt x="14" y="1132"/>
                  </a:lnTo>
                  <a:lnTo>
                    <a:pt x="7" y="1142"/>
                  </a:lnTo>
                  <a:lnTo>
                    <a:pt x="4" y="1152"/>
                  </a:lnTo>
                  <a:lnTo>
                    <a:pt x="1" y="1162"/>
                  </a:lnTo>
                  <a:lnTo>
                    <a:pt x="0" y="1170"/>
                  </a:lnTo>
                  <a:lnTo>
                    <a:pt x="1" y="1176"/>
                  </a:lnTo>
                  <a:lnTo>
                    <a:pt x="2" y="1179"/>
                  </a:lnTo>
                  <a:lnTo>
                    <a:pt x="5" y="1181"/>
                  </a:lnTo>
                  <a:lnTo>
                    <a:pt x="5" y="1181"/>
                  </a:lnTo>
                  <a:lnTo>
                    <a:pt x="15" y="1188"/>
                  </a:lnTo>
                  <a:lnTo>
                    <a:pt x="26" y="1193"/>
                  </a:lnTo>
                  <a:lnTo>
                    <a:pt x="38" y="1195"/>
                  </a:lnTo>
                  <a:lnTo>
                    <a:pt x="49" y="1195"/>
                  </a:lnTo>
                  <a:lnTo>
                    <a:pt x="60" y="1194"/>
                  </a:lnTo>
                  <a:lnTo>
                    <a:pt x="72" y="1190"/>
                  </a:lnTo>
                  <a:lnTo>
                    <a:pt x="83" y="1185"/>
                  </a:lnTo>
                  <a:lnTo>
                    <a:pt x="96" y="1176"/>
                  </a:lnTo>
                  <a:lnTo>
                    <a:pt x="96" y="1176"/>
                  </a:lnTo>
                  <a:lnTo>
                    <a:pt x="109" y="1165"/>
                  </a:lnTo>
                  <a:lnTo>
                    <a:pt x="123" y="1152"/>
                  </a:lnTo>
                  <a:lnTo>
                    <a:pt x="155" y="1124"/>
                  </a:lnTo>
                  <a:lnTo>
                    <a:pt x="183" y="1099"/>
                  </a:lnTo>
                  <a:lnTo>
                    <a:pt x="193" y="1090"/>
                  </a:lnTo>
                  <a:lnTo>
                    <a:pt x="201" y="1085"/>
                  </a:lnTo>
                  <a:lnTo>
                    <a:pt x="201" y="1085"/>
                  </a:lnTo>
                  <a:lnTo>
                    <a:pt x="212" y="1082"/>
                  </a:lnTo>
                  <a:lnTo>
                    <a:pt x="218" y="1080"/>
                  </a:lnTo>
                  <a:lnTo>
                    <a:pt x="225" y="1082"/>
                  </a:lnTo>
                  <a:lnTo>
                    <a:pt x="237" y="1080"/>
                  </a:lnTo>
                  <a:lnTo>
                    <a:pt x="237" y="1080"/>
                  </a:lnTo>
                  <a:lnTo>
                    <a:pt x="246" y="1080"/>
                  </a:lnTo>
                  <a:lnTo>
                    <a:pt x="257" y="1082"/>
                  </a:lnTo>
                  <a:lnTo>
                    <a:pt x="268" y="1084"/>
                  </a:lnTo>
                  <a:lnTo>
                    <a:pt x="282" y="1088"/>
                  </a:lnTo>
                  <a:lnTo>
                    <a:pt x="293" y="1093"/>
                  </a:lnTo>
                  <a:lnTo>
                    <a:pt x="306" y="1098"/>
                  </a:lnTo>
                  <a:lnTo>
                    <a:pt x="315" y="1104"/>
                  </a:lnTo>
                  <a:lnTo>
                    <a:pt x="322" y="1111"/>
                  </a:lnTo>
                  <a:lnTo>
                    <a:pt x="322" y="1111"/>
                  </a:lnTo>
                  <a:lnTo>
                    <a:pt x="326" y="1114"/>
                  </a:lnTo>
                  <a:lnTo>
                    <a:pt x="332" y="1118"/>
                  </a:lnTo>
                  <a:lnTo>
                    <a:pt x="348" y="1128"/>
                  </a:lnTo>
                  <a:lnTo>
                    <a:pt x="369" y="1138"/>
                  </a:lnTo>
                  <a:lnTo>
                    <a:pt x="393" y="1150"/>
                  </a:lnTo>
                  <a:lnTo>
                    <a:pt x="439" y="1171"/>
                  </a:lnTo>
                  <a:lnTo>
                    <a:pt x="474" y="1186"/>
                  </a:lnTo>
                  <a:lnTo>
                    <a:pt x="474" y="1186"/>
                  </a:lnTo>
                  <a:lnTo>
                    <a:pt x="489" y="1191"/>
                  </a:lnTo>
                  <a:lnTo>
                    <a:pt x="509" y="1195"/>
                  </a:lnTo>
                  <a:lnTo>
                    <a:pt x="531" y="1198"/>
                  </a:lnTo>
                  <a:lnTo>
                    <a:pt x="553" y="1199"/>
                  </a:lnTo>
                  <a:lnTo>
                    <a:pt x="553" y="1199"/>
                  </a:lnTo>
                  <a:lnTo>
                    <a:pt x="555" y="1208"/>
                  </a:lnTo>
                  <a:lnTo>
                    <a:pt x="558" y="1215"/>
                  </a:lnTo>
                  <a:lnTo>
                    <a:pt x="563" y="1223"/>
                  </a:lnTo>
                  <a:lnTo>
                    <a:pt x="568" y="1230"/>
                  </a:lnTo>
                  <a:lnTo>
                    <a:pt x="573" y="1238"/>
                  </a:lnTo>
                  <a:lnTo>
                    <a:pt x="581" y="1244"/>
                  </a:lnTo>
                  <a:lnTo>
                    <a:pt x="589" y="1251"/>
                  </a:lnTo>
                  <a:lnTo>
                    <a:pt x="599" y="1257"/>
                  </a:lnTo>
                  <a:lnTo>
                    <a:pt x="599" y="1257"/>
                  </a:lnTo>
                  <a:lnTo>
                    <a:pt x="607" y="1262"/>
                  </a:lnTo>
                  <a:lnTo>
                    <a:pt x="613" y="1266"/>
                  </a:lnTo>
                  <a:lnTo>
                    <a:pt x="620" y="1272"/>
                  </a:lnTo>
                  <a:lnTo>
                    <a:pt x="623" y="1278"/>
                  </a:lnTo>
                  <a:lnTo>
                    <a:pt x="628" y="1282"/>
                  </a:lnTo>
                  <a:lnTo>
                    <a:pt x="632" y="1285"/>
                  </a:lnTo>
                  <a:lnTo>
                    <a:pt x="636" y="1286"/>
                  </a:lnTo>
                  <a:lnTo>
                    <a:pt x="651" y="1289"/>
                  </a:lnTo>
                  <a:lnTo>
                    <a:pt x="676" y="1291"/>
                  </a:lnTo>
                  <a:lnTo>
                    <a:pt x="715" y="1292"/>
                  </a:lnTo>
                  <a:lnTo>
                    <a:pt x="715" y="1292"/>
                  </a:lnTo>
                  <a:lnTo>
                    <a:pt x="742" y="1294"/>
                  </a:lnTo>
                  <a:lnTo>
                    <a:pt x="767" y="1295"/>
                  </a:lnTo>
                  <a:lnTo>
                    <a:pt x="788" y="1297"/>
                  </a:lnTo>
                  <a:lnTo>
                    <a:pt x="809" y="1301"/>
                  </a:lnTo>
                  <a:lnTo>
                    <a:pt x="843" y="1307"/>
                  </a:lnTo>
                  <a:lnTo>
                    <a:pt x="869" y="1315"/>
                  </a:lnTo>
                  <a:lnTo>
                    <a:pt x="869" y="1315"/>
                  </a:lnTo>
                  <a:lnTo>
                    <a:pt x="861" y="1453"/>
                  </a:lnTo>
                  <a:lnTo>
                    <a:pt x="858" y="1519"/>
                  </a:lnTo>
                  <a:lnTo>
                    <a:pt x="856" y="1560"/>
                  </a:lnTo>
                  <a:lnTo>
                    <a:pt x="856" y="1560"/>
                  </a:lnTo>
                  <a:lnTo>
                    <a:pt x="855" y="1594"/>
                  </a:lnTo>
                  <a:lnTo>
                    <a:pt x="854" y="1634"/>
                  </a:lnTo>
                  <a:lnTo>
                    <a:pt x="850" y="1672"/>
                  </a:lnTo>
                  <a:lnTo>
                    <a:pt x="848" y="1686"/>
                  </a:lnTo>
                  <a:lnTo>
                    <a:pt x="846" y="1696"/>
                  </a:lnTo>
                  <a:lnTo>
                    <a:pt x="846" y="1696"/>
                  </a:lnTo>
                  <a:lnTo>
                    <a:pt x="844" y="1706"/>
                  </a:lnTo>
                  <a:lnTo>
                    <a:pt x="841" y="1709"/>
                  </a:lnTo>
                  <a:lnTo>
                    <a:pt x="839" y="1710"/>
                  </a:lnTo>
                  <a:lnTo>
                    <a:pt x="836" y="1711"/>
                  </a:lnTo>
                  <a:lnTo>
                    <a:pt x="836" y="1711"/>
                  </a:lnTo>
                  <a:lnTo>
                    <a:pt x="834" y="1714"/>
                  </a:lnTo>
                  <a:lnTo>
                    <a:pt x="832" y="1719"/>
                  </a:lnTo>
                  <a:lnTo>
                    <a:pt x="829" y="1731"/>
                  </a:lnTo>
                  <a:lnTo>
                    <a:pt x="821" y="1757"/>
                  </a:lnTo>
                  <a:lnTo>
                    <a:pt x="821" y="1757"/>
                  </a:lnTo>
                  <a:lnTo>
                    <a:pt x="820" y="1764"/>
                  </a:lnTo>
                  <a:lnTo>
                    <a:pt x="820" y="1773"/>
                  </a:lnTo>
                  <a:lnTo>
                    <a:pt x="821" y="1782"/>
                  </a:lnTo>
                  <a:lnTo>
                    <a:pt x="821" y="1782"/>
                  </a:lnTo>
                  <a:lnTo>
                    <a:pt x="835" y="1787"/>
                  </a:lnTo>
                  <a:lnTo>
                    <a:pt x="856" y="1792"/>
                  </a:lnTo>
                  <a:lnTo>
                    <a:pt x="856" y="1792"/>
                  </a:lnTo>
                  <a:lnTo>
                    <a:pt x="860" y="1792"/>
                  </a:lnTo>
                  <a:lnTo>
                    <a:pt x="864" y="1791"/>
                  </a:lnTo>
                  <a:lnTo>
                    <a:pt x="873" y="1787"/>
                  </a:lnTo>
                  <a:lnTo>
                    <a:pt x="882" y="1782"/>
                  </a:lnTo>
                  <a:lnTo>
                    <a:pt x="902" y="1777"/>
                  </a:lnTo>
                  <a:lnTo>
                    <a:pt x="902" y="1777"/>
                  </a:lnTo>
                  <a:lnTo>
                    <a:pt x="908" y="1777"/>
                  </a:lnTo>
                  <a:lnTo>
                    <a:pt x="921" y="1778"/>
                  </a:lnTo>
                  <a:lnTo>
                    <a:pt x="956" y="1781"/>
                  </a:lnTo>
                  <a:lnTo>
                    <a:pt x="995" y="1783"/>
                  </a:lnTo>
                  <a:lnTo>
                    <a:pt x="1011" y="1783"/>
                  </a:lnTo>
                  <a:lnTo>
                    <a:pt x="1023" y="1782"/>
                  </a:lnTo>
                  <a:lnTo>
                    <a:pt x="1023" y="1782"/>
                  </a:lnTo>
                  <a:lnTo>
                    <a:pt x="1040" y="1777"/>
                  </a:lnTo>
                  <a:lnTo>
                    <a:pt x="1058" y="1771"/>
                  </a:lnTo>
                  <a:lnTo>
                    <a:pt x="1072" y="1763"/>
                  </a:lnTo>
                  <a:lnTo>
                    <a:pt x="1076" y="1761"/>
                  </a:lnTo>
                  <a:lnTo>
                    <a:pt x="1078" y="1757"/>
                  </a:lnTo>
                  <a:lnTo>
                    <a:pt x="1078" y="1757"/>
                  </a:lnTo>
                  <a:lnTo>
                    <a:pt x="1078" y="1754"/>
                  </a:lnTo>
                  <a:lnTo>
                    <a:pt x="1078" y="1750"/>
                  </a:lnTo>
                  <a:lnTo>
                    <a:pt x="1076" y="1748"/>
                  </a:lnTo>
                  <a:lnTo>
                    <a:pt x="1072" y="1744"/>
                  </a:lnTo>
                  <a:lnTo>
                    <a:pt x="1066" y="1742"/>
                  </a:lnTo>
                  <a:lnTo>
                    <a:pt x="1059" y="1740"/>
                  </a:lnTo>
                  <a:lnTo>
                    <a:pt x="1043" y="1737"/>
                  </a:lnTo>
                  <a:lnTo>
                    <a:pt x="1043" y="1737"/>
                  </a:lnTo>
                  <a:lnTo>
                    <a:pt x="1026" y="1734"/>
                  </a:lnTo>
                  <a:lnTo>
                    <a:pt x="1013" y="1729"/>
                  </a:lnTo>
                  <a:lnTo>
                    <a:pt x="999" y="1724"/>
                  </a:lnTo>
                  <a:lnTo>
                    <a:pt x="982" y="1716"/>
                  </a:lnTo>
                  <a:lnTo>
                    <a:pt x="982" y="1716"/>
                  </a:lnTo>
                  <a:lnTo>
                    <a:pt x="963" y="1706"/>
                  </a:lnTo>
                  <a:lnTo>
                    <a:pt x="946" y="1697"/>
                  </a:lnTo>
                  <a:lnTo>
                    <a:pt x="927" y="1686"/>
                  </a:lnTo>
                  <a:lnTo>
                    <a:pt x="927" y="1686"/>
                  </a:lnTo>
                  <a:lnTo>
                    <a:pt x="928" y="1663"/>
                  </a:lnTo>
                  <a:lnTo>
                    <a:pt x="931" y="1638"/>
                  </a:lnTo>
                  <a:lnTo>
                    <a:pt x="933" y="1624"/>
                  </a:lnTo>
                  <a:lnTo>
                    <a:pt x="937" y="1610"/>
                  </a:lnTo>
                  <a:lnTo>
                    <a:pt x="937" y="1610"/>
                  </a:lnTo>
                  <a:lnTo>
                    <a:pt x="948" y="1560"/>
                  </a:lnTo>
                  <a:lnTo>
                    <a:pt x="966" y="1473"/>
                  </a:lnTo>
                  <a:lnTo>
                    <a:pt x="1003" y="1295"/>
                  </a:lnTo>
                  <a:lnTo>
                    <a:pt x="1003" y="1295"/>
                  </a:lnTo>
                  <a:lnTo>
                    <a:pt x="1019" y="1278"/>
                  </a:lnTo>
                  <a:lnTo>
                    <a:pt x="1030" y="1266"/>
                  </a:lnTo>
                  <a:lnTo>
                    <a:pt x="1038" y="1256"/>
                  </a:lnTo>
                  <a:lnTo>
                    <a:pt x="1043" y="1252"/>
                  </a:lnTo>
                  <a:lnTo>
                    <a:pt x="1043" y="1252"/>
                  </a:lnTo>
                  <a:lnTo>
                    <a:pt x="1044" y="1251"/>
                  </a:lnTo>
                  <a:lnTo>
                    <a:pt x="1045" y="1248"/>
                  </a:lnTo>
                  <a:lnTo>
                    <a:pt x="1045" y="1239"/>
                  </a:lnTo>
                  <a:lnTo>
                    <a:pt x="1045" y="1228"/>
                  </a:lnTo>
                  <a:lnTo>
                    <a:pt x="1044" y="1213"/>
                  </a:lnTo>
                  <a:lnTo>
                    <a:pt x="1038" y="1182"/>
                  </a:lnTo>
                  <a:lnTo>
                    <a:pt x="1033" y="1156"/>
                  </a:lnTo>
                  <a:lnTo>
                    <a:pt x="1033" y="1156"/>
                  </a:lnTo>
                  <a:lnTo>
                    <a:pt x="1026" y="1137"/>
                  </a:lnTo>
                  <a:lnTo>
                    <a:pt x="1016" y="1104"/>
                  </a:lnTo>
                  <a:lnTo>
                    <a:pt x="985" y="1018"/>
                  </a:lnTo>
                  <a:lnTo>
                    <a:pt x="942" y="904"/>
                  </a:lnTo>
                  <a:lnTo>
                    <a:pt x="972" y="909"/>
                  </a:lnTo>
                  <a:lnTo>
                    <a:pt x="972" y="909"/>
                  </a:lnTo>
                  <a:lnTo>
                    <a:pt x="990" y="840"/>
                  </a:lnTo>
                  <a:lnTo>
                    <a:pt x="1008" y="785"/>
                  </a:lnTo>
                  <a:lnTo>
                    <a:pt x="1015" y="761"/>
                  </a:lnTo>
                  <a:lnTo>
                    <a:pt x="1023" y="742"/>
                  </a:lnTo>
                  <a:lnTo>
                    <a:pt x="1023" y="742"/>
                  </a:lnTo>
                  <a:lnTo>
                    <a:pt x="1030" y="727"/>
                  </a:lnTo>
                  <a:lnTo>
                    <a:pt x="1040" y="712"/>
                  </a:lnTo>
                  <a:lnTo>
                    <a:pt x="1052" y="697"/>
                  </a:lnTo>
                  <a:lnTo>
                    <a:pt x="1064" y="683"/>
                  </a:lnTo>
                  <a:lnTo>
                    <a:pt x="1077" y="671"/>
                  </a:lnTo>
                  <a:lnTo>
                    <a:pt x="1088" y="661"/>
                  </a:lnTo>
                  <a:lnTo>
                    <a:pt x="1100" y="655"/>
                  </a:lnTo>
                  <a:lnTo>
                    <a:pt x="1108" y="651"/>
                  </a:lnTo>
                  <a:lnTo>
                    <a:pt x="1108" y="651"/>
                  </a:lnTo>
                  <a:lnTo>
                    <a:pt x="1126" y="647"/>
                  </a:lnTo>
                  <a:lnTo>
                    <a:pt x="1146" y="640"/>
                  </a:lnTo>
                  <a:lnTo>
                    <a:pt x="1164" y="631"/>
                  </a:lnTo>
                  <a:lnTo>
                    <a:pt x="1171" y="626"/>
                  </a:lnTo>
                  <a:lnTo>
                    <a:pt x="1179" y="621"/>
                  </a:lnTo>
                  <a:lnTo>
                    <a:pt x="1179" y="621"/>
                  </a:lnTo>
                  <a:lnTo>
                    <a:pt x="1186" y="611"/>
                  </a:lnTo>
                  <a:lnTo>
                    <a:pt x="1198" y="596"/>
                  </a:lnTo>
                  <a:lnTo>
                    <a:pt x="1223" y="554"/>
                  </a:lnTo>
                  <a:lnTo>
                    <a:pt x="1254" y="500"/>
                  </a:lnTo>
                  <a:lnTo>
                    <a:pt x="1254" y="500"/>
                  </a:lnTo>
                  <a:lnTo>
                    <a:pt x="1384" y="511"/>
                  </a:lnTo>
                  <a:lnTo>
                    <a:pt x="1480" y="519"/>
                  </a:lnTo>
                  <a:lnTo>
                    <a:pt x="1515" y="520"/>
                  </a:lnTo>
                  <a:lnTo>
                    <a:pt x="1537" y="520"/>
                  </a:lnTo>
                  <a:lnTo>
                    <a:pt x="1537" y="520"/>
                  </a:lnTo>
                  <a:lnTo>
                    <a:pt x="1548" y="517"/>
                  </a:lnTo>
                  <a:lnTo>
                    <a:pt x="1558" y="514"/>
                  </a:lnTo>
                  <a:lnTo>
                    <a:pt x="1567" y="509"/>
                  </a:lnTo>
                  <a:lnTo>
                    <a:pt x="1574" y="502"/>
                  </a:lnTo>
                  <a:lnTo>
                    <a:pt x="1588" y="491"/>
                  </a:lnTo>
                  <a:lnTo>
                    <a:pt x="1597" y="480"/>
                  </a:lnTo>
                  <a:lnTo>
                    <a:pt x="1597" y="480"/>
                  </a:lnTo>
                  <a:lnTo>
                    <a:pt x="1612" y="459"/>
                  </a:lnTo>
                  <a:lnTo>
                    <a:pt x="1635" y="428"/>
                  </a:lnTo>
                  <a:lnTo>
                    <a:pt x="1656" y="398"/>
                  </a:lnTo>
                  <a:lnTo>
                    <a:pt x="1668" y="384"/>
                  </a:lnTo>
                  <a:lnTo>
                    <a:pt x="1668" y="384"/>
                  </a:lnTo>
                  <a:lnTo>
                    <a:pt x="1708" y="358"/>
                  </a:lnTo>
                  <a:lnTo>
                    <a:pt x="1708" y="358"/>
                  </a:lnTo>
                  <a:lnTo>
                    <a:pt x="1710" y="353"/>
                  </a:lnTo>
                  <a:lnTo>
                    <a:pt x="1717" y="343"/>
                  </a:lnTo>
                  <a:lnTo>
                    <a:pt x="1719" y="337"/>
                  </a:lnTo>
                  <a:lnTo>
                    <a:pt x="1720" y="332"/>
                  </a:lnTo>
                  <a:lnTo>
                    <a:pt x="1720" y="327"/>
                  </a:lnTo>
                  <a:lnTo>
                    <a:pt x="1719" y="324"/>
                  </a:lnTo>
                  <a:lnTo>
                    <a:pt x="1718" y="323"/>
                  </a:lnTo>
                  <a:lnTo>
                    <a:pt x="1718" y="323"/>
                  </a:lnTo>
                  <a:lnTo>
                    <a:pt x="1708" y="318"/>
                  </a:lnTo>
                  <a:lnTo>
                    <a:pt x="1697" y="313"/>
                  </a:lnTo>
                  <a:lnTo>
                    <a:pt x="1683" y="308"/>
                  </a:lnTo>
                  <a:lnTo>
                    <a:pt x="1703" y="283"/>
                  </a:lnTo>
                  <a:lnTo>
                    <a:pt x="1748" y="237"/>
                  </a:lnTo>
                  <a:lnTo>
                    <a:pt x="1748" y="237"/>
                  </a:lnTo>
                  <a:lnTo>
                    <a:pt x="1756" y="230"/>
                  </a:lnTo>
                  <a:lnTo>
                    <a:pt x="1763" y="221"/>
                  </a:lnTo>
                  <a:lnTo>
                    <a:pt x="1766" y="218"/>
                  </a:lnTo>
                  <a:lnTo>
                    <a:pt x="1767" y="216"/>
                  </a:lnTo>
                  <a:lnTo>
                    <a:pt x="1766" y="213"/>
                  </a:lnTo>
                  <a:lnTo>
                    <a:pt x="1763" y="212"/>
                  </a:lnTo>
                  <a:lnTo>
                    <a:pt x="1763" y="212"/>
                  </a:lnTo>
                  <a:lnTo>
                    <a:pt x="1760" y="212"/>
                  </a:lnTo>
                  <a:lnTo>
                    <a:pt x="1756" y="213"/>
                  </a:lnTo>
                  <a:lnTo>
                    <a:pt x="1747" y="217"/>
                  </a:lnTo>
                  <a:lnTo>
                    <a:pt x="1738" y="222"/>
                  </a:lnTo>
                  <a:lnTo>
                    <a:pt x="1738" y="222"/>
                  </a:lnTo>
                  <a:lnTo>
                    <a:pt x="1739" y="220"/>
                  </a:lnTo>
                  <a:lnTo>
                    <a:pt x="1739" y="213"/>
                  </a:lnTo>
                  <a:lnTo>
                    <a:pt x="1739" y="211"/>
                  </a:lnTo>
                  <a:lnTo>
                    <a:pt x="1739" y="208"/>
                  </a:lnTo>
                  <a:lnTo>
                    <a:pt x="1737" y="207"/>
                  </a:lnTo>
                  <a:lnTo>
                    <a:pt x="1733" y="207"/>
                  </a:lnTo>
                  <a:lnTo>
                    <a:pt x="1733" y="207"/>
                  </a:lnTo>
                  <a:lnTo>
                    <a:pt x="1728" y="209"/>
                  </a:lnTo>
                  <a:lnTo>
                    <a:pt x="1720" y="213"/>
                  </a:lnTo>
                  <a:lnTo>
                    <a:pt x="1707" y="223"/>
                  </a:lnTo>
                  <a:lnTo>
                    <a:pt x="1688" y="237"/>
                  </a:lnTo>
                  <a:lnTo>
                    <a:pt x="1688" y="237"/>
                  </a:lnTo>
                  <a:lnTo>
                    <a:pt x="1692" y="231"/>
                  </a:lnTo>
                  <a:lnTo>
                    <a:pt x="1698" y="217"/>
                  </a:lnTo>
                  <a:lnTo>
                    <a:pt x="1700" y="211"/>
                  </a:lnTo>
                  <a:lnTo>
                    <a:pt x="1702" y="204"/>
                  </a:lnTo>
                  <a:lnTo>
                    <a:pt x="1702" y="203"/>
                  </a:lnTo>
                  <a:lnTo>
                    <a:pt x="1702" y="202"/>
                  </a:lnTo>
                  <a:lnTo>
                    <a:pt x="1700" y="201"/>
                  </a:lnTo>
                  <a:lnTo>
                    <a:pt x="1698" y="202"/>
                  </a:lnTo>
                  <a:lnTo>
                    <a:pt x="1698" y="202"/>
                  </a:lnTo>
                  <a:lnTo>
                    <a:pt x="1686" y="209"/>
                  </a:lnTo>
                  <a:lnTo>
                    <a:pt x="1676" y="220"/>
                  </a:lnTo>
                  <a:lnTo>
                    <a:pt x="1668" y="231"/>
                  </a:lnTo>
                  <a:lnTo>
                    <a:pt x="1665" y="237"/>
                  </a:lnTo>
                  <a:lnTo>
                    <a:pt x="1663" y="242"/>
                  </a:lnTo>
                  <a:lnTo>
                    <a:pt x="1663" y="242"/>
                  </a:lnTo>
                  <a:lnTo>
                    <a:pt x="1661" y="245"/>
                  </a:lnTo>
                  <a:lnTo>
                    <a:pt x="1658" y="245"/>
                  </a:lnTo>
                  <a:lnTo>
                    <a:pt x="1655" y="242"/>
                  </a:lnTo>
                  <a:lnTo>
                    <a:pt x="1651" y="238"/>
                  </a:lnTo>
                  <a:lnTo>
                    <a:pt x="1647" y="235"/>
                  </a:lnTo>
                  <a:lnTo>
                    <a:pt x="1644" y="231"/>
                  </a:lnTo>
                  <a:lnTo>
                    <a:pt x="1640" y="230"/>
                  </a:lnTo>
                  <a:lnTo>
                    <a:pt x="1639" y="231"/>
                  </a:lnTo>
                  <a:lnTo>
                    <a:pt x="1637" y="232"/>
                  </a:lnTo>
                  <a:lnTo>
                    <a:pt x="1637" y="232"/>
                  </a:lnTo>
                  <a:lnTo>
                    <a:pt x="1635" y="236"/>
                  </a:lnTo>
                  <a:lnTo>
                    <a:pt x="1635" y="242"/>
                  </a:lnTo>
                  <a:lnTo>
                    <a:pt x="1635" y="254"/>
                  </a:lnTo>
                  <a:lnTo>
                    <a:pt x="1635" y="265"/>
                  </a:lnTo>
                  <a:lnTo>
                    <a:pt x="1634" y="269"/>
                  </a:lnTo>
                  <a:lnTo>
                    <a:pt x="1632" y="273"/>
                  </a:lnTo>
                  <a:lnTo>
                    <a:pt x="1632" y="273"/>
                  </a:lnTo>
                  <a:lnTo>
                    <a:pt x="1627" y="280"/>
                  </a:lnTo>
                  <a:lnTo>
                    <a:pt x="1622" y="293"/>
                  </a:lnTo>
                  <a:lnTo>
                    <a:pt x="1622" y="293"/>
                  </a:lnTo>
                  <a:lnTo>
                    <a:pt x="1618" y="299"/>
                  </a:lnTo>
                  <a:lnTo>
                    <a:pt x="1617" y="300"/>
                  </a:lnTo>
                  <a:lnTo>
                    <a:pt x="1616" y="300"/>
                  </a:lnTo>
                  <a:lnTo>
                    <a:pt x="1610" y="300"/>
                  </a:lnTo>
                  <a:lnTo>
                    <a:pt x="1602" y="303"/>
                  </a:lnTo>
                  <a:lnTo>
                    <a:pt x="1602" y="303"/>
                  </a:lnTo>
                  <a:lnTo>
                    <a:pt x="1596" y="307"/>
                  </a:lnTo>
                  <a:lnTo>
                    <a:pt x="1586" y="313"/>
                  </a:lnTo>
                  <a:lnTo>
                    <a:pt x="1564" y="329"/>
                  </a:lnTo>
                  <a:lnTo>
                    <a:pt x="1537" y="353"/>
                  </a:lnTo>
                  <a:lnTo>
                    <a:pt x="1537" y="353"/>
                  </a:lnTo>
                  <a:lnTo>
                    <a:pt x="1524" y="367"/>
                  </a:lnTo>
                  <a:lnTo>
                    <a:pt x="1513" y="379"/>
                  </a:lnTo>
                  <a:lnTo>
                    <a:pt x="1506" y="389"/>
                  </a:lnTo>
                  <a:lnTo>
                    <a:pt x="1506" y="389"/>
                  </a:lnTo>
                  <a:lnTo>
                    <a:pt x="1504" y="395"/>
                  </a:lnTo>
                  <a:lnTo>
                    <a:pt x="1503" y="400"/>
                  </a:lnTo>
                  <a:lnTo>
                    <a:pt x="1501" y="401"/>
                  </a:lnTo>
                  <a:lnTo>
                    <a:pt x="1499" y="403"/>
                  </a:lnTo>
                  <a:lnTo>
                    <a:pt x="1491" y="404"/>
                  </a:lnTo>
                  <a:lnTo>
                    <a:pt x="1491" y="404"/>
                  </a:lnTo>
                  <a:lnTo>
                    <a:pt x="1462" y="404"/>
                  </a:lnTo>
                  <a:lnTo>
                    <a:pt x="1445" y="405"/>
                  </a:lnTo>
                  <a:lnTo>
                    <a:pt x="1426" y="404"/>
                  </a:lnTo>
                  <a:lnTo>
                    <a:pt x="1426" y="404"/>
                  </a:lnTo>
                  <a:lnTo>
                    <a:pt x="1402" y="401"/>
                  </a:lnTo>
                  <a:lnTo>
                    <a:pt x="1375" y="398"/>
                  </a:lnTo>
                  <a:lnTo>
                    <a:pt x="1330" y="389"/>
                  </a:lnTo>
                  <a:lnTo>
                    <a:pt x="1330" y="389"/>
                  </a:lnTo>
                  <a:lnTo>
                    <a:pt x="1326" y="387"/>
                  </a:lnTo>
                  <a:lnTo>
                    <a:pt x="1325" y="386"/>
                  </a:lnTo>
                  <a:lnTo>
                    <a:pt x="1322" y="382"/>
                  </a:lnTo>
                  <a:lnTo>
                    <a:pt x="1322" y="380"/>
                  </a:lnTo>
                  <a:lnTo>
                    <a:pt x="1322" y="372"/>
                  </a:lnTo>
                  <a:lnTo>
                    <a:pt x="1324" y="362"/>
                  </a:lnTo>
                  <a:lnTo>
                    <a:pt x="1328" y="346"/>
                  </a:lnTo>
                  <a:lnTo>
                    <a:pt x="1328" y="341"/>
                  </a:lnTo>
                  <a:lnTo>
                    <a:pt x="1326" y="339"/>
                  </a:lnTo>
                  <a:lnTo>
                    <a:pt x="1325" y="338"/>
                  </a:lnTo>
                  <a:lnTo>
                    <a:pt x="1325" y="338"/>
                  </a:lnTo>
                  <a:lnTo>
                    <a:pt x="1320" y="338"/>
                  </a:lnTo>
                  <a:lnTo>
                    <a:pt x="1312" y="339"/>
                  </a:lnTo>
                  <a:lnTo>
                    <a:pt x="1299" y="346"/>
                  </a:lnTo>
                  <a:lnTo>
                    <a:pt x="1280" y="353"/>
                  </a:lnTo>
                  <a:lnTo>
                    <a:pt x="1280" y="353"/>
                  </a:lnTo>
                  <a:lnTo>
                    <a:pt x="1266" y="360"/>
                  </a:lnTo>
                  <a:lnTo>
                    <a:pt x="1256" y="363"/>
                  </a:lnTo>
                  <a:lnTo>
                    <a:pt x="1252" y="365"/>
                  </a:lnTo>
                  <a:lnTo>
                    <a:pt x="1249" y="363"/>
                  </a:lnTo>
                  <a:lnTo>
                    <a:pt x="1249" y="363"/>
                  </a:lnTo>
                  <a:lnTo>
                    <a:pt x="1244" y="358"/>
                  </a:lnTo>
                  <a:lnTo>
                    <a:pt x="1236" y="351"/>
                  </a:lnTo>
                  <a:lnTo>
                    <a:pt x="1224" y="343"/>
                  </a:lnTo>
                  <a:lnTo>
                    <a:pt x="1224" y="343"/>
                  </a:lnTo>
                  <a:lnTo>
                    <a:pt x="1238" y="326"/>
                  </a:lnTo>
                  <a:lnTo>
                    <a:pt x="1259" y="293"/>
                  </a:lnTo>
                  <a:lnTo>
                    <a:pt x="1259" y="293"/>
                  </a:lnTo>
                  <a:lnTo>
                    <a:pt x="1268" y="280"/>
                  </a:lnTo>
                  <a:lnTo>
                    <a:pt x="1275" y="271"/>
                  </a:lnTo>
                  <a:lnTo>
                    <a:pt x="1277" y="268"/>
                  </a:lnTo>
                  <a:lnTo>
                    <a:pt x="1278" y="262"/>
                  </a:lnTo>
                  <a:lnTo>
                    <a:pt x="1280" y="257"/>
                  </a:lnTo>
                  <a:lnTo>
                    <a:pt x="1280" y="252"/>
                  </a:lnTo>
                  <a:lnTo>
                    <a:pt x="1280" y="252"/>
                  </a:lnTo>
                  <a:lnTo>
                    <a:pt x="1275" y="218"/>
                  </a:lnTo>
                  <a:lnTo>
                    <a:pt x="1270" y="197"/>
                  </a:lnTo>
                  <a:lnTo>
                    <a:pt x="1270" y="177"/>
                  </a:lnTo>
                  <a:lnTo>
                    <a:pt x="1290" y="192"/>
                  </a:lnTo>
                  <a:lnTo>
                    <a:pt x="1290" y="172"/>
                  </a:lnTo>
                  <a:lnTo>
                    <a:pt x="1290" y="172"/>
                  </a:lnTo>
                  <a:lnTo>
                    <a:pt x="1300" y="178"/>
                  </a:lnTo>
                  <a:lnTo>
                    <a:pt x="1306" y="183"/>
                  </a:lnTo>
                  <a:lnTo>
                    <a:pt x="1310" y="187"/>
                  </a:lnTo>
                  <a:lnTo>
                    <a:pt x="1310" y="187"/>
                  </a:lnTo>
                  <a:lnTo>
                    <a:pt x="1312" y="191"/>
                  </a:lnTo>
                  <a:lnTo>
                    <a:pt x="1314" y="193"/>
                  </a:lnTo>
                  <a:lnTo>
                    <a:pt x="1315" y="194"/>
                  </a:lnTo>
                  <a:lnTo>
                    <a:pt x="1316" y="193"/>
                  </a:lnTo>
                  <a:lnTo>
                    <a:pt x="1316" y="189"/>
                  </a:lnTo>
                  <a:lnTo>
                    <a:pt x="1316" y="183"/>
                  </a:lnTo>
                  <a:lnTo>
                    <a:pt x="1315" y="172"/>
                  </a:lnTo>
                  <a:lnTo>
                    <a:pt x="1315" y="172"/>
                  </a:lnTo>
                  <a:lnTo>
                    <a:pt x="1312" y="159"/>
                  </a:lnTo>
                  <a:lnTo>
                    <a:pt x="1310" y="148"/>
                  </a:lnTo>
                  <a:lnTo>
                    <a:pt x="1302" y="130"/>
                  </a:lnTo>
                  <a:lnTo>
                    <a:pt x="1297" y="120"/>
                  </a:lnTo>
                  <a:lnTo>
                    <a:pt x="1295" y="116"/>
                  </a:lnTo>
                  <a:lnTo>
                    <a:pt x="1320" y="131"/>
                  </a:lnTo>
                  <a:lnTo>
                    <a:pt x="1320" y="131"/>
                  </a:lnTo>
                  <a:lnTo>
                    <a:pt x="1321" y="129"/>
                  </a:lnTo>
                  <a:lnTo>
                    <a:pt x="1321" y="122"/>
                  </a:lnTo>
                  <a:lnTo>
                    <a:pt x="1320" y="116"/>
                  </a:lnTo>
                  <a:lnTo>
                    <a:pt x="1319" y="110"/>
                  </a:lnTo>
                  <a:lnTo>
                    <a:pt x="1315" y="101"/>
                  </a:lnTo>
                  <a:lnTo>
                    <a:pt x="1309" y="91"/>
                  </a:lnTo>
                  <a:lnTo>
                    <a:pt x="1309" y="91"/>
                  </a:lnTo>
                  <a:lnTo>
                    <a:pt x="1299" y="78"/>
                  </a:lnTo>
                  <a:lnTo>
                    <a:pt x="1288" y="69"/>
                  </a:lnTo>
                  <a:lnTo>
                    <a:pt x="1278" y="63"/>
                  </a:lnTo>
                  <a:lnTo>
                    <a:pt x="1268" y="59"/>
                  </a:lnTo>
                  <a:lnTo>
                    <a:pt x="1258" y="57"/>
                  </a:lnTo>
                  <a:lnTo>
                    <a:pt x="1249" y="57"/>
                  </a:lnTo>
                  <a:lnTo>
                    <a:pt x="1242" y="58"/>
                  </a:lnTo>
                  <a:lnTo>
                    <a:pt x="1236" y="58"/>
                  </a:lnTo>
                  <a:lnTo>
                    <a:pt x="1236" y="58"/>
                  </a:lnTo>
                  <a:lnTo>
                    <a:pt x="1237" y="59"/>
                  </a:lnTo>
                  <a:lnTo>
                    <a:pt x="1237" y="61"/>
                  </a:lnTo>
                  <a:lnTo>
                    <a:pt x="1234" y="61"/>
                  </a:lnTo>
                  <a:lnTo>
                    <a:pt x="1229" y="61"/>
                  </a:lnTo>
                  <a:lnTo>
                    <a:pt x="1229" y="61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23">
              <a:extLst>
                <a:ext uri="{FF2B5EF4-FFF2-40B4-BE49-F238E27FC236}">
                  <a16:creationId xmlns:a16="http://schemas.microsoft.com/office/drawing/2014/main" id="{88E35F1A-CB92-9568-1F8D-743B31753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763" y="476251"/>
              <a:ext cx="234950" cy="133350"/>
            </a:xfrm>
            <a:custGeom>
              <a:avLst/>
              <a:gdLst>
                <a:gd name="T0" fmla="*/ 141 w 148"/>
                <a:gd name="T1" fmla="*/ 74 h 84"/>
                <a:gd name="T2" fmla="*/ 126 w 148"/>
                <a:gd name="T3" fmla="*/ 63 h 84"/>
                <a:gd name="T4" fmla="*/ 108 w 148"/>
                <a:gd name="T5" fmla="*/ 55 h 84"/>
                <a:gd name="T6" fmla="*/ 87 w 148"/>
                <a:gd name="T7" fmla="*/ 53 h 84"/>
                <a:gd name="T8" fmla="*/ 74 w 148"/>
                <a:gd name="T9" fmla="*/ 55 h 84"/>
                <a:gd name="T10" fmla="*/ 46 w 148"/>
                <a:gd name="T11" fmla="*/ 64 h 84"/>
                <a:gd name="T12" fmla="*/ 10 w 148"/>
                <a:gd name="T13" fmla="*/ 79 h 84"/>
                <a:gd name="T14" fmla="*/ 0 w 148"/>
                <a:gd name="T15" fmla="*/ 84 h 84"/>
                <a:gd name="T16" fmla="*/ 1 w 148"/>
                <a:gd name="T17" fmla="*/ 63 h 84"/>
                <a:gd name="T18" fmla="*/ 3 w 148"/>
                <a:gd name="T19" fmla="*/ 58 h 84"/>
                <a:gd name="T20" fmla="*/ 6 w 148"/>
                <a:gd name="T21" fmla="*/ 58 h 84"/>
                <a:gd name="T22" fmla="*/ 15 w 148"/>
                <a:gd name="T23" fmla="*/ 57 h 84"/>
                <a:gd name="T24" fmla="*/ 17 w 148"/>
                <a:gd name="T25" fmla="*/ 54 h 84"/>
                <a:gd name="T26" fmla="*/ 20 w 148"/>
                <a:gd name="T27" fmla="*/ 46 h 84"/>
                <a:gd name="T28" fmla="*/ 27 w 148"/>
                <a:gd name="T29" fmla="*/ 31 h 84"/>
                <a:gd name="T30" fmla="*/ 34 w 148"/>
                <a:gd name="T31" fmla="*/ 26 h 84"/>
                <a:gd name="T32" fmla="*/ 36 w 148"/>
                <a:gd name="T33" fmla="*/ 28 h 84"/>
                <a:gd name="T34" fmla="*/ 44 w 148"/>
                <a:gd name="T35" fmla="*/ 31 h 84"/>
                <a:gd name="T36" fmla="*/ 48 w 148"/>
                <a:gd name="T37" fmla="*/ 31 h 84"/>
                <a:gd name="T38" fmla="*/ 54 w 148"/>
                <a:gd name="T39" fmla="*/ 21 h 84"/>
                <a:gd name="T40" fmla="*/ 58 w 148"/>
                <a:gd name="T41" fmla="*/ 15 h 84"/>
                <a:gd name="T42" fmla="*/ 64 w 148"/>
                <a:gd name="T43" fmla="*/ 15 h 84"/>
                <a:gd name="T44" fmla="*/ 71 w 148"/>
                <a:gd name="T45" fmla="*/ 17 h 84"/>
                <a:gd name="T46" fmla="*/ 87 w 148"/>
                <a:gd name="T47" fmla="*/ 20 h 84"/>
                <a:gd name="T48" fmla="*/ 88 w 148"/>
                <a:gd name="T49" fmla="*/ 16 h 84"/>
                <a:gd name="T50" fmla="*/ 90 w 148"/>
                <a:gd name="T51" fmla="*/ 5 h 84"/>
                <a:gd name="T52" fmla="*/ 94 w 148"/>
                <a:gd name="T53" fmla="*/ 0 h 84"/>
                <a:gd name="T54" fmla="*/ 97 w 148"/>
                <a:gd name="T55" fmla="*/ 0 h 84"/>
                <a:gd name="T56" fmla="*/ 104 w 148"/>
                <a:gd name="T57" fmla="*/ 6 h 84"/>
                <a:gd name="T58" fmla="*/ 121 w 148"/>
                <a:gd name="T59" fmla="*/ 26 h 84"/>
                <a:gd name="T60" fmla="*/ 122 w 148"/>
                <a:gd name="T61" fmla="*/ 24 h 84"/>
                <a:gd name="T62" fmla="*/ 127 w 148"/>
                <a:gd name="T63" fmla="*/ 21 h 84"/>
                <a:gd name="T64" fmla="*/ 131 w 148"/>
                <a:gd name="T65" fmla="*/ 22 h 84"/>
                <a:gd name="T66" fmla="*/ 136 w 148"/>
                <a:gd name="T67" fmla="*/ 34 h 84"/>
                <a:gd name="T68" fmla="*/ 137 w 148"/>
                <a:gd name="T69" fmla="*/ 41 h 84"/>
                <a:gd name="T70" fmla="*/ 147 w 148"/>
                <a:gd name="T71" fmla="*/ 45 h 84"/>
                <a:gd name="T72" fmla="*/ 148 w 148"/>
                <a:gd name="T73" fmla="*/ 46 h 84"/>
                <a:gd name="T74" fmla="*/ 146 w 148"/>
                <a:gd name="T75" fmla="*/ 62 h 84"/>
                <a:gd name="T76" fmla="*/ 141 w 148"/>
                <a:gd name="T77" fmla="*/ 7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41" y="74"/>
                  </a:moveTo>
                  <a:lnTo>
                    <a:pt x="141" y="74"/>
                  </a:lnTo>
                  <a:lnTo>
                    <a:pt x="137" y="69"/>
                  </a:lnTo>
                  <a:lnTo>
                    <a:pt x="126" y="63"/>
                  </a:lnTo>
                  <a:lnTo>
                    <a:pt x="117" y="59"/>
                  </a:lnTo>
                  <a:lnTo>
                    <a:pt x="108" y="55"/>
                  </a:lnTo>
                  <a:lnTo>
                    <a:pt x="98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74" y="55"/>
                  </a:lnTo>
                  <a:lnTo>
                    <a:pt x="60" y="59"/>
                  </a:lnTo>
                  <a:lnTo>
                    <a:pt x="46" y="64"/>
                  </a:lnTo>
                  <a:lnTo>
                    <a:pt x="32" y="69"/>
                  </a:lnTo>
                  <a:lnTo>
                    <a:pt x="10" y="7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" y="72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6" y="58"/>
                  </a:lnTo>
                  <a:lnTo>
                    <a:pt x="11" y="58"/>
                  </a:lnTo>
                  <a:lnTo>
                    <a:pt x="15" y="57"/>
                  </a:lnTo>
                  <a:lnTo>
                    <a:pt x="17" y="55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20" y="46"/>
                  </a:lnTo>
                  <a:lnTo>
                    <a:pt x="25" y="36"/>
                  </a:lnTo>
                  <a:lnTo>
                    <a:pt x="27" y="31"/>
                  </a:lnTo>
                  <a:lnTo>
                    <a:pt x="31" y="29"/>
                  </a:lnTo>
                  <a:lnTo>
                    <a:pt x="34" y="26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40" y="30"/>
                  </a:lnTo>
                  <a:lnTo>
                    <a:pt x="44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54" y="21"/>
                  </a:lnTo>
                  <a:lnTo>
                    <a:pt x="55" y="17"/>
                  </a:lnTo>
                  <a:lnTo>
                    <a:pt x="58" y="15"/>
                  </a:lnTo>
                  <a:lnTo>
                    <a:pt x="61" y="14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71" y="17"/>
                  </a:lnTo>
                  <a:lnTo>
                    <a:pt x="79" y="19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16"/>
                  </a:lnTo>
                  <a:lnTo>
                    <a:pt x="89" y="9"/>
                  </a:lnTo>
                  <a:lnTo>
                    <a:pt x="90" y="5"/>
                  </a:lnTo>
                  <a:lnTo>
                    <a:pt x="92" y="1"/>
                  </a:lnTo>
                  <a:lnTo>
                    <a:pt x="94" y="0"/>
                  </a:lnTo>
                  <a:lnTo>
                    <a:pt x="97" y="0"/>
                  </a:lnTo>
                  <a:lnTo>
                    <a:pt x="97" y="0"/>
                  </a:lnTo>
                  <a:lnTo>
                    <a:pt x="100" y="2"/>
                  </a:lnTo>
                  <a:lnTo>
                    <a:pt x="104" y="6"/>
                  </a:lnTo>
                  <a:lnTo>
                    <a:pt x="113" y="15"/>
                  </a:lnTo>
                  <a:lnTo>
                    <a:pt x="121" y="26"/>
                  </a:lnTo>
                  <a:lnTo>
                    <a:pt x="121" y="26"/>
                  </a:lnTo>
                  <a:lnTo>
                    <a:pt x="122" y="24"/>
                  </a:lnTo>
                  <a:lnTo>
                    <a:pt x="123" y="21"/>
                  </a:lnTo>
                  <a:lnTo>
                    <a:pt x="127" y="21"/>
                  </a:lnTo>
                  <a:lnTo>
                    <a:pt x="131" y="22"/>
                  </a:lnTo>
                  <a:lnTo>
                    <a:pt x="131" y="22"/>
                  </a:lnTo>
                  <a:lnTo>
                    <a:pt x="133" y="28"/>
                  </a:lnTo>
                  <a:lnTo>
                    <a:pt x="136" y="34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42" y="43"/>
                  </a:lnTo>
                  <a:lnTo>
                    <a:pt x="147" y="45"/>
                  </a:lnTo>
                  <a:lnTo>
                    <a:pt x="148" y="46"/>
                  </a:lnTo>
                  <a:lnTo>
                    <a:pt x="148" y="46"/>
                  </a:lnTo>
                  <a:lnTo>
                    <a:pt x="148" y="52"/>
                  </a:lnTo>
                  <a:lnTo>
                    <a:pt x="146" y="62"/>
                  </a:lnTo>
                  <a:lnTo>
                    <a:pt x="143" y="70"/>
                  </a:lnTo>
                  <a:lnTo>
                    <a:pt x="141" y="74"/>
                  </a:lnTo>
                  <a:lnTo>
                    <a:pt x="141" y="74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4D27388-9074-D1ED-84A7-228A044479CA}"/>
              </a:ext>
            </a:extLst>
          </p:cNvPr>
          <p:cNvGrpSpPr/>
          <p:nvPr/>
        </p:nvGrpSpPr>
        <p:grpSpPr>
          <a:xfrm>
            <a:off x="4216743" y="902902"/>
            <a:ext cx="1801837" cy="2536462"/>
            <a:chOff x="4216743" y="902902"/>
            <a:chExt cx="1801837" cy="2536462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ED94500-34B5-4644-322F-0B274837E20D}"/>
                </a:ext>
              </a:extLst>
            </p:cNvPr>
            <p:cNvSpPr/>
            <p:nvPr/>
          </p:nvSpPr>
          <p:spPr>
            <a:xfrm rot="10173644">
              <a:off x="5427880" y="902902"/>
              <a:ext cx="152549" cy="395795"/>
            </a:xfrm>
            <a:custGeom>
              <a:avLst/>
              <a:gdLst>
                <a:gd name="connsiteX0" fmla="*/ 310551 w 310552"/>
                <a:gd name="connsiteY0" fmla="*/ 805739 h 805739"/>
                <a:gd name="connsiteX1" fmla="*/ 0 w 310552"/>
                <a:gd name="connsiteY1" fmla="*/ 805739 h 805739"/>
                <a:gd name="connsiteX2" fmla="*/ 91926 w 310552"/>
                <a:gd name="connsiteY2" fmla="*/ 167384 h 805739"/>
                <a:gd name="connsiteX3" fmla="*/ 139183 w 310552"/>
                <a:gd name="connsiteY3" fmla="*/ 167384 h 805739"/>
                <a:gd name="connsiteX4" fmla="*/ 133487 w 310552"/>
                <a:gd name="connsiteY4" fmla="*/ 45719 h 805739"/>
                <a:gd name="connsiteX5" fmla="*/ 13534 w 310552"/>
                <a:gd name="connsiteY5" fmla="*/ 45719 h 805739"/>
                <a:gd name="connsiteX6" fmla="*/ 1 w 310552"/>
                <a:gd name="connsiteY6" fmla="*/ 0 h 805739"/>
                <a:gd name="connsiteX7" fmla="*/ 310552 w 310552"/>
                <a:gd name="connsiteY7" fmla="*/ 0 h 805739"/>
                <a:gd name="connsiteX8" fmla="*/ 297019 w 310552"/>
                <a:gd name="connsiteY8" fmla="*/ 45719 h 805739"/>
                <a:gd name="connsiteX9" fmla="*/ 177066 w 310552"/>
                <a:gd name="connsiteY9" fmla="*/ 45719 h 805739"/>
                <a:gd name="connsiteX10" fmla="*/ 171369 w 310552"/>
                <a:gd name="connsiteY10" fmla="*/ 167384 h 805739"/>
                <a:gd name="connsiteX11" fmla="*/ 218625 w 310552"/>
                <a:gd name="connsiteY11" fmla="*/ 167384 h 80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0552" h="805739">
                  <a:moveTo>
                    <a:pt x="310551" y="805739"/>
                  </a:moveTo>
                  <a:lnTo>
                    <a:pt x="0" y="805739"/>
                  </a:lnTo>
                  <a:lnTo>
                    <a:pt x="91926" y="167384"/>
                  </a:lnTo>
                  <a:lnTo>
                    <a:pt x="139183" y="167384"/>
                  </a:lnTo>
                  <a:lnTo>
                    <a:pt x="133487" y="45719"/>
                  </a:lnTo>
                  <a:lnTo>
                    <a:pt x="13534" y="45719"/>
                  </a:lnTo>
                  <a:lnTo>
                    <a:pt x="1" y="0"/>
                  </a:lnTo>
                  <a:lnTo>
                    <a:pt x="310552" y="0"/>
                  </a:lnTo>
                  <a:lnTo>
                    <a:pt x="297019" y="45719"/>
                  </a:lnTo>
                  <a:lnTo>
                    <a:pt x="177066" y="45719"/>
                  </a:lnTo>
                  <a:lnTo>
                    <a:pt x="171369" y="167384"/>
                  </a:lnTo>
                  <a:lnTo>
                    <a:pt x="218625" y="1673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922387F-19D3-1ADC-A4F1-3739D41090F7}"/>
                </a:ext>
              </a:extLst>
            </p:cNvPr>
            <p:cNvSpPr/>
            <p:nvPr/>
          </p:nvSpPr>
          <p:spPr>
            <a:xfrm rot="13351926">
              <a:off x="5866031" y="950527"/>
              <a:ext cx="152549" cy="395795"/>
            </a:xfrm>
            <a:custGeom>
              <a:avLst/>
              <a:gdLst>
                <a:gd name="connsiteX0" fmla="*/ 310551 w 310552"/>
                <a:gd name="connsiteY0" fmla="*/ 805739 h 805739"/>
                <a:gd name="connsiteX1" fmla="*/ 0 w 310552"/>
                <a:gd name="connsiteY1" fmla="*/ 805739 h 805739"/>
                <a:gd name="connsiteX2" fmla="*/ 91926 w 310552"/>
                <a:gd name="connsiteY2" fmla="*/ 167384 h 805739"/>
                <a:gd name="connsiteX3" fmla="*/ 139183 w 310552"/>
                <a:gd name="connsiteY3" fmla="*/ 167384 h 805739"/>
                <a:gd name="connsiteX4" fmla="*/ 133487 w 310552"/>
                <a:gd name="connsiteY4" fmla="*/ 45719 h 805739"/>
                <a:gd name="connsiteX5" fmla="*/ 13534 w 310552"/>
                <a:gd name="connsiteY5" fmla="*/ 45719 h 805739"/>
                <a:gd name="connsiteX6" fmla="*/ 1 w 310552"/>
                <a:gd name="connsiteY6" fmla="*/ 0 h 805739"/>
                <a:gd name="connsiteX7" fmla="*/ 310552 w 310552"/>
                <a:gd name="connsiteY7" fmla="*/ 0 h 805739"/>
                <a:gd name="connsiteX8" fmla="*/ 297019 w 310552"/>
                <a:gd name="connsiteY8" fmla="*/ 45719 h 805739"/>
                <a:gd name="connsiteX9" fmla="*/ 177066 w 310552"/>
                <a:gd name="connsiteY9" fmla="*/ 45719 h 805739"/>
                <a:gd name="connsiteX10" fmla="*/ 171369 w 310552"/>
                <a:gd name="connsiteY10" fmla="*/ 167384 h 805739"/>
                <a:gd name="connsiteX11" fmla="*/ 218625 w 310552"/>
                <a:gd name="connsiteY11" fmla="*/ 167384 h 80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0552" h="805739">
                  <a:moveTo>
                    <a:pt x="310551" y="805739"/>
                  </a:moveTo>
                  <a:lnTo>
                    <a:pt x="0" y="805739"/>
                  </a:lnTo>
                  <a:lnTo>
                    <a:pt x="91926" y="167384"/>
                  </a:lnTo>
                  <a:lnTo>
                    <a:pt x="139183" y="167384"/>
                  </a:lnTo>
                  <a:lnTo>
                    <a:pt x="133487" y="45719"/>
                  </a:lnTo>
                  <a:lnTo>
                    <a:pt x="13534" y="45719"/>
                  </a:lnTo>
                  <a:lnTo>
                    <a:pt x="1" y="0"/>
                  </a:lnTo>
                  <a:lnTo>
                    <a:pt x="310552" y="0"/>
                  </a:lnTo>
                  <a:lnTo>
                    <a:pt x="297019" y="45719"/>
                  </a:lnTo>
                  <a:lnTo>
                    <a:pt x="177066" y="45719"/>
                  </a:lnTo>
                  <a:lnTo>
                    <a:pt x="171369" y="167384"/>
                  </a:lnTo>
                  <a:lnTo>
                    <a:pt x="218625" y="16738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979FF3EB-8508-D862-43FC-9B2F687CA2D8}"/>
                </a:ext>
              </a:extLst>
            </p:cNvPr>
            <p:cNvGrpSpPr/>
            <p:nvPr/>
          </p:nvGrpSpPr>
          <p:grpSpPr>
            <a:xfrm>
              <a:off x="4216743" y="1019176"/>
              <a:ext cx="1583364" cy="2420188"/>
              <a:chOff x="5175250" y="227013"/>
              <a:chExt cx="1865313" cy="2851150"/>
            </a:xfrm>
          </p:grpSpPr>
          <p:sp>
            <p:nvSpPr>
              <p:cNvPr id="52" name="Freeform 13">
                <a:extLst>
                  <a:ext uri="{FF2B5EF4-FFF2-40B4-BE49-F238E27FC236}">
                    <a16:creationId xmlns:a16="http://schemas.microsoft.com/office/drawing/2014/main" id="{E3B0EFA1-7DF3-DAC7-BD1E-0F85FDBC7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1913" y="520701"/>
                <a:ext cx="628650" cy="211138"/>
              </a:xfrm>
              <a:custGeom>
                <a:avLst/>
                <a:gdLst>
                  <a:gd name="T0" fmla="*/ 393 w 396"/>
                  <a:gd name="T1" fmla="*/ 107 h 133"/>
                  <a:gd name="T2" fmla="*/ 393 w 396"/>
                  <a:gd name="T3" fmla="*/ 107 h 133"/>
                  <a:gd name="T4" fmla="*/ 392 w 396"/>
                  <a:gd name="T5" fmla="*/ 112 h 133"/>
                  <a:gd name="T6" fmla="*/ 388 w 396"/>
                  <a:gd name="T7" fmla="*/ 116 h 133"/>
                  <a:gd name="T8" fmla="*/ 382 w 396"/>
                  <a:gd name="T9" fmla="*/ 121 h 133"/>
                  <a:gd name="T10" fmla="*/ 375 w 396"/>
                  <a:gd name="T11" fmla="*/ 123 h 133"/>
                  <a:gd name="T12" fmla="*/ 366 w 396"/>
                  <a:gd name="T13" fmla="*/ 127 h 133"/>
                  <a:gd name="T14" fmla="*/ 356 w 396"/>
                  <a:gd name="T15" fmla="*/ 130 h 133"/>
                  <a:gd name="T16" fmla="*/ 329 w 396"/>
                  <a:gd name="T17" fmla="*/ 132 h 133"/>
                  <a:gd name="T18" fmla="*/ 299 w 396"/>
                  <a:gd name="T19" fmla="*/ 133 h 133"/>
                  <a:gd name="T20" fmla="*/ 265 w 396"/>
                  <a:gd name="T21" fmla="*/ 132 h 133"/>
                  <a:gd name="T22" fmla="*/ 228 w 396"/>
                  <a:gd name="T23" fmla="*/ 128 h 133"/>
                  <a:gd name="T24" fmla="*/ 188 w 396"/>
                  <a:gd name="T25" fmla="*/ 122 h 133"/>
                  <a:gd name="T26" fmla="*/ 188 w 396"/>
                  <a:gd name="T27" fmla="*/ 122 h 133"/>
                  <a:gd name="T28" fmla="*/ 149 w 396"/>
                  <a:gd name="T29" fmla="*/ 114 h 133"/>
                  <a:gd name="T30" fmla="*/ 113 w 396"/>
                  <a:gd name="T31" fmla="*/ 104 h 133"/>
                  <a:gd name="T32" fmla="*/ 80 w 396"/>
                  <a:gd name="T33" fmla="*/ 94 h 133"/>
                  <a:gd name="T34" fmla="*/ 52 w 396"/>
                  <a:gd name="T35" fmla="*/ 82 h 133"/>
                  <a:gd name="T36" fmla="*/ 29 w 396"/>
                  <a:gd name="T37" fmla="*/ 70 h 133"/>
                  <a:gd name="T38" fmla="*/ 21 w 396"/>
                  <a:gd name="T39" fmla="*/ 64 h 133"/>
                  <a:gd name="T40" fmla="*/ 13 w 396"/>
                  <a:gd name="T41" fmla="*/ 59 h 133"/>
                  <a:gd name="T42" fmla="*/ 7 w 396"/>
                  <a:gd name="T43" fmla="*/ 53 h 133"/>
                  <a:gd name="T44" fmla="*/ 3 w 396"/>
                  <a:gd name="T45" fmla="*/ 47 h 133"/>
                  <a:gd name="T46" fmla="*/ 0 w 396"/>
                  <a:gd name="T47" fmla="*/ 41 h 133"/>
                  <a:gd name="T48" fmla="*/ 0 w 396"/>
                  <a:gd name="T49" fmla="*/ 36 h 133"/>
                  <a:gd name="T50" fmla="*/ 0 w 396"/>
                  <a:gd name="T51" fmla="*/ 36 h 133"/>
                  <a:gd name="T52" fmla="*/ 3 w 396"/>
                  <a:gd name="T53" fmla="*/ 31 h 133"/>
                  <a:gd name="T54" fmla="*/ 3 w 396"/>
                  <a:gd name="T55" fmla="*/ 31 h 133"/>
                  <a:gd name="T56" fmla="*/ 3 w 396"/>
                  <a:gd name="T57" fmla="*/ 26 h 133"/>
                  <a:gd name="T58" fmla="*/ 3 w 396"/>
                  <a:gd name="T59" fmla="*/ 26 h 133"/>
                  <a:gd name="T60" fmla="*/ 4 w 396"/>
                  <a:gd name="T61" fmla="*/ 21 h 133"/>
                  <a:gd name="T62" fmla="*/ 8 w 396"/>
                  <a:gd name="T63" fmla="*/ 17 h 133"/>
                  <a:gd name="T64" fmla="*/ 14 w 396"/>
                  <a:gd name="T65" fmla="*/ 12 h 133"/>
                  <a:gd name="T66" fmla="*/ 22 w 396"/>
                  <a:gd name="T67" fmla="*/ 10 h 133"/>
                  <a:gd name="T68" fmla="*/ 31 w 396"/>
                  <a:gd name="T69" fmla="*/ 6 h 133"/>
                  <a:gd name="T70" fmla="*/ 41 w 396"/>
                  <a:gd name="T71" fmla="*/ 3 h 133"/>
                  <a:gd name="T72" fmla="*/ 67 w 396"/>
                  <a:gd name="T73" fmla="*/ 1 h 133"/>
                  <a:gd name="T74" fmla="*/ 97 w 396"/>
                  <a:gd name="T75" fmla="*/ 0 h 133"/>
                  <a:gd name="T76" fmla="*/ 131 w 396"/>
                  <a:gd name="T77" fmla="*/ 1 h 133"/>
                  <a:gd name="T78" fmla="*/ 168 w 396"/>
                  <a:gd name="T79" fmla="*/ 5 h 133"/>
                  <a:gd name="T80" fmla="*/ 208 w 396"/>
                  <a:gd name="T81" fmla="*/ 11 h 133"/>
                  <a:gd name="T82" fmla="*/ 208 w 396"/>
                  <a:gd name="T83" fmla="*/ 11 h 133"/>
                  <a:gd name="T84" fmla="*/ 247 w 396"/>
                  <a:gd name="T85" fmla="*/ 18 h 133"/>
                  <a:gd name="T86" fmla="*/ 284 w 396"/>
                  <a:gd name="T87" fmla="*/ 29 h 133"/>
                  <a:gd name="T88" fmla="*/ 317 w 396"/>
                  <a:gd name="T89" fmla="*/ 39 h 133"/>
                  <a:gd name="T90" fmla="*/ 344 w 396"/>
                  <a:gd name="T91" fmla="*/ 51 h 133"/>
                  <a:gd name="T92" fmla="*/ 367 w 396"/>
                  <a:gd name="T93" fmla="*/ 63 h 133"/>
                  <a:gd name="T94" fmla="*/ 376 w 396"/>
                  <a:gd name="T95" fmla="*/ 69 h 133"/>
                  <a:gd name="T96" fmla="*/ 383 w 396"/>
                  <a:gd name="T97" fmla="*/ 74 h 133"/>
                  <a:gd name="T98" fmla="*/ 390 w 396"/>
                  <a:gd name="T99" fmla="*/ 80 h 133"/>
                  <a:gd name="T100" fmla="*/ 393 w 396"/>
                  <a:gd name="T101" fmla="*/ 85 h 133"/>
                  <a:gd name="T102" fmla="*/ 396 w 396"/>
                  <a:gd name="T103" fmla="*/ 92 h 133"/>
                  <a:gd name="T104" fmla="*/ 396 w 396"/>
                  <a:gd name="T105" fmla="*/ 97 h 133"/>
                  <a:gd name="T106" fmla="*/ 396 w 396"/>
                  <a:gd name="T107" fmla="*/ 97 h 133"/>
                  <a:gd name="T108" fmla="*/ 393 w 396"/>
                  <a:gd name="T109" fmla="*/ 102 h 133"/>
                  <a:gd name="T110" fmla="*/ 393 w 396"/>
                  <a:gd name="T111" fmla="*/ 102 h 133"/>
                  <a:gd name="T112" fmla="*/ 393 w 396"/>
                  <a:gd name="T113" fmla="*/ 107 h 133"/>
                  <a:gd name="T114" fmla="*/ 393 w 396"/>
                  <a:gd name="T115" fmla="*/ 10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6" h="133">
                    <a:moveTo>
                      <a:pt x="393" y="107"/>
                    </a:moveTo>
                    <a:lnTo>
                      <a:pt x="393" y="107"/>
                    </a:lnTo>
                    <a:lnTo>
                      <a:pt x="392" y="112"/>
                    </a:lnTo>
                    <a:lnTo>
                      <a:pt x="388" y="116"/>
                    </a:lnTo>
                    <a:lnTo>
                      <a:pt x="382" y="121"/>
                    </a:lnTo>
                    <a:lnTo>
                      <a:pt x="375" y="123"/>
                    </a:lnTo>
                    <a:lnTo>
                      <a:pt x="366" y="127"/>
                    </a:lnTo>
                    <a:lnTo>
                      <a:pt x="356" y="130"/>
                    </a:lnTo>
                    <a:lnTo>
                      <a:pt x="329" y="132"/>
                    </a:lnTo>
                    <a:lnTo>
                      <a:pt x="299" y="133"/>
                    </a:lnTo>
                    <a:lnTo>
                      <a:pt x="265" y="132"/>
                    </a:lnTo>
                    <a:lnTo>
                      <a:pt x="228" y="128"/>
                    </a:lnTo>
                    <a:lnTo>
                      <a:pt x="188" y="122"/>
                    </a:lnTo>
                    <a:lnTo>
                      <a:pt x="188" y="122"/>
                    </a:lnTo>
                    <a:lnTo>
                      <a:pt x="149" y="114"/>
                    </a:lnTo>
                    <a:lnTo>
                      <a:pt x="113" y="104"/>
                    </a:lnTo>
                    <a:lnTo>
                      <a:pt x="80" y="94"/>
                    </a:lnTo>
                    <a:lnTo>
                      <a:pt x="52" y="82"/>
                    </a:lnTo>
                    <a:lnTo>
                      <a:pt x="29" y="70"/>
                    </a:lnTo>
                    <a:lnTo>
                      <a:pt x="21" y="64"/>
                    </a:lnTo>
                    <a:lnTo>
                      <a:pt x="13" y="59"/>
                    </a:lnTo>
                    <a:lnTo>
                      <a:pt x="7" y="53"/>
                    </a:lnTo>
                    <a:lnTo>
                      <a:pt x="3" y="47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4" y="21"/>
                    </a:lnTo>
                    <a:lnTo>
                      <a:pt x="8" y="17"/>
                    </a:lnTo>
                    <a:lnTo>
                      <a:pt x="14" y="12"/>
                    </a:lnTo>
                    <a:lnTo>
                      <a:pt x="22" y="10"/>
                    </a:lnTo>
                    <a:lnTo>
                      <a:pt x="31" y="6"/>
                    </a:lnTo>
                    <a:lnTo>
                      <a:pt x="41" y="3"/>
                    </a:lnTo>
                    <a:lnTo>
                      <a:pt x="67" y="1"/>
                    </a:lnTo>
                    <a:lnTo>
                      <a:pt x="97" y="0"/>
                    </a:lnTo>
                    <a:lnTo>
                      <a:pt x="131" y="1"/>
                    </a:lnTo>
                    <a:lnTo>
                      <a:pt x="168" y="5"/>
                    </a:lnTo>
                    <a:lnTo>
                      <a:pt x="208" y="11"/>
                    </a:lnTo>
                    <a:lnTo>
                      <a:pt x="208" y="11"/>
                    </a:lnTo>
                    <a:lnTo>
                      <a:pt x="247" y="18"/>
                    </a:lnTo>
                    <a:lnTo>
                      <a:pt x="284" y="29"/>
                    </a:lnTo>
                    <a:lnTo>
                      <a:pt x="317" y="39"/>
                    </a:lnTo>
                    <a:lnTo>
                      <a:pt x="344" y="51"/>
                    </a:lnTo>
                    <a:lnTo>
                      <a:pt x="367" y="63"/>
                    </a:lnTo>
                    <a:lnTo>
                      <a:pt x="376" y="69"/>
                    </a:lnTo>
                    <a:lnTo>
                      <a:pt x="383" y="74"/>
                    </a:lnTo>
                    <a:lnTo>
                      <a:pt x="390" y="80"/>
                    </a:lnTo>
                    <a:lnTo>
                      <a:pt x="393" y="85"/>
                    </a:lnTo>
                    <a:lnTo>
                      <a:pt x="396" y="92"/>
                    </a:lnTo>
                    <a:lnTo>
                      <a:pt x="396" y="97"/>
                    </a:lnTo>
                    <a:lnTo>
                      <a:pt x="396" y="97"/>
                    </a:lnTo>
                    <a:lnTo>
                      <a:pt x="393" y="102"/>
                    </a:lnTo>
                    <a:lnTo>
                      <a:pt x="393" y="102"/>
                    </a:lnTo>
                    <a:lnTo>
                      <a:pt x="393" y="107"/>
                    </a:lnTo>
                    <a:lnTo>
                      <a:pt x="393" y="107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21">
                <a:extLst>
                  <a:ext uri="{FF2B5EF4-FFF2-40B4-BE49-F238E27FC236}">
                    <a16:creationId xmlns:a16="http://schemas.microsoft.com/office/drawing/2014/main" id="{A4C1DAA2-0AC9-178F-28F4-485DB53F9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250" y="261938"/>
                <a:ext cx="1673225" cy="2816225"/>
              </a:xfrm>
              <a:custGeom>
                <a:avLst/>
                <a:gdLst>
                  <a:gd name="T0" fmla="*/ 910 w 1054"/>
                  <a:gd name="T1" fmla="*/ 450 h 1774"/>
                  <a:gd name="T2" fmla="*/ 871 w 1054"/>
                  <a:gd name="T3" fmla="*/ 452 h 1774"/>
                  <a:gd name="T4" fmla="*/ 831 w 1054"/>
                  <a:gd name="T5" fmla="*/ 455 h 1774"/>
                  <a:gd name="T6" fmla="*/ 788 w 1054"/>
                  <a:gd name="T7" fmla="*/ 483 h 1774"/>
                  <a:gd name="T8" fmla="*/ 720 w 1054"/>
                  <a:gd name="T9" fmla="*/ 537 h 1774"/>
                  <a:gd name="T10" fmla="*/ 564 w 1054"/>
                  <a:gd name="T11" fmla="*/ 462 h 1774"/>
                  <a:gd name="T12" fmla="*/ 670 w 1054"/>
                  <a:gd name="T13" fmla="*/ 441 h 1774"/>
                  <a:gd name="T14" fmla="*/ 756 w 1054"/>
                  <a:gd name="T15" fmla="*/ 396 h 1774"/>
                  <a:gd name="T16" fmla="*/ 774 w 1054"/>
                  <a:gd name="T17" fmla="*/ 358 h 1774"/>
                  <a:gd name="T18" fmla="*/ 715 w 1054"/>
                  <a:gd name="T19" fmla="*/ 315 h 1774"/>
                  <a:gd name="T20" fmla="*/ 660 w 1054"/>
                  <a:gd name="T21" fmla="*/ 318 h 1774"/>
                  <a:gd name="T22" fmla="*/ 640 w 1054"/>
                  <a:gd name="T23" fmla="*/ 285 h 1774"/>
                  <a:gd name="T24" fmla="*/ 604 w 1054"/>
                  <a:gd name="T25" fmla="*/ 294 h 1774"/>
                  <a:gd name="T26" fmla="*/ 543 w 1054"/>
                  <a:gd name="T27" fmla="*/ 366 h 1774"/>
                  <a:gd name="T28" fmla="*/ 529 w 1054"/>
                  <a:gd name="T29" fmla="*/ 303 h 1774"/>
                  <a:gd name="T30" fmla="*/ 586 w 1054"/>
                  <a:gd name="T31" fmla="*/ 248 h 1774"/>
                  <a:gd name="T32" fmla="*/ 604 w 1054"/>
                  <a:gd name="T33" fmla="*/ 184 h 1774"/>
                  <a:gd name="T34" fmla="*/ 599 w 1054"/>
                  <a:gd name="T35" fmla="*/ 128 h 1774"/>
                  <a:gd name="T36" fmla="*/ 609 w 1054"/>
                  <a:gd name="T37" fmla="*/ 53 h 1774"/>
                  <a:gd name="T38" fmla="*/ 448 w 1054"/>
                  <a:gd name="T39" fmla="*/ 11 h 1774"/>
                  <a:gd name="T40" fmla="*/ 394 w 1054"/>
                  <a:gd name="T41" fmla="*/ 15 h 1774"/>
                  <a:gd name="T42" fmla="*/ 376 w 1054"/>
                  <a:gd name="T43" fmla="*/ 26 h 1774"/>
                  <a:gd name="T44" fmla="*/ 282 w 1054"/>
                  <a:gd name="T45" fmla="*/ 7 h 1774"/>
                  <a:gd name="T46" fmla="*/ 196 w 1054"/>
                  <a:gd name="T47" fmla="*/ 63 h 1774"/>
                  <a:gd name="T48" fmla="*/ 176 w 1054"/>
                  <a:gd name="T49" fmla="*/ 99 h 1774"/>
                  <a:gd name="T50" fmla="*/ 161 w 1054"/>
                  <a:gd name="T51" fmla="*/ 139 h 1774"/>
                  <a:gd name="T52" fmla="*/ 227 w 1054"/>
                  <a:gd name="T53" fmla="*/ 179 h 1774"/>
                  <a:gd name="T54" fmla="*/ 350 w 1054"/>
                  <a:gd name="T55" fmla="*/ 145 h 1774"/>
                  <a:gd name="T56" fmla="*/ 384 w 1054"/>
                  <a:gd name="T57" fmla="*/ 212 h 1774"/>
                  <a:gd name="T58" fmla="*/ 375 w 1054"/>
                  <a:gd name="T59" fmla="*/ 253 h 1774"/>
                  <a:gd name="T60" fmla="*/ 313 w 1054"/>
                  <a:gd name="T61" fmla="*/ 237 h 1774"/>
                  <a:gd name="T62" fmla="*/ 264 w 1054"/>
                  <a:gd name="T63" fmla="*/ 247 h 1774"/>
                  <a:gd name="T64" fmla="*/ 232 w 1054"/>
                  <a:gd name="T65" fmla="*/ 270 h 1774"/>
                  <a:gd name="T66" fmla="*/ 211 w 1054"/>
                  <a:gd name="T67" fmla="*/ 300 h 1774"/>
                  <a:gd name="T68" fmla="*/ 131 w 1054"/>
                  <a:gd name="T69" fmla="*/ 709 h 1774"/>
                  <a:gd name="T70" fmla="*/ 53 w 1054"/>
                  <a:gd name="T71" fmla="*/ 879 h 1774"/>
                  <a:gd name="T72" fmla="*/ 48 w 1054"/>
                  <a:gd name="T73" fmla="*/ 1056 h 1774"/>
                  <a:gd name="T74" fmla="*/ 75 w 1054"/>
                  <a:gd name="T75" fmla="*/ 1118 h 1774"/>
                  <a:gd name="T76" fmla="*/ 166 w 1054"/>
                  <a:gd name="T77" fmla="*/ 1185 h 1774"/>
                  <a:gd name="T78" fmla="*/ 327 w 1054"/>
                  <a:gd name="T79" fmla="*/ 1189 h 1774"/>
                  <a:gd name="T80" fmla="*/ 389 w 1054"/>
                  <a:gd name="T81" fmla="*/ 1281 h 1774"/>
                  <a:gd name="T82" fmla="*/ 354 w 1054"/>
                  <a:gd name="T83" fmla="*/ 1611 h 1774"/>
                  <a:gd name="T84" fmla="*/ 332 w 1054"/>
                  <a:gd name="T85" fmla="*/ 1724 h 1774"/>
                  <a:gd name="T86" fmla="*/ 398 w 1054"/>
                  <a:gd name="T87" fmla="*/ 1760 h 1774"/>
                  <a:gd name="T88" fmla="*/ 506 w 1054"/>
                  <a:gd name="T89" fmla="*/ 1758 h 1774"/>
                  <a:gd name="T90" fmla="*/ 564 w 1054"/>
                  <a:gd name="T91" fmla="*/ 1707 h 1774"/>
                  <a:gd name="T92" fmla="*/ 449 w 1054"/>
                  <a:gd name="T93" fmla="*/ 1633 h 1774"/>
                  <a:gd name="T94" fmla="*/ 536 w 1054"/>
                  <a:gd name="T95" fmla="*/ 1305 h 1774"/>
                  <a:gd name="T96" fmla="*/ 526 w 1054"/>
                  <a:gd name="T97" fmla="*/ 1110 h 1774"/>
                  <a:gd name="T98" fmla="*/ 680 w 1054"/>
                  <a:gd name="T99" fmla="*/ 1224 h 1774"/>
                  <a:gd name="T100" fmla="*/ 870 w 1054"/>
                  <a:gd name="T101" fmla="*/ 1426 h 1774"/>
                  <a:gd name="T102" fmla="*/ 957 w 1054"/>
                  <a:gd name="T103" fmla="*/ 1446 h 1774"/>
                  <a:gd name="T104" fmla="*/ 1023 w 1054"/>
                  <a:gd name="T105" fmla="*/ 1345 h 1774"/>
                  <a:gd name="T106" fmla="*/ 1052 w 1054"/>
                  <a:gd name="T107" fmla="*/ 1229 h 1774"/>
                  <a:gd name="T108" fmla="*/ 976 w 1054"/>
                  <a:gd name="T109" fmla="*/ 1268 h 1774"/>
                  <a:gd name="T110" fmla="*/ 902 w 1054"/>
                  <a:gd name="T111" fmla="*/ 1300 h 1774"/>
                  <a:gd name="T112" fmla="*/ 656 w 1054"/>
                  <a:gd name="T113" fmla="*/ 1014 h 1774"/>
                  <a:gd name="T114" fmla="*/ 468 w 1054"/>
                  <a:gd name="T115" fmla="*/ 850 h 1774"/>
                  <a:gd name="T116" fmla="*/ 470 w 1054"/>
                  <a:gd name="T117" fmla="*/ 637 h 1774"/>
                  <a:gd name="T118" fmla="*/ 652 w 1054"/>
                  <a:gd name="T119" fmla="*/ 672 h 1774"/>
                  <a:gd name="T120" fmla="*/ 816 w 1054"/>
                  <a:gd name="T121" fmla="*/ 552 h 1774"/>
                  <a:gd name="T122" fmla="*/ 876 w 1054"/>
                  <a:gd name="T123" fmla="*/ 503 h 1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54" h="1774">
                    <a:moveTo>
                      <a:pt x="912" y="467"/>
                    </a:moveTo>
                    <a:lnTo>
                      <a:pt x="912" y="467"/>
                    </a:lnTo>
                    <a:lnTo>
                      <a:pt x="909" y="464"/>
                    </a:lnTo>
                    <a:lnTo>
                      <a:pt x="907" y="463"/>
                    </a:lnTo>
                    <a:lnTo>
                      <a:pt x="904" y="464"/>
                    </a:lnTo>
                    <a:lnTo>
                      <a:pt x="903" y="465"/>
                    </a:lnTo>
                    <a:lnTo>
                      <a:pt x="902" y="467"/>
                    </a:lnTo>
                    <a:lnTo>
                      <a:pt x="902" y="467"/>
                    </a:lnTo>
                    <a:lnTo>
                      <a:pt x="903" y="465"/>
                    </a:lnTo>
                    <a:lnTo>
                      <a:pt x="903" y="465"/>
                    </a:lnTo>
                    <a:lnTo>
                      <a:pt x="907" y="459"/>
                    </a:lnTo>
                    <a:lnTo>
                      <a:pt x="909" y="453"/>
                    </a:lnTo>
                    <a:lnTo>
                      <a:pt x="910" y="450"/>
                    </a:lnTo>
                    <a:lnTo>
                      <a:pt x="910" y="448"/>
                    </a:lnTo>
                    <a:lnTo>
                      <a:pt x="909" y="446"/>
                    </a:lnTo>
                    <a:lnTo>
                      <a:pt x="907" y="446"/>
                    </a:lnTo>
                    <a:lnTo>
                      <a:pt x="907" y="446"/>
                    </a:lnTo>
                    <a:lnTo>
                      <a:pt x="903" y="448"/>
                    </a:lnTo>
                    <a:lnTo>
                      <a:pt x="898" y="449"/>
                    </a:lnTo>
                    <a:lnTo>
                      <a:pt x="890" y="454"/>
                    </a:lnTo>
                    <a:lnTo>
                      <a:pt x="882" y="462"/>
                    </a:lnTo>
                    <a:lnTo>
                      <a:pt x="882" y="462"/>
                    </a:lnTo>
                    <a:lnTo>
                      <a:pt x="879" y="457"/>
                    </a:lnTo>
                    <a:lnTo>
                      <a:pt x="875" y="453"/>
                    </a:lnTo>
                    <a:lnTo>
                      <a:pt x="871" y="452"/>
                    </a:lnTo>
                    <a:lnTo>
                      <a:pt x="871" y="452"/>
                    </a:lnTo>
                    <a:lnTo>
                      <a:pt x="865" y="454"/>
                    </a:lnTo>
                    <a:lnTo>
                      <a:pt x="858" y="459"/>
                    </a:lnTo>
                    <a:lnTo>
                      <a:pt x="846" y="467"/>
                    </a:lnTo>
                    <a:lnTo>
                      <a:pt x="846" y="467"/>
                    </a:lnTo>
                    <a:lnTo>
                      <a:pt x="840" y="468"/>
                    </a:lnTo>
                    <a:lnTo>
                      <a:pt x="836" y="469"/>
                    </a:lnTo>
                    <a:lnTo>
                      <a:pt x="831" y="472"/>
                    </a:lnTo>
                    <a:lnTo>
                      <a:pt x="831" y="472"/>
                    </a:lnTo>
                    <a:lnTo>
                      <a:pt x="830" y="472"/>
                    </a:lnTo>
                    <a:lnTo>
                      <a:pt x="830" y="470"/>
                    </a:lnTo>
                    <a:lnTo>
                      <a:pt x="831" y="463"/>
                    </a:lnTo>
                    <a:lnTo>
                      <a:pt x="831" y="459"/>
                    </a:lnTo>
                    <a:lnTo>
                      <a:pt x="831" y="455"/>
                    </a:lnTo>
                    <a:lnTo>
                      <a:pt x="830" y="453"/>
                    </a:lnTo>
                    <a:lnTo>
                      <a:pt x="826" y="452"/>
                    </a:lnTo>
                    <a:lnTo>
                      <a:pt x="826" y="452"/>
                    </a:lnTo>
                    <a:lnTo>
                      <a:pt x="822" y="452"/>
                    </a:lnTo>
                    <a:lnTo>
                      <a:pt x="820" y="454"/>
                    </a:lnTo>
                    <a:lnTo>
                      <a:pt x="817" y="455"/>
                    </a:lnTo>
                    <a:lnTo>
                      <a:pt x="816" y="459"/>
                    </a:lnTo>
                    <a:lnTo>
                      <a:pt x="812" y="465"/>
                    </a:lnTo>
                    <a:lnTo>
                      <a:pt x="810" y="469"/>
                    </a:lnTo>
                    <a:lnTo>
                      <a:pt x="806" y="472"/>
                    </a:lnTo>
                    <a:lnTo>
                      <a:pt x="806" y="472"/>
                    </a:lnTo>
                    <a:lnTo>
                      <a:pt x="792" y="481"/>
                    </a:lnTo>
                    <a:lnTo>
                      <a:pt x="788" y="483"/>
                    </a:lnTo>
                    <a:lnTo>
                      <a:pt x="786" y="487"/>
                    </a:lnTo>
                    <a:lnTo>
                      <a:pt x="786" y="487"/>
                    </a:lnTo>
                    <a:lnTo>
                      <a:pt x="776" y="501"/>
                    </a:lnTo>
                    <a:lnTo>
                      <a:pt x="771" y="508"/>
                    </a:lnTo>
                    <a:lnTo>
                      <a:pt x="766" y="512"/>
                    </a:lnTo>
                    <a:lnTo>
                      <a:pt x="766" y="512"/>
                    </a:lnTo>
                    <a:lnTo>
                      <a:pt x="763" y="515"/>
                    </a:lnTo>
                    <a:lnTo>
                      <a:pt x="762" y="518"/>
                    </a:lnTo>
                    <a:lnTo>
                      <a:pt x="761" y="522"/>
                    </a:lnTo>
                    <a:lnTo>
                      <a:pt x="761" y="522"/>
                    </a:lnTo>
                    <a:lnTo>
                      <a:pt x="742" y="529"/>
                    </a:lnTo>
                    <a:lnTo>
                      <a:pt x="720" y="537"/>
                    </a:lnTo>
                    <a:lnTo>
                      <a:pt x="720" y="537"/>
                    </a:lnTo>
                    <a:lnTo>
                      <a:pt x="669" y="564"/>
                    </a:lnTo>
                    <a:lnTo>
                      <a:pt x="620" y="588"/>
                    </a:lnTo>
                    <a:lnTo>
                      <a:pt x="564" y="517"/>
                    </a:lnTo>
                    <a:lnTo>
                      <a:pt x="564" y="517"/>
                    </a:lnTo>
                    <a:lnTo>
                      <a:pt x="568" y="502"/>
                    </a:lnTo>
                    <a:lnTo>
                      <a:pt x="570" y="492"/>
                    </a:lnTo>
                    <a:lnTo>
                      <a:pt x="570" y="488"/>
                    </a:lnTo>
                    <a:lnTo>
                      <a:pt x="569" y="487"/>
                    </a:lnTo>
                    <a:lnTo>
                      <a:pt x="569" y="487"/>
                    </a:lnTo>
                    <a:lnTo>
                      <a:pt x="568" y="486"/>
                    </a:lnTo>
                    <a:lnTo>
                      <a:pt x="567" y="482"/>
                    </a:lnTo>
                    <a:lnTo>
                      <a:pt x="565" y="474"/>
                    </a:lnTo>
                    <a:lnTo>
                      <a:pt x="564" y="462"/>
                    </a:lnTo>
                    <a:lnTo>
                      <a:pt x="564" y="462"/>
                    </a:lnTo>
                    <a:lnTo>
                      <a:pt x="582" y="455"/>
                    </a:lnTo>
                    <a:lnTo>
                      <a:pt x="594" y="450"/>
                    </a:lnTo>
                    <a:lnTo>
                      <a:pt x="598" y="448"/>
                    </a:lnTo>
                    <a:lnTo>
                      <a:pt x="599" y="446"/>
                    </a:lnTo>
                    <a:lnTo>
                      <a:pt x="599" y="446"/>
                    </a:lnTo>
                    <a:lnTo>
                      <a:pt x="601" y="445"/>
                    </a:lnTo>
                    <a:lnTo>
                      <a:pt x="606" y="445"/>
                    </a:lnTo>
                    <a:lnTo>
                      <a:pt x="623" y="445"/>
                    </a:lnTo>
                    <a:lnTo>
                      <a:pt x="646" y="444"/>
                    </a:lnTo>
                    <a:lnTo>
                      <a:pt x="657" y="443"/>
                    </a:lnTo>
                    <a:lnTo>
                      <a:pt x="670" y="441"/>
                    </a:lnTo>
                    <a:lnTo>
                      <a:pt x="670" y="441"/>
                    </a:lnTo>
                    <a:lnTo>
                      <a:pt x="709" y="433"/>
                    </a:lnTo>
                    <a:lnTo>
                      <a:pt x="730" y="426"/>
                    </a:lnTo>
                    <a:lnTo>
                      <a:pt x="730" y="426"/>
                    </a:lnTo>
                    <a:lnTo>
                      <a:pt x="738" y="423"/>
                    </a:lnTo>
                    <a:lnTo>
                      <a:pt x="747" y="417"/>
                    </a:lnTo>
                    <a:lnTo>
                      <a:pt x="754" y="412"/>
                    </a:lnTo>
                    <a:lnTo>
                      <a:pt x="761" y="406"/>
                    </a:lnTo>
                    <a:lnTo>
                      <a:pt x="761" y="406"/>
                    </a:lnTo>
                    <a:lnTo>
                      <a:pt x="762" y="404"/>
                    </a:lnTo>
                    <a:lnTo>
                      <a:pt x="762" y="401"/>
                    </a:lnTo>
                    <a:lnTo>
                      <a:pt x="761" y="399"/>
                    </a:lnTo>
                    <a:lnTo>
                      <a:pt x="757" y="396"/>
                    </a:lnTo>
                    <a:lnTo>
                      <a:pt x="756" y="396"/>
                    </a:lnTo>
                    <a:lnTo>
                      <a:pt x="756" y="396"/>
                    </a:lnTo>
                    <a:lnTo>
                      <a:pt x="761" y="393"/>
                    </a:lnTo>
                    <a:lnTo>
                      <a:pt x="771" y="388"/>
                    </a:lnTo>
                    <a:lnTo>
                      <a:pt x="776" y="385"/>
                    </a:lnTo>
                    <a:lnTo>
                      <a:pt x="779" y="382"/>
                    </a:lnTo>
                    <a:lnTo>
                      <a:pt x="782" y="378"/>
                    </a:lnTo>
                    <a:lnTo>
                      <a:pt x="782" y="377"/>
                    </a:lnTo>
                    <a:lnTo>
                      <a:pt x="781" y="376"/>
                    </a:lnTo>
                    <a:lnTo>
                      <a:pt x="771" y="366"/>
                    </a:lnTo>
                    <a:lnTo>
                      <a:pt x="771" y="366"/>
                    </a:lnTo>
                    <a:lnTo>
                      <a:pt x="774" y="361"/>
                    </a:lnTo>
                    <a:lnTo>
                      <a:pt x="774" y="359"/>
                    </a:lnTo>
                    <a:lnTo>
                      <a:pt x="774" y="358"/>
                    </a:lnTo>
                    <a:lnTo>
                      <a:pt x="773" y="357"/>
                    </a:lnTo>
                    <a:lnTo>
                      <a:pt x="771" y="356"/>
                    </a:lnTo>
                    <a:lnTo>
                      <a:pt x="771" y="356"/>
                    </a:lnTo>
                    <a:lnTo>
                      <a:pt x="751" y="356"/>
                    </a:lnTo>
                    <a:lnTo>
                      <a:pt x="714" y="358"/>
                    </a:lnTo>
                    <a:lnTo>
                      <a:pt x="665" y="361"/>
                    </a:lnTo>
                    <a:lnTo>
                      <a:pt x="665" y="361"/>
                    </a:lnTo>
                    <a:lnTo>
                      <a:pt x="671" y="356"/>
                    </a:lnTo>
                    <a:lnTo>
                      <a:pt x="688" y="344"/>
                    </a:lnTo>
                    <a:lnTo>
                      <a:pt x="704" y="329"/>
                    </a:lnTo>
                    <a:lnTo>
                      <a:pt x="711" y="322"/>
                    </a:lnTo>
                    <a:lnTo>
                      <a:pt x="715" y="315"/>
                    </a:lnTo>
                    <a:lnTo>
                      <a:pt x="715" y="315"/>
                    </a:lnTo>
                    <a:lnTo>
                      <a:pt x="719" y="310"/>
                    </a:lnTo>
                    <a:lnTo>
                      <a:pt x="723" y="305"/>
                    </a:lnTo>
                    <a:lnTo>
                      <a:pt x="729" y="299"/>
                    </a:lnTo>
                    <a:lnTo>
                      <a:pt x="732" y="298"/>
                    </a:lnTo>
                    <a:lnTo>
                      <a:pt x="730" y="296"/>
                    </a:lnTo>
                    <a:lnTo>
                      <a:pt x="728" y="295"/>
                    </a:lnTo>
                    <a:lnTo>
                      <a:pt x="720" y="295"/>
                    </a:lnTo>
                    <a:lnTo>
                      <a:pt x="720" y="295"/>
                    </a:lnTo>
                    <a:lnTo>
                      <a:pt x="711" y="296"/>
                    </a:lnTo>
                    <a:lnTo>
                      <a:pt x="700" y="299"/>
                    </a:lnTo>
                    <a:lnTo>
                      <a:pt x="690" y="303"/>
                    </a:lnTo>
                    <a:lnTo>
                      <a:pt x="680" y="308"/>
                    </a:lnTo>
                    <a:lnTo>
                      <a:pt x="660" y="318"/>
                    </a:lnTo>
                    <a:lnTo>
                      <a:pt x="645" y="325"/>
                    </a:lnTo>
                    <a:lnTo>
                      <a:pt x="645" y="325"/>
                    </a:lnTo>
                    <a:lnTo>
                      <a:pt x="635" y="329"/>
                    </a:lnTo>
                    <a:lnTo>
                      <a:pt x="627" y="330"/>
                    </a:lnTo>
                    <a:lnTo>
                      <a:pt x="622" y="329"/>
                    </a:lnTo>
                    <a:lnTo>
                      <a:pt x="620" y="325"/>
                    </a:lnTo>
                    <a:lnTo>
                      <a:pt x="620" y="325"/>
                    </a:lnTo>
                    <a:lnTo>
                      <a:pt x="620" y="323"/>
                    </a:lnTo>
                    <a:lnTo>
                      <a:pt x="621" y="319"/>
                    </a:lnTo>
                    <a:lnTo>
                      <a:pt x="626" y="309"/>
                    </a:lnTo>
                    <a:lnTo>
                      <a:pt x="633" y="298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3" y="275"/>
                    </a:lnTo>
                    <a:lnTo>
                      <a:pt x="646" y="269"/>
                    </a:lnTo>
                    <a:lnTo>
                      <a:pt x="645" y="266"/>
                    </a:lnTo>
                    <a:lnTo>
                      <a:pt x="645" y="265"/>
                    </a:lnTo>
                    <a:lnTo>
                      <a:pt x="640" y="265"/>
                    </a:lnTo>
                    <a:lnTo>
                      <a:pt x="640" y="265"/>
                    </a:lnTo>
                    <a:lnTo>
                      <a:pt x="632" y="267"/>
                    </a:lnTo>
                    <a:lnTo>
                      <a:pt x="623" y="271"/>
                    </a:lnTo>
                    <a:lnTo>
                      <a:pt x="616" y="276"/>
                    </a:lnTo>
                    <a:lnTo>
                      <a:pt x="612" y="280"/>
                    </a:lnTo>
                    <a:lnTo>
                      <a:pt x="609" y="285"/>
                    </a:lnTo>
                    <a:lnTo>
                      <a:pt x="609" y="285"/>
                    </a:lnTo>
                    <a:lnTo>
                      <a:pt x="604" y="294"/>
                    </a:lnTo>
                    <a:lnTo>
                      <a:pt x="599" y="303"/>
                    </a:lnTo>
                    <a:lnTo>
                      <a:pt x="593" y="311"/>
                    </a:lnTo>
                    <a:lnTo>
                      <a:pt x="589" y="320"/>
                    </a:lnTo>
                    <a:lnTo>
                      <a:pt x="589" y="320"/>
                    </a:lnTo>
                    <a:lnTo>
                      <a:pt x="586" y="332"/>
                    </a:lnTo>
                    <a:lnTo>
                      <a:pt x="583" y="343"/>
                    </a:lnTo>
                    <a:lnTo>
                      <a:pt x="582" y="352"/>
                    </a:lnTo>
                    <a:lnTo>
                      <a:pt x="580" y="354"/>
                    </a:lnTo>
                    <a:lnTo>
                      <a:pt x="579" y="356"/>
                    </a:lnTo>
                    <a:lnTo>
                      <a:pt x="574" y="371"/>
                    </a:lnTo>
                    <a:lnTo>
                      <a:pt x="564" y="356"/>
                    </a:lnTo>
                    <a:lnTo>
                      <a:pt x="564" y="356"/>
                    </a:lnTo>
                    <a:lnTo>
                      <a:pt x="543" y="366"/>
                    </a:lnTo>
                    <a:lnTo>
                      <a:pt x="526" y="373"/>
                    </a:lnTo>
                    <a:lnTo>
                      <a:pt x="519" y="376"/>
                    </a:lnTo>
                    <a:lnTo>
                      <a:pt x="519" y="376"/>
                    </a:lnTo>
                    <a:lnTo>
                      <a:pt x="519" y="376"/>
                    </a:lnTo>
                    <a:lnTo>
                      <a:pt x="519" y="377"/>
                    </a:lnTo>
                    <a:lnTo>
                      <a:pt x="520" y="381"/>
                    </a:lnTo>
                    <a:lnTo>
                      <a:pt x="524" y="386"/>
                    </a:lnTo>
                    <a:lnTo>
                      <a:pt x="504" y="396"/>
                    </a:lnTo>
                    <a:lnTo>
                      <a:pt x="478" y="346"/>
                    </a:lnTo>
                    <a:lnTo>
                      <a:pt x="478" y="346"/>
                    </a:lnTo>
                    <a:lnTo>
                      <a:pt x="502" y="323"/>
                    </a:lnTo>
                    <a:lnTo>
                      <a:pt x="521" y="308"/>
                    </a:lnTo>
                    <a:lnTo>
                      <a:pt x="529" y="303"/>
                    </a:lnTo>
                    <a:lnTo>
                      <a:pt x="534" y="300"/>
                    </a:lnTo>
                    <a:lnTo>
                      <a:pt x="534" y="300"/>
                    </a:lnTo>
                    <a:lnTo>
                      <a:pt x="558" y="301"/>
                    </a:lnTo>
                    <a:lnTo>
                      <a:pt x="565" y="301"/>
                    </a:lnTo>
                    <a:lnTo>
                      <a:pt x="572" y="300"/>
                    </a:lnTo>
                    <a:lnTo>
                      <a:pt x="577" y="298"/>
                    </a:lnTo>
                    <a:lnTo>
                      <a:pt x="579" y="295"/>
                    </a:lnTo>
                    <a:lnTo>
                      <a:pt x="579" y="295"/>
                    </a:lnTo>
                    <a:lnTo>
                      <a:pt x="589" y="271"/>
                    </a:lnTo>
                    <a:lnTo>
                      <a:pt x="594" y="255"/>
                    </a:lnTo>
                    <a:lnTo>
                      <a:pt x="594" y="255"/>
                    </a:lnTo>
                    <a:lnTo>
                      <a:pt x="592" y="253"/>
                    </a:lnTo>
                    <a:lnTo>
                      <a:pt x="586" y="248"/>
                    </a:lnTo>
                    <a:lnTo>
                      <a:pt x="582" y="245"/>
                    </a:lnTo>
                    <a:lnTo>
                      <a:pt x="580" y="241"/>
                    </a:lnTo>
                    <a:lnTo>
                      <a:pt x="579" y="236"/>
                    </a:lnTo>
                    <a:lnTo>
                      <a:pt x="579" y="229"/>
                    </a:lnTo>
                    <a:lnTo>
                      <a:pt x="579" y="229"/>
                    </a:lnTo>
                    <a:lnTo>
                      <a:pt x="582" y="223"/>
                    </a:lnTo>
                    <a:lnTo>
                      <a:pt x="584" y="217"/>
                    </a:lnTo>
                    <a:lnTo>
                      <a:pt x="589" y="212"/>
                    </a:lnTo>
                    <a:lnTo>
                      <a:pt x="593" y="208"/>
                    </a:lnTo>
                    <a:lnTo>
                      <a:pt x="601" y="202"/>
                    </a:lnTo>
                    <a:lnTo>
                      <a:pt x="604" y="199"/>
                    </a:lnTo>
                    <a:lnTo>
                      <a:pt x="604" y="184"/>
                    </a:lnTo>
                    <a:lnTo>
                      <a:pt x="604" y="184"/>
                    </a:lnTo>
                    <a:lnTo>
                      <a:pt x="604" y="181"/>
                    </a:lnTo>
                    <a:lnTo>
                      <a:pt x="603" y="180"/>
                    </a:lnTo>
                    <a:lnTo>
                      <a:pt x="598" y="175"/>
                    </a:lnTo>
                    <a:lnTo>
                      <a:pt x="593" y="169"/>
                    </a:lnTo>
                    <a:lnTo>
                      <a:pt x="591" y="164"/>
                    </a:lnTo>
                    <a:lnTo>
                      <a:pt x="589" y="159"/>
                    </a:lnTo>
                    <a:lnTo>
                      <a:pt x="589" y="159"/>
                    </a:lnTo>
                    <a:lnTo>
                      <a:pt x="588" y="152"/>
                    </a:lnTo>
                    <a:lnTo>
                      <a:pt x="589" y="147"/>
                    </a:lnTo>
                    <a:lnTo>
                      <a:pt x="591" y="142"/>
                    </a:lnTo>
                    <a:lnTo>
                      <a:pt x="593" y="137"/>
                    </a:lnTo>
                    <a:lnTo>
                      <a:pt x="597" y="131"/>
                    </a:lnTo>
                    <a:lnTo>
                      <a:pt x="599" y="128"/>
                    </a:lnTo>
                    <a:lnTo>
                      <a:pt x="599" y="108"/>
                    </a:lnTo>
                    <a:lnTo>
                      <a:pt x="614" y="113"/>
                    </a:lnTo>
                    <a:lnTo>
                      <a:pt x="614" y="93"/>
                    </a:lnTo>
                    <a:lnTo>
                      <a:pt x="630" y="93"/>
                    </a:lnTo>
                    <a:lnTo>
                      <a:pt x="630" y="93"/>
                    </a:lnTo>
                    <a:lnTo>
                      <a:pt x="632" y="92"/>
                    </a:lnTo>
                    <a:lnTo>
                      <a:pt x="635" y="89"/>
                    </a:lnTo>
                    <a:lnTo>
                      <a:pt x="636" y="86"/>
                    </a:lnTo>
                    <a:lnTo>
                      <a:pt x="635" y="80"/>
                    </a:lnTo>
                    <a:lnTo>
                      <a:pt x="631" y="73"/>
                    </a:lnTo>
                    <a:lnTo>
                      <a:pt x="623" y="64"/>
                    </a:lnTo>
                    <a:lnTo>
                      <a:pt x="609" y="53"/>
                    </a:lnTo>
                    <a:lnTo>
                      <a:pt x="609" y="53"/>
                    </a:lnTo>
                    <a:lnTo>
                      <a:pt x="580" y="33"/>
                    </a:lnTo>
                    <a:lnTo>
                      <a:pt x="560" y="20"/>
                    </a:lnTo>
                    <a:lnTo>
                      <a:pt x="548" y="14"/>
                    </a:lnTo>
                    <a:lnTo>
                      <a:pt x="544" y="12"/>
                    </a:lnTo>
                    <a:lnTo>
                      <a:pt x="544" y="12"/>
                    </a:lnTo>
                    <a:lnTo>
                      <a:pt x="533" y="9"/>
                    </a:lnTo>
                    <a:lnTo>
                      <a:pt x="516" y="6"/>
                    </a:lnTo>
                    <a:lnTo>
                      <a:pt x="494" y="2"/>
                    </a:lnTo>
                    <a:lnTo>
                      <a:pt x="494" y="2"/>
                    </a:lnTo>
                    <a:lnTo>
                      <a:pt x="481" y="2"/>
                    </a:lnTo>
                    <a:lnTo>
                      <a:pt x="468" y="4"/>
                    </a:lnTo>
                    <a:lnTo>
                      <a:pt x="457" y="7"/>
                    </a:lnTo>
                    <a:lnTo>
                      <a:pt x="448" y="11"/>
                    </a:lnTo>
                    <a:lnTo>
                      <a:pt x="433" y="19"/>
                    </a:lnTo>
                    <a:lnTo>
                      <a:pt x="428" y="22"/>
                    </a:lnTo>
                    <a:lnTo>
                      <a:pt x="428" y="22"/>
                    </a:lnTo>
                    <a:lnTo>
                      <a:pt x="419" y="19"/>
                    </a:lnTo>
                    <a:lnTo>
                      <a:pt x="413" y="16"/>
                    </a:lnTo>
                    <a:lnTo>
                      <a:pt x="408" y="12"/>
                    </a:lnTo>
                    <a:lnTo>
                      <a:pt x="408" y="12"/>
                    </a:lnTo>
                    <a:lnTo>
                      <a:pt x="405" y="10"/>
                    </a:lnTo>
                    <a:lnTo>
                      <a:pt x="404" y="9"/>
                    </a:lnTo>
                    <a:lnTo>
                      <a:pt x="402" y="9"/>
                    </a:lnTo>
                    <a:lnTo>
                      <a:pt x="398" y="12"/>
                    </a:lnTo>
                    <a:lnTo>
                      <a:pt x="398" y="12"/>
                    </a:lnTo>
                    <a:lnTo>
                      <a:pt x="394" y="15"/>
                    </a:lnTo>
                    <a:lnTo>
                      <a:pt x="393" y="16"/>
                    </a:lnTo>
                    <a:lnTo>
                      <a:pt x="392" y="17"/>
                    </a:lnTo>
                    <a:lnTo>
                      <a:pt x="388" y="22"/>
                    </a:lnTo>
                    <a:lnTo>
                      <a:pt x="388" y="22"/>
                    </a:lnTo>
                    <a:lnTo>
                      <a:pt x="378" y="40"/>
                    </a:lnTo>
                    <a:lnTo>
                      <a:pt x="378" y="40"/>
                    </a:lnTo>
                    <a:lnTo>
                      <a:pt x="374" y="45"/>
                    </a:lnTo>
                    <a:lnTo>
                      <a:pt x="373" y="48"/>
                    </a:lnTo>
                    <a:lnTo>
                      <a:pt x="378" y="40"/>
                    </a:lnTo>
                    <a:lnTo>
                      <a:pt x="378" y="40"/>
                    </a:lnTo>
                    <a:lnTo>
                      <a:pt x="379" y="34"/>
                    </a:lnTo>
                    <a:lnTo>
                      <a:pt x="378" y="30"/>
                    </a:lnTo>
                    <a:lnTo>
                      <a:pt x="376" y="26"/>
                    </a:lnTo>
                    <a:lnTo>
                      <a:pt x="374" y="22"/>
                    </a:lnTo>
                    <a:lnTo>
                      <a:pt x="370" y="19"/>
                    </a:lnTo>
                    <a:lnTo>
                      <a:pt x="365" y="16"/>
                    </a:lnTo>
                    <a:lnTo>
                      <a:pt x="358" y="12"/>
                    </a:lnTo>
                    <a:lnTo>
                      <a:pt x="358" y="12"/>
                    </a:lnTo>
                    <a:lnTo>
                      <a:pt x="334" y="4"/>
                    </a:lnTo>
                    <a:lnTo>
                      <a:pt x="322" y="1"/>
                    </a:lnTo>
                    <a:lnTo>
                      <a:pt x="312" y="0"/>
                    </a:lnTo>
                    <a:lnTo>
                      <a:pt x="303" y="0"/>
                    </a:lnTo>
                    <a:lnTo>
                      <a:pt x="296" y="0"/>
                    </a:lnTo>
                    <a:lnTo>
                      <a:pt x="288" y="4"/>
                    </a:lnTo>
                    <a:lnTo>
                      <a:pt x="282" y="7"/>
                    </a:lnTo>
                    <a:lnTo>
                      <a:pt x="282" y="7"/>
                    </a:lnTo>
                    <a:lnTo>
                      <a:pt x="278" y="12"/>
                    </a:lnTo>
                    <a:lnTo>
                      <a:pt x="276" y="16"/>
                    </a:lnTo>
                    <a:lnTo>
                      <a:pt x="273" y="25"/>
                    </a:lnTo>
                    <a:lnTo>
                      <a:pt x="271" y="29"/>
                    </a:lnTo>
                    <a:lnTo>
                      <a:pt x="267" y="33"/>
                    </a:lnTo>
                    <a:lnTo>
                      <a:pt x="261" y="38"/>
                    </a:lnTo>
                    <a:lnTo>
                      <a:pt x="252" y="43"/>
                    </a:lnTo>
                    <a:lnTo>
                      <a:pt x="252" y="43"/>
                    </a:lnTo>
                    <a:lnTo>
                      <a:pt x="230" y="53"/>
                    </a:lnTo>
                    <a:lnTo>
                      <a:pt x="214" y="59"/>
                    </a:lnTo>
                    <a:lnTo>
                      <a:pt x="203" y="63"/>
                    </a:lnTo>
                    <a:lnTo>
                      <a:pt x="196" y="63"/>
                    </a:lnTo>
                    <a:lnTo>
                      <a:pt x="196" y="63"/>
                    </a:lnTo>
                    <a:lnTo>
                      <a:pt x="195" y="63"/>
                    </a:lnTo>
                    <a:lnTo>
                      <a:pt x="196" y="64"/>
                    </a:lnTo>
                    <a:lnTo>
                      <a:pt x="200" y="68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3" y="74"/>
                    </a:lnTo>
                    <a:lnTo>
                      <a:pt x="196" y="77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1" y="87"/>
                    </a:lnTo>
                    <a:lnTo>
                      <a:pt x="179" y="92"/>
                    </a:lnTo>
                    <a:lnTo>
                      <a:pt x="177" y="96"/>
                    </a:lnTo>
                    <a:lnTo>
                      <a:pt x="176" y="99"/>
                    </a:lnTo>
                    <a:lnTo>
                      <a:pt x="176" y="104"/>
                    </a:lnTo>
                    <a:lnTo>
                      <a:pt x="174" y="108"/>
                    </a:lnTo>
                    <a:lnTo>
                      <a:pt x="171" y="111"/>
                    </a:lnTo>
                    <a:lnTo>
                      <a:pt x="166" y="113"/>
                    </a:lnTo>
                    <a:lnTo>
                      <a:pt x="166" y="113"/>
                    </a:lnTo>
                    <a:lnTo>
                      <a:pt x="131" y="123"/>
                    </a:lnTo>
                    <a:lnTo>
                      <a:pt x="131" y="123"/>
                    </a:lnTo>
                    <a:lnTo>
                      <a:pt x="146" y="128"/>
                    </a:lnTo>
                    <a:lnTo>
                      <a:pt x="146" y="128"/>
                    </a:lnTo>
                    <a:lnTo>
                      <a:pt x="147" y="131"/>
                    </a:lnTo>
                    <a:lnTo>
                      <a:pt x="147" y="133"/>
                    </a:lnTo>
                    <a:lnTo>
                      <a:pt x="146" y="139"/>
                    </a:lnTo>
                    <a:lnTo>
                      <a:pt x="161" y="139"/>
                    </a:lnTo>
                    <a:lnTo>
                      <a:pt x="156" y="154"/>
                    </a:lnTo>
                    <a:lnTo>
                      <a:pt x="171" y="159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70" y="161"/>
                    </a:lnTo>
                    <a:lnTo>
                      <a:pt x="170" y="163"/>
                    </a:lnTo>
                    <a:lnTo>
                      <a:pt x="172" y="164"/>
                    </a:lnTo>
                    <a:lnTo>
                      <a:pt x="181" y="169"/>
                    </a:lnTo>
                    <a:lnTo>
                      <a:pt x="181" y="169"/>
                    </a:lnTo>
                    <a:lnTo>
                      <a:pt x="191" y="174"/>
                    </a:lnTo>
                    <a:lnTo>
                      <a:pt x="198" y="176"/>
                    </a:lnTo>
                    <a:lnTo>
                      <a:pt x="208" y="179"/>
                    </a:lnTo>
                    <a:lnTo>
                      <a:pt x="227" y="179"/>
                    </a:lnTo>
                    <a:lnTo>
                      <a:pt x="227" y="179"/>
                    </a:lnTo>
                    <a:lnTo>
                      <a:pt x="249" y="178"/>
                    </a:lnTo>
                    <a:lnTo>
                      <a:pt x="267" y="175"/>
                    </a:lnTo>
                    <a:lnTo>
                      <a:pt x="278" y="173"/>
                    </a:lnTo>
                    <a:lnTo>
                      <a:pt x="287" y="169"/>
                    </a:lnTo>
                    <a:lnTo>
                      <a:pt x="287" y="169"/>
                    </a:lnTo>
                    <a:lnTo>
                      <a:pt x="300" y="160"/>
                    </a:lnTo>
                    <a:lnTo>
                      <a:pt x="318" y="146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4" y="130"/>
                    </a:lnTo>
                    <a:lnTo>
                      <a:pt x="347" y="136"/>
                    </a:lnTo>
                    <a:lnTo>
                      <a:pt x="350" y="145"/>
                    </a:lnTo>
                    <a:lnTo>
                      <a:pt x="352" y="159"/>
                    </a:lnTo>
                    <a:lnTo>
                      <a:pt x="352" y="159"/>
                    </a:lnTo>
                    <a:lnTo>
                      <a:pt x="354" y="173"/>
                    </a:lnTo>
                    <a:lnTo>
                      <a:pt x="356" y="183"/>
                    </a:lnTo>
                    <a:lnTo>
                      <a:pt x="360" y="190"/>
                    </a:lnTo>
                    <a:lnTo>
                      <a:pt x="363" y="194"/>
                    </a:lnTo>
                    <a:lnTo>
                      <a:pt x="363" y="194"/>
                    </a:lnTo>
                    <a:lnTo>
                      <a:pt x="374" y="199"/>
                    </a:lnTo>
                    <a:lnTo>
                      <a:pt x="380" y="203"/>
                    </a:lnTo>
                    <a:lnTo>
                      <a:pt x="381" y="207"/>
                    </a:lnTo>
                    <a:lnTo>
                      <a:pt x="383" y="209"/>
                    </a:lnTo>
                    <a:lnTo>
                      <a:pt x="383" y="209"/>
                    </a:lnTo>
                    <a:lnTo>
                      <a:pt x="384" y="212"/>
                    </a:lnTo>
                    <a:lnTo>
                      <a:pt x="385" y="214"/>
                    </a:lnTo>
                    <a:lnTo>
                      <a:pt x="388" y="217"/>
                    </a:lnTo>
                    <a:lnTo>
                      <a:pt x="389" y="221"/>
                    </a:lnTo>
                    <a:lnTo>
                      <a:pt x="389" y="222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4" y="228"/>
                    </a:lnTo>
                    <a:lnTo>
                      <a:pt x="381" y="231"/>
                    </a:lnTo>
                    <a:lnTo>
                      <a:pt x="379" y="234"/>
                    </a:lnTo>
                    <a:lnTo>
                      <a:pt x="378" y="240"/>
                    </a:lnTo>
                    <a:lnTo>
                      <a:pt x="378" y="240"/>
                    </a:lnTo>
                    <a:lnTo>
                      <a:pt x="376" y="251"/>
                    </a:lnTo>
                    <a:lnTo>
                      <a:pt x="375" y="253"/>
                    </a:lnTo>
                    <a:lnTo>
                      <a:pt x="373" y="255"/>
                    </a:lnTo>
                    <a:lnTo>
                      <a:pt x="373" y="255"/>
                    </a:lnTo>
                    <a:lnTo>
                      <a:pt x="370" y="257"/>
                    </a:lnTo>
                    <a:lnTo>
                      <a:pt x="366" y="261"/>
                    </a:lnTo>
                    <a:lnTo>
                      <a:pt x="360" y="263"/>
                    </a:lnTo>
                    <a:lnTo>
                      <a:pt x="356" y="265"/>
                    </a:lnTo>
                    <a:lnTo>
                      <a:pt x="352" y="265"/>
                    </a:lnTo>
                    <a:lnTo>
                      <a:pt x="352" y="265"/>
                    </a:lnTo>
                    <a:lnTo>
                      <a:pt x="340" y="265"/>
                    </a:lnTo>
                    <a:lnTo>
                      <a:pt x="337" y="265"/>
                    </a:lnTo>
                    <a:lnTo>
                      <a:pt x="322" y="240"/>
                    </a:lnTo>
                    <a:lnTo>
                      <a:pt x="322" y="240"/>
                    </a:lnTo>
                    <a:lnTo>
                      <a:pt x="313" y="237"/>
                    </a:lnTo>
                    <a:lnTo>
                      <a:pt x="307" y="237"/>
                    </a:lnTo>
                    <a:lnTo>
                      <a:pt x="305" y="238"/>
                    </a:lnTo>
                    <a:lnTo>
                      <a:pt x="302" y="240"/>
                    </a:lnTo>
                    <a:lnTo>
                      <a:pt x="302" y="240"/>
                    </a:lnTo>
                    <a:lnTo>
                      <a:pt x="297" y="243"/>
                    </a:lnTo>
                    <a:lnTo>
                      <a:pt x="290" y="247"/>
                    </a:lnTo>
                    <a:lnTo>
                      <a:pt x="282" y="250"/>
                    </a:lnTo>
                    <a:lnTo>
                      <a:pt x="279" y="250"/>
                    </a:lnTo>
                    <a:lnTo>
                      <a:pt x="277" y="250"/>
                    </a:lnTo>
                    <a:lnTo>
                      <a:pt x="277" y="250"/>
                    </a:lnTo>
                    <a:lnTo>
                      <a:pt x="273" y="248"/>
                    </a:lnTo>
                    <a:lnTo>
                      <a:pt x="268" y="247"/>
                    </a:lnTo>
                    <a:lnTo>
                      <a:pt x="264" y="247"/>
                    </a:lnTo>
                    <a:lnTo>
                      <a:pt x="263" y="248"/>
                    </a:lnTo>
                    <a:lnTo>
                      <a:pt x="262" y="250"/>
                    </a:lnTo>
                    <a:lnTo>
                      <a:pt x="262" y="250"/>
                    </a:lnTo>
                    <a:lnTo>
                      <a:pt x="261" y="253"/>
                    </a:lnTo>
                    <a:lnTo>
                      <a:pt x="258" y="258"/>
                    </a:lnTo>
                    <a:lnTo>
                      <a:pt x="254" y="262"/>
                    </a:lnTo>
                    <a:lnTo>
                      <a:pt x="250" y="263"/>
                    </a:lnTo>
                    <a:lnTo>
                      <a:pt x="247" y="265"/>
                    </a:lnTo>
                    <a:lnTo>
                      <a:pt x="247" y="265"/>
                    </a:lnTo>
                    <a:lnTo>
                      <a:pt x="239" y="266"/>
                    </a:lnTo>
                    <a:lnTo>
                      <a:pt x="234" y="267"/>
                    </a:lnTo>
                    <a:lnTo>
                      <a:pt x="232" y="270"/>
                    </a:lnTo>
                    <a:lnTo>
                      <a:pt x="232" y="270"/>
                    </a:lnTo>
                    <a:lnTo>
                      <a:pt x="233" y="272"/>
                    </a:lnTo>
                    <a:lnTo>
                      <a:pt x="235" y="277"/>
                    </a:lnTo>
                    <a:lnTo>
                      <a:pt x="235" y="281"/>
                    </a:lnTo>
                    <a:lnTo>
                      <a:pt x="234" y="284"/>
                    </a:lnTo>
                    <a:lnTo>
                      <a:pt x="232" y="287"/>
                    </a:lnTo>
                    <a:lnTo>
                      <a:pt x="227" y="290"/>
                    </a:lnTo>
                    <a:lnTo>
                      <a:pt x="227" y="290"/>
                    </a:lnTo>
                    <a:lnTo>
                      <a:pt x="216" y="293"/>
                    </a:lnTo>
                    <a:lnTo>
                      <a:pt x="211" y="294"/>
                    </a:lnTo>
                    <a:lnTo>
                      <a:pt x="210" y="294"/>
                    </a:lnTo>
                    <a:lnTo>
                      <a:pt x="210" y="295"/>
                    </a:lnTo>
                    <a:lnTo>
                      <a:pt x="211" y="300"/>
                    </a:lnTo>
                    <a:lnTo>
                      <a:pt x="211" y="300"/>
                    </a:lnTo>
                    <a:lnTo>
                      <a:pt x="215" y="314"/>
                    </a:lnTo>
                    <a:lnTo>
                      <a:pt x="218" y="337"/>
                    </a:lnTo>
                    <a:lnTo>
                      <a:pt x="222" y="366"/>
                    </a:lnTo>
                    <a:lnTo>
                      <a:pt x="222" y="366"/>
                    </a:lnTo>
                    <a:lnTo>
                      <a:pt x="203" y="462"/>
                    </a:lnTo>
                    <a:lnTo>
                      <a:pt x="176" y="588"/>
                    </a:lnTo>
                    <a:lnTo>
                      <a:pt x="176" y="588"/>
                    </a:lnTo>
                    <a:lnTo>
                      <a:pt x="169" y="621"/>
                    </a:lnTo>
                    <a:lnTo>
                      <a:pt x="157" y="655"/>
                    </a:lnTo>
                    <a:lnTo>
                      <a:pt x="152" y="671"/>
                    </a:lnTo>
                    <a:lnTo>
                      <a:pt x="145" y="686"/>
                    </a:lnTo>
                    <a:lnTo>
                      <a:pt x="138" y="699"/>
                    </a:lnTo>
                    <a:lnTo>
                      <a:pt x="131" y="709"/>
                    </a:lnTo>
                    <a:lnTo>
                      <a:pt x="131" y="709"/>
                    </a:lnTo>
                    <a:lnTo>
                      <a:pt x="113" y="729"/>
                    </a:lnTo>
                    <a:lnTo>
                      <a:pt x="93" y="752"/>
                    </a:lnTo>
                    <a:lnTo>
                      <a:pt x="70" y="780"/>
                    </a:lnTo>
                    <a:lnTo>
                      <a:pt x="106" y="790"/>
                    </a:lnTo>
                    <a:lnTo>
                      <a:pt x="106" y="790"/>
                    </a:lnTo>
                    <a:lnTo>
                      <a:pt x="97" y="799"/>
                    </a:lnTo>
                    <a:lnTo>
                      <a:pt x="88" y="810"/>
                    </a:lnTo>
                    <a:lnTo>
                      <a:pt x="78" y="824"/>
                    </a:lnTo>
                    <a:lnTo>
                      <a:pt x="68" y="840"/>
                    </a:lnTo>
                    <a:lnTo>
                      <a:pt x="59" y="859"/>
                    </a:lnTo>
                    <a:lnTo>
                      <a:pt x="55" y="869"/>
                    </a:lnTo>
                    <a:lnTo>
                      <a:pt x="53" y="879"/>
                    </a:lnTo>
                    <a:lnTo>
                      <a:pt x="51" y="889"/>
                    </a:lnTo>
                    <a:lnTo>
                      <a:pt x="50" y="901"/>
                    </a:lnTo>
                    <a:lnTo>
                      <a:pt x="50" y="901"/>
                    </a:lnTo>
                    <a:lnTo>
                      <a:pt x="50" y="922"/>
                    </a:lnTo>
                    <a:lnTo>
                      <a:pt x="53" y="942"/>
                    </a:lnTo>
                    <a:lnTo>
                      <a:pt x="59" y="979"/>
                    </a:lnTo>
                    <a:lnTo>
                      <a:pt x="62" y="997"/>
                    </a:lnTo>
                    <a:lnTo>
                      <a:pt x="62" y="1013"/>
                    </a:lnTo>
                    <a:lnTo>
                      <a:pt x="60" y="1028"/>
                    </a:lnTo>
                    <a:lnTo>
                      <a:pt x="58" y="1035"/>
                    </a:lnTo>
                    <a:lnTo>
                      <a:pt x="55" y="1042"/>
                    </a:lnTo>
                    <a:lnTo>
                      <a:pt x="55" y="1042"/>
                    </a:lnTo>
                    <a:lnTo>
                      <a:pt x="48" y="1056"/>
                    </a:lnTo>
                    <a:lnTo>
                      <a:pt x="39" y="1070"/>
                    </a:lnTo>
                    <a:lnTo>
                      <a:pt x="21" y="1094"/>
                    </a:lnTo>
                    <a:lnTo>
                      <a:pt x="6" y="1112"/>
                    </a:lnTo>
                    <a:lnTo>
                      <a:pt x="0" y="1118"/>
                    </a:lnTo>
                    <a:lnTo>
                      <a:pt x="0" y="1118"/>
                    </a:lnTo>
                    <a:lnTo>
                      <a:pt x="6" y="1115"/>
                    </a:lnTo>
                    <a:lnTo>
                      <a:pt x="14" y="1113"/>
                    </a:lnTo>
                    <a:lnTo>
                      <a:pt x="24" y="1110"/>
                    </a:lnTo>
                    <a:lnTo>
                      <a:pt x="35" y="1109"/>
                    </a:lnTo>
                    <a:lnTo>
                      <a:pt x="48" y="1109"/>
                    </a:lnTo>
                    <a:lnTo>
                      <a:pt x="62" y="1112"/>
                    </a:lnTo>
                    <a:lnTo>
                      <a:pt x="69" y="1114"/>
                    </a:lnTo>
                    <a:lnTo>
                      <a:pt x="75" y="1118"/>
                    </a:lnTo>
                    <a:lnTo>
                      <a:pt x="75" y="1118"/>
                    </a:lnTo>
                    <a:lnTo>
                      <a:pt x="88" y="1127"/>
                    </a:lnTo>
                    <a:lnTo>
                      <a:pt x="99" y="1137"/>
                    </a:lnTo>
                    <a:lnTo>
                      <a:pt x="108" y="1148"/>
                    </a:lnTo>
                    <a:lnTo>
                      <a:pt x="117" y="1160"/>
                    </a:lnTo>
                    <a:lnTo>
                      <a:pt x="126" y="1170"/>
                    </a:lnTo>
                    <a:lnTo>
                      <a:pt x="135" y="1177"/>
                    </a:lnTo>
                    <a:lnTo>
                      <a:pt x="138" y="1181"/>
                    </a:lnTo>
                    <a:lnTo>
                      <a:pt x="143" y="1184"/>
                    </a:lnTo>
                    <a:lnTo>
                      <a:pt x="147" y="1185"/>
                    </a:lnTo>
                    <a:lnTo>
                      <a:pt x="152" y="1185"/>
                    </a:lnTo>
                    <a:lnTo>
                      <a:pt x="152" y="1185"/>
                    </a:lnTo>
                    <a:lnTo>
                      <a:pt x="166" y="1185"/>
                    </a:lnTo>
                    <a:lnTo>
                      <a:pt x="185" y="1182"/>
                    </a:lnTo>
                    <a:lnTo>
                      <a:pt x="230" y="1177"/>
                    </a:lnTo>
                    <a:lnTo>
                      <a:pt x="253" y="1175"/>
                    </a:lnTo>
                    <a:lnTo>
                      <a:pt x="274" y="1173"/>
                    </a:lnTo>
                    <a:lnTo>
                      <a:pt x="291" y="1173"/>
                    </a:lnTo>
                    <a:lnTo>
                      <a:pt x="297" y="1173"/>
                    </a:lnTo>
                    <a:lnTo>
                      <a:pt x="302" y="1175"/>
                    </a:lnTo>
                    <a:lnTo>
                      <a:pt x="302" y="1175"/>
                    </a:lnTo>
                    <a:lnTo>
                      <a:pt x="308" y="1178"/>
                    </a:lnTo>
                    <a:lnTo>
                      <a:pt x="313" y="1182"/>
                    </a:lnTo>
                    <a:lnTo>
                      <a:pt x="318" y="1187"/>
                    </a:lnTo>
                    <a:lnTo>
                      <a:pt x="322" y="1189"/>
                    </a:lnTo>
                    <a:lnTo>
                      <a:pt x="327" y="1189"/>
                    </a:lnTo>
                    <a:lnTo>
                      <a:pt x="334" y="1187"/>
                    </a:lnTo>
                    <a:lnTo>
                      <a:pt x="342" y="1185"/>
                    </a:lnTo>
                    <a:lnTo>
                      <a:pt x="342" y="1185"/>
                    </a:lnTo>
                    <a:lnTo>
                      <a:pt x="349" y="1182"/>
                    </a:lnTo>
                    <a:lnTo>
                      <a:pt x="355" y="1180"/>
                    </a:lnTo>
                    <a:lnTo>
                      <a:pt x="355" y="1180"/>
                    </a:lnTo>
                    <a:lnTo>
                      <a:pt x="373" y="1214"/>
                    </a:lnTo>
                    <a:lnTo>
                      <a:pt x="373" y="1214"/>
                    </a:lnTo>
                    <a:lnTo>
                      <a:pt x="376" y="1221"/>
                    </a:lnTo>
                    <a:lnTo>
                      <a:pt x="380" y="1231"/>
                    </a:lnTo>
                    <a:lnTo>
                      <a:pt x="385" y="1244"/>
                    </a:lnTo>
                    <a:lnTo>
                      <a:pt x="388" y="1260"/>
                    </a:lnTo>
                    <a:lnTo>
                      <a:pt x="389" y="1281"/>
                    </a:lnTo>
                    <a:lnTo>
                      <a:pt x="389" y="1292"/>
                    </a:lnTo>
                    <a:lnTo>
                      <a:pt x="388" y="1303"/>
                    </a:lnTo>
                    <a:lnTo>
                      <a:pt x="385" y="1316"/>
                    </a:lnTo>
                    <a:lnTo>
                      <a:pt x="383" y="1330"/>
                    </a:lnTo>
                    <a:lnTo>
                      <a:pt x="383" y="1330"/>
                    </a:lnTo>
                    <a:lnTo>
                      <a:pt x="370" y="1383"/>
                    </a:lnTo>
                    <a:lnTo>
                      <a:pt x="361" y="1433"/>
                    </a:lnTo>
                    <a:lnTo>
                      <a:pt x="355" y="1479"/>
                    </a:lnTo>
                    <a:lnTo>
                      <a:pt x="352" y="1522"/>
                    </a:lnTo>
                    <a:lnTo>
                      <a:pt x="352" y="1522"/>
                    </a:lnTo>
                    <a:lnTo>
                      <a:pt x="351" y="1560"/>
                    </a:lnTo>
                    <a:lnTo>
                      <a:pt x="352" y="1589"/>
                    </a:lnTo>
                    <a:lnTo>
                      <a:pt x="354" y="1611"/>
                    </a:lnTo>
                    <a:lnTo>
                      <a:pt x="352" y="1628"/>
                    </a:lnTo>
                    <a:lnTo>
                      <a:pt x="352" y="1628"/>
                    </a:lnTo>
                    <a:lnTo>
                      <a:pt x="347" y="1662"/>
                    </a:lnTo>
                    <a:lnTo>
                      <a:pt x="345" y="1677"/>
                    </a:lnTo>
                    <a:lnTo>
                      <a:pt x="342" y="1688"/>
                    </a:lnTo>
                    <a:lnTo>
                      <a:pt x="342" y="1688"/>
                    </a:lnTo>
                    <a:lnTo>
                      <a:pt x="339" y="1695"/>
                    </a:lnTo>
                    <a:lnTo>
                      <a:pt x="336" y="1700"/>
                    </a:lnTo>
                    <a:lnTo>
                      <a:pt x="334" y="1703"/>
                    </a:lnTo>
                    <a:lnTo>
                      <a:pt x="332" y="1707"/>
                    </a:lnTo>
                    <a:lnTo>
                      <a:pt x="332" y="1715"/>
                    </a:lnTo>
                    <a:lnTo>
                      <a:pt x="332" y="1724"/>
                    </a:lnTo>
                    <a:lnTo>
                      <a:pt x="332" y="1724"/>
                    </a:lnTo>
                    <a:lnTo>
                      <a:pt x="334" y="1741"/>
                    </a:lnTo>
                    <a:lnTo>
                      <a:pt x="337" y="1755"/>
                    </a:lnTo>
                    <a:lnTo>
                      <a:pt x="340" y="1764"/>
                    </a:lnTo>
                    <a:lnTo>
                      <a:pt x="342" y="1769"/>
                    </a:lnTo>
                    <a:lnTo>
                      <a:pt x="342" y="1769"/>
                    </a:lnTo>
                    <a:lnTo>
                      <a:pt x="346" y="1772"/>
                    </a:lnTo>
                    <a:lnTo>
                      <a:pt x="351" y="1773"/>
                    </a:lnTo>
                    <a:lnTo>
                      <a:pt x="363" y="1774"/>
                    </a:lnTo>
                    <a:lnTo>
                      <a:pt x="388" y="1774"/>
                    </a:lnTo>
                    <a:lnTo>
                      <a:pt x="388" y="1774"/>
                    </a:lnTo>
                    <a:lnTo>
                      <a:pt x="394" y="1768"/>
                    </a:lnTo>
                    <a:lnTo>
                      <a:pt x="398" y="1763"/>
                    </a:lnTo>
                    <a:lnTo>
                      <a:pt x="398" y="1760"/>
                    </a:lnTo>
                    <a:lnTo>
                      <a:pt x="398" y="1759"/>
                    </a:lnTo>
                    <a:lnTo>
                      <a:pt x="398" y="1759"/>
                    </a:lnTo>
                    <a:lnTo>
                      <a:pt x="404" y="1763"/>
                    </a:lnTo>
                    <a:lnTo>
                      <a:pt x="413" y="1769"/>
                    </a:lnTo>
                    <a:lnTo>
                      <a:pt x="413" y="1769"/>
                    </a:lnTo>
                    <a:lnTo>
                      <a:pt x="417" y="1768"/>
                    </a:lnTo>
                    <a:lnTo>
                      <a:pt x="424" y="1765"/>
                    </a:lnTo>
                    <a:lnTo>
                      <a:pt x="431" y="1763"/>
                    </a:lnTo>
                    <a:lnTo>
                      <a:pt x="441" y="1762"/>
                    </a:lnTo>
                    <a:lnTo>
                      <a:pt x="453" y="1760"/>
                    </a:lnTo>
                    <a:lnTo>
                      <a:pt x="468" y="1759"/>
                    </a:lnTo>
                    <a:lnTo>
                      <a:pt x="468" y="1759"/>
                    </a:lnTo>
                    <a:lnTo>
                      <a:pt x="506" y="1758"/>
                    </a:lnTo>
                    <a:lnTo>
                      <a:pt x="526" y="1756"/>
                    </a:lnTo>
                    <a:lnTo>
                      <a:pt x="545" y="1754"/>
                    </a:lnTo>
                    <a:lnTo>
                      <a:pt x="562" y="1751"/>
                    </a:lnTo>
                    <a:lnTo>
                      <a:pt x="574" y="1748"/>
                    </a:lnTo>
                    <a:lnTo>
                      <a:pt x="579" y="1744"/>
                    </a:lnTo>
                    <a:lnTo>
                      <a:pt x="582" y="1741"/>
                    </a:lnTo>
                    <a:lnTo>
                      <a:pt x="584" y="1738"/>
                    </a:lnTo>
                    <a:lnTo>
                      <a:pt x="584" y="1734"/>
                    </a:lnTo>
                    <a:lnTo>
                      <a:pt x="584" y="1734"/>
                    </a:lnTo>
                    <a:lnTo>
                      <a:pt x="582" y="1726"/>
                    </a:lnTo>
                    <a:lnTo>
                      <a:pt x="578" y="1719"/>
                    </a:lnTo>
                    <a:lnTo>
                      <a:pt x="572" y="1712"/>
                    </a:lnTo>
                    <a:lnTo>
                      <a:pt x="564" y="1707"/>
                    </a:lnTo>
                    <a:lnTo>
                      <a:pt x="554" y="1702"/>
                    </a:lnTo>
                    <a:lnTo>
                      <a:pt x="544" y="1697"/>
                    </a:lnTo>
                    <a:lnTo>
                      <a:pt x="519" y="1688"/>
                    </a:lnTo>
                    <a:lnTo>
                      <a:pt x="519" y="1688"/>
                    </a:lnTo>
                    <a:lnTo>
                      <a:pt x="478" y="1676"/>
                    </a:lnTo>
                    <a:lnTo>
                      <a:pt x="467" y="1671"/>
                    </a:lnTo>
                    <a:lnTo>
                      <a:pt x="462" y="1667"/>
                    </a:lnTo>
                    <a:lnTo>
                      <a:pt x="458" y="1663"/>
                    </a:lnTo>
                    <a:lnTo>
                      <a:pt x="458" y="1663"/>
                    </a:lnTo>
                    <a:lnTo>
                      <a:pt x="455" y="1658"/>
                    </a:lnTo>
                    <a:lnTo>
                      <a:pt x="453" y="1650"/>
                    </a:lnTo>
                    <a:lnTo>
                      <a:pt x="451" y="1642"/>
                    </a:lnTo>
                    <a:lnTo>
                      <a:pt x="449" y="1633"/>
                    </a:lnTo>
                    <a:lnTo>
                      <a:pt x="449" y="1611"/>
                    </a:lnTo>
                    <a:lnTo>
                      <a:pt x="448" y="1592"/>
                    </a:lnTo>
                    <a:lnTo>
                      <a:pt x="448" y="1592"/>
                    </a:lnTo>
                    <a:lnTo>
                      <a:pt x="448" y="1582"/>
                    </a:lnTo>
                    <a:lnTo>
                      <a:pt x="451" y="1570"/>
                    </a:lnTo>
                    <a:lnTo>
                      <a:pt x="458" y="1542"/>
                    </a:lnTo>
                    <a:lnTo>
                      <a:pt x="478" y="1481"/>
                    </a:lnTo>
                    <a:lnTo>
                      <a:pt x="478" y="1481"/>
                    </a:lnTo>
                    <a:lnTo>
                      <a:pt x="492" y="1441"/>
                    </a:lnTo>
                    <a:lnTo>
                      <a:pt x="512" y="1385"/>
                    </a:lnTo>
                    <a:lnTo>
                      <a:pt x="521" y="1356"/>
                    </a:lnTo>
                    <a:lnTo>
                      <a:pt x="530" y="1329"/>
                    </a:lnTo>
                    <a:lnTo>
                      <a:pt x="536" y="1305"/>
                    </a:lnTo>
                    <a:lnTo>
                      <a:pt x="539" y="1284"/>
                    </a:lnTo>
                    <a:lnTo>
                      <a:pt x="539" y="1284"/>
                    </a:lnTo>
                    <a:lnTo>
                      <a:pt x="540" y="1254"/>
                    </a:lnTo>
                    <a:lnTo>
                      <a:pt x="540" y="1233"/>
                    </a:lnTo>
                    <a:lnTo>
                      <a:pt x="539" y="1214"/>
                    </a:lnTo>
                    <a:lnTo>
                      <a:pt x="485" y="1099"/>
                    </a:lnTo>
                    <a:lnTo>
                      <a:pt x="485" y="1099"/>
                    </a:lnTo>
                    <a:lnTo>
                      <a:pt x="495" y="1101"/>
                    </a:lnTo>
                    <a:lnTo>
                      <a:pt x="501" y="1104"/>
                    </a:lnTo>
                    <a:lnTo>
                      <a:pt x="511" y="1109"/>
                    </a:lnTo>
                    <a:lnTo>
                      <a:pt x="515" y="1110"/>
                    </a:lnTo>
                    <a:lnTo>
                      <a:pt x="520" y="1112"/>
                    </a:lnTo>
                    <a:lnTo>
                      <a:pt x="526" y="1110"/>
                    </a:lnTo>
                    <a:lnTo>
                      <a:pt x="535" y="1108"/>
                    </a:lnTo>
                    <a:lnTo>
                      <a:pt x="535" y="1108"/>
                    </a:lnTo>
                    <a:lnTo>
                      <a:pt x="559" y="1136"/>
                    </a:lnTo>
                    <a:lnTo>
                      <a:pt x="583" y="1161"/>
                    </a:lnTo>
                    <a:lnTo>
                      <a:pt x="594" y="1172"/>
                    </a:lnTo>
                    <a:lnTo>
                      <a:pt x="606" y="1181"/>
                    </a:lnTo>
                    <a:lnTo>
                      <a:pt x="616" y="1189"/>
                    </a:lnTo>
                    <a:lnTo>
                      <a:pt x="625" y="1194"/>
                    </a:lnTo>
                    <a:lnTo>
                      <a:pt x="625" y="1194"/>
                    </a:lnTo>
                    <a:lnTo>
                      <a:pt x="654" y="1207"/>
                    </a:lnTo>
                    <a:lnTo>
                      <a:pt x="670" y="1216"/>
                    </a:lnTo>
                    <a:lnTo>
                      <a:pt x="676" y="1221"/>
                    </a:lnTo>
                    <a:lnTo>
                      <a:pt x="680" y="1224"/>
                    </a:lnTo>
                    <a:lnTo>
                      <a:pt x="680" y="1224"/>
                    </a:lnTo>
                    <a:lnTo>
                      <a:pt x="720" y="1260"/>
                    </a:lnTo>
                    <a:lnTo>
                      <a:pt x="776" y="1310"/>
                    </a:lnTo>
                    <a:lnTo>
                      <a:pt x="776" y="1310"/>
                    </a:lnTo>
                    <a:lnTo>
                      <a:pt x="786" y="1320"/>
                    </a:lnTo>
                    <a:lnTo>
                      <a:pt x="798" y="1332"/>
                    </a:lnTo>
                    <a:lnTo>
                      <a:pt x="825" y="1365"/>
                    </a:lnTo>
                    <a:lnTo>
                      <a:pt x="849" y="1394"/>
                    </a:lnTo>
                    <a:lnTo>
                      <a:pt x="861" y="1411"/>
                    </a:lnTo>
                    <a:lnTo>
                      <a:pt x="861" y="1411"/>
                    </a:lnTo>
                    <a:lnTo>
                      <a:pt x="865" y="1416"/>
                    </a:lnTo>
                    <a:lnTo>
                      <a:pt x="868" y="1420"/>
                    </a:lnTo>
                    <a:lnTo>
                      <a:pt x="870" y="1426"/>
                    </a:lnTo>
                    <a:lnTo>
                      <a:pt x="876" y="1436"/>
                    </a:lnTo>
                    <a:lnTo>
                      <a:pt x="876" y="1436"/>
                    </a:lnTo>
                    <a:lnTo>
                      <a:pt x="882" y="1446"/>
                    </a:lnTo>
                    <a:lnTo>
                      <a:pt x="885" y="1452"/>
                    </a:lnTo>
                    <a:lnTo>
                      <a:pt x="888" y="1459"/>
                    </a:lnTo>
                    <a:lnTo>
                      <a:pt x="897" y="1466"/>
                    </a:lnTo>
                    <a:lnTo>
                      <a:pt x="897" y="1466"/>
                    </a:lnTo>
                    <a:lnTo>
                      <a:pt x="903" y="1470"/>
                    </a:lnTo>
                    <a:lnTo>
                      <a:pt x="909" y="1473"/>
                    </a:lnTo>
                    <a:lnTo>
                      <a:pt x="921" y="1476"/>
                    </a:lnTo>
                    <a:lnTo>
                      <a:pt x="928" y="1476"/>
                    </a:lnTo>
                    <a:lnTo>
                      <a:pt x="932" y="1476"/>
                    </a:lnTo>
                    <a:lnTo>
                      <a:pt x="957" y="1446"/>
                    </a:lnTo>
                    <a:lnTo>
                      <a:pt x="952" y="1431"/>
                    </a:lnTo>
                    <a:lnTo>
                      <a:pt x="952" y="1431"/>
                    </a:lnTo>
                    <a:lnTo>
                      <a:pt x="962" y="1416"/>
                    </a:lnTo>
                    <a:lnTo>
                      <a:pt x="972" y="1402"/>
                    </a:lnTo>
                    <a:lnTo>
                      <a:pt x="982" y="1390"/>
                    </a:lnTo>
                    <a:lnTo>
                      <a:pt x="982" y="1390"/>
                    </a:lnTo>
                    <a:lnTo>
                      <a:pt x="987" y="1387"/>
                    </a:lnTo>
                    <a:lnTo>
                      <a:pt x="991" y="1384"/>
                    </a:lnTo>
                    <a:lnTo>
                      <a:pt x="999" y="1379"/>
                    </a:lnTo>
                    <a:lnTo>
                      <a:pt x="1004" y="1375"/>
                    </a:lnTo>
                    <a:lnTo>
                      <a:pt x="1009" y="1369"/>
                    </a:lnTo>
                    <a:lnTo>
                      <a:pt x="1015" y="1359"/>
                    </a:lnTo>
                    <a:lnTo>
                      <a:pt x="1023" y="1345"/>
                    </a:lnTo>
                    <a:lnTo>
                      <a:pt x="1023" y="1345"/>
                    </a:lnTo>
                    <a:lnTo>
                      <a:pt x="1030" y="1329"/>
                    </a:lnTo>
                    <a:lnTo>
                      <a:pt x="1038" y="1312"/>
                    </a:lnTo>
                    <a:lnTo>
                      <a:pt x="1043" y="1296"/>
                    </a:lnTo>
                    <a:lnTo>
                      <a:pt x="1048" y="1281"/>
                    </a:lnTo>
                    <a:lnTo>
                      <a:pt x="1050" y="1268"/>
                    </a:lnTo>
                    <a:lnTo>
                      <a:pt x="1053" y="1257"/>
                    </a:lnTo>
                    <a:lnTo>
                      <a:pt x="1054" y="1249"/>
                    </a:lnTo>
                    <a:lnTo>
                      <a:pt x="1053" y="1244"/>
                    </a:lnTo>
                    <a:lnTo>
                      <a:pt x="1053" y="1244"/>
                    </a:lnTo>
                    <a:lnTo>
                      <a:pt x="1052" y="1242"/>
                    </a:lnTo>
                    <a:lnTo>
                      <a:pt x="1052" y="1238"/>
                    </a:lnTo>
                    <a:lnTo>
                      <a:pt x="1052" y="1229"/>
                    </a:lnTo>
                    <a:lnTo>
                      <a:pt x="1050" y="1225"/>
                    </a:lnTo>
                    <a:lnTo>
                      <a:pt x="1049" y="1221"/>
                    </a:lnTo>
                    <a:lnTo>
                      <a:pt x="1044" y="1218"/>
                    </a:lnTo>
                    <a:lnTo>
                      <a:pt x="1038" y="1214"/>
                    </a:lnTo>
                    <a:lnTo>
                      <a:pt x="1038" y="1214"/>
                    </a:lnTo>
                    <a:lnTo>
                      <a:pt x="1034" y="1213"/>
                    </a:lnTo>
                    <a:lnTo>
                      <a:pt x="1029" y="1214"/>
                    </a:lnTo>
                    <a:lnTo>
                      <a:pt x="1025" y="1215"/>
                    </a:lnTo>
                    <a:lnTo>
                      <a:pt x="1021" y="1218"/>
                    </a:lnTo>
                    <a:lnTo>
                      <a:pt x="1013" y="1226"/>
                    </a:lnTo>
                    <a:lnTo>
                      <a:pt x="1004" y="1237"/>
                    </a:lnTo>
                    <a:lnTo>
                      <a:pt x="985" y="1259"/>
                    </a:lnTo>
                    <a:lnTo>
                      <a:pt x="976" y="1268"/>
                    </a:lnTo>
                    <a:lnTo>
                      <a:pt x="972" y="1272"/>
                    </a:lnTo>
                    <a:lnTo>
                      <a:pt x="967" y="1274"/>
                    </a:lnTo>
                    <a:lnTo>
                      <a:pt x="967" y="1274"/>
                    </a:lnTo>
                    <a:lnTo>
                      <a:pt x="942" y="1286"/>
                    </a:lnTo>
                    <a:lnTo>
                      <a:pt x="927" y="1290"/>
                    </a:lnTo>
                    <a:lnTo>
                      <a:pt x="927" y="1290"/>
                    </a:lnTo>
                    <a:lnTo>
                      <a:pt x="918" y="1292"/>
                    </a:lnTo>
                    <a:lnTo>
                      <a:pt x="912" y="1295"/>
                    </a:lnTo>
                    <a:lnTo>
                      <a:pt x="912" y="1295"/>
                    </a:lnTo>
                    <a:lnTo>
                      <a:pt x="908" y="1296"/>
                    </a:lnTo>
                    <a:lnTo>
                      <a:pt x="907" y="1298"/>
                    </a:lnTo>
                    <a:lnTo>
                      <a:pt x="905" y="1300"/>
                    </a:lnTo>
                    <a:lnTo>
                      <a:pt x="902" y="1300"/>
                    </a:lnTo>
                    <a:lnTo>
                      <a:pt x="902" y="1300"/>
                    </a:lnTo>
                    <a:lnTo>
                      <a:pt x="892" y="1297"/>
                    </a:lnTo>
                    <a:lnTo>
                      <a:pt x="874" y="1291"/>
                    </a:lnTo>
                    <a:lnTo>
                      <a:pt x="865" y="1286"/>
                    </a:lnTo>
                    <a:lnTo>
                      <a:pt x="855" y="1281"/>
                    </a:lnTo>
                    <a:lnTo>
                      <a:pt x="848" y="1276"/>
                    </a:lnTo>
                    <a:lnTo>
                      <a:pt x="841" y="1269"/>
                    </a:lnTo>
                    <a:lnTo>
                      <a:pt x="841" y="1269"/>
                    </a:lnTo>
                    <a:lnTo>
                      <a:pt x="817" y="1237"/>
                    </a:lnTo>
                    <a:lnTo>
                      <a:pt x="771" y="1171"/>
                    </a:lnTo>
                    <a:lnTo>
                      <a:pt x="711" y="1090"/>
                    </a:lnTo>
                    <a:lnTo>
                      <a:pt x="656" y="1014"/>
                    </a:lnTo>
                    <a:lnTo>
                      <a:pt x="656" y="1014"/>
                    </a:lnTo>
                    <a:lnTo>
                      <a:pt x="684" y="1017"/>
                    </a:lnTo>
                    <a:lnTo>
                      <a:pt x="695" y="1018"/>
                    </a:lnTo>
                    <a:lnTo>
                      <a:pt x="695" y="1018"/>
                    </a:lnTo>
                    <a:lnTo>
                      <a:pt x="672" y="999"/>
                    </a:lnTo>
                    <a:lnTo>
                      <a:pt x="618" y="954"/>
                    </a:lnTo>
                    <a:lnTo>
                      <a:pt x="586" y="927"/>
                    </a:lnTo>
                    <a:lnTo>
                      <a:pt x="554" y="903"/>
                    </a:lnTo>
                    <a:lnTo>
                      <a:pt x="526" y="883"/>
                    </a:lnTo>
                    <a:lnTo>
                      <a:pt x="514" y="876"/>
                    </a:lnTo>
                    <a:lnTo>
                      <a:pt x="504" y="871"/>
                    </a:lnTo>
                    <a:lnTo>
                      <a:pt x="504" y="871"/>
                    </a:lnTo>
                    <a:lnTo>
                      <a:pt x="486" y="860"/>
                    </a:lnTo>
                    <a:lnTo>
                      <a:pt x="468" y="850"/>
                    </a:lnTo>
                    <a:lnTo>
                      <a:pt x="452" y="839"/>
                    </a:lnTo>
                    <a:lnTo>
                      <a:pt x="437" y="829"/>
                    </a:lnTo>
                    <a:lnTo>
                      <a:pt x="415" y="811"/>
                    </a:lnTo>
                    <a:lnTo>
                      <a:pt x="408" y="805"/>
                    </a:lnTo>
                    <a:lnTo>
                      <a:pt x="428" y="805"/>
                    </a:lnTo>
                    <a:lnTo>
                      <a:pt x="428" y="805"/>
                    </a:lnTo>
                    <a:lnTo>
                      <a:pt x="432" y="747"/>
                    </a:lnTo>
                    <a:lnTo>
                      <a:pt x="434" y="705"/>
                    </a:lnTo>
                    <a:lnTo>
                      <a:pt x="438" y="679"/>
                    </a:lnTo>
                    <a:lnTo>
                      <a:pt x="438" y="679"/>
                    </a:lnTo>
                    <a:lnTo>
                      <a:pt x="442" y="671"/>
                    </a:lnTo>
                    <a:lnTo>
                      <a:pt x="449" y="661"/>
                    </a:lnTo>
                    <a:lnTo>
                      <a:pt x="470" y="637"/>
                    </a:lnTo>
                    <a:lnTo>
                      <a:pt x="499" y="608"/>
                    </a:lnTo>
                    <a:lnTo>
                      <a:pt x="499" y="608"/>
                    </a:lnTo>
                    <a:lnTo>
                      <a:pt x="515" y="621"/>
                    </a:lnTo>
                    <a:lnTo>
                      <a:pt x="552" y="648"/>
                    </a:lnTo>
                    <a:lnTo>
                      <a:pt x="573" y="664"/>
                    </a:lnTo>
                    <a:lnTo>
                      <a:pt x="593" y="676"/>
                    </a:lnTo>
                    <a:lnTo>
                      <a:pt x="609" y="685"/>
                    </a:lnTo>
                    <a:lnTo>
                      <a:pt x="614" y="688"/>
                    </a:lnTo>
                    <a:lnTo>
                      <a:pt x="620" y="689"/>
                    </a:lnTo>
                    <a:lnTo>
                      <a:pt x="620" y="689"/>
                    </a:lnTo>
                    <a:lnTo>
                      <a:pt x="625" y="688"/>
                    </a:lnTo>
                    <a:lnTo>
                      <a:pt x="632" y="684"/>
                    </a:lnTo>
                    <a:lnTo>
                      <a:pt x="652" y="672"/>
                    </a:lnTo>
                    <a:lnTo>
                      <a:pt x="679" y="655"/>
                    </a:lnTo>
                    <a:lnTo>
                      <a:pt x="708" y="636"/>
                    </a:lnTo>
                    <a:lnTo>
                      <a:pt x="758" y="599"/>
                    </a:lnTo>
                    <a:lnTo>
                      <a:pt x="781" y="583"/>
                    </a:lnTo>
                    <a:lnTo>
                      <a:pt x="801" y="593"/>
                    </a:lnTo>
                    <a:lnTo>
                      <a:pt x="801" y="593"/>
                    </a:lnTo>
                    <a:lnTo>
                      <a:pt x="814" y="584"/>
                    </a:lnTo>
                    <a:lnTo>
                      <a:pt x="822" y="576"/>
                    </a:lnTo>
                    <a:lnTo>
                      <a:pt x="826" y="573"/>
                    </a:lnTo>
                    <a:lnTo>
                      <a:pt x="826" y="573"/>
                    </a:lnTo>
                    <a:lnTo>
                      <a:pt x="825" y="569"/>
                    </a:lnTo>
                    <a:lnTo>
                      <a:pt x="821" y="561"/>
                    </a:lnTo>
                    <a:lnTo>
                      <a:pt x="816" y="552"/>
                    </a:lnTo>
                    <a:lnTo>
                      <a:pt x="816" y="552"/>
                    </a:lnTo>
                    <a:lnTo>
                      <a:pt x="821" y="546"/>
                    </a:lnTo>
                    <a:lnTo>
                      <a:pt x="831" y="532"/>
                    </a:lnTo>
                    <a:lnTo>
                      <a:pt x="831" y="532"/>
                    </a:lnTo>
                    <a:lnTo>
                      <a:pt x="835" y="526"/>
                    </a:lnTo>
                    <a:lnTo>
                      <a:pt x="837" y="520"/>
                    </a:lnTo>
                    <a:lnTo>
                      <a:pt x="840" y="518"/>
                    </a:lnTo>
                    <a:lnTo>
                      <a:pt x="842" y="516"/>
                    </a:lnTo>
                    <a:lnTo>
                      <a:pt x="846" y="513"/>
                    </a:lnTo>
                    <a:lnTo>
                      <a:pt x="851" y="512"/>
                    </a:lnTo>
                    <a:lnTo>
                      <a:pt x="851" y="512"/>
                    </a:lnTo>
                    <a:lnTo>
                      <a:pt x="864" y="508"/>
                    </a:lnTo>
                    <a:lnTo>
                      <a:pt x="876" y="503"/>
                    </a:lnTo>
                    <a:lnTo>
                      <a:pt x="892" y="497"/>
                    </a:lnTo>
                    <a:lnTo>
                      <a:pt x="892" y="497"/>
                    </a:lnTo>
                    <a:lnTo>
                      <a:pt x="897" y="493"/>
                    </a:lnTo>
                    <a:lnTo>
                      <a:pt x="905" y="484"/>
                    </a:lnTo>
                    <a:lnTo>
                      <a:pt x="909" y="479"/>
                    </a:lnTo>
                    <a:lnTo>
                      <a:pt x="912" y="474"/>
                    </a:lnTo>
                    <a:lnTo>
                      <a:pt x="913" y="470"/>
                    </a:lnTo>
                    <a:lnTo>
                      <a:pt x="912" y="467"/>
                    </a:lnTo>
                    <a:lnTo>
                      <a:pt x="912" y="46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Freeform 24">
                <a:extLst>
                  <a:ext uri="{FF2B5EF4-FFF2-40B4-BE49-F238E27FC236}">
                    <a16:creationId xmlns:a16="http://schemas.microsoft.com/office/drawing/2014/main" id="{3600B800-EC35-0E03-4CDC-363090B5A5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388" y="227013"/>
                <a:ext cx="236538" cy="134938"/>
              </a:xfrm>
              <a:custGeom>
                <a:avLst/>
                <a:gdLst>
                  <a:gd name="T0" fmla="*/ 141 w 149"/>
                  <a:gd name="T1" fmla="*/ 75 h 85"/>
                  <a:gd name="T2" fmla="*/ 126 w 149"/>
                  <a:gd name="T3" fmla="*/ 63 h 85"/>
                  <a:gd name="T4" fmla="*/ 109 w 149"/>
                  <a:gd name="T5" fmla="*/ 56 h 85"/>
                  <a:gd name="T6" fmla="*/ 87 w 149"/>
                  <a:gd name="T7" fmla="*/ 53 h 85"/>
                  <a:gd name="T8" fmla="*/ 75 w 149"/>
                  <a:gd name="T9" fmla="*/ 56 h 85"/>
                  <a:gd name="T10" fmla="*/ 47 w 149"/>
                  <a:gd name="T11" fmla="*/ 65 h 85"/>
                  <a:gd name="T12" fmla="*/ 10 w 149"/>
                  <a:gd name="T13" fmla="*/ 80 h 85"/>
                  <a:gd name="T14" fmla="*/ 0 w 149"/>
                  <a:gd name="T15" fmla="*/ 85 h 85"/>
                  <a:gd name="T16" fmla="*/ 2 w 149"/>
                  <a:gd name="T17" fmla="*/ 63 h 85"/>
                  <a:gd name="T18" fmla="*/ 4 w 149"/>
                  <a:gd name="T19" fmla="*/ 58 h 85"/>
                  <a:gd name="T20" fmla="*/ 7 w 149"/>
                  <a:gd name="T21" fmla="*/ 58 h 85"/>
                  <a:gd name="T22" fmla="*/ 15 w 149"/>
                  <a:gd name="T23" fmla="*/ 57 h 85"/>
                  <a:gd name="T24" fmla="*/ 18 w 149"/>
                  <a:gd name="T25" fmla="*/ 55 h 85"/>
                  <a:gd name="T26" fmla="*/ 20 w 149"/>
                  <a:gd name="T27" fmla="*/ 47 h 85"/>
                  <a:gd name="T28" fmla="*/ 28 w 149"/>
                  <a:gd name="T29" fmla="*/ 32 h 85"/>
                  <a:gd name="T30" fmla="*/ 34 w 149"/>
                  <a:gd name="T31" fmla="*/ 27 h 85"/>
                  <a:gd name="T32" fmla="*/ 37 w 149"/>
                  <a:gd name="T33" fmla="*/ 28 h 85"/>
                  <a:gd name="T34" fmla="*/ 44 w 149"/>
                  <a:gd name="T35" fmla="*/ 32 h 85"/>
                  <a:gd name="T36" fmla="*/ 48 w 149"/>
                  <a:gd name="T37" fmla="*/ 32 h 85"/>
                  <a:gd name="T38" fmla="*/ 54 w 149"/>
                  <a:gd name="T39" fmla="*/ 22 h 85"/>
                  <a:gd name="T40" fmla="*/ 58 w 149"/>
                  <a:gd name="T41" fmla="*/ 15 h 85"/>
                  <a:gd name="T42" fmla="*/ 65 w 149"/>
                  <a:gd name="T43" fmla="*/ 15 h 85"/>
                  <a:gd name="T44" fmla="*/ 72 w 149"/>
                  <a:gd name="T45" fmla="*/ 18 h 85"/>
                  <a:gd name="T46" fmla="*/ 87 w 149"/>
                  <a:gd name="T47" fmla="*/ 20 h 85"/>
                  <a:gd name="T48" fmla="*/ 88 w 149"/>
                  <a:gd name="T49" fmla="*/ 17 h 85"/>
                  <a:gd name="T50" fmla="*/ 91 w 149"/>
                  <a:gd name="T51" fmla="*/ 5 h 85"/>
                  <a:gd name="T52" fmla="*/ 95 w 149"/>
                  <a:gd name="T53" fmla="*/ 0 h 85"/>
                  <a:gd name="T54" fmla="*/ 97 w 149"/>
                  <a:gd name="T55" fmla="*/ 0 h 85"/>
                  <a:gd name="T56" fmla="*/ 105 w 149"/>
                  <a:gd name="T57" fmla="*/ 7 h 85"/>
                  <a:gd name="T58" fmla="*/ 121 w 149"/>
                  <a:gd name="T59" fmla="*/ 27 h 85"/>
                  <a:gd name="T60" fmla="*/ 122 w 149"/>
                  <a:gd name="T61" fmla="*/ 24 h 85"/>
                  <a:gd name="T62" fmla="*/ 127 w 149"/>
                  <a:gd name="T63" fmla="*/ 22 h 85"/>
                  <a:gd name="T64" fmla="*/ 131 w 149"/>
                  <a:gd name="T65" fmla="*/ 23 h 85"/>
                  <a:gd name="T66" fmla="*/ 136 w 149"/>
                  <a:gd name="T67" fmla="*/ 34 h 85"/>
                  <a:gd name="T68" fmla="*/ 138 w 149"/>
                  <a:gd name="T69" fmla="*/ 42 h 85"/>
                  <a:gd name="T70" fmla="*/ 148 w 149"/>
                  <a:gd name="T71" fmla="*/ 46 h 85"/>
                  <a:gd name="T72" fmla="*/ 149 w 149"/>
                  <a:gd name="T73" fmla="*/ 47 h 85"/>
                  <a:gd name="T74" fmla="*/ 146 w 149"/>
                  <a:gd name="T75" fmla="*/ 62 h 85"/>
                  <a:gd name="T76" fmla="*/ 141 w 149"/>
                  <a:gd name="T77" fmla="*/ 7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9" h="85">
                    <a:moveTo>
                      <a:pt x="141" y="75"/>
                    </a:moveTo>
                    <a:lnTo>
                      <a:pt x="141" y="75"/>
                    </a:lnTo>
                    <a:lnTo>
                      <a:pt x="138" y="70"/>
                    </a:lnTo>
                    <a:lnTo>
                      <a:pt x="126" y="63"/>
                    </a:lnTo>
                    <a:lnTo>
                      <a:pt x="117" y="60"/>
                    </a:lnTo>
                    <a:lnTo>
                      <a:pt x="109" y="56"/>
                    </a:lnTo>
                    <a:lnTo>
                      <a:pt x="99" y="55"/>
                    </a:lnTo>
                    <a:lnTo>
                      <a:pt x="87" y="53"/>
                    </a:lnTo>
                    <a:lnTo>
                      <a:pt x="87" y="53"/>
                    </a:lnTo>
                    <a:lnTo>
                      <a:pt x="75" y="56"/>
                    </a:lnTo>
                    <a:lnTo>
                      <a:pt x="61" y="60"/>
                    </a:lnTo>
                    <a:lnTo>
                      <a:pt x="47" y="65"/>
                    </a:lnTo>
                    <a:lnTo>
                      <a:pt x="33" y="70"/>
                    </a:lnTo>
                    <a:lnTo>
                      <a:pt x="10" y="80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2" y="72"/>
                    </a:lnTo>
                    <a:lnTo>
                      <a:pt x="2" y="63"/>
                    </a:lnTo>
                    <a:lnTo>
                      <a:pt x="3" y="61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7" y="58"/>
                    </a:lnTo>
                    <a:lnTo>
                      <a:pt x="12" y="58"/>
                    </a:lnTo>
                    <a:lnTo>
                      <a:pt x="15" y="57"/>
                    </a:lnTo>
                    <a:lnTo>
                      <a:pt x="18" y="56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20" y="47"/>
                    </a:lnTo>
                    <a:lnTo>
                      <a:pt x="25" y="37"/>
                    </a:lnTo>
                    <a:lnTo>
                      <a:pt x="28" y="32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7" y="28"/>
                    </a:lnTo>
                    <a:lnTo>
                      <a:pt x="37" y="28"/>
                    </a:lnTo>
                    <a:lnTo>
                      <a:pt x="41" y="31"/>
                    </a:lnTo>
                    <a:lnTo>
                      <a:pt x="44" y="32"/>
                    </a:lnTo>
                    <a:lnTo>
                      <a:pt x="47" y="32"/>
                    </a:lnTo>
                    <a:lnTo>
                      <a:pt x="48" y="32"/>
                    </a:lnTo>
                    <a:lnTo>
                      <a:pt x="48" y="32"/>
                    </a:lnTo>
                    <a:lnTo>
                      <a:pt x="54" y="22"/>
                    </a:lnTo>
                    <a:lnTo>
                      <a:pt x="56" y="18"/>
                    </a:lnTo>
                    <a:lnTo>
                      <a:pt x="58" y="15"/>
                    </a:lnTo>
                    <a:lnTo>
                      <a:pt x="62" y="14"/>
                    </a:lnTo>
                    <a:lnTo>
                      <a:pt x="65" y="15"/>
                    </a:lnTo>
                    <a:lnTo>
                      <a:pt x="65" y="15"/>
                    </a:lnTo>
                    <a:lnTo>
                      <a:pt x="72" y="18"/>
                    </a:lnTo>
                    <a:lnTo>
                      <a:pt x="80" y="19"/>
                    </a:lnTo>
                    <a:lnTo>
                      <a:pt x="87" y="20"/>
                    </a:lnTo>
                    <a:lnTo>
                      <a:pt x="87" y="20"/>
                    </a:lnTo>
                    <a:lnTo>
                      <a:pt x="88" y="17"/>
                    </a:lnTo>
                    <a:lnTo>
                      <a:pt x="90" y="9"/>
                    </a:lnTo>
                    <a:lnTo>
                      <a:pt x="91" y="5"/>
                    </a:lnTo>
                    <a:lnTo>
                      <a:pt x="92" y="2"/>
                    </a:lnTo>
                    <a:lnTo>
                      <a:pt x="95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101" y="3"/>
                    </a:lnTo>
                    <a:lnTo>
                      <a:pt x="105" y="7"/>
                    </a:lnTo>
                    <a:lnTo>
                      <a:pt x="114" y="15"/>
                    </a:lnTo>
                    <a:lnTo>
                      <a:pt x="121" y="27"/>
                    </a:lnTo>
                    <a:lnTo>
                      <a:pt x="121" y="27"/>
                    </a:lnTo>
                    <a:lnTo>
                      <a:pt x="122" y="24"/>
                    </a:lnTo>
                    <a:lnTo>
                      <a:pt x="124" y="22"/>
                    </a:lnTo>
                    <a:lnTo>
                      <a:pt x="127" y="22"/>
                    </a:lnTo>
                    <a:lnTo>
                      <a:pt x="131" y="23"/>
                    </a:lnTo>
                    <a:lnTo>
                      <a:pt x="131" y="23"/>
                    </a:lnTo>
                    <a:lnTo>
                      <a:pt x="134" y="28"/>
                    </a:lnTo>
                    <a:lnTo>
                      <a:pt x="136" y="34"/>
                    </a:lnTo>
                    <a:lnTo>
                      <a:pt x="138" y="42"/>
                    </a:lnTo>
                    <a:lnTo>
                      <a:pt x="138" y="42"/>
                    </a:lnTo>
                    <a:lnTo>
                      <a:pt x="143" y="43"/>
                    </a:lnTo>
                    <a:lnTo>
                      <a:pt x="148" y="46"/>
                    </a:lnTo>
                    <a:lnTo>
                      <a:pt x="149" y="47"/>
                    </a:lnTo>
                    <a:lnTo>
                      <a:pt x="149" y="47"/>
                    </a:lnTo>
                    <a:lnTo>
                      <a:pt x="149" y="52"/>
                    </a:lnTo>
                    <a:lnTo>
                      <a:pt x="146" y="62"/>
                    </a:lnTo>
                    <a:lnTo>
                      <a:pt x="144" y="71"/>
                    </a:lnTo>
                    <a:lnTo>
                      <a:pt x="141" y="75"/>
                    </a:lnTo>
                    <a:lnTo>
                      <a:pt x="141" y="7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1DE7E9B-4690-0ED6-E6F6-9A24FDECEBC5}"/>
              </a:ext>
            </a:extLst>
          </p:cNvPr>
          <p:cNvGrpSpPr/>
          <p:nvPr/>
        </p:nvGrpSpPr>
        <p:grpSpPr>
          <a:xfrm>
            <a:off x="4216743" y="3808026"/>
            <a:ext cx="1801837" cy="2521187"/>
            <a:chOff x="4216743" y="3808026"/>
            <a:chExt cx="1801837" cy="2521187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0C00DBB-5087-23E8-7007-90637D9A6FF0}"/>
                </a:ext>
              </a:extLst>
            </p:cNvPr>
            <p:cNvSpPr/>
            <p:nvPr/>
          </p:nvSpPr>
          <p:spPr>
            <a:xfrm rot="10173644">
              <a:off x="5427880" y="3808026"/>
              <a:ext cx="152549" cy="395795"/>
            </a:xfrm>
            <a:custGeom>
              <a:avLst/>
              <a:gdLst>
                <a:gd name="connsiteX0" fmla="*/ 310551 w 310552"/>
                <a:gd name="connsiteY0" fmla="*/ 805739 h 805739"/>
                <a:gd name="connsiteX1" fmla="*/ 0 w 310552"/>
                <a:gd name="connsiteY1" fmla="*/ 805739 h 805739"/>
                <a:gd name="connsiteX2" fmla="*/ 91926 w 310552"/>
                <a:gd name="connsiteY2" fmla="*/ 167384 h 805739"/>
                <a:gd name="connsiteX3" fmla="*/ 139183 w 310552"/>
                <a:gd name="connsiteY3" fmla="*/ 167384 h 805739"/>
                <a:gd name="connsiteX4" fmla="*/ 133487 w 310552"/>
                <a:gd name="connsiteY4" fmla="*/ 45719 h 805739"/>
                <a:gd name="connsiteX5" fmla="*/ 13534 w 310552"/>
                <a:gd name="connsiteY5" fmla="*/ 45719 h 805739"/>
                <a:gd name="connsiteX6" fmla="*/ 1 w 310552"/>
                <a:gd name="connsiteY6" fmla="*/ 0 h 805739"/>
                <a:gd name="connsiteX7" fmla="*/ 310552 w 310552"/>
                <a:gd name="connsiteY7" fmla="*/ 0 h 805739"/>
                <a:gd name="connsiteX8" fmla="*/ 297019 w 310552"/>
                <a:gd name="connsiteY8" fmla="*/ 45719 h 805739"/>
                <a:gd name="connsiteX9" fmla="*/ 177066 w 310552"/>
                <a:gd name="connsiteY9" fmla="*/ 45719 h 805739"/>
                <a:gd name="connsiteX10" fmla="*/ 171369 w 310552"/>
                <a:gd name="connsiteY10" fmla="*/ 167384 h 805739"/>
                <a:gd name="connsiteX11" fmla="*/ 218625 w 310552"/>
                <a:gd name="connsiteY11" fmla="*/ 167384 h 80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0552" h="805739">
                  <a:moveTo>
                    <a:pt x="310551" y="805739"/>
                  </a:moveTo>
                  <a:lnTo>
                    <a:pt x="0" y="805739"/>
                  </a:lnTo>
                  <a:lnTo>
                    <a:pt x="91926" y="167384"/>
                  </a:lnTo>
                  <a:lnTo>
                    <a:pt x="139183" y="167384"/>
                  </a:lnTo>
                  <a:lnTo>
                    <a:pt x="133487" y="45719"/>
                  </a:lnTo>
                  <a:lnTo>
                    <a:pt x="13534" y="45719"/>
                  </a:lnTo>
                  <a:lnTo>
                    <a:pt x="1" y="0"/>
                  </a:lnTo>
                  <a:lnTo>
                    <a:pt x="310552" y="0"/>
                  </a:lnTo>
                  <a:lnTo>
                    <a:pt x="297019" y="45719"/>
                  </a:lnTo>
                  <a:lnTo>
                    <a:pt x="177066" y="45719"/>
                  </a:lnTo>
                  <a:lnTo>
                    <a:pt x="171369" y="167384"/>
                  </a:lnTo>
                  <a:lnTo>
                    <a:pt x="218625" y="16738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E564F68-ACA2-4D61-10DF-840643F4A3E4}"/>
                </a:ext>
              </a:extLst>
            </p:cNvPr>
            <p:cNvSpPr/>
            <p:nvPr/>
          </p:nvSpPr>
          <p:spPr>
            <a:xfrm rot="13351926">
              <a:off x="5866031" y="3855651"/>
              <a:ext cx="152549" cy="395795"/>
            </a:xfrm>
            <a:custGeom>
              <a:avLst/>
              <a:gdLst>
                <a:gd name="connsiteX0" fmla="*/ 310551 w 310552"/>
                <a:gd name="connsiteY0" fmla="*/ 805739 h 805739"/>
                <a:gd name="connsiteX1" fmla="*/ 0 w 310552"/>
                <a:gd name="connsiteY1" fmla="*/ 805739 h 805739"/>
                <a:gd name="connsiteX2" fmla="*/ 91926 w 310552"/>
                <a:gd name="connsiteY2" fmla="*/ 167384 h 805739"/>
                <a:gd name="connsiteX3" fmla="*/ 139183 w 310552"/>
                <a:gd name="connsiteY3" fmla="*/ 167384 h 805739"/>
                <a:gd name="connsiteX4" fmla="*/ 133487 w 310552"/>
                <a:gd name="connsiteY4" fmla="*/ 45719 h 805739"/>
                <a:gd name="connsiteX5" fmla="*/ 13534 w 310552"/>
                <a:gd name="connsiteY5" fmla="*/ 45719 h 805739"/>
                <a:gd name="connsiteX6" fmla="*/ 1 w 310552"/>
                <a:gd name="connsiteY6" fmla="*/ 0 h 805739"/>
                <a:gd name="connsiteX7" fmla="*/ 310552 w 310552"/>
                <a:gd name="connsiteY7" fmla="*/ 0 h 805739"/>
                <a:gd name="connsiteX8" fmla="*/ 297019 w 310552"/>
                <a:gd name="connsiteY8" fmla="*/ 45719 h 805739"/>
                <a:gd name="connsiteX9" fmla="*/ 177066 w 310552"/>
                <a:gd name="connsiteY9" fmla="*/ 45719 h 805739"/>
                <a:gd name="connsiteX10" fmla="*/ 171369 w 310552"/>
                <a:gd name="connsiteY10" fmla="*/ 167384 h 805739"/>
                <a:gd name="connsiteX11" fmla="*/ 218625 w 310552"/>
                <a:gd name="connsiteY11" fmla="*/ 167384 h 80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0552" h="805739">
                  <a:moveTo>
                    <a:pt x="310551" y="805739"/>
                  </a:moveTo>
                  <a:lnTo>
                    <a:pt x="0" y="805739"/>
                  </a:lnTo>
                  <a:lnTo>
                    <a:pt x="91926" y="167384"/>
                  </a:lnTo>
                  <a:lnTo>
                    <a:pt x="139183" y="167384"/>
                  </a:lnTo>
                  <a:lnTo>
                    <a:pt x="133487" y="45719"/>
                  </a:lnTo>
                  <a:lnTo>
                    <a:pt x="13534" y="45719"/>
                  </a:lnTo>
                  <a:lnTo>
                    <a:pt x="1" y="0"/>
                  </a:lnTo>
                  <a:lnTo>
                    <a:pt x="310552" y="0"/>
                  </a:lnTo>
                  <a:lnTo>
                    <a:pt x="297019" y="45719"/>
                  </a:lnTo>
                  <a:lnTo>
                    <a:pt x="177066" y="45719"/>
                  </a:lnTo>
                  <a:lnTo>
                    <a:pt x="171369" y="167384"/>
                  </a:lnTo>
                  <a:lnTo>
                    <a:pt x="218625" y="16738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614FEEAD-54D3-44E9-D1E8-AEDDD6F214BB}"/>
                </a:ext>
              </a:extLst>
            </p:cNvPr>
            <p:cNvGrpSpPr/>
            <p:nvPr/>
          </p:nvGrpSpPr>
          <p:grpSpPr>
            <a:xfrm>
              <a:off x="4216743" y="3909025"/>
              <a:ext cx="1583364" cy="2420188"/>
              <a:chOff x="5175250" y="227013"/>
              <a:chExt cx="1865313" cy="2851150"/>
            </a:xfrm>
          </p:grpSpPr>
          <p:sp>
            <p:nvSpPr>
              <p:cNvPr id="58" name="Freeform 13">
                <a:extLst>
                  <a:ext uri="{FF2B5EF4-FFF2-40B4-BE49-F238E27FC236}">
                    <a16:creationId xmlns:a16="http://schemas.microsoft.com/office/drawing/2014/main" id="{775D7414-266A-F561-23E5-F0F272B6C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1913" y="520701"/>
                <a:ext cx="628650" cy="211138"/>
              </a:xfrm>
              <a:custGeom>
                <a:avLst/>
                <a:gdLst>
                  <a:gd name="T0" fmla="*/ 393 w 396"/>
                  <a:gd name="T1" fmla="*/ 107 h 133"/>
                  <a:gd name="T2" fmla="*/ 393 w 396"/>
                  <a:gd name="T3" fmla="*/ 107 h 133"/>
                  <a:gd name="T4" fmla="*/ 392 w 396"/>
                  <a:gd name="T5" fmla="*/ 112 h 133"/>
                  <a:gd name="T6" fmla="*/ 388 w 396"/>
                  <a:gd name="T7" fmla="*/ 116 h 133"/>
                  <a:gd name="T8" fmla="*/ 382 w 396"/>
                  <a:gd name="T9" fmla="*/ 121 h 133"/>
                  <a:gd name="T10" fmla="*/ 375 w 396"/>
                  <a:gd name="T11" fmla="*/ 123 h 133"/>
                  <a:gd name="T12" fmla="*/ 366 w 396"/>
                  <a:gd name="T13" fmla="*/ 127 h 133"/>
                  <a:gd name="T14" fmla="*/ 356 w 396"/>
                  <a:gd name="T15" fmla="*/ 130 h 133"/>
                  <a:gd name="T16" fmla="*/ 329 w 396"/>
                  <a:gd name="T17" fmla="*/ 132 h 133"/>
                  <a:gd name="T18" fmla="*/ 299 w 396"/>
                  <a:gd name="T19" fmla="*/ 133 h 133"/>
                  <a:gd name="T20" fmla="*/ 265 w 396"/>
                  <a:gd name="T21" fmla="*/ 132 h 133"/>
                  <a:gd name="T22" fmla="*/ 228 w 396"/>
                  <a:gd name="T23" fmla="*/ 128 h 133"/>
                  <a:gd name="T24" fmla="*/ 188 w 396"/>
                  <a:gd name="T25" fmla="*/ 122 h 133"/>
                  <a:gd name="T26" fmla="*/ 188 w 396"/>
                  <a:gd name="T27" fmla="*/ 122 h 133"/>
                  <a:gd name="T28" fmla="*/ 149 w 396"/>
                  <a:gd name="T29" fmla="*/ 114 h 133"/>
                  <a:gd name="T30" fmla="*/ 113 w 396"/>
                  <a:gd name="T31" fmla="*/ 104 h 133"/>
                  <a:gd name="T32" fmla="*/ 80 w 396"/>
                  <a:gd name="T33" fmla="*/ 94 h 133"/>
                  <a:gd name="T34" fmla="*/ 52 w 396"/>
                  <a:gd name="T35" fmla="*/ 82 h 133"/>
                  <a:gd name="T36" fmla="*/ 29 w 396"/>
                  <a:gd name="T37" fmla="*/ 70 h 133"/>
                  <a:gd name="T38" fmla="*/ 21 w 396"/>
                  <a:gd name="T39" fmla="*/ 64 h 133"/>
                  <a:gd name="T40" fmla="*/ 13 w 396"/>
                  <a:gd name="T41" fmla="*/ 59 h 133"/>
                  <a:gd name="T42" fmla="*/ 7 w 396"/>
                  <a:gd name="T43" fmla="*/ 53 h 133"/>
                  <a:gd name="T44" fmla="*/ 3 w 396"/>
                  <a:gd name="T45" fmla="*/ 47 h 133"/>
                  <a:gd name="T46" fmla="*/ 0 w 396"/>
                  <a:gd name="T47" fmla="*/ 41 h 133"/>
                  <a:gd name="T48" fmla="*/ 0 w 396"/>
                  <a:gd name="T49" fmla="*/ 36 h 133"/>
                  <a:gd name="T50" fmla="*/ 0 w 396"/>
                  <a:gd name="T51" fmla="*/ 36 h 133"/>
                  <a:gd name="T52" fmla="*/ 3 w 396"/>
                  <a:gd name="T53" fmla="*/ 31 h 133"/>
                  <a:gd name="T54" fmla="*/ 3 w 396"/>
                  <a:gd name="T55" fmla="*/ 31 h 133"/>
                  <a:gd name="T56" fmla="*/ 3 w 396"/>
                  <a:gd name="T57" fmla="*/ 26 h 133"/>
                  <a:gd name="T58" fmla="*/ 3 w 396"/>
                  <a:gd name="T59" fmla="*/ 26 h 133"/>
                  <a:gd name="T60" fmla="*/ 4 w 396"/>
                  <a:gd name="T61" fmla="*/ 21 h 133"/>
                  <a:gd name="T62" fmla="*/ 8 w 396"/>
                  <a:gd name="T63" fmla="*/ 17 h 133"/>
                  <a:gd name="T64" fmla="*/ 14 w 396"/>
                  <a:gd name="T65" fmla="*/ 12 h 133"/>
                  <a:gd name="T66" fmla="*/ 22 w 396"/>
                  <a:gd name="T67" fmla="*/ 10 h 133"/>
                  <a:gd name="T68" fmla="*/ 31 w 396"/>
                  <a:gd name="T69" fmla="*/ 6 h 133"/>
                  <a:gd name="T70" fmla="*/ 41 w 396"/>
                  <a:gd name="T71" fmla="*/ 3 h 133"/>
                  <a:gd name="T72" fmla="*/ 67 w 396"/>
                  <a:gd name="T73" fmla="*/ 1 h 133"/>
                  <a:gd name="T74" fmla="*/ 97 w 396"/>
                  <a:gd name="T75" fmla="*/ 0 h 133"/>
                  <a:gd name="T76" fmla="*/ 131 w 396"/>
                  <a:gd name="T77" fmla="*/ 1 h 133"/>
                  <a:gd name="T78" fmla="*/ 168 w 396"/>
                  <a:gd name="T79" fmla="*/ 5 h 133"/>
                  <a:gd name="T80" fmla="*/ 208 w 396"/>
                  <a:gd name="T81" fmla="*/ 11 h 133"/>
                  <a:gd name="T82" fmla="*/ 208 w 396"/>
                  <a:gd name="T83" fmla="*/ 11 h 133"/>
                  <a:gd name="T84" fmla="*/ 247 w 396"/>
                  <a:gd name="T85" fmla="*/ 18 h 133"/>
                  <a:gd name="T86" fmla="*/ 284 w 396"/>
                  <a:gd name="T87" fmla="*/ 29 h 133"/>
                  <a:gd name="T88" fmla="*/ 317 w 396"/>
                  <a:gd name="T89" fmla="*/ 39 h 133"/>
                  <a:gd name="T90" fmla="*/ 344 w 396"/>
                  <a:gd name="T91" fmla="*/ 51 h 133"/>
                  <a:gd name="T92" fmla="*/ 367 w 396"/>
                  <a:gd name="T93" fmla="*/ 63 h 133"/>
                  <a:gd name="T94" fmla="*/ 376 w 396"/>
                  <a:gd name="T95" fmla="*/ 69 h 133"/>
                  <a:gd name="T96" fmla="*/ 383 w 396"/>
                  <a:gd name="T97" fmla="*/ 74 h 133"/>
                  <a:gd name="T98" fmla="*/ 390 w 396"/>
                  <a:gd name="T99" fmla="*/ 80 h 133"/>
                  <a:gd name="T100" fmla="*/ 393 w 396"/>
                  <a:gd name="T101" fmla="*/ 85 h 133"/>
                  <a:gd name="T102" fmla="*/ 396 w 396"/>
                  <a:gd name="T103" fmla="*/ 92 h 133"/>
                  <a:gd name="T104" fmla="*/ 396 w 396"/>
                  <a:gd name="T105" fmla="*/ 97 h 133"/>
                  <a:gd name="T106" fmla="*/ 396 w 396"/>
                  <a:gd name="T107" fmla="*/ 97 h 133"/>
                  <a:gd name="T108" fmla="*/ 393 w 396"/>
                  <a:gd name="T109" fmla="*/ 102 h 133"/>
                  <a:gd name="T110" fmla="*/ 393 w 396"/>
                  <a:gd name="T111" fmla="*/ 102 h 133"/>
                  <a:gd name="T112" fmla="*/ 393 w 396"/>
                  <a:gd name="T113" fmla="*/ 107 h 133"/>
                  <a:gd name="T114" fmla="*/ 393 w 396"/>
                  <a:gd name="T115" fmla="*/ 107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6" h="133">
                    <a:moveTo>
                      <a:pt x="393" y="107"/>
                    </a:moveTo>
                    <a:lnTo>
                      <a:pt x="393" y="107"/>
                    </a:lnTo>
                    <a:lnTo>
                      <a:pt x="392" y="112"/>
                    </a:lnTo>
                    <a:lnTo>
                      <a:pt x="388" y="116"/>
                    </a:lnTo>
                    <a:lnTo>
                      <a:pt x="382" y="121"/>
                    </a:lnTo>
                    <a:lnTo>
                      <a:pt x="375" y="123"/>
                    </a:lnTo>
                    <a:lnTo>
                      <a:pt x="366" y="127"/>
                    </a:lnTo>
                    <a:lnTo>
                      <a:pt x="356" y="130"/>
                    </a:lnTo>
                    <a:lnTo>
                      <a:pt x="329" y="132"/>
                    </a:lnTo>
                    <a:lnTo>
                      <a:pt x="299" y="133"/>
                    </a:lnTo>
                    <a:lnTo>
                      <a:pt x="265" y="132"/>
                    </a:lnTo>
                    <a:lnTo>
                      <a:pt x="228" y="128"/>
                    </a:lnTo>
                    <a:lnTo>
                      <a:pt x="188" y="122"/>
                    </a:lnTo>
                    <a:lnTo>
                      <a:pt x="188" y="122"/>
                    </a:lnTo>
                    <a:lnTo>
                      <a:pt x="149" y="114"/>
                    </a:lnTo>
                    <a:lnTo>
                      <a:pt x="113" y="104"/>
                    </a:lnTo>
                    <a:lnTo>
                      <a:pt x="80" y="94"/>
                    </a:lnTo>
                    <a:lnTo>
                      <a:pt x="52" y="82"/>
                    </a:lnTo>
                    <a:lnTo>
                      <a:pt x="29" y="70"/>
                    </a:lnTo>
                    <a:lnTo>
                      <a:pt x="21" y="64"/>
                    </a:lnTo>
                    <a:lnTo>
                      <a:pt x="13" y="59"/>
                    </a:lnTo>
                    <a:lnTo>
                      <a:pt x="7" y="53"/>
                    </a:lnTo>
                    <a:lnTo>
                      <a:pt x="3" y="47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4" y="21"/>
                    </a:lnTo>
                    <a:lnTo>
                      <a:pt x="8" y="17"/>
                    </a:lnTo>
                    <a:lnTo>
                      <a:pt x="14" y="12"/>
                    </a:lnTo>
                    <a:lnTo>
                      <a:pt x="22" y="10"/>
                    </a:lnTo>
                    <a:lnTo>
                      <a:pt x="31" y="6"/>
                    </a:lnTo>
                    <a:lnTo>
                      <a:pt x="41" y="3"/>
                    </a:lnTo>
                    <a:lnTo>
                      <a:pt x="67" y="1"/>
                    </a:lnTo>
                    <a:lnTo>
                      <a:pt x="97" y="0"/>
                    </a:lnTo>
                    <a:lnTo>
                      <a:pt x="131" y="1"/>
                    </a:lnTo>
                    <a:lnTo>
                      <a:pt x="168" y="5"/>
                    </a:lnTo>
                    <a:lnTo>
                      <a:pt x="208" y="11"/>
                    </a:lnTo>
                    <a:lnTo>
                      <a:pt x="208" y="11"/>
                    </a:lnTo>
                    <a:lnTo>
                      <a:pt x="247" y="18"/>
                    </a:lnTo>
                    <a:lnTo>
                      <a:pt x="284" y="29"/>
                    </a:lnTo>
                    <a:lnTo>
                      <a:pt x="317" y="39"/>
                    </a:lnTo>
                    <a:lnTo>
                      <a:pt x="344" y="51"/>
                    </a:lnTo>
                    <a:lnTo>
                      <a:pt x="367" y="63"/>
                    </a:lnTo>
                    <a:lnTo>
                      <a:pt x="376" y="69"/>
                    </a:lnTo>
                    <a:lnTo>
                      <a:pt x="383" y="74"/>
                    </a:lnTo>
                    <a:lnTo>
                      <a:pt x="390" y="80"/>
                    </a:lnTo>
                    <a:lnTo>
                      <a:pt x="393" y="85"/>
                    </a:lnTo>
                    <a:lnTo>
                      <a:pt x="396" y="92"/>
                    </a:lnTo>
                    <a:lnTo>
                      <a:pt x="396" y="97"/>
                    </a:lnTo>
                    <a:lnTo>
                      <a:pt x="396" y="97"/>
                    </a:lnTo>
                    <a:lnTo>
                      <a:pt x="393" y="102"/>
                    </a:lnTo>
                    <a:lnTo>
                      <a:pt x="393" y="102"/>
                    </a:lnTo>
                    <a:lnTo>
                      <a:pt x="393" y="107"/>
                    </a:lnTo>
                    <a:lnTo>
                      <a:pt x="393" y="107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Freeform 21">
                <a:extLst>
                  <a:ext uri="{FF2B5EF4-FFF2-40B4-BE49-F238E27FC236}">
                    <a16:creationId xmlns:a16="http://schemas.microsoft.com/office/drawing/2014/main" id="{FBA6C5DF-194F-4D13-28E9-67CDC56B8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250" y="261938"/>
                <a:ext cx="1673225" cy="2816225"/>
              </a:xfrm>
              <a:custGeom>
                <a:avLst/>
                <a:gdLst>
                  <a:gd name="T0" fmla="*/ 910 w 1054"/>
                  <a:gd name="T1" fmla="*/ 450 h 1774"/>
                  <a:gd name="T2" fmla="*/ 871 w 1054"/>
                  <a:gd name="T3" fmla="*/ 452 h 1774"/>
                  <a:gd name="T4" fmla="*/ 831 w 1054"/>
                  <a:gd name="T5" fmla="*/ 455 h 1774"/>
                  <a:gd name="T6" fmla="*/ 788 w 1054"/>
                  <a:gd name="T7" fmla="*/ 483 h 1774"/>
                  <a:gd name="T8" fmla="*/ 720 w 1054"/>
                  <a:gd name="T9" fmla="*/ 537 h 1774"/>
                  <a:gd name="T10" fmla="*/ 564 w 1054"/>
                  <a:gd name="T11" fmla="*/ 462 h 1774"/>
                  <a:gd name="T12" fmla="*/ 670 w 1054"/>
                  <a:gd name="T13" fmla="*/ 441 h 1774"/>
                  <a:gd name="T14" fmla="*/ 756 w 1054"/>
                  <a:gd name="T15" fmla="*/ 396 h 1774"/>
                  <a:gd name="T16" fmla="*/ 774 w 1054"/>
                  <a:gd name="T17" fmla="*/ 358 h 1774"/>
                  <a:gd name="T18" fmla="*/ 715 w 1054"/>
                  <a:gd name="T19" fmla="*/ 315 h 1774"/>
                  <a:gd name="T20" fmla="*/ 660 w 1054"/>
                  <a:gd name="T21" fmla="*/ 318 h 1774"/>
                  <a:gd name="T22" fmla="*/ 640 w 1054"/>
                  <a:gd name="T23" fmla="*/ 285 h 1774"/>
                  <a:gd name="T24" fmla="*/ 604 w 1054"/>
                  <a:gd name="T25" fmla="*/ 294 h 1774"/>
                  <a:gd name="T26" fmla="*/ 543 w 1054"/>
                  <a:gd name="T27" fmla="*/ 366 h 1774"/>
                  <a:gd name="T28" fmla="*/ 529 w 1054"/>
                  <a:gd name="T29" fmla="*/ 303 h 1774"/>
                  <a:gd name="T30" fmla="*/ 586 w 1054"/>
                  <a:gd name="T31" fmla="*/ 248 h 1774"/>
                  <a:gd name="T32" fmla="*/ 604 w 1054"/>
                  <a:gd name="T33" fmla="*/ 184 h 1774"/>
                  <a:gd name="T34" fmla="*/ 599 w 1054"/>
                  <a:gd name="T35" fmla="*/ 128 h 1774"/>
                  <a:gd name="T36" fmla="*/ 609 w 1054"/>
                  <a:gd name="T37" fmla="*/ 53 h 1774"/>
                  <a:gd name="T38" fmla="*/ 448 w 1054"/>
                  <a:gd name="T39" fmla="*/ 11 h 1774"/>
                  <a:gd name="T40" fmla="*/ 394 w 1054"/>
                  <a:gd name="T41" fmla="*/ 15 h 1774"/>
                  <a:gd name="T42" fmla="*/ 376 w 1054"/>
                  <a:gd name="T43" fmla="*/ 26 h 1774"/>
                  <a:gd name="T44" fmla="*/ 282 w 1054"/>
                  <a:gd name="T45" fmla="*/ 7 h 1774"/>
                  <a:gd name="T46" fmla="*/ 196 w 1054"/>
                  <a:gd name="T47" fmla="*/ 63 h 1774"/>
                  <a:gd name="T48" fmla="*/ 176 w 1054"/>
                  <a:gd name="T49" fmla="*/ 99 h 1774"/>
                  <a:gd name="T50" fmla="*/ 161 w 1054"/>
                  <a:gd name="T51" fmla="*/ 139 h 1774"/>
                  <a:gd name="T52" fmla="*/ 227 w 1054"/>
                  <a:gd name="T53" fmla="*/ 179 h 1774"/>
                  <a:gd name="T54" fmla="*/ 350 w 1054"/>
                  <a:gd name="T55" fmla="*/ 145 h 1774"/>
                  <a:gd name="T56" fmla="*/ 384 w 1054"/>
                  <a:gd name="T57" fmla="*/ 212 h 1774"/>
                  <a:gd name="T58" fmla="*/ 375 w 1054"/>
                  <a:gd name="T59" fmla="*/ 253 h 1774"/>
                  <a:gd name="T60" fmla="*/ 313 w 1054"/>
                  <a:gd name="T61" fmla="*/ 237 h 1774"/>
                  <a:gd name="T62" fmla="*/ 264 w 1054"/>
                  <a:gd name="T63" fmla="*/ 247 h 1774"/>
                  <a:gd name="T64" fmla="*/ 232 w 1054"/>
                  <a:gd name="T65" fmla="*/ 270 h 1774"/>
                  <a:gd name="T66" fmla="*/ 211 w 1054"/>
                  <a:gd name="T67" fmla="*/ 300 h 1774"/>
                  <a:gd name="T68" fmla="*/ 131 w 1054"/>
                  <a:gd name="T69" fmla="*/ 709 h 1774"/>
                  <a:gd name="T70" fmla="*/ 53 w 1054"/>
                  <a:gd name="T71" fmla="*/ 879 h 1774"/>
                  <a:gd name="T72" fmla="*/ 48 w 1054"/>
                  <a:gd name="T73" fmla="*/ 1056 h 1774"/>
                  <a:gd name="T74" fmla="*/ 75 w 1054"/>
                  <a:gd name="T75" fmla="*/ 1118 h 1774"/>
                  <a:gd name="T76" fmla="*/ 166 w 1054"/>
                  <a:gd name="T77" fmla="*/ 1185 h 1774"/>
                  <a:gd name="T78" fmla="*/ 327 w 1054"/>
                  <a:gd name="T79" fmla="*/ 1189 h 1774"/>
                  <a:gd name="T80" fmla="*/ 389 w 1054"/>
                  <a:gd name="T81" fmla="*/ 1281 h 1774"/>
                  <a:gd name="T82" fmla="*/ 354 w 1054"/>
                  <a:gd name="T83" fmla="*/ 1611 h 1774"/>
                  <a:gd name="T84" fmla="*/ 332 w 1054"/>
                  <a:gd name="T85" fmla="*/ 1724 h 1774"/>
                  <a:gd name="T86" fmla="*/ 398 w 1054"/>
                  <a:gd name="T87" fmla="*/ 1760 h 1774"/>
                  <a:gd name="T88" fmla="*/ 506 w 1054"/>
                  <a:gd name="T89" fmla="*/ 1758 h 1774"/>
                  <a:gd name="T90" fmla="*/ 564 w 1054"/>
                  <a:gd name="T91" fmla="*/ 1707 h 1774"/>
                  <a:gd name="T92" fmla="*/ 449 w 1054"/>
                  <a:gd name="T93" fmla="*/ 1633 h 1774"/>
                  <a:gd name="T94" fmla="*/ 536 w 1054"/>
                  <a:gd name="T95" fmla="*/ 1305 h 1774"/>
                  <a:gd name="T96" fmla="*/ 526 w 1054"/>
                  <a:gd name="T97" fmla="*/ 1110 h 1774"/>
                  <a:gd name="T98" fmla="*/ 680 w 1054"/>
                  <a:gd name="T99" fmla="*/ 1224 h 1774"/>
                  <a:gd name="T100" fmla="*/ 870 w 1054"/>
                  <a:gd name="T101" fmla="*/ 1426 h 1774"/>
                  <a:gd name="T102" fmla="*/ 957 w 1054"/>
                  <a:gd name="T103" fmla="*/ 1446 h 1774"/>
                  <a:gd name="T104" fmla="*/ 1023 w 1054"/>
                  <a:gd name="T105" fmla="*/ 1345 h 1774"/>
                  <a:gd name="T106" fmla="*/ 1052 w 1054"/>
                  <a:gd name="T107" fmla="*/ 1229 h 1774"/>
                  <a:gd name="T108" fmla="*/ 976 w 1054"/>
                  <a:gd name="T109" fmla="*/ 1268 h 1774"/>
                  <a:gd name="T110" fmla="*/ 902 w 1054"/>
                  <a:gd name="T111" fmla="*/ 1300 h 1774"/>
                  <a:gd name="T112" fmla="*/ 656 w 1054"/>
                  <a:gd name="T113" fmla="*/ 1014 h 1774"/>
                  <a:gd name="T114" fmla="*/ 468 w 1054"/>
                  <a:gd name="T115" fmla="*/ 850 h 1774"/>
                  <a:gd name="T116" fmla="*/ 470 w 1054"/>
                  <a:gd name="T117" fmla="*/ 637 h 1774"/>
                  <a:gd name="T118" fmla="*/ 652 w 1054"/>
                  <a:gd name="T119" fmla="*/ 672 h 1774"/>
                  <a:gd name="T120" fmla="*/ 816 w 1054"/>
                  <a:gd name="T121" fmla="*/ 552 h 1774"/>
                  <a:gd name="T122" fmla="*/ 876 w 1054"/>
                  <a:gd name="T123" fmla="*/ 503 h 1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54" h="1774">
                    <a:moveTo>
                      <a:pt x="912" y="467"/>
                    </a:moveTo>
                    <a:lnTo>
                      <a:pt x="912" y="467"/>
                    </a:lnTo>
                    <a:lnTo>
                      <a:pt x="909" y="464"/>
                    </a:lnTo>
                    <a:lnTo>
                      <a:pt x="907" y="463"/>
                    </a:lnTo>
                    <a:lnTo>
                      <a:pt x="904" y="464"/>
                    </a:lnTo>
                    <a:lnTo>
                      <a:pt x="903" y="465"/>
                    </a:lnTo>
                    <a:lnTo>
                      <a:pt x="902" y="467"/>
                    </a:lnTo>
                    <a:lnTo>
                      <a:pt x="902" y="467"/>
                    </a:lnTo>
                    <a:lnTo>
                      <a:pt x="903" y="465"/>
                    </a:lnTo>
                    <a:lnTo>
                      <a:pt x="903" y="465"/>
                    </a:lnTo>
                    <a:lnTo>
                      <a:pt x="907" y="459"/>
                    </a:lnTo>
                    <a:lnTo>
                      <a:pt x="909" y="453"/>
                    </a:lnTo>
                    <a:lnTo>
                      <a:pt x="910" y="450"/>
                    </a:lnTo>
                    <a:lnTo>
                      <a:pt x="910" y="448"/>
                    </a:lnTo>
                    <a:lnTo>
                      <a:pt x="909" y="446"/>
                    </a:lnTo>
                    <a:lnTo>
                      <a:pt x="907" y="446"/>
                    </a:lnTo>
                    <a:lnTo>
                      <a:pt x="907" y="446"/>
                    </a:lnTo>
                    <a:lnTo>
                      <a:pt x="903" y="448"/>
                    </a:lnTo>
                    <a:lnTo>
                      <a:pt x="898" y="449"/>
                    </a:lnTo>
                    <a:lnTo>
                      <a:pt x="890" y="454"/>
                    </a:lnTo>
                    <a:lnTo>
                      <a:pt x="882" y="462"/>
                    </a:lnTo>
                    <a:lnTo>
                      <a:pt x="882" y="462"/>
                    </a:lnTo>
                    <a:lnTo>
                      <a:pt x="879" y="457"/>
                    </a:lnTo>
                    <a:lnTo>
                      <a:pt x="875" y="453"/>
                    </a:lnTo>
                    <a:lnTo>
                      <a:pt x="871" y="452"/>
                    </a:lnTo>
                    <a:lnTo>
                      <a:pt x="871" y="452"/>
                    </a:lnTo>
                    <a:lnTo>
                      <a:pt x="865" y="454"/>
                    </a:lnTo>
                    <a:lnTo>
                      <a:pt x="858" y="459"/>
                    </a:lnTo>
                    <a:lnTo>
                      <a:pt x="846" y="467"/>
                    </a:lnTo>
                    <a:lnTo>
                      <a:pt x="846" y="467"/>
                    </a:lnTo>
                    <a:lnTo>
                      <a:pt x="840" y="468"/>
                    </a:lnTo>
                    <a:lnTo>
                      <a:pt x="836" y="469"/>
                    </a:lnTo>
                    <a:lnTo>
                      <a:pt x="831" y="472"/>
                    </a:lnTo>
                    <a:lnTo>
                      <a:pt x="831" y="472"/>
                    </a:lnTo>
                    <a:lnTo>
                      <a:pt x="830" y="472"/>
                    </a:lnTo>
                    <a:lnTo>
                      <a:pt x="830" y="470"/>
                    </a:lnTo>
                    <a:lnTo>
                      <a:pt x="831" y="463"/>
                    </a:lnTo>
                    <a:lnTo>
                      <a:pt x="831" y="459"/>
                    </a:lnTo>
                    <a:lnTo>
                      <a:pt x="831" y="455"/>
                    </a:lnTo>
                    <a:lnTo>
                      <a:pt x="830" y="453"/>
                    </a:lnTo>
                    <a:lnTo>
                      <a:pt x="826" y="452"/>
                    </a:lnTo>
                    <a:lnTo>
                      <a:pt x="826" y="452"/>
                    </a:lnTo>
                    <a:lnTo>
                      <a:pt x="822" y="452"/>
                    </a:lnTo>
                    <a:lnTo>
                      <a:pt x="820" y="454"/>
                    </a:lnTo>
                    <a:lnTo>
                      <a:pt x="817" y="455"/>
                    </a:lnTo>
                    <a:lnTo>
                      <a:pt x="816" y="459"/>
                    </a:lnTo>
                    <a:lnTo>
                      <a:pt x="812" y="465"/>
                    </a:lnTo>
                    <a:lnTo>
                      <a:pt x="810" y="469"/>
                    </a:lnTo>
                    <a:lnTo>
                      <a:pt x="806" y="472"/>
                    </a:lnTo>
                    <a:lnTo>
                      <a:pt x="806" y="472"/>
                    </a:lnTo>
                    <a:lnTo>
                      <a:pt x="792" y="481"/>
                    </a:lnTo>
                    <a:lnTo>
                      <a:pt x="788" y="483"/>
                    </a:lnTo>
                    <a:lnTo>
                      <a:pt x="786" y="487"/>
                    </a:lnTo>
                    <a:lnTo>
                      <a:pt x="786" y="487"/>
                    </a:lnTo>
                    <a:lnTo>
                      <a:pt x="776" y="501"/>
                    </a:lnTo>
                    <a:lnTo>
                      <a:pt x="771" y="508"/>
                    </a:lnTo>
                    <a:lnTo>
                      <a:pt x="766" y="512"/>
                    </a:lnTo>
                    <a:lnTo>
                      <a:pt x="766" y="512"/>
                    </a:lnTo>
                    <a:lnTo>
                      <a:pt x="763" y="515"/>
                    </a:lnTo>
                    <a:lnTo>
                      <a:pt x="762" y="518"/>
                    </a:lnTo>
                    <a:lnTo>
                      <a:pt x="761" y="522"/>
                    </a:lnTo>
                    <a:lnTo>
                      <a:pt x="761" y="522"/>
                    </a:lnTo>
                    <a:lnTo>
                      <a:pt x="742" y="529"/>
                    </a:lnTo>
                    <a:lnTo>
                      <a:pt x="720" y="537"/>
                    </a:lnTo>
                    <a:lnTo>
                      <a:pt x="720" y="537"/>
                    </a:lnTo>
                    <a:lnTo>
                      <a:pt x="669" y="564"/>
                    </a:lnTo>
                    <a:lnTo>
                      <a:pt x="620" y="588"/>
                    </a:lnTo>
                    <a:lnTo>
                      <a:pt x="564" y="517"/>
                    </a:lnTo>
                    <a:lnTo>
                      <a:pt x="564" y="517"/>
                    </a:lnTo>
                    <a:lnTo>
                      <a:pt x="568" y="502"/>
                    </a:lnTo>
                    <a:lnTo>
                      <a:pt x="570" y="492"/>
                    </a:lnTo>
                    <a:lnTo>
                      <a:pt x="570" y="488"/>
                    </a:lnTo>
                    <a:lnTo>
                      <a:pt x="569" y="487"/>
                    </a:lnTo>
                    <a:lnTo>
                      <a:pt x="569" y="487"/>
                    </a:lnTo>
                    <a:lnTo>
                      <a:pt x="568" y="486"/>
                    </a:lnTo>
                    <a:lnTo>
                      <a:pt x="567" y="482"/>
                    </a:lnTo>
                    <a:lnTo>
                      <a:pt x="565" y="474"/>
                    </a:lnTo>
                    <a:lnTo>
                      <a:pt x="564" y="462"/>
                    </a:lnTo>
                    <a:lnTo>
                      <a:pt x="564" y="462"/>
                    </a:lnTo>
                    <a:lnTo>
                      <a:pt x="582" y="455"/>
                    </a:lnTo>
                    <a:lnTo>
                      <a:pt x="594" y="450"/>
                    </a:lnTo>
                    <a:lnTo>
                      <a:pt x="598" y="448"/>
                    </a:lnTo>
                    <a:lnTo>
                      <a:pt x="599" y="446"/>
                    </a:lnTo>
                    <a:lnTo>
                      <a:pt x="599" y="446"/>
                    </a:lnTo>
                    <a:lnTo>
                      <a:pt x="601" y="445"/>
                    </a:lnTo>
                    <a:lnTo>
                      <a:pt x="606" y="445"/>
                    </a:lnTo>
                    <a:lnTo>
                      <a:pt x="623" y="445"/>
                    </a:lnTo>
                    <a:lnTo>
                      <a:pt x="646" y="444"/>
                    </a:lnTo>
                    <a:lnTo>
                      <a:pt x="657" y="443"/>
                    </a:lnTo>
                    <a:lnTo>
                      <a:pt x="670" y="441"/>
                    </a:lnTo>
                    <a:lnTo>
                      <a:pt x="670" y="441"/>
                    </a:lnTo>
                    <a:lnTo>
                      <a:pt x="709" y="433"/>
                    </a:lnTo>
                    <a:lnTo>
                      <a:pt x="730" y="426"/>
                    </a:lnTo>
                    <a:lnTo>
                      <a:pt x="730" y="426"/>
                    </a:lnTo>
                    <a:lnTo>
                      <a:pt x="738" y="423"/>
                    </a:lnTo>
                    <a:lnTo>
                      <a:pt x="747" y="417"/>
                    </a:lnTo>
                    <a:lnTo>
                      <a:pt x="754" y="412"/>
                    </a:lnTo>
                    <a:lnTo>
                      <a:pt x="761" y="406"/>
                    </a:lnTo>
                    <a:lnTo>
                      <a:pt x="761" y="406"/>
                    </a:lnTo>
                    <a:lnTo>
                      <a:pt x="762" y="404"/>
                    </a:lnTo>
                    <a:lnTo>
                      <a:pt x="762" y="401"/>
                    </a:lnTo>
                    <a:lnTo>
                      <a:pt x="761" y="399"/>
                    </a:lnTo>
                    <a:lnTo>
                      <a:pt x="757" y="396"/>
                    </a:lnTo>
                    <a:lnTo>
                      <a:pt x="756" y="396"/>
                    </a:lnTo>
                    <a:lnTo>
                      <a:pt x="756" y="396"/>
                    </a:lnTo>
                    <a:lnTo>
                      <a:pt x="761" y="393"/>
                    </a:lnTo>
                    <a:lnTo>
                      <a:pt x="771" y="388"/>
                    </a:lnTo>
                    <a:lnTo>
                      <a:pt x="776" y="385"/>
                    </a:lnTo>
                    <a:lnTo>
                      <a:pt x="779" y="382"/>
                    </a:lnTo>
                    <a:lnTo>
                      <a:pt x="782" y="378"/>
                    </a:lnTo>
                    <a:lnTo>
                      <a:pt x="782" y="377"/>
                    </a:lnTo>
                    <a:lnTo>
                      <a:pt x="781" y="376"/>
                    </a:lnTo>
                    <a:lnTo>
                      <a:pt x="771" y="366"/>
                    </a:lnTo>
                    <a:lnTo>
                      <a:pt x="771" y="366"/>
                    </a:lnTo>
                    <a:lnTo>
                      <a:pt x="774" y="361"/>
                    </a:lnTo>
                    <a:lnTo>
                      <a:pt x="774" y="359"/>
                    </a:lnTo>
                    <a:lnTo>
                      <a:pt x="774" y="358"/>
                    </a:lnTo>
                    <a:lnTo>
                      <a:pt x="773" y="357"/>
                    </a:lnTo>
                    <a:lnTo>
                      <a:pt x="771" y="356"/>
                    </a:lnTo>
                    <a:lnTo>
                      <a:pt x="771" y="356"/>
                    </a:lnTo>
                    <a:lnTo>
                      <a:pt x="751" y="356"/>
                    </a:lnTo>
                    <a:lnTo>
                      <a:pt x="714" y="358"/>
                    </a:lnTo>
                    <a:lnTo>
                      <a:pt x="665" y="361"/>
                    </a:lnTo>
                    <a:lnTo>
                      <a:pt x="665" y="361"/>
                    </a:lnTo>
                    <a:lnTo>
                      <a:pt x="671" y="356"/>
                    </a:lnTo>
                    <a:lnTo>
                      <a:pt x="688" y="344"/>
                    </a:lnTo>
                    <a:lnTo>
                      <a:pt x="704" y="329"/>
                    </a:lnTo>
                    <a:lnTo>
                      <a:pt x="711" y="322"/>
                    </a:lnTo>
                    <a:lnTo>
                      <a:pt x="715" y="315"/>
                    </a:lnTo>
                    <a:lnTo>
                      <a:pt x="715" y="315"/>
                    </a:lnTo>
                    <a:lnTo>
                      <a:pt x="719" y="310"/>
                    </a:lnTo>
                    <a:lnTo>
                      <a:pt x="723" y="305"/>
                    </a:lnTo>
                    <a:lnTo>
                      <a:pt x="729" y="299"/>
                    </a:lnTo>
                    <a:lnTo>
                      <a:pt x="732" y="298"/>
                    </a:lnTo>
                    <a:lnTo>
                      <a:pt x="730" y="296"/>
                    </a:lnTo>
                    <a:lnTo>
                      <a:pt x="728" y="295"/>
                    </a:lnTo>
                    <a:lnTo>
                      <a:pt x="720" y="295"/>
                    </a:lnTo>
                    <a:lnTo>
                      <a:pt x="720" y="295"/>
                    </a:lnTo>
                    <a:lnTo>
                      <a:pt x="711" y="296"/>
                    </a:lnTo>
                    <a:lnTo>
                      <a:pt x="700" y="299"/>
                    </a:lnTo>
                    <a:lnTo>
                      <a:pt x="690" y="303"/>
                    </a:lnTo>
                    <a:lnTo>
                      <a:pt x="680" y="308"/>
                    </a:lnTo>
                    <a:lnTo>
                      <a:pt x="660" y="318"/>
                    </a:lnTo>
                    <a:lnTo>
                      <a:pt x="645" y="325"/>
                    </a:lnTo>
                    <a:lnTo>
                      <a:pt x="645" y="325"/>
                    </a:lnTo>
                    <a:lnTo>
                      <a:pt x="635" y="329"/>
                    </a:lnTo>
                    <a:lnTo>
                      <a:pt x="627" y="330"/>
                    </a:lnTo>
                    <a:lnTo>
                      <a:pt x="622" y="329"/>
                    </a:lnTo>
                    <a:lnTo>
                      <a:pt x="620" y="325"/>
                    </a:lnTo>
                    <a:lnTo>
                      <a:pt x="620" y="325"/>
                    </a:lnTo>
                    <a:lnTo>
                      <a:pt x="620" y="323"/>
                    </a:lnTo>
                    <a:lnTo>
                      <a:pt x="621" y="319"/>
                    </a:lnTo>
                    <a:lnTo>
                      <a:pt x="626" y="309"/>
                    </a:lnTo>
                    <a:lnTo>
                      <a:pt x="633" y="298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3" y="275"/>
                    </a:lnTo>
                    <a:lnTo>
                      <a:pt x="646" y="269"/>
                    </a:lnTo>
                    <a:lnTo>
                      <a:pt x="645" y="266"/>
                    </a:lnTo>
                    <a:lnTo>
                      <a:pt x="645" y="265"/>
                    </a:lnTo>
                    <a:lnTo>
                      <a:pt x="640" y="265"/>
                    </a:lnTo>
                    <a:lnTo>
                      <a:pt x="640" y="265"/>
                    </a:lnTo>
                    <a:lnTo>
                      <a:pt x="632" y="267"/>
                    </a:lnTo>
                    <a:lnTo>
                      <a:pt x="623" y="271"/>
                    </a:lnTo>
                    <a:lnTo>
                      <a:pt x="616" y="276"/>
                    </a:lnTo>
                    <a:lnTo>
                      <a:pt x="612" y="280"/>
                    </a:lnTo>
                    <a:lnTo>
                      <a:pt x="609" y="285"/>
                    </a:lnTo>
                    <a:lnTo>
                      <a:pt x="609" y="285"/>
                    </a:lnTo>
                    <a:lnTo>
                      <a:pt x="604" y="294"/>
                    </a:lnTo>
                    <a:lnTo>
                      <a:pt x="599" y="303"/>
                    </a:lnTo>
                    <a:lnTo>
                      <a:pt x="593" y="311"/>
                    </a:lnTo>
                    <a:lnTo>
                      <a:pt x="589" y="320"/>
                    </a:lnTo>
                    <a:lnTo>
                      <a:pt x="589" y="320"/>
                    </a:lnTo>
                    <a:lnTo>
                      <a:pt x="586" y="332"/>
                    </a:lnTo>
                    <a:lnTo>
                      <a:pt x="583" y="343"/>
                    </a:lnTo>
                    <a:lnTo>
                      <a:pt x="582" y="352"/>
                    </a:lnTo>
                    <a:lnTo>
                      <a:pt x="580" y="354"/>
                    </a:lnTo>
                    <a:lnTo>
                      <a:pt x="579" y="356"/>
                    </a:lnTo>
                    <a:lnTo>
                      <a:pt x="574" y="371"/>
                    </a:lnTo>
                    <a:lnTo>
                      <a:pt x="564" y="356"/>
                    </a:lnTo>
                    <a:lnTo>
                      <a:pt x="564" y="356"/>
                    </a:lnTo>
                    <a:lnTo>
                      <a:pt x="543" y="366"/>
                    </a:lnTo>
                    <a:lnTo>
                      <a:pt x="526" y="373"/>
                    </a:lnTo>
                    <a:lnTo>
                      <a:pt x="519" y="376"/>
                    </a:lnTo>
                    <a:lnTo>
                      <a:pt x="519" y="376"/>
                    </a:lnTo>
                    <a:lnTo>
                      <a:pt x="519" y="376"/>
                    </a:lnTo>
                    <a:lnTo>
                      <a:pt x="519" y="377"/>
                    </a:lnTo>
                    <a:lnTo>
                      <a:pt x="520" y="381"/>
                    </a:lnTo>
                    <a:lnTo>
                      <a:pt x="524" y="386"/>
                    </a:lnTo>
                    <a:lnTo>
                      <a:pt x="504" y="396"/>
                    </a:lnTo>
                    <a:lnTo>
                      <a:pt x="478" y="346"/>
                    </a:lnTo>
                    <a:lnTo>
                      <a:pt x="478" y="346"/>
                    </a:lnTo>
                    <a:lnTo>
                      <a:pt x="502" y="323"/>
                    </a:lnTo>
                    <a:lnTo>
                      <a:pt x="521" y="308"/>
                    </a:lnTo>
                    <a:lnTo>
                      <a:pt x="529" y="303"/>
                    </a:lnTo>
                    <a:lnTo>
                      <a:pt x="534" y="300"/>
                    </a:lnTo>
                    <a:lnTo>
                      <a:pt x="534" y="300"/>
                    </a:lnTo>
                    <a:lnTo>
                      <a:pt x="558" y="301"/>
                    </a:lnTo>
                    <a:lnTo>
                      <a:pt x="565" y="301"/>
                    </a:lnTo>
                    <a:lnTo>
                      <a:pt x="572" y="300"/>
                    </a:lnTo>
                    <a:lnTo>
                      <a:pt x="577" y="298"/>
                    </a:lnTo>
                    <a:lnTo>
                      <a:pt x="579" y="295"/>
                    </a:lnTo>
                    <a:lnTo>
                      <a:pt x="579" y="295"/>
                    </a:lnTo>
                    <a:lnTo>
                      <a:pt x="589" y="271"/>
                    </a:lnTo>
                    <a:lnTo>
                      <a:pt x="594" y="255"/>
                    </a:lnTo>
                    <a:lnTo>
                      <a:pt x="594" y="255"/>
                    </a:lnTo>
                    <a:lnTo>
                      <a:pt x="592" y="253"/>
                    </a:lnTo>
                    <a:lnTo>
                      <a:pt x="586" y="248"/>
                    </a:lnTo>
                    <a:lnTo>
                      <a:pt x="582" y="245"/>
                    </a:lnTo>
                    <a:lnTo>
                      <a:pt x="580" y="241"/>
                    </a:lnTo>
                    <a:lnTo>
                      <a:pt x="579" y="236"/>
                    </a:lnTo>
                    <a:lnTo>
                      <a:pt x="579" y="229"/>
                    </a:lnTo>
                    <a:lnTo>
                      <a:pt x="579" y="229"/>
                    </a:lnTo>
                    <a:lnTo>
                      <a:pt x="582" y="223"/>
                    </a:lnTo>
                    <a:lnTo>
                      <a:pt x="584" y="217"/>
                    </a:lnTo>
                    <a:lnTo>
                      <a:pt x="589" y="212"/>
                    </a:lnTo>
                    <a:lnTo>
                      <a:pt x="593" y="208"/>
                    </a:lnTo>
                    <a:lnTo>
                      <a:pt x="601" y="202"/>
                    </a:lnTo>
                    <a:lnTo>
                      <a:pt x="604" y="199"/>
                    </a:lnTo>
                    <a:lnTo>
                      <a:pt x="604" y="184"/>
                    </a:lnTo>
                    <a:lnTo>
                      <a:pt x="604" y="184"/>
                    </a:lnTo>
                    <a:lnTo>
                      <a:pt x="604" y="181"/>
                    </a:lnTo>
                    <a:lnTo>
                      <a:pt x="603" y="180"/>
                    </a:lnTo>
                    <a:lnTo>
                      <a:pt x="598" y="175"/>
                    </a:lnTo>
                    <a:lnTo>
                      <a:pt x="593" y="169"/>
                    </a:lnTo>
                    <a:lnTo>
                      <a:pt x="591" y="164"/>
                    </a:lnTo>
                    <a:lnTo>
                      <a:pt x="589" y="159"/>
                    </a:lnTo>
                    <a:lnTo>
                      <a:pt x="589" y="159"/>
                    </a:lnTo>
                    <a:lnTo>
                      <a:pt x="588" y="152"/>
                    </a:lnTo>
                    <a:lnTo>
                      <a:pt x="589" y="147"/>
                    </a:lnTo>
                    <a:lnTo>
                      <a:pt x="591" y="142"/>
                    </a:lnTo>
                    <a:lnTo>
                      <a:pt x="593" y="137"/>
                    </a:lnTo>
                    <a:lnTo>
                      <a:pt x="597" y="131"/>
                    </a:lnTo>
                    <a:lnTo>
                      <a:pt x="599" y="128"/>
                    </a:lnTo>
                    <a:lnTo>
                      <a:pt x="599" y="108"/>
                    </a:lnTo>
                    <a:lnTo>
                      <a:pt x="614" y="113"/>
                    </a:lnTo>
                    <a:lnTo>
                      <a:pt x="614" y="93"/>
                    </a:lnTo>
                    <a:lnTo>
                      <a:pt x="630" y="93"/>
                    </a:lnTo>
                    <a:lnTo>
                      <a:pt x="630" y="93"/>
                    </a:lnTo>
                    <a:lnTo>
                      <a:pt x="632" y="92"/>
                    </a:lnTo>
                    <a:lnTo>
                      <a:pt x="635" y="89"/>
                    </a:lnTo>
                    <a:lnTo>
                      <a:pt x="636" y="86"/>
                    </a:lnTo>
                    <a:lnTo>
                      <a:pt x="635" y="80"/>
                    </a:lnTo>
                    <a:lnTo>
                      <a:pt x="631" y="73"/>
                    </a:lnTo>
                    <a:lnTo>
                      <a:pt x="623" y="64"/>
                    </a:lnTo>
                    <a:lnTo>
                      <a:pt x="609" y="53"/>
                    </a:lnTo>
                    <a:lnTo>
                      <a:pt x="609" y="53"/>
                    </a:lnTo>
                    <a:lnTo>
                      <a:pt x="580" y="33"/>
                    </a:lnTo>
                    <a:lnTo>
                      <a:pt x="560" y="20"/>
                    </a:lnTo>
                    <a:lnTo>
                      <a:pt x="548" y="14"/>
                    </a:lnTo>
                    <a:lnTo>
                      <a:pt x="544" y="12"/>
                    </a:lnTo>
                    <a:lnTo>
                      <a:pt x="544" y="12"/>
                    </a:lnTo>
                    <a:lnTo>
                      <a:pt x="533" y="9"/>
                    </a:lnTo>
                    <a:lnTo>
                      <a:pt x="516" y="6"/>
                    </a:lnTo>
                    <a:lnTo>
                      <a:pt x="494" y="2"/>
                    </a:lnTo>
                    <a:lnTo>
                      <a:pt x="494" y="2"/>
                    </a:lnTo>
                    <a:lnTo>
                      <a:pt x="481" y="2"/>
                    </a:lnTo>
                    <a:lnTo>
                      <a:pt x="468" y="4"/>
                    </a:lnTo>
                    <a:lnTo>
                      <a:pt x="457" y="7"/>
                    </a:lnTo>
                    <a:lnTo>
                      <a:pt x="448" y="11"/>
                    </a:lnTo>
                    <a:lnTo>
                      <a:pt x="433" y="19"/>
                    </a:lnTo>
                    <a:lnTo>
                      <a:pt x="428" y="22"/>
                    </a:lnTo>
                    <a:lnTo>
                      <a:pt x="428" y="22"/>
                    </a:lnTo>
                    <a:lnTo>
                      <a:pt x="419" y="19"/>
                    </a:lnTo>
                    <a:lnTo>
                      <a:pt x="413" y="16"/>
                    </a:lnTo>
                    <a:lnTo>
                      <a:pt x="408" y="12"/>
                    </a:lnTo>
                    <a:lnTo>
                      <a:pt x="408" y="12"/>
                    </a:lnTo>
                    <a:lnTo>
                      <a:pt x="405" y="10"/>
                    </a:lnTo>
                    <a:lnTo>
                      <a:pt x="404" y="9"/>
                    </a:lnTo>
                    <a:lnTo>
                      <a:pt x="402" y="9"/>
                    </a:lnTo>
                    <a:lnTo>
                      <a:pt x="398" y="12"/>
                    </a:lnTo>
                    <a:lnTo>
                      <a:pt x="398" y="12"/>
                    </a:lnTo>
                    <a:lnTo>
                      <a:pt x="394" y="15"/>
                    </a:lnTo>
                    <a:lnTo>
                      <a:pt x="393" y="16"/>
                    </a:lnTo>
                    <a:lnTo>
                      <a:pt x="392" y="17"/>
                    </a:lnTo>
                    <a:lnTo>
                      <a:pt x="388" y="22"/>
                    </a:lnTo>
                    <a:lnTo>
                      <a:pt x="388" y="22"/>
                    </a:lnTo>
                    <a:lnTo>
                      <a:pt x="378" y="40"/>
                    </a:lnTo>
                    <a:lnTo>
                      <a:pt x="378" y="40"/>
                    </a:lnTo>
                    <a:lnTo>
                      <a:pt x="374" y="45"/>
                    </a:lnTo>
                    <a:lnTo>
                      <a:pt x="373" y="48"/>
                    </a:lnTo>
                    <a:lnTo>
                      <a:pt x="378" y="40"/>
                    </a:lnTo>
                    <a:lnTo>
                      <a:pt x="378" y="40"/>
                    </a:lnTo>
                    <a:lnTo>
                      <a:pt x="379" y="34"/>
                    </a:lnTo>
                    <a:lnTo>
                      <a:pt x="378" y="30"/>
                    </a:lnTo>
                    <a:lnTo>
                      <a:pt x="376" y="26"/>
                    </a:lnTo>
                    <a:lnTo>
                      <a:pt x="374" y="22"/>
                    </a:lnTo>
                    <a:lnTo>
                      <a:pt x="370" y="19"/>
                    </a:lnTo>
                    <a:lnTo>
                      <a:pt x="365" y="16"/>
                    </a:lnTo>
                    <a:lnTo>
                      <a:pt x="358" y="12"/>
                    </a:lnTo>
                    <a:lnTo>
                      <a:pt x="358" y="12"/>
                    </a:lnTo>
                    <a:lnTo>
                      <a:pt x="334" y="4"/>
                    </a:lnTo>
                    <a:lnTo>
                      <a:pt x="322" y="1"/>
                    </a:lnTo>
                    <a:lnTo>
                      <a:pt x="312" y="0"/>
                    </a:lnTo>
                    <a:lnTo>
                      <a:pt x="303" y="0"/>
                    </a:lnTo>
                    <a:lnTo>
                      <a:pt x="296" y="0"/>
                    </a:lnTo>
                    <a:lnTo>
                      <a:pt x="288" y="4"/>
                    </a:lnTo>
                    <a:lnTo>
                      <a:pt x="282" y="7"/>
                    </a:lnTo>
                    <a:lnTo>
                      <a:pt x="282" y="7"/>
                    </a:lnTo>
                    <a:lnTo>
                      <a:pt x="278" y="12"/>
                    </a:lnTo>
                    <a:lnTo>
                      <a:pt x="276" y="16"/>
                    </a:lnTo>
                    <a:lnTo>
                      <a:pt x="273" y="25"/>
                    </a:lnTo>
                    <a:lnTo>
                      <a:pt x="271" y="29"/>
                    </a:lnTo>
                    <a:lnTo>
                      <a:pt x="267" y="33"/>
                    </a:lnTo>
                    <a:lnTo>
                      <a:pt x="261" y="38"/>
                    </a:lnTo>
                    <a:lnTo>
                      <a:pt x="252" y="43"/>
                    </a:lnTo>
                    <a:lnTo>
                      <a:pt x="252" y="43"/>
                    </a:lnTo>
                    <a:lnTo>
                      <a:pt x="230" y="53"/>
                    </a:lnTo>
                    <a:lnTo>
                      <a:pt x="214" y="59"/>
                    </a:lnTo>
                    <a:lnTo>
                      <a:pt x="203" y="63"/>
                    </a:lnTo>
                    <a:lnTo>
                      <a:pt x="196" y="63"/>
                    </a:lnTo>
                    <a:lnTo>
                      <a:pt x="196" y="63"/>
                    </a:lnTo>
                    <a:lnTo>
                      <a:pt x="195" y="63"/>
                    </a:lnTo>
                    <a:lnTo>
                      <a:pt x="196" y="64"/>
                    </a:lnTo>
                    <a:lnTo>
                      <a:pt x="200" y="68"/>
                    </a:lnTo>
                    <a:lnTo>
                      <a:pt x="206" y="73"/>
                    </a:lnTo>
                    <a:lnTo>
                      <a:pt x="206" y="73"/>
                    </a:lnTo>
                    <a:lnTo>
                      <a:pt x="203" y="74"/>
                    </a:lnTo>
                    <a:lnTo>
                      <a:pt x="196" y="77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1" y="87"/>
                    </a:lnTo>
                    <a:lnTo>
                      <a:pt x="179" y="92"/>
                    </a:lnTo>
                    <a:lnTo>
                      <a:pt x="177" y="96"/>
                    </a:lnTo>
                    <a:lnTo>
                      <a:pt x="176" y="99"/>
                    </a:lnTo>
                    <a:lnTo>
                      <a:pt x="176" y="104"/>
                    </a:lnTo>
                    <a:lnTo>
                      <a:pt x="174" y="108"/>
                    </a:lnTo>
                    <a:lnTo>
                      <a:pt x="171" y="111"/>
                    </a:lnTo>
                    <a:lnTo>
                      <a:pt x="166" y="113"/>
                    </a:lnTo>
                    <a:lnTo>
                      <a:pt x="166" y="113"/>
                    </a:lnTo>
                    <a:lnTo>
                      <a:pt x="131" y="123"/>
                    </a:lnTo>
                    <a:lnTo>
                      <a:pt x="131" y="123"/>
                    </a:lnTo>
                    <a:lnTo>
                      <a:pt x="146" y="128"/>
                    </a:lnTo>
                    <a:lnTo>
                      <a:pt x="146" y="128"/>
                    </a:lnTo>
                    <a:lnTo>
                      <a:pt x="147" y="131"/>
                    </a:lnTo>
                    <a:lnTo>
                      <a:pt x="147" y="133"/>
                    </a:lnTo>
                    <a:lnTo>
                      <a:pt x="146" y="139"/>
                    </a:lnTo>
                    <a:lnTo>
                      <a:pt x="161" y="139"/>
                    </a:lnTo>
                    <a:lnTo>
                      <a:pt x="156" y="154"/>
                    </a:lnTo>
                    <a:lnTo>
                      <a:pt x="171" y="159"/>
                    </a:lnTo>
                    <a:lnTo>
                      <a:pt x="171" y="159"/>
                    </a:lnTo>
                    <a:lnTo>
                      <a:pt x="170" y="159"/>
                    </a:lnTo>
                    <a:lnTo>
                      <a:pt x="170" y="161"/>
                    </a:lnTo>
                    <a:lnTo>
                      <a:pt x="170" y="163"/>
                    </a:lnTo>
                    <a:lnTo>
                      <a:pt x="172" y="164"/>
                    </a:lnTo>
                    <a:lnTo>
                      <a:pt x="181" y="169"/>
                    </a:lnTo>
                    <a:lnTo>
                      <a:pt x="181" y="169"/>
                    </a:lnTo>
                    <a:lnTo>
                      <a:pt x="191" y="174"/>
                    </a:lnTo>
                    <a:lnTo>
                      <a:pt x="198" y="176"/>
                    </a:lnTo>
                    <a:lnTo>
                      <a:pt x="208" y="179"/>
                    </a:lnTo>
                    <a:lnTo>
                      <a:pt x="227" y="179"/>
                    </a:lnTo>
                    <a:lnTo>
                      <a:pt x="227" y="179"/>
                    </a:lnTo>
                    <a:lnTo>
                      <a:pt x="249" y="178"/>
                    </a:lnTo>
                    <a:lnTo>
                      <a:pt x="267" y="175"/>
                    </a:lnTo>
                    <a:lnTo>
                      <a:pt x="278" y="173"/>
                    </a:lnTo>
                    <a:lnTo>
                      <a:pt x="287" y="169"/>
                    </a:lnTo>
                    <a:lnTo>
                      <a:pt x="287" y="169"/>
                    </a:lnTo>
                    <a:lnTo>
                      <a:pt x="300" y="160"/>
                    </a:lnTo>
                    <a:lnTo>
                      <a:pt x="318" y="146"/>
                    </a:lnTo>
                    <a:lnTo>
                      <a:pt x="342" y="128"/>
                    </a:lnTo>
                    <a:lnTo>
                      <a:pt x="342" y="128"/>
                    </a:lnTo>
                    <a:lnTo>
                      <a:pt x="344" y="130"/>
                    </a:lnTo>
                    <a:lnTo>
                      <a:pt x="347" y="136"/>
                    </a:lnTo>
                    <a:lnTo>
                      <a:pt x="350" y="145"/>
                    </a:lnTo>
                    <a:lnTo>
                      <a:pt x="352" y="159"/>
                    </a:lnTo>
                    <a:lnTo>
                      <a:pt x="352" y="159"/>
                    </a:lnTo>
                    <a:lnTo>
                      <a:pt x="354" y="173"/>
                    </a:lnTo>
                    <a:lnTo>
                      <a:pt x="356" y="183"/>
                    </a:lnTo>
                    <a:lnTo>
                      <a:pt x="360" y="190"/>
                    </a:lnTo>
                    <a:lnTo>
                      <a:pt x="363" y="194"/>
                    </a:lnTo>
                    <a:lnTo>
                      <a:pt x="363" y="194"/>
                    </a:lnTo>
                    <a:lnTo>
                      <a:pt x="374" y="199"/>
                    </a:lnTo>
                    <a:lnTo>
                      <a:pt x="380" y="203"/>
                    </a:lnTo>
                    <a:lnTo>
                      <a:pt x="381" y="207"/>
                    </a:lnTo>
                    <a:lnTo>
                      <a:pt x="383" y="209"/>
                    </a:lnTo>
                    <a:lnTo>
                      <a:pt x="383" y="209"/>
                    </a:lnTo>
                    <a:lnTo>
                      <a:pt x="384" y="212"/>
                    </a:lnTo>
                    <a:lnTo>
                      <a:pt x="385" y="214"/>
                    </a:lnTo>
                    <a:lnTo>
                      <a:pt x="388" y="217"/>
                    </a:lnTo>
                    <a:lnTo>
                      <a:pt x="389" y="221"/>
                    </a:lnTo>
                    <a:lnTo>
                      <a:pt x="389" y="222"/>
                    </a:lnTo>
                    <a:lnTo>
                      <a:pt x="388" y="224"/>
                    </a:lnTo>
                    <a:lnTo>
                      <a:pt x="388" y="224"/>
                    </a:lnTo>
                    <a:lnTo>
                      <a:pt x="384" y="228"/>
                    </a:lnTo>
                    <a:lnTo>
                      <a:pt x="381" y="231"/>
                    </a:lnTo>
                    <a:lnTo>
                      <a:pt x="379" y="234"/>
                    </a:lnTo>
                    <a:lnTo>
                      <a:pt x="378" y="240"/>
                    </a:lnTo>
                    <a:lnTo>
                      <a:pt x="378" y="240"/>
                    </a:lnTo>
                    <a:lnTo>
                      <a:pt x="376" y="251"/>
                    </a:lnTo>
                    <a:lnTo>
                      <a:pt x="375" y="253"/>
                    </a:lnTo>
                    <a:lnTo>
                      <a:pt x="373" y="255"/>
                    </a:lnTo>
                    <a:lnTo>
                      <a:pt x="373" y="255"/>
                    </a:lnTo>
                    <a:lnTo>
                      <a:pt x="370" y="257"/>
                    </a:lnTo>
                    <a:lnTo>
                      <a:pt x="366" y="261"/>
                    </a:lnTo>
                    <a:lnTo>
                      <a:pt x="360" y="263"/>
                    </a:lnTo>
                    <a:lnTo>
                      <a:pt x="356" y="265"/>
                    </a:lnTo>
                    <a:lnTo>
                      <a:pt x="352" y="265"/>
                    </a:lnTo>
                    <a:lnTo>
                      <a:pt x="352" y="265"/>
                    </a:lnTo>
                    <a:lnTo>
                      <a:pt x="340" y="265"/>
                    </a:lnTo>
                    <a:lnTo>
                      <a:pt x="337" y="265"/>
                    </a:lnTo>
                    <a:lnTo>
                      <a:pt x="322" y="240"/>
                    </a:lnTo>
                    <a:lnTo>
                      <a:pt x="322" y="240"/>
                    </a:lnTo>
                    <a:lnTo>
                      <a:pt x="313" y="237"/>
                    </a:lnTo>
                    <a:lnTo>
                      <a:pt x="307" y="237"/>
                    </a:lnTo>
                    <a:lnTo>
                      <a:pt x="305" y="238"/>
                    </a:lnTo>
                    <a:lnTo>
                      <a:pt x="302" y="240"/>
                    </a:lnTo>
                    <a:lnTo>
                      <a:pt x="302" y="240"/>
                    </a:lnTo>
                    <a:lnTo>
                      <a:pt x="297" y="243"/>
                    </a:lnTo>
                    <a:lnTo>
                      <a:pt x="290" y="247"/>
                    </a:lnTo>
                    <a:lnTo>
                      <a:pt x="282" y="250"/>
                    </a:lnTo>
                    <a:lnTo>
                      <a:pt x="279" y="250"/>
                    </a:lnTo>
                    <a:lnTo>
                      <a:pt x="277" y="250"/>
                    </a:lnTo>
                    <a:lnTo>
                      <a:pt x="277" y="250"/>
                    </a:lnTo>
                    <a:lnTo>
                      <a:pt x="273" y="248"/>
                    </a:lnTo>
                    <a:lnTo>
                      <a:pt x="268" y="247"/>
                    </a:lnTo>
                    <a:lnTo>
                      <a:pt x="264" y="247"/>
                    </a:lnTo>
                    <a:lnTo>
                      <a:pt x="263" y="248"/>
                    </a:lnTo>
                    <a:lnTo>
                      <a:pt x="262" y="250"/>
                    </a:lnTo>
                    <a:lnTo>
                      <a:pt x="262" y="250"/>
                    </a:lnTo>
                    <a:lnTo>
                      <a:pt x="261" y="253"/>
                    </a:lnTo>
                    <a:lnTo>
                      <a:pt x="258" y="258"/>
                    </a:lnTo>
                    <a:lnTo>
                      <a:pt x="254" y="262"/>
                    </a:lnTo>
                    <a:lnTo>
                      <a:pt x="250" y="263"/>
                    </a:lnTo>
                    <a:lnTo>
                      <a:pt x="247" y="265"/>
                    </a:lnTo>
                    <a:lnTo>
                      <a:pt x="247" y="265"/>
                    </a:lnTo>
                    <a:lnTo>
                      <a:pt x="239" y="266"/>
                    </a:lnTo>
                    <a:lnTo>
                      <a:pt x="234" y="267"/>
                    </a:lnTo>
                    <a:lnTo>
                      <a:pt x="232" y="270"/>
                    </a:lnTo>
                    <a:lnTo>
                      <a:pt x="232" y="270"/>
                    </a:lnTo>
                    <a:lnTo>
                      <a:pt x="233" y="272"/>
                    </a:lnTo>
                    <a:lnTo>
                      <a:pt x="235" y="277"/>
                    </a:lnTo>
                    <a:lnTo>
                      <a:pt x="235" y="281"/>
                    </a:lnTo>
                    <a:lnTo>
                      <a:pt x="234" y="284"/>
                    </a:lnTo>
                    <a:lnTo>
                      <a:pt x="232" y="287"/>
                    </a:lnTo>
                    <a:lnTo>
                      <a:pt x="227" y="290"/>
                    </a:lnTo>
                    <a:lnTo>
                      <a:pt x="227" y="290"/>
                    </a:lnTo>
                    <a:lnTo>
                      <a:pt x="216" y="293"/>
                    </a:lnTo>
                    <a:lnTo>
                      <a:pt x="211" y="294"/>
                    </a:lnTo>
                    <a:lnTo>
                      <a:pt x="210" y="294"/>
                    </a:lnTo>
                    <a:lnTo>
                      <a:pt x="210" y="295"/>
                    </a:lnTo>
                    <a:lnTo>
                      <a:pt x="211" y="300"/>
                    </a:lnTo>
                    <a:lnTo>
                      <a:pt x="211" y="300"/>
                    </a:lnTo>
                    <a:lnTo>
                      <a:pt x="215" y="314"/>
                    </a:lnTo>
                    <a:lnTo>
                      <a:pt x="218" y="337"/>
                    </a:lnTo>
                    <a:lnTo>
                      <a:pt x="222" y="366"/>
                    </a:lnTo>
                    <a:lnTo>
                      <a:pt x="222" y="366"/>
                    </a:lnTo>
                    <a:lnTo>
                      <a:pt x="203" y="462"/>
                    </a:lnTo>
                    <a:lnTo>
                      <a:pt x="176" y="588"/>
                    </a:lnTo>
                    <a:lnTo>
                      <a:pt x="176" y="588"/>
                    </a:lnTo>
                    <a:lnTo>
                      <a:pt x="169" y="621"/>
                    </a:lnTo>
                    <a:lnTo>
                      <a:pt x="157" y="655"/>
                    </a:lnTo>
                    <a:lnTo>
                      <a:pt x="152" y="671"/>
                    </a:lnTo>
                    <a:lnTo>
                      <a:pt x="145" y="686"/>
                    </a:lnTo>
                    <a:lnTo>
                      <a:pt x="138" y="699"/>
                    </a:lnTo>
                    <a:lnTo>
                      <a:pt x="131" y="709"/>
                    </a:lnTo>
                    <a:lnTo>
                      <a:pt x="131" y="709"/>
                    </a:lnTo>
                    <a:lnTo>
                      <a:pt x="113" y="729"/>
                    </a:lnTo>
                    <a:lnTo>
                      <a:pt x="93" y="752"/>
                    </a:lnTo>
                    <a:lnTo>
                      <a:pt x="70" y="780"/>
                    </a:lnTo>
                    <a:lnTo>
                      <a:pt x="106" y="790"/>
                    </a:lnTo>
                    <a:lnTo>
                      <a:pt x="106" y="790"/>
                    </a:lnTo>
                    <a:lnTo>
                      <a:pt x="97" y="799"/>
                    </a:lnTo>
                    <a:lnTo>
                      <a:pt x="88" y="810"/>
                    </a:lnTo>
                    <a:lnTo>
                      <a:pt x="78" y="824"/>
                    </a:lnTo>
                    <a:lnTo>
                      <a:pt x="68" y="840"/>
                    </a:lnTo>
                    <a:lnTo>
                      <a:pt x="59" y="859"/>
                    </a:lnTo>
                    <a:lnTo>
                      <a:pt x="55" y="869"/>
                    </a:lnTo>
                    <a:lnTo>
                      <a:pt x="53" y="879"/>
                    </a:lnTo>
                    <a:lnTo>
                      <a:pt x="51" y="889"/>
                    </a:lnTo>
                    <a:lnTo>
                      <a:pt x="50" y="901"/>
                    </a:lnTo>
                    <a:lnTo>
                      <a:pt x="50" y="901"/>
                    </a:lnTo>
                    <a:lnTo>
                      <a:pt x="50" y="922"/>
                    </a:lnTo>
                    <a:lnTo>
                      <a:pt x="53" y="942"/>
                    </a:lnTo>
                    <a:lnTo>
                      <a:pt x="59" y="979"/>
                    </a:lnTo>
                    <a:lnTo>
                      <a:pt x="62" y="997"/>
                    </a:lnTo>
                    <a:lnTo>
                      <a:pt x="62" y="1013"/>
                    </a:lnTo>
                    <a:lnTo>
                      <a:pt x="60" y="1028"/>
                    </a:lnTo>
                    <a:lnTo>
                      <a:pt x="58" y="1035"/>
                    </a:lnTo>
                    <a:lnTo>
                      <a:pt x="55" y="1042"/>
                    </a:lnTo>
                    <a:lnTo>
                      <a:pt x="55" y="1042"/>
                    </a:lnTo>
                    <a:lnTo>
                      <a:pt x="48" y="1056"/>
                    </a:lnTo>
                    <a:lnTo>
                      <a:pt x="39" y="1070"/>
                    </a:lnTo>
                    <a:lnTo>
                      <a:pt x="21" y="1094"/>
                    </a:lnTo>
                    <a:lnTo>
                      <a:pt x="6" y="1112"/>
                    </a:lnTo>
                    <a:lnTo>
                      <a:pt x="0" y="1118"/>
                    </a:lnTo>
                    <a:lnTo>
                      <a:pt x="0" y="1118"/>
                    </a:lnTo>
                    <a:lnTo>
                      <a:pt x="6" y="1115"/>
                    </a:lnTo>
                    <a:lnTo>
                      <a:pt x="14" y="1113"/>
                    </a:lnTo>
                    <a:lnTo>
                      <a:pt x="24" y="1110"/>
                    </a:lnTo>
                    <a:lnTo>
                      <a:pt x="35" y="1109"/>
                    </a:lnTo>
                    <a:lnTo>
                      <a:pt x="48" y="1109"/>
                    </a:lnTo>
                    <a:lnTo>
                      <a:pt x="62" y="1112"/>
                    </a:lnTo>
                    <a:lnTo>
                      <a:pt x="69" y="1114"/>
                    </a:lnTo>
                    <a:lnTo>
                      <a:pt x="75" y="1118"/>
                    </a:lnTo>
                    <a:lnTo>
                      <a:pt x="75" y="1118"/>
                    </a:lnTo>
                    <a:lnTo>
                      <a:pt x="88" y="1127"/>
                    </a:lnTo>
                    <a:lnTo>
                      <a:pt x="99" y="1137"/>
                    </a:lnTo>
                    <a:lnTo>
                      <a:pt x="108" y="1148"/>
                    </a:lnTo>
                    <a:lnTo>
                      <a:pt x="117" y="1160"/>
                    </a:lnTo>
                    <a:lnTo>
                      <a:pt x="126" y="1170"/>
                    </a:lnTo>
                    <a:lnTo>
                      <a:pt x="135" y="1177"/>
                    </a:lnTo>
                    <a:lnTo>
                      <a:pt x="138" y="1181"/>
                    </a:lnTo>
                    <a:lnTo>
                      <a:pt x="143" y="1184"/>
                    </a:lnTo>
                    <a:lnTo>
                      <a:pt x="147" y="1185"/>
                    </a:lnTo>
                    <a:lnTo>
                      <a:pt x="152" y="1185"/>
                    </a:lnTo>
                    <a:lnTo>
                      <a:pt x="152" y="1185"/>
                    </a:lnTo>
                    <a:lnTo>
                      <a:pt x="166" y="1185"/>
                    </a:lnTo>
                    <a:lnTo>
                      <a:pt x="185" y="1182"/>
                    </a:lnTo>
                    <a:lnTo>
                      <a:pt x="230" y="1177"/>
                    </a:lnTo>
                    <a:lnTo>
                      <a:pt x="253" y="1175"/>
                    </a:lnTo>
                    <a:lnTo>
                      <a:pt x="274" y="1173"/>
                    </a:lnTo>
                    <a:lnTo>
                      <a:pt x="291" y="1173"/>
                    </a:lnTo>
                    <a:lnTo>
                      <a:pt x="297" y="1173"/>
                    </a:lnTo>
                    <a:lnTo>
                      <a:pt x="302" y="1175"/>
                    </a:lnTo>
                    <a:lnTo>
                      <a:pt x="302" y="1175"/>
                    </a:lnTo>
                    <a:lnTo>
                      <a:pt x="308" y="1178"/>
                    </a:lnTo>
                    <a:lnTo>
                      <a:pt x="313" y="1182"/>
                    </a:lnTo>
                    <a:lnTo>
                      <a:pt x="318" y="1187"/>
                    </a:lnTo>
                    <a:lnTo>
                      <a:pt x="322" y="1189"/>
                    </a:lnTo>
                    <a:lnTo>
                      <a:pt x="327" y="1189"/>
                    </a:lnTo>
                    <a:lnTo>
                      <a:pt x="334" y="1187"/>
                    </a:lnTo>
                    <a:lnTo>
                      <a:pt x="342" y="1185"/>
                    </a:lnTo>
                    <a:lnTo>
                      <a:pt x="342" y="1185"/>
                    </a:lnTo>
                    <a:lnTo>
                      <a:pt x="349" y="1182"/>
                    </a:lnTo>
                    <a:lnTo>
                      <a:pt x="355" y="1180"/>
                    </a:lnTo>
                    <a:lnTo>
                      <a:pt x="355" y="1180"/>
                    </a:lnTo>
                    <a:lnTo>
                      <a:pt x="373" y="1214"/>
                    </a:lnTo>
                    <a:lnTo>
                      <a:pt x="373" y="1214"/>
                    </a:lnTo>
                    <a:lnTo>
                      <a:pt x="376" y="1221"/>
                    </a:lnTo>
                    <a:lnTo>
                      <a:pt x="380" y="1231"/>
                    </a:lnTo>
                    <a:lnTo>
                      <a:pt x="385" y="1244"/>
                    </a:lnTo>
                    <a:lnTo>
                      <a:pt x="388" y="1260"/>
                    </a:lnTo>
                    <a:lnTo>
                      <a:pt x="389" y="1281"/>
                    </a:lnTo>
                    <a:lnTo>
                      <a:pt x="389" y="1292"/>
                    </a:lnTo>
                    <a:lnTo>
                      <a:pt x="388" y="1303"/>
                    </a:lnTo>
                    <a:lnTo>
                      <a:pt x="385" y="1316"/>
                    </a:lnTo>
                    <a:lnTo>
                      <a:pt x="383" y="1330"/>
                    </a:lnTo>
                    <a:lnTo>
                      <a:pt x="383" y="1330"/>
                    </a:lnTo>
                    <a:lnTo>
                      <a:pt x="370" y="1383"/>
                    </a:lnTo>
                    <a:lnTo>
                      <a:pt x="361" y="1433"/>
                    </a:lnTo>
                    <a:lnTo>
                      <a:pt x="355" y="1479"/>
                    </a:lnTo>
                    <a:lnTo>
                      <a:pt x="352" y="1522"/>
                    </a:lnTo>
                    <a:lnTo>
                      <a:pt x="352" y="1522"/>
                    </a:lnTo>
                    <a:lnTo>
                      <a:pt x="351" y="1560"/>
                    </a:lnTo>
                    <a:lnTo>
                      <a:pt x="352" y="1589"/>
                    </a:lnTo>
                    <a:lnTo>
                      <a:pt x="354" y="1611"/>
                    </a:lnTo>
                    <a:lnTo>
                      <a:pt x="352" y="1628"/>
                    </a:lnTo>
                    <a:lnTo>
                      <a:pt x="352" y="1628"/>
                    </a:lnTo>
                    <a:lnTo>
                      <a:pt x="347" y="1662"/>
                    </a:lnTo>
                    <a:lnTo>
                      <a:pt x="345" y="1677"/>
                    </a:lnTo>
                    <a:lnTo>
                      <a:pt x="342" y="1688"/>
                    </a:lnTo>
                    <a:lnTo>
                      <a:pt x="342" y="1688"/>
                    </a:lnTo>
                    <a:lnTo>
                      <a:pt x="339" y="1695"/>
                    </a:lnTo>
                    <a:lnTo>
                      <a:pt x="336" y="1700"/>
                    </a:lnTo>
                    <a:lnTo>
                      <a:pt x="334" y="1703"/>
                    </a:lnTo>
                    <a:lnTo>
                      <a:pt x="332" y="1707"/>
                    </a:lnTo>
                    <a:lnTo>
                      <a:pt x="332" y="1715"/>
                    </a:lnTo>
                    <a:lnTo>
                      <a:pt x="332" y="1724"/>
                    </a:lnTo>
                    <a:lnTo>
                      <a:pt x="332" y="1724"/>
                    </a:lnTo>
                    <a:lnTo>
                      <a:pt x="334" y="1741"/>
                    </a:lnTo>
                    <a:lnTo>
                      <a:pt x="337" y="1755"/>
                    </a:lnTo>
                    <a:lnTo>
                      <a:pt x="340" y="1764"/>
                    </a:lnTo>
                    <a:lnTo>
                      <a:pt x="342" y="1769"/>
                    </a:lnTo>
                    <a:lnTo>
                      <a:pt x="342" y="1769"/>
                    </a:lnTo>
                    <a:lnTo>
                      <a:pt x="346" y="1772"/>
                    </a:lnTo>
                    <a:lnTo>
                      <a:pt x="351" y="1773"/>
                    </a:lnTo>
                    <a:lnTo>
                      <a:pt x="363" y="1774"/>
                    </a:lnTo>
                    <a:lnTo>
                      <a:pt x="388" y="1774"/>
                    </a:lnTo>
                    <a:lnTo>
                      <a:pt x="388" y="1774"/>
                    </a:lnTo>
                    <a:lnTo>
                      <a:pt x="394" y="1768"/>
                    </a:lnTo>
                    <a:lnTo>
                      <a:pt x="398" y="1763"/>
                    </a:lnTo>
                    <a:lnTo>
                      <a:pt x="398" y="1760"/>
                    </a:lnTo>
                    <a:lnTo>
                      <a:pt x="398" y="1759"/>
                    </a:lnTo>
                    <a:lnTo>
                      <a:pt x="398" y="1759"/>
                    </a:lnTo>
                    <a:lnTo>
                      <a:pt x="404" y="1763"/>
                    </a:lnTo>
                    <a:lnTo>
                      <a:pt x="413" y="1769"/>
                    </a:lnTo>
                    <a:lnTo>
                      <a:pt x="413" y="1769"/>
                    </a:lnTo>
                    <a:lnTo>
                      <a:pt x="417" y="1768"/>
                    </a:lnTo>
                    <a:lnTo>
                      <a:pt x="424" y="1765"/>
                    </a:lnTo>
                    <a:lnTo>
                      <a:pt x="431" y="1763"/>
                    </a:lnTo>
                    <a:lnTo>
                      <a:pt x="441" y="1762"/>
                    </a:lnTo>
                    <a:lnTo>
                      <a:pt x="453" y="1760"/>
                    </a:lnTo>
                    <a:lnTo>
                      <a:pt x="468" y="1759"/>
                    </a:lnTo>
                    <a:lnTo>
                      <a:pt x="468" y="1759"/>
                    </a:lnTo>
                    <a:lnTo>
                      <a:pt x="506" y="1758"/>
                    </a:lnTo>
                    <a:lnTo>
                      <a:pt x="526" y="1756"/>
                    </a:lnTo>
                    <a:lnTo>
                      <a:pt x="545" y="1754"/>
                    </a:lnTo>
                    <a:lnTo>
                      <a:pt x="562" y="1751"/>
                    </a:lnTo>
                    <a:lnTo>
                      <a:pt x="574" y="1748"/>
                    </a:lnTo>
                    <a:lnTo>
                      <a:pt x="579" y="1744"/>
                    </a:lnTo>
                    <a:lnTo>
                      <a:pt x="582" y="1741"/>
                    </a:lnTo>
                    <a:lnTo>
                      <a:pt x="584" y="1738"/>
                    </a:lnTo>
                    <a:lnTo>
                      <a:pt x="584" y="1734"/>
                    </a:lnTo>
                    <a:lnTo>
                      <a:pt x="584" y="1734"/>
                    </a:lnTo>
                    <a:lnTo>
                      <a:pt x="582" y="1726"/>
                    </a:lnTo>
                    <a:lnTo>
                      <a:pt x="578" y="1719"/>
                    </a:lnTo>
                    <a:lnTo>
                      <a:pt x="572" y="1712"/>
                    </a:lnTo>
                    <a:lnTo>
                      <a:pt x="564" y="1707"/>
                    </a:lnTo>
                    <a:lnTo>
                      <a:pt x="554" y="1702"/>
                    </a:lnTo>
                    <a:lnTo>
                      <a:pt x="544" y="1697"/>
                    </a:lnTo>
                    <a:lnTo>
                      <a:pt x="519" y="1688"/>
                    </a:lnTo>
                    <a:lnTo>
                      <a:pt x="519" y="1688"/>
                    </a:lnTo>
                    <a:lnTo>
                      <a:pt x="478" y="1676"/>
                    </a:lnTo>
                    <a:lnTo>
                      <a:pt x="467" y="1671"/>
                    </a:lnTo>
                    <a:lnTo>
                      <a:pt x="462" y="1667"/>
                    </a:lnTo>
                    <a:lnTo>
                      <a:pt x="458" y="1663"/>
                    </a:lnTo>
                    <a:lnTo>
                      <a:pt x="458" y="1663"/>
                    </a:lnTo>
                    <a:lnTo>
                      <a:pt x="455" y="1658"/>
                    </a:lnTo>
                    <a:lnTo>
                      <a:pt x="453" y="1650"/>
                    </a:lnTo>
                    <a:lnTo>
                      <a:pt x="451" y="1642"/>
                    </a:lnTo>
                    <a:lnTo>
                      <a:pt x="449" y="1633"/>
                    </a:lnTo>
                    <a:lnTo>
                      <a:pt x="449" y="1611"/>
                    </a:lnTo>
                    <a:lnTo>
                      <a:pt x="448" y="1592"/>
                    </a:lnTo>
                    <a:lnTo>
                      <a:pt x="448" y="1592"/>
                    </a:lnTo>
                    <a:lnTo>
                      <a:pt x="448" y="1582"/>
                    </a:lnTo>
                    <a:lnTo>
                      <a:pt x="451" y="1570"/>
                    </a:lnTo>
                    <a:lnTo>
                      <a:pt x="458" y="1542"/>
                    </a:lnTo>
                    <a:lnTo>
                      <a:pt x="478" y="1481"/>
                    </a:lnTo>
                    <a:lnTo>
                      <a:pt x="478" y="1481"/>
                    </a:lnTo>
                    <a:lnTo>
                      <a:pt x="492" y="1441"/>
                    </a:lnTo>
                    <a:lnTo>
                      <a:pt x="512" y="1385"/>
                    </a:lnTo>
                    <a:lnTo>
                      <a:pt x="521" y="1356"/>
                    </a:lnTo>
                    <a:lnTo>
                      <a:pt x="530" y="1329"/>
                    </a:lnTo>
                    <a:lnTo>
                      <a:pt x="536" y="1305"/>
                    </a:lnTo>
                    <a:lnTo>
                      <a:pt x="539" y="1284"/>
                    </a:lnTo>
                    <a:lnTo>
                      <a:pt x="539" y="1284"/>
                    </a:lnTo>
                    <a:lnTo>
                      <a:pt x="540" y="1254"/>
                    </a:lnTo>
                    <a:lnTo>
                      <a:pt x="540" y="1233"/>
                    </a:lnTo>
                    <a:lnTo>
                      <a:pt x="539" y="1214"/>
                    </a:lnTo>
                    <a:lnTo>
                      <a:pt x="485" y="1099"/>
                    </a:lnTo>
                    <a:lnTo>
                      <a:pt x="485" y="1099"/>
                    </a:lnTo>
                    <a:lnTo>
                      <a:pt x="495" y="1101"/>
                    </a:lnTo>
                    <a:lnTo>
                      <a:pt x="501" y="1104"/>
                    </a:lnTo>
                    <a:lnTo>
                      <a:pt x="511" y="1109"/>
                    </a:lnTo>
                    <a:lnTo>
                      <a:pt x="515" y="1110"/>
                    </a:lnTo>
                    <a:lnTo>
                      <a:pt x="520" y="1112"/>
                    </a:lnTo>
                    <a:lnTo>
                      <a:pt x="526" y="1110"/>
                    </a:lnTo>
                    <a:lnTo>
                      <a:pt x="535" y="1108"/>
                    </a:lnTo>
                    <a:lnTo>
                      <a:pt x="535" y="1108"/>
                    </a:lnTo>
                    <a:lnTo>
                      <a:pt x="559" y="1136"/>
                    </a:lnTo>
                    <a:lnTo>
                      <a:pt x="583" y="1161"/>
                    </a:lnTo>
                    <a:lnTo>
                      <a:pt x="594" y="1172"/>
                    </a:lnTo>
                    <a:lnTo>
                      <a:pt x="606" y="1181"/>
                    </a:lnTo>
                    <a:lnTo>
                      <a:pt x="616" y="1189"/>
                    </a:lnTo>
                    <a:lnTo>
                      <a:pt x="625" y="1194"/>
                    </a:lnTo>
                    <a:lnTo>
                      <a:pt x="625" y="1194"/>
                    </a:lnTo>
                    <a:lnTo>
                      <a:pt x="654" y="1207"/>
                    </a:lnTo>
                    <a:lnTo>
                      <a:pt x="670" y="1216"/>
                    </a:lnTo>
                    <a:lnTo>
                      <a:pt x="676" y="1221"/>
                    </a:lnTo>
                    <a:lnTo>
                      <a:pt x="680" y="1224"/>
                    </a:lnTo>
                    <a:lnTo>
                      <a:pt x="680" y="1224"/>
                    </a:lnTo>
                    <a:lnTo>
                      <a:pt x="720" y="1260"/>
                    </a:lnTo>
                    <a:lnTo>
                      <a:pt x="776" y="1310"/>
                    </a:lnTo>
                    <a:lnTo>
                      <a:pt x="776" y="1310"/>
                    </a:lnTo>
                    <a:lnTo>
                      <a:pt x="786" y="1320"/>
                    </a:lnTo>
                    <a:lnTo>
                      <a:pt x="798" y="1332"/>
                    </a:lnTo>
                    <a:lnTo>
                      <a:pt x="825" y="1365"/>
                    </a:lnTo>
                    <a:lnTo>
                      <a:pt x="849" y="1394"/>
                    </a:lnTo>
                    <a:lnTo>
                      <a:pt x="861" y="1411"/>
                    </a:lnTo>
                    <a:lnTo>
                      <a:pt x="861" y="1411"/>
                    </a:lnTo>
                    <a:lnTo>
                      <a:pt x="865" y="1416"/>
                    </a:lnTo>
                    <a:lnTo>
                      <a:pt x="868" y="1420"/>
                    </a:lnTo>
                    <a:lnTo>
                      <a:pt x="870" y="1426"/>
                    </a:lnTo>
                    <a:lnTo>
                      <a:pt x="876" y="1436"/>
                    </a:lnTo>
                    <a:lnTo>
                      <a:pt x="876" y="1436"/>
                    </a:lnTo>
                    <a:lnTo>
                      <a:pt x="882" y="1446"/>
                    </a:lnTo>
                    <a:lnTo>
                      <a:pt x="885" y="1452"/>
                    </a:lnTo>
                    <a:lnTo>
                      <a:pt x="888" y="1459"/>
                    </a:lnTo>
                    <a:lnTo>
                      <a:pt x="897" y="1466"/>
                    </a:lnTo>
                    <a:lnTo>
                      <a:pt x="897" y="1466"/>
                    </a:lnTo>
                    <a:lnTo>
                      <a:pt x="903" y="1470"/>
                    </a:lnTo>
                    <a:lnTo>
                      <a:pt x="909" y="1473"/>
                    </a:lnTo>
                    <a:lnTo>
                      <a:pt x="921" y="1476"/>
                    </a:lnTo>
                    <a:lnTo>
                      <a:pt x="928" y="1476"/>
                    </a:lnTo>
                    <a:lnTo>
                      <a:pt x="932" y="1476"/>
                    </a:lnTo>
                    <a:lnTo>
                      <a:pt x="957" y="1446"/>
                    </a:lnTo>
                    <a:lnTo>
                      <a:pt x="952" y="1431"/>
                    </a:lnTo>
                    <a:lnTo>
                      <a:pt x="952" y="1431"/>
                    </a:lnTo>
                    <a:lnTo>
                      <a:pt x="962" y="1416"/>
                    </a:lnTo>
                    <a:lnTo>
                      <a:pt x="972" y="1402"/>
                    </a:lnTo>
                    <a:lnTo>
                      <a:pt x="982" y="1390"/>
                    </a:lnTo>
                    <a:lnTo>
                      <a:pt x="982" y="1390"/>
                    </a:lnTo>
                    <a:lnTo>
                      <a:pt x="987" y="1387"/>
                    </a:lnTo>
                    <a:lnTo>
                      <a:pt x="991" y="1384"/>
                    </a:lnTo>
                    <a:lnTo>
                      <a:pt x="999" y="1379"/>
                    </a:lnTo>
                    <a:lnTo>
                      <a:pt x="1004" y="1375"/>
                    </a:lnTo>
                    <a:lnTo>
                      <a:pt x="1009" y="1369"/>
                    </a:lnTo>
                    <a:lnTo>
                      <a:pt x="1015" y="1359"/>
                    </a:lnTo>
                    <a:lnTo>
                      <a:pt x="1023" y="1345"/>
                    </a:lnTo>
                    <a:lnTo>
                      <a:pt x="1023" y="1345"/>
                    </a:lnTo>
                    <a:lnTo>
                      <a:pt x="1030" y="1329"/>
                    </a:lnTo>
                    <a:lnTo>
                      <a:pt x="1038" y="1312"/>
                    </a:lnTo>
                    <a:lnTo>
                      <a:pt x="1043" y="1296"/>
                    </a:lnTo>
                    <a:lnTo>
                      <a:pt x="1048" y="1281"/>
                    </a:lnTo>
                    <a:lnTo>
                      <a:pt x="1050" y="1268"/>
                    </a:lnTo>
                    <a:lnTo>
                      <a:pt x="1053" y="1257"/>
                    </a:lnTo>
                    <a:lnTo>
                      <a:pt x="1054" y="1249"/>
                    </a:lnTo>
                    <a:lnTo>
                      <a:pt x="1053" y="1244"/>
                    </a:lnTo>
                    <a:lnTo>
                      <a:pt x="1053" y="1244"/>
                    </a:lnTo>
                    <a:lnTo>
                      <a:pt x="1052" y="1242"/>
                    </a:lnTo>
                    <a:lnTo>
                      <a:pt x="1052" y="1238"/>
                    </a:lnTo>
                    <a:lnTo>
                      <a:pt x="1052" y="1229"/>
                    </a:lnTo>
                    <a:lnTo>
                      <a:pt x="1050" y="1225"/>
                    </a:lnTo>
                    <a:lnTo>
                      <a:pt x="1049" y="1221"/>
                    </a:lnTo>
                    <a:lnTo>
                      <a:pt x="1044" y="1218"/>
                    </a:lnTo>
                    <a:lnTo>
                      <a:pt x="1038" y="1214"/>
                    </a:lnTo>
                    <a:lnTo>
                      <a:pt x="1038" y="1214"/>
                    </a:lnTo>
                    <a:lnTo>
                      <a:pt x="1034" y="1213"/>
                    </a:lnTo>
                    <a:lnTo>
                      <a:pt x="1029" y="1214"/>
                    </a:lnTo>
                    <a:lnTo>
                      <a:pt x="1025" y="1215"/>
                    </a:lnTo>
                    <a:lnTo>
                      <a:pt x="1021" y="1218"/>
                    </a:lnTo>
                    <a:lnTo>
                      <a:pt x="1013" y="1226"/>
                    </a:lnTo>
                    <a:lnTo>
                      <a:pt x="1004" y="1237"/>
                    </a:lnTo>
                    <a:lnTo>
                      <a:pt x="985" y="1259"/>
                    </a:lnTo>
                    <a:lnTo>
                      <a:pt x="976" y="1268"/>
                    </a:lnTo>
                    <a:lnTo>
                      <a:pt x="972" y="1272"/>
                    </a:lnTo>
                    <a:lnTo>
                      <a:pt x="967" y="1274"/>
                    </a:lnTo>
                    <a:lnTo>
                      <a:pt x="967" y="1274"/>
                    </a:lnTo>
                    <a:lnTo>
                      <a:pt x="942" y="1286"/>
                    </a:lnTo>
                    <a:lnTo>
                      <a:pt x="927" y="1290"/>
                    </a:lnTo>
                    <a:lnTo>
                      <a:pt x="927" y="1290"/>
                    </a:lnTo>
                    <a:lnTo>
                      <a:pt x="918" y="1292"/>
                    </a:lnTo>
                    <a:lnTo>
                      <a:pt x="912" y="1295"/>
                    </a:lnTo>
                    <a:lnTo>
                      <a:pt x="912" y="1295"/>
                    </a:lnTo>
                    <a:lnTo>
                      <a:pt x="908" y="1296"/>
                    </a:lnTo>
                    <a:lnTo>
                      <a:pt x="907" y="1298"/>
                    </a:lnTo>
                    <a:lnTo>
                      <a:pt x="905" y="1300"/>
                    </a:lnTo>
                    <a:lnTo>
                      <a:pt x="902" y="1300"/>
                    </a:lnTo>
                    <a:lnTo>
                      <a:pt x="902" y="1300"/>
                    </a:lnTo>
                    <a:lnTo>
                      <a:pt x="892" y="1297"/>
                    </a:lnTo>
                    <a:lnTo>
                      <a:pt x="874" y="1291"/>
                    </a:lnTo>
                    <a:lnTo>
                      <a:pt x="865" y="1286"/>
                    </a:lnTo>
                    <a:lnTo>
                      <a:pt x="855" y="1281"/>
                    </a:lnTo>
                    <a:lnTo>
                      <a:pt x="848" y="1276"/>
                    </a:lnTo>
                    <a:lnTo>
                      <a:pt x="841" y="1269"/>
                    </a:lnTo>
                    <a:lnTo>
                      <a:pt x="841" y="1269"/>
                    </a:lnTo>
                    <a:lnTo>
                      <a:pt x="817" y="1237"/>
                    </a:lnTo>
                    <a:lnTo>
                      <a:pt x="771" y="1171"/>
                    </a:lnTo>
                    <a:lnTo>
                      <a:pt x="711" y="1090"/>
                    </a:lnTo>
                    <a:lnTo>
                      <a:pt x="656" y="1014"/>
                    </a:lnTo>
                    <a:lnTo>
                      <a:pt x="656" y="1014"/>
                    </a:lnTo>
                    <a:lnTo>
                      <a:pt x="684" y="1017"/>
                    </a:lnTo>
                    <a:lnTo>
                      <a:pt x="695" y="1018"/>
                    </a:lnTo>
                    <a:lnTo>
                      <a:pt x="695" y="1018"/>
                    </a:lnTo>
                    <a:lnTo>
                      <a:pt x="672" y="999"/>
                    </a:lnTo>
                    <a:lnTo>
                      <a:pt x="618" y="954"/>
                    </a:lnTo>
                    <a:lnTo>
                      <a:pt x="586" y="927"/>
                    </a:lnTo>
                    <a:lnTo>
                      <a:pt x="554" y="903"/>
                    </a:lnTo>
                    <a:lnTo>
                      <a:pt x="526" y="883"/>
                    </a:lnTo>
                    <a:lnTo>
                      <a:pt x="514" y="876"/>
                    </a:lnTo>
                    <a:lnTo>
                      <a:pt x="504" y="871"/>
                    </a:lnTo>
                    <a:lnTo>
                      <a:pt x="504" y="871"/>
                    </a:lnTo>
                    <a:lnTo>
                      <a:pt x="486" y="860"/>
                    </a:lnTo>
                    <a:lnTo>
                      <a:pt x="468" y="850"/>
                    </a:lnTo>
                    <a:lnTo>
                      <a:pt x="452" y="839"/>
                    </a:lnTo>
                    <a:lnTo>
                      <a:pt x="437" y="829"/>
                    </a:lnTo>
                    <a:lnTo>
                      <a:pt x="415" y="811"/>
                    </a:lnTo>
                    <a:lnTo>
                      <a:pt x="408" y="805"/>
                    </a:lnTo>
                    <a:lnTo>
                      <a:pt x="428" y="805"/>
                    </a:lnTo>
                    <a:lnTo>
                      <a:pt x="428" y="805"/>
                    </a:lnTo>
                    <a:lnTo>
                      <a:pt x="432" y="747"/>
                    </a:lnTo>
                    <a:lnTo>
                      <a:pt x="434" y="705"/>
                    </a:lnTo>
                    <a:lnTo>
                      <a:pt x="438" y="679"/>
                    </a:lnTo>
                    <a:lnTo>
                      <a:pt x="438" y="679"/>
                    </a:lnTo>
                    <a:lnTo>
                      <a:pt x="442" y="671"/>
                    </a:lnTo>
                    <a:lnTo>
                      <a:pt x="449" y="661"/>
                    </a:lnTo>
                    <a:lnTo>
                      <a:pt x="470" y="637"/>
                    </a:lnTo>
                    <a:lnTo>
                      <a:pt x="499" y="608"/>
                    </a:lnTo>
                    <a:lnTo>
                      <a:pt x="499" y="608"/>
                    </a:lnTo>
                    <a:lnTo>
                      <a:pt x="515" y="621"/>
                    </a:lnTo>
                    <a:lnTo>
                      <a:pt x="552" y="648"/>
                    </a:lnTo>
                    <a:lnTo>
                      <a:pt x="573" y="664"/>
                    </a:lnTo>
                    <a:lnTo>
                      <a:pt x="593" y="676"/>
                    </a:lnTo>
                    <a:lnTo>
                      <a:pt x="609" y="685"/>
                    </a:lnTo>
                    <a:lnTo>
                      <a:pt x="614" y="688"/>
                    </a:lnTo>
                    <a:lnTo>
                      <a:pt x="620" y="689"/>
                    </a:lnTo>
                    <a:lnTo>
                      <a:pt x="620" y="689"/>
                    </a:lnTo>
                    <a:lnTo>
                      <a:pt x="625" y="688"/>
                    </a:lnTo>
                    <a:lnTo>
                      <a:pt x="632" y="684"/>
                    </a:lnTo>
                    <a:lnTo>
                      <a:pt x="652" y="672"/>
                    </a:lnTo>
                    <a:lnTo>
                      <a:pt x="679" y="655"/>
                    </a:lnTo>
                    <a:lnTo>
                      <a:pt x="708" y="636"/>
                    </a:lnTo>
                    <a:lnTo>
                      <a:pt x="758" y="599"/>
                    </a:lnTo>
                    <a:lnTo>
                      <a:pt x="781" y="583"/>
                    </a:lnTo>
                    <a:lnTo>
                      <a:pt x="801" y="593"/>
                    </a:lnTo>
                    <a:lnTo>
                      <a:pt x="801" y="593"/>
                    </a:lnTo>
                    <a:lnTo>
                      <a:pt x="814" y="584"/>
                    </a:lnTo>
                    <a:lnTo>
                      <a:pt x="822" y="576"/>
                    </a:lnTo>
                    <a:lnTo>
                      <a:pt x="826" y="573"/>
                    </a:lnTo>
                    <a:lnTo>
                      <a:pt x="826" y="573"/>
                    </a:lnTo>
                    <a:lnTo>
                      <a:pt x="825" y="569"/>
                    </a:lnTo>
                    <a:lnTo>
                      <a:pt x="821" y="561"/>
                    </a:lnTo>
                    <a:lnTo>
                      <a:pt x="816" y="552"/>
                    </a:lnTo>
                    <a:lnTo>
                      <a:pt x="816" y="552"/>
                    </a:lnTo>
                    <a:lnTo>
                      <a:pt x="821" y="546"/>
                    </a:lnTo>
                    <a:lnTo>
                      <a:pt x="831" y="532"/>
                    </a:lnTo>
                    <a:lnTo>
                      <a:pt x="831" y="532"/>
                    </a:lnTo>
                    <a:lnTo>
                      <a:pt x="835" y="526"/>
                    </a:lnTo>
                    <a:lnTo>
                      <a:pt x="837" y="520"/>
                    </a:lnTo>
                    <a:lnTo>
                      <a:pt x="840" y="518"/>
                    </a:lnTo>
                    <a:lnTo>
                      <a:pt x="842" y="516"/>
                    </a:lnTo>
                    <a:lnTo>
                      <a:pt x="846" y="513"/>
                    </a:lnTo>
                    <a:lnTo>
                      <a:pt x="851" y="512"/>
                    </a:lnTo>
                    <a:lnTo>
                      <a:pt x="851" y="512"/>
                    </a:lnTo>
                    <a:lnTo>
                      <a:pt x="864" y="508"/>
                    </a:lnTo>
                    <a:lnTo>
                      <a:pt x="876" y="503"/>
                    </a:lnTo>
                    <a:lnTo>
                      <a:pt x="892" y="497"/>
                    </a:lnTo>
                    <a:lnTo>
                      <a:pt x="892" y="497"/>
                    </a:lnTo>
                    <a:lnTo>
                      <a:pt x="897" y="493"/>
                    </a:lnTo>
                    <a:lnTo>
                      <a:pt x="905" y="484"/>
                    </a:lnTo>
                    <a:lnTo>
                      <a:pt x="909" y="479"/>
                    </a:lnTo>
                    <a:lnTo>
                      <a:pt x="912" y="474"/>
                    </a:lnTo>
                    <a:lnTo>
                      <a:pt x="913" y="470"/>
                    </a:lnTo>
                    <a:lnTo>
                      <a:pt x="912" y="467"/>
                    </a:lnTo>
                    <a:lnTo>
                      <a:pt x="912" y="467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24">
                <a:extLst>
                  <a:ext uri="{FF2B5EF4-FFF2-40B4-BE49-F238E27FC236}">
                    <a16:creationId xmlns:a16="http://schemas.microsoft.com/office/drawing/2014/main" id="{68C720FC-C883-C2FF-F6B5-9FAA769A3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4388" y="227013"/>
                <a:ext cx="236538" cy="134938"/>
              </a:xfrm>
              <a:custGeom>
                <a:avLst/>
                <a:gdLst>
                  <a:gd name="T0" fmla="*/ 141 w 149"/>
                  <a:gd name="T1" fmla="*/ 75 h 85"/>
                  <a:gd name="T2" fmla="*/ 126 w 149"/>
                  <a:gd name="T3" fmla="*/ 63 h 85"/>
                  <a:gd name="T4" fmla="*/ 109 w 149"/>
                  <a:gd name="T5" fmla="*/ 56 h 85"/>
                  <a:gd name="T6" fmla="*/ 87 w 149"/>
                  <a:gd name="T7" fmla="*/ 53 h 85"/>
                  <a:gd name="T8" fmla="*/ 75 w 149"/>
                  <a:gd name="T9" fmla="*/ 56 h 85"/>
                  <a:gd name="T10" fmla="*/ 47 w 149"/>
                  <a:gd name="T11" fmla="*/ 65 h 85"/>
                  <a:gd name="T12" fmla="*/ 10 w 149"/>
                  <a:gd name="T13" fmla="*/ 80 h 85"/>
                  <a:gd name="T14" fmla="*/ 0 w 149"/>
                  <a:gd name="T15" fmla="*/ 85 h 85"/>
                  <a:gd name="T16" fmla="*/ 2 w 149"/>
                  <a:gd name="T17" fmla="*/ 63 h 85"/>
                  <a:gd name="T18" fmla="*/ 4 w 149"/>
                  <a:gd name="T19" fmla="*/ 58 h 85"/>
                  <a:gd name="T20" fmla="*/ 7 w 149"/>
                  <a:gd name="T21" fmla="*/ 58 h 85"/>
                  <a:gd name="T22" fmla="*/ 15 w 149"/>
                  <a:gd name="T23" fmla="*/ 57 h 85"/>
                  <a:gd name="T24" fmla="*/ 18 w 149"/>
                  <a:gd name="T25" fmla="*/ 55 h 85"/>
                  <a:gd name="T26" fmla="*/ 20 w 149"/>
                  <a:gd name="T27" fmla="*/ 47 h 85"/>
                  <a:gd name="T28" fmla="*/ 28 w 149"/>
                  <a:gd name="T29" fmla="*/ 32 h 85"/>
                  <a:gd name="T30" fmla="*/ 34 w 149"/>
                  <a:gd name="T31" fmla="*/ 27 h 85"/>
                  <a:gd name="T32" fmla="*/ 37 w 149"/>
                  <a:gd name="T33" fmla="*/ 28 h 85"/>
                  <a:gd name="T34" fmla="*/ 44 w 149"/>
                  <a:gd name="T35" fmla="*/ 32 h 85"/>
                  <a:gd name="T36" fmla="*/ 48 w 149"/>
                  <a:gd name="T37" fmla="*/ 32 h 85"/>
                  <a:gd name="T38" fmla="*/ 54 w 149"/>
                  <a:gd name="T39" fmla="*/ 22 h 85"/>
                  <a:gd name="T40" fmla="*/ 58 w 149"/>
                  <a:gd name="T41" fmla="*/ 15 h 85"/>
                  <a:gd name="T42" fmla="*/ 65 w 149"/>
                  <a:gd name="T43" fmla="*/ 15 h 85"/>
                  <a:gd name="T44" fmla="*/ 72 w 149"/>
                  <a:gd name="T45" fmla="*/ 18 h 85"/>
                  <a:gd name="T46" fmla="*/ 87 w 149"/>
                  <a:gd name="T47" fmla="*/ 20 h 85"/>
                  <a:gd name="T48" fmla="*/ 88 w 149"/>
                  <a:gd name="T49" fmla="*/ 17 h 85"/>
                  <a:gd name="T50" fmla="*/ 91 w 149"/>
                  <a:gd name="T51" fmla="*/ 5 h 85"/>
                  <a:gd name="T52" fmla="*/ 95 w 149"/>
                  <a:gd name="T53" fmla="*/ 0 h 85"/>
                  <a:gd name="T54" fmla="*/ 97 w 149"/>
                  <a:gd name="T55" fmla="*/ 0 h 85"/>
                  <a:gd name="T56" fmla="*/ 105 w 149"/>
                  <a:gd name="T57" fmla="*/ 7 h 85"/>
                  <a:gd name="T58" fmla="*/ 121 w 149"/>
                  <a:gd name="T59" fmla="*/ 27 h 85"/>
                  <a:gd name="T60" fmla="*/ 122 w 149"/>
                  <a:gd name="T61" fmla="*/ 24 h 85"/>
                  <a:gd name="T62" fmla="*/ 127 w 149"/>
                  <a:gd name="T63" fmla="*/ 22 h 85"/>
                  <a:gd name="T64" fmla="*/ 131 w 149"/>
                  <a:gd name="T65" fmla="*/ 23 h 85"/>
                  <a:gd name="T66" fmla="*/ 136 w 149"/>
                  <a:gd name="T67" fmla="*/ 34 h 85"/>
                  <a:gd name="T68" fmla="*/ 138 w 149"/>
                  <a:gd name="T69" fmla="*/ 42 h 85"/>
                  <a:gd name="T70" fmla="*/ 148 w 149"/>
                  <a:gd name="T71" fmla="*/ 46 h 85"/>
                  <a:gd name="T72" fmla="*/ 149 w 149"/>
                  <a:gd name="T73" fmla="*/ 47 h 85"/>
                  <a:gd name="T74" fmla="*/ 146 w 149"/>
                  <a:gd name="T75" fmla="*/ 62 h 85"/>
                  <a:gd name="T76" fmla="*/ 141 w 149"/>
                  <a:gd name="T77" fmla="*/ 7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9" h="85">
                    <a:moveTo>
                      <a:pt x="141" y="75"/>
                    </a:moveTo>
                    <a:lnTo>
                      <a:pt x="141" y="75"/>
                    </a:lnTo>
                    <a:lnTo>
                      <a:pt x="138" y="70"/>
                    </a:lnTo>
                    <a:lnTo>
                      <a:pt x="126" y="63"/>
                    </a:lnTo>
                    <a:lnTo>
                      <a:pt x="117" y="60"/>
                    </a:lnTo>
                    <a:lnTo>
                      <a:pt x="109" y="56"/>
                    </a:lnTo>
                    <a:lnTo>
                      <a:pt x="99" y="55"/>
                    </a:lnTo>
                    <a:lnTo>
                      <a:pt x="87" y="53"/>
                    </a:lnTo>
                    <a:lnTo>
                      <a:pt x="87" y="53"/>
                    </a:lnTo>
                    <a:lnTo>
                      <a:pt x="75" y="56"/>
                    </a:lnTo>
                    <a:lnTo>
                      <a:pt x="61" y="60"/>
                    </a:lnTo>
                    <a:lnTo>
                      <a:pt x="47" y="65"/>
                    </a:lnTo>
                    <a:lnTo>
                      <a:pt x="33" y="70"/>
                    </a:lnTo>
                    <a:lnTo>
                      <a:pt x="10" y="80"/>
                    </a:lnTo>
                    <a:lnTo>
                      <a:pt x="0" y="85"/>
                    </a:lnTo>
                    <a:lnTo>
                      <a:pt x="0" y="85"/>
                    </a:lnTo>
                    <a:lnTo>
                      <a:pt x="2" y="72"/>
                    </a:lnTo>
                    <a:lnTo>
                      <a:pt x="2" y="63"/>
                    </a:lnTo>
                    <a:lnTo>
                      <a:pt x="3" y="61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7" y="58"/>
                    </a:lnTo>
                    <a:lnTo>
                      <a:pt x="12" y="58"/>
                    </a:lnTo>
                    <a:lnTo>
                      <a:pt x="15" y="57"/>
                    </a:lnTo>
                    <a:lnTo>
                      <a:pt x="18" y="56"/>
                    </a:lnTo>
                    <a:lnTo>
                      <a:pt x="18" y="55"/>
                    </a:lnTo>
                    <a:lnTo>
                      <a:pt x="18" y="55"/>
                    </a:lnTo>
                    <a:lnTo>
                      <a:pt x="20" y="47"/>
                    </a:lnTo>
                    <a:lnTo>
                      <a:pt x="25" y="37"/>
                    </a:lnTo>
                    <a:lnTo>
                      <a:pt x="28" y="32"/>
                    </a:lnTo>
                    <a:lnTo>
                      <a:pt x="32" y="29"/>
                    </a:lnTo>
                    <a:lnTo>
                      <a:pt x="34" y="27"/>
                    </a:lnTo>
                    <a:lnTo>
                      <a:pt x="37" y="28"/>
                    </a:lnTo>
                    <a:lnTo>
                      <a:pt x="37" y="28"/>
                    </a:lnTo>
                    <a:lnTo>
                      <a:pt x="41" y="31"/>
                    </a:lnTo>
                    <a:lnTo>
                      <a:pt x="44" y="32"/>
                    </a:lnTo>
                    <a:lnTo>
                      <a:pt x="47" y="32"/>
                    </a:lnTo>
                    <a:lnTo>
                      <a:pt x="48" y="32"/>
                    </a:lnTo>
                    <a:lnTo>
                      <a:pt x="48" y="32"/>
                    </a:lnTo>
                    <a:lnTo>
                      <a:pt x="54" y="22"/>
                    </a:lnTo>
                    <a:lnTo>
                      <a:pt x="56" y="18"/>
                    </a:lnTo>
                    <a:lnTo>
                      <a:pt x="58" y="15"/>
                    </a:lnTo>
                    <a:lnTo>
                      <a:pt x="62" y="14"/>
                    </a:lnTo>
                    <a:lnTo>
                      <a:pt x="65" y="15"/>
                    </a:lnTo>
                    <a:lnTo>
                      <a:pt x="65" y="15"/>
                    </a:lnTo>
                    <a:lnTo>
                      <a:pt x="72" y="18"/>
                    </a:lnTo>
                    <a:lnTo>
                      <a:pt x="80" y="19"/>
                    </a:lnTo>
                    <a:lnTo>
                      <a:pt x="87" y="20"/>
                    </a:lnTo>
                    <a:lnTo>
                      <a:pt x="87" y="20"/>
                    </a:lnTo>
                    <a:lnTo>
                      <a:pt x="88" y="17"/>
                    </a:lnTo>
                    <a:lnTo>
                      <a:pt x="90" y="9"/>
                    </a:lnTo>
                    <a:lnTo>
                      <a:pt x="91" y="5"/>
                    </a:lnTo>
                    <a:lnTo>
                      <a:pt x="92" y="2"/>
                    </a:lnTo>
                    <a:lnTo>
                      <a:pt x="95" y="0"/>
                    </a:lnTo>
                    <a:lnTo>
                      <a:pt x="97" y="0"/>
                    </a:lnTo>
                    <a:lnTo>
                      <a:pt x="97" y="0"/>
                    </a:lnTo>
                    <a:lnTo>
                      <a:pt x="101" y="3"/>
                    </a:lnTo>
                    <a:lnTo>
                      <a:pt x="105" y="7"/>
                    </a:lnTo>
                    <a:lnTo>
                      <a:pt x="114" y="15"/>
                    </a:lnTo>
                    <a:lnTo>
                      <a:pt x="121" y="27"/>
                    </a:lnTo>
                    <a:lnTo>
                      <a:pt x="121" y="27"/>
                    </a:lnTo>
                    <a:lnTo>
                      <a:pt x="122" y="24"/>
                    </a:lnTo>
                    <a:lnTo>
                      <a:pt x="124" y="22"/>
                    </a:lnTo>
                    <a:lnTo>
                      <a:pt x="127" y="22"/>
                    </a:lnTo>
                    <a:lnTo>
                      <a:pt x="131" y="23"/>
                    </a:lnTo>
                    <a:lnTo>
                      <a:pt x="131" y="23"/>
                    </a:lnTo>
                    <a:lnTo>
                      <a:pt x="134" y="28"/>
                    </a:lnTo>
                    <a:lnTo>
                      <a:pt x="136" y="34"/>
                    </a:lnTo>
                    <a:lnTo>
                      <a:pt x="138" y="42"/>
                    </a:lnTo>
                    <a:lnTo>
                      <a:pt x="138" y="42"/>
                    </a:lnTo>
                    <a:lnTo>
                      <a:pt x="143" y="43"/>
                    </a:lnTo>
                    <a:lnTo>
                      <a:pt x="148" y="46"/>
                    </a:lnTo>
                    <a:lnTo>
                      <a:pt x="149" y="47"/>
                    </a:lnTo>
                    <a:lnTo>
                      <a:pt x="149" y="47"/>
                    </a:lnTo>
                    <a:lnTo>
                      <a:pt x="149" y="52"/>
                    </a:lnTo>
                    <a:lnTo>
                      <a:pt x="146" y="62"/>
                    </a:lnTo>
                    <a:lnTo>
                      <a:pt x="144" y="71"/>
                    </a:lnTo>
                    <a:lnTo>
                      <a:pt x="141" y="75"/>
                    </a:lnTo>
                    <a:lnTo>
                      <a:pt x="141" y="7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D6E9D39-7FC1-EF15-54BD-7D2305A23D55}"/>
              </a:ext>
            </a:extLst>
          </p:cNvPr>
          <p:cNvGrpSpPr/>
          <p:nvPr/>
        </p:nvGrpSpPr>
        <p:grpSpPr>
          <a:xfrm>
            <a:off x="6965950" y="913813"/>
            <a:ext cx="1924050" cy="2511507"/>
            <a:chOff x="6965950" y="913813"/>
            <a:chExt cx="1924050" cy="251150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64A00AC-79FF-A8AE-18FA-23CF843F6F1C}"/>
                </a:ext>
              </a:extLst>
            </p:cNvPr>
            <p:cNvSpPr/>
            <p:nvPr/>
          </p:nvSpPr>
          <p:spPr>
            <a:xfrm rot="12031606">
              <a:off x="8449195" y="913813"/>
              <a:ext cx="386308" cy="673097"/>
            </a:xfrm>
            <a:custGeom>
              <a:avLst/>
              <a:gdLst>
                <a:gd name="connsiteX0" fmla="*/ 380370 w 386308"/>
                <a:gd name="connsiteY0" fmla="*/ 673097 h 673097"/>
                <a:gd name="connsiteX1" fmla="*/ 54723 w 386308"/>
                <a:gd name="connsiteY1" fmla="*/ 673097 h 673097"/>
                <a:gd name="connsiteX2" fmla="*/ 90949 w 386308"/>
                <a:gd name="connsiteY2" fmla="*/ 528193 h 673097"/>
                <a:gd name="connsiteX3" fmla="*/ 66865 w 386308"/>
                <a:gd name="connsiteY3" fmla="*/ 532963 h 673097"/>
                <a:gd name="connsiteX4" fmla="*/ 72894 w 386308"/>
                <a:gd name="connsiteY4" fmla="*/ 411174 h 673097"/>
                <a:gd name="connsiteX5" fmla="*/ 65200 w 386308"/>
                <a:gd name="connsiteY5" fmla="*/ 414055 h 673097"/>
                <a:gd name="connsiteX6" fmla="*/ 50114 w 386308"/>
                <a:gd name="connsiteY6" fmla="*/ 281452 h 673097"/>
                <a:gd name="connsiteX7" fmla="*/ 24287 w 386308"/>
                <a:gd name="connsiteY7" fmla="*/ 291123 h 673097"/>
                <a:gd name="connsiteX8" fmla="*/ 0 w 386308"/>
                <a:gd name="connsiteY8" fmla="*/ 77641 h 673097"/>
                <a:gd name="connsiteX9" fmla="*/ 207366 w 386308"/>
                <a:gd name="connsiteY9" fmla="*/ 0 h 673097"/>
                <a:gd name="connsiteX10" fmla="*/ 329258 w 386308"/>
                <a:gd name="connsiteY10" fmla="*/ 176936 h 673097"/>
                <a:gd name="connsiteX11" fmla="*/ 294459 w 386308"/>
                <a:gd name="connsiteY11" fmla="*/ 189965 h 673097"/>
                <a:gd name="connsiteX12" fmla="*/ 370171 w 386308"/>
                <a:gd name="connsiteY12" fmla="*/ 299868 h 673097"/>
                <a:gd name="connsiteX13" fmla="*/ 315841 w 386308"/>
                <a:gd name="connsiteY13" fmla="*/ 320211 h 673097"/>
                <a:gd name="connsiteX14" fmla="*/ 386308 w 386308"/>
                <a:gd name="connsiteY14" fmla="*/ 469696 h 673097"/>
                <a:gd name="connsiteX15" fmla="*/ 332198 w 386308"/>
                <a:gd name="connsiteY15" fmla="*/ 480413 h 67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6308" h="673097">
                  <a:moveTo>
                    <a:pt x="380370" y="673097"/>
                  </a:moveTo>
                  <a:lnTo>
                    <a:pt x="54723" y="673097"/>
                  </a:lnTo>
                  <a:lnTo>
                    <a:pt x="90949" y="528193"/>
                  </a:lnTo>
                  <a:lnTo>
                    <a:pt x="66865" y="532963"/>
                  </a:lnTo>
                  <a:lnTo>
                    <a:pt x="72894" y="411174"/>
                  </a:lnTo>
                  <a:lnTo>
                    <a:pt x="65200" y="414055"/>
                  </a:lnTo>
                  <a:lnTo>
                    <a:pt x="50114" y="281452"/>
                  </a:lnTo>
                  <a:lnTo>
                    <a:pt x="24287" y="291123"/>
                  </a:lnTo>
                  <a:lnTo>
                    <a:pt x="0" y="77641"/>
                  </a:lnTo>
                  <a:lnTo>
                    <a:pt x="207366" y="0"/>
                  </a:lnTo>
                  <a:lnTo>
                    <a:pt x="329258" y="176936"/>
                  </a:lnTo>
                  <a:lnTo>
                    <a:pt x="294459" y="189965"/>
                  </a:lnTo>
                  <a:lnTo>
                    <a:pt x="370171" y="299868"/>
                  </a:lnTo>
                  <a:lnTo>
                    <a:pt x="315841" y="320211"/>
                  </a:lnTo>
                  <a:lnTo>
                    <a:pt x="386308" y="469696"/>
                  </a:lnTo>
                  <a:lnTo>
                    <a:pt x="332198" y="4804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587ECDC3-3F34-AE26-994D-14712399BC5F}"/>
                </a:ext>
              </a:extLst>
            </p:cNvPr>
            <p:cNvGrpSpPr/>
            <p:nvPr/>
          </p:nvGrpSpPr>
          <p:grpSpPr>
            <a:xfrm>
              <a:off x="6965950" y="1081250"/>
              <a:ext cx="1924050" cy="2344070"/>
              <a:chOff x="7702550" y="406401"/>
              <a:chExt cx="2203450" cy="2684463"/>
            </a:xfrm>
          </p:grpSpPr>
          <p:sp>
            <p:nvSpPr>
              <p:cNvPr id="67" name="Freeform 14">
                <a:extLst>
                  <a:ext uri="{FF2B5EF4-FFF2-40B4-BE49-F238E27FC236}">
                    <a16:creationId xmlns:a16="http://schemas.microsoft.com/office/drawing/2014/main" id="{78ED9341-AA5C-8E97-D58D-DF4E0D957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5" y="884238"/>
                <a:ext cx="631825" cy="173038"/>
              </a:xfrm>
              <a:custGeom>
                <a:avLst/>
                <a:gdLst>
                  <a:gd name="T0" fmla="*/ 398 w 398"/>
                  <a:gd name="T1" fmla="*/ 56 h 109"/>
                  <a:gd name="T2" fmla="*/ 398 w 398"/>
                  <a:gd name="T3" fmla="*/ 56 h 109"/>
                  <a:gd name="T4" fmla="*/ 398 w 398"/>
                  <a:gd name="T5" fmla="*/ 61 h 109"/>
                  <a:gd name="T6" fmla="*/ 394 w 398"/>
                  <a:gd name="T7" fmla="*/ 66 h 109"/>
                  <a:gd name="T8" fmla="*/ 389 w 398"/>
                  <a:gd name="T9" fmla="*/ 70 h 109"/>
                  <a:gd name="T10" fmla="*/ 383 w 398"/>
                  <a:gd name="T11" fmla="*/ 75 h 109"/>
                  <a:gd name="T12" fmla="*/ 375 w 398"/>
                  <a:gd name="T13" fmla="*/ 80 h 109"/>
                  <a:gd name="T14" fmla="*/ 365 w 398"/>
                  <a:gd name="T15" fmla="*/ 84 h 109"/>
                  <a:gd name="T16" fmla="*/ 340 w 398"/>
                  <a:gd name="T17" fmla="*/ 91 h 109"/>
                  <a:gd name="T18" fmla="*/ 311 w 398"/>
                  <a:gd name="T19" fmla="*/ 99 h 109"/>
                  <a:gd name="T20" fmla="*/ 277 w 398"/>
                  <a:gd name="T21" fmla="*/ 104 h 109"/>
                  <a:gd name="T22" fmla="*/ 239 w 398"/>
                  <a:gd name="T23" fmla="*/ 107 h 109"/>
                  <a:gd name="T24" fmla="*/ 199 w 398"/>
                  <a:gd name="T25" fmla="*/ 109 h 109"/>
                  <a:gd name="T26" fmla="*/ 199 w 398"/>
                  <a:gd name="T27" fmla="*/ 109 h 109"/>
                  <a:gd name="T28" fmla="*/ 160 w 398"/>
                  <a:gd name="T29" fmla="*/ 109 h 109"/>
                  <a:gd name="T30" fmla="*/ 122 w 398"/>
                  <a:gd name="T31" fmla="*/ 106 h 109"/>
                  <a:gd name="T32" fmla="*/ 88 w 398"/>
                  <a:gd name="T33" fmla="*/ 102 h 109"/>
                  <a:gd name="T34" fmla="*/ 58 w 398"/>
                  <a:gd name="T35" fmla="*/ 97 h 109"/>
                  <a:gd name="T36" fmla="*/ 34 w 398"/>
                  <a:gd name="T37" fmla="*/ 91 h 109"/>
                  <a:gd name="T38" fmla="*/ 24 w 398"/>
                  <a:gd name="T39" fmla="*/ 87 h 109"/>
                  <a:gd name="T40" fmla="*/ 15 w 398"/>
                  <a:gd name="T41" fmla="*/ 82 h 109"/>
                  <a:gd name="T42" fmla="*/ 9 w 398"/>
                  <a:gd name="T43" fmla="*/ 78 h 109"/>
                  <a:gd name="T44" fmla="*/ 4 w 398"/>
                  <a:gd name="T45" fmla="*/ 73 h 109"/>
                  <a:gd name="T46" fmla="*/ 1 w 398"/>
                  <a:gd name="T47" fmla="*/ 68 h 109"/>
                  <a:gd name="T48" fmla="*/ 0 w 398"/>
                  <a:gd name="T49" fmla="*/ 63 h 109"/>
                  <a:gd name="T50" fmla="*/ 0 w 398"/>
                  <a:gd name="T51" fmla="*/ 63 h 109"/>
                  <a:gd name="T52" fmla="*/ 0 w 398"/>
                  <a:gd name="T53" fmla="*/ 58 h 109"/>
                  <a:gd name="T54" fmla="*/ 0 w 398"/>
                  <a:gd name="T55" fmla="*/ 58 h 109"/>
                  <a:gd name="T56" fmla="*/ 0 w 398"/>
                  <a:gd name="T57" fmla="*/ 53 h 109"/>
                  <a:gd name="T58" fmla="*/ 0 w 398"/>
                  <a:gd name="T59" fmla="*/ 53 h 109"/>
                  <a:gd name="T60" fmla="*/ 0 w 398"/>
                  <a:gd name="T61" fmla="*/ 48 h 109"/>
                  <a:gd name="T62" fmla="*/ 4 w 398"/>
                  <a:gd name="T63" fmla="*/ 43 h 109"/>
                  <a:gd name="T64" fmla="*/ 9 w 398"/>
                  <a:gd name="T65" fmla="*/ 39 h 109"/>
                  <a:gd name="T66" fmla="*/ 15 w 398"/>
                  <a:gd name="T67" fmla="*/ 34 h 109"/>
                  <a:gd name="T68" fmla="*/ 23 w 398"/>
                  <a:gd name="T69" fmla="*/ 29 h 109"/>
                  <a:gd name="T70" fmla="*/ 33 w 398"/>
                  <a:gd name="T71" fmla="*/ 25 h 109"/>
                  <a:gd name="T72" fmla="*/ 58 w 398"/>
                  <a:gd name="T73" fmla="*/ 18 h 109"/>
                  <a:gd name="T74" fmla="*/ 87 w 398"/>
                  <a:gd name="T75" fmla="*/ 10 h 109"/>
                  <a:gd name="T76" fmla="*/ 121 w 398"/>
                  <a:gd name="T77" fmla="*/ 5 h 109"/>
                  <a:gd name="T78" fmla="*/ 159 w 398"/>
                  <a:gd name="T79" fmla="*/ 1 h 109"/>
                  <a:gd name="T80" fmla="*/ 199 w 398"/>
                  <a:gd name="T81" fmla="*/ 0 h 109"/>
                  <a:gd name="T82" fmla="*/ 199 w 398"/>
                  <a:gd name="T83" fmla="*/ 0 h 109"/>
                  <a:gd name="T84" fmla="*/ 238 w 398"/>
                  <a:gd name="T85" fmla="*/ 0 h 109"/>
                  <a:gd name="T86" fmla="*/ 276 w 398"/>
                  <a:gd name="T87" fmla="*/ 3 h 109"/>
                  <a:gd name="T88" fmla="*/ 310 w 398"/>
                  <a:gd name="T89" fmla="*/ 7 h 109"/>
                  <a:gd name="T90" fmla="*/ 340 w 398"/>
                  <a:gd name="T91" fmla="*/ 12 h 109"/>
                  <a:gd name="T92" fmla="*/ 364 w 398"/>
                  <a:gd name="T93" fmla="*/ 18 h 109"/>
                  <a:gd name="T94" fmla="*/ 374 w 398"/>
                  <a:gd name="T95" fmla="*/ 22 h 109"/>
                  <a:gd name="T96" fmla="*/ 383 w 398"/>
                  <a:gd name="T97" fmla="*/ 27 h 109"/>
                  <a:gd name="T98" fmla="*/ 389 w 398"/>
                  <a:gd name="T99" fmla="*/ 31 h 109"/>
                  <a:gd name="T100" fmla="*/ 394 w 398"/>
                  <a:gd name="T101" fmla="*/ 36 h 109"/>
                  <a:gd name="T102" fmla="*/ 397 w 398"/>
                  <a:gd name="T103" fmla="*/ 41 h 109"/>
                  <a:gd name="T104" fmla="*/ 398 w 398"/>
                  <a:gd name="T105" fmla="*/ 46 h 109"/>
                  <a:gd name="T106" fmla="*/ 398 w 398"/>
                  <a:gd name="T107" fmla="*/ 46 h 109"/>
                  <a:gd name="T108" fmla="*/ 398 w 398"/>
                  <a:gd name="T109" fmla="*/ 51 h 109"/>
                  <a:gd name="T110" fmla="*/ 398 w 398"/>
                  <a:gd name="T111" fmla="*/ 51 h 109"/>
                  <a:gd name="T112" fmla="*/ 398 w 398"/>
                  <a:gd name="T113" fmla="*/ 56 h 109"/>
                  <a:gd name="T114" fmla="*/ 398 w 398"/>
                  <a:gd name="T11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8" h="109">
                    <a:moveTo>
                      <a:pt x="398" y="56"/>
                    </a:moveTo>
                    <a:lnTo>
                      <a:pt x="398" y="56"/>
                    </a:lnTo>
                    <a:lnTo>
                      <a:pt x="398" y="61"/>
                    </a:lnTo>
                    <a:lnTo>
                      <a:pt x="394" y="66"/>
                    </a:lnTo>
                    <a:lnTo>
                      <a:pt x="389" y="70"/>
                    </a:lnTo>
                    <a:lnTo>
                      <a:pt x="383" y="75"/>
                    </a:lnTo>
                    <a:lnTo>
                      <a:pt x="375" y="80"/>
                    </a:lnTo>
                    <a:lnTo>
                      <a:pt x="365" y="84"/>
                    </a:lnTo>
                    <a:lnTo>
                      <a:pt x="340" y="91"/>
                    </a:lnTo>
                    <a:lnTo>
                      <a:pt x="311" y="99"/>
                    </a:lnTo>
                    <a:lnTo>
                      <a:pt x="277" y="104"/>
                    </a:lnTo>
                    <a:lnTo>
                      <a:pt x="239" y="107"/>
                    </a:lnTo>
                    <a:lnTo>
                      <a:pt x="199" y="109"/>
                    </a:lnTo>
                    <a:lnTo>
                      <a:pt x="199" y="109"/>
                    </a:lnTo>
                    <a:lnTo>
                      <a:pt x="160" y="109"/>
                    </a:lnTo>
                    <a:lnTo>
                      <a:pt x="122" y="106"/>
                    </a:lnTo>
                    <a:lnTo>
                      <a:pt x="88" y="102"/>
                    </a:lnTo>
                    <a:lnTo>
                      <a:pt x="58" y="97"/>
                    </a:lnTo>
                    <a:lnTo>
                      <a:pt x="34" y="91"/>
                    </a:lnTo>
                    <a:lnTo>
                      <a:pt x="24" y="87"/>
                    </a:lnTo>
                    <a:lnTo>
                      <a:pt x="15" y="82"/>
                    </a:lnTo>
                    <a:lnTo>
                      <a:pt x="9" y="78"/>
                    </a:lnTo>
                    <a:lnTo>
                      <a:pt x="4" y="73"/>
                    </a:lnTo>
                    <a:lnTo>
                      <a:pt x="1" y="68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48"/>
                    </a:lnTo>
                    <a:lnTo>
                      <a:pt x="4" y="43"/>
                    </a:lnTo>
                    <a:lnTo>
                      <a:pt x="9" y="39"/>
                    </a:lnTo>
                    <a:lnTo>
                      <a:pt x="15" y="34"/>
                    </a:lnTo>
                    <a:lnTo>
                      <a:pt x="23" y="29"/>
                    </a:lnTo>
                    <a:lnTo>
                      <a:pt x="33" y="25"/>
                    </a:lnTo>
                    <a:lnTo>
                      <a:pt x="58" y="18"/>
                    </a:lnTo>
                    <a:lnTo>
                      <a:pt x="87" y="10"/>
                    </a:lnTo>
                    <a:lnTo>
                      <a:pt x="121" y="5"/>
                    </a:lnTo>
                    <a:lnTo>
                      <a:pt x="159" y="1"/>
                    </a:lnTo>
                    <a:lnTo>
                      <a:pt x="199" y="0"/>
                    </a:lnTo>
                    <a:lnTo>
                      <a:pt x="199" y="0"/>
                    </a:lnTo>
                    <a:lnTo>
                      <a:pt x="238" y="0"/>
                    </a:lnTo>
                    <a:lnTo>
                      <a:pt x="276" y="3"/>
                    </a:lnTo>
                    <a:lnTo>
                      <a:pt x="310" y="7"/>
                    </a:lnTo>
                    <a:lnTo>
                      <a:pt x="340" y="12"/>
                    </a:lnTo>
                    <a:lnTo>
                      <a:pt x="364" y="18"/>
                    </a:lnTo>
                    <a:lnTo>
                      <a:pt x="374" y="22"/>
                    </a:lnTo>
                    <a:lnTo>
                      <a:pt x="383" y="27"/>
                    </a:lnTo>
                    <a:lnTo>
                      <a:pt x="389" y="31"/>
                    </a:lnTo>
                    <a:lnTo>
                      <a:pt x="394" y="36"/>
                    </a:lnTo>
                    <a:lnTo>
                      <a:pt x="397" y="41"/>
                    </a:lnTo>
                    <a:lnTo>
                      <a:pt x="398" y="46"/>
                    </a:lnTo>
                    <a:lnTo>
                      <a:pt x="398" y="46"/>
                    </a:lnTo>
                    <a:lnTo>
                      <a:pt x="398" y="51"/>
                    </a:lnTo>
                    <a:lnTo>
                      <a:pt x="398" y="51"/>
                    </a:lnTo>
                    <a:lnTo>
                      <a:pt x="398" y="56"/>
                    </a:lnTo>
                    <a:lnTo>
                      <a:pt x="398" y="56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Freeform 26">
                <a:extLst>
                  <a:ext uri="{FF2B5EF4-FFF2-40B4-BE49-F238E27FC236}">
                    <a16:creationId xmlns:a16="http://schemas.microsoft.com/office/drawing/2014/main" id="{4DE33262-7662-75D9-B81D-B8E63FF596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02550" y="406401"/>
                <a:ext cx="2078038" cy="2684463"/>
              </a:xfrm>
              <a:custGeom>
                <a:avLst/>
                <a:gdLst>
                  <a:gd name="T0" fmla="*/ 345 w 1309"/>
                  <a:gd name="T1" fmla="*/ 1421 h 1691"/>
                  <a:gd name="T2" fmla="*/ 305 w 1309"/>
                  <a:gd name="T3" fmla="*/ 1513 h 1691"/>
                  <a:gd name="T4" fmla="*/ 287 w 1309"/>
                  <a:gd name="T5" fmla="*/ 1416 h 1691"/>
                  <a:gd name="T6" fmla="*/ 310 w 1309"/>
                  <a:gd name="T7" fmla="*/ 1212 h 1691"/>
                  <a:gd name="T8" fmla="*/ 403 w 1309"/>
                  <a:gd name="T9" fmla="*/ 208 h 1691"/>
                  <a:gd name="T10" fmla="*/ 400 w 1309"/>
                  <a:gd name="T11" fmla="*/ 249 h 1691"/>
                  <a:gd name="T12" fmla="*/ 418 w 1309"/>
                  <a:gd name="T13" fmla="*/ 234 h 1691"/>
                  <a:gd name="T14" fmla="*/ 438 w 1309"/>
                  <a:gd name="T15" fmla="*/ 229 h 1691"/>
                  <a:gd name="T16" fmla="*/ 452 w 1309"/>
                  <a:gd name="T17" fmla="*/ 214 h 1691"/>
                  <a:gd name="T18" fmla="*/ 529 w 1309"/>
                  <a:gd name="T19" fmla="*/ 112 h 1691"/>
                  <a:gd name="T20" fmla="*/ 544 w 1309"/>
                  <a:gd name="T21" fmla="*/ 133 h 1691"/>
                  <a:gd name="T22" fmla="*/ 526 w 1309"/>
                  <a:gd name="T23" fmla="*/ 223 h 1691"/>
                  <a:gd name="T24" fmla="*/ 358 w 1309"/>
                  <a:gd name="T25" fmla="*/ 310 h 1691"/>
                  <a:gd name="T26" fmla="*/ 70 w 1309"/>
                  <a:gd name="T27" fmla="*/ 522 h 1691"/>
                  <a:gd name="T28" fmla="*/ 24 w 1309"/>
                  <a:gd name="T29" fmla="*/ 674 h 1691"/>
                  <a:gd name="T30" fmla="*/ 0 w 1309"/>
                  <a:gd name="T31" fmla="*/ 916 h 1691"/>
                  <a:gd name="T32" fmla="*/ 31 w 1309"/>
                  <a:gd name="T33" fmla="*/ 1072 h 1691"/>
                  <a:gd name="T34" fmla="*/ 104 w 1309"/>
                  <a:gd name="T35" fmla="*/ 1118 h 1691"/>
                  <a:gd name="T36" fmla="*/ 142 w 1309"/>
                  <a:gd name="T37" fmla="*/ 1115 h 1691"/>
                  <a:gd name="T38" fmla="*/ 188 w 1309"/>
                  <a:gd name="T39" fmla="*/ 1273 h 1691"/>
                  <a:gd name="T40" fmla="*/ 170 w 1309"/>
                  <a:gd name="T41" fmla="*/ 1515 h 1691"/>
                  <a:gd name="T42" fmla="*/ 164 w 1309"/>
                  <a:gd name="T43" fmla="*/ 1582 h 1691"/>
                  <a:gd name="T44" fmla="*/ 239 w 1309"/>
                  <a:gd name="T45" fmla="*/ 1626 h 1691"/>
                  <a:gd name="T46" fmla="*/ 365 w 1309"/>
                  <a:gd name="T47" fmla="*/ 1678 h 1691"/>
                  <a:gd name="T48" fmla="*/ 432 w 1309"/>
                  <a:gd name="T49" fmla="*/ 1658 h 1691"/>
                  <a:gd name="T50" fmla="*/ 525 w 1309"/>
                  <a:gd name="T51" fmla="*/ 1689 h 1691"/>
                  <a:gd name="T52" fmla="*/ 584 w 1309"/>
                  <a:gd name="T53" fmla="*/ 1664 h 1691"/>
                  <a:gd name="T54" fmla="*/ 539 w 1309"/>
                  <a:gd name="T55" fmla="*/ 1612 h 1691"/>
                  <a:gd name="T56" fmla="*/ 448 w 1309"/>
                  <a:gd name="T57" fmla="*/ 1506 h 1691"/>
                  <a:gd name="T58" fmla="*/ 442 w 1309"/>
                  <a:gd name="T59" fmla="*/ 1370 h 1691"/>
                  <a:gd name="T60" fmla="*/ 472 w 1309"/>
                  <a:gd name="T61" fmla="*/ 1047 h 1691"/>
                  <a:gd name="T62" fmla="*/ 534 w 1309"/>
                  <a:gd name="T63" fmla="*/ 1057 h 1691"/>
                  <a:gd name="T64" fmla="*/ 511 w 1309"/>
                  <a:gd name="T65" fmla="*/ 942 h 1691"/>
                  <a:gd name="T66" fmla="*/ 341 w 1309"/>
                  <a:gd name="T67" fmla="*/ 723 h 1691"/>
                  <a:gd name="T68" fmla="*/ 393 w 1309"/>
                  <a:gd name="T69" fmla="*/ 643 h 1691"/>
                  <a:gd name="T70" fmla="*/ 618 w 1309"/>
                  <a:gd name="T71" fmla="*/ 492 h 1691"/>
                  <a:gd name="T72" fmla="*/ 851 w 1309"/>
                  <a:gd name="T73" fmla="*/ 512 h 1691"/>
                  <a:gd name="T74" fmla="*/ 951 w 1309"/>
                  <a:gd name="T75" fmla="*/ 487 h 1691"/>
                  <a:gd name="T76" fmla="*/ 1154 w 1309"/>
                  <a:gd name="T77" fmla="*/ 446 h 1691"/>
                  <a:gd name="T78" fmla="*/ 1267 w 1309"/>
                  <a:gd name="T79" fmla="*/ 414 h 1691"/>
                  <a:gd name="T80" fmla="*/ 1306 w 1309"/>
                  <a:gd name="T81" fmla="*/ 387 h 1691"/>
                  <a:gd name="T82" fmla="*/ 1295 w 1309"/>
                  <a:gd name="T83" fmla="*/ 372 h 1691"/>
                  <a:gd name="T84" fmla="*/ 1210 w 1309"/>
                  <a:gd name="T85" fmla="*/ 395 h 1691"/>
                  <a:gd name="T86" fmla="*/ 1233 w 1309"/>
                  <a:gd name="T87" fmla="*/ 376 h 1691"/>
                  <a:gd name="T88" fmla="*/ 1175 w 1309"/>
                  <a:gd name="T89" fmla="*/ 379 h 1691"/>
                  <a:gd name="T90" fmla="*/ 1122 w 1309"/>
                  <a:gd name="T91" fmla="*/ 401 h 1691"/>
                  <a:gd name="T92" fmla="*/ 767 w 1309"/>
                  <a:gd name="T93" fmla="*/ 324 h 1691"/>
                  <a:gd name="T94" fmla="*/ 783 w 1309"/>
                  <a:gd name="T95" fmla="*/ 315 h 1691"/>
                  <a:gd name="T96" fmla="*/ 781 w 1309"/>
                  <a:gd name="T97" fmla="*/ 285 h 1691"/>
                  <a:gd name="T98" fmla="*/ 781 w 1309"/>
                  <a:gd name="T99" fmla="*/ 255 h 1691"/>
                  <a:gd name="T100" fmla="*/ 816 w 1309"/>
                  <a:gd name="T101" fmla="*/ 174 h 1691"/>
                  <a:gd name="T102" fmla="*/ 827 w 1309"/>
                  <a:gd name="T103" fmla="*/ 150 h 1691"/>
                  <a:gd name="T104" fmla="*/ 811 w 1309"/>
                  <a:gd name="T105" fmla="*/ 111 h 1691"/>
                  <a:gd name="T106" fmla="*/ 741 w 1309"/>
                  <a:gd name="T107" fmla="*/ 75 h 1691"/>
                  <a:gd name="T108" fmla="*/ 647 w 1309"/>
                  <a:gd name="T109" fmla="*/ 58 h 1691"/>
                  <a:gd name="T110" fmla="*/ 603 w 1309"/>
                  <a:gd name="T111" fmla="*/ 40 h 1691"/>
                  <a:gd name="T112" fmla="*/ 578 w 1309"/>
                  <a:gd name="T113" fmla="*/ 49 h 1691"/>
                  <a:gd name="T114" fmla="*/ 557 w 1309"/>
                  <a:gd name="T115" fmla="*/ 58 h 1691"/>
                  <a:gd name="T116" fmla="*/ 538 w 1309"/>
                  <a:gd name="T117" fmla="*/ 13 h 1691"/>
                  <a:gd name="T118" fmla="*/ 443 w 1309"/>
                  <a:gd name="T119" fmla="*/ 12 h 1691"/>
                  <a:gd name="T120" fmla="*/ 407 w 1309"/>
                  <a:gd name="T121" fmla="*/ 127 h 1691"/>
                  <a:gd name="T122" fmla="*/ 378 w 1309"/>
                  <a:gd name="T123" fmla="*/ 219 h 1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9" h="1691">
                    <a:moveTo>
                      <a:pt x="319" y="1076"/>
                    </a:moveTo>
                    <a:lnTo>
                      <a:pt x="321" y="1075"/>
                    </a:lnTo>
                    <a:lnTo>
                      <a:pt x="321" y="1075"/>
                    </a:lnTo>
                    <a:lnTo>
                      <a:pt x="332" y="1193"/>
                    </a:lnTo>
                    <a:lnTo>
                      <a:pt x="332" y="1193"/>
                    </a:lnTo>
                    <a:lnTo>
                      <a:pt x="339" y="1283"/>
                    </a:lnTo>
                    <a:lnTo>
                      <a:pt x="343" y="1365"/>
                    </a:lnTo>
                    <a:lnTo>
                      <a:pt x="343" y="1365"/>
                    </a:lnTo>
                    <a:lnTo>
                      <a:pt x="345" y="1421"/>
                    </a:lnTo>
                    <a:lnTo>
                      <a:pt x="345" y="1448"/>
                    </a:lnTo>
                    <a:lnTo>
                      <a:pt x="344" y="1459"/>
                    </a:lnTo>
                    <a:lnTo>
                      <a:pt x="343" y="1466"/>
                    </a:lnTo>
                    <a:lnTo>
                      <a:pt x="343" y="1466"/>
                    </a:lnTo>
                    <a:lnTo>
                      <a:pt x="331" y="1498"/>
                    </a:lnTo>
                    <a:lnTo>
                      <a:pt x="324" y="1518"/>
                    </a:lnTo>
                    <a:lnTo>
                      <a:pt x="319" y="1534"/>
                    </a:lnTo>
                    <a:lnTo>
                      <a:pt x="319" y="1534"/>
                    </a:lnTo>
                    <a:lnTo>
                      <a:pt x="305" y="1513"/>
                    </a:lnTo>
                    <a:lnTo>
                      <a:pt x="300" y="1504"/>
                    </a:lnTo>
                    <a:lnTo>
                      <a:pt x="297" y="1496"/>
                    </a:lnTo>
                    <a:lnTo>
                      <a:pt x="297" y="1496"/>
                    </a:lnTo>
                    <a:lnTo>
                      <a:pt x="292" y="1477"/>
                    </a:lnTo>
                    <a:lnTo>
                      <a:pt x="288" y="1456"/>
                    </a:lnTo>
                    <a:lnTo>
                      <a:pt x="286" y="1433"/>
                    </a:lnTo>
                    <a:lnTo>
                      <a:pt x="286" y="1424"/>
                    </a:lnTo>
                    <a:lnTo>
                      <a:pt x="287" y="1416"/>
                    </a:lnTo>
                    <a:lnTo>
                      <a:pt x="287" y="1416"/>
                    </a:lnTo>
                    <a:lnTo>
                      <a:pt x="288" y="1402"/>
                    </a:lnTo>
                    <a:lnTo>
                      <a:pt x="288" y="1384"/>
                    </a:lnTo>
                    <a:lnTo>
                      <a:pt x="291" y="1360"/>
                    </a:lnTo>
                    <a:lnTo>
                      <a:pt x="293" y="1342"/>
                    </a:lnTo>
                    <a:lnTo>
                      <a:pt x="297" y="1320"/>
                    </a:lnTo>
                    <a:lnTo>
                      <a:pt x="297" y="1320"/>
                    </a:lnTo>
                    <a:lnTo>
                      <a:pt x="301" y="1301"/>
                    </a:lnTo>
                    <a:lnTo>
                      <a:pt x="303" y="1276"/>
                    </a:lnTo>
                    <a:lnTo>
                      <a:pt x="310" y="1212"/>
                    </a:lnTo>
                    <a:lnTo>
                      <a:pt x="315" y="1142"/>
                    </a:lnTo>
                    <a:lnTo>
                      <a:pt x="319" y="1076"/>
                    </a:lnTo>
                    <a:lnTo>
                      <a:pt x="319" y="1076"/>
                    </a:lnTo>
                    <a:close/>
                    <a:moveTo>
                      <a:pt x="382" y="217"/>
                    </a:moveTo>
                    <a:lnTo>
                      <a:pt x="380" y="217"/>
                    </a:lnTo>
                    <a:lnTo>
                      <a:pt x="380" y="217"/>
                    </a:lnTo>
                    <a:lnTo>
                      <a:pt x="395" y="209"/>
                    </a:lnTo>
                    <a:lnTo>
                      <a:pt x="402" y="208"/>
                    </a:lnTo>
                    <a:lnTo>
                      <a:pt x="403" y="208"/>
                    </a:lnTo>
                    <a:lnTo>
                      <a:pt x="403" y="209"/>
                    </a:lnTo>
                    <a:lnTo>
                      <a:pt x="403" y="209"/>
                    </a:lnTo>
                    <a:lnTo>
                      <a:pt x="400" y="217"/>
                    </a:lnTo>
                    <a:lnTo>
                      <a:pt x="398" y="227"/>
                    </a:lnTo>
                    <a:lnTo>
                      <a:pt x="397" y="237"/>
                    </a:lnTo>
                    <a:lnTo>
                      <a:pt x="397" y="241"/>
                    </a:lnTo>
                    <a:lnTo>
                      <a:pt x="398" y="244"/>
                    </a:lnTo>
                    <a:lnTo>
                      <a:pt x="398" y="244"/>
                    </a:lnTo>
                    <a:lnTo>
                      <a:pt x="400" y="249"/>
                    </a:lnTo>
                    <a:lnTo>
                      <a:pt x="403" y="251"/>
                    </a:lnTo>
                    <a:lnTo>
                      <a:pt x="406" y="249"/>
                    </a:lnTo>
                    <a:lnTo>
                      <a:pt x="408" y="244"/>
                    </a:lnTo>
                    <a:lnTo>
                      <a:pt x="408" y="244"/>
                    </a:lnTo>
                    <a:lnTo>
                      <a:pt x="412" y="239"/>
                    </a:lnTo>
                    <a:lnTo>
                      <a:pt x="416" y="236"/>
                    </a:lnTo>
                    <a:lnTo>
                      <a:pt x="417" y="233"/>
                    </a:lnTo>
                    <a:lnTo>
                      <a:pt x="418" y="234"/>
                    </a:lnTo>
                    <a:lnTo>
                      <a:pt x="418" y="234"/>
                    </a:lnTo>
                    <a:lnTo>
                      <a:pt x="421" y="248"/>
                    </a:lnTo>
                    <a:lnTo>
                      <a:pt x="422" y="256"/>
                    </a:lnTo>
                    <a:lnTo>
                      <a:pt x="423" y="256"/>
                    </a:lnTo>
                    <a:lnTo>
                      <a:pt x="423" y="255"/>
                    </a:lnTo>
                    <a:lnTo>
                      <a:pt x="423" y="255"/>
                    </a:lnTo>
                    <a:lnTo>
                      <a:pt x="426" y="247"/>
                    </a:lnTo>
                    <a:lnTo>
                      <a:pt x="431" y="238"/>
                    </a:lnTo>
                    <a:lnTo>
                      <a:pt x="438" y="229"/>
                    </a:lnTo>
                    <a:lnTo>
                      <a:pt x="438" y="229"/>
                    </a:lnTo>
                    <a:lnTo>
                      <a:pt x="440" y="237"/>
                    </a:lnTo>
                    <a:lnTo>
                      <a:pt x="442" y="241"/>
                    </a:lnTo>
                    <a:lnTo>
                      <a:pt x="442" y="241"/>
                    </a:lnTo>
                    <a:lnTo>
                      <a:pt x="443" y="239"/>
                    </a:lnTo>
                    <a:lnTo>
                      <a:pt x="443" y="239"/>
                    </a:lnTo>
                    <a:lnTo>
                      <a:pt x="445" y="234"/>
                    </a:lnTo>
                    <a:lnTo>
                      <a:pt x="446" y="225"/>
                    </a:lnTo>
                    <a:lnTo>
                      <a:pt x="448" y="220"/>
                    </a:lnTo>
                    <a:lnTo>
                      <a:pt x="452" y="214"/>
                    </a:lnTo>
                    <a:lnTo>
                      <a:pt x="457" y="208"/>
                    </a:lnTo>
                    <a:lnTo>
                      <a:pt x="463" y="199"/>
                    </a:lnTo>
                    <a:lnTo>
                      <a:pt x="463" y="199"/>
                    </a:lnTo>
                    <a:lnTo>
                      <a:pt x="489" y="172"/>
                    </a:lnTo>
                    <a:lnTo>
                      <a:pt x="499" y="160"/>
                    </a:lnTo>
                    <a:lnTo>
                      <a:pt x="509" y="143"/>
                    </a:lnTo>
                    <a:lnTo>
                      <a:pt x="509" y="143"/>
                    </a:lnTo>
                    <a:lnTo>
                      <a:pt x="520" y="125"/>
                    </a:lnTo>
                    <a:lnTo>
                      <a:pt x="529" y="112"/>
                    </a:lnTo>
                    <a:lnTo>
                      <a:pt x="533" y="108"/>
                    </a:lnTo>
                    <a:lnTo>
                      <a:pt x="535" y="107"/>
                    </a:lnTo>
                    <a:lnTo>
                      <a:pt x="538" y="107"/>
                    </a:lnTo>
                    <a:lnTo>
                      <a:pt x="539" y="108"/>
                    </a:lnTo>
                    <a:lnTo>
                      <a:pt x="539" y="108"/>
                    </a:lnTo>
                    <a:lnTo>
                      <a:pt x="543" y="116"/>
                    </a:lnTo>
                    <a:lnTo>
                      <a:pt x="549" y="125"/>
                    </a:lnTo>
                    <a:lnTo>
                      <a:pt x="544" y="133"/>
                    </a:lnTo>
                    <a:lnTo>
                      <a:pt x="544" y="133"/>
                    </a:lnTo>
                    <a:lnTo>
                      <a:pt x="537" y="150"/>
                    </a:lnTo>
                    <a:lnTo>
                      <a:pt x="531" y="165"/>
                    </a:lnTo>
                    <a:lnTo>
                      <a:pt x="530" y="179"/>
                    </a:lnTo>
                    <a:lnTo>
                      <a:pt x="530" y="190"/>
                    </a:lnTo>
                    <a:lnTo>
                      <a:pt x="531" y="200"/>
                    </a:lnTo>
                    <a:lnTo>
                      <a:pt x="533" y="207"/>
                    </a:lnTo>
                    <a:lnTo>
                      <a:pt x="534" y="214"/>
                    </a:lnTo>
                    <a:lnTo>
                      <a:pt x="534" y="214"/>
                    </a:lnTo>
                    <a:lnTo>
                      <a:pt x="526" y="223"/>
                    </a:lnTo>
                    <a:lnTo>
                      <a:pt x="519" y="229"/>
                    </a:lnTo>
                    <a:lnTo>
                      <a:pt x="519" y="229"/>
                    </a:lnTo>
                    <a:lnTo>
                      <a:pt x="508" y="232"/>
                    </a:lnTo>
                    <a:lnTo>
                      <a:pt x="495" y="237"/>
                    </a:lnTo>
                    <a:lnTo>
                      <a:pt x="479" y="244"/>
                    </a:lnTo>
                    <a:lnTo>
                      <a:pt x="479" y="244"/>
                    </a:lnTo>
                    <a:lnTo>
                      <a:pt x="446" y="261"/>
                    </a:lnTo>
                    <a:lnTo>
                      <a:pt x="390" y="291"/>
                    </a:lnTo>
                    <a:lnTo>
                      <a:pt x="358" y="310"/>
                    </a:lnTo>
                    <a:lnTo>
                      <a:pt x="322" y="330"/>
                    </a:lnTo>
                    <a:lnTo>
                      <a:pt x="287" y="353"/>
                    </a:lnTo>
                    <a:lnTo>
                      <a:pt x="252" y="376"/>
                    </a:lnTo>
                    <a:lnTo>
                      <a:pt x="252" y="376"/>
                    </a:lnTo>
                    <a:lnTo>
                      <a:pt x="218" y="400"/>
                    </a:lnTo>
                    <a:lnTo>
                      <a:pt x="185" y="425"/>
                    </a:lnTo>
                    <a:lnTo>
                      <a:pt x="127" y="473"/>
                    </a:lnTo>
                    <a:lnTo>
                      <a:pt x="86" y="508"/>
                    </a:lnTo>
                    <a:lnTo>
                      <a:pt x="70" y="522"/>
                    </a:lnTo>
                    <a:lnTo>
                      <a:pt x="91" y="552"/>
                    </a:lnTo>
                    <a:lnTo>
                      <a:pt x="91" y="552"/>
                    </a:lnTo>
                    <a:lnTo>
                      <a:pt x="87" y="557"/>
                    </a:lnTo>
                    <a:lnTo>
                      <a:pt x="74" y="575"/>
                    </a:lnTo>
                    <a:lnTo>
                      <a:pt x="55" y="608"/>
                    </a:lnTo>
                    <a:lnTo>
                      <a:pt x="44" y="631"/>
                    </a:lnTo>
                    <a:lnTo>
                      <a:pt x="30" y="658"/>
                    </a:lnTo>
                    <a:lnTo>
                      <a:pt x="30" y="658"/>
                    </a:lnTo>
                    <a:lnTo>
                      <a:pt x="24" y="674"/>
                    </a:lnTo>
                    <a:lnTo>
                      <a:pt x="18" y="690"/>
                    </a:lnTo>
                    <a:lnTo>
                      <a:pt x="14" y="706"/>
                    </a:lnTo>
                    <a:lnTo>
                      <a:pt x="10" y="724"/>
                    </a:lnTo>
                    <a:lnTo>
                      <a:pt x="4" y="758"/>
                    </a:lnTo>
                    <a:lnTo>
                      <a:pt x="1" y="792"/>
                    </a:lnTo>
                    <a:lnTo>
                      <a:pt x="0" y="826"/>
                    </a:lnTo>
                    <a:lnTo>
                      <a:pt x="0" y="859"/>
                    </a:lnTo>
                    <a:lnTo>
                      <a:pt x="0" y="916"/>
                    </a:lnTo>
                    <a:lnTo>
                      <a:pt x="0" y="916"/>
                    </a:lnTo>
                    <a:lnTo>
                      <a:pt x="1" y="940"/>
                    </a:lnTo>
                    <a:lnTo>
                      <a:pt x="2" y="963"/>
                    </a:lnTo>
                    <a:lnTo>
                      <a:pt x="5" y="983"/>
                    </a:lnTo>
                    <a:lnTo>
                      <a:pt x="9" y="1002"/>
                    </a:lnTo>
                    <a:lnTo>
                      <a:pt x="13" y="1018"/>
                    </a:lnTo>
                    <a:lnTo>
                      <a:pt x="18" y="1033"/>
                    </a:lnTo>
                    <a:lnTo>
                      <a:pt x="25" y="1057"/>
                    </a:lnTo>
                    <a:lnTo>
                      <a:pt x="25" y="1057"/>
                    </a:lnTo>
                    <a:lnTo>
                      <a:pt x="31" y="1072"/>
                    </a:lnTo>
                    <a:lnTo>
                      <a:pt x="35" y="1077"/>
                    </a:lnTo>
                    <a:lnTo>
                      <a:pt x="39" y="1081"/>
                    </a:lnTo>
                    <a:lnTo>
                      <a:pt x="43" y="1085"/>
                    </a:lnTo>
                    <a:lnTo>
                      <a:pt x="50" y="1089"/>
                    </a:lnTo>
                    <a:lnTo>
                      <a:pt x="70" y="1098"/>
                    </a:lnTo>
                    <a:lnTo>
                      <a:pt x="70" y="1098"/>
                    </a:lnTo>
                    <a:lnTo>
                      <a:pt x="82" y="1103"/>
                    </a:lnTo>
                    <a:lnTo>
                      <a:pt x="91" y="1109"/>
                    </a:lnTo>
                    <a:lnTo>
                      <a:pt x="104" y="1118"/>
                    </a:lnTo>
                    <a:lnTo>
                      <a:pt x="108" y="1123"/>
                    </a:lnTo>
                    <a:lnTo>
                      <a:pt x="113" y="1125"/>
                    </a:lnTo>
                    <a:lnTo>
                      <a:pt x="120" y="1127"/>
                    </a:lnTo>
                    <a:lnTo>
                      <a:pt x="126" y="1128"/>
                    </a:lnTo>
                    <a:lnTo>
                      <a:pt x="126" y="1128"/>
                    </a:lnTo>
                    <a:lnTo>
                      <a:pt x="130" y="1128"/>
                    </a:lnTo>
                    <a:lnTo>
                      <a:pt x="132" y="1127"/>
                    </a:lnTo>
                    <a:lnTo>
                      <a:pt x="137" y="1122"/>
                    </a:lnTo>
                    <a:lnTo>
                      <a:pt x="142" y="1115"/>
                    </a:lnTo>
                    <a:lnTo>
                      <a:pt x="146" y="1108"/>
                    </a:lnTo>
                    <a:lnTo>
                      <a:pt x="151" y="1099"/>
                    </a:lnTo>
                    <a:lnTo>
                      <a:pt x="156" y="1090"/>
                    </a:lnTo>
                    <a:lnTo>
                      <a:pt x="162" y="1082"/>
                    </a:lnTo>
                    <a:lnTo>
                      <a:pt x="171" y="1075"/>
                    </a:lnTo>
                    <a:lnTo>
                      <a:pt x="171" y="1075"/>
                    </a:lnTo>
                    <a:lnTo>
                      <a:pt x="181" y="1183"/>
                    </a:lnTo>
                    <a:lnTo>
                      <a:pt x="181" y="1183"/>
                    </a:lnTo>
                    <a:lnTo>
                      <a:pt x="188" y="1273"/>
                    </a:lnTo>
                    <a:lnTo>
                      <a:pt x="191" y="1355"/>
                    </a:lnTo>
                    <a:lnTo>
                      <a:pt x="191" y="1355"/>
                    </a:lnTo>
                    <a:lnTo>
                      <a:pt x="194" y="1411"/>
                    </a:lnTo>
                    <a:lnTo>
                      <a:pt x="194" y="1438"/>
                    </a:lnTo>
                    <a:lnTo>
                      <a:pt x="193" y="1448"/>
                    </a:lnTo>
                    <a:lnTo>
                      <a:pt x="191" y="1456"/>
                    </a:lnTo>
                    <a:lnTo>
                      <a:pt x="191" y="1456"/>
                    </a:lnTo>
                    <a:lnTo>
                      <a:pt x="178" y="1494"/>
                    </a:lnTo>
                    <a:lnTo>
                      <a:pt x="170" y="1515"/>
                    </a:lnTo>
                    <a:lnTo>
                      <a:pt x="166" y="1532"/>
                    </a:lnTo>
                    <a:lnTo>
                      <a:pt x="166" y="1532"/>
                    </a:lnTo>
                    <a:lnTo>
                      <a:pt x="165" y="1541"/>
                    </a:lnTo>
                    <a:lnTo>
                      <a:pt x="164" y="1547"/>
                    </a:lnTo>
                    <a:lnTo>
                      <a:pt x="161" y="1553"/>
                    </a:lnTo>
                    <a:lnTo>
                      <a:pt x="161" y="1562"/>
                    </a:lnTo>
                    <a:lnTo>
                      <a:pt x="161" y="1562"/>
                    </a:lnTo>
                    <a:lnTo>
                      <a:pt x="162" y="1573"/>
                    </a:lnTo>
                    <a:lnTo>
                      <a:pt x="164" y="1582"/>
                    </a:lnTo>
                    <a:lnTo>
                      <a:pt x="166" y="1592"/>
                    </a:lnTo>
                    <a:lnTo>
                      <a:pt x="196" y="1607"/>
                    </a:lnTo>
                    <a:lnTo>
                      <a:pt x="212" y="1597"/>
                    </a:lnTo>
                    <a:lnTo>
                      <a:pt x="212" y="1597"/>
                    </a:lnTo>
                    <a:lnTo>
                      <a:pt x="223" y="1606"/>
                    </a:lnTo>
                    <a:lnTo>
                      <a:pt x="230" y="1615"/>
                    </a:lnTo>
                    <a:lnTo>
                      <a:pt x="237" y="1623"/>
                    </a:lnTo>
                    <a:lnTo>
                      <a:pt x="237" y="1623"/>
                    </a:lnTo>
                    <a:lnTo>
                      <a:pt x="239" y="1626"/>
                    </a:lnTo>
                    <a:lnTo>
                      <a:pt x="246" y="1630"/>
                    </a:lnTo>
                    <a:lnTo>
                      <a:pt x="262" y="1640"/>
                    </a:lnTo>
                    <a:lnTo>
                      <a:pt x="285" y="1649"/>
                    </a:lnTo>
                    <a:lnTo>
                      <a:pt x="312" y="1658"/>
                    </a:lnTo>
                    <a:lnTo>
                      <a:pt x="312" y="1658"/>
                    </a:lnTo>
                    <a:lnTo>
                      <a:pt x="326" y="1662"/>
                    </a:lnTo>
                    <a:lnTo>
                      <a:pt x="338" y="1667"/>
                    </a:lnTo>
                    <a:lnTo>
                      <a:pt x="356" y="1676"/>
                    </a:lnTo>
                    <a:lnTo>
                      <a:pt x="365" y="1678"/>
                    </a:lnTo>
                    <a:lnTo>
                      <a:pt x="374" y="1679"/>
                    </a:lnTo>
                    <a:lnTo>
                      <a:pt x="383" y="1681"/>
                    </a:lnTo>
                    <a:lnTo>
                      <a:pt x="393" y="1678"/>
                    </a:lnTo>
                    <a:lnTo>
                      <a:pt x="393" y="1678"/>
                    </a:lnTo>
                    <a:lnTo>
                      <a:pt x="408" y="1673"/>
                    </a:lnTo>
                    <a:lnTo>
                      <a:pt x="419" y="1669"/>
                    </a:lnTo>
                    <a:lnTo>
                      <a:pt x="428" y="1664"/>
                    </a:lnTo>
                    <a:lnTo>
                      <a:pt x="431" y="1662"/>
                    </a:lnTo>
                    <a:lnTo>
                      <a:pt x="432" y="1658"/>
                    </a:lnTo>
                    <a:lnTo>
                      <a:pt x="432" y="1658"/>
                    </a:lnTo>
                    <a:lnTo>
                      <a:pt x="447" y="1663"/>
                    </a:lnTo>
                    <a:lnTo>
                      <a:pt x="463" y="1668"/>
                    </a:lnTo>
                    <a:lnTo>
                      <a:pt x="463" y="1668"/>
                    </a:lnTo>
                    <a:lnTo>
                      <a:pt x="477" y="1672"/>
                    </a:lnTo>
                    <a:lnTo>
                      <a:pt x="489" y="1677"/>
                    </a:lnTo>
                    <a:lnTo>
                      <a:pt x="508" y="1686"/>
                    </a:lnTo>
                    <a:lnTo>
                      <a:pt x="516" y="1688"/>
                    </a:lnTo>
                    <a:lnTo>
                      <a:pt x="525" y="1689"/>
                    </a:lnTo>
                    <a:lnTo>
                      <a:pt x="534" y="1691"/>
                    </a:lnTo>
                    <a:lnTo>
                      <a:pt x="544" y="1688"/>
                    </a:lnTo>
                    <a:lnTo>
                      <a:pt x="544" y="1688"/>
                    </a:lnTo>
                    <a:lnTo>
                      <a:pt x="563" y="1682"/>
                    </a:lnTo>
                    <a:lnTo>
                      <a:pt x="571" y="1679"/>
                    </a:lnTo>
                    <a:lnTo>
                      <a:pt x="577" y="1676"/>
                    </a:lnTo>
                    <a:lnTo>
                      <a:pt x="581" y="1673"/>
                    </a:lnTo>
                    <a:lnTo>
                      <a:pt x="583" y="1668"/>
                    </a:lnTo>
                    <a:lnTo>
                      <a:pt x="584" y="1664"/>
                    </a:lnTo>
                    <a:lnTo>
                      <a:pt x="584" y="1658"/>
                    </a:lnTo>
                    <a:lnTo>
                      <a:pt x="584" y="1658"/>
                    </a:lnTo>
                    <a:lnTo>
                      <a:pt x="582" y="1647"/>
                    </a:lnTo>
                    <a:lnTo>
                      <a:pt x="579" y="1643"/>
                    </a:lnTo>
                    <a:lnTo>
                      <a:pt x="576" y="1638"/>
                    </a:lnTo>
                    <a:lnTo>
                      <a:pt x="571" y="1633"/>
                    </a:lnTo>
                    <a:lnTo>
                      <a:pt x="563" y="1628"/>
                    </a:lnTo>
                    <a:lnTo>
                      <a:pt x="539" y="1612"/>
                    </a:lnTo>
                    <a:lnTo>
                      <a:pt x="539" y="1612"/>
                    </a:lnTo>
                    <a:lnTo>
                      <a:pt x="524" y="1602"/>
                    </a:lnTo>
                    <a:lnTo>
                      <a:pt x="508" y="1588"/>
                    </a:lnTo>
                    <a:lnTo>
                      <a:pt x="494" y="1575"/>
                    </a:lnTo>
                    <a:lnTo>
                      <a:pt x="481" y="1558"/>
                    </a:lnTo>
                    <a:lnTo>
                      <a:pt x="469" y="1543"/>
                    </a:lnTo>
                    <a:lnTo>
                      <a:pt x="460" y="1529"/>
                    </a:lnTo>
                    <a:lnTo>
                      <a:pt x="452" y="1517"/>
                    </a:lnTo>
                    <a:lnTo>
                      <a:pt x="448" y="1506"/>
                    </a:lnTo>
                    <a:lnTo>
                      <a:pt x="448" y="1506"/>
                    </a:lnTo>
                    <a:lnTo>
                      <a:pt x="443" y="1488"/>
                    </a:lnTo>
                    <a:lnTo>
                      <a:pt x="440" y="1466"/>
                    </a:lnTo>
                    <a:lnTo>
                      <a:pt x="437" y="1443"/>
                    </a:lnTo>
                    <a:lnTo>
                      <a:pt x="437" y="1435"/>
                    </a:lnTo>
                    <a:lnTo>
                      <a:pt x="438" y="1426"/>
                    </a:lnTo>
                    <a:lnTo>
                      <a:pt x="438" y="1426"/>
                    </a:lnTo>
                    <a:lnTo>
                      <a:pt x="440" y="1412"/>
                    </a:lnTo>
                    <a:lnTo>
                      <a:pt x="440" y="1394"/>
                    </a:lnTo>
                    <a:lnTo>
                      <a:pt x="442" y="1370"/>
                    </a:lnTo>
                    <a:lnTo>
                      <a:pt x="445" y="1352"/>
                    </a:lnTo>
                    <a:lnTo>
                      <a:pt x="448" y="1330"/>
                    </a:lnTo>
                    <a:lnTo>
                      <a:pt x="448" y="1330"/>
                    </a:lnTo>
                    <a:lnTo>
                      <a:pt x="452" y="1306"/>
                    </a:lnTo>
                    <a:lnTo>
                      <a:pt x="456" y="1274"/>
                    </a:lnTo>
                    <a:lnTo>
                      <a:pt x="462" y="1196"/>
                    </a:lnTo>
                    <a:lnTo>
                      <a:pt x="469" y="1114"/>
                    </a:lnTo>
                    <a:lnTo>
                      <a:pt x="472" y="1047"/>
                    </a:lnTo>
                    <a:lnTo>
                      <a:pt x="472" y="1047"/>
                    </a:lnTo>
                    <a:lnTo>
                      <a:pt x="484" y="1052"/>
                    </a:lnTo>
                    <a:lnTo>
                      <a:pt x="484" y="1052"/>
                    </a:lnTo>
                    <a:lnTo>
                      <a:pt x="497" y="1057"/>
                    </a:lnTo>
                    <a:lnTo>
                      <a:pt x="509" y="1061"/>
                    </a:lnTo>
                    <a:lnTo>
                      <a:pt x="518" y="1061"/>
                    </a:lnTo>
                    <a:lnTo>
                      <a:pt x="524" y="1061"/>
                    </a:lnTo>
                    <a:lnTo>
                      <a:pt x="529" y="1060"/>
                    </a:lnTo>
                    <a:lnTo>
                      <a:pt x="531" y="1058"/>
                    </a:lnTo>
                    <a:lnTo>
                      <a:pt x="534" y="1057"/>
                    </a:lnTo>
                    <a:lnTo>
                      <a:pt x="534" y="1057"/>
                    </a:lnTo>
                    <a:lnTo>
                      <a:pt x="535" y="1046"/>
                    </a:lnTo>
                    <a:lnTo>
                      <a:pt x="535" y="1033"/>
                    </a:lnTo>
                    <a:lnTo>
                      <a:pt x="534" y="1017"/>
                    </a:lnTo>
                    <a:lnTo>
                      <a:pt x="531" y="998"/>
                    </a:lnTo>
                    <a:lnTo>
                      <a:pt x="525" y="976"/>
                    </a:lnTo>
                    <a:lnTo>
                      <a:pt x="521" y="965"/>
                    </a:lnTo>
                    <a:lnTo>
                      <a:pt x="516" y="954"/>
                    </a:lnTo>
                    <a:lnTo>
                      <a:pt x="511" y="942"/>
                    </a:lnTo>
                    <a:lnTo>
                      <a:pt x="504" y="931"/>
                    </a:lnTo>
                    <a:lnTo>
                      <a:pt x="504" y="931"/>
                    </a:lnTo>
                    <a:lnTo>
                      <a:pt x="485" y="904"/>
                    </a:lnTo>
                    <a:lnTo>
                      <a:pt x="461" y="873"/>
                    </a:lnTo>
                    <a:lnTo>
                      <a:pt x="404" y="805"/>
                    </a:lnTo>
                    <a:lnTo>
                      <a:pt x="356" y="748"/>
                    </a:lnTo>
                    <a:lnTo>
                      <a:pt x="338" y="724"/>
                    </a:lnTo>
                    <a:lnTo>
                      <a:pt x="338" y="724"/>
                    </a:lnTo>
                    <a:lnTo>
                      <a:pt x="341" y="723"/>
                    </a:lnTo>
                    <a:lnTo>
                      <a:pt x="346" y="720"/>
                    </a:lnTo>
                    <a:lnTo>
                      <a:pt x="350" y="716"/>
                    </a:lnTo>
                    <a:lnTo>
                      <a:pt x="353" y="714"/>
                    </a:lnTo>
                    <a:lnTo>
                      <a:pt x="353" y="714"/>
                    </a:lnTo>
                    <a:lnTo>
                      <a:pt x="358" y="703"/>
                    </a:lnTo>
                    <a:lnTo>
                      <a:pt x="370" y="679"/>
                    </a:lnTo>
                    <a:lnTo>
                      <a:pt x="384" y="655"/>
                    </a:lnTo>
                    <a:lnTo>
                      <a:pt x="389" y="647"/>
                    </a:lnTo>
                    <a:lnTo>
                      <a:pt x="393" y="643"/>
                    </a:lnTo>
                    <a:lnTo>
                      <a:pt x="393" y="643"/>
                    </a:lnTo>
                    <a:lnTo>
                      <a:pt x="423" y="627"/>
                    </a:lnTo>
                    <a:lnTo>
                      <a:pt x="485" y="591"/>
                    </a:lnTo>
                    <a:lnTo>
                      <a:pt x="548" y="555"/>
                    </a:lnTo>
                    <a:lnTo>
                      <a:pt x="584" y="532"/>
                    </a:lnTo>
                    <a:lnTo>
                      <a:pt x="584" y="532"/>
                    </a:lnTo>
                    <a:lnTo>
                      <a:pt x="592" y="526"/>
                    </a:lnTo>
                    <a:lnTo>
                      <a:pt x="599" y="516"/>
                    </a:lnTo>
                    <a:lnTo>
                      <a:pt x="618" y="492"/>
                    </a:lnTo>
                    <a:lnTo>
                      <a:pt x="640" y="461"/>
                    </a:lnTo>
                    <a:lnTo>
                      <a:pt x="640" y="461"/>
                    </a:lnTo>
                    <a:lnTo>
                      <a:pt x="686" y="474"/>
                    </a:lnTo>
                    <a:lnTo>
                      <a:pt x="725" y="484"/>
                    </a:lnTo>
                    <a:lnTo>
                      <a:pt x="756" y="492"/>
                    </a:lnTo>
                    <a:lnTo>
                      <a:pt x="756" y="492"/>
                    </a:lnTo>
                    <a:lnTo>
                      <a:pt x="811" y="503"/>
                    </a:lnTo>
                    <a:lnTo>
                      <a:pt x="836" y="508"/>
                    </a:lnTo>
                    <a:lnTo>
                      <a:pt x="851" y="512"/>
                    </a:lnTo>
                    <a:lnTo>
                      <a:pt x="851" y="512"/>
                    </a:lnTo>
                    <a:lnTo>
                      <a:pt x="856" y="513"/>
                    </a:lnTo>
                    <a:lnTo>
                      <a:pt x="861" y="513"/>
                    </a:lnTo>
                    <a:lnTo>
                      <a:pt x="874" y="509"/>
                    </a:lnTo>
                    <a:lnTo>
                      <a:pt x="890" y="504"/>
                    </a:lnTo>
                    <a:lnTo>
                      <a:pt x="912" y="497"/>
                    </a:lnTo>
                    <a:lnTo>
                      <a:pt x="912" y="497"/>
                    </a:lnTo>
                    <a:lnTo>
                      <a:pt x="928" y="492"/>
                    </a:lnTo>
                    <a:lnTo>
                      <a:pt x="951" y="487"/>
                    </a:lnTo>
                    <a:lnTo>
                      <a:pt x="1006" y="475"/>
                    </a:lnTo>
                    <a:lnTo>
                      <a:pt x="1078" y="461"/>
                    </a:lnTo>
                    <a:lnTo>
                      <a:pt x="1078" y="487"/>
                    </a:lnTo>
                    <a:lnTo>
                      <a:pt x="1123" y="477"/>
                    </a:lnTo>
                    <a:lnTo>
                      <a:pt x="1123" y="446"/>
                    </a:lnTo>
                    <a:lnTo>
                      <a:pt x="1123" y="446"/>
                    </a:lnTo>
                    <a:lnTo>
                      <a:pt x="1134" y="446"/>
                    </a:lnTo>
                    <a:lnTo>
                      <a:pt x="1154" y="446"/>
                    </a:lnTo>
                    <a:lnTo>
                      <a:pt x="1154" y="446"/>
                    </a:lnTo>
                    <a:lnTo>
                      <a:pt x="1165" y="445"/>
                    </a:lnTo>
                    <a:lnTo>
                      <a:pt x="1178" y="441"/>
                    </a:lnTo>
                    <a:lnTo>
                      <a:pt x="1192" y="439"/>
                    </a:lnTo>
                    <a:lnTo>
                      <a:pt x="1209" y="436"/>
                    </a:lnTo>
                    <a:lnTo>
                      <a:pt x="1209" y="436"/>
                    </a:lnTo>
                    <a:lnTo>
                      <a:pt x="1219" y="435"/>
                    </a:lnTo>
                    <a:lnTo>
                      <a:pt x="1228" y="431"/>
                    </a:lnTo>
                    <a:lnTo>
                      <a:pt x="1248" y="424"/>
                    </a:lnTo>
                    <a:lnTo>
                      <a:pt x="1267" y="414"/>
                    </a:lnTo>
                    <a:lnTo>
                      <a:pt x="1285" y="406"/>
                    </a:lnTo>
                    <a:lnTo>
                      <a:pt x="1285" y="406"/>
                    </a:lnTo>
                    <a:lnTo>
                      <a:pt x="1296" y="401"/>
                    </a:lnTo>
                    <a:lnTo>
                      <a:pt x="1301" y="397"/>
                    </a:lnTo>
                    <a:lnTo>
                      <a:pt x="1302" y="395"/>
                    </a:lnTo>
                    <a:lnTo>
                      <a:pt x="1305" y="391"/>
                    </a:lnTo>
                    <a:lnTo>
                      <a:pt x="1305" y="391"/>
                    </a:lnTo>
                    <a:lnTo>
                      <a:pt x="1306" y="388"/>
                    </a:lnTo>
                    <a:lnTo>
                      <a:pt x="1306" y="387"/>
                    </a:lnTo>
                    <a:lnTo>
                      <a:pt x="1300" y="386"/>
                    </a:lnTo>
                    <a:lnTo>
                      <a:pt x="1290" y="386"/>
                    </a:lnTo>
                    <a:lnTo>
                      <a:pt x="1305" y="376"/>
                    </a:lnTo>
                    <a:lnTo>
                      <a:pt x="1305" y="376"/>
                    </a:lnTo>
                    <a:lnTo>
                      <a:pt x="1307" y="373"/>
                    </a:lnTo>
                    <a:lnTo>
                      <a:pt x="1309" y="372"/>
                    </a:lnTo>
                    <a:lnTo>
                      <a:pt x="1307" y="371"/>
                    </a:lnTo>
                    <a:lnTo>
                      <a:pt x="1305" y="369"/>
                    </a:lnTo>
                    <a:lnTo>
                      <a:pt x="1295" y="372"/>
                    </a:lnTo>
                    <a:lnTo>
                      <a:pt x="1280" y="376"/>
                    </a:lnTo>
                    <a:lnTo>
                      <a:pt x="1280" y="376"/>
                    </a:lnTo>
                    <a:lnTo>
                      <a:pt x="1258" y="383"/>
                    </a:lnTo>
                    <a:lnTo>
                      <a:pt x="1244" y="391"/>
                    </a:lnTo>
                    <a:lnTo>
                      <a:pt x="1244" y="391"/>
                    </a:lnTo>
                    <a:lnTo>
                      <a:pt x="1239" y="393"/>
                    </a:lnTo>
                    <a:lnTo>
                      <a:pt x="1234" y="393"/>
                    </a:lnTo>
                    <a:lnTo>
                      <a:pt x="1222" y="395"/>
                    </a:lnTo>
                    <a:lnTo>
                      <a:pt x="1210" y="395"/>
                    </a:lnTo>
                    <a:lnTo>
                      <a:pt x="1204" y="396"/>
                    </a:lnTo>
                    <a:lnTo>
                      <a:pt x="1204" y="396"/>
                    </a:lnTo>
                    <a:lnTo>
                      <a:pt x="1203" y="396"/>
                    </a:lnTo>
                    <a:lnTo>
                      <a:pt x="1204" y="395"/>
                    </a:lnTo>
                    <a:lnTo>
                      <a:pt x="1210" y="391"/>
                    </a:lnTo>
                    <a:lnTo>
                      <a:pt x="1219" y="386"/>
                    </a:lnTo>
                    <a:lnTo>
                      <a:pt x="1219" y="386"/>
                    </a:lnTo>
                    <a:lnTo>
                      <a:pt x="1228" y="381"/>
                    </a:lnTo>
                    <a:lnTo>
                      <a:pt x="1233" y="376"/>
                    </a:lnTo>
                    <a:lnTo>
                      <a:pt x="1234" y="371"/>
                    </a:lnTo>
                    <a:lnTo>
                      <a:pt x="1234" y="366"/>
                    </a:lnTo>
                    <a:lnTo>
                      <a:pt x="1234" y="366"/>
                    </a:lnTo>
                    <a:lnTo>
                      <a:pt x="1233" y="363"/>
                    </a:lnTo>
                    <a:lnTo>
                      <a:pt x="1229" y="363"/>
                    </a:lnTo>
                    <a:lnTo>
                      <a:pt x="1218" y="366"/>
                    </a:lnTo>
                    <a:lnTo>
                      <a:pt x="1189" y="376"/>
                    </a:lnTo>
                    <a:lnTo>
                      <a:pt x="1189" y="376"/>
                    </a:lnTo>
                    <a:lnTo>
                      <a:pt x="1175" y="379"/>
                    </a:lnTo>
                    <a:lnTo>
                      <a:pt x="1161" y="381"/>
                    </a:lnTo>
                    <a:lnTo>
                      <a:pt x="1147" y="385"/>
                    </a:lnTo>
                    <a:lnTo>
                      <a:pt x="1141" y="387"/>
                    </a:lnTo>
                    <a:lnTo>
                      <a:pt x="1134" y="391"/>
                    </a:lnTo>
                    <a:lnTo>
                      <a:pt x="1134" y="391"/>
                    </a:lnTo>
                    <a:lnTo>
                      <a:pt x="1126" y="396"/>
                    </a:lnTo>
                    <a:lnTo>
                      <a:pt x="1122" y="398"/>
                    </a:lnTo>
                    <a:lnTo>
                      <a:pt x="1121" y="401"/>
                    </a:lnTo>
                    <a:lnTo>
                      <a:pt x="1122" y="401"/>
                    </a:lnTo>
                    <a:lnTo>
                      <a:pt x="1123" y="401"/>
                    </a:lnTo>
                    <a:lnTo>
                      <a:pt x="1123" y="401"/>
                    </a:lnTo>
                    <a:lnTo>
                      <a:pt x="1122" y="401"/>
                    </a:lnTo>
                    <a:lnTo>
                      <a:pt x="1003" y="401"/>
                    </a:lnTo>
                    <a:lnTo>
                      <a:pt x="811" y="381"/>
                    </a:lnTo>
                    <a:lnTo>
                      <a:pt x="736" y="340"/>
                    </a:lnTo>
                    <a:lnTo>
                      <a:pt x="766" y="325"/>
                    </a:lnTo>
                    <a:lnTo>
                      <a:pt x="766" y="325"/>
                    </a:lnTo>
                    <a:lnTo>
                      <a:pt x="767" y="324"/>
                    </a:lnTo>
                    <a:lnTo>
                      <a:pt x="768" y="323"/>
                    </a:lnTo>
                    <a:lnTo>
                      <a:pt x="771" y="315"/>
                    </a:lnTo>
                    <a:lnTo>
                      <a:pt x="771" y="315"/>
                    </a:lnTo>
                    <a:lnTo>
                      <a:pt x="772" y="311"/>
                    </a:lnTo>
                    <a:lnTo>
                      <a:pt x="773" y="311"/>
                    </a:lnTo>
                    <a:lnTo>
                      <a:pt x="776" y="314"/>
                    </a:lnTo>
                    <a:lnTo>
                      <a:pt x="781" y="315"/>
                    </a:lnTo>
                    <a:lnTo>
                      <a:pt x="781" y="315"/>
                    </a:lnTo>
                    <a:lnTo>
                      <a:pt x="783" y="315"/>
                    </a:lnTo>
                    <a:lnTo>
                      <a:pt x="785" y="314"/>
                    </a:lnTo>
                    <a:lnTo>
                      <a:pt x="783" y="311"/>
                    </a:lnTo>
                    <a:lnTo>
                      <a:pt x="782" y="309"/>
                    </a:lnTo>
                    <a:lnTo>
                      <a:pt x="781" y="305"/>
                    </a:lnTo>
                    <a:lnTo>
                      <a:pt x="781" y="305"/>
                    </a:lnTo>
                    <a:lnTo>
                      <a:pt x="780" y="294"/>
                    </a:lnTo>
                    <a:lnTo>
                      <a:pt x="778" y="287"/>
                    </a:lnTo>
                    <a:lnTo>
                      <a:pt x="780" y="286"/>
                    </a:lnTo>
                    <a:lnTo>
                      <a:pt x="781" y="285"/>
                    </a:lnTo>
                    <a:lnTo>
                      <a:pt x="781" y="285"/>
                    </a:lnTo>
                    <a:lnTo>
                      <a:pt x="785" y="284"/>
                    </a:lnTo>
                    <a:lnTo>
                      <a:pt x="788" y="282"/>
                    </a:lnTo>
                    <a:lnTo>
                      <a:pt x="791" y="280"/>
                    </a:lnTo>
                    <a:lnTo>
                      <a:pt x="791" y="280"/>
                    </a:lnTo>
                    <a:lnTo>
                      <a:pt x="786" y="268"/>
                    </a:lnTo>
                    <a:lnTo>
                      <a:pt x="782" y="261"/>
                    </a:lnTo>
                    <a:lnTo>
                      <a:pt x="781" y="255"/>
                    </a:lnTo>
                    <a:lnTo>
                      <a:pt x="781" y="255"/>
                    </a:lnTo>
                    <a:lnTo>
                      <a:pt x="782" y="249"/>
                    </a:lnTo>
                    <a:lnTo>
                      <a:pt x="786" y="241"/>
                    </a:lnTo>
                    <a:lnTo>
                      <a:pt x="796" y="219"/>
                    </a:lnTo>
                    <a:lnTo>
                      <a:pt x="796" y="219"/>
                    </a:lnTo>
                    <a:lnTo>
                      <a:pt x="799" y="213"/>
                    </a:lnTo>
                    <a:lnTo>
                      <a:pt x="800" y="204"/>
                    </a:lnTo>
                    <a:lnTo>
                      <a:pt x="801" y="188"/>
                    </a:lnTo>
                    <a:lnTo>
                      <a:pt x="801" y="169"/>
                    </a:lnTo>
                    <a:lnTo>
                      <a:pt x="816" y="174"/>
                    </a:lnTo>
                    <a:lnTo>
                      <a:pt x="821" y="169"/>
                    </a:lnTo>
                    <a:lnTo>
                      <a:pt x="826" y="179"/>
                    </a:lnTo>
                    <a:lnTo>
                      <a:pt x="826" y="179"/>
                    </a:lnTo>
                    <a:lnTo>
                      <a:pt x="831" y="164"/>
                    </a:lnTo>
                    <a:lnTo>
                      <a:pt x="831" y="164"/>
                    </a:lnTo>
                    <a:lnTo>
                      <a:pt x="833" y="160"/>
                    </a:lnTo>
                    <a:lnTo>
                      <a:pt x="833" y="157"/>
                    </a:lnTo>
                    <a:lnTo>
                      <a:pt x="830" y="152"/>
                    </a:lnTo>
                    <a:lnTo>
                      <a:pt x="827" y="150"/>
                    </a:lnTo>
                    <a:lnTo>
                      <a:pt x="826" y="149"/>
                    </a:lnTo>
                    <a:lnTo>
                      <a:pt x="846" y="143"/>
                    </a:lnTo>
                    <a:lnTo>
                      <a:pt x="846" y="143"/>
                    </a:lnTo>
                    <a:lnTo>
                      <a:pt x="839" y="141"/>
                    </a:lnTo>
                    <a:lnTo>
                      <a:pt x="833" y="137"/>
                    </a:lnTo>
                    <a:lnTo>
                      <a:pt x="826" y="133"/>
                    </a:lnTo>
                    <a:lnTo>
                      <a:pt x="826" y="133"/>
                    </a:lnTo>
                    <a:lnTo>
                      <a:pt x="820" y="125"/>
                    </a:lnTo>
                    <a:lnTo>
                      <a:pt x="811" y="111"/>
                    </a:lnTo>
                    <a:lnTo>
                      <a:pt x="806" y="103"/>
                    </a:lnTo>
                    <a:lnTo>
                      <a:pt x="799" y="96"/>
                    </a:lnTo>
                    <a:lnTo>
                      <a:pt x="791" y="89"/>
                    </a:lnTo>
                    <a:lnTo>
                      <a:pt x="781" y="83"/>
                    </a:lnTo>
                    <a:lnTo>
                      <a:pt x="781" y="83"/>
                    </a:lnTo>
                    <a:lnTo>
                      <a:pt x="771" y="79"/>
                    </a:lnTo>
                    <a:lnTo>
                      <a:pt x="759" y="77"/>
                    </a:lnTo>
                    <a:lnTo>
                      <a:pt x="749" y="75"/>
                    </a:lnTo>
                    <a:lnTo>
                      <a:pt x="741" y="75"/>
                    </a:lnTo>
                    <a:lnTo>
                      <a:pt x="725" y="77"/>
                    </a:lnTo>
                    <a:lnTo>
                      <a:pt x="720" y="78"/>
                    </a:lnTo>
                    <a:lnTo>
                      <a:pt x="720" y="78"/>
                    </a:lnTo>
                    <a:lnTo>
                      <a:pt x="712" y="73"/>
                    </a:lnTo>
                    <a:lnTo>
                      <a:pt x="702" y="69"/>
                    </a:lnTo>
                    <a:lnTo>
                      <a:pt x="689" y="64"/>
                    </a:lnTo>
                    <a:lnTo>
                      <a:pt x="673" y="60"/>
                    </a:lnTo>
                    <a:lnTo>
                      <a:pt x="656" y="58"/>
                    </a:lnTo>
                    <a:lnTo>
                      <a:pt x="647" y="58"/>
                    </a:lnTo>
                    <a:lnTo>
                      <a:pt x="639" y="59"/>
                    </a:lnTo>
                    <a:lnTo>
                      <a:pt x="628" y="60"/>
                    </a:lnTo>
                    <a:lnTo>
                      <a:pt x="620" y="63"/>
                    </a:lnTo>
                    <a:lnTo>
                      <a:pt x="620" y="63"/>
                    </a:lnTo>
                    <a:lnTo>
                      <a:pt x="610" y="66"/>
                    </a:lnTo>
                    <a:lnTo>
                      <a:pt x="610" y="66"/>
                    </a:lnTo>
                    <a:lnTo>
                      <a:pt x="608" y="56"/>
                    </a:lnTo>
                    <a:lnTo>
                      <a:pt x="607" y="46"/>
                    </a:lnTo>
                    <a:lnTo>
                      <a:pt x="603" y="40"/>
                    </a:lnTo>
                    <a:lnTo>
                      <a:pt x="602" y="39"/>
                    </a:lnTo>
                    <a:lnTo>
                      <a:pt x="599" y="37"/>
                    </a:lnTo>
                    <a:lnTo>
                      <a:pt x="599" y="37"/>
                    </a:lnTo>
                    <a:lnTo>
                      <a:pt x="593" y="39"/>
                    </a:lnTo>
                    <a:lnTo>
                      <a:pt x="588" y="42"/>
                    </a:lnTo>
                    <a:lnTo>
                      <a:pt x="583" y="45"/>
                    </a:lnTo>
                    <a:lnTo>
                      <a:pt x="579" y="48"/>
                    </a:lnTo>
                    <a:lnTo>
                      <a:pt x="579" y="48"/>
                    </a:lnTo>
                    <a:lnTo>
                      <a:pt x="578" y="49"/>
                    </a:lnTo>
                    <a:lnTo>
                      <a:pt x="579" y="50"/>
                    </a:lnTo>
                    <a:lnTo>
                      <a:pt x="578" y="51"/>
                    </a:lnTo>
                    <a:lnTo>
                      <a:pt x="574" y="53"/>
                    </a:lnTo>
                    <a:lnTo>
                      <a:pt x="574" y="53"/>
                    </a:lnTo>
                    <a:lnTo>
                      <a:pt x="571" y="54"/>
                    </a:lnTo>
                    <a:lnTo>
                      <a:pt x="568" y="55"/>
                    </a:lnTo>
                    <a:lnTo>
                      <a:pt x="562" y="58"/>
                    </a:lnTo>
                    <a:lnTo>
                      <a:pt x="559" y="59"/>
                    </a:lnTo>
                    <a:lnTo>
                      <a:pt x="557" y="58"/>
                    </a:lnTo>
                    <a:lnTo>
                      <a:pt x="555" y="54"/>
                    </a:lnTo>
                    <a:lnTo>
                      <a:pt x="554" y="48"/>
                    </a:lnTo>
                    <a:lnTo>
                      <a:pt x="554" y="48"/>
                    </a:lnTo>
                    <a:lnTo>
                      <a:pt x="553" y="27"/>
                    </a:lnTo>
                    <a:lnTo>
                      <a:pt x="552" y="25"/>
                    </a:lnTo>
                    <a:lnTo>
                      <a:pt x="550" y="22"/>
                    </a:lnTo>
                    <a:lnTo>
                      <a:pt x="544" y="17"/>
                    </a:lnTo>
                    <a:lnTo>
                      <a:pt x="544" y="17"/>
                    </a:lnTo>
                    <a:lnTo>
                      <a:pt x="538" y="13"/>
                    </a:lnTo>
                    <a:lnTo>
                      <a:pt x="528" y="10"/>
                    </a:lnTo>
                    <a:lnTo>
                      <a:pt x="515" y="6"/>
                    </a:lnTo>
                    <a:lnTo>
                      <a:pt x="501" y="2"/>
                    </a:lnTo>
                    <a:lnTo>
                      <a:pt x="486" y="0"/>
                    </a:lnTo>
                    <a:lnTo>
                      <a:pt x="471" y="1"/>
                    </a:lnTo>
                    <a:lnTo>
                      <a:pt x="463" y="2"/>
                    </a:lnTo>
                    <a:lnTo>
                      <a:pt x="456" y="5"/>
                    </a:lnTo>
                    <a:lnTo>
                      <a:pt x="450" y="8"/>
                    </a:lnTo>
                    <a:lnTo>
                      <a:pt x="443" y="12"/>
                    </a:lnTo>
                    <a:lnTo>
                      <a:pt x="443" y="12"/>
                    </a:lnTo>
                    <a:lnTo>
                      <a:pt x="438" y="17"/>
                    </a:lnTo>
                    <a:lnTo>
                      <a:pt x="433" y="24"/>
                    </a:lnTo>
                    <a:lnTo>
                      <a:pt x="429" y="31"/>
                    </a:lnTo>
                    <a:lnTo>
                      <a:pt x="426" y="39"/>
                    </a:lnTo>
                    <a:lnTo>
                      <a:pt x="419" y="55"/>
                    </a:lnTo>
                    <a:lnTo>
                      <a:pt x="416" y="73"/>
                    </a:lnTo>
                    <a:lnTo>
                      <a:pt x="409" y="111"/>
                    </a:lnTo>
                    <a:lnTo>
                      <a:pt x="407" y="127"/>
                    </a:lnTo>
                    <a:lnTo>
                      <a:pt x="403" y="143"/>
                    </a:lnTo>
                    <a:lnTo>
                      <a:pt x="403" y="143"/>
                    </a:lnTo>
                    <a:lnTo>
                      <a:pt x="397" y="167"/>
                    </a:lnTo>
                    <a:lnTo>
                      <a:pt x="392" y="189"/>
                    </a:lnTo>
                    <a:lnTo>
                      <a:pt x="387" y="205"/>
                    </a:lnTo>
                    <a:lnTo>
                      <a:pt x="384" y="212"/>
                    </a:lnTo>
                    <a:lnTo>
                      <a:pt x="382" y="217"/>
                    </a:lnTo>
                    <a:lnTo>
                      <a:pt x="382" y="217"/>
                    </a:lnTo>
                    <a:close/>
                    <a:moveTo>
                      <a:pt x="378" y="219"/>
                    </a:moveTo>
                    <a:lnTo>
                      <a:pt x="378" y="219"/>
                    </a:lnTo>
                    <a:lnTo>
                      <a:pt x="380" y="217"/>
                    </a:lnTo>
                    <a:lnTo>
                      <a:pt x="380" y="217"/>
                    </a:lnTo>
                    <a:lnTo>
                      <a:pt x="377" y="219"/>
                    </a:lnTo>
                    <a:lnTo>
                      <a:pt x="378" y="219"/>
                    </a:lnTo>
                    <a:lnTo>
                      <a:pt x="378" y="21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Freeform 27">
                <a:extLst>
                  <a:ext uri="{FF2B5EF4-FFF2-40B4-BE49-F238E27FC236}">
                    <a16:creationId xmlns:a16="http://schemas.microsoft.com/office/drawing/2014/main" id="{B1F26B25-AECA-7C19-1ED6-3C6F095A2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3800" y="503238"/>
                <a:ext cx="169863" cy="130175"/>
              </a:xfrm>
              <a:custGeom>
                <a:avLst/>
                <a:gdLst>
                  <a:gd name="T0" fmla="*/ 5 w 107"/>
                  <a:gd name="T1" fmla="*/ 82 h 82"/>
                  <a:gd name="T2" fmla="*/ 5 w 107"/>
                  <a:gd name="T3" fmla="*/ 82 h 82"/>
                  <a:gd name="T4" fmla="*/ 10 w 107"/>
                  <a:gd name="T5" fmla="*/ 76 h 82"/>
                  <a:gd name="T6" fmla="*/ 15 w 107"/>
                  <a:gd name="T7" fmla="*/ 70 h 82"/>
                  <a:gd name="T8" fmla="*/ 23 w 107"/>
                  <a:gd name="T9" fmla="*/ 62 h 82"/>
                  <a:gd name="T10" fmla="*/ 32 w 107"/>
                  <a:gd name="T11" fmla="*/ 55 h 82"/>
                  <a:gd name="T12" fmla="*/ 43 w 107"/>
                  <a:gd name="T13" fmla="*/ 47 h 82"/>
                  <a:gd name="T14" fmla="*/ 57 w 107"/>
                  <a:gd name="T15" fmla="*/ 41 h 82"/>
                  <a:gd name="T16" fmla="*/ 63 w 107"/>
                  <a:gd name="T17" fmla="*/ 38 h 82"/>
                  <a:gd name="T18" fmla="*/ 71 w 107"/>
                  <a:gd name="T19" fmla="*/ 37 h 82"/>
                  <a:gd name="T20" fmla="*/ 71 w 107"/>
                  <a:gd name="T21" fmla="*/ 37 h 82"/>
                  <a:gd name="T22" fmla="*/ 100 w 107"/>
                  <a:gd name="T23" fmla="*/ 33 h 82"/>
                  <a:gd name="T24" fmla="*/ 107 w 107"/>
                  <a:gd name="T25" fmla="*/ 33 h 82"/>
                  <a:gd name="T26" fmla="*/ 107 w 107"/>
                  <a:gd name="T27" fmla="*/ 33 h 82"/>
                  <a:gd name="T28" fmla="*/ 106 w 107"/>
                  <a:gd name="T29" fmla="*/ 32 h 82"/>
                  <a:gd name="T30" fmla="*/ 106 w 107"/>
                  <a:gd name="T31" fmla="*/ 32 h 82"/>
                  <a:gd name="T32" fmla="*/ 100 w 107"/>
                  <a:gd name="T33" fmla="*/ 26 h 82"/>
                  <a:gd name="T34" fmla="*/ 87 w 107"/>
                  <a:gd name="T35" fmla="*/ 13 h 82"/>
                  <a:gd name="T36" fmla="*/ 80 w 107"/>
                  <a:gd name="T37" fmla="*/ 7 h 82"/>
                  <a:gd name="T38" fmla="*/ 73 w 107"/>
                  <a:gd name="T39" fmla="*/ 3 h 82"/>
                  <a:gd name="T40" fmla="*/ 68 w 107"/>
                  <a:gd name="T41" fmla="*/ 0 h 82"/>
                  <a:gd name="T42" fmla="*/ 67 w 107"/>
                  <a:gd name="T43" fmla="*/ 0 h 82"/>
                  <a:gd name="T44" fmla="*/ 66 w 107"/>
                  <a:gd name="T45" fmla="*/ 2 h 82"/>
                  <a:gd name="T46" fmla="*/ 66 w 107"/>
                  <a:gd name="T47" fmla="*/ 2 h 82"/>
                  <a:gd name="T48" fmla="*/ 62 w 107"/>
                  <a:gd name="T49" fmla="*/ 12 h 82"/>
                  <a:gd name="T50" fmla="*/ 61 w 107"/>
                  <a:gd name="T51" fmla="*/ 17 h 82"/>
                  <a:gd name="T52" fmla="*/ 61 w 107"/>
                  <a:gd name="T53" fmla="*/ 17 h 82"/>
                  <a:gd name="T54" fmla="*/ 57 w 107"/>
                  <a:gd name="T55" fmla="*/ 17 h 82"/>
                  <a:gd name="T56" fmla="*/ 48 w 107"/>
                  <a:gd name="T57" fmla="*/ 16 h 82"/>
                  <a:gd name="T58" fmla="*/ 44 w 107"/>
                  <a:gd name="T59" fmla="*/ 17 h 82"/>
                  <a:gd name="T60" fmla="*/ 41 w 107"/>
                  <a:gd name="T61" fmla="*/ 17 h 82"/>
                  <a:gd name="T62" fmla="*/ 37 w 107"/>
                  <a:gd name="T63" fmla="*/ 19 h 82"/>
                  <a:gd name="T64" fmla="*/ 36 w 107"/>
                  <a:gd name="T65" fmla="*/ 22 h 82"/>
                  <a:gd name="T66" fmla="*/ 36 w 107"/>
                  <a:gd name="T67" fmla="*/ 22 h 82"/>
                  <a:gd name="T68" fmla="*/ 34 w 107"/>
                  <a:gd name="T69" fmla="*/ 28 h 82"/>
                  <a:gd name="T70" fmla="*/ 33 w 107"/>
                  <a:gd name="T71" fmla="*/ 33 h 82"/>
                  <a:gd name="T72" fmla="*/ 30 w 107"/>
                  <a:gd name="T73" fmla="*/ 37 h 82"/>
                  <a:gd name="T74" fmla="*/ 30 w 107"/>
                  <a:gd name="T75" fmla="*/ 37 h 82"/>
                  <a:gd name="T76" fmla="*/ 20 w 107"/>
                  <a:gd name="T77" fmla="*/ 38 h 82"/>
                  <a:gd name="T78" fmla="*/ 14 w 107"/>
                  <a:gd name="T79" fmla="*/ 40 h 82"/>
                  <a:gd name="T80" fmla="*/ 12 w 107"/>
                  <a:gd name="T81" fmla="*/ 41 h 82"/>
                  <a:gd name="T82" fmla="*/ 10 w 107"/>
                  <a:gd name="T83" fmla="*/ 42 h 82"/>
                  <a:gd name="T84" fmla="*/ 5 w 107"/>
                  <a:gd name="T85" fmla="*/ 57 h 82"/>
                  <a:gd name="T86" fmla="*/ 5 w 107"/>
                  <a:gd name="T87" fmla="*/ 57 h 82"/>
                  <a:gd name="T88" fmla="*/ 4 w 107"/>
                  <a:gd name="T89" fmla="*/ 61 h 82"/>
                  <a:gd name="T90" fmla="*/ 0 w 107"/>
                  <a:gd name="T91" fmla="*/ 67 h 82"/>
                  <a:gd name="T92" fmla="*/ 0 w 107"/>
                  <a:gd name="T93" fmla="*/ 67 h 82"/>
                  <a:gd name="T94" fmla="*/ 0 w 107"/>
                  <a:gd name="T95" fmla="*/ 69 h 82"/>
                  <a:gd name="T96" fmla="*/ 0 w 107"/>
                  <a:gd name="T97" fmla="*/ 71 h 82"/>
                  <a:gd name="T98" fmla="*/ 2 w 107"/>
                  <a:gd name="T99" fmla="*/ 76 h 82"/>
                  <a:gd name="T100" fmla="*/ 5 w 107"/>
                  <a:gd name="T101" fmla="*/ 82 h 82"/>
                  <a:gd name="T102" fmla="*/ 5 w 107"/>
                  <a:gd name="T10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" h="82">
                    <a:moveTo>
                      <a:pt x="5" y="82"/>
                    </a:moveTo>
                    <a:lnTo>
                      <a:pt x="5" y="82"/>
                    </a:lnTo>
                    <a:lnTo>
                      <a:pt x="10" y="76"/>
                    </a:lnTo>
                    <a:lnTo>
                      <a:pt x="15" y="70"/>
                    </a:lnTo>
                    <a:lnTo>
                      <a:pt x="23" y="62"/>
                    </a:lnTo>
                    <a:lnTo>
                      <a:pt x="32" y="55"/>
                    </a:lnTo>
                    <a:lnTo>
                      <a:pt x="43" y="47"/>
                    </a:lnTo>
                    <a:lnTo>
                      <a:pt x="57" y="41"/>
                    </a:lnTo>
                    <a:lnTo>
                      <a:pt x="63" y="38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100" y="33"/>
                    </a:lnTo>
                    <a:lnTo>
                      <a:pt x="107" y="33"/>
                    </a:lnTo>
                    <a:lnTo>
                      <a:pt x="107" y="33"/>
                    </a:lnTo>
                    <a:lnTo>
                      <a:pt x="106" y="32"/>
                    </a:lnTo>
                    <a:lnTo>
                      <a:pt x="106" y="32"/>
                    </a:lnTo>
                    <a:lnTo>
                      <a:pt x="100" y="26"/>
                    </a:lnTo>
                    <a:lnTo>
                      <a:pt x="87" y="13"/>
                    </a:lnTo>
                    <a:lnTo>
                      <a:pt x="80" y="7"/>
                    </a:lnTo>
                    <a:lnTo>
                      <a:pt x="73" y="3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2" y="12"/>
                    </a:lnTo>
                    <a:lnTo>
                      <a:pt x="61" y="17"/>
                    </a:lnTo>
                    <a:lnTo>
                      <a:pt x="61" y="17"/>
                    </a:lnTo>
                    <a:lnTo>
                      <a:pt x="57" y="17"/>
                    </a:lnTo>
                    <a:lnTo>
                      <a:pt x="48" y="16"/>
                    </a:lnTo>
                    <a:lnTo>
                      <a:pt x="44" y="17"/>
                    </a:lnTo>
                    <a:lnTo>
                      <a:pt x="41" y="17"/>
                    </a:lnTo>
                    <a:lnTo>
                      <a:pt x="37" y="19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33" y="33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0" y="38"/>
                    </a:lnTo>
                    <a:lnTo>
                      <a:pt x="14" y="40"/>
                    </a:lnTo>
                    <a:lnTo>
                      <a:pt x="12" y="41"/>
                    </a:lnTo>
                    <a:lnTo>
                      <a:pt x="10" y="42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4" y="61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2" y="76"/>
                    </a:lnTo>
                    <a:lnTo>
                      <a:pt x="5" y="8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616CB01-1A1B-D6CD-339A-46204490BB77}"/>
              </a:ext>
            </a:extLst>
          </p:cNvPr>
          <p:cNvGrpSpPr/>
          <p:nvPr/>
        </p:nvGrpSpPr>
        <p:grpSpPr>
          <a:xfrm>
            <a:off x="6965950" y="3796713"/>
            <a:ext cx="1924050" cy="2518456"/>
            <a:chOff x="6965950" y="3796713"/>
            <a:chExt cx="1924050" cy="2518456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053906B-A14F-9295-304F-D4EF765F0B45}"/>
                </a:ext>
              </a:extLst>
            </p:cNvPr>
            <p:cNvSpPr/>
            <p:nvPr/>
          </p:nvSpPr>
          <p:spPr>
            <a:xfrm rot="12031606">
              <a:off x="8449195" y="3796713"/>
              <a:ext cx="386308" cy="673097"/>
            </a:xfrm>
            <a:custGeom>
              <a:avLst/>
              <a:gdLst>
                <a:gd name="connsiteX0" fmla="*/ 380370 w 386308"/>
                <a:gd name="connsiteY0" fmla="*/ 673097 h 673097"/>
                <a:gd name="connsiteX1" fmla="*/ 54723 w 386308"/>
                <a:gd name="connsiteY1" fmla="*/ 673097 h 673097"/>
                <a:gd name="connsiteX2" fmla="*/ 90949 w 386308"/>
                <a:gd name="connsiteY2" fmla="*/ 528193 h 673097"/>
                <a:gd name="connsiteX3" fmla="*/ 66865 w 386308"/>
                <a:gd name="connsiteY3" fmla="*/ 532963 h 673097"/>
                <a:gd name="connsiteX4" fmla="*/ 72894 w 386308"/>
                <a:gd name="connsiteY4" fmla="*/ 411174 h 673097"/>
                <a:gd name="connsiteX5" fmla="*/ 65200 w 386308"/>
                <a:gd name="connsiteY5" fmla="*/ 414055 h 673097"/>
                <a:gd name="connsiteX6" fmla="*/ 50114 w 386308"/>
                <a:gd name="connsiteY6" fmla="*/ 281452 h 673097"/>
                <a:gd name="connsiteX7" fmla="*/ 24287 w 386308"/>
                <a:gd name="connsiteY7" fmla="*/ 291123 h 673097"/>
                <a:gd name="connsiteX8" fmla="*/ 0 w 386308"/>
                <a:gd name="connsiteY8" fmla="*/ 77641 h 673097"/>
                <a:gd name="connsiteX9" fmla="*/ 207366 w 386308"/>
                <a:gd name="connsiteY9" fmla="*/ 0 h 673097"/>
                <a:gd name="connsiteX10" fmla="*/ 329258 w 386308"/>
                <a:gd name="connsiteY10" fmla="*/ 176936 h 673097"/>
                <a:gd name="connsiteX11" fmla="*/ 294459 w 386308"/>
                <a:gd name="connsiteY11" fmla="*/ 189965 h 673097"/>
                <a:gd name="connsiteX12" fmla="*/ 370171 w 386308"/>
                <a:gd name="connsiteY12" fmla="*/ 299868 h 673097"/>
                <a:gd name="connsiteX13" fmla="*/ 315841 w 386308"/>
                <a:gd name="connsiteY13" fmla="*/ 320211 h 673097"/>
                <a:gd name="connsiteX14" fmla="*/ 386308 w 386308"/>
                <a:gd name="connsiteY14" fmla="*/ 469696 h 673097"/>
                <a:gd name="connsiteX15" fmla="*/ 332198 w 386308"/>
                <a:gd name="connsiteY15" fmla="*/ 480413 h 67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6308" h="673097">
                  <a:moveTo>
                    <a:pt x="380370" y="673097"/>
                  </a:moveTo>
                  <a:lnTo>
                    <a:pt x="54723" y="673097"/>
                  </a:lnTo>
                  <a:lnTo>
                    <a:pt x="90949" y="528193"/>
                  </a:lnTo>
                  <a:lnTo>
                    <a:pt x="66865" y="532963"/>
                  </a:lnTo>
                  <a:lnTo>
                    <a:pt x="72894" y="411174"/>
                  </a:lnTo>
                  <a:lnTo>
                    <a:pt x="65200" y="414055"/>
                  </a:lnTo>
                  <a:lnTo>
                    <a:pt x="50114" y="281452"/>
                  </a:lnTo>
                  <a:lnTo>
                    <a:pt x="24287" y="291123"/>
                  </a:lnTo>
                  <a:lnTo>
                    <a:pt x="0" y="77641"/>
                  </a:lnTo>
                  <a:lnTo>
                    <a:pt x="207366" y="0"/>
                  </a:lnTo>
                  <a:lnTo>
                    <a:pt x="329258" y="176936"/>
                  </a:lnTo>
                  <a:lnTo>
                    <a:pt x="294459" y="189965"/>
                  </a:lnTo>
                  <a:lnTo>
                    <a:pt x="370171" y="299868"/>
                  </a:lnTo>
                  <a:lnTo>
                    <a:pt x="315841" y="320211"/>
                  </a:lnTo>
                  <a:lnTo>
                    <a:pt x="386308" y="469696"/>
                  </a:lnTo>
                  <a:lnTo>
                    <a:pt x="332198" y="480413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261467EB-27FA-C35A-EAA7-58117F4481D1}"/>
                </a:ext>
              </a:extLst>
            </p:cNvPr>
            <p:cNvGrpSpPr/>
            <p:nvPr/>
          </p:nvGrpSpPr>
          <p:grpSpPr>
            <a:xfrm>
              <a:off x="6965950" y="3971099"/>
              <a:ext cx="1924050" cy="2344070"/>
              <a:chOff x="7702550" y="406401"/>
              <a:chExt cx="2203450" cy="2684463"/>
            </a:xfrm>
          </p:grpSpPr>
          <p:sp>
            <p:nvSpPr>
              <p:cNvPr id="71" name="Freeform 14">
                <a:extLst>
                  <a:ext uri="{FF2B5EF4-FFF2-40B4-BE49-F238E27FC236}">
                    <a16:creationId xmlns:a16="http://schemas.microsoft.com/office/drawing/2014/main" id="{867CE7DB-162F-5BB1-B0CF-104B84F3D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5" y="884238"/>
                <a:ext cx="631825" cy="173038"/>
              </a:xfrm>
              <a:custGeom>
                <a:avLst/>
                <a:gdLst>
                  <a:gd name="T0" fmla="*/ 398 w 398"/>
                  <a:gd name="T1" fmla="*/ 56 h 109"/>
                  <a:gd name="T2" fmla="*/ 398 w 398"/>
                  <a:gd name="T3" fmla="*/ 56 h 109"/>
                  <a:gd name="T4" fmla="*/ 398 w 398"/>
                  <a:gd name="T5" fmla="*/ 61 h 109"/>
                  <a:gd name="T6" fmla="*/ 394 w 398"/>
                  <a:gd name="T7" fmla="*/ 66 h 109"/>
                  <a:gd name="T8" fmla="*/ 389 w 398"/>
                  <a:gd name="T9" fmla="*/ 70 h 109"/>
                  <a:gd name="T10" fmla="*/ 383 w 398"/>
                  <a:gd name="T11" fmla="*/ 75 h 109"/>
                  <a:gd name="T12" fmla="*/ 375 w 398"/>
                  <a:gd name="T13" fmla="*/ 80 h 109"/>
                  <a:gd name="T14" fmla="*/ 365 w 398"/>
                  <a:gd name="T15" fmla="*/ 84 h 109"/>
                  <a:gd name="T16" fmla="*/ 340 w 398"/>
                  <a:gd name="T17" fmla="*/ 91 h 109"/>
                  <a:gd name="T18" fmla="*/ 311 w 398"/>
                  <a:gd name="T19" fmla="*/ 99 h 109"/>
                  <a:gd name="T20" fmla="*/ 277 w 398"/>
                  <a:gd name="T21" fmla="*/ 104 h 109"/>
                  <a:gd name="T22" fmla="*/ 239 w 398"/>
                  <a:gd name="T23" fmla="*/ 107 h 109"/>
                  <a:gd name="T24" fmla="*/ 199 w 398"/>
                  <a:gd name="T25" fmla="*/ 109 h 109"/>
                  <a:gd name="T26" fmla="*/ 199 w 398"/>
                  <a:gd name="T27" fmla="*/ 109 h 109"/>
                  <a:gd name="T28" fmla="*/ 160 w 398"/>
                  <a:gd name="T29" fmla="*/ 109 h 109"/>
                  <a:gd name="T30" fmla="*/ 122 w 398"/>
                  <a:gd name="T31" fmla="*/ 106 h 109"/>
                  <a:gd name="T32" fmla="*/ 88 w 398"/>
                  <a:gd name="T33" fmla="*/ 102 h 109"/>
                  <a:gd name="T34" fmla="*/ 58 w 398"/>
                  <a:gd name="T35" fmla="*/ 97 h 109"/>
                  <a:gd name="T36" fmla="*/ 34 w 398"/>
                  <a:gd name="T37" fmla="*/ 91 h 109"/>
                  <a:gd name="T38" fmla="*/ 24 w 398"/>
                  <a:gd name="T39" fmla="*/ 87 h 109"/>
                  <a:gd name="T40" fmla="*/ 15 w 398"/>
                  <a:gd name="T41" fmla="*/ 82 h 109"/>
                  <a:gd name="T42" fmla="*/ 9 w 398"/>
                  <a:gd name="T43" fmla="*/ 78 h 109"/>
                  <a:gd name="T44" fmla="*/ 4 w 398"/>
                  <a:gd name="T45" fmla="*/ 73 h 109"/>
                  <a:gd name="T46" fmla="*/ 1 w 398"/>
                  <a:gd name="T47" fmla="*/ 68 h 109"/>
                  <a:gd name="T48" fmla="*/ 0 w 398"/>
                  <a:gd name="T49" fmla="*/ 63 h 109"/>
                  <a:gd name="T50" fmla="*/ 0 w 398"/>
                  <a:gd name="T51" fmla="*/ 63 h 109"/>
                  <a:gd name="T52" fmla="*/ 0 w 398"/>
                  <a:gd name="T53" fmla="*/ 58 h 109"/>
                  <a:gd name="T54" fmla="*/ 0 w 398"/>
                  <a:gd name="T55" fmla="*/ 58 h 109"/>
                  <a:gd name="T56" fmla="*/ 0 w 398"/>
                  <a:gd name="T57" fmla="*/ 53 h 109"/>
                  <a:gd name="T58" fmla="*/ 0 w 398"/>
                  <a:gd name="T59" fmla="*/ 53 h 109"/>
                  <a:gd name="T60" fmla="*/ 0 w 398"/>
                  <a:gd name="T61" fmla="*/ 48 h 109"/>
                  <a:gd name="T62" fmla="*/ 4 w 398"/>
                  <a:gd name="T63" fmla="*/ 43 h 109"/>
                  <a:gd name="T64" fmla="*/ 9 w 398"/>
                  <a:gd name="T65" fmla="*/ 39 h 109"/>
                  <a:gd name="T66" fmla="*/ 15 w 398"/>
                  <a:gd name="T67" fmla="*/ 34 h 109"/>
                  <a:gd name="T68" fmla="*/ 23 w 398"/>
                  <a:gd name="T69" fmla="*/ 29 h 109"/>
                  <a:gd name="T70" fmla="*/ 33 w 398"/>
                  <a:gd name="T71" fmla="*/ 25 h 109"/>
                  <a:gd name="T72" fmla="*/ 58 w 398"/>
                  <a:gd name="T73" fmla="*/ 18 h 109"/>
                  <a:gd name="T74" fmla="*/ 87 w 398"/>
                  <a:gd name="T75" fmla="*/ 10 h 109"/>
                  <a:gd name="T76" fmla="*/ 121 w 398"/>
                  <a:gd name="T77" fmla="*/ 5 h 109"/>
                  <a:gd name="T78" fmla="*/ 159 w 398"/>
                  <a:gd name="T79" fmla="*/ 1 h 109"/>
                  <a:gd name="T80" fmla="*/ 199 w 398"/>
                  <a:gd name="T81" fmla="*/ 0 h 109"/>
                  <a:gd name="T82" fmla="*/ 199 w 398"/>
                  <a:gd name="T83" fmla="*/ 0 h 109"/>
                  <a:gd name="T84" fmla="*/ 238 w 398"/>
                  <a:gd name="T85" fmla="*/ 0 h 109"/>
                  <a:gd name="T86" fmla="*/ 276 w 398"/>
                  <a:gd name="T87" fmla="*/ 3 h 109"/>
                  <a:gd name="T88" fmla="*/ 310 w 398"/>
                  <a:gd name="T89" fmla="*/ 7 h 109"/>
                  <a:gd name="T90" fmla="*/ 340 w 398"/>
                  <a:gd name="T91" fmla="*/ 12 h 109"/>
                  <a:gd name="T92" fmla="*/ 364 w 398"/>
                  <a:gd name="T93" fmla="*/ 18 h 109"/>
                  <a:gd name="T94" fmla="*/ 374 w 398"/>
                  <a:gd name="T95" fmla="*/ 22 h 109"/>
                  <a:gd name="T96" fmla="*/ 383 w 398"/>
                  <a:gd name="T97" fmla="*/ 27 h 109"/>
                  <a:gd name="T98" fmla="*/ 389 w 398"/>
                  <a:gd name="T99" fmla="*/ 31 h 109"/>
                  <a:gd name="T100" fmla="*/ 394 w 398"/>
                  <a:gd name="T101" fmla="*/ 36 h 109"/>
                  <a:gd name="T102" fmla="*/ 397 w 398"/>
                  <a:gd name="T103" fmla="*/ 41 h 109"/>
                  <a:gd name="T104" fmla="*/ 398 w 398"/>
                  <a:gd name="T105" fmla="*/ 46 h 109"/>
                  <a:gd name="T106" fmla="*/ 398 w 398"/>
                  <a:gd name="T107" fmla="*/ 46 h 109"/>
                  <a:gd name="T108" fmla="*/ 398 w 398"/>
                  <a:gd name="T109" fmla="*/ 51 h 109"/>
                  <a:gd name="T110" fmla="*/ 398 w 398"/>
                  <a:gd name="T111" fmla="*/ 51 h 109"/>
                  <a:gd name="T112" fmla="*/ 398 w 398"/>
                  <a:gd name="T113" fmla="*/ 56 h 109"/>
                  <a:gd name="T114" fmla="*/ 398 w 398"/>
                  <a:gd name="T11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8" h="109">
                    <a:moveTo>
                      <a:pt x="398" y="56"/>
                    </a:moveTo>
                    <a:lnTo>
                      <a:pt x="398" y="56"/>
                    </a:lnTo>
                    <a:lnTo>
                      <a:pt x="398" y="61"/>
                    </a:lnTo>
                    <a:lnTo>
                      <a:pt x="394" y="66"/>
                    </a:lnTo>
                    <a:lnTo>
                      <a:pt x="389" y="70"/>
                    </a:lnTo>
                    <a:lnTo>
                      <a:pt x="383" y="75"/>
                    </a:lnTo>
                    <a:lnTo>
                      <a:pt x="375" y="80"/>
                    </a:lnTo>
                    <a:lnTo>
                      <a:pt x="365" y="84"/>
                    </a:lnTo>
                    <a:lnTo>
                      <a:pt x="340" y="91"/>
                    </a:lnTo>
                    <a:lnTo>
                      <a:pt x="311" y="99"/>
                    </a:lnTo>
                    <a:lnTo>
                      <a:pt x="277" y="104"/>
                    </a:lnTo>
                    <a:lnTo>
                      <a:pt x="239" y="107"/>
                    </a:lnTo>
                    <a:lnTo>
                      <a:pt x="199" y="109"/>
                    </a:lnTo>
                    <a:lnTo>
                      <a:pt x="199" y="109"/>
                    </a:lnTo>
                    <a:lnTo>
                      <a:pt x="160" y="109"/>
                    </a:lnTo>
                    <a:lnTo>
                      <a:pt x="122" y="106"/>
                    </a:lnTo>
                    <a:lnTo>
                      <a:pt x="88" y="102"/>
                    </a:lnTo>
                    <a:lnTo>
                      <a:pt x="58" y="97"/>
                    </a:lnTo>
                    <a:lnTo>
                      <a:pt x="34" y="91"/>
                    </a:lnTo>
                    <a:lnTo>
                      <a:pt x="24" y="87"/>
                    </a:lnTo>
                    <a:lnTo>
                      <a:pt x="15" y="82"/>
                    </a:lnTo>
                    <a:lnTo>
                      <a:pt x="9" y="78"/>
                    </a:lnTo>
                    <a:lnTo>
                      <a:pt x="4" y="73"/>
                    </a:lnTo>
                    <a:lnTo>
                      <a:pt x="1" y="68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48"/>
                    </a:lnTo>
                    <a:lnTo>
                      <a:pt x="4" y="43"/>
                    </a:lnTo>
                    <a:lnTo>
                      <a:pt x="9" y="39"/>
                    </a:lnTo>
                    <a:lnTo>
                      <a:pt x="15" y="34"/>
                    </a:lnTo>
                    <a:lnTo>
                      <a:pt x="23" y="29"/>
                    </a:lnTo>
                    <a:lnTo>
                      <a:pt x="33" y="25"/>
                    </a:lnTo>
                    <a:lnTo>
                      <a:pt x="58" y="18"/>
                    </a:lnTo>
                    <a:lnTo>
                      <a:pt x="87" y="10"/>
                    </a:lnTo>
                    <a:lnTo>
                      <a:pt x="121" y="5"/>
                    </a:lnTo>
                    <a:lnTo>
                      <a:pt x="159" y="1"/>
                    </a:lnTo>
                    <a:lnTo>
                      <a:pt x="199" y="0"/>
                    </a:lnTo>
                    <a:lnTo>
                      <a:pt x="199" y="0"/>
                    </a:lnTo>
                    <a:lnTo>
                      <a:pt x="238" y="0"/>
                    </a:lnTo>
                    <a:lnTo>
                      <a:pt x="276" y="3"/>
                    </a:lnTo>
                    <a:lnTo>
                      <a:pt x="310" y="7"/>
                    </a:lnTo>
                    <a:lnTo>
                      <a:pt x="340" y="12"/>
                    </a:lnTo>
                    <a:lnTo>
                      <a:pt x="364" y="18"/>
                    </a:lnTo>
                    <a:lnTo>
                      <a:pt x="374" y="22"/>
                    </a:lnTo>
                    <a:lnTo>
                      <a:pt x="383" y="27"/>
                    </a:lnTo>
                    <a:lnTo>
                      <a:pt x="389" y="31"/>
                    </a:lnTo>
                    <a:lnTo>
                      <a:pt x="394" y="36"/>
                    </a:lnTo>
                    <a:lnTo>
                      <a:pt x="397" y="41"/>
                    </a:lnTo>
                    <a:lnTo>
                      <a:pt x="398" y="46"/>
                    </a:lnTo>
                    <a:lnTo>
                      <a:pt x="398" y="46"/>
                    </a:lnTo>
                    <a:lnTo>
                      <a:pt x="398" y="51"/>
                    </a:lnTo>
                    <a:lnTo>
                      <a:pt x="398" y="51"/>
                    </a:lnTo>
                    <a:lnTo>
                      <a:pt x="398" y="56"/>
                    </a:lnTo>
                    <a:lnTo>
                      <a:pt x="398" y="56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Freeform 26">
                <a:extLst>
                  <a:ext uri="{FF2B5EF4-FFF2-40B4-BE49-F238E27FC236}">
                    <a16:creationId xmlns:a16="http://schemas.microsoft.com/office/drawing/2014/main" id="{F471E01D-A5EB-BE4F-D5B1-72B3111DD4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02550" y="406401"/>
                <a:ext cx="2078038" cy="2684463"/>
              </a:xfrm>
              <a:custGeom>
                <a:avLst/>
                <a:gdLst>
                  <a:gd name="T0" fmla="*/ 345 w 1309"/>
                  <a:gd name="T1" fmla="*/ 1421 h 1691"/>
                  <a:gd name="T2" fmla="*/ 305 w 1309"/>
                  <a:gd name="T3" fmla="*/ 1513 h 1691"/>
                  <a:gd name="T4" fmla="*/ 287 w 1309"/>
                  <a:gd name="T5" fmla="*/ 1416 h 1691"/>
                  <a:gd name="T6" fmla="*/ 310 w 1309"/>
                  <a:gd name="T7" fmla="*/ 1212 h 1691"/>
                  <a:gd name="T8" fmla="*/ 403 w 1309"/>
                  <a:gd name="T9" fmla="*/ 208 h 1691"/>
                  <a:gd name="T10" fmla="*/ 400 w 1309"/>
                  <a:gd name="T11" fmla="*/ 249 h 1691"/>
                  <a:gd name="T12" fmla="*/ 418 w 1309"/>
                  <a:gd name="T13" fmla="*/ 234 h 1691"/>
                  <a:gd name="T14" fmla="*/ 438 w 1309"/>
                  <a:gd name="T15" fmla="*/ 229 h 1691"/>
                  <a:gd name="T16" fmla="*/ 452 w 1309"/>
                  <a:gd name="T17" fmla="*/ 214 h 1691"/>
                  <a:gd name="T18" fmla="*/ 529 w 1309"/>
                  <a:gd name="T19" fmla="*/ 112 h 1691"/>
                  <a:gd name="T20" fmla="*/ 544 w 1309"/>
                  <a:gd name="T21" fmla="*/ 133 h 1691"/>
                  <a:gd name="T22" fmla="*/ 526 w 1309"/>
                  <a:gd name="T23" fmla="*/ 223 h 1691"/>
                  <a:gd name="T24" fmla="*/ 358 w 1309"/>
                  <a:gd name="T25" fmla="*/ 310 h 1691"/>
                  <a:gd name="T26" fmla="*/ 70 w 1309"/>
                  <a:gd name="T27" fmla="*/ 522 h 1691"/>
                  <a:gd name="T28" fmla="*/ 24 w 1309"/>
                  <a:gd name="T29" fmla="*/ 674 h 1691"/>
                  <a:gd name="T30" fmla="*/ 0 w 1309"/>
                  <a:gd name="T31" fmla="*/ 916 h 1691"/>
                  <a:gd name="T32" fmla="*/ 31 w 1309"/>
                  <a:gd name="T33" fmla="*/ 1072 h 1691"/>
                  <a:gd name="T34" fmla="*/ 104 w 1309"/>
                  <a:gd name="T35" fmla="*/ 1118 h 1691"/>
                  <a:gd name="T36" fmla="*/ 142 w 1309"/>
                  <a:gd name="T37" fmla="*/ 1115 h 1691"/>
                  <a:gd name="T38" fmla="*/ 188 w 1309"/>
                  <a:gd name="T39" fmla="*/ 1273 h 1691"/>
                  <a:gd name="T40" fmla="*/ 170 w 1309"/>
                  <a:gd name="T41" fmla="*/ 1515 h 1691"/>
                  <a:gd name="T42" fmla="*/ 164 w 1309"/>
                  <a:gd name="T43" fmla="*/ 1582 h 1691"/>
                  <a:gd name="T44" fmla="*/ 239 w 1309"/>
                  <a:gd name="T45" fmla="*/ 1626 h 1691"/>
                  <a:gd name="T46" fmla="*/ 365 w 1309"/>
                  <a:gd name="T47" fmla="*/ 1678 h 1691"/>
                  <a:gd name="T48" fmla="*/ 432 w 1309"/>
                  <a:gd name="T49" fmla="*/ 1658 h 1691"/>
                  <a:gd name="T50" fmla="*/ 525 w 1309"/>
                  <a:gd name="T51" fmla="*/ 1689 h 1691"/>
                  <a:gd name="T52" fmla="*/ 584 w 1309"/>
                  <a:gd name="T53" fmla="*/ 1664 h 1691"/>
                  <a:gd name="T54" fmla="*/ 539 w 1309"/>
                  <a:gd name="T55" fmla="*/ 1612 h 1691"/>
                  <a:gd name="T56" fmla="*/ 448 w 1309"/>
                  <a:gd name="T57" fmla="*/ 1506 h 1691"/>
                  <a:gd name="T58" fmla="*/ 442 w 1309"/>
                  <a:gd name="T59" fmla="*/ 1370 h 1691"/>
                  <a:gd name="T60" fmla="*/ 472 w 1309"/>
                  <a:gd name="T61" fmla="*/ 1047 h 1691"/>
                  <a:gd name="T62" fmla="*/ 534 w 1309"/>
                  <a:gd name="T63" fmla="*/ 1057 h 1691"/>
                  <a:gd name="T64" fmla="*/ 511 w 1309"/>
                  <a:gd name="T65" fmla="*/ 942 h 1691"/>
                  <a:gd name="T66" fmla="*/ 341 w 1309"/>
                  <a:gd name="T67" fmla="*/ 723 h 1691"/>
                  <a:gd name="T68" fmla="*/ 393 w 1309"/>
                  <a:gd name="T69" fmla="*/ 643 h 1691"/>
                  <a:gd name="T70" fmla="*/ 618 w 1309"/>
                  <a:gd name="T71" fmla="*/ 492 h 1691"/>
                  <a:gd name="T72" fmla="*/ 851 w 1309"/>
                  <a:gd name="T73" fmla="*/ 512 h 1691"/>
                  <a:gd name="T74" fmla="*/ 951 w 1309"/>
                  <a:gd name="T75" fmla="*/ 487 h 1691"/>
                  <a:gd name="T76" fmla="*/ 1154 w 1309"/>
                  <a:gd name="T77" fmla="*/ 446 h 1691"/>
                  <a:gd name="T78" fmla="*/ 1267 w 1309"/>
                  <a:gd name="T79" fmla="*/ 414 h 1691"/>
                  <a:gd name="T80" fmla="*/ 1306 w 1309"/>
                  <a:gd name="T81" fmla="*/ 387 h 1691"/>
                  <a:gd name="T82" fmla="*/ 1295 w 1309"/>
                  <a:gd name="T83" fmla="*/ 372 h 1691"/>
                  <a:gd name="T84" fmla="*/ 1210 w 1309"/>
                  <a:gd name="T85" fmla="*/ 395 h 1691"/>
                  <a:gd name="T86" fmla="*/ 1233 w 1309"/>
                  <a:gd name="T87" fmla="*/ 376 h 1691"/>
                  <a:gd name="T88" fmla="*/ 1175 w 1309"/>
                  <a:gd name="T89" fmla="*/ 379 h 1691"/>
                  <a:gd name="T90" fmla="*/ 1122 w 1309"/>
                  <a:gd name="T91" fmla="*/ 401 h 1691"/>
                  <a:gd name="T92" fmla="*/ 767 w 1309"/>
                  <a:gd name="T93" fmla="*/ 324 h 1691"/>
                  <a:gd name="T94" fmla="*/ 783 w 1309"/>
                  <a:gd name="T95" fmla="*/ 315 h 1691"/>
                  <a:gd name="T96" fmla="*/ 781 w 1309"/>
                  <a:gd name="T97" fmla="*/ 285 h 1691"/>
                  <a:gd name="T98" fmla="*/ 781 w 1309"/>
                  <a:gd name="T99" fmla="*/ 255 h 1691"/>
                  <a:gd name="T100" fmla="*/ 816 w 1309"/>
                  <a:gd name="T101" fmla="*/ 174 h 1691"/>
                  <a:gd name="T102" fmla="*/ 827 w 1309"/>
                  <a:gd name="T103" fmla="*/ 150 h 1691"/>
                  <a:gd name="T104" fmla="*/ 811 w 1309"/>
                  <a:gd name="T105" fmla="*/ 111 h 1691"/>
                  <a:gd name="T106" fmla="*/ 741 w 1309"/>
                  <a:gd name="T107" fmla="*/ 75 h 1691"/>
                  <a:gd name="T108" fmla="*/ 647 w 1309"/>
                  <a:gd name="T109" fmla="*/ 58 h 1691"/>
                  <a:gd name="T110" fmla="*/ 603 w 1309"/>
                  <a:gd name="T111" fmla="*/ 40 h 1691"/>
                  <a:gd name="T112" fmla="*/ 578 w 1309"/>
                  <a:gd name="T113" fmla="*/ 49 h 1691"/>
                  <a:gd name="T114" fmla="*/ 557 w 1309"/>
                  <a:gd name="T115" fmla="*/ 58 h 1691"/>
                  <a:gd name="T116" fmla="*/ 538 w 1309"/>
                  <a:gd name="T117" fmla="*/ 13 h 1691"/>
                  <a:gd name="T118" fmla="*/ 443 w 1309"/>
                  <a:gd name="T119" fmla="*/ 12 h 1691"/>
                  <a:gd name="T120" fmla="*/ 407 w 1309"/>
                  <a:gd name="T121" fmla="*/ 127 h 1691"/>
                  <a:gd name="T122" fmla="*/ 378 w 1309"/>
                  <a:gd name="T123" fmla="*/ 219 h 1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9" h="1691">
                    <a:moveTo>
                      <a:pt x="319" y="1076"/>
                    </a:moveTo>
                    <a:lnTo>
                      <a:pt x="321" y="1075"/>
                    </a:lnTo>
                    <a:lnTo>
                      <a:pt x="321" y="1075"/>
                    </a:lnTo>
                    <a:lnTo>
                      <a:pt x="332" y="1193"/>
                    </a:lnTo>
                    <a:lnTo>
                      <a:pt x="332" y="1193"/>
                    </a:lnTo>
                    <a:lnTo>
                      <a:pt x="339" y="1283"/>
                    </a:lnTo>
                    <a:lnTo>
                      <a:pt x="343" y="1365"/>
                    </a:lnTo>
                    <a:lnTo>
                      <a:pt x="343" y="1365"/>
                    </a:lnTo>
                    <a:lnTo>
                      <a:pt x="345" y="1421"/>
                    </a:lnTo>
                    <a:lnTo>
                      <a:pt x="345" y="1448"/>
                    </a:lnTo>
                    <a:lnTo>
                      <a:pt x="344" y="1459"/>
                    </a:lnTo>
                    <a:lnTo>
                      <a:pt x="343" y="1466"/>
                    </a:lnTo>
                    <a:lnTo>
                      <a:pt x="343" y="1466"/>
                    </a:lnTo>
                    <a:lnTo>
                      <a:pt x="331" y="1498"/>
                    </a:lnTo>
                    <a:lnTo>
                      <a:pt x="324" y="1518"/>
                    </a:lnTo>
                    <a:lnTo>
                      <a:pt x="319" y="1534"/>
                    </a:lnTo>
                    <a:lnTo>
                      <a:pt x="319" y="1534"/>
                    </a:lnTo>
                    <a:lnTo>
                      <a:pt x="305" y="1513"/>
                    </a:lnTo>
                    <a:lnTo>
                      <a:pt x="300" y="1504"/>
                    </a:lnTo>
                    <a:lnTo>
                      <a:pt x="297" y="1496"/>
                    </a:lnTo>
                    <a:lnTo>
                      <a:pt x="297" y="1496"/>
                    </a:lnTo>
                    <a:lnTo>
                      <a:pt x="292" y="1477"/>
                    </a:lnTo>
                    <a:lnTo>
                      <a:pt x="288" y="1456"/>
                    </a:lnTo>
                    <a:lnTo>
                      <a:pt x="286" y="1433"/>
                    </a:lnTo>
                    <a:lnTo>
                      <a:pt x="286" y="1424"/>
                    </a:lnTo>
                    <a:lnTo>
                      <a:pt x="287" y="1416"/>
                    </a:lnTo>
                    <a:lnTo>
                      <a:pt x="287" y="1416"/>
                    </a:lnTo>
                    <a:lnTo>
                      <a:pt x="288" y="1402"/>
                    </a:lnTo>
                    <a:lnTo>
                      <a:pt x="288" y="1384"/>
                    </a:lnTo>
                    <a:lnTo>
                      <a:pt x="291" y="1360"/>
                    </a:lnTo>
                    <a:lnTo>
                      <a:pt x="293" y="1342"/>
                    </a:lnTo>
                    <a:lnTo>
                      <a:pt x="297" y="1320"/>
                    </a:lnTo>
                    <a:lnTo>
                      <a:pt x="297" y="1320"/>
                    </a:lnTo>
                    <a:lnTo>
                      <a:pt x="301" y="1301"/>
                    </a:lnTo>
                    <a:lnTo>
                      <a:pt x="303" y="1276"/>
                    </a:lnTo>
                    <a:lnTo>
                      <a:pt x="310" y="1212"/>
                    </a:lnTo>
                    <a:lnTo>
                      <a:pt x="315" y="1142"/>
                    </a:lnTo>
                    <a:lnTo>
                      <a:pt x="319" y="1076"/>
                    </a:lnTo>
                    <a:lnTo>
                      <a:pt x="319" y="1076"/>
                    </a:lnTo>
                    <a:close/>
                    <a:moveTo>
                      <a:pt x="382" y="217"/>
                    </a:moveTo>
                    <a:lnTo>
                      <a:pt x="380" y="217"/>
                    </a:lnTo>
                    <a:lnTo>
                      <a:pt x="380" y="217"/>
                    </a:lnTo>
                    <a:lnTo>
                      <a:pt x="395" y="209"/>
                    </a:lnTo>
                    <a:lnTo>
                      <a:pt x="402" y="208"/>
                    </a:lnTo>
                    <a:lnTo>
                      <a:pt x="403" y="208"/>
                    </a:lnTo>
                    <a:lnTo>
                      <a:pt x="403" y="209"/>
                    </a:lnTo>
                    <a:lnTo>
                      <a:pt x="403" y="209"/>
                    </a:lnTo>
                    <a:lnTo>
                      <a:pt x="400" y="217"/>
                    </a:lnTo>
                    <a:lnTo>
                      <a:pt x="398" y="227"/>
                    </a:lnTo>
                    <a:lnTo>
                      <a:pt x="397" y="237"/>
                    </a:lnTo>
                    <a:lnTo>
                      <a:pt x="397" y="241"/>
                    </a:lnTo>
                    <a:lnTo>
                      <a:pt x="398" y="244"/>
                    </a:lnTo>
                    <a:lnTo>
                      <a:pt x="398" y="244"/>
                    </a:lnTo>
                    <a:lnTo>
                      <a:pt x="400" y="249"/>
                    </a:lnTo>
                    <a:lnTo>
                      <a:pt x="403" y="251"/>
                    </a:lnTo>
                    <a:lnTo>
                      <a:pt x="406" y="249"/>
                    </a:lnTo>
                    <a:lnTo>
                      <a:pt x="408" y="244"/>
                    </a:lnTo>
                    <a:lnTo>
                      <a:pt x="408" y="244"/>
                    </a:lnTo>
                    <a:lnTo>
                      <a:pt x="412" y="239"/>
                    </a:lnTo>
                    <a:lnTo>
                      <a:pt x="416" y="236"/>
                    </a:lnTo>
                    <a:lnTo>
                      <a:pt x="417" y="233"/>
                    </a:lnTo>
                    <a:lnTo>
                      <a:pt x="418" y="234"/>
                    </a:lnTo>
                    <a:lnTo>
                      <a:pt x="418" y="234"/>
                    </a:lnTo>
                    <a:lnTo>
                      <a:pt x="421" y="248"/>
                    </a:lnTo>
                    <a:lnTo>
                      <a:pt x="422" y="256"/>
                    </a:lnTo>
                    <a:lnTo>
                      <a:pt x="423" y="256"/>
                    </a:lnTo>
                    <a:lnTo>
                      <a:pt x="423" y="255"/>
                    </a:lnTo>
                    <a:lnTo>
                      <a:pt x="423" y="255"/>
                    </a:lnTo>
                    <a:lnTo>
                      <a:pt x="426" y="247"/>
                    </a:lnTo>
                    <a:lnTo>
                      <a:pt x="431" y="238"/>
                    </a:lnTo>
                    <a:lnTo>
                      <a:pt x="438" y="229"/>
                    </a:lnTo>
                    <a:lnTo>
                      <a:pt x="438" y="229"/>
                    </a:lnTo>
                    <a:lnTo>
                      <a:pt x="440" y="237"/>
                    </a:lnTo>
                    <a:lnTo>
                      <a:pt x="442" y="241"/>
                    </a:lnTo>
                    <a:lnTo>
                      <a:pt x="442" y="241"/>
                    </a:lnTo>
                    <a:lnTo>
                      <a:pt x="443" y="239"/>
                    </a:lnTo>
                    <a:lnTo>
                      <a:pt x="443" y="239"/>
                    </a:lnTo>
                    <a:lnTo>
                      <a:pt x="445" y="234"/>
                    </a:lnTo>
                    <a:lnTo>
                      <a:pt x="446" y="225"/>
                    </a:lnTo>
                    <a:lnTo>
                      <a:pt x="448" y="220"/>
                    </a:lnTo>
                    <a:lnTo>
                      <a:pt x="452" y="214"/>
                    </a:lnTo>
                    <a:lnTo>
                      <a:pt x="457" y="208"/>
                    </a:lnTo>
                    <a:lnTo>
                      <a:pt x="463" y="199"/>
                    </a:lnTo>
                    <a:lnTo>
                      <a:pt x="463" y="199"/>
                    </a:lnTo>
                    <a:lnTo>
                      <a:pt x="489" y="172"/>
                    </a:lnTo>
                    <a:lnTo>
                      <a:pt x="499" y="160"/>
                    </a:lnTo>
                    <a:lnTo>
                      <a:pt x="509" y="143"/>
                    </a:lnTo>
                    <a:lnTo>
                      <a:pt x="509" y="143"/>
                    </a:lnTo>
                    <a:lnTo>
                      <a:pt x="520" y="125"/>
                    </a:lnTo>
                    <a:lnTo>
                      <a:pt x="529" y="112"/>
                    </a:lnTo>
                    <a:lnTo>
                      <a:pt x="533" y="108"/>
                    </a:lnTo>
                    <a:lnTo>
                      <a:pt x="535" y="107"/>
                    </a:lnTo>
                    <a:lnTo>
                      <a:pt x="538" y="107"/>
                    </a:lnTo>
                    <a:lnTo>
                      <a:pt x="539" y="108"/>
                    </a:lnTo>
                    <a:lnTo>
                      <a:pt x="539" y="108"/>
                    </a:lnTo>
                    <a:lnTo>
                      <a:pt x="543" y="116"/>
                    </a:lnTo>
                    <a:lnTo>
                      <a:pt x="549" y="125"/>
                    </a:lnTo>
                    <a:lnTo>
                      <a:pt x="544" y="133"/>
                    </a:lnTo>
                    <a:lnTo>
                      <a:pt x="544" y="133"/>
                    </a:lnTo>
                    <a:lnTo>
                      <a:pt x="537" y="150"/>
                    </a:lnTo>
                    <a:lnTo>
                      <a:pt x="531" y="165"/>
                    </a:lnTo>
                    <a:lnTo>
                      <a:pt x="530" y="179"/>
                    </a:lnTo>
                    <a:lnTo>
                      <a:pt x="530" y="190"/>
                    </a:lnTo>
                    <a:lnTo>
                      <a:pt x="531" y="200"/>
                    </a:lnTo>
                    <a:lnTo>
                      <a:pt x="533" y="207"/>
                    </a:lnTo>
                    <a:lnTo>
                      <a:pt x="534" y="214"/>
                    </a:lnTo>
                    <a:lnTo>
                      <a:pt x="534" y="214"/>
                    </a:lnTo>
                    <a:lnTo>
                      <a:pt x="526" y="223"/>
                    </a:lnTo>
                    <a:lnTo>
                      <a:pt x="519" y="229"/>
                    </a:lnTo>
                    <a:lnTo>
                      <a:pt x="519" y="229"/>
                    </a:lnTo>
                    <a:lnTo>
                      <a:pt x="508" y="232"/>
                    </a:lnTo>
                    <a:lnTo>
                      <a:pt x="495" y="237"/>
                    </a:lnTo>
                    <a:lnTo>
                      <a:pt x="479" y="244"/>
                    </a:lnTo>
                    <a:lnTo>
                      <a:pt x="479" y="244"/>
                    </a:lnTo>
                    <a:lnTo>
                      <a:pt x="446" y="261"/>
                    </a:lnTo>
                    <a:lnTo>
                      <a:pt x="390" y="291"/>
                    </a:lnTo>
                    <a:lnTo>
                      <a:pt x="358" y="310"/>
                    </a:lnTo>
                    <a:lnTo>
                      <a:pt x="322" y="330"/>
                    </a:lnTo>
                    <a:lnTo>
                      <a:pt x="287" y="353"/>
                    </a:lnTo>
                    <a:lnTo>
                      <a:pt x="252" y="376"/>
                    </a:lnTo>
                    <a:lnTo>
                      <a:pt x="252" y="376"/>
                    </a:lnTo>
                    <a:lnTo>
                      <a:pt x="218" y="400"/>
                    </a:lnTo>
                    <a:lnTo>
                      <a:pt x="185" y="425"/>
                    </a:lnTo>
                    <a:lnTo>
                      <a:pt x="127" y="473"/>
                    </a:lnTo>
                    <a:lnTo>
                      <a:pt x="86" y="508"/>
                    </a:lnTo>
                    <a:lnTo>
                      <a:pt x="70" y="522"/>
                    </a:lnTo>
                    <a:lnTo>
                      <a:pt x="91" y="552"/>
                    </a:lnTo>
                    <a:lnTo>
                      <a:pt x="91" y="552"/>
                    </a:lnTo>
                    <a:lnTo>
                      <a:pt x="87" y="557"/>
                    </a:lnTo>
                    <a:lnTo>
                      <a:pt x="74" y="575"/>
                    </a:lnTo>
                    <a:lnTo>
                      <a:pt x="55" y="608"/>
                    </a:lnTo>
                    <a:lnTo>
                      <a:pt x="44" y="631"/>
                    </a:lnTo>
                    <a:lnTo>
                      <a:pt x="30" y="658"/>
                    </a:lnTo>
                    <a:lnTo>
                      <a:pt x="30" y="658"/>
                    </a:lnTo>
                    <a:lnTo>
                      <a:pt x="24" y="674"/>
                    </a:lnTo>
                    <a:lnTo>
                      <a:pt x="18" y="690"/>
                    </a:lnTo>
                    <a:lnTo>
                      <a:pt x="14" y="706"/>
                    </a:lnTo>
                    <a:lnTo>
                      <a:pt x="10" y="724"/>
                    </a:lnTo>
                    <a:lnTo>
                      <a:pt x="4" y="758"/>
                    </a:lnTo>
                    <a:lnTo>
                      <a:pt x="1" y="792"/>
                    </a:lnTo>
                    <a:lnTo>
                      <a:pt x="0" y="826"/>
                    </a:lnTo>
                    <a:lnTo>
                      <a:pt x="0" y="859"/>
                    </a:lnTo>
                    <a:lnTo>
                      <a:pt x="0" y="916"/>
                    </a:lnTo>
                    <a:lnTo>
                      <a:pt x="0" y="916"/>
                    </a:lnTo>
                    <a:lnTo>
                      <a:pt x="1" y="940"/>
                    </a:lnTo>
                    <a:lnTo>
                      <a:pt x="2" y="963"/>
                    </a:lnTo>
                    <a:lnTo>
                      <a:pt x="5" y="983"/>
                    </a:lnTo>
                    <a:lnTo>
                      <a:pt x="9" y="1002"/>
                    </a:lnTo>
                    <a:lnTo>
                      <a:pt x="13" y="1018"/>
                    </a:lnTo>
                    <a:lnTo>
                      <a:pt x="18" y="1033"/>
                    </a:lnTo>
                    <a:lnTo>
                      <a:pt x="25" y="1057"/>
                    </a:lnTo>
                    <a:lnTo>
                      <a:pt x="25" y="1057"/>
                    </a:lnTo>
                    <a:lnTo>
                      <a:pt x="31" y="1072"/>
                    </a:lnTo>
                    <a:lnTo>
                      <a:pt x="35" y="1077"/>
                    </a:lnTo>
                    <a:lnTo>
                      <a:pt x="39" y="1081"/>
                    </a:lnTo>
                    <a:lnTo>
                      <a:pt x="43" y="1085"/>
                    </a:lnTo>
                    <a:lnTo>
                      <a:pt x="50" y="1089"/>
                    </a:lnTo>
                    <a:lnTo>
                      <a:pt x="70" y="1098"/>
                    </a:lnTo>
                    <a:lnTo>
                      <a:pt x="70" y="1098"/>
                    </a:lnTo>
                    <a:lnTo>
                      <a:pt x="82" y="1103"/>
                    </a:lnTo>
                    <a:lnTo>
                      <a:pt x="91" y="1109"/>
                    </a:lnTo>
                    <a:lnTo>
                      <a:pt x="104" y="1118"/>
                    </a:lnTo>
                    <a:lnTo>
                      <a:pt x="108" y="1123"/>
                    </a:lnTo>
                    <a:lnTo>
                      <a:pt x="113" y="1125"/>
                    </a:lnTo>
                    <a:lnTo>
                      <a:pt x="120" y="1127"/>
                    </a:lnTo>
                    <a:lnTo>
                      <a:pt x="126" y="1128"/>
                    </a:lnTo>
                    <a:lnTo>
                      <a:pt x="126" y="1128"/>
                    </a:lnTo>
                    <a:lnTo>
                      <a:pt x="130" y="1128"/>
                    </a:lnTo>
                    <a:lnTo>
                      <a:pt x="132" y="1127"/>
                    </a:lnTo>
                    <a:lnTo>
                      <a:pt x="137" y="1122"/>
                    </a:lnTo>
                    <a:lnTo>
                      <a:pt x="142" y="1115"/>
                    </a:lnTo>
                    <a:lnTo>
                      <a:pt x="146" y="1108"/>
                    </a:lnTo>
                    <a:lnTo>
                      <a:pt x="151" y="1099"/>
                    </a:lnTo>
                    <a:lnTo>
                      <a:pt x="156" y="1090"/>
                    </a:lnTo>
                    <a:lnTo>
                      <a:pt x="162" y="1082"/>
                    </a:lnTo>
                    <a:lnTo>
                      <a:pt x="171" y="1075"/>
                    </a:lnTo>
                    <a:lnTo>
                      <a:pt x="171" y="1075"/>
                    </a:lnTo>
                    <a:lnTo>
                      <a:pt x="181" y="1183"/>
                    </a:lnTo>
                    <a:lnTo>
                      <a:pt x="181" y="1183"/>
                    </a:lnTo>
                    <a:lnTo>
                      <a:pt x="188" y="1273"/>
                    </a:lnTo>
                    <a:lnTo>
                      <a:pt x="191" y="1355"/>
                    </a:lnTo>
                    <a:lnTo>
                      <a:pt x="191" y="1355"/>
                    </a:lnTo>
                    <a:lnTo>
                      <a:pt x="194" y="1411"/>
                    </a:lnTo>
                    <a:lnTo>
                      <a:pt x="194" y="1438"/>
                    </a:lnTo>
                    <a:lnTo>
                      <a:pt x="193" y="1448"/>
                    </a:lnTo>
                    <a:lnTo>
                      <a:pt x="191" y="1456"/>
                    </a:lnTo>
                    <a:lnTo>
                      <a:pt x="191" y="1456"/>
                    </a:lnTo>
                    <a:lnTo>
                      <a:pt x="178" y="1494"/>
                    </a:lnTo>
                    <a:lnTo>
                      <a:pt x="170" y="1515"/>
                    </a:lnTo>
                    <a:lnTo>
                      <a:pt x="166" y="1532"/>
                    </a:lnTo>
                    <a:lnTo>
                      <a:pt x="166" y="1532"/>
                    </a:lnTo>
                    <a:lnTo>
                      <a:pt x="165" y="1541"/>
                    </a:lnTo>
                    <a:lnTo>
                      <a:pt x="164" y="1547"/>
                    </a:lnTo>
                    <a:lnTo>
                      <a:pt x="161" y="1553"/>
                    </a:lnTo>
                    <a:lnTo>
                      <a:pt x="161" y="1562"/>
                    </a:lnTo>
                    <a:lnTo>
                      <a:pt x="161" y="1562"/>
                    </a:lnTo>
                    <a:lnTo>
                      <a:pt x="162" y="1573"/>
                    </a:lnTo>
                    <a:lnTo>
                      <a:pt x="164" y="1582"/>
                    </a:lnTo>
                    <a:lnTo>
                      <a:pt x="166" y="1592"/>
                    </a:lnTo>
                    <a:lnTo>
                      <a:pt x="196" y="1607"/>
                    </a:lnTo>
                    <a:lnTo>
                      <a:pt x="212" y="1597"/>
                    </a:lnTo>
                    <a:lnTo>
                      <a:pt x="212" y="1597"/>
                    </a:lnTo>
                    <a:lnTo>
                      <a:pt x="223" y="1606"/>
                    </a:lnTo>
                    <a:lnTo>
                      <a:pt x="230" y="1615"/>
                    </a:lnTo>
                    <a:lnTo>
                      <a:pt x="237" y="1623"/>
                    </a:lnTo>
                    <a:lnTo>
                      <a:pt x="237" y="1623"/>
                    </a:lnTo>
                    <a:lnTo>
                      <a:pt x="239" y="1626"/>
                    </a:lnTo>
                    <a:lnTo>
                      <a:pt x="246" y="1630"/>
                    </a:lnTo>
                    <a:lnTo>
                      <a:pt x="262" y="1640"/>
                    </a:lnTo>
                    <a:lnTo>
                      <a:pt x="285" y="1649"/>
                    </a:lnTo>
                    <a:lnTo>
                      <a:pt x="312" y="1658"/>
                    </a:lnTo>
                    <a:lnTo>
                      <a:pt x="312" y="1658"/>
                    </a:lnTo>
                    <a:lnTo>
                      <a:pt x="326" y="1662"/>
                    </a:lnTo>
                    <a:lnTo>
                      <a:pt x="338" y="1667"/>
                    </a:lnTo>
                    <a:lnTo>
                      <a:pt x="356" y="1676"/>
                    </a:lnTo>
                    <a:lnTo>
                      <a:pt x="365" y="1678"/>
                    </a:lnTo>
                    <a:lnTo>
                      <a:pt x="374" y="1679"/>
                    </a:lnTo>
                    <a:lnTo>
                      <a:pt x="383" y="1681"/>
                    </a:lnTo>
                    <a:lnTo>
                      <a:pt x="393" y="1678"/>
                    </a:lnTo>
                    <a:lnTo>
                      <a:pt x="393" y="1678"/>
                    </a:lnTo>
                    <a:lnTo>
                      <a:pt x="408" y="1673"/>
                    </a:lnTo>
                    <a:lnTo>
                      <a:pt x="419" y="1669"/>
                    </a:lnTo>
                    <a:lnTo>
                      <a:pt x="428" y="1664"/>
                    </a:lnTo>
                    <a:lnTo>
                      <a:pt x="431" y="1662"/>
                    </a:lnTo>
                    <a:lnTo>
                      <a:pt x="432" y="1658"/>
                    </a:lnTo>
                    <a:lnTo>
                      <a:pt x="432" y="1658"/>
                    </a:lnTo>
                    <a:lnTo>
                      <a:pt x="447" y="1663"/>
                    </a:lnTo>
                    <a:lnTo>
                      <a:pt x="463" y="1668"/>
                    </a:lnTo>
                    <a:lnTo>
                      <a:pt x="463" y="1668"/>
                    </a:lnTo>
                    <a:lnTo>
                      <a:pt x="477" y="1672"/>
                    </a:lnTo>
                    <a:lnTo>
                      <a:pt x="489" y="1677"/>
                    </a:lnTo>
                    <a:lnTo>
                      <a:pt x="508" y="1686"/>
                    </a:lnTo>
                    <a:lnTo>
                      <a:pt x="516" y="1688"/>
                    </a:lnTo>
                    <a:lnTo>
                      <a:pt x="525" y="1689"/>
                    </a:lnTo>
                    <a:lnTo>
                      <a:pt x="534" y="1691"/>
                    </a:lnTo>
                    <a:lnTo>
                      <a:pt x="544" y="1688"/>
                    </a:lnTo>
                    <a:lnTo>
                      <a:pt x="544" y="1688"/>
                    </a:lnTo>
                    <a:lnTo>
                      <a:pt x="563" y="1682"/>
                    </a:lnTo>
                    <a:lnTo>
                      <a:pt x="571" y="1679"/>
                    </a:lnTo>
                    <a:lnTo>
                      <a:pt x="577" y="1676"/>
                    </a:lnTo>
                    <a:lnTo>
                      <a:pt x="581" y="1673"/>
                    </a:lnTo>
                    <a:lnTo>
                      <a:pt x="583" y="1668"/>
                    </a:lnTo>
                    <a:lnTo>
                      <a:pt x="584" y="1664"/>
                    </a:lnTo>
                    <a:lnTo>
                      <a:pt x="584" y="1658"/>
                    </a:lnTo>
                    <a:lnTo>
                      <a:pt x="584" y="1658"/>
                    </a:lnTo>
                    <a:lnTo>
                      <a:pt x="582" y="1647"/>
                    </a:lnTo>
                    <a:lnTo>
                      <a:pt x="579" y="1643"/>
                    </a:lnTo>
                    <a:lnTo>
                      <a:pt x="576" y="1638"/>
                    </a:lnTo>
                    <a:lnTo>
                      <a:pt x="571" y="1633"/>
                    </a:lnTo>
                    <a:lnTo>
                      <a:pt x="563" y="1628"/>
                    </a:lnTo>
                    <a:lnTo>
                      <a:pt x="539" y="1612"/>
                    </a:lnTo>
                    <a:lnTo>
                      <a:pt x="539" y="1612"/>
                    </a:lnTo>
                    <a:lnTo>
                      <a:pt x="524" y="1602"/>
                    </a:lnTo>
                    <a:lnTo>
                      <a:pt x="508" y="1588"/>
                    </a:lnTo>
                    <a:lnTo>
                      <a:pt x="494" y="1575"/>
                    </a:lnTo>
                    <a:lnTo>
                      <a:pt x="481" y="1558"/>
                    </a:lnTo>
                    <a:lnTo>
                      <a:pt x="469" y="1543"/>
                    </a:lnTo>
                    <a:lnTo>
                      <a:pt x="460" y="1529"/>
                    </a:lnTo>
                    <a:lnTo>
                      <a:pt x="452" y="1517"/>
                    </a:lnTo>
                    <a:lnTo>
                      <a:pt x="448" y="1506"/>
                    </a:lnTo>
                    <a:lnTo>
                      <a:pt x="448" y="1506"/>
                    </a:lnTo>
                    <a:lnTo>
                      <a:pt x="443" y="1488"/>
                    </a:lnTo>
                    <a:lnTo>
                      <a:pt x="440" y="1466"/>
                    </a:lnTo>
                    <a:lnTo>
                      <a:pt x="437" y="1443"/>
                    </a:lnTo>
                    <a:lnTo>
                      <a:pt x="437" y="1435"/>
                    </a:lnTo>
                    <a:lnTo>
                      <a:pt x="438" y="1426"/>
                    </a:lnTo>
                    <a:lnTo>
                      <a:pt x="438" y="1426"/>
                    </a:lnTo>
                    <a:lnTo>
                      <a:pt x="440" y="1412"/>
                    </a:lnTo>
                    <a:lnTo>
                      <a:pt x="440" y="1394"/>
                    </a:lnTo>
                    <a:lnTo>
                      <a:pt x="442" y="1370"/>
                    </a:lnTo>
                    <a:lnTo>
                      <a:pt x="445" y="1352"/>
                    </a:lnTo>
                    <a:lnTo>
                      <a:pt x="448" y="1330"/>
                    </a:lnTo>
                    <a:lnTo>
                      <a:pt x="448" y="1330"/>
                    </a:lnTo>
                    <a:lnTo>
                      <a:pt x="452" y="1306"/>
                    </a:lnTo>
                    <a:lnTo>
                      <a:pt x="456" y="1274"/>
                    </a:lnTo>
                    <a:lnTo>
                      <a:pt x="462" y="1196"/>
                    </a:lnTo>
                    <a:lnTo>
                      <a:pt x="469" y="1114"/>
                    </a:lnTo>
                    <a:lnTo>
                      <a:pt x="472" y="1047"/>
                    </a:lnTo>
                    <a:lnTo>
                      <a:pt x="472" y="1047"/>
                    </a:lnTo>
                    <a:lnTo>
                      <a:pt x="484" y="1052"/>
                    </a:lnTo>
                    <a:lnTo>
                      <a:pt x="484" y="1052"/>
                    </a:lnTo>
                    <a:lnTo>
                      <a:pt x="497" y="1057"/>
                    </a:lnTo>
                    <a:lnTo>
                      <a:pt x="509" y="1061"/>
                    </a:lnTo>
                    <a:lnTo>
                      <a:pt x="518" y="1061"/>
                    </a:lnTo>
                    <a:lnTo>
                      <a:pt x="524" y="1061"/>
                    </a:lnTo>
                    <a:lnTo>
                      <a:pt x="529" y="1060"/>
                    </a:lnTo>
                    <a:lnTo>
                      <a:pt x="531" y="1058"/>
                    </a:lnTo>
                    <a:lnTo>
                      <a:pt x="534" y="1057"/>
                    </a:lnTo>
                    <a:lnTo>
                      <a:pt x="534" y="1057"/>
                    </a:lnTo>
                    <a:lnTo>
                      <a:pt x="535" y="1046"/>
                    </a:lnTo>
                    <a:lnTo>
                      <a:pt x="535" y="1033"/>
                    </a:lnTo>
                    <a:lnTo>
                      <a:pt x="534" y="1017"/>
                    </a:lnTo>
                    <a:lnTo>
                      <a:pt x="531" y="998"/>
                    </a:lnTo>
                    <a:lnTo>
                      <a:pt x="525" y="976"/>
                    </a:lnTo>
                    <a:lnTo>
                      <a:pt x="521" y="965"/>
                    </a:lnTo>
                    <a:lnTo>
                      <a:pt x="516" y="954"/>
                    </a:lnTo>
                    <a:lnTo>
                      <a:pt x="511" y="942"/>
                    </a:lnTo>
                    <a:lnTo>
                      <a:pt x="504" y="931"/>
                    </a:lnTo>
                    <a:lnTo>
                      <a:pt x="504" y="931"/>
                    </a:lnTo>
                    <a:lnTo>
                      <a:pt x="485" y="904"/>
                    </a:lnTo>
                    <a:lnTo>
                      <a:pt x="461" y="873"/>
                    </a:lnTo>
                    <a:lnTo>
                      <a:pt x="404" y="805"/>
                    </a:lnTo>
                    <a:lnTo>
                      <a:pt x="356" y="748"/>
                    </a:lnTo>
                    <a:lnTo>
                      <a:pt x="338" y="724"/>
                    </a:lnTo>
                    <a:lnTo>
                      <a:pt x="338" y="724"/>
                    </a:lnTo>
                    <a:lnTo>
                      <a:pt x="341" y="723"/>
                    </a:lnTo>
                    <a:lnTo>
                      <a:pt x="346" y="720"/>
                    </a:lnTo>
                    <a:lnTo>
                      <a:pt x="350" y="716"/>
                    </a:lnTo>
                    <a:lnTo>
                      <a:pt x="353" y="714"/>
                    </a:lnTo>
                    <a:lnTo>
                      <a:pt x="353" y="714"/>
                    </a:lnTo>
                    <a:lnTo>
                      <a:pt x="358" y="703"/>
                    </a:lnTo>
                    <a:lnTo>
                      <a:pt x="370" y="679"/>
                    </a:lnTo>
                    <a:lnTo>
                      <a:pt x="384" y="655"/>
                    </a:lnTo>
                    <a:lnTo>
                      <a:pt x="389" y="647"/>
                    </a:lnTo>
                    <a:lnTo>
                      <a:pt x="393" y="643"/>
                    </a:lnTo>
                    <a:lnTo>
                      <a:pt x="393" y="643"/>
                    </a:lnTo>
                    <a:lnTo>
                      <a:pt x="423" y="627"/>
                    </a:lnTo>
                    <a:lnTo>
                      <a:pt x="485" y="591"/>
                    </a:lnTo>
                    <a:lnTo>
                      <a:pt x="548" y="555"/>
                    </a:lnTo>
                    <a:lnTo>
                      <a:pt x="584" y="532"/>
                    </a:lnTo>
                    <a:lnTo>
                      <a:pt x="584" y="532"/>
                    </a:lnTo>
                    <a:lnTo>
                      <a:pt x="592" y="526"/>
                    </a:lnTo>
                    <a:lnTo>
                      <a:pt x="599" y="516"/>
                    </a:lnTo>
                    <a:lnTo>
                      <a:pt x="618" y="492"/>
                    </a:lnTo>
                    <a:lnTo>
                      <a:pt x="640" y="461"/>
                    </a:lnTo>
                    <a:lnTo>
                      <a:pt x="640" y="461"/>
                    </a:lnTo>
                    <a:lnTo>
                      <a:pt x="686" y="474"/>
                    </a:lnTo>
                    <a:lnTo>
                      <a:pt x="725" y="484"/>
                    </a:lnTo>
                    <a:lnTo>
                      <a:pt x="756" y="492"/>
                    </a:lnTo>
                    <a:lnTo>
                      <a:pt x="756" y="492"/>
                    </a:lnTo>
                    <a:lnTo>
                      <a:pt x="811" y="503"/>
                    </a:lnTo>
                    <a:lnTo>
                      <a:pt x="836" y="508"/>
                    </a:lnTo>
                    <a:lnTo>
                      <a:pt x="851" y="512"/>
                    </a:lnTo>
                    <a:lnTo>
                      <a:pt x="851" y="512"/>
                    </a:lnTo>
                    <a:lnTo>
                      <a:pt x="856" y="513"/>
                    </a:lnTo>
                    <a:lnTo>
                      <a:pt x="861" y="513"/>
                    </a:lnTo>
                    <a:lnTo>
                      <a:pt x="874" y="509"/>
                    </a:lnTo>
                    <a:lnTo>
                      <a:pt x="890" y="504"/>
                    </a:lnTo>
                    <a:lnTo>
                      <a:pt x="912" y="497"/>
                    </a:lnTo>
                    <a:lnTo>
                      <a:pt x="912" y="497"/>
                    </a:lnTo>
                    <a:lnTo>
                      <a:pt x="928" y="492"/>
                    </a:lnTo>
                    <a:lnTo>
                      <a:pt x="951" y="487"/>
                    </a:lnTo>
                    <a:lnTo>
                      <a:pt x="1006" y="475"/>
                    </a:lnTo>
                    <a:lnTo>
                      <a:pt x="1078" y="461"/>
                    </a:lnTo>
                    <a:lnTo>
                      <a:pt x="1078" y="487"/>
                    </a:lnTo>
                    <a:lnTo>
                      <a:pt x="1123" y="477"/>
                    </a:lnTo>
                    <a:lnTo>
                      <a:pt x="1123" y="446"/>
                    </a:lnTo>
                    <a:lnTo>
                      <a:pt x="1123" y="446"/>
                    </a:lnTo>
                    <a:lnTo>
                      <a:pt x="1134" y="446"/>
                    </a:lnTo>
                    <a:lnTo>
                      <a:pt x="1154" y="446"/>
                    </a:lnTo>
                    <a:lnTo>
                      <a:pt x="1154" y="446"/>
                    </a:lnTo>
                    <a:lnTo>
                      <a:pt x="1165" y="445"/>
                    </a:lnTo>
                    <a:lnTo>
                      <a:pt x="1178" y="441"/>
                    </a:lnTo>
                    <a:lnTo>
                      <a:pt x="1192" y="439"/>
                    </a:lnTo>
                    <a:lnTo>
                      <a:pt x="1209" y="436"/>
                    </a:lnTo>
                    <a:lnTo>
                      <a:pt x="1209" y="436"/>
                    </a:lnTo>
                    <a:lnTo>
                      <a:pt x="1219" y="435"/>
                    </a:lnTo>
                    <a:lnTo>
                      <a:pt x="1228" y="431"/>
                    </a:lnTo>
                    <a:lnTo>
                      <a:pt x="1248" y="424"/>
                    </a:lnTo>
                    <a:lnTo>
                      <a:pt x="1267" y="414"/>
                    </a:lnTo>
                    <a:lnTo>
                      <a:pt x="1285" y="406"/>
                    </a:lnTo>
                    <a:lnTo>
                      <a:pt x="1285" y="406"/>
                    </a:lnTo>
                    <a:lnTo>
                      <a:pt x="1296" y="401"/>
                    </a:lnTo>
                    <a:lnTo>
                      <a:pt x="1301" y="397"/>
                    </a:lnTo>
                    <a:lnTo>
                      <a:pt x="1302" y="395"/>
                    </a:lnTo>
                    <a:lnTo>
                      <a:pt x="1305" y="391"/>
                    </a:lnTo>
                    <a:lnTo>
                      <a:pt x="1305" y="391"/>
                    </a:lnTo>
                    <a:lnTo>
                      <a:pt x="1306" y="388"/>
                    </a:lnTo>
                    <a:lnTo>
                      <a:pt x="1306" y="387"/>
                    </a:lnTo>
                    <a:lnTo>
                      <a:pt x="1300" y="386"/>
                    </a:lnTo>
                    <a:lnTo>
                      <a:pt x="1290" y="386"/>
                    </a:lnTo>
                    <a:lnTo>
                      <a:pt x="1305" y="376"/>
                    </a:lnTo>
                    <a:lnTo>
                      <a:pt x="1305" y="376"/>
                    </a:lnTo>
                    <a:lnTo>
                      <a:pt x="1307" y="373"/>
                    </a:lnTo>
                    <a:lnTo>
                      <a:pt x="1309" y="372"/>
                    </a:lnTo>
                    <a:lnTo>
                      <a:pt x="1307" y="371"/>
                    </a:lnTo>
                    <a:lnTo>
                      <a:pt x="1305" y="369"/>
                    </a:lnTo>
                    <a:lnTo>
                      <a:pt x="1295" y="372"/>
                    </a:lnTo>
                    <a:lnTo>
                      <a:pt x="1280" y="376"/>
                    </a:lnTo>
                    <a:lnTo>
                      <a:pt x="1280" y="376"/>
                    </a:lnTo>
                    <a:lnTo>
                      <a:pt x="1258" y="383"/>
                    </a:lnTo>
                    <a:lnTo>
                      <a:pt x="1244" y="391"/>
                    </a:lnTo>
                    <a:lnTo>
                      <a:pt x="1244" y="391"/>
                    </a:lnTo>
                    <a:lnTo>
                      <a:pt x="1239" y="393"/>
                    </a:lnTo>
                    <a:lnTo>
                      <a:pt x="1234" y="393"/>
                    </a:lnTo>
                    <a:lnTo>
                      <a:pt x="1222" y="395"/>
                    </a:lnTo>
                    <a:lnTo>
                      <a:pt x="1210" y="395"/>
                    </a:lnTo>
                    <a:lnTo>
                      <a:pt x="1204" y="396"/>
                    </a:lnTo>
                    <a:lnTo>
                      <a:pt x="1204" y="396"/>
                    </a:lnTo>
                    <a:lnTo>
                      <a:pt x="1203" y="396"/>
                    </a:lnTo>
                    <a:lnTo>
                      <a:pt x="1204" y="395"/>
                    </a:lnTo>
                    <a:lnTo>
                      <a:pt x="1210" y="391"/>
                    </a:lnTo>
                    <a:lnTo>
                      <a:pt x="1219" y="386"/>
                    </a:lnTo>
                    <a:lnTo>
                      <a:pt x="1219" y="386"/>
                    </a:lnTo>
                    <a:lnTo>
                      <a:pt x="1228" y="381"/>
                    </a:lnTo>
                    <a:lnTo>
                      <a:pt x="1233" y="376"/>
                    </a:lnTo>
                    <a:lnTo>
                      <a:pt x="1234" y="371"/>
                    </a:lnTo>
                    <a:lnTo>
                      <a:pt x="1234" y="366"/>
                    </a:lnTo>
                    <a:lnTo>
                      <a:pt x="1234" y="366"/>
                    </a:lnTo>
                    <a:lnTo>
                      <a:pt x="1233" y="363"/>
                    </a:lnTo>
                    <a:lnTo>
                      <a:pt x="1229" y="363"/>
                    </a:lnTo>
                    <a:lnTo>
                      <a:pt x="1218" y="366"/>
                    </a:lnTo>
                    <a:lnTo>
                      <a:pt x="1189" y="376"/>
                    </a:lnTo>
                    <a:lnTo>
                      <a:pt x="1189" y="376"/>
                    </a:lnTo>
                    <a:lnTo>
                      <a:pt x="1175" y="379"/>
                    </a:lnTo>
                    <a:lnTo>
                      <a:pt x="1161" y="381"/>
                    </a:lnTo>
                    <a:lnTo>
                      <a:pt x="1147" y="385"/>
                    </a:lnTo>
                    <a:lnTo>
                      <a:pt x="1141" y="387"/>
                    </a:lnTo>
                    <a:lnTo>
                      <a:pt x="1134" y="391"/>
                    </a:lnTo>
                    <a:lnTo>
                      <a:pt x="1134" y="391"/>
                    </a:lnTo>
                    <a:lnTo>
                      <a:pt x="1126" y="396"/>
                    </a:lnTo>
                    <a:lnTo>
                      <a:pt x="1122" y="398"/>
                    </a:lnTo>
                    <a:lnTo>
                      <a:pt x="1121" y="401"/>
                    </a:lnTo>
                    <a:lnTo>
                      <a:pt x="1122" y="401"/>
                    </a:lnTo>
                    <a:lnTo>
                      <a:pt x="1123" y="401"/>
                    </a:lnTo>
                    <a:lnTo>
                      <a:pt x="1123" y="401"/>
                    </a:lnTo>
                    <a:lnTo>
                      <a:pt x="1122" y="401"/>
                    </a:lnTo>
                    <a:lnTo>
                      <a:pt x="1003" y="401"/>
                    </a:lnTo>
                    <a:lnTo>
                      <a:pt x="811" y="381"/>
                    </a:lnTo>
                    <a:lnTo>
                      <a:pt x="736" y="340"/>
                    </a:lnTo>
                    <a:lnTo>
                      <a:pt x="766" y="325"/>
                    </a:lnTo>
                    <a:lnTo>
                      <a:pt x="766" y="325"/>
                    </a:lnTo>
                    <a:lnTo>
                      <a:pt x="767" y="324"/>
                    </a:lnTo>
                    <a:lnTo>
                      <a:pt x="768" y="323"/>
                    </a:lnTo>
                    <a:lnTo>
                      <a:pt x="771" y="315"/>
                    </a:lnTo>
                    <a:lnTo>
                      <a:pt x="771" y="315"/>
                    </a:lnTo>
                    <a:lnTo>
                      <a:pt x="772" y="311"/>
                    </a:lnTo>
                    <a:lnTo>
                      <a:pt x="773" y="311"/>
                    </a:lnTo>
                    <a:lnTo>
                      <a:pt x="776" y="314"/>
                    </a:lnTo>
                    <a:lnTo>
                      <a:pt x="781" y="315"/>
                    </a:lnTo>
                    <a:lnTo>
                      <a:pt x="781" y="315"/>
                    </a:lnTo>
                    <a:lnTo>
                      <a:pt x="783" y="315"/>
                    </a:lnTo>
                    <a:lnTo>
                      <a:pt x="785" y="314"/>
                    </a:lnTo>
                    <a:lnTo>
                      <a:pt x="783" y="311"/>
                    </a:lnTo>
                    <a:lnTo>
                      <a:pt x="782" y="309"/>
                    </a:lnTo>
                    <a:lnTo>
                      <a:pt x="781" y="305"/>
                    </a:lnTo>
                    <a:lnTo>
                      <a:pt x="781" y="305"/>
                    </a:lnTo>
                    <a:lnTo>
                      <a:pt x="780" y="294"/>
                    </a:lnTo>
                    <a:lnTo>
                      <a:pt x="778" y="287"/>
                    </a:lnTo>
                    <a:lnTo>
                      <a:pt x="780" y="286"/>
                    </a:lnTo>
                    <a:lnTo>
                      <a:pt x="781" y="285"/>
                    </a:lnTo>
                    <a:lnTo>
                      <a:pt x="781" y="285"/>
                    </a:lnTo>
                    <a:lnTo>
                      <a:pt x="785" y="284"/>
                    </a:lnTo>
                    <a:lnTo>
                      <a:pt x="788" y="282"/>
                    </a:lnTo>
                    <a:lnTo>
                      <a:pt x="791" y="280"/>
                    </a:lnTo>
                    <a:lnTo>
                      <a:pt x="791" y="280"/>
                    </a:lnTo>
                    <a:lnTo>
                      <a:pt x="786" y="268"/>
                    </a:lnTo>
                    <a:lnTo>
                      <a:pt x="782" y="261"/>
                    </a:lnTo>
                    <a:lnTo>
                      <a:pt x="781" y="255"/>
                    </a:lnTo>
                    <a:lnTo>
                      <a:pt x="781" y="255"/>
                    </a:lnTo>
                    <a:lnTo>
                      <a:pt x="782" y="249"/>
                    </a:lnTo>
                    <a:lnTo>
                      <a:pt x="786" y="241"/>
                    </a:lnTo>
                    <a:lnTo>
                      <a:pt x="796" y="219"/>
                    </a:lnTo>
                    <a:lnTo>
                      <a:pt x="796" y="219"/>
                    </a:lnTo>
                    <a:lnTo>
                      <a:pt x="799" y="213"/>
                    </a:lnTo>
                    <a:lnTo>
                      <a:pt x="800" y="204"/>
                    </a:lnTo>
                    <a:lnTo>
                      <a:pt x="801" y="188"/>
                    </a:lnTo>
                    <a:lnTo>
                      <a:pt x="801" y="169"/>
                    </a:lnTo>
                    <a:lnTo>
                      <a:pt x="816" y="174"/>
                    </a:lnTo>
                    <a:lnTo>
                      <a:pt x="821" y="169"/>
                    </a:lnTo>
                    <a:lnTo>
                      <a:pt x="826" y="179"/>
                    </a:lnTo>
                    <a:lnTo>
                      <a:pt x="826" y="179"/>
                    </a:lnTo>
                    <a:lnTo>
                      <a:pt x="831" y="164"/>
                    </a:lnTo>
                    <a:lnTo>
                      <a:pt x="831" y="164"/>
                    </a:lnTo>
                    <a:lnTo>
                      <a:pt x="833" y="160"/>
                    </a:lnTo>
                    <a:lnTo>
                      <a:pt x="833" y="157"/>
                    </a:lnTo>
                    <a:lnTo>
                      <a:pt x="830" y="152"/>
                    </a:lnTo>
                    <a:lnTo>
                      <a:pt x="827" y="150"/>
                    </a:lnTo>
                    <a:lnTo>
                      <a:pt x="826" y="149"/>
                    </a:lnTo>
                    <a:lnTo>
                      <a:pt x="846" y="143"/>
                    </a:lnTo>
                    <a:lnTo>
                      <a:pt x="846" y="143"/>
                    </a:lnTo>
                    <a:lnTo>
                      <a:pt x="839" y="141"/>
                    </a:lnTo>
                    <a:lnTo>
                      <a:pt x="833" y="137"/>
                    </a:lnTo>
                    <a:lnTo>
                      <a:pt x="826" y="133"/>
                    </a:lnTo>
                    <a:lnTo>
                      <a:pt x="826" y="133"/>
                    </a:lnTo>
                    <a:lnTo>
                      <a:pt x="820" y="125"/>
                    </a:lnTo>
                    <a:lnTo>
                      <a:pt x="811" y="111"/>
                    </a:lnTo>
                    <a:lnTo>
                      <a:pt x="806" y="103"/>
                    </a:lnTo>
                    <a:lnTo>
                      <a:pt x="799" y="96"/>
                    </a:lnTo>
                    <a:lnTo>
                      <a:pt x="791" y="89"/>
                    </a:lnTo>
                    <a:lnTo>
                      <a:pt x="781" y="83"/>
                    </a:lnTo>
                    <a:lnTo>
                      <a:pt x="781" y="83"/>
                    </a:lnTo>
                    <a:lnTo>
                      <a:pt x="771" y="79"/>
                    </a:lnTo>
                    <a:lnTo>
                      <a:pt x="759" y="77"/>
                    </a:lnTo>
                    <a:lnTo>
                      <a:pt x="749" y="75"/>
                    </a:lnTo>
                    <a:lnTo>
                      <a:pt x="741" y="75"/>
                    </a:lnTo>
                    <a:lnTo>
                      <a:pt x="725" y="77"/>
                    </a:lnTo>
                    <a:lnTo>
                      <a:pt x="720" y="78"/>
                    </a:lnTo>
                    <a:lnTo>
                      <a:pt x="720" y="78"/>
                    </a:lnTo>
                    <a:lnTo>
                      <a:pt x="712" y="73"/>
                    </a:lnTo>
                    <a:lnTo>
                      <a:pt x="702" y="69"/>
                    </a:lnTo>
                    <a:lnTo>
                      <a:pt x="689" y="64"/>
                    </a:lnTo>
                    <a:lnTo>
                      <a:pt x="673" y="60"/>
                    </a:lnTo>
                    <a:lnTo>
                      <a:pt x="656" y="58"/>
                    </a:lnTo>
                    <a:lnTo>
                      <a:pt x="647" y="58"/>
                    </a:lnTo>
                    <a:lnTo>
                      <a:pt x="639" y="59"/>
                    </a:lnTo>
                    <a:lnTo>
                      <a:pt x="628" y="60"/>
                    </a:lnTo>
                    <a:lnTo>
                      <a:pt x="620" y="63"/>
                    </a:lnTo>
                    <a:lnTo>
                      <a:pt x="620" y="63"/>
                    </a:lnTo>
                    <a:lnTo>
                      <a:pt x="610" y="66"/>
                    </a:lnTo>
                    <a:lnTo>
                      <a:pt x="610" y="66"/>
                    </a:lnTo>
                    <a:lnTo>
                      <a:pt x="608" y="56"/>
                    </a:lnTo>
                    <a:lnTo>
                      <a:pt x="607" y="46"/>
                    </a:lnTo>
                    <a:lnTo>
                      <a:pt x="603" y="40"/>
                    </a:lnTo>
                    <a:lnTo>
                      <a:pt x="602" y="39"/>
                    </a:lnTo>
                    <a:lnTo>
                      <a:pt x="599" y="37"/>
                    </a:lnTo>
                    <a:lnTo>
                      <a:pt x="599" y="37"/>
                    </a:lnTo>
                    <a:lnTo>
                      <a:pt x="593" y="39"/>
                    </a:lnTo>
                    <a:lnTo>
                      <a:pt x="588" y="42"/>
                    </a:lnTo>
                    <a:lnTo>
                      <a:pt x="583" y="45"/>
                    </a:lnTo>
                    <a:lnTo>
                      <a:pt x="579" y="48"/>
                    </a:lnTo>
                    <a:lnTo>
                      <a:pt x="579" y="48"/>
                    </a:lnTo>
                    <a:lnTo>
                      <a:pt x="578" y="49"/>
                    </a:lnTo>
                    <a:lnTo>
                      <a:pt x="579" y="50"/>
                    </a:lnTo>
                    <a:lnTo>
                      <a:pt x="578" y="51"/>
                    </a:lnTo>
                    <a:lnTo>
                      <a:pt x="574" y="53"/>
                    </a:lnTo>
                    <a:lnTo>
                      <a:pt x="574" y="53"/>
                    </a:lnTo>
                    <a:lnTo>
                      <a:pt x="571" y="54"/>
                    </a:lnTo>
                    <a:lnTo>
                      <a:pt x="568" y="55"/>
                    </a:lnTo>
                    <a:lnTo>
                      <a:pt x="562" y="58"/>
                    </a:lnTo>
                    <a:lnTo>
                      <a:pt x="559" y="59"/>
                    </a:lnTo>
                    <a:lnTo>
                      <a:pt x="557" y="58"/>
                    </a:lnTo>
                    <a:lnTo>
                      <a:pt x="555" y="54"/>
                    </a:lnTo>
                    <a:lnTo>
                      <a:pt x="554" y="48"/>
                    </a:lnTo>
                    <a:lnTo>
                      <a:pt x="554" y="48"/>
                    </a:lnTo>
                    <a:lnTo>
                      <a:pt x="553" y="27"/>
                    </a:lnTo>
                    <a:lnTo>
                      <a:pt x="552" y="25"/>
                    </a:lnTo>
                    <a:lnTo>
                      <a:pt x="550" y="22"/>
                    </a:lnTo>
                    <a:lnTo>
                      <a:pt x="544" y="17"/>
                    </a:lnTo>
                    <a:lnTo>
                      <a:pt x="544" y="17"/>
                    </a:lnTo>
                    <a:lnTo>
                      <a:pt x="538" y="13"/>
                    </a:lnTo>
                    <a:lnTo>
                      <a:pt x="528" y="10"/>
                    </a:lnTo>
                    <a:lnTo>
                      <a:pt x="515" y="6"/>
                    </a:lnTo>
                    <a:lnTo>
                      <a:pt x="501" y="2"/>
                    </a:lnTo>
                    <a:lnTo>
                      <a:pt x="486" y="0"/>
                    </a:lnTo>
                    <a:lnTo>
                      <a:pt x="471" y="1"/>
                    </a:lnTo>
                    <a:lnTo>
                      <a:pt x="463" y="2"/>
                    </a:lnTo>
                    <a:lnTo>
                      <a:pt x="456" y="5"/>
                    </a:lnTo>
                    <a:lnTo>
                      <a:pt x="450" y="8"/>
                    </a:lnTo>
                    <a:lnTo>
                      <a:pt x="443" y="12"/>
                    </a:lnTo>
                    <a:lnTo>
                      <a:pt x="443" y="12"/>
                    </a:lnTo>
                    <a:lnTo>
                      <a:pt x="438" y="17"/>
                    </a:lnTo>
                    <a:lnTo>
                      <a:pt x="433" y="24"/>
                    </a:lnTo>
                    <a:lnTo>
                      <a:pt x="429" y="31"/>
                    </a:lnTo>
                    <a:lnTo>
                      <a:pt x="426" y="39"/>
                    </a:lnTo>
                    <a:lnTo>
                      <a:pt x="419" y="55"/>
                    </a:lnTo>
                    <a:lnTo>
                      <a:pt x="416" y="73"/>
                    </a:lnTo>
                    <a:lnTo>
                      <a:pt x="409" y="111"/>
                    </a:lnTo>
                    <a:lnTo>
                      <a:pt x="407" y="127"/>
                    </a:lnTo>
                    <a:lnTo>
                      <a:pt x="403" y="143"/>
                    </a:lnTo>
                    <a:lnTo>
                      <a:pt x="403" y="143"/>
                    </a:lnTo>
                    <a:lnTo>
                      <a:pt x="397" y="167"/>
                    </a:lnTo>
                    <a:lnTo>
                      <a:pt x="392" y="189"/>
                    </a:lnTo>
                    <a:lnTo>
                      <a:pt x="387" y="205"/>
                    </a:lnTo>
                    <a:lnTo>
                      <a:pt x="384" y="212"/>
                    </a:lnTo>
                    <a:lnTo>
                      <a:pt x="382" y="217"/>
                    </a:lnTo>
                    <a:lnTo>
                      <a:pt x="382" y="217"/>
                    </a:lnTo>
                    <a:close/>
                    <a:moveTo>
                      <a:pt x="378" y="219"/>
                    </a:moveTo>
                    <a:lnTo>
                      <a:pt x="378" y="219"/>
                    </a:lnTo>
                    <a:lnTo>
                      <a:pt x="380" y="217"/>
                    </a:lnTo>
                    <a:lnTo>
                      <a:pt x="380" y="217"/>
                    </a:lnTo>
                    <a:lnTo>
                      <a:pt x="377" y="219"/>
                    </a:lnTo>
                    <a:lnTo>
                      <a:pt x="378" y="219"/>
                    </a:lnTo>
                    <a:lnTo>
                      <a:pt x="378" y="219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Freeform 27">
                <a:extLst>
                  <a:ext uri="{FF2B5EF4-FFF2-40B4-BE49-F238E27FC236}">
                    <a16:creationId xmlns:a16="http://schemas.microsoft.com/office/drawing/2014/main" id="{494A74F8-121B-AE2D-9021-6AB5FA803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3800" y="503238"/>
                <a:ext cx="169863" cy="130175"/>
              </a:xfrm>
              <a:custGeom>
                <a:avLst/>
                <a:gdLst>
                  <a:gd name="T0" fmla="*/ 5 w 107"/>
                  <a:gd name="T1" fmla="*/ 82 h 82"/>
                  <a:gd name="T2" fmla="*/ 5 w 107"/>
                  <a:gd name="T3" fmla="*/ 82 h 82"/>
                  <a:gd name="T4" fmla="*/ 10 w 107"/>
                  <a:gd name="T5" fmla="*/ 76 h 82"/>
                  <a:gd name="T6" fmla="*/ 15 w 107"/>
                  <a:gd name="T7" fmla="*/ 70 h 82"/>
                  <a:gd name="T8" fmla="*/ 23 w 107"/>
                  <a:gd name="T9" fmla="*/ 62 h 82"/>
                  <a:gd name="T10" fmla="*/ 32 w 107"/>
                  <a:gd name="T11" fmla="*/ 55 h 82"/>
                  <a:gd name="T12" fmla="*/ 43 w 107"/>
                  <a:gd name="T13" fmla="*/ 47 h 82"/>
                  <a:gd name="T14" fmla="*/ 57 w 107"/>
                  <a:gd name="T15" fmla="*/ 41 h 82"/>
                  <a:gd name="T16" fmla="*/ 63 w 107"/>
                  <a:gd name="T17" fmla="*/ 38 h 82"/>
                  <a:gd name="T18" fmla="*/ 71 w 107"/>
                  <a:gd name="T19" fmla="*/ 37 h 82"/>
                  <a:gd name="T20" fmla="*/ 71 w 107"/>
                  <a:gd name="T21" fmla="*/ 37 h 82"/>
                  <a:gd name="T22" fmla="*/ 100 w 107"/>
                  <a:gd name="T23" fmla="*/ 33 h 82"/>
                  <a:gd name="T24" fmla="*/ 107 w 107"/>
                  <a:gd name="T25" fmla="*/ 33 h 82"/>
                  <a:gd name="T26" fmla="*/ 107 w 107"/>
                  <a:gd name="T27" fmla="*/ 33 h 82"/>
                  <a:gd name="T28" fmla="*/ 106 w 107"/>
                  <a:gd name="T29" fmla="*/ 32 h 82"/>
                  <a:gd name="T30" fmla="*/ 106 w 107"/>
                  <a:gd name="T31" fmla="*/ 32 h 82"/>
                  <a:gd name="T32" fmla="*/ 100 w 107"/>
                  <a:gd name="T33" fmla="*/ 26 h 82"/>
                  <a:gd name="T34" fmla="*/ 87 w 107"/>
                  <a:gd name="T35" fmla="*/ 13 h 82"/>
                  <a:gd name="T36" fmla="*/ 80 w 107"/>
                  <a:gd name="T37" fmla="*/ 7 h 82"/>
                  <a:gd name="T38" fmla="*/ 73 w 107"/>
                  <a:gd name="T39" fmla="*/ 3 h 82"/>
                  <a:gd name="T40" fmla="*/ 68 w 107"/>
                  <a:gd name="T41" fmla="*/ 0 h 82"/>
                  <a:gd name="T42" fmla="*/ 67 w 107"/>
                  <a:gd name="T43" fmla="*/ 0 h 82"/>
                  <a:gd name="T44" fmla="*/ 66 w 107"/>
                  <a:gd name="T45" fmla="*/ 2 h 82"/>
                  <a:gd name="T46" fmla="*/ 66 w 107"/>
                  <a:gd name="T47" fmla="*/ 2 h 82"/>
                  <a:gd name="T48" fmla="*/ 62 w 107"/>
                  <a:gd name="T49" fmla="*/ 12 h 82"/>
                  <a:gd name="T50" fmla="*/ 61 w 107"/>
                  <a:gd name="T51" fmla="*/ 17 h 82"/>
                  <a:gd name="T52" fmla="*/ 61 w 107"/>
                  <a:gd name="T53" fmla="*/ 17 h 82"/>
                  <a:gd name="T54" fmla="*/ 57 w 107"/>
                  <a:gd name="T55" fmla="*/ 17 h 82"/>
                  <a:gd name="T56" fmla="*/ 48 w 107"/>
                  <a:gd name="T57" fmla="*/ 16 h 82"/>
                  <a:gd name="T58" fmla="*/ 44 w 107"/>
                  <a:gd name="T59" fmla="*/ 17 h 82"/>
                  <a:gd name="T60" fmla="*/ 41 w 107"/>
                  <a:gd name="T61" fmla="*/ 17 h 82"/>
                  <a:gd name="T62" fmla="*/ 37 w 107"/>
                  <a:gd name="T63" fmla="*/ 19 h 82"/>
                  <a:gd name="T64" fmla="*/ 36 w 107"/>
                  <a:gd name="T65" fmla="*/ 22 h 82"/>
                  <a:gd name="T66" fmla="*/ 36 w 107"/>
                  <a:gd name="T67" fmla="*/ 22 h 82"/>
                  <a:gd name="T68" fmla="*/ 34 w 107"/>
                  <a:gd name="T69" fmla="*/ 28 h 82"/>
                  <a:gd name="T70" fmla="*/ 33 w 107"/>
                  <a:gd name="T71" fmla="*/ 33 h 82"/>
                  <a:gd name="T72" fmla="*/ 30 w 107"/>
                  <a:gd name="T73" fmla="*/ 37 h 82"/>
                  <a:gd name="T74" fmla="*/ 30 w 107"/>
                  <a:gd name="T75" fmla="*/ 37 h 82"/>
                  <a:gd name="T76" fmla="*/ 20 w 107"/>
                  <a:gd name="T77" fmla="*/ 38 h 82"/>
                  <a:gd name="T78" fmla="*/ 14 w 107"/>
                  <a:gd name="T79" fmla="*/ 40 h 82"/>
                  <a:gd name="T80" fmla="*/ 12 w 107"/>
                  <a:gd name="T81" fmla="*/ 41 h 82"/>
                  <a:gd name="T82" fmla="*/ 10 w 107"/>
                  <a:gd name="T83" fmla="*/ 42 h 82"/>
                  <a:gd name="T84" fmla="*/ 5 w 107"/>
                  <a:gd name="T85" fmla="*/ 57 h 82"/>
                  <a:gd name="T86" fmla="*/ 5 w 107"/>
                  <a:gd name="T87" fmla="*/ 57 h 82"/>
                  <a:gd name="T88" fmla="*/ 4 w 107"/>
                  <a:gd name="T89" fmla="*/ 61 h 82"/>
                  <a:gd name="T90" fmla="*/ 0 w 107"/>
                  <a:gd name="T91" fmla="*/ 67 h 82"/>
                  <a:gd name="T92" fmla="*/ 0 w 107"/>
                  <a:gd name="T93" fmla="*/ 67 h 82"/>
                  <a:gd name="T94" fmla="*/ 0 w 107"/>
                  <a:gd name="T95" fmla="*/ 69 h 82"/>
                  <a:gd name="T96" fmla="*/ 0 w 107"/>
                  <a:gd name="T97" fmla="*/ 71 h 82"/>
                  <a:gd name="T98" fmla="*/ 2 w 107"/>
                  <a:gd name="T99" fmla="*/ 76 h 82"/>
                  <a:gd name="T100" fmla="*/ 5 w 107"/>
                  <a:gd name="T101" fmla="*/ 82 h 82"/>
                  <a:gd name="T102" fmla="*/ 5 w 107"/>
                  <a:gd name="T103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" h="82">
                    <a:moveTo>
                      <a:pt x="5" y="82"/>
                    </a:moveTo>
                    <a:lnTo>
                      <a:pt x="5" y="82"/>
                    </a:lnTo>
                    <a:lnTo>
                      <a:pt x="10" y="76"/>
                    </a:lnTo>
                    <a:lnTo>
                      <a:pt x="15" y="70"/>
                    </a:lnTo>
                    <a:lnTo>
                      <a:pt x="23" y="62"/>
                    </a:lnTo>
                    <a:lnTo>
                      <a:pt x="32" y="55"/>
                    </a:lnTo>
                    <a:lnTo>
                      <a:pt x="43" y="47"/>
                    </a:lnTo>
                    <a:lnTo>
                      <a:pt x="57" y="41"/>
                    </a:lnTo>
                    <a:lnTo>
                      <a:pt x="63" y="38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100" y="33"/>
                    </a:lnTo>
                    <a:lnTo>
                      <a:pt x="107" y="33"/>
                    </a:lnTo>
                    <a:lnTo>
                      <a:pt x="107" y="33"/>
                    </a:lnTo>
                    <a:lnTo>
                      <a:pt x="106" y="32"/>
                    </a:lnTo>
                    <a:lnTo>
                      <a:pt x="106" y="32"/>
                    </a:lnTo>
                    <a:lnTo>
                      <a:pt x="100" y="26"/>
                    </a:lnTo>
                    <a:lnTo>
                      <a:pt x="87" y="13"/>
                    </a:lnTo>
                    <a:lnTo>
                      <a:pt x="80" y="7"/>
                    </a:lnTo>
                    <a:lnTo>
                      <a:pt x="73" y="3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6" y="2"/>
                    </a:lnTo>
                    <a:lnTo>
                      <a:pt x="66" y="2"/>
                    </a:lnTo>
                    <a:lnTo>
                      <a:pt x="62" y="12"/>
                    </a:lnTo>
                    <a:lnTo>
                      <a:pt x="61" y="17"/>
                    </a:lnTo>
                    <a:lnTo>
                      <a:pt x="61" y="17"/>
                    </a:lnTo>
                    <a:lnTo>
                      <a:pt x="57" y="17"/>
                    </a:lnTo>
                    <a:lnTo>
                      <a:pt x="48" y="16"/>
                    </a:lnTo>
                    <a:lnTo>
                      <a:pt x="44" y="17"/>
                    </a:lnTo>
                    <a:lnTo>
                      <a:pt x="41" y="17"/>
                    </a:lnTo>
                    <a:lnTo>
                      <a:pt x="37" y="19"/>
                    </a:lnTo>
                    <a:lnTo>
                      <a:pt x="36" y="22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33" y="33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20" y="38"/>
                    </a:lnTo>
                    <a:lnTo>
                      <a:pt x="14" y="40"/>
                    </a:lnTo>
                    <a:lnTo>
                      <a:pt x="12" y="41"/>
                    </a:lnTo>
                    <a:lnTo>
                      <a:pt x="10" y="42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4" y="61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0" y="71"/>
                    </a:lnTo>
                    <a:lnTo>
                      <a:pt x="2" y="76"/>
                    </a:lnTo>
                    <a:lnTo>
                      <a:pt x="5" y="82"/>
                    </a:lnTo>
                    <a:lnTo>
                      <a:pt x="5" y="82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0010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pptxj90_ミスをするウエイトレスのシルエット</dc:title>
  <dc:subject>pptxj90_ミスをするウエイトレスのシルエット</dc:subject>
  <dc:creator>でじけろお</dc:creator>
  <cp:revision>1</cp:revision>
  <dcterms:created xsi:type="dcterms:W3CDTF">2018-05-20T00:31:01Z</dcterms:created>
  <dcterms:modified xsi:type="dcterms:W3CDTF">2022-06-08T04:15:12Z</dcterms:modified>
  <cp:version>1</cp:version>
</cp:coreProperties>
</file>