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3" r:id="rId2"/>
    <p:sldId id="373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CC00"/>
    <a:srgbClr val="FF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576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20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88693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ウエイトレスのシルエット</a:t>
            </a:r>
          </a:p>
        </p:txBody>
      </p: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77B14F41-0C94-6F8A-FC8B-443C3A448B34}"/>
              </a:ext>
            </a:extLst>
          </p:cNvPr>
          <p:cNvGrpSpPr/>
          <p:nvPr/>
        </p:nvGrpSpPr>
        <p:grpSpPr>
          <a:xfrm>
            <a:off x="1567655" y="908051"/>
            <a:ext cx="1174443" cy="2559049"/>
            <a:chOff x="5441950" y="128588"/>
            <a:chExt cx="1357313" cy="2957513"/>
          </a:xfrm>
        </p:grpSpPr>
        <p:sp>
          <p:nvSpPr>
            <p:cNvPr id="29" name="Freeform 16">
              <a:extLst>
                <a:ext uri="{FF2B5EF4-FFF2-40B4-BE49-F238E27FC236}">
                  <a16:creationId xmlns:a16="http://schemas.microsoft.com/office/drawing/2014/main" id="{A58ED3AD-F1B9-75D4-E8CC-D5C4320E431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1950" y="128588"/>
              <a:ext cx="1085850" cy="2957513"/>
            </a:xfrm>
            <a:custGeom>
              <a:avLst/>
              <a:gdLst>
                <a:gd name="T0" fmla="*/ 589 w 684"/>
                <a:gd name="T1" fmla="*/ 448 h 1863"/>
                <a:gd name="T2" fmla="*/ 581 w 684"/>
                <a:gd name="T3" fmla="*/ 420 h 1863"/>
                <a:gd name="T4" fmla="*/ 541 w 684"/>
                <a:gd name="T5" fmla="*/ 322 h 1863"/>
                <a:gd name="T6" fmla="*/ 513 w 684"/>
                <a:gd name="T7" fmla="*/ 301 h 1863"/>
                <a:gd name="T8" fmla="*/ 537 w 684"/>
                <a:gd name="T9" fmla="*/ 296 h 1863"/>
                <a:gd name="T10" fmla="*/ 487 w 684"/>
                <a:gd name="T11" fmla="*/ 262 h 1863"/>
                <a:gd name="T12" fmla="*/ 455 w 684"/>
                <a:gd name="T13" fmla="*/ 219 h 1863"/>
                <a:gd name="T14" fmla="*/ 445 w 684"/>
                <a:gd name="T15" fmla="*/ 116 h 1863"/>
                <a:gd name="T16" fmla="*/ 395 w 684"/>
                <a:gd name="T17" fmla="*/ 38 h 1863"/>
                <a:gd name="T18" fmla="*/ 316 w 684"/>
                <a:gd name="T19" fmla="*/ 0 h 1863"/>
                <a:gd name="T20" fmla="*/ 269 w 684"/>
                <a:gd name="T21" fmla="*/ 21 h 1863"/>
                <a:gd name="T22" fmla="*/ 225 w 684"/>
                <a:gd name="T23" fmla="*/ 35 h 1863"/>
                <a:gd name="T24" fmla="*/ 206 w 684"/>
                <a:gd name="T25" fmla="*/ 88 h 1863"/>
                <a:gd name="T26" fmla="*/ 207 w 684"/>
                <a:gd name="T27" fmla="*/ 156 h 1863"/>
                <a:gd name="T28" fmla="*/ 249 w 684"/>
                <a:gd name="T29" fmla="*/ 234 h 1863"/>
                <a:gd name="T30" fmla="*/ 295 w 684"/>
                <a:gd name="T31" fmla="*/ 311 h 1863"/>
                <a:gd name="T32" fmla="*/ 168 w 684"/>
                <a:gd name="T33" fmla="*/ 368 h 1863"/>
                <a:gd name="T34" fmla="*/ 104 w 684"/>
                <a:gd name="T35" fmla="*/ 534 h 1863"/>
                <a:gd name="T36" fmla="*/ 48 w 684"/>
                <a:gd name="T37" fmla="*/ 590 h 1863"/>
                <a:gd name="T38" fmla="*/ 66 w 684"/>
                <a:gd name="T39" fmla="*/ 602 h 1863"/>
                <a:gd name="T40" fmla="*/ 74 w 684"/>
                <a:gd name="T41" fmla="*/ 630 h 1863"/>
                <a:gd name="T42" fmla="*/ 78 w 684"/>
                <a:gd name="T43" fmla="*/ 726 h 1863"/>
                <a:gd name="T44" fmla="*/ 89 w 684"/>
                <a:gd name="T45" fmla="*/ 912 h 1863"/>
                <a:gd name="T46" fmla="*/ 52 w 684"/>
                <a:gd name="T47" fmla="*/ 975 h 1863"/>
                <a:gd name="T48" fmla="*/ 16 w 684"/>
                <a:gd name="T49" fmla="*/ 1017 h 1863"/>
                <a:gd name="T50" fmla="*/ 83 w 684"/>
                <a:gd name="T51" fmla="*/ 986 h 1863"/>
                <a:gd name="T52" fmla="*/ 40 w 684"/>
                <a:gd name="T53" fmla="*/ 1045 h 1863"/>
                <a:gd name="T54" fmla="*/ 91 w 684"/>
                <a:gd name="T55" fmla="*/ 1011 h 1863"/>
                <a:gd name="T56" fmla="*/ 73 w 684"/>
                <a:gd name="T57" fmla="*/ 1054 h 1863"/>
                <a:gd name="T58" fmla="*/ 110 w 684"/>
                <a:gd name="T59" fmla="*/ 1024 h 1863"/>
                <a:gd name="T60" fmla="*/ 91 w 684"/>
                <a:gd name="T61" fmla="*/ 1116 h 1863"/>
                <a:gd name="T62" fmla="*/ 5 w 684"/>
                <a:gd name="T63" fmla="*/ 1286 h 1863"/>
                <a:gd name="T64" fmla="*/ 57 w 684"/>
                <a:gd name="T65" fmla="*/ 1291 h 1863"/>
                <a:gd name="T66" fmla="*/ 114 w 684"/>
                <a:gd name="T67" fmla="*/ 1302 h 1863"/>
                <a:gd name="T68" fmla="*/ 218 w 684"/>
                <a:gd name="T69" fmla="*/ 1413 h 1863"/>
                <a:gd name="T70" fmla="*/ 254 w 684"/>
                <a:gd name="T71" fmla="*/ 1654 h 1863"/>
                <a:gd name="T72" fmla="*/ 233 w 684"/>
                <a:gd name="T73" fmla="*/ 1715 h 1863"/>
                <a:gd name="T74" fmla="*/ 128 w 684"/>
                <a:gd name="T75" fmla="*/ 1800 h 1863"/>
                <a:gd name="T76" fmla="*/ 152 w 684"/>
                <a:gd name="T77" fmla="*/ 1826 h 1863"/>
                <a:gd name="T78" fmla="*/ 218 w 684"/>
                <a:gd name="T79" fmla="*/ 1826 h 1863"/>
                <a:gd name="T80" fmla="*/ 300 w 684"/>
                <a:gd name="T81" fmla="*/ 1787 h 1863"/>
                <a:gd name="T82" fmla="*/ 329 w 684"/>
                <a:gd name="T83" fmla="*/ 1796 h 1863"/>
                <a:gd name="T84" fmla="*/ 357 w 684"/>
                <a:gd name="T85" fmla="*/ 1862 h 1863"/>
                <a:gd name="T86" fmla="*/ 407 w 684"/>
                <a:gd name="T87" fmla="*/ 1841 h 1863"/>
                <a:gd name="T88" fmla="*/ 416 w 684"/>
                <a:gd name="T89" fmla="*/ 1771 h 1863"/>
                <a:gd name="T90" fmla="*/ 414 w 684"/>
                <a:gd name="T91" fmla="*/ 1635 h 1863"/>
                <a:gd name="T92" fmla="*/ 487 w 684"/>
                <a:gd name="T93" fmla="*/ 1294 h 1863"/>
                <a:gd name="T94" fmla="*/ 545 w 684"/>
                <a:gd name="T95" fmla="*/ 1280 h 1863"/>
                <a:gd name="T96" fmla="*/ 623 w 684"/>
                <a:gd name="T97" fmla="*/ 1294 h 1863"/>
                <a:gd name="T98" fmla="*/ 603 w 684"/>
                <a:gd name="T99" fmla="*/ 1145 h 1863"/>
                <a:gd name="T100" fmla="*/ 526 w 684"/>
                <a:gd name="T101" fmla="*/ 913 h 1863"/>
                <a:gd name="T102" fmla="*/ 487 w 684"/>
                <a:gd name="T103" fmla="*/ 700 h 1863"/>
                <a:gd name="T104" fmla="*/ 162 w 684"/>
                <a:gd name="T105" fmla="*/ 634 h 1863"/>
                <a:gd name="T106" fmla="*/ 155 w 684"/>
                <a:gd name="T107" fmla="*/ 711 h 1863"/>
                <a:gd name="T108" fmla="*/ 343 w 684"/>
                <a:gd name="T109" fmla="*/ 1294 h 1863"/>
                <a:gd name="T110" fmla="*/ 343 w 684"/>
                <a:gd name="T111" fmla="*/ 1653 h 1863"/>
                <a:gd name="T112" fmla="*/ 332 w 684"/>
                <a:gd name="T113" fmla="*/ 1688 h 1863"/>
                <a:gd name="T114" fmla="*/ 316 w 684"/>
                <a:gd name="T115" fmla="*/ 1599 h 1863"/>
                <a:gd name="T116" fmla="*/ 332 w 684"/>
                <a:gd name="T117" fmla="*/ 1299 h 18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84" h="1863">
                  <a:moveTo>
                    <a:pt x="590" y="441"/>
                  </a:moveTo>
                  <a:lnTo>
                    <a:pt x="590" y="441"/>
                  </a:lnTo>
                  <a:lnTo>
                    <a:pt x="587" y="446"/>
                  </a:lnTo>
                  <a:lnTo>
                    <a:pt x="587" y="446"/>
                  </a:lnTo>
                  <a:lnTo>
                    <a:pt x="590" y="462"/>
                  </a:lnTo>
                  <a:lnTo>
                    <a:pt x="590" y="462"/>
                  </a:lnTo>
                  <a:lnTo>
                    <a:pt x="590" y="454"/>
                  </a:lnTo>
                  <a:lnTo>
                    <a:pt x="589" y="448"/>
                  </a:lnTo>
                  <a:lnTo>
                    <a:pt x="590" y="441"/>
                  </a:lnTo>
                  <a:lnTo>
                    <a:pt x="590" y="441"/>
                  </a:lnTo>
                  <a:close/>
                  <a:moveTo>
                    <a:pt x="513" y="591"/>
                  </a:moveTo>
                  <a:lnTo>
                    <a:pt x="513" y="591"/>
                  </a:lnTo>
                  <a:lnTo>
                    <a:pt x="544" y="529"/>
                  </a:lnTo>
                  <a:lnTo>
                    <a:pt x="587" y="446"/>
                  </a:lnTo>
                  <a:lnTo>
                    <a:pt x="587" y="446"/>
                  </a:lnTo>
                  <a:lnTo>
                    <a:pt x="581" y="420"/>
                  </a:lnTo>
                  <a:lnTo>
                    <a:pt x="572" y="389"/>
                  </a:lnTo>
                  <a:lnTo>
                    <a:pt x="563" y="361"/>
                  </a:lnTo>
                  <a:lnTo>
                    <a:pt x="558" y="350"/>
                  </a:lnTo>
                  <a:lnTo>
                    <a:pt x="554" y="343"/>
                  </a:lnTo>
                  <a:lnTo>
                    <a:pt x="554" y="343"/>
                  </a:lnTo>
                  <a:lnTo>
                    <a:pt x="549" y="336"/>
                  </a:lnTo>
                  <a:lnTo>
                    <a:pt x="546" y="331"/>
                  </a:lnTo>
                  <a:lnTo>
                    <a:pt x="541" y="322"/>
                  </a:lnTo>
                  <a:lnTo>
                    <a:pt x="539" y="318"/>
                  </a:lnTo>
                  <a:lnTo>
                    <a:pt x="536" y="315"/>
                  </a:lnTo>
                  <a:lnTo>
                    <a:pt x="531" y="313"/>
                  </a:lnTo>
                  <a:lnTo>
                    <a:pt x="523" y="311"/>
                  </a:lnTo>
                  <a:lnTo>
                    <a:pt x="523" y="311"/>
                  </a:lnTo>
                  <a:lnTo>
                    <a:pt x="513" y="310"/>
                  </a:lnTo>
                  <a:lnTo>
                    <a:pt x="513" y="301"/>
                  </a:lnTo>
                  <a:lnTo>
                    <a:pt x="513" y="301"/>
                  </a:lnTo>
                  <a:lnTo>
                    <a:pt x="518" y="302"/>
                  </a:lnTo>
                  <a:lnTo>
                    <a:pt x="530" y="304"/>
                  </a:lnTo>
                  <a:lnTo>
                    <a:pt x="535" y="304"/>
                  </a:lnTo>
                  <a:lnTo>
                    <a:pt x="539" y="302"/>
                  </a:lnTo>
                  <a:lnTo>
                    <a:pt x="540" y="301"/>
                  </a:lnTo>
                  <a:lnTo>
                    <a:pt x="540" y="300"/>
                  </a:lnTo>
                  <a:lnTo>
                    <a:pt x="537" y="296"/>
                  </a:lnTo>
                  <a:lnTo>
                    <a:pt x="537" y="296"/>
                  </a:lnTo>
                  <a:lnTo>
                    <a:pt x="527" y="287"/>
                  </a:lnTo>
                  <a:lnTo>
                    <a:pt x="518" y="280"/>
                  </a:lnTo>
                  <a:lnTo>
                    <a:pt x="508" y="275"/>
                  </a:lnTo>
                  <a:lnTo>
                    <a:pt x="523" y="270"/>
                  </a:lnTo>
                  <a:lnTo>
                    <a:pt x="523" y="270"/>
                  </a:lnTo>
                  <a:lnTo>
                    <a:pt x="515" y="269"/>
                  </a:lnTo>
                  <a:lnTo>
                    <a:pt x="497" y="265"/>
                  </a:lnTo>
                  <a:lnTo>
                    <a:pt x="487" y="262"/>
                  </a:lnTo>
                  <a:lnTo>
                    <a:pt x="477" y="258"/>
                  </a:lnTo>
                  <a:lnTo>
                    <a:pt x="467" y="254"/>
                  </a:lnTo>
                  <a:lnTo>
                    <a:pt x="461" y="249"/>
                  </a:lnTo>
                  <a:lnTo>
                    <a:pt x="461" y="249"/>
                  </a:lnTo>
                  <a:lnTo>
                    <a:pt x="458" y="247"/>
                  </a:lnTo>
                  <a:lnTo>
                    <a:pt x="457" y="241"/>
                  </a:lnTo>
                  <a:lnTo>
                    <a:pt x="455" y="231"/>
                  </a:lnTo>
                  <a:lnTo>
                    <a:pt x="455" y="219"/>
                  </a:lnTo>
                  <a:lnTo>
                    <a:pt x="455" y="205"/>
                  </a:lnTo>
                  <a:lnTo>
                    <a:pt x="456" y="177"/>
                  </a:lnTo>
                  <a:lnTo>
                    <a:pt x="456" y="162"/>
                  </a:lnTo>
                  <a:lnTo>
                    <a:pt x="456" y="151"/>
                  </a:lnTo>
                  <a:lnTo>
                    <a:pt x="456" y="151"/>
                  </a:lnTo>
                  <a:lnTo>
                    <a:pt x="453" y="139"/>
                  </a:lnTo>
                  <a:lnTo>
                    <a:pt x="451" y="127"/>
                  </a:lnTo>
                  <a:lnTo>
                    <a:pt x="445" y="116"/>
                  </a:lnTo>
                  <a:lnTo>
                    <a:pt x="440" y="103"/>
                  </a:lnTo>
                  <a:lnTo>
                    <a:pt x="429" y="82"/>
                  </a:lnTo>
                  <a:lnTo>
                    <a:pt x="420" y="68"/>
                  </a:lnTo>
                  <a:lnTo>
                    <a:pt x="420" y="68"/>
                  </a:lnTo>
                  <a:lnTo>
                    <a:pt x="412" y="61"/>
                  </a:lnTo>
                  <a:lnTo>
                    <a:pt x="412" y="61"/>
                  </a:lnTo>
                  <a:lnTo>
                    <a:pt x="401" y="44"/>
                  </a:lnTo>
                  <a:lnTo>
                    <a:pt x="395" y="38"/>
                  </a:lnTo>
                  <a:lnTo>
                    <a:pt x="388" y="31"/>
                  </a:lnTo>
                  <a:lnTo>
                    <a:pt x="388" y="31"/>
                  </a:lnTo>
                  <a:lnTo>
                    <a:pt x="368" y="16"/>
                  </a:lnTo>
                  <a:lnTo>
                    <a:pt x="359" y="11"/>
                  </a:lnTo>
                  <a:lnTo>
                    <a:pt x="351" y="7"/>
                  </a:lnTo>
                  <a:lnTo>
                    <a:pt x="343" y="4"/>
                  </a:lnTo>
                  <a:lnTo>
                    <a:pt x="334" y="2"/>
                  </a:lnTo>
                  <a:lnTo>
                    <a:pt x="316" y="0"/>
                  </a:lnTo>
                  <a:lnTo>
                    <a:pt x="316" y="0"/>
                  </a:lnTo>
                  <a:lnTo>
                    <a:pt x="306" y="0"/>
                  </a:lnTo>
                  <a:lnTo>
                    <a:pt x="297" y="3"/>
                  </a:lnTo>
                  <a:lnTo>
                    <a:pt x="289" y="7"/>
                  </a:lnTo>
                  <a:lnTo>
                    <a:pt x="282" y="11"/>
                  </a:lnTo>
                  <a:lnTo>
                    <a:pt x="273" y="17"/>
                  </a:lnTo>
                  <a:lnTo>
                    <a:pt x="269" y="21"/>
                  </a:lnTo>
                  <a:lnTo>
                    <a:pt x="269" y="21"/>
                  </a:lnTo>
                  <a:lnTo>
                    <a:pt x="268" y="20"/>
                  </a:lnTo>
                  <a:lnTo>
                    <a:pt x="262" y="20"/>
                  </a:lnTo>
                  <a:lnTo>
                    <a:pt x="253" y="21"/>
                  </a:lnTo>
                  <a:lnTo>
                    <a:pt x="246" y="22"/>
                  </a:lnTo>
                  <a:lnTo>
                    <a:pt x="238" y="26"/>
                  </a:lnTo>
                  <a:lnTo>
                    <a:pt x="238" y="26"/>
                  </a:lnTo>
                  <a:lnTo>
                    <a:pt x="231" y="30"/>
                  </a:lnTo>
                  <a:lnTo>
                    <a:pt x="225" y="35"/>
                  </a:lnTo>
                  <a:lnTo>
                    <a:pt x="220" y="39"/>
                  </a:lnTo>
                  <a:lnTo>
                    <a:pt x="216" y="44"/>
                  </a:lnTo>
                  <a:lnTo>
                    <a:pt x="214" y="51"/>
                  </a:lnTo>
                  <a:lnTo>
                    <a:pt x="211" y="57"/>
                  </a:lnTo>
                  <a:lnTo>
                    <a:pt x="207" y="73"/>
                  </a:lnTo>
                  <a:lnTo>
                    <a:pt x="207" y="73"/>
                  </a:lnTo>
                  <a:lnTo>
                    <a:pt x="206" y="81"/>
                  </a:lnTo>
                  <a:lnTo>
                    <a:pt x="206" y="88"/>
                  </a:lnTo>
                  <a:lnTo>
                    <a:pt x="209" y="99"/>
                  </a:lnTo>
                  <a:lnTo>
                    <a:pt x="211" y="109"/>
                  </a:lnTo>
                  <a:lnTo>
                    <a:pt x="212" y="114"/>
                  </a:lnTo>
                  <a:lnTo>
                    <a:pt x="212" y="120"/>
                  </a:lnTo>
                  <a:lnTo>
                    <a:pt x="212" y="120"/>
                  </a:lnTo>
                  <a:lnTo>
                    <a:pt x="211" y="131"/>
                  </a:lnTo>
                  <a:lnTo>
                    <a:pt x="210" y="143"/>
                  </a:lnTo>
                  <a:lnTo>
                    <a:pt x="207" y="156"/>
                  </a:lnTo>
                  <a:lnTo>
                    <a:pt x="212" y="151"/>
                  </a:lnTo>
                  <a:lnTo>
                    <a:pt x="212" y="161"/>
                  </a:lnTo>
                  <a:lnTo>
                    <a:pt x="228" y="146"/>
                  </a:lnTo>
                  <a:lnTo>
                    <a:pt x="228" y="146"/>
                  </a:lnTo>
                  <a:lnTo>
                    <a:pt x="238" y="208"/>
                  </a:lnTo>
                  <a:lnTo>
                    <a:pt x="238" y="208"/>
                  </a:lnTo>
                  <a:lnTo>
                    <a:pt x="242" y="218"/>
                  </a:lnTo>
                  <a:lnTo>
                    <a:pt x="249" y="234"/>
                  </a:lnTo>
                  <a:lnTo>
                    <a:pt x="259" y="249"/>
                  </a:lnTo>
                  <a:lnTo>
                    <a:pt x="264" y="256"/>
                  </a:lnTo>
                  <a:lnTo>
                    <a:pt x="269" y="260"/>
                  </a:lnTo>
                  <a:lnTo>
                    <a:pt x="269" y="260"/>
                  </a:lnTo>
                  <a:lnTo>
                    <a:pt x="278" y="265"/>
                  </a:lnTo>
                  <a:lnTo>
                    <a:pt x="285" y="269"/>
                  </a:lnTo>
                  <a:lnTo>
                    <a:pt x="290" y="270"/>
                  </a:lnTo>
                  <a:lnTo>
                    <a:pt x="295" y="311"/>
                  </a:lnTo>
                  <a:lnTo>
                    <a:pt x="295" y="311"/>
                  </a:lnTo>
                  <a:lnTo>
                    <a:pt x="263" y="324"/>
                  </a:lnTo>
                  <a:lnTo>
                    <a:pt x="237" y="333"/>
                  </a:lnTo>
                  <a:lnTo>
                    <a:pt x="218" y="343"/>
                  </a:lnTo>
                  <a:lnTo>
                    <a:pt x="218" y="343"/>
                  </a:lnTo>
                  <a:lnTo>
                    <a:pt x="201" y="350"/>
                  </a:lnTo>
                  <a:lnTo>
                    <a:pt x="179" y="362"/>
                  </a:lnTo>
                  <a:lnTo>
                    <a:pt x="168" y="368"/>
                  </a:lnTo>
                  <a:lnTo>
                    <a:pt x="159" y="375"/>
                  </a:lnTo>
                  <a:lnTo>
                    <a:pt x="150" y="383"/>
                  </a:lnTo>
                  <a:lnTo>
                    <a:pt x="145" y="389"/>
                  </a:lnTo>
                  <a:lnTo>
                    <a:pt x="145" y="389"/>
                  </a:lnTo>
                  <a:lnTo>
                    <a:pt x="140" y="402"/>
                  </a:lnTo>
                  <a:lnTo>
                    <a:pt x="133" y="423"/>
                  </a:lnTo>
                  <a:lnTo>
                    <a:pt x="118" y="479"/>
                  </a:lnTo>
                  <a:lnTo>
                    <a:pt x="104" y="534"/>
                  </a:lnTo>
                  <a:lnTo>
                    <a:pt x="97" y="554"/>
                  </a:lnTo>
                  <a:lnTo>
                    <a:pt x="93" y="566"/>
                  </a:lnTo>
                  <a:lnTo>
                    <a:pt x="93" y="566"/>
                  </a:lnTo>
                  <a:lnTo>
                    <a:pt x="88" y="571"/>
                  </a:lnTo>
                  <a:lnTo>
                    <a:pt x="82" y="576"/>
                  </a:lnTo>
                  <a:lnTo>
                    <a:pt x="73" y="581"/>
                  </a:lnTo>
                  <a:lnTo>
                    <a:pt x="64" y="584"/>
                  </a:lnTo>
                  <a:lnTo>
                    <a:pt x="48" y="590"/>
                  </a:lnTo>
                  <a:lnTo>
                    <a:pt x="42" y="591"/>
                  </a:lnTo>
                  <a:lnTo>
                    <a:pt x="42" y="591"/>
                  </a:lnTo>
                  <a:lnTo>
                    <a:pt x="49" y="597"/>
                  </a:lnTo>
                  <a:lnTo>
                    <a:pt x="57" y="601"/>
                  </a:lnTo>
                  <a:lnTo>
                    <a:pt x="60" y="602"/>
                  </a:lnTo>
                  <a:lnTo>
                    <a:pt x="62" y="602"/>
                  </a:lnTo>
                  <a:lnTo>
                    <a:pt x="62" y="602"/>
                  </a:lnTo>
                  <a:lnTo>
                    <a:pt x="66" y="602"/>
                  </a:lnTo>
                  <a:lnTo>
                    <a:pt x="70" y="604"/>
                  </a:lnTo>
                  <a:lnTo>
                    <a:pt x="73" y="607"/>
                  </a:lnTo>
                  <a:lnTo>
                    <a:pt x="73" y="607"/>
                  </a:lnTo>
                  <a:lnTo>
                    <a:pt x="73" y="611"/>
                  </a:lnTo>
                  <a:lnTo>
                    <a:pt x="71" y="615"/>
                  </a:lnTo>
                  <a:lnTo>
                    <a:pt x="73" y="623"/>
                  </a:lnTo>
                  <a:lnTo>
                    <a:pt x="73" y="623"/>
                  </a:lnTo>
                  <a:lnTo>
                    <a:pt x="74" y="630"/>
                  </a:lnTo>
                  <a:lnTo>
                    <a:pt x="75" y="634"/>
                  </a:lnTo>
                  <a:lnTo>
                    <a:pt x="78" y="638"/>
                  </a:lnTo>
                  <a:lnTo>
                    <a:pt x="83" y="637"/>
                  </a:lnTo>
                  <a:lnTo>
                    <a:pt x="83" y="637"/>
                  </a:lnTo>
                  <a:lnTo>
                    <a:pt x="82" y="687"/>
                  </a:lnTo>
                  <a:lnTo>
                    <a:pt x="80" y="709"/>
                  </a:lnTo>
                  <a:lnTo>
                    <a:pt x="78" y="726"/>
                  </a:lnTo>
                  <a:lnTo>
                    <a:pt x="78" y="726"/>
                  </a:lnTo>
                  <a:lnTo>
                    <a:pt x="76" y="741"/>
                  </a:lnTo>
                  <a:lnTo>
                    <a:pt x="79" y="763"/>
                  </a:lnTo>
                  <a:lnTo>
                    <a:pt x="86" y="820"/>
                  </a:lnTo>
                  <a:lnTo>
                    <a:pt x="92" y="874"/>
                  </a:lnTo>
                  <a:lnTo>
                    <a:pt x="93" y="892"/>
                  </a:lnTo>
                  <a:lnTo>
                    <a:pt x="93" y="903"/>
                  </a:lnTo>
                  <a:lnTo>
                    <a:pt x="93" y="903"/>
                  </a:lnTo>
                  <a:lnTo>
                    <a:pt x="89" y="912"/>
                  </a:lnTo>
                  <a:lnTo>
                    <a:pt x="83" y="923"/>
                  </a:lnTo>
                  <a:lnTo>
                    <a:pt x="78" y="934"/>
                  </a:lnTo>
                  <a:lnTo>
                    <a:pt x="73" y="944"/>
                  </a:lnTo>
                  <a:lnTo>
                    <a:pt x="73" y="944"/>
                  </a:lnTo>
                  <a:lnTo>
                    <a:pt x="69" y="953"/>
                  </a:lnTo>
                  <a:lnTo>
                    <a:pt x="65" y="961"/>
                  </a:lnTo>
                  <a:lnTo>
                    <a:pt x="60" y="969"/>
                  </a:lnTo>
                  <a:lnTo>
                    <a:pt x="52" y="975"/>
                  </a:lnTo>
                  <a:lnTo>
                    <a:pt x="52" y="975"/>
                  </a:lnTo>
                  <a:lnTo>
                    <a:pt x="39" y="986"/>
                  </a:lnTo>
                  <a:lnTo>
                    <a:pt x="25" y="999"/>
                  </a:lnTo>
                  <a:lnTo>
                    <a:pt x="20" y="1006"/>
                  </a:lnTo>
                  <a:lnTo>
                    <a:pt x="16" y="1011"/>
                  </a:lnTo>
                  <a:lnTo>
                    <a:pt x="13" y="1015"/>
                  </a:lnTo>
                  <a:lnTo>
                    <a:pt x="14" y="1017"/>
                  </a:lnTo>
                  <a:lnTo>
                    <a:pt x="16" y="1017"/>
                  </a:lnTo>
                  <a:lnTo>
                    <a:pt x="16" y="1017"/>
                  </a:lnTo>
                  <a:lnTo>
                    <a:pt x="22" y="1015"/>
                  </a:lnTo>
                  <a:lnTo>
                    <a:pt x="31" y="1011"/>
                  </a:lnTo>
                  <a:lnTo>
                    <a:pt x="53" y="999"/>
                  </a:lnTo>
                  <a:lnTo>
                    <a:pt x="75" y="988"/>
                  </a:lnTo>
                  <a:lnTo>
                    <a:pt x="80" y="986"/>
                  </a:lnTo>
                  <a:lnTo>
                    <a:pt x="83" y="986"/>
                  </a:lnTo>
                  <a:lnTo>
                    <a:pt x="83" y="986"/>
                  </a:lnTo>
                  <a:lnTo>
                    <a:pt x="83" y="986"/>
                  </a:lnTo>
                  <a:lnTo>
                    <a:pt x="80" y="989"/>
                  </a:lnTo>
                  <a:lnTo>
                    <a:pt x="75" y="997"/>
                  </a:lnTo>
                  <a:lnTo>
                    <a:pt x="58" y="1015"/>
                  </a:lnTo>
                  <a:lnTo>
                    <a:pt x="51" y="1026"/>
                  </a:lnTo>
                  <a:lnTo>
                    <a:pt x="44" y="1035"/>
                  </a:lnTo>
                  <a:lnTo>
                    <a:pt x="42" y="1043"/>
                  </a:lnTo>
                  <a:lnTo>
                    <a:pt x="40" y="1045"/>
                  </a:lnTo>
                  <a:lnTo>
                    <a:pt x="42" y="1048"/>
                  </a:lnTo>
                  <a:lnTo>
                    <a:pt x="42" y="1048"/>
                  </a:lnTo>
                  <a:lnTo>
                    <a:pt x="43" y="1049"/>
                  </a:lnTo>
                  <a:lnTo>
                    <a:pt x="47" y="1048"/>
                  </a:lnTo>
                  <a:lnTo>
                    <a:pt x="54" y="1044"/>
                  </a:lnTo>
                  <a:lnTo>
                    <a:pt x="64" y="1036"/>
                  </a:lnTo>
                  <a:lnTo>
                    <a:pt x="74" y="1028"/>
                  </a:lnTo>
                  <a:lnTo>
                    <a:pt x="91" y="1011"/>
                  </a:lnTo>
                  <a:lnTo>
                    <a:pt x="97" y="1006"/>
                  </a:lnTo>
                  <a:lnTo>
                    <a:pt x="99" y="1006"/>
                  </a:lnTo>
                  <a:lnTo>
                    <a:pt x="99" y="1006"/>
                  </a:lnTo>
                  <a:lnTo>
                    <a:pt x="99" y="1006"/>
                  </a:lnTo>
                  <a:lnTo>
                    <a:pt x="97" y="1010"/>
                  </a:lnTo>
                  <a:lnTo>
                    <a:pt x="93" y="1018"/>
                  </a:lnTo>
                  <a:lnTo>
                    <a:pt x="82" y="1036"/>
                  </a:lnTo>
                  <a:lnTo>
                    <a:pt x="73" y="1054"/>
                  </a:lnTo>
                  <a:lnTo>
                    <a:pt x="71" y="1061"/>
                  </a:lnTo>
                  <a:lnTo>
                    <a:pt x="71" y="1062"/>
                  </a:lnTo>
                  <a:lnTo>
                    <a:pt x="73" y="1063"/>
                  </a:lnTo>
                  <a:lnTo>
                    <a:pt x="73" y="1063"/>
                  </a:lnTo>
                  <a:lnTo>
                    <a:pt x="75" y="1062"/>
                  </a:lnTo>
                  <a:lnTo>
                    <a:pt x="80" y="1058"/>
                  </a:lnTo>
                  <a:lnTo>
                    <a:pt x="93" y="1045"/>
                  </a:lnTo>
                  <a:lnTo>
                    <a:pt x="110" y="1024"/>
                  </a:lnTo>
                  <a:lnTo>
                    <a:pt x="127" y="1004"/>
                  </a:lnTo>
                  <a:lnTo>
                    <a:pt x="127" y="1004"/>
                  </a:lnTo>
                  <a:lnTo>
                    <a:pt x="123" y="1028"/>
                  </a:lnTo>
                  <a:lnTo>
                    <a:pt x="118" y="1050"/>
                  </a:lnTo>
                  <a:lnTo>
                    <a:pt x="113" y="1069"/>
                  </a:lnTo>
                  <a:lnTo>
                    <a:pt x="106" y="1085"/>
                  </a:lnTo>
                  <a:lnTo>
                    <a:pt x="100" y="1101"/>
                  </a:lnTo>
                  <a:lnTo>
                    <a:pt x="91" y="1116"/>
                  </a:lnTo>
                  <a:lnTo>
                    <a:pt x="69" y="1151"/>
                  </a:lnTo>
                  <a:lnTo>
                    <a:pt x="69" y="1151"/>
                  </a:lnTo>
                  <a:lnTo>
                    <a:pt x="57" y="1174"/>
                  </a:lnTo>
                  <a:lnTo>
                    <a:pt x="44" y="1197"/>
                  </a:lnTo>
                  <a:lnTo>
                    <a:pt x="22" y="1241"/>
                  </a:lnTo>
                  <a:lnTo>
                    <a:pt x="0" y="1290"/>
                  </a:lnTo>
                  <a:lnTo>
                    <a:pt x="0" y="1290"/>
                  </a:lnTo>
                  <a:lnTo>
                    <a:pt x="5" y="1286"/>
                  </a:lnTo>
                  <a:lnTo>
                    <a:pt x="18" y="1280"/>
                  </a:lnTo>
                  <a:lnTo>
                    <a:pt x="26" y="1277"/>
                  </a:lnTo>
                  <a:lnTo>
                    <a:pt x="34" y="1277"/>
                  </a:lnTo>
                  <a:lnTo>
                    <a:pt x="42" y="1277"/>
                  </a:lnTo>
                  <a:lnTo>
                    <a:pt x="44" y="1280"/>
                  </a:lnTo>
                  <a:lnTo>
                    <a:pt x="48" y="1281"/>
                  </a:lnTo>
                  <a:lnTo>
                    <a:pt x="48" y="1281"/>
                  </a:lnTo>
                  <a:lnTo>
                    <a:pt x="57" y="1291"/>
                  </a:lnTo>
                  <a:lnTo>
                    <a:pt x="67" y="1299"/>
                  </a:lnTo>
                  <a:lnTo>
                    <a:pt x="73" y="1302"/>
                  </a:lnTo>
                  <a:lnTo>
                    <a:pt x="79" y="1304"/>
                  </a:lnTo>
                  <a:lnTo>
                    <a:pt x="86" y="1306"/>
                  </a:lnTo>
                  <a:lnTo>
                    <a:pt x="95" y="1307"/>
                  </a:lnTo>
                  <a:lnTo>
                    <a:pt x="95" y="1307"/>
                  </a:lnTo>
                  <a:lnTo>
                    <a:pt x="102" y="1306"/>
                  </a:lnTo>
                  <a:lnTo>
                    <a:pt x="114" y="1302"/>
                  </a:lnTo>
                  <a:lnTo>
                    <a:pt x="141" y="1289"/>
                  </a:lnTo>
                  <a:lnTo>
                    <a:pt x="171" y="1273"/>
                  </a:lnTo>
                  <a:lnTo>
                    <a:pt x="187" y="1268"/>
                  </a:lnTo>
                  <a:lnTo>
                    <a:pt x="199" y="1264"/>
                  </a:lnTo>
                  <a:lnTo>
                    <a:pt x="199" y="1264"/>
                  </a:lnTo>
                  <a:lnTo>
                    <a:pt x="211" y="1354"/>
                  </a:lnTo>
                  <a:lnTo>
                    <a:pt x="216" y="1396"/>
                  </a:lnTo>
                  <a:lnTo>
                    <a:pt x="218" y="1413"/>
                  </a:lnTo>
                  <a:lnTo>
                    <a:pt x="218" y="1426"/>
                  </a:lnTo>
                  <a:lnTo>
                    <a:pt x="218" y="1426"/>
                  </a:lnTo>
                  <a:lnTo>
                    <a:pt x="219" y="1446"/>
                  </a:lnTo>
                  <a:lnTo>
                    <a:pt x="223" y="1473"/>
                  </a:lnTo>
                  <a:lnTo>
                    <a:pt x="236" y="1544"/>
                  </a:lnTo>
                  <a:lnTo>
                    <a:pt x="249" y="1613"/>
                  </a:lnTo>
                  <a:lnTo>
                    <a:pt x="253" y="1639"/>
                  </a:lnTo>
                  <a:lnTo>
                    <a:pt x="254" y="1654"/>
                  </a:lnTo>
                  <a:lnTo>
                    <a:pt x="254" y="1654"/>
                  </a:lnTo>
                  <a:lnTo>
                    <a:pt x="253" y="1671"/>
                  </a:lnTo>
                  <a:lnTo>
                    <a:pt x="251" y="1682"/>
                  </a:lnTo>
                  <a:lnTo>
                    <a:pt x="249" y="1691"/>
                  </a:lnTo>
                  <a:lnTo>
                    <a:pt x="244" y="1701"/>
                  </a:lnTo>
                  <a:lnTo>
                    <a:pt x="244" y="1701"/>
                  </a:lnTo>
                  <a:lnTo>
                    <a:pt x="240" y="1708"/>
                  </a:lnTo>
                  <a:lnTo>
                    <a:pt x="233" y="1715"/>
                  </a:lnTo>
                  <a:lnTo>
                    <a:pt x="215" y="1732"/>
                  </a:lnTo>
                  <a:lnTo>
                    <a:pt x="193" y="1752"/>
                  </a:lnTo>
                  <a:lnTo>
                    <a:pt x="171" y="1769"/>
                  </a:lnTo>
                  <a:lnTo>
                    <a:pt x="171" y="1769"/>
                  </a:lnTo>
                  <a:lnTo>
                    <a:pt x="152" y="1781"/>
                  </a:lnTo>
                  <a:lnTo>
                    <a:pt x="137" y="1791"/>
                  </a:lnTo>
                  <a:lnTo>
                    <a:pt x="132" y="1794"/>
                  </a:lnTo>
                  <a:lnTo>
                    <a:pt x="128" y="1800"/>
                  </a:lnTo>
                  <a:lnTo>
                    <a:pt x="128" y="1805"/>
                  </a:lnTo>
                  <a:lnTo>
                    <a:pt x="130" y="1810"/>
                  </a:lnTo>
                  <a:lnTo>
                    <a:pt x="130" y="1810"/>
                  </a:lnTo>
                  <a:lnTo>
                    <a:pt x="132" y="1815"/>
                  </a:lnTo>
                  <a:lnTo>
                    <a:pt x="136" y="1819"/>
                  </a:lnTo>
                  <a:lnTo>
                    <a:pt x="140" y="1822"/>
                  </a:lnTo>
                  <a:lnTo>
                    <a:pt x="144" y="1823"/>
                  </a:lnTo>
                  <a:lnTo>
                    <a:pt x="152" y="1826"/>
                  </a:lnTo>
                  <a:lnTo>
                    <a:pt x="161" y="1826"/>
                  </a:lnTo>
                  <a:lnTo>
                    <a:pt x="161" y="1826"/>
                  </a:lnTo>
                  <a:lnTo>
                    <a:pt x="171" y="1827"/>
                  </a:lnTo>
                  <a:lnTo>
                    <a:pt x="181" y="1829"/>
                  </a:lnTo>
                  <a:lnTo>
                    <a:pt x="197" y="1829"/>
                  </a:lnTo>
                  <a:lnTo>
                    <a:pt x="206" y="1828"/>
                  </a:lnTo>
                  <a:lnTo>
                    <a:pt x="218" y="1826"/>
                  </a:lnTo>
                  <a:lnTo>
                    <a:pt x="218" y="1826"/>
                  </a:lnTo>
                  <a:lnTo>
                    <a:pt x="231" y="1822"/>
                  </a:lnTo>
                  <a:lnTo>
                    <a:pt x="245" y="1815"/>
                  </a:lnTo>
                  <a:lnTo>
                    <a:pt x="258" y="1807"/>
                  </a:lnTo>
                  <a:lnTo>
                    <a:pt x="271" y="1800"/>
                  </a:lnTo>
                  <a:lnTo>
                    <a:pt x="293" y="1785"/>
                  </a:lnTo>
                  <a:lnTo>
                    <a:pt x="300" y="1779"/>
                  </a:lnTo>
                  <a:lnTo>
                    <a:pt x="300" y="1779"/>
                  </a:lnTo>
                  <a:lnTo>
                    <a:pt x="300" y="1787"/>
                  </a:lnTo>
                  <a:lnTo>
                    <a:pt x="302" y="1792"/>
                  </a:lnTo>
                  <a:lnTo>
                    <a:pt x="303" y="1793"/>
                  </a:lnTo>
                  <a:lnTo>
                    <a:pt x="306" y="1794"/>
                  </a:lnTo>
                  <a:lnTo>
                    <a:pt x="306" y="1794"/>
                  </a:lnTo>
                  <a:lnTo>
                    <a:pt x="316" y="1796"/>
                  </a:lnTo>
                  <a:lnTo>
                    <a:pt x="322" y="1796"/>
                  </a:lnTo>
                  <a:lnTo>
                    <a:pt x="329" y="1796"/>
                  </a:lnTo>
                  <a:lnTo>
                    <a:pt x="329" y="1796"/>
                  </a:lnTo>
                  <a:lnTo>
                    <a:pt x="330" y="1809"/>
                  </a:lnTo>
                  <a:lnTo>
                    <a:pt x="333" y="1820"/>
                  </a:lnTo>
                  <a:lnTo>
                    <a:pt x="335" y="1833"/>
                  </a:lnTo>
                  <a:lnTo>
                    <a:pt x="341" y="1844"/>
                  </a:lnTo>
                  <a:lnTo>
                    <a:pt x="346" y="1853"/>
                  </a:lnTo>
                  <a:lnTo>
                    <a:pt x="350" y="1857"/>
                  </a:lnTo>
                  <a:lnTo>
                    <a:pt x="354" y="1859"/>
                  </a:lnTo>
                  <a:lnTo>
                    <a:pt x="357" y="1862"/>
                  </a:lnTo>
                  <a:lnTo>
                    <a:pt x="363" y="1863"/>
                  </a:lnTo>
                  <a:lnTo>
                    <a:pt x="368" y="1863"/>
                  </a:lnTo>
                  <a:lnTo>
                    <a:pt x="373" y="1862"/>
                  </a:lnTo>
                  <a:lnTo>
                    <a:pt x="373" y="1862"/>
                  </a:lnTo>
                  <a:lnTo>
                    <a:pt x="381" y="1859"/>
                  </a:lnTo>
                  <a:lnTo>
                    <a:pt x="387" y="1857"/>
                  </a:lnTo>
                  <a:lnTo>
                    <a:pt x="399" y="1850"/>
                  </a:lnTo>
                  <a:lnTo>
                    <a:pt x="407" y="1841"/>
                  </a:lnTo>
                  <a:lnTo>
                    <a:pt x="413" y="1832"/>
                  </a:lnTo>
                  <a:lnTo>
                    <a:pt x="417" y="1822"/>
                  </a:lnTo>
                  <a:lnTo>
                    <a:pt x="420" y="1810"/>
                  </a:lnTo>
                  <a:lnTo>
                    <a:pt x="420" y="1800"/>
                  </a:lnTo>
                  <a:lnTo>
                    <a:pt x="420" y="1789"/>
                  </a:lnTo>
                  <a:lnTo>
                    <a:pt x="420" y="1789"/>
                  </a:lnTo>
                  <a:lnTo>
                    <a:pt x="418" y="1780"/>
                  </a:lnTo>
                  <a:lnTo>
                    <a:pt x="416" y="1771"/>
                  </a:lnTo>
                  <a:lnTo>
                    <a:pt x="409" y="1754"/>
                  </a:lnTo>
                  <a:lnTo>
                    <a:pt x="403" y="1736"/>
                  </a:lnTo>
                  <a:lnTo>
                    <a:pt x="400" y="1727"/>
                  </a:lnTo>
                  <a:lnTo>
                    <a:pt x="399" y="1717"/>
                  </a:lnTo>
                  <a:lnTo>
                    <a:pt x="399" y="1717"/>
                  </a:lnTo>
                  <a:lnTo>
                    <a:pt x="400" y="1702"/>
                  </a:lnTo>
                  <a:lnTo>
                    <a:pt x="403" y="1683"/>
                  </a:lnTo>
                  <a:lnTo>
                    <a:pt x="414" y="1635"/>
                  </a:lnTo>
                  <a:lnTo>
                    <a:pt x="427" y="1583"/>
                  </a:lnTo>
                  <a:lnTo>
                    <a:pt x="433" y="1557"/>
                  </a:lnTo>
                  <a:lnTo>
                    <a:pt x="435" y="1535"/>
                  </a:lnTo>
                  <a:lnTo>
                    <a:pt x="456" y="1307"/>
                  </a:lnTo>
                  <a:lnTo>
                    <a:pt x="456" y="1307"/>
                  </a:lnTo>
                  <a:lnTo>
                    <a:pt x="467" y="1304"/>
                  </a:lnTo>
                  <a:lnTo>
                    <a:pt x="478" y="1301"/>
                  </a:lnTo>
                  <a:lnTo>
                    <a:pt x="487" y="1294"/>
                  </a:lnTo>
                  <a:lnTo>
                    <a:pt x="496" y="1289"/>
                  </a:lnTo>
                  <a:lnTo>
                    <a:pt x="505" y="1284"/>
                  </a:lnTo>
                  <a:lnTo>
                    <a:pt x="514" y="1279"/>
                  </a:lnTo>
                  <a:lnTo>
                    <a:pt x="523" y="1276"/>
                  </a:lnTo>
                  <a:lnTo>
                    <a:pt x="528" y="1276"/>
                  </a:lnTo>
                  <a:lnTo>
                    <a:pt x="533" y="1277"/>
                  </a:lnTo>
                  <a:lnTo>
                    <a:pt x="533" y="1277"/>
                  </a:lnTo>
                  <a:lnTo>
                    <a:pt x="545" y="1280"/>
                  </a:lnTo>
                  <a:lnTo>
                    <a:pt x="557" y="1282"/>
                  </a:lnTo>
                  <a:lnTo>
                    <a:pt x="579" y="1291"/>
                  </a:lnTo>
                  <a:lnTo>
                    <a:pt x="590" y="1294"/>
                  </a:lnTo>
                  <a:lnTo>
                    <a:pt x="600" y="1297"/>
                  </a:lnTo>
                  <a:lnTo>
                    <a:pt x="609" y="1298"/>
                  </a:lnTo>
                  <a:lnTo>
                    <a:pt x="615" y="1297"/>
                  </a:lnTo>
                  <a:lnTo>
                    <a:pt x="615" y="1297"/>
                  </a:lnTo>
                  <a:lnTo>
                    <a:pt x="623" y="1294"/>
                  </a:lnTo>
                  <a:lnTo>
                    <a:pt x="633" y="1289"/>
                  </a:lnTo>
                  <a:lnTo>
                    <a:pt x="656" y="1276"/>
                  </a:lnTo>
                  <a:lnTo>
                    <a:pt x="684" y="1259"/>
                  </a:lnTo>
                  <a:lnTo>
                    <a:pt x="684" y="1259"/>
                  </a:lnTo>
                  <a:lnTo>
                    <a:pt x="666" y="1237"/>
                  </a:lnTo>
                  <a:lnTo>
                    <a:pt x="647" y="1211"/>
                  </a:lnTo>
                  <a:lnTo>
                    <a:pt x="627" y="1180"/>
                  </a:lnTo>
                  <a:lnTo>
                    <a:pt x="603" y="1145"/>
                  </a:lnTo>
                  <a:lnTo>
                    <a:pt x="583" y="1107"/>
                  </a:lnTo>
                  <a:lnTo>
                    <a:pt x="574" y="1088"/>
                  </a:lnTo>
                  <a:lnTo>
                    <a:pt x="566" y="1070"/>
                  </a:lnTo>
                  <a:lnTo>
                    <a:pt x="559" y="1052"/>
                  </a:lnTo>
                  <a:lnTo>
                    <a:pt x="554" y="1034"/>
                  </a:lnTo>
                  <a:lnTo>
                    <a:pt x="554" y="1034"/>
                  </a:lnTo>
                  <a:lnTo>
                    <a:pt x="540" y="967"/>
                  </a:lnTo>
                  <a:lnTo>
                    <a:pt x="526" y="913"/>
                  </a:lnTo>
                  <a:lnTo>
                    <a:pt x="526" y="913"/>
                  </a:lnTo>
                  <a:lnTo>
                    <a:pt x="535" y="910"/>
                  </a:lnTo>
                  <a:lnTo>
                    <a:pt x="539" y="908"/>
                  </a:lnTo>
                  <a:lnTo>
                    <a:pt x="539" y="908"/>
                  </a:lnTo>
                  <a:lnTo>
                    <a:pt x="531" y="875"/>
                  </a:lnTo>
                  <a:lnTo>
                    <a:pt x="514" y="809"/>
                  </a:lnTo>
                  <a:lnTo>
                    <a:pt x="487" y="700"/>
                  </a:lnTo>
                  <a:lnTo>
                    <a:pt x="487" y="700"/>
                  </a:lnTo>
                  <a:lnTo>
                    <a:pt x="487" y="690"/>
                  </a:lnTo>
                  <a:lnTo>
                    <a:pt x="489" y="676"/>
                  </a:lnTo>
                  <a:lnTo>
                    <a:pt x="493" y="658"/>
                  </a:lnTo>
                  <a:lnTo>
                    <a:pt x="499" y="638"/>
                  </a:lnTo>
                  <a:lnTo>
                    <a:pt x="508" y="606"/>
                  </a:lnTo>
                  <a:lnTo>
                    <a:pt x="513" y="591"/>
                  </a:lnTo>
                  <a:lnTo>
                    <a:pt x="513" y="591"/>
                  </a:lnTo>
                  <a:close/>
                  <a:moveTo>
                    <a:pt x="162" y="634"/>
                  </a:moveTo>
                  <a:lnTo>
                    <a:pt x="171" y="628"/>
                  </a:lnTo>
                  <a:lnTo>
                    <a:pt x="187" y="690"/>
                  </a:lnTo>
                  <a:lnTo>
                    <a:pt x="187" y="690"/>
                  </a:lnTo>
                  <a:lnTo>
                    <a:pt x="157" y="778"/>
                  </a:lnTo>
                  <a:lnTo>
                    <a:pt x="157" y="778"/>
                  </a:lnTo>
                  <a:lnTo>
                    <a:pt x="157" y="734"/>
                  </a:lnTo>
                  <a:lnTo>
                    <a:pt x="155" y="711"/>
                  </a:lnTo>
                  <a:lnTo>
                    <a:pt x="155" y="711"/>
                  </a:lnTo>
                  <a:lnTo>
                    <a:pt x="155" y="698"/>
                  </a:lnTo>
                  <a:lnTo>
                    <a:pt x="157" y="678"/>
                  </a:lnTo>
                  <a:lnTo>
                    <a:pt x="162" y="634"/>
                  </a:lnTo>
                  <a:lnTo>
                    <a:pt x="162" y="634"/>
                  </a:lnTo>
                  <a:close/>
                  <a:moveTo>
                    <a:pt x="332" y="1299"/>
                  </a:moveTo>
                  <a:lnTo>
                    <a:pt x="332" y="1299"/>
                  </a:lnTo>
                  <a:lnTo>
                    <a:pt x="343" y="1294"/>
                  </a:lnTo>
                  <a:lnTo>
                    <a:pt x="343" y="1294"/>
                  </a:lnTo>
                  <a:lnTo>
                    <a:pt x="344" y="1408"/>
                  </a:lnTo>
                  <a:lnTo>
                    <a:pt x="344" y="1459"/>
                  </a:lnTo>
                  <a:lnTo>
                    <a:pt x="343" y="1489"/>
                  </a:lnTo>
                  <a:lnTo>
                    <a:pt x="343" y="1489"/>
                  </a:lnTo>
                  <a:lnTo>
                    <a:pt x="342" y="1501"/>
                  </a:lnTo>
                  <a:lnTo>
                    <a:pt x="342" y="1521"/>
                  </a:lnTo>
                  <a:lnTo>
                    <a:pt x="342" y="1569"/>
                  </a:lnTo>
                  <a:lnTo>
                    <a:pt x="343" y="1653"/>
                  </a:lnTo>
                  <a:lnTo>
                    <a:pt x="343" y="1653"/>
                  </a:lnTo>
                  <a:lnTo>
                    <a:pt x="343" y="1670"/>
                  </a:lnTo>
                  <a:lnTo>
                    <a:pt x="341" y="1684"/>
                  </a:lnTo>
                  <a:lnTo>
                    <a:pt x="338" y="1696"/>
                  </a:lnTo>
                  <a:lnTo>
                    <a:pt x="335" y="1702"/>
                  </a:lnTo>
                  <a:lnTo>
                    <a:pt x="335" y="1702"/>
                  </a:lnTo>
                  <a:lnTo>
                    <a:pt x="334" y="1696"/>
                  </a:lnTo>
                  <a:lnTo>
                    <a:pt x="332" y="1688"/>
                  </a:lnTo>
                  <a:lnTo>
                    <a:pt x="326" y="1680"/>
                  </a:lnTo>
                  <a:lnTo>
                    <a:pt x="326" y="1680"/>
                  </a:lnTo>
                  <a:lnTo>
                    <a:pt x="324" y="1669"/>
                  </a:lnTo>
                  <a:lnTo>
                    <a:pt x="321" y="1645"/>
                  </a:lnTo>
                  <a:lnTo>
                    <a:pt x="319" y="1622"/>
                  </a:lnTo>
                  <a:lnTo>
                    <a:pt x="316" y="1608"/>
                  </a:lnTo>
                  <a:lnTo>
                    <a:pt x="316" y="1608"/>
                  </a:lnTo>
                  <a:lnTo>
                    <a:pt x="316" y="1599"/>
                  </a:lnTo>
                  <a:lnTo>
                    <a:pt x="317" y="1577"/>
                  </a:lnTo>
                  <a:lnTo>
                    <a:pt x="321" y="1511"/>
                  </a:lnTo>
                  <a:lnTo>
                    <a:pt x="328" y="1431"/>
                  </a:lnTo>
                  <a:lnTo>
                    <a:pt x="332" y="1364"/>
                  </a:lnTo>
                  <a:lnTo>
                    <a:pt x="332" y="1364"/>
                  </a:lnTo>
                  <a:lnTo>
                    <a:pt x="333" y="1329"/>
                  </a:lnTo>
                  <a:lnTo>
                    <a:pt x="332" y="1299"/>
                  </a:lnTo>
                  <a:lnTo>
                    <a:pt x="332" y="129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0" name="Freeform 17">
              <a:extLst>
                <a:ext uri="{FF2B5EF4-FFF2-40B4-BE49-F238E27FC236}">
                  <a16:creationId xmlns:a16="http://schemas.microsoft.com/office/drawing/2014/main" id="{41BCCCB3-7597-4034-8A75-75D5FF110D76}"/>
                </a:ext>
              </a:extLst>
            </p:cNvPr>
            <p:cNvSpPr>
              <a:spLocks/>
            </p:cNvSpPr>
            <p:nvPr/>
          </p:nvSpPr>
          <p:spPr bwMode="auto">
            <a:xfrm>
              <a:off x="5762625" y="128588"/>
              <a:ext cx="246063" cy="139700"/>
            </a:xfrm>
            <a:custGeom>
              <a:avLst/>
              <a:gdLst>
                <a:gd name="T0" fmla="*/ 16 w 155"/>
                <a:gd name="T1" fmla="*/ 88 h 88"/>
                <a:gd name="T2" fmla="*/ 29 w 155"/>
                <a:gd name="T3" fmla="*/ 72 h 88"/>
                <a:gd name="T4" fmla="*/ 43 w 155"/>
                <a:gd name="T5" fmla="*/ 60 h 88"/>
                <a:gd name="T6" fmla="*/ 62 w 155"/>
                <a:gd name="T7" fmla="*/ 51 h 88"/>
                <a:gd name="T8" fmla="*/ 75 w 155"/>
                <a:gd name="T9" fmla="*/ 50 h 88"/>
                <a:gd name="T10" fmla="*/ 105 w 155"/>
                <a:gd name="T11" fmla="*/ 50 h 88"/>
                <a:gd name="T12" fmla="*/ 145 w 155"/>
                <a:gd name="T13" fmla="*/ 53 h 88"/>
                <a:gd name="T14" fmla="*/ 155 w 155"/>
                <a:gd name="T15" fmla="*/ 55 h 88"/>
                <a:gd name="T16" fmla="*/ 148 w 155"/>
                <a:gd name="T17" fmla="*/ 34 h 88"/>
                <a:gd name="T18" fmla="*/ 145 w 155"/>
                <a:gd name="T19" fmla="*/ 30 h 88"/>
                <a:gd name="T20" fmla="*/ 141 w 155"/>
                <a:gd name="T21" fmla="*/ 31 h 88"/>
                <a:gd name="T22" fmla="*/ 132 w 155"/>
                <a:gd name="T23" fmla="*/ 33 h 88"/>
                <a:gd name="T24" fmla="*/ 130 w 155"/>
                <a:gd name="T25" fmla="*/ 30 h 88"/>
                <a:gd name="T26" fmla="*/ 124 w 155"/>
                <a:gd name="T27" fmla="*/ 24 h 88"/>
                <a:gd name="T28" fmla="*/ 113 w 155"/>
                <a:gd name="T29" fmla="*/ 12 h 88"/>
                <a:gd name="T30" fmla="*/ 106 w 155"/>
                <a:gd name="T31" fmla="*/ 8 h 88"/>
                <a:gd name="T32" fmla="*/ 104 w 155"/>
                <a:gd name="T33" fmla="*/ 9 h 88"/>
                <a:gd name="T34" fmla="*/ 97 w 155"/>
                <a:gd name="T35" fmla="*/ 16 h 88"/>
                <a:gd name="T36" fmla="*/ 93 w 155"/>
                <a:gd name="T37" fmla="*/ 18 h 88"/>
                <a:gd name="T38" fmla="*/ 86 w 155"/>
                <a:gd name="T39" fmla="*/ 9 h 88"/>
                <a:gd name="T40" fmla="*/ 78 w 155"/>
                <a:gd name="T41" fmla="*/ 4 h 88"/>
                <a:gd name="T42" fmla="*/ 73 w 155"/>
                <a:gd name="T43" fmla="*/ 6 h 88"/>
                <a:gd name="T44" fmla="*/ 67 w 155"/>
                <a:gd name="T45" fmla="*/ 11 h 88"/>
                <a:gd name="T46" fmla="*/ 52 w 155"/>
                <a:gd name="T47" fmla="*/ 18 h 88"/>
                <a:gd name="T48" fmla="*/ 51 w 155"/>
                <a:gd name="T49" fmla="*/ 15 h 88"/>
                <a:gd name="T50" fmla="*/ 44 w 155"/>
                <a:gd name="T51" fmla="*/ 4 h 88"/>
                <a:gd name="T52" fmla="*/ 39 w 155"/>
                <a:gd name="T53" fmla="*/ 0 h 88"/>
                <a:gd name="T54" fmla="*/ 36 w 155"/>
                <a:gd name="T55" fmla="*/ 2 h 88"/>
                <a:gd name="T56" fmla="*/ 31 w 155"/>
                <a:gd name="T57" fmla="*/ 9 h 88"/>
                <a:gd name="T58" fmla="*/ 21 w 155"/>
                <a:gd name="T59" fmla="*/ 34 h 88"/>
                <a:gd name="T60" fmla="*/ 19 w 155"/>
                <a:gd name="T61" fmla="*/ 33 h 88"/>
                <a:gd name="T62" fmla="*/ 13 w 155"/>
                <a:gd name="T63" fmla="*/ 31 h 88"/>
                <a:gd name="T64" fmla="*/ 10 w 155"/>
                <a:gd name="T65" fmla="*/ 34 h 88"/>
                <a:gd name="T66" fmla="*/ 9 w 155"/>
                <a:gd name="T67" fmla="*/ 47 h 88"/>
                <a:gd name="T68" fmla="*/ 10 w 155"/>
                <a:gd name="T69" fmla="*/ 55 h 88"/>
                <a:gd name="T70" fmla="*/ 1 w 155"/>
                <a:gd name="T71" fmla="*/ 61 h 88"/>
                <a:gd name="T72" fmla="*/ 0 w 155"/>
                <a:gd name="T73" fmla="*/ 64 h 88"/>
                <a:gd name="T74" fmla="*/ 8 w 155"/>
                <a:gd name="T75" fmla="*/ 78 h 88"/>
                <a:gd name="T76" fmla="*/ 16 w 155"/>
                <a:gd name="T7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5" h="88">
                  <a:moveTo>
                    <a:pt x="16" y="88"/>
                  </a:moveTo>
                  <a:lnTo>
                    <a:pt x="16" y="88"/>
                  </a:lnTo>
                  <a:lnTo>
                    <a:pt x="19" y="83"/>
                  </a:lnTo>
                  <a:lnTo>
                    <a:pt x="29" y="72"/>
                  </a:lnTo>
                  <a:lnTo>
                    <a:pt x="35" y="66"/>
                  </a:lnTo>
                  <a:lnTo>
                    <a:pt x="43" y="60"/>
                  </a:lnTo>
                  <a:lnTo>
                    <a:pt x="52" y="55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75" y="50"/>
                  </a:lnTo>
                  <a:lnTo>
                    <a:pt x="89" y="48"/>
                  </a:lnTo>
                  <a:lnTo>
                    <a:pt x="105" y="50"/>
                  </a:lnTo>
                  <a:lnTo>
                    <a:pt x="120" y="51"/>
                  </a:lnTo>
                  <a:lnTo>
                    <a:pt x="145" y="53"/>
                  </a:lnTo>
                  <a:lnTo>
                    <a:pt x="155" y="55"/>
                  </a:lnTo>
                  <a:lnTo>
                    <a:pt x="155" y="55"/>
                  </a:lnTo>
                  <a:lnTo>
                    <a:pt x="152" y="43"/>
                  </a:lnTo>
                  <a:lnTo>
                    <a:pt x="148" y="34"/>
                  </a:lnTo>
                  <a:lnTo>
                    <a:pt x="146" y="31"/>
                  </a:lnTo>
                  <a:lnTo>
                    <a:pt x="145" y="30"/>
                  </a:lnTo>
                  <a:lnTo>
                    <a:pt x="145" y="30"/>
                  </a:lnTo>
                  <a:lnTo>
                    <a:pt x="141" y="31"/>
                  </a:lnTo>
                  <a:lnTo>
                    <a:pt x="137" y="33"/>
                  </a:lnTo>
                  <a:lnTo>
                    <a:pt x="132" y="33"/>
                  </a:lnTo>
                  <a:lnTo>
                    <a:pt x="131" y="31"/>
                  </a:lnTo>
                  <a:lnTo>
                    <a:pt x="130" y="30"/>
                  </a:lnTo>
                  <a:lnTo>
                    <a:pt x="130" y="30"/>
                  </a:lnTo>
                  <a:lnTo>
                    <a:pt x="124" y="24"/>
                  </a:lnTo>
                  <a:lnTo>
                    <a:pt x="117" y="15"/>
                  </a:lnTo>
                  <a:lnTo>
                    <a:pt x="113" y="12"/>
                  </a:lnTo>
                  <a:lnTo>
                    <a:pt x="109" y="9"/>
                  </a:lnTo>
                  <a:lnTo>
                    <a:pt x="106" y="8"/>
                  </a:lnTo>
                  <a:lnTo>
                    <a:pt x="104" y="9"/>
                  </a:lnTo>
                  <a:lnTo>
                    <a:pt x="104" y="9"/>
                  </a:lnTo>
                  <a:lnTo>
                    <a:pt x="100" y="15"/>
                  </a:lnTo>
                  <a:lnTo>
                    <a:pt x="97" y="16"/>
                  </a:lnTo>
                  <a:lnTo>
                    <a:pt x="95" y="17"/>
                  </a:lnTo>
                  <a:lnTo>
                    <a:pt x="93" y="18"/>
                  </a:lnTo>
                  <a:lnTo>
                    <a:pt x="93" y="18"/>
                  </a:lnTo>
                  <a:lnTo>
                    <a:pt x="86" y="9"/>
                  </a:lnTo>
                  <a:lnTo>
                    <a:pt x="82" y="7"/>
                  </a:lnTo>
                  <a:lnTo>
                    <a:pt x="78" y="4"/>
                  </a:lnTo>
                  <a:lnTo>
                    <a:pt x="75" y="4"/>
                  </a:lnTo>
                  <a:lnTo>
                    <a:pt x="73" y="6"/>
                  </a:lnTo>
                  <a:lnTo>
                    <a:pt x="73" y="6"/>
                  </a:lnTo>
                  <a:lnTo>
                    <a:pt x="67" y="11"/>
                  </a:lnTo>
                  <a:lnTo>
                    <a:pt x="60" y="15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1" y="15"/>
                  </a:lnTo>
                  <a:lnTo>
                    <a:pt x="47" y="7"/>
                  </a:lnTo>
                  <a:lnTo>
                    <a:pt x="44" y="4"/>
                  </a:lnTo>
                  <a:lnTo>
                    <a:pt x="42" y="2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4" y="4"/>
                  </a:lnTo>
                  <a:lnTo>
                    <a:pt x="31" y="9"/>
                  </a:lnTo>
                  <a:lnTo>
                    <a:pt x="26" y="21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19" y="33"/>
                  </a:lnTo>
                  <a:lnTo>
                    <a:pt x="17" y="31"/>
                  </a:lnTo>
                  <a:lnTo>
                    <a:pt x="13" y="31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9" y="41"/>
                  </a:lnTo>
                  <a:lnTo>
                    <a:pt x="9" y="47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5" y="59"/>
                  </a:lnTo>
                  <a:lnTo>
                    <a:pt x="1" y="61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3" y="69"/>
                  </a:lnTo>
                  <a:lnTo>
                    <a:pt x="8" y="78"/>
                  </a:lnTo>
                  <a:lnTo>
                    <a:pt x="13" y="86"/>
                  </a:lnTo>
                  <a:lnTo>
                    <a:pt x="16" y="88"/>
                  </a:lnTo>
                  <a:lnTo>
                    <a:pt x="16" y="88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1" name="Freeform 18">
              <a:extLst>
                <a:ext uri="{FF2B5EF4-FFF2-40B4-BE49-F238E27FC236}">
                  <a16:creationId xmlns:a16="http://schemas.microsoft.com/office/drawing/2014/main" id="{B7D55D67-6322-D1AD-AE17-3C83D3A06F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0450" y="614363"/>
              <a:ext cx="658813" cy="180975"/>
            </a:xfrm>
            <a:custGeom>
              <a:avLst/>
              <a:gdLst>
                <a:gd name="T0" fmla="*/ 0 w 415"/>
                <a:gd name="T1" fmla="*/ 62 h 114"/>
                <a:gd name="T2" fmla="*/ 0 w 415"/>
                <a:gd name="T3" fmla="*/ 62 h 114"/>
                <a:gd name="T4" fmla="*/ 2 w 415"/>
                <a:gd name="T5" fmla="*/ 68 h 114"/>
                <a:gd name="T6" fmla="*/ 4 w 415"/>
                <a:gd name="T7" fmla="*/ 73 h 114"/>
                <a:gd name="T8" fmla="*/ 9 w 415"/>
                <a:gd name="T9" fmla="*/ 78 h 114"/>
                <a:gd name="T10" fmla="*/ 17 w 415"/>
                <a:gd name="T11" fmla="*/ 82 h 114"/>
                <a:gd name="T12" fmla="*/ 25 w 415"/>
                <a:gd name="T13" fmla="*/ 87 h 114"/>
                <a:gd name="T14" fmla="*/ 35 w 415"/>
                <a:gd name="T15" fmla="*/ 91 h 114"/>
                <a:gd name="T16" fmla="*/ 61 w 415"/>
                <a:gd name="T17" fmla="*/ 99 h 114"/>
                <a:gd name="T18" fmla="*/ 92 w 415"/>
                <a:gd name="T19" fmla="*/ 105 h 114"/>
                <a:gd name="T20" fmla="*/ 127 w 415"/>
                <a:gd name="T21" fmla="*/ 110 h 114"/>
                <a:gd name="T22" fmla="*/ 166 w 415"/>
                <a:gd name="T23" fmla="*/ 113 h 114"/>
                <a:gd name="T24" fmla="*/ 207 w 415"/>
                <a:gd name="T25" fmla="*/ 114 h 114"/>
                <a:gd name="T26" fmla="*/ 207 w 415"/>
                <a:gd name="T27" fmla="*/ 114 h 114"/>
                <a:gd name="T28" fmla="*/ 249 w 415"/>
                <a:gd name="T29" fmla="*/ 113 h 114"/>
                <a:gd name="T30" fmla="*/ 288 w 415"/>
                <a:gd name="T31" fmla="*/ 110 h 114"/>
                <a:gd name="T32" fmla="*/ 323 w 415"/>
                <a:gd name="T33" fmla="*/ 105 h 114"/>
                <a:gd name="T34" fmla="*/ 354 w 415"/>
                <a:gd name="T35" fmla="*/ 99 h 114"/>
                <a:gd name="T36" fmla="*/ 380 w 415"/>
                <a:gd name="T37" fmla="*/ 91 h 114"/>
                <a:gd name="T38" fmla="*/ 390 w 415"/>
                <a:gd name="T39" fmla="*/ 87 h 114"/>
                <a:gd name="T40" fmla="*/ 398 w 415"/>
                <a:gd name="T41" fmla="*/ 82 h 114"/>
                <a:gd name="T42" fmla="*/ 405 w 415"/>
                <a:gd name="T43" fmla="*/ 78 h 114"/>
                <a:gd name="T44" fmla="*/ 411 w 415"/>
                <a:gd name="T45" fmla="*/ 73 h 114"/>
                <a:gd name="T46" fmla="*/ 413 w 415"/>
                <a:gd name="T47" fmla="*/ 68 h 114"/>
                <a:gd name="T48" fmla="*/ 415 w 415"/>
                <a:gd name="T49" fmla="*/ 62 h 114"/>
                <a:gd name="T50" fmla="*/ 415 w 415"/>
                <a:gd name="T51" fmla="*/ 62 h 114"/>
                <a:gd name="T52" fmla="*/ 413 w 415"/>
                <a:gd name="T53" fmla="*/ 57 h 114"/>
                <a:gd name="T54" fmla="*/ 413 w 415"/>
                <a:gd name="T55" fmla="*/ 57 h 114"/>
                <a:gd name="T56" fmla="*/ 415 w 415"/>
                <a:gd name="T57" fmla="*/ 52 h 114"/>
                <a:gd name="T58" fmla="*/ 415 w 415"/>
                <a:gd name="T59" fmla="*/ 52 h 114"/>
                <a:gd name="T60" fmla="*/ 413 w 415"/>
                <a:gd name="T61" fmla="*/ 47 h 114"/>
                <a:gd name="T62" fmla="*/ 411 w 415"/>
                <a:gd name="T63" fmla="*/ 42 h 114"/>
                <a:gd name="T64" fmla="*/ 405 w 415"/>
                <a:gd name="T65" fmla="*/ 37 h 114"/>
                <a:gd name="T66" fmla="*/ 398 w 415"/>
                <a:gd name="T67" fmla="*/ 33 h 114"/>
                <a:gd name="T68" fmla="*/ 390 w 415"/>
                <a:gd name="T69" fmla="*/ 27 h 114"/>
                <a:gd name="T70" fmla="*/ 380 w 415"/>
                <a:gd name="T71" fmla="*/ 24 h 114"/>
                <a:gd name="T72" fmla="*/ 354 w 415"/>
                <a:gd name="T73" fmla="*/ 16 h 114"/>
                <a:gd name="T74" fmla="*/ 323 w 415"/>
                <a:gd name="T75" fmla="*/ 9 h 114"/>
                <a:gd name="T76" fmla="*/ 288 w 415"/>
                <a:gd name="T77" fmla="*/ 4 h 114"/>
                <a:gd name="T78" fmla="*/ 249 w 415"/>
                <a:gd name="T79" fmla="*/ 2 h 114"/>
                <a:gd name="T80" fmla="*/ 207 w 415"/>
                <a:gd name="T81" fmla="*/ 0 h 114"/>
                <a:gd name="T82" fmla="*/ 207 w 415"/>
                <a:gd name="T83" fmla="*/ 0 h 114"/>
                <a:gd name="T84" fmla="*/ 166 w 415"/>
                <a:gd name="T85" fmla="*/ 2 h 114"/>
                <a:gd name="T86" fmla="*/ 127 w 415"/>
                <a:gd name="T87" fmla="*/ 4 h 114"/>
                <a:gd name="T88" fmla="*/ 92 w 415"/>
                <a:gd name="T89" fmla="*/ 9 h 114"/>
                <a:gd name="T90" fmla="*/ 61 w 415"/>
                <a:gd name="T91" fmla="*/ 16 h 114"/>
                <a:gd name="T92" fmla="*/ 35 w 415"/>
                <a:gd name="T93" fmla="*/ 24 h 114"/>
                <a:gd name="T94" fmla="*/ 25 w 415"/>
                <a:gd name="T95" fmla="*/ 27 h 114"/>
                <a:gd name="T96" fmla="*/ 17 w 415"/>
                <a:gd name="T97" fmla="*/ 33 h 114"/>
                <a:gd name="T98" fmla="*/ 9 w 415"/>
                <a:gd name="T99" fmla="*/ 37 h 114"/>
                <a:gd name="T100" fmla="*/ 4 w 415"/>
                <a:gd name="T101" fmla="*/ 42 h 114"/>
                <a:gd name="T102" fmla="*/ 2 w 415"/>
                <a:gd name="T103" fmla="*/ 47 h 114"/>
                <a:gd name="T104" fmla="*/ 0 w 415"/>
                <a:gd name="T105" fmla="*/ 52 h 114"/>
                <a:gd name="T106" fmla="*/ 0 w 415"/>
                <a:gd name="T107" fmla="*/ 52 h 114"/>
                <a:gd name="T108" fmla="*/ 2 w 415"/>
                <a:gd name="T109" fmla="*/ 57 h 114"/>
                <a:gd name="T110" fmla="*/ 2 w 415"/>
                <a:gd name="T111" fmla="*/ 57 h 114"/>
                <a:gd name="T112" fmla="*/ 0 w 415"/>
                <a:gd name="T113" fmla="*/ 62 h 114"/>
                <a:gd name="T114" fmla="*/ 0 w 415"/>
                <a:gd name="T115" fmla="*/ 6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114">
                  <a:moveTo>
                    <a:pt x="0" y="62"/>
                  </a:moveTo>
                  <a:lnTo>
                    <a:pt x="0" y="62"/>
                  </a:lnTo>
                  <a:lnTo>
                    <a:pt x="2" y="68"/>
                  </a:lnTo>
                  <a:lnTo>
                    <a:pt x="4" y="73"/>
                  </a:lnTo>
                  <a:lnTo>
                    <a:pt x="9" y="78"/>
                  </a:lnTo>
                  <a:lnTo>
                    <a:pt x="17" y="82"/>
                  </a:lnTo>
                  <a:lnTo>
                    <a:pt x="25" y="87"/>
                  </a:lnTo>
                  <a:lnTo>
                    <a:pt x="35" y="91"/>
                  </a:lnTo>
                  <a:lnTo>
                    <a:pt x="61" y="99"/>
                  </a:lnTo>
                  <a:lnTo>
                    <a:pt x="92" y="105"/>
                  </a:lnTo>
                  <a:lnTo>
                    <a:pt x="127" y="110"/>
                  </a:lnTo>
                  <a:lnTo>
                    <a:pt x="166" y="113"/>
                  </a:lnTo>
                  <a:lnTo>
                    <a:pt x="207" y="114"/>
                  </a:lnTo>
                  <a:lnTo>
                    <a:pt x="207" y="114"/>
                  </a:lnTo>
                  <a:lnTo>
                    <a:pt x="249" y="113"/>
                  </a:lnTo>
                  <a:lnTo>
                    <a:pt x="288" y="110"/>
                  </a:lnTo>
                  <a:lnTo>
                    <a:pt x="323" y="105"/>
                  </a:lnTo>
                  <a:lnTo>
                    <a:pt x="354" y="99"/>
                  </a:lnTo>
                  <a:lnTo>
                    <a:pt x="380" y="91"/>
                  </a:lnTo>
                  <a:lnTo>
                    <a:pt x="390" y="87"/>
                  </a:lnTo>
                  <a:lnTo>
                    <a:pt x="398" y="82"/>
                  </a:lnTo>
                  <a:lnTo>
                    <a:pt x="405" y="78"/>
                  </a:lnTo>
                  <a:lnTo>
                    <a:pt x="411" y="73"/>
                  </a:lnTo>
                  <a:lnTo>
                    <a:pt x="413" y="68"/>
                  </a:lnTo>
                  <a:lnTo>
                    <a:pt x="415" y="62"/>
                  </a:lnTo>
                  <a:lnTo>
                    <a:pt x="415" y="62"/>
                  </a:lnTo>
                  <a:lnTo>
                    <a:pt x="413" y="57"/>
                  </a:lnTo>
                  <a:lnTo>
                    <a:pt x="413" y="57"/>
                  </a:lnTo>
                  <a:lnTo>
                    <a:pt x="415" y="52"/>
                  </a:lnTo>
                  <a:lnTo>
                    <a:pt x="415" y="52"/>
                  </a:lnTo>
                  <a:lnTo>
                    <a:pt x="413" y="47"/>
                  </a:lnTo>
                  <a:lnTo>
                    <a:pt x="411" y="42"/>
                  </a:lnTo>
                  <a:lnTo>
                    <a:pt x="405" y="37"/>
                  </a:lnTo>
                  <a:lnTo>
                    <a:pt x="398" y="33"/>
                  </a:lnTo>
                  <a:lnTo>
                    <a:pt x="390" y="27"/>
                  </a:lnTo>
                  <a:lnTo>
                    <a:pt x="380" y="24"/>
                  </a:lnTo>
                  <a:lnTo>
                    <a:pt x="354" y="16"/>
                  </a:lnTo>
                  <a:lnTo>
                    <a:pt x="323" y="9"/>
                  </a:lnTo>
                  <a:lnTo>
                    <a:pt x="288" y="4"/>
                  </a:lnTo>
                  <a:lnTo>
                    <a:pt x="249" y="2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66" y="2"/>
                  </a:lnTo>
                  <a:lnTo>
                    <a:pt x="127" y="4"/>
                  </a:lnTo>
                  <a:lnTo>
                    <a:pt x="92" y="9"/>
                  </a:lnTo>
                  <a:lnTo>
                    <a:pt x="61" y="16"/>
                  </a:lnTo>
                  <a:lnTo>
                    <a:pt x="35" y="24"/>
                  </a:lnTo>
                  <a:lnTo>
                    <a:pt x="25" y="27"/>
                  </a:lnTo>
                  <a:lnTo>
                    <a:pt x="17" y="33"/>
                  </a:lnTo>
                  <a:lnTo>
                    <a:pt x="9" y="37"/>
                  </a:lnTo>
                  <a:lnTo>
                    <a:pt x="4" y="42"/>
                  </a:lnTo>
                  <a:lnTo>
                    <a:pt x="2" y="47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0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32" name="Freeform 19">
              <a:extLst>
                <a:ext uri="{FF2B5EF4-FFF2-40B4-BE49-F238E27FC236}">
                  <a16:creationId xmlns:a16="http://schemas.microsoft.com/office/drawing/2014/main" id="{15C743EA-77A7-BFA2-2B99-DB1BC2F89DE1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338" y="639763"/>
              <a:ext cx="344488" cy="568325"/>
            </a:xfrm>
            <a:custGeom>
              <a:avLst/>
              <a:gdLst>
                <a:gd name="T0" fmla="*/ 5 w 217"/>
                <a:gd name="T1" fmla="*/ 332 h 358"/>
                <a:gd name="T2" fmla="*/ 20 w 217"/>
                <a:gd name="T3" fmla="*/ 311 h 358"/>
                <a:gd name="T4" fmla="*/ 36 w 217"/>
                <a:gd name="T5" fmla="*/ 342 h 358"/>
                <a:gd name="T6" fmla="*/ 40 w 217"/>
                <a:gd name="T7" fmla="*/ 345 h 358"/>
                <a:gd name="T8" fmla="*/ 55 w 217"/>
                <a:gd name="T9" fmla="*/ 354 h 358"/>
                <a:gd name="T10" fmla="*/ 70 w 217"/>
                <a:gd name="T11" fmla="*/ 358 h 358"/>
                <a:gd name="T12" fmla="*/ 77 w 217"/>
                <a:gd name="T13" fmla="*/ 358 h 358"/>
                <a:gd name="T14" fmla="*/ 85 w 217"/>
                <a:gd name="T15" fmla="*/ 355 h 358"/>
                <a:gd name="T16" fmla="*/ 101 w 217"/>
                <a:gd name="T17" fmla="*/ 336 h 358"/>
                <a:gd name="T18" fmla="*/ 114 w 217"/>
                <a:gd name="T19" fmla="*/ 306 h 358"/>
                <a:gd name="T20" fmla="*/ 125 w 217"/>
                <a:gd name="T21" fmla="*/ 271 h 358"/>
                <a:gd name="T22" fmla="*/ 129 w 217"/>
                <a:gd name="T23" fmla="*/ 254 h 358"/>
                <a:gd name="T24" fmla="*/ 151 w 217"/>
                <a:gd name="T25" fmla="*/ 167 h 358"/>
                <a:gd name="T26" fmla="*/ 165 w 217"/>
                <a:gd name="T27" fmla="*/ 114 h 358"/>
                <a:gd name="T28" fmla="*/ 211 w 217"/>
                <a:gd name="T29" fmla="*/ 43 h 358"/>
                <a:gd name="T30" fmla="*/ 217 w 217"/>
                <a:gd name="T31" fmla="*/ 28 h 358"/>
                <a:gd name="T32" fmla="*/ 217 w 217"/>
                <a:gd name="T33" fmla="*/ 26 h 358"/>
                <a:gd name="T34" fmla="*/ 215 w 217"/>
                <a:gd name="T35" fmla="*/ 26 h 358"/>
                <a:gd name="T36" fmla="*/ 193 w 217"/>
                <a:gd name="T37" fmla="*/ 44 h 358"/>
                <a:gd name="T38" fmla="*/ 171 w 217"/>
                <a:gd name="T39" fmla="*/ 67 h 358"/>
                <a:gd name="T40" fmla="*/ 169 w 217"/>
                <a:gd name="T41" fmla="*/ 19 h 358"/>
                <a:gd name="T42" fmla="*/ 167 w 217"/>
                <a:gd name="T43" fmla="*/ 11 h 358"/>
                <a:gd name="T44" fmla="*/ 165 w 217"/>
                <a:gd name="T45" fmla="*/ 10 h 358"/>
                <a:gd name="T46" fmla="*/ 163 w 217"/>
                <a:gd name="T47" fmla="*/ 13 h 358"/>
                <a:gd name="T48" fmla="*/ 151 w 217"/>
                <a:gd name="T49" fmla="*/ 43 h 358"/>
                <a:gd name="T50" fmla="*/ 142 w 217"/>
                <a:gd name="T51" fmla="*/ 71 h 358"/>
                <a:gd name="T52" fmla="*/ 140 w 217"/>
                <a:gd name="T53" fmla="*/ 72 h 358"/>
                <a:gd name="T54" fmla="*/ 137 w 217"/>
                <a:gd name="T55" fmla="*/ 69 h 358"/>
                <a:gd name="T56" fmla="*/ 127 w 217"/>
                <a:gd name="T57" fmla="*/ 34 h 358"/>
                <a:gd name="T58" fmla="*/ 116 w 217"/>
                <a:gd name="T59" fmla="*/ 2 h 358"/>
                <a:gd name="T60" fmla="*/ 114 w 217"/>
                <a:gd name="T61" fmla="*/ 0 h 358"/>
                <a:gd name="T62" fmla="*/ 112 w 217"/>
                <a:gd name="T63" fmla="*/ 4 h 358"/>
                <a:gd name="T64" fmla="*/ 109 w 217"/>
                <a:gd name="T65" fmla="*/ 35 h 358"/>
                <a:gd name="T66" fmla="*/ 105 w 217"/>
                <a:gd name="T67" fmla="*/ 65 h 358"/>
                <a:gd name="T68" fmla="*/ 103 w 217"/>
                <a:gd name="T69" fmla="*/ 67 h 358"/>
                <a:gd name="T70" fmla="*/ 101 w 217"/>
                <a:gd name="T71" fmla="*/ 65 h 358"/>
                <a:gd name="T72" fmla="*/ 87 w 217"/>
                <a:gd name="T73" fmla="*/ 40 h 358"/>
                <a:gd name="T74" fmla="*/ 71 w 217"/>
                <a:gd name="T75" fmla="*/ 17 h 358"/>
                <a:gd name="T76" fmla="*/ 67 w 217"/>
                <a:gd name="T77" fmla="*/ 15 h 358"/>
                <a:gd name="T78" fmla="*/ 66 w 217"/>
                <a:gd name="T79" fmla="*/ 17 h 358"/>
                <a:gd name="T80" fmla="*/ 66 w 217"/>
                <a:gd name="T81" fmla="*/ 22 h 358"/>
                <a:gd name="T82" fmla="*/ 75 w 217"/>
                <a:gd name="T83" fmla="*/ 49 h 358"/>
                <a:gd name="T84" fmla="*/ 77 w 217"/>
                <a:gd name="T85" fmla="*/ 62 h 358"/>
                <a:gd name="T86" fmla="*/ 77 w 217"/>
                <a:gd name="T87" fmla="*/ 66 h 358"/>
                <a:gd name="T88" fmla="*/ 72 w 217"/>
                <a:gd name="T89" fmla="*/ 72 h 358"/>
                <a:gd name="T90" fmla="*/ 68 w 217"/>
                <a:gd name="T91" fmla="*/ 76 h 358"/>
                <a:gd name="T92" fmla="*/ 67 w 217"/>
                <a:gd name="T93" fmla="*/ 78 h 358"/>
                <a:gd name="T94" fmla="*/ 68 w 217"/>
                <a:gd name="T95" fmla="*/ 85 h 358"/>
                <a:gd name="T96" fmla="*/ 76 w 217"/>
                <a:gd name="T97" fmla="*/ 110 h 358"/>
                <a:gd name="T98" fmla="*/ 77 w 217"/>
                <a:gd name="T99" fmla="*/ 119 h 358"/>
                <a:gd name="T100" fmla="*/ 76 w 217"/>
                <a:gd name="T101" fmla="*/ 126 h 358"/>
                <a:gd name="T102" fmla="*/ 77 w 217"/>
                <a:gd name="T103" fmla="*/ 140 h 358"/>
                <a:gd name="T104" fmla="*/ 74 w 217"/>
                <a:gd name="T105" fmla="*/ 137 h 358"/>
                <a:gd name="T106" fmla="*/ 48 w 217"/>
                <a:gd name="T107" fmla="*/ 126 h 358"/>
                <a:gd name="T108" fmla="*/ 31 w 217"/>
                <a:gd name="T109" fmla="*/ 123 h 358"/>
                <a:gd name="T110" fmla="*/ 28 w 217"/>
                <a:gd name="T111" fmla="*/ 123 h 358"/>
                <a:gd name="T112" fmla="*/ 23 w 217"/>
                <a:gd name="T113" fmla="*/ 129 h 358"/>
                <a:gd name="T114" fmla="*/ 15 w 217"/>
                <a:gd name="T115" fmla="*/ 145 h 358"/>
                <a:gd name="T116" fmla="*/ 6 w 217"/>
                <a:gd name="T117" fmla="*/ 196 h 358"/>
                <a:gd name="T118" fmla="*/ 1 w 217"/>
                <a:gd name="T119" fmla="*/ 246 h 358"/>
                <a:gd name="T120" fmla="*/ 0 w 217"/>
                <a:gd name="T121" fmla="*/ 26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7" h="358">
                  <a:moveTo>
                    <a:pt x="0" y="269"/>
                  </a:moveTo>
                  <a:lnTo>
                    <a:pt x="5" y="332"/>
                  </a:lnTo>
                  <a:lnTo>
                    <a:pt x="10" y="321"/>
                  </a:lnTo>
                  <a:lnTo>
                    <a:pt x="20" y="311"/>
                  </a:lnTo>
                  <a:lnTo>
                    <a:pt x="20" y="342"/>
                  </a:lnTo>
                  <a:lnTo>
                    <a:pt x="36" y="342"/>
                  </a:lnTo>
                  <a:lnTo>
                    <a:pt x="36" y="342"/>
                  </a:lnTo>
                  <a:lnTo>
                    <a:pt x="40" y="345"/>
                  </a:lnTo>
                  <a:lnTo>
                    <a:pt x="49" y="350"/>
                  </a:lnTo>
                  <a:lnTo>
                    <a:pt x="55" y="354"/>
                  </a:lnTo>
                  <a:lnTo>
                    <a:pt x="62" y="356"/>
                  </a:lnTo>
                  <a:lnTo>
                    <a:pt x="70" y="358"/>
                  </a:lnTo>
                  <a:lnTo>
                    <a:pt x="77" y="358"/>
                  </a:lnTo>
                  <a:lnTo>
                    <a:pt x="77" y="358"/>
                  </a:lnTo>
                  <a:lnTo>
                    <a:pt x="81" y="356"/>
                  </a:lnTo>
                  <a:lnTo>
                    <a:pt x="85" y="355"/>
                  </a:lnTo>
                  <a:lnTo>
                    <a:pt x="93" y="347"/>
                  </a:lnTo>
                  <a:lnTo>
                    <a:pt x="101" y="336"/>
                  </a:lnTo>
                  <a:lnTo>
                    <a:pt x="107" y="321"/>
                  </a:lnTo>
                  <a:lnTo>
                    <a:pt x="114" y="306"/>
                  </a:lnTo>
                  <a:lnTo>
                    <a:pt x="120" y="289"/>
                  </a:lnTo>
                  <a:lnTo>
                    <a:pt x="125" y="271"/>
                  </a:lnTo>
                  <a:lnTo>
                    <a:pt x="129" y="254"/>
                  </a:lnTo>
                  <a:lnTo>
                    <a:pt x="129" y="254"/>
                  </a:lnTo>
                  <a:lnTo>
                    <a:pt x="138" y="214"/>
                  </a:lnTo>
                  <a:lnTo>
                    <a:pt x="151" y="167"/>
                  </a:lnTo>
                  <a:lnTo>
                    <a:pt x="165" y="114"/>
                  </a:lnTo>
                  <a:lnTo>
                    <a:pt x="165" y="114"/>
                  </a:lnTo>
                  <a:lnTo>
                    <a:pt x="193" y="72"/>
                  </a:lnTo>
                  <a:lnTo>
                    <a:pt x="211" y="43"/>
                  </a:lnTo>
                  <a:lnTo>
                    <a:pt x="216" y="31"/>
                  </a:lnTo>
                  <a:lnTo>
                    <a:pt x="217" y="28"/>
                  </a:lnTo>
                  <a:lnTo>
                    <a:pt x="217" y="26"/>
                  </a:lnTo>
                  <a:lnTo>
                    <a:pt x="217" y="26"/>
                  </a:lnTo>
                  <a:lnTo>
                    <a:pt x="216" y="24"/>
                  </a:lnTo>
                  <a:lnTo>
                    <a:pt x="215" y="26"/>
                  </a:lnTo>
                  <a:lnTo>
                    <a:pt x="208" y="30"/>
                  </a:lnTo>
                  <a:lnTo>
                    <a:pt x="193" y="44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1" y="39"/>
                  </a:lnTo>
                  <a:lnTo>
                    <a:pt x="169" y="19"/>
                  </a:lnTo>
                  <a:lnTo>
                    <a:pt x="168" y="13"/>
                  </a:lnTo>
                  <a:lnTo>
                    <a:pt x="167" y="11"/>
                  </a:lnTo>
                  <a:lnTo>
                    <a:pt x="165" y="10"/>
                  </a:lnTo>
                  <a:lnTo>
                    <a:pt x="165" y="10"/>
                  </a:lnTo>
                  <a:lnTo>
                    <a:pt x="164" y="10"/>
                  </a:lnTo>
                  <a:lnTo>
                    <a:pt x="163" y="13"/>
                  </a:lnTo>
                  <a:lnTo>
                    <a:pt x="159" y="21"/>
                  </a:lnTo>
                  <a:lnTo>
                    <a:pt x="151" y="43"/>
                  </a:lnTo>
                  <a:lnTo>
                    <a:pt x="145" y="65"/>
                  </a:lnTo>
                  <a:lnTo>
                    <a:pt x="142" y="71"/>
                  </a:lnTo>
                  <a:lnTo>
                    <a:pt x="141" y="72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37" y="69"/>
                  </a:lnTo>
                  <a:lnTo>
                    <a:pt x="134" y="59"/>
                  </a:lnTo>
                  <a:lnTo>
                    <a:pt x="127" y="34"/>
                  </a:lnTo>
                  <a:lnTo>
                    <a:pt x="119" y="10"/>
                  </a:lnTo>
                  <a:lnTo>
                    <a:pt x="116" y="2"/>
                  </a:lnTo>
                  <a:lnTo>
                    <a:pt x="115" y="0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12" y="4"/>
                  </a:lnTo>
                  <a:lnTo>
                    <a:pt x="111" y="11"/>
                  </a:lnTo>
                  <a:lnTo>
                    <a:pt x="109" y="35"/>
                  </a:lnTo>
                  <a:lnTo>
                    <a:pt x="106" y="57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3" y="67"/>
                  </a:lnTo>
                  <a:lnTo>
                    <a:pt x="103" y="67"/>
                  </a:lnTo>
                  <a:lnTo>
                    <a:pt x="101" y="65"/>
                  </a:lnTo>
                  <a:lnTo>
                    <a:pt x="97" y="58"/>
                  </a:lnTo>
                  <a:lnTo>
                    <a:pt x="87" y="40"/>
                  </a:lnTo>
                  <a:lnTo>
                    <a:pt x="75" y="23"/>
                  </a:lnTo>
                  <a:lnTo>
                    <a:pt x="71" y="17"/>
                  </a:lnTo>
                  <a:lnTo>
                    <a:pt x="68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22"/>
                  </a:lnTo>
                  <a:lnTo>
                    <a:pt x="70" y="35"/>
                  </a:lnTo>
                  <a:lnTo>
                    <a:pt x="75" y="49"/>
                  </a:lnTo>
                  <a:lnTo>
                    <a:pt x="76" y="57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6"/>
                  </a:lnTo>
                  <a:lnTo>
                    <a:pt x="76" y="69"/>
                  </a:lnTo>
                  <a:lnTo>
                    <a:pt x="72" y="72"/>
                  </a:lnTo>
                  <a:lnTo>
                    <a:pt x="70" y="75"/>
                  </a:lnTo>
                  <a:lnTo>
                    <a:pt x="68" y="76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67" y="81"/>
                  </a:lnTo>
                  <a:lnTo>
                    <a:pt x="68" y="85"/>
                  </a:lnTo>
                  <a:lnTo>
                    <a:pt x="72" y="98"/>
                  </a:lnTo>
                  <a:lnTo>
                    <a:pt x="76" y="110"/>
                  </a:lnTo>
                  <a:lnTo>
                    <a:pt x="77" y="115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6" y="126"/>
                  </a:lnTo>
                  <a:lnTo>
                    <a:pt x="77" y="132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4" y="137"/>
                  </a:lnTo>
                  <a:lnTo>
                    <a:pt x="62" y="131"/>
                  </a:lnTo>
                  <a:lnTo>
                    <a:pt x="48" y="126"/>
                  </a:lnTo>
                  <a:lnTo>
                    <a:pt x="40" y="123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28" y="123"/>
                  </a:lnTo>
                  <a:lnTo>
                    <a:pt x="27" y="124"/>
                  </a:lnTo>
                  <a:lnTo>
                    <a:pt x="23" y="129"/>
                  </a:lnTo>
                  <a:lnTo>
                    <a:pt x="19" y="136"/>
                  </a:lnTo>
                  <a:lnTo>
                    <a:pt x="15" y="145"/>
                  </a:lnTo>
                  <a:lnTo>
                    <a:pt x="10" y="170"/>
                  </a:lnTo>
                  <a:lnTo>
                    <a:pt x="6" y="196"/>
                  </a:lnTo>
                  <a:lnTo>
                    <a:pt x="4" y="223"/>
                  </a:lnTo>
                  <a:lnTo>
                    <a:pt x="1" y="246"/>
                  </a:lnTo>
                  <a:lnTo>
                    <a:pt x="0" y="269"/>
                  </a:lnTo>
                  <a:lnTo>
                    <a:pt x="0" y="269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6AE518B8-E197-8DF1-A31E-6DC9F2A5BC7D}"/>
              </a:ext>
            </a:extLst>
          </p:cNvPr>
          <p:cNvGrpSpPr/>
          <p:nvPr/>
        </p:nvGrpSpPr>
        <p:grpSpPr>
          <a:xfrm>
            <a:off x="7011988" y="918369"/>
            <a:ext cx="1655791" cy="2603752"/>
            <a:chOff x="7011988" y="918369"/>
            <a:chExt cx="1655791" cy="2603752"/>
          </a:xfrm>
        </p:grpSpPr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F56310E6-7F71-C170-50A6-96817A9EB052}"/>
                </a:ext>
              </a:extLst>
            </p:cNvPr>
            <p:cNvSpPr/>
            <p:nvPr/>
          </p:nvSpPr>
          <p:spPr>
            <a:xfrm>
              <a:off x="7051926" y="1111211"/>
              <a:ext cx="498114" cy="213139"/>
            </a:xfrm>
            <a:custGeom>
              <a:avLst/>
              <a:gdLst>
                <a:gd name="connsiteX0" fmla="*/ 256662 w 508598"/>
                <a:gd name="connsiteY0" fmla="*/ 0 h 243149"/>
                <a:gd name="connsiteX1" fmla="*/ 459069 w 508598"/>
                <a:gd name="connsiteY1" fmla="*/ 80011 h 243149"/>
                <a:gd name="connsiteX2" fmla="*/ 457477 w 508598"/>
                <a:gd name="connsiteY2" fmla="*/ 83129 h 243149"/>
                <a:gd name="connsiteX3" fmla="*/ 508598 w 508598"/>
                <a:gd name="connsiteY3" fmla="*/ 83129 h 243149"/>
                <a:gd name="connsiteX4" fmla="*/ 434650 w 508598"/>
                <a:gd name="connsiteY4" fmla="*/ 243149 h 243149"/>
                <a:gd name="connsiteX5" fmla="*/ 73948 w 508598"/>
                <a:gd name="connsiteY5" fmla="*/ 243149 h 243149"/>
                <a:gd name="connsiteX6" fmla="*/ 0 w 508598"/>
                <a:gd name="connsiteY6" fmla="*/ 83129 h 243149"/>
                <a:gd name="connsiteX7" fmla="*/ 55848 w 508598"/>
                <a:gd name="connsiteY7" fmla="*/ 83129 h 243149"/>
                <a:gd name="connsiteX8" fmla="*/ 54255 w 508598"/>
                <a:gd name="connsiteY8" fmla="*/ 80011 h 243149"/>
                <a:gd name="connsiteX9" fmla="*/ 256662 w 508598"/>
                <a:gd name="connsiteY9" fmla="*/ 0 h 243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8598" h="243149">
                  <a:moveTo>
                    <a:pt x="256662" y="0"/>
                  </a:moveTo>
                  <a:cubicBezTo>
                    <a:pt x="368448" y="0"/>
                    <a:pt x="459069" y="35822"/>
                    <a:pt x="459069" y="80011"/>
                  </a:cubicBezTo>
                  <a:lnTo>
                    <a:pt x="457477" y="83129"/>
                  </a:lnTo>
                  <a:lnTo>
                    <a:pt x="508598" y="83129"/>
                  </a:lnTo>
                  <a:lnTo>
                    <a:pt x="434650" y="243149"/>
                  </a:lnTo>
                  <a:lnTo>
                    <a:pt x="73948" y="243149"/>
                  </a:lnTo>
                  <a:lnTo>
                    <a:pt x="0" y="83129"/>
                  </a:lnTo>
                  <a:lnTo>
                    <a:pt x="55848" y="83129"/>
                  </a:lnTo>
                  <a:lnTo>
                    <a:pt x="54255" y="80011"/>
                  </a:lnTo>
                  <a:cubicBezTo>
                    <a:pt x="54255" y="35822"/>
                    <a:pt x="144876" y="0"/>
                    <a:pt x="25666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B48AFBA7-4C94-28B8-6BA5-C38A0ECB8595}"/>
                </a:ext>
              </a:extLst>
            </p:cNvPr>
            <p:cNvGrpSpPr/>
            <p:nvPr/>
          </p:nvGrpSpPr>
          <p:grpSpPr>
            <a:xfrm>
              <a:off x="7011988" y="918369"/>
              <a:ext cx="1655791" cy="2603752"/>
              <a:chOff x="8023225" y="292101"/>
              <a:chExt cx="1882775" cy="2960687"/>
            </a:xfrm>
          </p:grpSpPr>
          <p:sp>
            <p:nvSpPr>
              <p:cNvPr id="39" name="Freeform 23">
                <a:extLst>
                  <a:ext uri="{FF2B5EF4-FFF2-40B4-BE49-F238E27FC236}">
                    <a16:creationId xmlns:a16="http://schemas.microsoft.com/office/drawing/2014/main" id="{964FB5E3-5AA9-B60E-CF8D-75BB9A19B5E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3225" y="688976"/>
                <a:ext cx="657225" cy="180975"/>
              </a:xfrm>
              <a:custGeom>
                <a:avLst/>
                <a:gdLst>
                  <a:gd name="T0" fmla="*/ 0 w 414"/>
                  <a:gd name="T1" fmla="*/ 62 h 114"/>
                  <a:gd name="T2" fmla="*/ 0 w 414"/>
                  <a:gd name="T3" fmla="*/ 62 h 114"/>
                  <a:gd name="T4" fmla="*/ 1 w 414"/>
                  <a:gd name="T5" fmla="*/ 67 h 114"/>
                  <a:gd name="T6" fmla="*/ 4 w 414"/>
                  <a:gd name="T7" fmla="*/ 73 h 114"/>
                  <a:gd name="T8" fmla="*/ 9 w 414"/>
                  <a:gd name="T9" fmla="*/ 78 h 114"/>
                  <a:gd name="T10" fmla="*/ 17 w 414"/>
                  <a:gd name="T11" fmla="*/ 82 h 114"/>
                  <a:gd name="T12" fmla="*/ 25 w 414"/>
                  <a:gd name="T13" fmla="*/ 87 h 114"/>
                  <a:gd name="T14" fmla="*/ 35 w 414"/>
                  <a:gd name="T15" fmla="*/ 91 h 114"/>
                  <a:gd name="T16" fmla="*/ 61 w 414"/>
                  <a:gd name="T17" fmla="*/ 98 h 114"/>
                  <a:gd name="T18" fmla="*/ 92 w 414"/>
                  <a:gd name="T19" fmla="*/ 105 h 114"/>
                  <a:gd name="T20" fmla="*/ 127 w 414"/>
                  <a:gd name="T21" fmla="*/ 110 h 114"/>
                  <a:gd name="T22" fmla="*/ 166 w 414"/>
                  <a:gd name="T23" fmla="*/ 113 h 114"/>
                  <a:gd name="T24" fmla="*/ 207 w 414"/>
                  <a:gd name="T25" fmla="*/ 114 h 114"/>
                  <a:gd name="T26" fmla="*/ 207 w 414"/>
                  <a:gd name="T27" fmla="*/ 114 h 114"/>
                  <a:gd name="T28" fmla="*/ 249 w 414"/>
                  <a:gd name="T29" fmla="*/ 113 h 114"/>
                  <a:gd name="T30" fmla="*/ 288 w 414"/>
                  <a:gd name="T31" fmla="*/ 110 h 114"/>
                  <a:gd name="T32" fmla="*/ 322 w 414"/>
                  <a:gd name="T33" fmla="*/ 105 h 114"/>
                  <a:gd name="T34" fmla="*/ 354 w 414"/>
                  <a:gd name="T35" fmla="*/ 98 h 114"/>
                  <a:gd name="T36" fmla="*/ 379 w 414"/>
                  <a:gd name="T37" fmla="*/ 91 h 114"/>
                  <a:gd name="T38" fmla="*/ 390 w 414"/>
                  <a:gd name="T39" fmla="*/ 87 h 114"/>
                  <a:gd name="T40" fmla="*/ 398 w 414"/>
                  <a:gd name="T41" fmla="*/ 82 h 114"/>
                  <a:gd name="T42" fmla="*/ 405 w 414"/>
                  <a:gd name="T43" fmla="*/ 78 h 114"/>
                  <a:gd name="T44" fmla="*/ 411 w 414"/>
                  <a:gd name="T45" fmla="*/ 73 h 114"/>
                  <a:gd name="T46" fmla="*/ 413 w 414"/>
                  <a:gd name="T47" fmla="*/ 67 h 114"/>
                  <a:gd name="T48" fmla="*/ 414 w 414"/>
                  <a:gd name="T49" fmla="*/ 62 h 114"/>
                  <a:gd name="T50" fmla="*/ 414 w 414"/>
                  <a:gd name="T51" fmla="*/ 62 h 114"/>
                  <a:gd name="T52" fmla="*/ 413 w 414"/>
                  <a:gd name="T53" fmla="*/ 57 h 114"/>
                  <a:gd name="T54" fmla="*/ 413 w 414"/>
                  <a:gd name="T55" fmla="*/ 57 h 114"/>
                  <a:gd name="T56" fmla="*/ 414 w 414"/>
                  <a:gd name="T57" fmla="*/ 52 h 114"/>
                  <a:gd name="T58" fmla="*/ 414 w 414"/>
                  <a:gd name="T59" fmla="*/ 52 h 114"/>
                  <a:gd name="T60" fmla="*/ 413 w 414"/>
                  <a:gd name="T61" fmla="*/ 47 h 114"/>
                  <a:gd name="T62" fmla="*/ 411 w 414"/>
                  <a:gd name="T63" fmla="*/ 41 h 114"/>
                  <a:gd name="T64" fmla="*/ 405 w 414"/>
                  <a:gd name="T65" fmla="*/ 36 h 114"/>
                  <a:gd name="T66" fmla="*/ 398 w 414"/>
                  <a:gd name="T67" fmla="*/ 32 h 114"/>
                  <a:gd name="T68" fmla="*/ 390 w 414"/>
                  <a:gd name="T69" fmla="*/ 27 h 114"/>
                  <a:gd name="T70" fmla="*/ 379 w 414"/>
                  <a:gd name="T71" fmla="*/ 23 h 114"/>
                  <a:gd name="T72" fmla="*/ 354 w 414"/>
                  <a:gd name="T73" fmla="*/ 15 h 114"/>
                  <a:gd name="T74" fmla="*/ 322 w 414"/>
                  <a:gd name="T75" fmla="*/ 9 h 114"/>
                  <a:gd name="T76" fmla="*/ 288 w 414"/>
                  <a:gd name="T77" fmla="*/ 4 h 114"/>
                  <a:gd name="T78" fmla="*/ 249 w 414"/>
                  <a:gd name="T79" fmla="*/ 1 h 114"/>
                  <a:gd name="T80" fmla="*/ 207 w 414"/>
                  <a:gd name="T81" fmla="*/ 0 h 114"/>
                  <a:gd name="T82" fmla="*/ 207 w 414"/>
                  <a:gd name="T83" fmla="*/ 0 h 114"/>
                  <a:gd name="T84" fmla="*/ 166 w 414"/>
                  <a:gd name="T85" fmla="*/ 1 h 114"/>
                  <a:gd name="T86" fmla="*/ 127 w 414"/>
                  <a:gd name="T87" fmla="*/ 4 h 114"/>
                  <a:gd name="T88" fmla="*/ 92 w 414"/>
                  <a:gd name="T89" fmla="*/ 9 h 114"/>
                  <a:gd name="T90" fmla="*/ 61 w 414"/>
                  <a:gd name="T91" fmla="*/ 15 h 114"/>
                  <a:gd name="T92" fmla="*/ 35 w 414"/>
                  <a:gd name="T93" fmla="*/ 23 h 114"/>
                  <a:gd name="T94" fmla="*/ 25 w 414"/>
                  <a:gd name="T95" fmla="*/ 27 h 114"/>
                  <a:gd name="T96" fmla="*/ 17 w 414"/>
                  <a:gd name="T97" fmla="*/ 32 h 114"/>
                  <a:gd name="T98" fmla="*/ 9 w 414"/>
                  <a:gd name="T99" fmla="*/ 36 h 114"/>
                  <a:gd name="T100" fmla="*/ 4 w 414"/>
                  <a:gd name="T101" fmla="*/ 41 h 114"/>
                  <a:gd name="T102" fmla="*/ 1 w 414"/>
                  <a:gd name="T103" fmla="*/ 47 h 114"/>
                  <a:gd name="T104" fmla="*/ 0 w 414"/>
                  <a:gd name="T105" fmla="*/ 52 h 114"/>
                  <a:gd name="T106" fmla="*/ 0 w 414"/>
                  <a:gd name="T107" fmla="*/ 52 h 114"/>
                  <a:gd name="T108" fmla="*/ 1 w 414"/>
                  <a:gd name="T109" fmla="*/ 57 h 114"/>
                  <a:gd name="T110" fmla="*/ 1 w 414"/>
                  <a:gd name="T111" fmla="*/ 57 h 114"/>
                  <a:gd name="T112" fmla="*/ 0 w 414"/>
                  <a:gd name="T113" fmla="*/ 62 h 114"/>
                  <a:gd name="T114" fmla="*/ 0 w 414"/>
                  <a:gd name="T115" fmla="*/ 6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4" h="114">
                    <a:moveTo>
                      <a:pt x="0" y="62"/>
                    </a:moveTo>
                    <a:lnTo>
                      <a:pt x="0" y="62"/>
                    </a:lnTo>
                    <a:lnTo>
                      <a:pt x="1" y="67"/>
                    </a:lnTo>
                    <a:lnTo>
                      <a:pt x="4" y="73"/>
                    </a:lnTo>
                    <a:lnTo>
                      <a:pt x="9" y="78"/>
                    </a:lnTo>
                    <a:lnTo>
                      <a:pt x="17" y="82"/>
                    </a:lnTo>
                    <a:lnTo>
                      <a:pt x="25" y="87"/>
                    </a:lnTo>
                    <a:lnTo>
                      <a:pt x="35" y="91"/>
                    </a:lnTo>
                    <a:lnTo>
                      <a:pt x="61" y="98"/>
                    </a:lnTo>
                    <a:lnTo>
                      <a:pt x="92" y="105"/>
                    </a:lnTo>
                    <a:lnTo>
                      <a:pt x="127" y="110"/>
                    </a:lnTo>
                    <a:lnTo>
                      <a:pt x="166" y="113"/>
                    </a:lnTo>
                    <a:lnTo>
                      <a:pt x="207" y="114"/>
                    </a:lnTo>
                    <a:lnTo>
                      <a:pt x="207" y="114"/>
                    </a:lnTo>
                    <a:lnTo>
                      <a:pt x="249" y="113"/>
                    </a:lnTo>
                    <a:lnTo>
                      <a:pt x="288" y="110"/>
                    </a:lnTo>
                    <a:lnTo>
                      <a:pt x="322" y="105"/>
                    </a:lnTo>
                    <a:lnTo>
                      <a:pt x="354" y="98"/>
                    </a:lnTo>
                    <a:lnTo>
                      <a:pt x="379" y="91"/>
                    </a:lnTo>
                    <a:lnTo>
                      <a:pt x="390" y="87"/>
                    </a:lnTo>
                    <a:lnTo>
                      <a:pt x="398" y="82"/>
                    </a:lnTo>
                    <a:lnTo>
                      <a:pt x="405" y="78"/>
                    </a:lnTo>
                    <a:lnTo>
                      <a:pt x="411" y="73"/>
                    </a:lnTo>
                    <a:lnTo>
                      <a:pt x="413" y="67"/>
                    </a:lnTo>
                    <a:lnTo>
                      <a:pt x="414" y="62"/>
                    </a:lnTo>
                    <a:lnTo>
                      <a:pt x="414" y="62"/>
                    </a:lnTo>
                    <a:lnTo>
                      <a:pt x="413" y="57"/>
                    </a:lnTo>
                    <a:lnTo>
                      <a:pt x="413" y="57"/>
                    </a:lnTo>
                    <a:lnTo>
                      <a:pt x="414" y="52"/>
                    </a:lnTo>
                    <a:lnTo>
                      <a:pt x="414" y="52"/>
                    </a:lnTo>
                    <a:lnTo>
                      <a:pt x="413" y="47"/>
                    </a:lnTo>
                    <a:lnTo>
                      <a:pt x="411" y="41"/>
                    </a:lnTo>
                    <a:lnTo>
                      <a:pt x="405" y="36"/>
                    </a:lnTo>
                    <a:lnTo>
                      <a:pt x="398" y="32"/>
                    </a:lnTo>
                    <a:lnTo>
                      <a:pt x="390" y="27"/>
                    </a:lnTo>
                    <a:lnTo>
                      <a:pt x="379" y="23"/>
                    </a:lnTo>
                    <a:lnTo>
                      <a:pt x="354" y="15"/>
                    </a:lnTo>
                    <a:lnTo>
                      <a:pt x="322" y="9"/>
                    </a:lnTo>
                    <a:lnTo>
                      <a:pt x="288" y="4"/>
                    </a:lnTo>
                    <a:lnTo>
                      <a:pt x="249" y="1"/>
                    </a:lnTo>
                    <a:lnTo>
                      <a:pt x="207" y="0"/>
                    </a:lnTo>
                    <a:lnTo>
                      <a:pt x="207" y="0"/>
                    </a:lnTo>
                    <a:lnTo>
                      <a:pt x="166" y="1"/>
                    </a:lnTo>
                    <a:lnTo>
                      <a:pt x="127" y="4"/>
                    </a:lnTo>
                    <a:lnTo>
                      <a:pt x="92" y="9"/>
                    </a:lnTo>
                    <a:lnTo>
                      <a:pt x="61" y="15"/>
                    </a:lnTo>
                    <a:lnTo>
                      <a:pt x="35" y="23"/>
                    </a:lnTo>
                    <a:lnTo>
                      <a:pt x="25" y="27"/>
                    </a:lnTo>
                    <a:lnTo>
                      <a:pt x="17" y="32"/>
                    </a:lnTo>
                    <a:lnTo>
                      <a:pt x="9" y="36"/>
                    </a:lnTo>
                    <a:lnTo>
                      <a:pt x="4" y="41"/>
                    </a:lnTo>
                    <a:lnTo>
                      <a:pt x="1" y="47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0" y="62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0" name="Freeform 25">
                <a:extLst>
                  <a:ext uri="{FF2B5EF4-FFF2-40B4-BE49-F238E27FC236}">
                    <a16:creationId xmlns:a16="http://schemas.microsoft.com/office/drawing/2014/main" id="{FA6EE581-B879-138F-34C6-B786ED286A42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88325" y="312738"/>
                <a:ext cx="1717675" cy="2940050"/>
              </a:xfrm>
              <a:custGeom>
                <a:avLst/>
                <a:gdLst>
                  <a:gd name="T0" fmla="*/ 49 w 1082"/>
                  <a:gd name="T1" fmla="*/ 281 h 1852"/>
                  <a:gd name="T2" fmla="*/ 17 w 1082"/>
                  <a:gd name="T3" fmla="*/ 287 h 1852"/>
                  <a:gd name="T4" fmla="*/ 106 w 1082"/>
                  <a:gd name="T5" fmla="*/ 403 h 1852"/>
                  <a:gd name="T6" fmla="*/ 182 w 1082"/>
                  <a:gd name="T7" fmla="*/ 517 h 1852"/>
                  <a:gd name="T8" fmla="*/ 357 w 1082"/>
                  <a:gd name="T9" fmla="*/ 623 h 1852"/>
                  <a:gd name="T10" fmla="*/ 569 w 1082"/>
                  <a:gd name="T11" fmla="*/ 604 h 1852"/>
                  <a:gd name="T12" fmla="*/ 581 w 1082"/>
                  <a:gd name="T13" fmla="*/ 698 h 1852"/>
                  <a:gd name="T14" fmla="*/ 505 w 1082"/>
                  <a:gd name="T15" fmla="*/ 915 h 1852"/>
                  <a:gd name="T16" fmla="*/ 415 w 1082"/>
                  <a:gd name="T17" fmla="*/ 1076 h 1852"/>
                  <a:gd name="T18" fmla="*/ 426 w 1082"/>
                  <a:gd name="T19" fmla="*/ 1139 h 1852"/>
                  <a:gd name="T20" fmla="*/ 476 w 1082"/>
                  <a:gd name="T21" fmla="*/ 1201 h 1852"/>
                  <a:gd name="T22" fmla="*/ 554 w 1082"/>
                  <a:gd name="T23" fmla="*/ 1278 h 1852"/>
                  <a:gd name="T24" fmla="*/ 590 w 1082"/>
                  <a:gd name="T25" fmla="*/ 1326 h 1852"/>
                  <a:gd name="T26" fmla="*/ 580 w 1082"/>
                  <a:gd name="T27" fmla="*/ 1439 h 1852"/>
                  <a:gd name="T28" fmla="*/ 648 w 1082"/>
                  <a:gd name="T29" fmla="*/ 1392 h 1852"/>
                  <a:gd name="T30" fmla="*/ 734 w 1082"/>
                  <a:gd name="T31" fmla="*/ 1244 h 1852"/>
                  <a:gd name="T32" fmla="*/ 663 w 1082"/>
                  <a:gd name="T33" fmla="*/ 1435 h 1852"/>
                  <a:gd name="T34" fmla="*/ 606 w 1082"/>
                  <a:gd name="T35" fmla="*/ 1682 h 1852"/>
                  <a:gd name="T36" fmla="*/ 577 w 1082"/>
                  <a:gd name="T37" fmla="*/ 1773 h 1852"/>
                  <a:gd name="T38" fmla="*/ 617 w 1082"/>
                  <a:gd name="T39" fmla="*/ 1791 h 1852"/>
                  <a:gd name="T40" fmla="*/ 709 w 1082"/>
                  <a:gd name="T41" fmla="*/ 1851 h 1852"/>
                  <a:gd name="T42" fmla="*/ 747 w 1082"/>
                  <a:gd name="T43" fmla="*/ 1813 h 1852"/>
                  <a:gd name="T44" fmla="*/ 688 w 1082"/>
                  <a:gd name="T45" fmla="*/ 1735 h 1852"/>
                  <a:gd name="T46" fmla="*/ 700 w 1082"/>
                  <a:gd name="T47" fmla="*/ 1638 h 1852"/>
                  <a:gd name="T48" fmla="*/ 846 w 1082"/>
                  <a:gd name="T49" fmla="*/ 1286 h 1852"/>
                  <a:gd name="T50" fmla="*/ 943 w 1082"/>
                  <a:gd name="T51" fmla="*/ 1251 h 1852"/>
                  <a:gd name="T52" fmla="*/ 1043 w 1082"/>
                  <a:gd name="T53" fmla="*/ 1248 h 1852"/>
                  <a:gd name="T54" fmla="*/ 973 w 1082"/>
                  <a:gd name="T55" fmla="*/ 1098 h 1852"/>
                  <a:gd name="T56" fmla="*/ 927 w 1082"/>
                  <a:gd name="T57" fmla="*/ 792 h 1852"/>
                  <a:gd name="T58" fmla="*/ 1003 w 1082"/>
                  <a:gd name="T59" fmla="*/ 722 h 1852"/>
                  <a:gd name="T60" fmla="*/ 1082 w 1082"/>
                  <a:gd name="T61" fmla="*/ 465 h 1852"/>
                  <a:gd name="T62" fmla="*/ 899 w 1082"/>
                  <a:gd name="T63" fmla="*/ 193 h 1852"/>
                  <a:gd name="T64" fmla="*/ 868 w 1082"/>
                  <a:gd name="T65" fmla="*/ 210 h 1852"/>
                  <a:gd name="T66" fmla="*/ 844 w 1082"/>
                  <a:gd name="T67" fmla="*/ 227 h 1852"/>
                  <a:gd name="T68" fmla="*/ 694 w 1082"/>
                  <a:gd name="T69" fmla="*/ 146 h 1852"/>
                  <a:gd name="T70" fmla="*/ 638 w 1082"/>
                  <a:gd name="T71" fmla="*/ 37 h 1852"/>
                  <a:gd name="T72" fmla="*/ 551 w 1082"/>
                  <a:gd name="T73" fmla="*/ 2 h 1852"/>
                  <a:gd name="T74" fmla="*/ 450 w 1082"/>
                  <a:gd name="T75" fmla="*/ 50 h 1852"/>
                  <a:gd name="T76" fmla="*/ 430 w 1082"/>
                  <a:gd name="T77" fmla="*/ 119 h 1852"/>
                  <a:gd name="T78" fmla="*/ 409 w 1082"/>
                  <a:gd name="T79" fmla="*/ 182 h 1852"/>
                  <a:gd name="T80" fmla="*/ 455 w 1082"/>
                  <a:gd name="T81" fmla="*/ 299 h 1852"/>
                  <a:gd name="T82" fmla="*/ 479 w 1082"/>
                  <a:gd name="T83" fmla="*/ 322 h 1852"/>
                  <a:gd name="T84" fmla="*/ 503 w 1082"/>
                  <a:gd name="T85" fmla="*/ 308 h 1852"/>
                  <a:gd name="T86" fmla="*/ 532 w 1082"/>
                  <a:gd name="T87" fmla="*/ 255 h 1852"/>
                  <a:gd name="T88" fmla="*/ 569 w 1082"/>
                  <a:gd name="T89" fmla="*/ 247 h 1852"/>
                  <a:gd name="T90" fmla="*/ 573 w 1082"/>
                  <a:gd name="T91" fmla="*/ 289 h 1852"/>
                  <a:gd name="T92" fmla="*/ 543 w 1082"/>
                  <a:gd name="T93" fmla="*/ 334 h 1852"/>
                  <a:gd name="T94" fmla="*/ 497 w 1082"/>
                  <a:gd name="T95" fmla="*/ 346 h 1852"/>
                  <a:gd name="T96" fmla="*/ 433 w 1082"/>
                  <a:gd name="T97" fmla="*/ 333 h 1852"/>
                  <a:gd name="T98" fmla="*/ 450 w 1082"/>
                  <a:gd name="T99" fmla="*/ 370 h 1852"/>
                  <a:gd name="T100" fmla="*/ 163 w 1082"/>
                  <a:gd name="T101" fmla="*/ 338 h 1852"/>
                  <a:gd name="T102" fmla="*/ 152 w 1082"/>
                  <a:gd name="T103" fmla="*/ 282 h 1852"/>
                  <a:gd name="T104" fmla="*/ 132 w 1082"/>
                  <a:gd name="T105" fmla="*/ 320 h 1852"/>
                  <a:gd name="T106" fmla="*/ 57 w 1082"/>
                  <a:gd name="T107" fmla="*/ 267 h 1852"/>
                  <a:gd name="T108" fmla="*/ 984 w 1082"/>
                  <a:gd name="T109" fmla="*/ 621 h 1852"/>
                  <a:gd name="T110" fmla="*/ 943 w 1082"/>
                  <a:gd name="T111" fmla="*/ 652 h 1852"/>
                  <a:gd name="T112" fmla="*/ 916 w 1082"/>
                  <a:gd name="T113" fmla="*/ 590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82" h="1852">
                    <a:moveTo>
                      <a:pt x="51" y="273"/>
                    </a:moveTo>
                    <a:lnTo>
                      <a:pt x="51" y="273"/>
                    </a:lnTo>
                    <a:lnTo>
                      <a:pt x="57" y="281"/>
                    </a:lnTo>
                    <a:lnTo>
                      <a:pt x="61" y="287"/>
                    </a:lnTo>
                    <a:lnTo>
                      <a:pt x="61" y="287"/>
                    </a:lnTo>
                    <a:lnTo>
                      <a:pt x="62" y="289"/>
                    </a:lnTo>
                    <a:lnTo>
                      <a:pt x="62" y="289"/>
                    </a:lnTo>
                    <a:lnTo>
                      <a:pt x="61" y="287"/>
                    </a:lnTo>
                    <a:lnTo>
                      <a:pt x="61" y="287"/>
                    </a:lnTo>
                    <a:lnTo>
                      <a:pt x="49" y="281"/>
                    </a:lnTo>
                    <a:lnTo>
                      <a:pt x="28" y="272"/>
                    </a:lnTo>
                    <a:lnTo>
                      <a:pt x="10" y="264"/>
                    </a:lnTo>
                    <a:lnTo>
                      <a:pt x="4" y="263"/>
                    </a:lnTo>
                    <a:lnTo>
                      <a:pt x="1" y="263"/>
                    </a:lnTo>
                    <a:lnTo>
                      <a:pt x="0" y="263"/>
                    </a:lnTo>
                    <a:lnTo>
                      <a:pt x="0" y="263"/>
                    </a:lnTo>
                    <a:lnTo>
                      <a:pt x="0" y="265"/>
                    </a:lnTo>
                    <a:lnTo>
                      <a:pt x="1" y="269"/>
                    </a:lnTo>
                    <a:lnTo>
                      <a:pt x="7" y="278"/>
                    </a:lnTo>
                    <a:lnTo>
                      <a:pt x="17" y="287"/>
                    </a:lnTo>
                    <a:lnTo>
                      <a:pt x="26" y="294"/>
                    </a:lnTo>
                    <a:lnTo>
                      <a:pt x="26" y="294"/>
                    </a:lnTo>
                    <a:lnTo>
                      <a:pt x="29" y="297"/>
                    </a:lnTo>
                    <a:lnTo>
                      <a:pt x="35" y="300"/>
                    </a:lnTo>
                    <a:lnTo>
                      <a:pt x="44" y="312"/>
                    </a:lnTo>
                    <a:lnTo>
                      <a:pt x="57" y="330"/>
                    </a:lnTo>
                    <a:lnTo>
                      <a:pt x="57" y="330"/>
                    </a:lnTo>
                    <a:lnTo>
                      <a:pt x="84" y="368"/>
                    </a:lnTo>
                    <a:lnTo>
                      <a:pt x="101" y="392"/>
                    </a:lnTo>
                    <a:lnTo>
                      <a:pt x="106" y="403"/>
                    </a:lnTo>
                    <a:lnTo>
                      <a:pt x="108" y="408"/>
                    </a:lnTo>
                    <a:lnTo>
                      <a:pt x="108" y="408"/>
                    </a:lnTo>
                    <a:lnTo>
                      <a:pt x="111" y="415"/>
                    </a:lnTo>
                    <a:lnTo>
                      <a:pt x="114" y="422"/>
                    </a:lnTo>
                    <a:lnTo>
                      <a:pt x="119" y="429"/>
                    </a:lnTo>
                    <a:lnTo>
                      <a:pt x="93" y="460"/>
                    </a:lnTo>
                    <a:lnTo>
                      <a:pt x="124" y="507"/>
                    </a:lnTo>
                    <a:lnTo>
                      <a:pt x="155" y="496"/>
                    </a:lnTo>
                    <a:lnTo>
                      <a:pt x="155" y="496"/>
                    </a:lnTo>
                    <a:lnTo>
                      <a:pt x="182" y="517"/>
                    </a:lnTo>
                    <a:lnTo>
                      <a:pt x="243" y="564"/>
                    </a:lnTo>
                    <a:lnTo>
                      <a:pt x="278" y="588"/>
                    </a:lnTo>
                    <a:lnTo>
                      <a:pt x="309" y="609"/>
                    </a:lnTo>
                    <a:lnTo>
                      <a:pt x="323" y="617"/>
                    </a:lnTo>
                    <a:lnTo>
                      <a:pt x="335" y="622"/>
                    </a:lnTo>
                    <a:lnTo>
                      <a:pt x="345" y="626"/>
                    </a:lnTo>
                    <a:lnTo>
                      <a:pt x="349" y="626"/>
                    </a:lnTo>
                    <a:lnTo>
                      <a:pt x="352" y="626"/>
                    </a:lnTo>
                    <a:lnTo>
                      <a:pt x="352" y="626"/>
                    </a:lnTo>
                    <a:lnTo>
                      <a:pt x="357" y="623"/>
                    </a:lnTo>
                    <a:lnTo>
                      <a:pt x="362" y="621"/>
                    </a:lnTo>
                    <a:lnTo>
                      <a:pt x="378" y="609"/>
                    </a:lnTo>
                    <a:lnTo>
                      <a:pt x="397" y="595"/>
                    </a:lnTo>
                    <a:lnTo>
                      <a:pt x="418" y="577"/>
                    </a:lnTo>
                    <a:lnTo>
                      <a:pt x="461" y="539"/>
                    </a:lnTo>
                    <a:lnTo>
                      <a:pt x="496" y="507"/>
                    </a:lnTo>
                    <a:lnTo>
                      <a:pt x="496" y="507"/>
                    </a:lnTo>
                    <a:lnTo>
                      <a:pt x="524" y="543"/>
                    </a:lnTo>
                    <a:lnTo>
                      <a:pt x="555" y="584"/>
                    </a:lnTo>
                    <a:lnTo>
                      <a:pt x="569" y="604"/>
                    </a:lnTo>
                    <a:lnTo>
                      <a:pt x="580" y="621"/>
                    </a:lnTo>
                    <a:lnTo>
                      <a:pt x="587" y="634"/>
                    </a:lnTo>
                    <a:lnTo>
                      <a:pt x="589" y="638"/>
                    </a:lnTo>
                    <a:lnTo>
                      <a:pt x="590" y="641"/>
                    </a:lnTo>
                    <a:lnTo>
                      <a:pt x="590" y="641"/>
                    </a:lnTo>
                    <a:lnTo>
                      <a:pt x="590" y="654"/>
                    </a:lnTo>
                    <a:lnTo>
                      <a:pt x="589" y="666"/>
                    </a:lnTo>
                    <a:lnTo>
                      <a:pt x="585" y="688"/>
                    </a:lnTo>
                    <a:lnTo>
                      <a:pt x="585" y="688"/>
                    </a:lnTo>
                    <a:lnTo>
                      <a:pt x="581" y="698"/>
                    </a:lnTo>
                    <a:lnTo>
                      <a:pt x="575" y="718"/>
                    </a:lnTo>
                    <a:lnTo>
                      <a:pt x="553" y="768"/>
                    </a:lnTo>
                    <a:lnTo>
                      <a:pt x="523" y="838"/>
                    </a:lnTo>
                    <a:lnTo>
                      <a:pt x="529" y="840"/>
                    </a:lnTo>
                    <a:lnTo>
                      <a:pt x="529" y="840"/>
                    </a:lnTo>
                    <a:lnTo>
                      <a:pt x="520" y="859"/>
                    </a:lnTo>
                    <a:lnTo>
                      <a:pt x="515" y="870"/>
                    </a:lnTo>
                    <a:lnTo>
                      <a:pt x="512" y="880"/>
                    </a:lnTo>
                    <a:lnTo>
                      <a:pt x="512" y="880"/>
                    </a:lnTo>
                    <a:lnTo>
                      <a:pt x="505" y="915"/>
                    </a:lnTo>
                    <a:lnTo>
                      <a:pt x="494" y="960"/>
                    </a:lnTo>
                    <a:lnTo>
                      <a:pt x="486" y="985"/>
                    </a:lnTo>
                    <a:lnTo>
                      <a:pt x="479" y="1007"/>
                    </a:lnTo>
                    <a:lnTo>
                      <a:pt x="471" y="1026"/>
                    </a:lnTo>
                    <a:lnTo>
                      <a:pt x="466" y="1034"/>
                    </a:lnTo>
                    <a:lnTo>
                      <a:pt x="461" y="1041"/>
                    </a:lnTo>
                    <a:lnTo>
                      <a:pt x="461" y="1041"/>
                    </a:lnTo>
                    <a:lnTo>
                      <a:pt x="449" y="1052"/>
                    </a:lnTo>
                    <a:lnTo>
                      <a:pt x="433" y="1064"/>
                    </a:lnTo>
                    <a:lnTo>
                      <a:pt x="415" y="1076"/>
                    </a:lnTo>
                    <a:lnTo>
                      <a:pt x="398" y="1086"/>
                    </a:lnTo>
                    <a:lnTo>
                      <a:pt x="370" y="1102"/>
                    </a:lnTo>
                    <a:lnTo>
                      <a:pt x="357" y="1108"/>
                    </a:lnTo>
                    <a:lnTo>
                      <a:pt x="357" y="1108"/>
                    </a:lnTo>
                    <a:lnTo>
                      <a:pt x="366" y="1109"/>
                    </a:lnTo>
                    <a:lnTo>
                      <a:pt x="387" y="1116"/>
                    </a:lnTo>
                    <a:lnTo>
                      <a:pt x="400" y="1121"/>
                    </a:lnTo>
                    <a:lnTo>
                      <a:pt x="411" y="1128"/>
                    </a:lnTo>
                    <a:lnTo>
                      <a:pt x="422" y="1135"/>
                    </a:lnTo>
                    <a:lnTo>
                      <a:pt x="426" y="1139"/>
                    </a:lnTo>
                    <a:lnTo>
                      <a:pt x="430" y="1144"/>
                    </a:lnTo>
                    <a:lnTo>
                      <a:pt x="430" y="1144"/>
                    </a:lnTo>
                    <a:lnTo>
                      <a:pt x="435" y="1155"/>
                    </a:lnTo>
                    <a:lnTo>
                      <a:pt x="437" y="1164"/>
                    </a:lnTo>
                    <a:lnTo>
                      <a:pt x="444" y="1179"/>
                    </a:lnTo>
                    <a:lnTo>
                      <a:pt x="448" y="1186"/>
                    </a:lnTo>
                    <a:lnTo>
                      <a:pt x="453" y="1192"/>
                    </a:lnTo>
                    <a:lnTo>
                      <a:pt x="463" y="1198"/>
                    </a:lnTo>
                    <a:lnTo>
                      <a:pt x="476" y="1201"/>
                    </a:lnTo>
                    <a:lnTo>
                      <a:pt x="476" y="1201"/>
                    </a:lnTo>
                    <a:lnTo>
                      <a:pt x="485" y="1203"/>
                    </a:lnTo>
                    <a:lnTo>
                      <a:pt x="494" y="1203"/>
                    </a:lnTo>
                    <a:lnTo>
                      <a:pt x="515" y="1201"/>
                    </a:lnTo>
                    <a:lnTo>
                      <a:pt x="537" y="1198"/>
                    </a:lnTo>
                    <a:lnTo>
                      <a:pt x="558" y="1194"/>
                    </a:lnTo>
                    <a:lnTo>
                      <a:pt x="558" y="1194"/>
                    </a:lnTo>
                    <a:lnTo>
                      <a:pt x="555" y="1222"/>
                    </a:lnTo>
                    <a:lnTo>
                      <a:pt x="554" y="1253"/>
                    </a:lnTo>
                    <a:lnTo>
                      <a:pt x="554" y="1266"/>
                    </a:lnTo>
                    <a:lnTo>
                      <a:pt x="554" y="1278"/>
                    </a:lnTo>
                    <a:lnTo>
                      <a:pt x="556" y="1288"/>
                    </a:lnTo>
                    <a:lnTo>
                      <a:pt x="559" y="1295"/>
                    </a:lnTo>
                    <a:lnTo>
                      <a:pt x="559" y="1295"/>
                    </a:lnTo>
                    <a:lnTo>
                      <a:pt x="564" y="1303"/>
                    </a:lnTo>
                    <a:lnTo>
                      <a:pt x="571" y="1308"/>
                    </a:lnTo>
                    <a:lnTo>
                      <a:pt x="581" y="1317"/>
                    </a:lnTo>
                    <a:lnTo>
                      <a:pt x="589" y="1323"/>
                    </a:lnTo>
                    <a:lnTo>
                      <a:pt x="590" y="1325"/>
                    </a:lnTo>
                    <a:lnTo>
                      <a:pt x="590" y="1326"/>
                    </a:lnTo>
                    <a:lnTo>
                      <a:pt x="590" y="1326"/>
                    </a:lnTo>
                    <a:lnTo>
                      <a:pt x="587" y="1331"/>
                    </a:lnTo>
                    <a:lnTo>
                      <a:pt x="584" y="1344"/>
                    </a:lnTo>
                    <a:lnTo>
                      <a:pt x="578" y="1362"/>
                    </a:lnTo>
                    <a:lnTo>
                      <a:pt x="573" y="1383"/>
                    </a:lnTo>
                    <a:lnTo>
                      <a:pt x="571" y="1404"/>
                    </a:lnTo>
                    <a:lnTo>
                      <a:pt x="571" y="1414"/>
                    </a:lnTo>
                    <a:lnTo>
                      <a:pt x="571" y="1422"/>
                    </a:lnTo>
                    <a:lnTo>
                      <a:pt x="572" y="1430"/>
                    </a:lnTo>
                    <a:lnTo>
                      <a:pt x="575" y="1435"/>
                    </a:lnTo>
                    <a:lnTo>
                      <a:pt x="580" y="1439"/>
                    </a:lnTo>
                    <a:lnTo>
                      <a:pt x="585" y="1440"/>
                    </a:lnTo>
                    <a:lnTo>
                      <a:pt x="585" y="1440"/>
                    </a:lnTo>
                    <a:lnTo>
                      <a:pt x="591" y="1440"/>
                    </a:lnTo>
                    <a:lnTo>
                      <a:pt x="598" y="1439"/>
                    </a:lnTo>
                    <a:lnTo>
                      <a:pt x="609" y="1435"/>
                    </a:lnTo>
                    <a:lnTo>
                      <a:pt x="619" y="1430"/>
                    </a:lnTo>
                    <a:lnTo>
                      <a:pt x="629" y="1420"/>
                    </a:lnTo>
                    <a:lnTo>
                      <a:pt x="637" y="1413"/>
                    </a:lnTo>
                    <a:lnTo>
                      <a:pt x="643" y="1402"/>
                    </a:lnTo>
                    <a:lnTo>
                      <a:pt x="648" y="1392"/>
                    </a:lnTo>
                    <a:lnTo>
                      <a:pt x="652" y="1383"/>
                    </a:lnTo>
                    <a:lnTo>
                      <a:pt x="652" y="1383"/>
                    </a:lnTo>
                    <a:lnTo>
                      <a:pt x="659" y="1367"/>
                    </a:lnTo>
                    <a:lnTo>
                      <a:pt x="665" y="1357"/>
                    </a:lnTo>
                    <a:lnTo>
                      <a:pt x="673" y="1347"/>
                    </a:lnTo>
                    <a:lnTo>
                      <a:pt x="673" y="1347"/>
                    </a:lnTo>
                    <a:lnTo>
                      <a:pt x="707" y="1249"/>
                    </a:lnTo>
                    <a:lnTo>
                      <a:pt x="707" y="1249"/>
                    </a:lnTo>
                    <a:lnTo>
                      <a:pt x="721" y="1247"/>
                    </a:lnTo>
                    <a:lnTo>
                      <a:pt x="734" y="1244"/>
                    </a:lnTo>
                    <a:lnTo>
                      <a:pt x="734" y="1244"/>
                    </a:lnTo>
                    <a:lnTo>
                      <a:pt x="709" y="1306"/>
                    </a:lnTo>
                    <a:lnTo>
                      <a:pt x="694" y="1347"/>
                    </a:lnTo>
                    <a:lnTo>
                      <a:pt x="694" y="1347"/>
                    </a:lnTo>
                    <a:lnTo>
                      <a:pt x="690" y="1357"/>
                    </a:lnTo>
                    <a:lnTo>
                      <a:pt x="682" y="1374"/>
                    </a:lnTo>
                    <a:lnTo>
                      <a:pt x="673" y="1400"/>
                    </a:lnTo>
                    <a:lnTo>
                      <a:pt x="668" y="1417"/>
                    </a:lnTo>
                    <a:lnTo>
                      <a:pt x="663" y="1435"/>
                    </a:lnTo>
                    <a:lnTo>
                      <a:pt x="663" y="1435"/>
                    </a:lnTo>
                    <a:lnTo>
                      <a:pt x="653" y="1479"/>
                    </a:lnTo>
                    <a:lnTo>
                      <a:pt x="644" y="1524"/>
                    </a:lnTo>
                    <a:lnTo>
                      <a:pt x="631" y="1590"/>
                    </a:lnTo>
                    <a:lnTo>
                      <a:pt x="631" y="1590"/>
                    </a:lnTo>
                    <a:lnTo>
                      <a:pt x="625" y="1619"/>
                    </a:lnTo>
                    <a:lnTo>
                      <a:pt x="621" y="1632"/>
                    </a:lnTo>
                    <a:lnTo>
                      <a:pt x="616" y="1647"/>
                    </a:lnTo>
                    <a:lnTo>
                      <a:pt x="616" y="1647"/>
                    </a:lnTo>
                    <a:lnTo>
                      <a:pt x="611" y="1665"/>
                    </a:lnTo>
                    <a:lnTo>
                      <a:pt x="606" y="1682"/>
                    </a:lnTo>
                    <a:lnTo>
                      <a:pt x="600" y="1699"/>
                    </a:lnTo>
                    <a:lnTo>
                      <a:pt x="595" y="1715"/>
                    </a:lnTo>
                    <a:lnTo>
                      <a:pt x="595" y="1715"/>
                    </a:lnTo>
                    <a:lnTo>
                      <a:pt x="590" y="1726"/>
                    </a:lnTo>
                    <a:lnTo>
                      <a:pt x="589" y="1734"/>
                    </a:lnTo>
                    <a:lnTo>
                      <a:pt x="587" y="1742"/>
                    </a:lnTo>
                    <a:lnTo>
                      <a:pt x="585" y="1751"/>
                    </a:lnTo>
                    <a:lnTo>
                      <a:pt x="585" y="1751"/>
                    </a:lnTo>
                    <a:lnTo>
                      <a:pt x="581" y="1761"/>
                    </a:lnTo>
                    <a:lnTo>
                      <a:pt x="577" y="1773"/>
                    </a:lnTo>
                    <a:lnTo>
                      <a:pt x="577" y="1778"/>
                    </a:lnTo>
                    <a:lnTo>
                      <a:pt x="577" y="1783"/>
                    </a:lnTo>
                    <a:lnTo>
                      <a:pt x="577" y="1786"/>
                    </a:lnTo>
                    <a:lnTo>
                      <a:pt x="580" y="1787"/>
                    </a:lnTo>
                    <a:lnTo>
                      <a:pt x="580" y="1787"/>
                    </a:lnTo>
                    <a:lnTo>
                      <a:pt x="590" y="1790"/>
                    </a:lnTo>
                    <a:lnTo>
                      <a:pt x="595" y="1793"/>
                    </a:lnTo>
                    <a:lnTo>
                      <a:pt x="611" y="1782"/>
                    </a:lnTo>
                    <a:lnTo>
                      <a:pt x="611" y="1782"/>
                    </a:lnTo>
                    <a:lnTo>
                      <a:pt x="617" y="1791"/>
                    </a:lnTo>
                    <a:lnTo>
                      <a:pt x="622" y="1799"/>
                    </a:lnTo>
                    <a:lnTo>
                      <a:pt x="626" y="1808"/>
                    </a:lnTo>
                    <a:lnTo>
                      <a:pt x="626" y="1808"/>
                    </a:lnTo>
                    <a:lnTo>
                      <a:pt x="631" y="1813"/>
                    </a:lnTo>
                    <a:lnTo>
                      <a:pt x="641" y="1821"/>
                    </a:lnTo>
                    <a:lnTo>
                      <a:pt x="655" y="1829"/>
                    </a:lnTo>
                    <a:lnTo>
                      <a:pt x="670" y="1837"/>
                    </a:lnTo>
                    <a:lnTo>
                      <a:pt x="687" y="1844"/>
                    </a:lnTo>
                    <a:lnTo>
                      <a:pt x="703" y="1850"/>
                    </a:lnTo>
                    <a:lnTo>
                      <a:pt x="709" y="1851"/>
                    </a:lnTo>
                    <a:lnTo>
                      <a:pt x="716" y="1852"/>
                    </a:lnTo>
                    <a:lnTo>
                      <a:pt x="721" y="1851"/>
                    </a:lnTo>
                    <a:lnTo>
                      <a:pt x="725" y="1850"/>
                    </a:lnTo>
                    <a:lnTo>
                      <a:pt x="725" y="1850"/>
                    </a:lnTo>
                    <a:lnTo>
                      <a:pt x="731" y="1844"/>
                    </a:lnTo>
                    <a:lnTo>
                      <a:pt x="736" y="1839"/>
                    </a:lnTo>
                    <a:lnTo>
                      <a:pt x="740" y="1834"/>
                    </a:lnTo>
                    <a:lnTo>
                      <a:pt x="743" y="1828"/>
                    </a:lnTo>
                    <a:lnTo>
                      <a:pt x="745" y="1821"/>
                    </a:lnTo>
                    <a:lnTo>
                      <a:pt x="747" y="1813"/>
                    </a:lnTo>
                    <a:lnTo>
                      <a:pt x="747" y="1805"/>
                    </a:lnTo>
                    <a:lnTo>
                      <a:pt x="745" y="1798"/>
                    </a:lnTo>
                    <a:lnTo>
                      <a:pt x="745" y="1798"/>
                    </a:lnTo>
                    <a:lnTo>
                      <a:pt x="742" y="1789"/>
                    </a:lnTo>
                    <a:lnTo>
                      <a:pt x="735" y="1781"/>
                    </a:lnTo>
                    <a:lnTo>
                      <a:pt x="726" y="1772"/>
                    </a:lnTo>
                    <a:lnTo>
                      <a:pt x="717" y="1763"/>
                    </a:lnTo>
                    <a:lnTo>
                      <a:pt x="699" y="1747"/>
                    </a:lnTo>
                    <a:lnTo>
                      <a:pt x="692" y="1741"/>
                    </a:lnTo>
                    <a:lnTo>
                      <a:pt x="688" y="1735"/>
                    </a:lnTo>
                    <a:lnTo>
                      <a:pt x="688" y="1735"/>
                    </a:lnTo>
                    <a:lnTo>
                      <a:pt x="687" y="1729"/>
                    </a:lnTo>
                    <a:lnTo>
                      <a:pt x="686" y="1720"/>
                    </a:lnTo>
                    <a:lnTo>
                      <a:pt x="685" y="1698"/>
                    </a:lnTo>
                    <a:lnTo>
                      <a:pt x="686" y="1685"/>
                    </a:lnTo>
                    <a:lnTo>
                      <a:pt x="687" y="1672"/>
                    </a:lnTo>
                    <a:lnTo>
                      <a:pt x="690" y="1662"/>
                    </a:lnTo>
                    <a:lnTo>
                      <a:pt x="694" y="1653"/>
                    </a:lnTo>
                    <a:lnTo>
                      <a:pt x="694" y="1653"/>
                    </a:lnTo>
                    <a:lnTo>
                      <a:pt x="700" y="1638"/>
                    </a:lnTo>
                    <a:lnTo>
                      <a:pt x="709" y="1614"/>
                    </a:lnTo>
                    <a:lnTo>
                      <a:pt x="734" y="1545"/>
                    </a:lnTo>
                    <a:lnTo>
                      <a:pt x="761" y="1471"/>
                    </a:lnTo>
                    <a:lnTo>
                      <a:pt x="775" y="1439"/>
                    </a:lnTo>
                    <a:lnTo>
                      <a:pt x="787" y="1414"/>
                    </a:lnTo>
                    <a:lnTo>
                      <a:pt x="787" y="1414"/>
                    </a:lnTo>
                    <a:lnTo>
                      <a:pt x="802" y="1384"/>
                    </a:lnTo>
                    <a:lnTo>
                      <a:pt x="818" y="1350"/>
                    </a:lnTo>
                    <a:lnTo>
                      <a:pt x="846" y="1286"/>
                    </a:lnTo>
                    <a:lnTo>
                      <a:pt x="846" y="1286"/>
                    </a:lnTo>
                    <a:lnTo>
                      <a:pt x="854" y="1288"/>
                    </a:lnTo>
                    <a:lnTo>
                      <a:pt x="865" y="1290"/>
                    </a:lnTo>
                    <a:lnTo>
                      <a:pt x="865" y="1290"/>
                    </a:lnTo>
                    <a:lnTo>
                      <a:pt x="874" y="1290"/>
                    </a:lnTo>
                    <a:lnTo>
                      <a:pt x="883" y="1288"/>
                    </a:lnTo>
                    <a:lnTo>
                      <a:pt x="890" y="1286"/>
                    </a:lnTo>
                    <a:lnTo>
                      <a:pt x="899" y="1283"/>
                    </a:lnTo>
                    <a:lnTo>
                      <a:pt x="915" y="1273"/>
                    </a:lnTo>
                    <a:lnTo>
                      <a:pt x="929" y="1262"/>
                    </a:lnTo>
                    <a:lnTo>
                      <a:pt x="943" y="1251"/>
                    </a:lnTo>
                    <a:lnTo>
                      <a:pt x="956" y="1243"/>
                    </a:lnTo>
                    <a:lnTo>
                      <a:pt x="963" y="1239"/>
                    </a:lnTo>
                    <a:lnTo>
                      <a:pt x="968" y="1238"/>
                    </a:lnTo>
                    <a:lnTo>
                      <a:pt x="973" y="1236"/>
                    </a:lnTo>
                    <a:lnTo>
                      <a:pt x="978" y="1238"/>
                    </a:lnTo>
                    <a:lnTo>
                      <a:pt x="978" y="1238"/>
                    </a:lnTo>
                    <a:lnTo>
                      <a:pt x="989" y="1242"/>
                    </a:lnTo>
                    <a:lnTo>
                      <a:pt x="1000" y="1244"/>
                    </a:lnTo>
                    <a:lnTo>
                      <a:pt x="1025" y="1247"/>
                    </a:lnTo>
                    <a:lnTo>
                      <a:pt x="1043" y="1248"/>
                    </a:lnTo>
                    <a:lnTo>
                      <a:pt x="1051" y="1248"/>
                    </a:lnTo>
                    <a:lnTo>
                      <a:pt x="1051" y="1248"/>
                    </a:lnTo>
                    <a:lnTo>
                      <a:pt x="1039" y="1231"/>
                    </a:lnTo>
                    <a:lnTo>
                      <a:pt x="1015" y="1190"/>
                    </a:lnTo>
                    <a:lnTo>
                      <a:pt x="1002" y="1166"/>
                    </a:lnTo>
                    <a:lnTo>
                      <a:pt x="989" y="1140"/>
                    </a:lnTo>
                    <a:lnTo>
                      <a:pt x="978" y="1117"/>
                    </a:lnTo>
                    <a:lnTo>
                      <a:pt x="976" y="1107"/>
                    </a:lnTo>
                    <a:lnTo>
                      <a:pt x="973" y="1098"/>
                    </a:lnTo>
                    <a:lnTo>
                      <a:pt x="973" y="1098"/>
                    </a:lnTo>
                    <a:lnTo>
                      <a:pt x="967" y="1052"/>
                    </a:lnTo>
                    <a:lnTo>
                      <a:pt x="962" y="995"/>
                    </a:lnTo>
                    <a:lnTo>
                      <a:pt x="953" y="901"/>
                    </a:lnTo>
                    <a:lnTo>
                      <a:pt x="953" y="901"/>
                    </a:lnTo>
                    <a:lnTo>
                      <a:pt x="951" y="890"/>
                    </a:lnTo>
                    <a:lnTo>
                      <a:pt x="947" y="879"/>
                    </a:lnTo>
                    <a:lnTo>
                      <a:pt x="940" y="857"/>
                    </a:lnTo>
                    <a:lnTo>
                      <a:pt x="940" y="857"/>
                    </a:lnTo>
                    <a:lnTo>
                      <a:pt x="968" y="849"/>
                    </a:lnTo>
                    <a:lnTo>
                      <a:pt x="927" y="792"/>
                    </a:lnTo>
                    <a:lnTo>
                      <a:pt x="927" y="792"/>
                    </a:lnTo>
                    <a:lnTo>
                      <a:pt x="932" y="790"/>
                    </a:lnTo>
                    <a:lnTo>
                      <a:pt x="943" y="785"/>
                    </a:lnTo>
                    <a:lnTo>
                      <a:pt x="953" y="780"/>
                    </a:lnTo>
                    <a:lnTo>
                      <a:pt x="962" y="772"/>
                    </a:lnTo>
                    <a:lnTo>
                      <a:pt x="972" y="763"/>
                    </a:lnTo>
                    <a:lnTo>
                      <a:pt x="984" y="750"/>
                    </a:lnTo>
                    <a:lnTo>
                      <a:pt x="984" y="750"/>
                    </a:lnTo>
                    <a:lnTo>
                      <a:pt x="994" y="736"/>
                    </a:lnTo>
                    <a:lnTo>
                      <a:pt x="1003" y="722"/>
                    </a:lnTo>
                    <a:lnTo>
                      <a:pt x="1011" y="705"/>
                    </a:lnTo>
                    <a:lnTo>
                      <a:pt x="1019" y="689"/>
                    </a:lnTo>
                    <a:lnTo>
                      <a:pt x="1046" y="698"/>
                    </a:lnTo>
                    <a:lnTo>
                      <a:pt x="1073" y="641"/>
                    </a:lnTo>
                    <a:lnTo>
                      <a:pt x="1038" y="632"/>
                    </a:lnTo>
                    <a:lnTo>
                      <a:pt x="1038" y="632"/>
                    </a:lnTo>
                    <a:lnTo>
                      <a:pt x="1064" y="539"/>
                    </a:lnTo>
                    <a:lnTo>
                      <a:pt x="1077" y="490"/>
                    </a:lnTo>
                    <a:lnTo>
                      <a:pt x="1081" y="473"/>
                    </a:lnTo>
                    <a:lnTo>
                      <a:pt x="1082" y="465"/>
                    </a:lnTo>
                    <a:lnTo>
                      <a:pt x="1082" y="465"/>
                    </a:lnTo>
                    <a:lnTo>
                      <a:pt x="1074" y="453"/>
                    </a:lnTo>
                    <a:lnTo>
                      <a:pt x="1055" y="429"/>
                    </a:lnTo>
                    <a:lnTo>
                      <a:pt x="997" y="356"/>
                    </a:lnTo>
                    <a:lnTo>
                      <a:pt x="911" y="252"/>
                    </a:lnTo>
                    <a:lnTo>
                      <a:pt x="911" y="252"/>
                    </a:lnTo>
                    <a:lnTo>
                      <a:pt x="910" y="241"/>
                    </a:lnTo>
                    <a:lnTo>
                      <a:pt x="906" y="216"/>
                    </a:lnTo>
                    <a:lnTo>
                      <a:pt x="902" y="205"/>
                    </a:lnTo>
                    <a:lnTo>
                      <a:pt x="899" y="193"/>
                    </a:lnTo>
                    <a:lnTo>
                      <a:pt x="896" y="186"/>
                    </a:lnTo>
                    <a:lnTo>
                      <a:pt x="893" y="185"/>
                    </a:lnTo>
                    <a:lnTo>
                      <a:pt x="890" y="185"/>
                    </a:lnTo>
                    <a:lnTo>
                      <a:pt x="890" y="185"/>
                    </a:lnTo>
                    <a:lnTo>
                      <a:pt x="883" y="189"/>
                    </a:lnTo>
                    <a:lnTo>
                      <a:pt x="877" y="195"/>
                    </a:lnTo>
                    <a:lnTo>
                      <a:pt x="870" y="206"/>
                    </a:lnTo>
                    <a:lnTo>
                      <a:pt x="870" y="206"/>
                    </a:lnTo>
                    <a:lnTo>
                      <a:pt x="868" y="208"/>
                    </a:lnTo>
                    <a:lnTo>
                      <a:pt x="868" y="210"/>
                    </a:lnTo>
                    <a:lnTo>
                      <a:pt x="871" y="212"/>
                    </a:lnTo>
                    <a:lnTo>
                      <a:pt x="871" y="214"/>
                    </a:lnTo>
                    <a:lnTo>
                      <a:pt x="871" y="215"/>
                    </a:lnTo>
                    <a:lnTo>
                      <a:pt x="865" y="216"/>
                    </a:lnTo>
                    <a:lnTo>
                      <a:pt x="865" y="216"/>
                    </a:lnTo>
                    <a:lnTo>
                      <a:pt x="857" y="217"/>
                    </a:lnTo>
                    <a:lnTo>
                      <a:pt x="855" y="220"/>
                    </a:lnTo>
                    <a:lnTo>
                      <a:pt x="853" y="223"/>
                    </a:lnTo>
                    <a:lnTo>
                      <a:pt x="844" y="227"/>
                    </a:lnTo>
                    <a:lnTo>
                      <a:pt x="844" y="227"/>
                    </a:lnTo>
                    <a:lnTo>
                      <a:pt x="835" y="229"/>
                    </a:lnTo>
                    <a:lnTo>
                      <a:pt x="822" y="230"/>
                    </a:lnTo>
                    <a:lnTo>
                      <a:pt x="792" y="234"/>
                    </a:lnTo>
                    <a:lnTo>
                      <a:pt x="762" y="236"/>
                    </a:lnTo>
                    <a:lnTo>
                      <a:pt x="745" y="237"/>
                    </a:lnTo>
                    <a:lnTo>
                      <a:pt x="730" y="237"/>
                    </a:lnTo>
                    <a:lnTo>
                      <a:pt x="694" y="175"/>
                    </a:lnTo>
                    <a:lnTo>
                      <a:pt x="694" y="175"/>
                    </a:lnTo>
                    <a:lnTo>
                      <a:pt x="694" y="166"/>
                    </a:lnTo>
                    <a:lnTo>
                      <a:pt x="694" y="146"/>
                    </a:lnTo>
                    <a:lnTo>
                      <a:pt x="692" y="133"/>
                    </a:lnTo>
                    <a:lnTo>
                      <a:pt x="690" y="122"/>
                    </a:lnTo>
                    <a:lnTo>
                      <a:pt x="687" y="111"/>
                    </a:lnTo>
                    <a:lnTo>
                      <a:pt x="683" y="102"/>
                    </a:lnTo>
                    <a:lnTo>
                      <a:pt x="663" y="71"/>
                    </a:lnTo>
                    <a:lnTo>
                      <a:pt x="663" y="71"/>
                    </a:lnTo>
                    <a:lnTo>
                      <a:pt x="659" y="65"/>
                    </a:lnTo>
                    <a:lnTo>
                      <a:pt x="651" y="52"/>
                    </a:lnTo>
                    <a:lnTo>
                      <a:pt x="644" y="44"/>
                    </a:lnTo>
                    <a:lnTo>
                      <a:pt x="638" y="37"/>
                    </a:lnTo>
                    <a:lnTo>
                      <a:pt x="633" y="32"/>
                    </a:lnTo>
                    <a:lnTo>
                      <a:pt x="626" y="30"/>
                    </a:lnTo>
                    <a:lnTo>
                      <a:pt x="626" y="30"/>
                    </a:lnTo>
                    <a:lnTo>
                      <a:pt x="611" y="27"/>
                    </a:lnTo>
                    <a:lnTo>
                      <a:pt x="602" y="23"/>
                    </a:lnTo>
                    <a:lnTo>
                      <a:pt x="585" y="14"/>
                    </a:lnTo>
                    <a:lnTo>
                      <a:pt x="585" y="14"/>
                    </a:lnTo>
                    <a:lnTo>
                      <a:pt x="573" y="9"/>
                    </a:lnTo>
                    <a:lnTo>
                      <a:pt x="562" y="5"/>
                    </a:lnTo>
                    <a:lnTo>
                      <a:pt x="551" y="2"/>
                    </a:lnTo>
                    <a:lnTo>
                      <a:pt x="540" y="1"/>
                    </a:lnTo>
                    <a:lnTo>
                      <a:pt x="529" y="0"/>
                    </a:lnTo>
                    <a:lnTo>
                      <a:pt x="520" y="1"/>
                    </a:lnTo>
                    <a:lnTo>
                      <a:pt x="514" y="2"/>
                    </a:lnTo>
                    <a:lnTo>
                      <a:pt x="507" y="4"/>
                    </a:lnTo>
                    <a:lnTo>
                      <a:pt x="507" y="4"/>
                    </a:lnTo>
                    <a:lnTo>
                      <a:pt x="498" y="9"/>
                    </a:lnTo>
                    <a:lnTo>
                      <a:pt x="489" y="15"/>
                    </a:lnTo>
                    <a:lnTo>
                      <a:pt x="481" y="24"/>
                    </a:lnTo>
                    <a:lnTo>
                      <a:pt x="450" y="50"/>
                    </a:lnTo>
                    <a:lnTo>
                      <a:pt x="450" y="50"/>
                    </a:lnTo>
                    <a:lnTo>
                      <a:pt x="445" y="55"/>
                    </a:lnTo>
                    <a:lnTo>
                      <a:pt x="441" y="62"/>
                    </a:lnTo>
                    <a:lnTo>
                      <a:pt x="439" y="70"/>
                    </a:lnTo>
                    <a:lnTo>
                      <a:pt x="436" y="76"/>
                    </a:lnTo>
                    <a:lnTo>
                      <a:pt x="433" y="93"/>
                    </a:lnTo>
                    <a:lnTo>
                      <a:pt x="430" y="107"/>
                    </a:lnTo>
                    <a:lnTo>
                      <a:pt x="430" y="107"/>
                    </a:lnTo>
                    <a:lnTo>
                      <a:pt x="428" y="112"/>
                    </a:lnTo>
                    <a:lnTo>
                      <a:pt x="430" y="119"/>
                    </a:lnTo>
                    <a:lnTo>
                      <a:pt x="432" y="136"/>
                    </a:lnTo>
                    <a:lnTo>
                      <a:pt x="432" y="136"/>
                    </a:lnTo>
                    <a:lnTo>
                      <a:pt x="427" y="138"/>
                    </a:lnTo>
                    <a:lnTo>
                      <a:pt x="422" y="142"/>
                    </a:lnTo>
                    <a:lnTo>
                      <a:pt x="418" y="147"/>
                    </a:lnTo>
                    <a:lnTo>
                      <a:pt x="414" y="154"/>
                    </a:lnTo>
                    <a:lnTo>
                      <a:pt x="414" y="154"/>
                    </a:lnTo>
                    <a:lnTo>
                      <a:pt x="411" y="163"/>
                    </a:lnTo>
                    <a:lnTo>
                      <a:pt x="409" y="173"/>
                    </a:lnTo>
                    <a:lnTo>
                      <a:pt x="409" y="182"/>
                    </a:lnTo>
                    <a:lnTo>
                      <a:pt x="410" y="193"/>
                    </a:lnTo>
                    <a:lnTo>
                      <a:pt x="413" y="203"/>
                    </a:lnTo>
                    <a:lnTo>
                      <a:pt x="417" y="215"/>
                    </a:lnTo>
                    <a:lnTo>
                      <a:pt x="423" y="225"/>
                    </a:lnTo>
                    <a:lnTo>
                      <a:pt x="430" y="237"/>
                    </a:lnTo>
                    <a:lnTo>
                      <a:pt x="430" y="237"/>
                    </a:lnTo>
                    <a:lnTo>
                      <a:pt x="442" y="258"/>
                    </a:lnTo>
                    <a:lnTo>
                      <a:pt x="450" y="273"/>
                    </a:lnTo>
                    <a:lnTo>
                      <a:pt x="454" y="286"/>
                    </a:lnTo>
                    <a:lnTo>
                      <a:pt x="455" y="299"/>
                    </a:lnTo>
                    <a:lnTo>
                      <a:pt x="455" y="299"/>
                    </a:lnTo>
                    <a:lnTo>
                      <a:pt x="457" y="304"/>
                    </a:lnTo>
                    <a:lnTo>
                      <a:pt x="458" y="307"/>
                    </a:lnTo>
                    <a:lnTo>
                      <a:pt x="459" y="308"/>
                    </a:lnTo>
                    <a:lnTo>
                      <a:pt x="461" y="308"/>
                    </a:lnTo>
                    <a:lnTo>
                      <a:pt x="464" y="306"/>
                    </a:lnTo>
                    <a:lnTo>
                      <a:pt x="466" y="304"/>
                    </a:lnTo>
                    <a:lnTo>
                      <a:pt x="466" y="304"/>
                    </a:lnTo>
                    <a:lnTo>
                      <a:pt x="474" y="316"/>
                    </a:lnTo>
                    <a:lnTo>
                      <a:pt x="479" y="322"/>
                    </a:lnTo>
                    <a:lnTo>
                      <a:pt x="481" y="325"/>
                    </a:lnTo>
                    <a:lnTo>
                      <a:pt x="481" y="325"/>
                    </a:lnTo>
                    <a:lnTo>
                      <a:pt x="484" y="313"/>
                    </a:lnTo>
                    <a:lnTo>
                      <a:pt x="486" y="304"/>
                    </a:lnTo>
                    <a:lnTo>
                      <a:pt x="502" y="325"/>
                    </a:lnTo>
                    <a:lnTo>
                      <a:pt x="502" y="325"/>
                    </a:lnTo>
                    <a:lnTo>
                      <a:pt x="503" y="326"/>
                    </a:lnTo>
                    <a:lnTo>
                      <a:pt x="503" y="326"/>
                    </a:lnTo>
                    <a:lnTo>
                      <a:pt x="502" y="319"/>
                    </a:lnTo>
                    <a:lnTo>
                      <a:pt x="503" y="308"/>
                    </a:lnTo>
                    <a:lnTo>
                      <a:pt x="507" y="294"/>
                    </a:lnTo>
                    <a:lnTo>
                      <a:pt x="507" y="294"/>
                    </a:lnTo>
                    <a:lnTo>
                      <a:pt x="512" y="277"/>
                    </a:lnTo>
                    <a:lnTo>
                      <a:pt x="515" y="265"/>
                    </a:lnTo>
                    <a:lnTo>
                      <a:pt x="516" y="251"/>
                    </a:lnTo>
                    <a:lnTo>
                      <a:pt x="518" y="232"/>
                    </a:lnTo>
                    <a:lnTo>
                      <a:pt x="518" y="232"/>
                    </a:lnTo>
                    <a:lnTo>
                      <a:pt x="518" y="232"/>
                    </a:lnTo>
                    <a:lnTo>
                      <a:pt x="529" y="250"/>
                    </a:lnTo>
                    <a:lnTo>
                      <a:pt x="532" y="255"/>
                    </a:lnTo>
                    <a:lnTo>
                      <a:pt x="533" y="258"/>
                    </a:lnTo>
                    <a:lnTo>
                      <a:pt x="533" y="258"/>
                    </a:lnTo>
                    <a:lnTo>
                      <a:pt x="533" y="258"/>
                    </a:lnTo>
                    <a:lnTo>
                      <a:pt x="534" y="258"/>
                    </a:lnTo>
                    <a:lnTo>
                      <a:pt x="538" y="256"/>
                    </a:lnTo>
                    <a:lnTo>
                      <a:pt x="543" y="252"/>
                    </a:lnTo>
                    <a:lnTo>
                      <a:pt x="554" y="268"/>
                    </a:lnTo>
                    <a:lnTo>
                      <a:pt x="564" y="263"/>
                    </a:lnTo>
                    <a:lnTo>
                      <a:pt x="569" y="247"/>
                    </a:lnTo>
                    <a:lnTo>
                      <a:pt x="569" y="247"/>
                    </a:lnTo>
                    <a:lnTo>
                      <a:pt x="580" y="259"/>
                    </a:lnTo>
                    <a:lnTo>
                      <a:pt x="586" y="269"/>
                    </a:lnTo>
                    <a:lnTo>
                      <a:pt x="589" y="275"/>
                    </a:lnTo>
                    <a:lnTo>
                      <a:pt x="590" y="278"/>
                    </a:lnTo>
                    <a:lnTo>
                      <a:pt x="590" y="278"/>
                    </a:lnTo>
                    <a:lnTo>
                      <a:pt x="590" y="281"/>
                    </a:lnTo>
                    <a:lnTo>
                      <a:pt x="587" y="284"/>
                    </a:lnTo>
                    <a:lnTo>
                      <a:pt x="585" y="286"/>
                    </a:lnTo>
                    <a:lnTo>
                      <a:pt x="581" y="287"/>
                    </a:lnTo>
                    <a:lnTo>
                      <a:pt x="573" y="289"/>
                    </a:lnTo>
                    <a:lnTo>
                      <a:pt x="569" y="289"/>
                    </a:lnTo>
                    <a:lnTo>
                      <a:pt x="569" y="289"/>
                    </a:lnTo>
                    <a:lnTo>
                      <a:pt x="568" y="290"/>
                    </a:lnTo>
                    <a:lnTo>
                      <a:pt x="568" y="291"/>
                    </a:lnTo>
                    <a:lnTo>
                      <a:pt x="565" y="299"/>
                    </a:lnTo>
                    <a:lnTo>
                      <a:pt x="564" y="310"/>
                    </a:lnTo>
                    <a:lnTo>
                      <a:pt x="564" y="310"/>
                    </a:lnTo>
                    <a:lnTo>
                      <a:pt x="562" y="313"/>
                    </a:lnTo>
                    <a:lnTo>
                      <a:pt x="554" y="324"/>
                    </a:lnTo>
                    <a:lnTo>
                      <a:pt x="543" y="334"/>
                    </a:lnTo>
                    <a:lnTo>
                      <a:pt x="538" y="338"/>
                    </a:lnTo>
                    <a:lnTo>
                      <a:pt x="533" y="341"/>
                    </a:lnTo>
                    <a:lnTo>
                      <a:pt x="533" y="341"/>
                    </a:lnTo>
                    <a:lnTo>
                      <a:pt x="514" y="346"/>
                    </a:lnTo>
                    <a:lnTo>
                      <a:pt x="507" y="347"/>
                    </a:lnTo>
                    <a:lnTo>
                      <a:pt x="505" y="347"/>
                    </a:lnTo>
                    <a:lnTo>
                      <a:pt x="502" y="346"/>
                    </a:lnTo>
                    <a:lnTo>
                      <a:pt x="502" y="346"/>
                    </a:lnTo>
                    <a:lnTo>
                      <a:pt x="499" y="345"/>
                    </a:lnTo>
                    <a:lnTo>
                      <a:pt x="497" y="346"/>
                    </a:lnTo>
                    <a:lnTo>
                      <a:pt x="490" y="346"/>
                    </a:lnTo>
                    <a:lnTo>
                      <a:pt x="476" y="341"/>
                    </a:lnTo>
                    <a:lnTo>
                      <a:pt x="476" y="341"/>
                    </a:lnTo>
                    <a:lnTo>
                      <a:pt x="459" y="334"/>
                    </a:lnTo>
                    <a:lnTo>
                      <a:pt x="449" y="332"/>
                    </a:lnTo>
                    <a:lnTo>
                      <a:pt x="440" y="330"/>
                    </a:lnTo>
                    <a:lnTo>
                      <a:pt x="440" y="330"/>
                    </a:lnTo>
                    <a:lnTo>
                      <a:pt x="439" y="330"/>
                    </a:lnTo>
                    <a:lnTo>
                      <a:pt x="435" y="332"/>
                    </a:lnTo>
                    <a:lnTo>
                      <a:pt x="433" y="333"/>
                    </a:lnTo>
                    <a:lnTo>
                      <a:pt x="432" y="334"/>
                    </a:lnTo>
                    <a:lnTo>
                      <a:pt x="432" y="337"/>
                    </a:lnTo>
                    <a:lnTo>
                      <a:pt x="435" y="341"/>
                    </a:lnTo>
                    <a:lnTo>
                      <a:pt x="435" y="341"/>
                    </a:lnTo>
                    <a:lnTo>
                      <a:pt x="440" y="347"/>
                    </a:lnTo>
                    <a:lnTo>
                      <a:pt x="442" y="352"/>
                    </a:lnTo>
                    <a:lnTo>
                      <a:pt x="445" y="361"/>
                    </a:lnTo>
                    <a:lnTo>
                      <a:pt x="445" y="361"/>
                    </a:lnTo>
                    <a:lnTo>
                      <a:pt x="448" y="367"/>
                    </a:lnTo>
                    <a:lnTo>
                      <a:pt x="450" y="370"/>
                    </a:lnTo>
                    <a:lnTo>
                      <a:pt x="455" y="377"/>
                    </a:lnTo>
                    <a:lnTo>
                      <a:pt x="461" y="392"/>
                    </a:lnTo>
                    <a:lnTo>
                      <a:pt x="462" y="396"/>
                    </a:lnTo>
                    <a:lnTo>
                      <a:pt x="326" y="522"/>
                    </a:lnTo>
                    <a:lnTo>
                      <a:pt x="160" y="408"/>
                    </a:lnTo>
                    <a:lnTo>
                      <a:pt x="160" y="408"/>
                    </a:lnTo>
                    <a:lnTo>
                      <a:pt x="160" y="387"/>
                    </a:lnTo>
                    <a:lnTo>
                      <a:pt x="160" y="351"/>
                    </a:lnTo>
                    <a:lnTo>
                      <a:pt x="160" y="351"/>
                    </a:lnTo>
                    <a:lnTo>
                      <a:pt x="163" y="338"/>
                    </a:lnTo>
                    <a:lnTo>
                      <a:pt x="165" y="326"/>
                    </a:lnTo>
                    <a:lnTo>
                      <a:pt x="167" y="317"/>
                    </a:lnTo>
                    <a:lnTo>
                      <a:pt x="167" y="313"/>
                    </a:lnTo>
                    <a:lnTo>
                      <a:pt x="165" y="310"/>
                    </a:lnTo>
                    <a:lnTo>
                      <a:pt x="165" y="310"/>
                    </a:lnTo>
                    <a:lnTo>
                      <a:pt x="162" y="300"/>
                    </a:lnTo>
                    <a:lnTo>
                      <a:pt x="158" y="290"/>
                    </a:lnTo>
                    <a:lnTo>
                      <a:pt x="156" y="286"/>
                    </a:lnTo>
                    <a:lnTo>
                      <a:pt x="154" y="284"/>
                    </a:lnTo>
                    <a:lnTo>
                      <a:pt x="152" y="282"/>
                    </a:lnTo>
                    <a:lnTo>
                      <a:pt x="150" y="284"/>
                    </a:lnTo>
                    <a:lnTo>
                      <a:pt x="150" y="284"/>
                    </a:lnTo>
                    <a:lnTo>
                      <a:pt x="147" y="287"/>
                    </a:lnTo>
                    <a:lnTo>
                      <a:pt x="146" y="291"/>
                    </a:lnTo>
                    <a:lnTo>
                      <a:pt x="142" y="304"/>
                    </a:lnTo>
                    <a:lnTo>
                      <a:pt x="138" y="315"/>
                    </a:lnTo>
                    <a:lnTo>
                      <a:pt x="137" y="319"/>
                    </a:lnTo>
                    <a:lnTo>
                      <a:pt x="134" y="320"/>
                    </a:lnTo>
                    <a:lnTo>
                      <a:pt x="134" y="320"/>
                    </a:lnTo>
                    <a:lnTo>
                      <a:pt x="132" y="320"/>
                    </a:lnTo>
                    <a:lnTo>
                      <a:pt x="132" y="317"/>
                    </a:lnTo>
                    <a:lnTo>
                      <a:pt x="129" y="315"/>
                    </a:lnTo>
                    <a:lnTo>
                      <a:pt x="124" y="310"/>
                    </a:lnTo>
                    <a:lnTo>
                      <a:pt x="93" y="289"/>
                    </a:lnTo>
                    <a:lnTo>
                      <a:pt x="93" y="289"/>
                    </a:lnTo>
                    <a:lnTo>
                      <a:pt x="79" y="278"/>
                    </a:lnTo>
                    <a:lnTo>
                      <a:pt x="68" y="272"/>
                    </a:lnTo>
                    <a:lnTo>
                      <a:pt x="62" y="268"/>
                    </a:lnTo>
                    <a:lnTo>
                      <a:pt x="62" y="268"/>
                    </a:lnTo>
                    <a:lnTo>
                      <a:pt x="57" y="267"/>
                    </a:lnTo>
                    <a:lnTo>
                      <a:pt x="53" y="267"/>
                    </a:lnTo>
                    <a:lnTo>
                      <a:pt x="51" y="268"/>
                    </a:lnTo>
                    <a:lnTo>
                      <a:pt x="50" y="269"/>
                    </a:lnTo>
                    <a:lnTo>
                      <a:pt x="50" y="271"/>
                    </a:lnTo>
                    <a:lnTo>
                      <a:pt x="51" y="273"/>
                    </a:lnTo>
                    <a:lnTo>
                      <a:pt x="51" y="273"/>
                    </a:lnTo>
                    <a:close/>
                    <a:moveTo>
                      <a:pt x="921" y="408"/>
                    </a:moveTo>
                    <a:lnTo>
                      <a:pt x="994" y="491"/>
                    </a:lnTo>
                    <a:lnTo>
                      <a:pt x="984" y="621"/>
                    </a:lnTo>
                    <a:lnTo>
                      <a:pt x="984" y="621"/>
                    </a:lnTo>
                    <a:lnTo>
                      <a:pt x="977" y="638"/>
                    </a:lnTo>
                    <a:lnTo>
                      <a:pt x="972" y="648"/>
                    </a:lnTo>
                    <a:lnTo>
                      <a:pt x="969" y="652"/>
                    </a:lnTo>
                    <a:lnTo>
                      <a:pt x="968" y="652"/>
                    </a:lnTo>
                    <a:lnTo>
                      <a:pt x="968" y="652"/>
                    </a:lnTo>
                    <a:lnTo>
                      <a:pt x="967" y="652"/>
                    </a:lnTo>
                    <a:lnTo>
                      <a:pt x="963" y="650"/>
                    </a:lnTo>
                    <a:lnTo>
                      <a:pt x="954" y="652"/>
                    </a:lnTo>
                    <a:lnTo>
                      <a:pt x="946" y="653"/>
                    </a:lnTo>
                    <a:lnTo>
                      <a:pt x="943" y="652"/>
                    </a:lnTo>
                    <a:lnTo>
                      <a:pt x="942" y="652"/>
                    </a:lnTo>
                    <a:lnTo>
                      <a:pt x="942" y="652"/>
                    </a:lnTo>
                    <a:lnTo>
                      <a:pt x="942" y="652"/>
                    </a:lnTo>
                    <a:lnTo>
                      <a:pt x="941" y="652"/>
                    </a:lnTo>
                    <a:lnTo>
                      <a:pt x="937" y="653"/>
                    </a:lnTo>
                    <a:lnTo>
                      <a:pt x="932" y="657"/>
                    </a:lnTo>
                    <a:lnTo>
                      <a:pt x="932" y="657"/>
                    </a:lnTo>
                    <a:lnTo>
                      <a:pt x="925" y="634"/>
                    </a:lnTo>
                    <a:lnTo>
                      <a:pt x="920" y="612"/>
                    </a:lnTo>
                    <a:lnTo>
                      <a:pt x="916" y="590"/>
                    </a:lnTo>
                    <a:lnTo>
                      <a:pt x="916" y="590"/>
                    </a:lnTo>
                    <a:lnTo>
                      <a:pt x="915" y="574"/>
                    </a:lnTo>
                    <a:lnTo>
                      <a:pt x="915" y="549"/>
                    </a:lnTo>
                    <a:lnTo>
                      <a:pt x="918" y="488"/>
                    </a:lnTo>
                    <a:lnTo>
                      <a:pt x="921" y="408"/>
                    </a:lnTo>
                    <a:lnTo>
                      <a:pt x="921" y="408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41" name="Freeform 26">
                <a:extLst>
                  <a:ext uri="{FF2B5EF4-FFF2-40B4-BE49-F238E27FC236}">
                    <a16:creationId xmlns:a16="http://schemas.microsoft.com/office/drawing/2014/main" id="{BE6FF3D2-0F5E-B9D6-34F7-BD21C427BB3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0163" y="292101"/>
                <a:ext cx="212725" cy="187325"/>
              </a:xfrm>
              <a:custGeom>
                <a:avLst/>
                <a:gdLst>
                  <a:gd name="T0" fmla="*/ 134 w 134"/>
                  <a:gd name="T1" fmla="*/ 35 h 118"/>
                  <a:gd name="T2" fmla="*/ 117 w 134"/>
                  <a:gd name="T3" fmla="*/ 33 h 118"/>
                  <a:gd name="T4" fmla="*/ 102 w 134"/>
                  <a:gd name="T5" fmla="*/ 35 h 118"/>
                  <a:gd name="T6" fmla="*/ 85 w 134"/>
                  <a:gd name="T7" fmla="*/ 41 h 118"/>
                  <a:gd name="T8" fmla="*/ 75 w 134"/>
                  <a:gd name="T9" fmla="*/ 49 h 118"/>
                  <a:gd name="T10" fmla="*/ 36 w 134"/>
                  <a:gd name="T11" fmla="*/ 85 h 118"/>
                  <a:gd name="T12" fmla="*/ 7 w 134"/>
                  <a:gd name="T13" fmla="*/ 118 h 118"/>
                  <a:gd name="T14" fmla="*/ 2 w 134"/>
                  <a:gd name="T15" fmla="*/ 105 h 118"/>
                  <a:gd name="T16" fmla="*/ 0 w 134"/>
                  <a:gd name="T17" fmla="*/ 90 h 118"/>
                  <a:gd name="T18" fmla="*/ 1 w 134"/>
                  <a:gd name="T19" fmla="*/ 89 h 118"/>
                  <a:gd name="T20" fmla="*/ 10 w 134"/>
                  <a:gd name="T21" fmla="*/ 83 h 118"/>
                  <a:gd name="T22" fmla="*/ 16 w 134"/>
                  <a:gd name="T23" fmla="*/ 78 h 118"/>
                  <a:gd name="T24" fmla="*/ 16 w 134"/>
                  <a:gd name="T25" fmla="*/ 75 h 118"/>
                  <a:gd name="T26" fmla="*/ 18 w 134"/>
                  <a:gd name="T27" fmla="*/ 55 h 118"/>
                  <a:gd name="T28" fmla="*/ 22 w 134"/>
                  <a:gd name="T29" fmla="*/ 45 h 118"/>
                  <a:gd name="T30" fmla="*/ 27 w 134"/>
                  <a:gd name="T31" fmla="*/ 43 h 118"/>
                  <a:gd name="T32" fmla="*/ 33 w 134"/>
                  <a:gd name="T33" fmla="*/ 43 h 118"/>
                  <a:gd name="T34" fmla="*/ 40 w 134"/>
                  <a:gd name="T35" fmla="*/ 41 h 118"/>
                  <a:gd name="T36" fmla="*/ 41 w 134"/>
                  <a:gd name="T37" fmla="*/ 40 h 118"/>
                  <a:gd name="T38" fmla="*/ 44 w 134"/>
                  <a:gd name="T39" fmla="*/ 27 h 118"/>
                  <a:gd name="T40" fmla="*/ 46 w 134"/>
                  <a:gd name="T41" fmla="*/ 22 h 118"/>
                  <a:gd name="T42" fmla="*/ 50 w 134"/>
                  <a:gd name="T43" fmla="*/ 20 h 118"/>
                  <a:gd name="T44" fmla="*/ 64 w 134"/>
                  <a:gd name="T45" fmla="*/ 19 h 118"/>
                  <a:gd name="T46" fmla="*/ 72 w 134"/>
                  <a:gd name="T47" fmla="*/ 17 h 118"/>
                  <a:gd name="T48" fmla="*/ 68 w 134"/>
                  <a:gd name="T49" fmla="*/ 2 h 118"/>
                  <a:gd name="T50" fmla="*/ 72 w 134"/>
                  <a:gd name="T51" fmla="*/ 0 h 118"/>
                  <a:gd name="T52" fmla="*/ 81 w 134"/>
                  <a:gd name="T53" fmla="*/ 2 h 118"/>
                  <a:gd name="T54" fmla="*/ 101 w 134"/>
                  <a:gd name="T55" fmla="*/ 10 h 118"/>
                  <a:gd name="T56" fmla="*/ 101 w 134"/>
                  <a:gd name="T57" fmla="*/ 9 h 118"/>
                  <a:gd name="T58" fmla="*/ 103 w 134"/>
                  <a:gd name="T59" fmla="*/ 5 h 118"/>
                  <a:gd name="T60" fmla="*/ 106 w 134"/>
                  <a:gd name="T61" fmla="*/ 5 h 118"/>
                  <a:gd name="T62" fmla="*/ 114 w 134"/>
                  <a:gd name="T63" fmla="*/ 10 h 118"/>
                  <a:gd name="T64" fmla="*/ 117 w 134"/>
                  <a:gd name="T65" fmla="*/ 15 h 118"/>
                  <a:gd name="T66" fmla="*/ 125 w 134"/>
                  <a:gd name="T67" fmla="*/ 14 h 118"/>
                  <a:gd name="T68" fmla="*/ 128 w 134"/>
                  <a:gd name="T69" fmla="*/ 14 h 118"/>
                  <a:gd name="T70" fmla="*/ 133 w 134"/>
                  <a:gd name="T71" fmla="*/ 32 h 118"/>
                  <a:gd name="T72" fmla="*/ 134 w 134"/>
                  <a:gd name="T73" fmla="*/ 3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4" h="118">
                    <a:moveTo>
                      <a:pt x="134" y="35"/>
                    </a:moveTo>
                    <a:lnTo>
                      <a:pt x="134" y="35"/>
                    </a:lnTo>
                    <a:lnTo>
                      <a:pt x="129" y="33"/>
                    </a:lnTo>
                    <a:lnTo>
                      <a:pt x="117" y="33"/>
                    </a:lnTo>
                    <a:lnTo>
                      <a:pt x="110" y="33"/>
                    </a:lnTo>
                    <a:lnTo>
                      <a:pt x="102" y="35"/>
                    </a:lnTo>
                    <a:lnTo>
                      <a:pt x="94" y="37"/>
                    </a:lnTo>
                    <a:lnTo>
                      <a:pt x="85" y="41"/>
                    </a:lnTo>
                    <a:lnTo>
                      <a:pt x="85" y="41"/>
                    </a:lnTo>
                    <a:lnTo>
                      <a:pt x="75" y="49"/>
                    </a:lnTo>
                    <a:lnTo>
                      <a:pt x="62" y="59"/>
                    </a:lnTo>
                    <a:lnTo>
                      <a:pt x="36" y="85"/>
                    </a:lnTo>
                    <a:lnTo>
                      <a:pt x="16" y="107"/>
                    </a:lnTo>
                    <a:lnTo>
                      <a:pt x="7" y="118"/>
                    </a:lnTo>
                    <a:lnTo>
                      <a:pt x="7" y="118"/>
                    </a:lnTo>
                    <a:lnTo>
                      <a:pt x="2" y="105"/>
                    </a:lnTo>
                    <a:lnTo>
                      <a:pt x="0" y="94"/>
                    </a:lnTo>
                    <a:lnTo>
                      <a:pt x="0" y="90"/>
                    </a:lnTo>
                    <a:lnTo>
                      <a:pt x="1" y="89"/>
                    </a:lnTo>
                    <a:lnTo>
                      <a:pt x="1" y="89"/>
                    </a:lnTo>
                    <a:lnTo>
                      <a:pt x="5" y="85"/>
                    </a:lnTo>
                    <a:lnTo>
                      <a:pt x="10" y="83"/>
                    </a:lnTo>
                    <a:lnTo>
                      <a:pt x="15" y="79"/>
                    </a:lnTo>
                    <a:lnTo>
                      <a:pt x="16" y="78"/>
                    </a:lnTo>
                    <a:lnTo>
                      <a:pt x="16" y="75"/>
                    </a:lnTo>
                    <a:lnTo>
                      <a:pt x="16" y="75"/>
                    </a:lnTo>
                    <a:lnTo>
                      <a:pt x="16" y="67"/>
                    </a:lnTo>
                    <a:lnTo>
                      <a:pt x="18" y="55"/>
                    </a:lnTo>
                    <a:lnTo>
                      <a:pt x="19" y="50"/>
                    </a:lnTo>
                    <a:lnTo>
                      <a:pt x="22" y="45"/>
                    </a:lnTo>
                    <a:lnTo>
                      <a:pt x="24" y="43"/>
                    </a:lnTo>
                    <a:lnTo>
                      <a:pt x="27" y="43"/>
                    </a:lnTo>
                    <a:lnTo>
                      <a:pt x="27" y="43"/>
                    </a:lnTo>
                    <a:lnTo>
                      <a:pt x="33" y="43"/>
                    </a:lnTo>
                    <a:lnTo>
                      <a:pt x="37" y="41"/>
                    </a:lnTo>
                    <a:lnTo>
                      <a:pt x="40" y="41"/>
                    </a:lnTo>
                    <a:lnTo>
                      <a:pt x="41" y="40"/>
                    </a:lnTo>
                    <a:lnTo>
                      <a:pt x="41" y="40"/>
                    </a:lnTo>
                    <a:lnTo>
                      <a:pt x="42" y="31"/>
                    </a:lnTo>
                    <a:lnTo>
                      <a:pt x="44" y="27"/>
                    </a:lnTo>
                    <a:lnTo>
                      <a:pt x="45" y="23"/>
                    </a:lnTo>
                    <a:lnTo>
                      <a:pt x="46" y="2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7" y="20"/>
                    </a:lnTo>
                    <a:lnTo>
                      <a:pt x="64" y="19"/>
                    </a:lnTo>
                    <a:lnTo>
                      <a:pt x="72" y="17"/>
                    </a:lnTo>
                    <a:lnTo>
                      <a:pt x="72" y="17"/>
                    </a:lnTo>
                    <a:lnTo>
                      <a:pt x="69" y="9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1" y="2"/>
                    </a:lnTo>
                    <a:lnTo>
                      <a:pt x="90" y="5"/>
                    </a:lnTo>
                    <a:lnTo>
                      <a:pt x="101" y="10"/>
                    </a:lnTo>
                    <a:lnTo>
                      <a:pt x="101" y="10"/>
                    </a:lnTo>
                    <a:lnTo>
                      <a:pt x="101" y="9"/>
                    </a:lnTo>
                    <a:lnTo>
                      <a:pt x="101" y="6"/>
                    </a:lnTo>
                    <a:lnTo>
                      <a:pt x="103" y="5"/>
                    </a:lnTo>
                    <a:lnTo>
                      <a:pt x="106" y="5"/>
                    </a:lnTo>
                    <a:lnTo>
                      <a:pt x="106" y="5"/>
                    </a:lnTo>
                    <a:lnTo>
                      <a:pt x="110" y="8"/>
                    </a:lnTo>
                    <a:lnTo>
                      <a:pt x="114" y="10"/>
                    </a:lnTo>
                    <a:lnTo>
                      <a:pt x="117" y="15"/>
                    </a:lnTo>
                    <a:lnTo>
                      <a:pt x="117" y="15"/>
                    </a:lnTo>
                    <a:lnTo>
                      <a:pt x="121" y="14"/>
                    </a:lnTo>
                    <a:lnTo>
                      <a:pt x="125" y="14"/>
                    </a:lnTo>
                    <a:lnTo>
                      <a:pt x="128" y="14"/>
                    </a:lnTo>
                    <a:lnTo>
                      <a:pt x="128" y="14"/>
                    </a:lnTo>
                    <a:lnTo>
                      <a:pt x="132" y="26"/>
                    </a:lnTo>
                    <a:lnTo>
                      <a:pt x="133" y="32"/>
                    </a:lnTo>
                    <a:lnTo>
                      <a:pt x="134" y="35"/>
                    </a:lnTo>
                    <a:lnTo>
                      <a:pt x="134" y="3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AE61E02-1720-763B-2DDF-8DCBE6EB1A96}"/>
              </a:ext>
            </a:extLst>
          </p:cNvPr>
          <p:cNvGrpSpPr/>
          <p:nvPr/>
        </p:nvGrpSpPr>
        <p:grpSpPr>
          <a:xfrm>
            <a:off x="7484476" y="3860800"/>
            <a:ext cx="861600" cy="2492376"/>
            <a:chOff x="8840788" y="3436938"/>
            <a:chExt cx="917575" cy="2654300"/>
          </a:xfrm>
        </p:grpSpPr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C83E7918-E2DD-1F80-DB3C-A524E8F03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40788" y="3436938"/>
              <a:ext cx="917575" cy="2654300"/>
            </a:xfrm>
            <a:custGeom>
              <a:avLst/>
              <a:gdLst>
                <a:gd name="T0" fmla="*/ 397 w 578"/>
                <a:gd name="T1" fmla="*/ 265 h 1672"/>
                <a:gd name="T2" fmla="*/ 391 w 578"/>
                <a:gd name="T3" fmla="*/ 258 h 1672"/>
                <a:gd name="T4" fmla="*/ 378 w 578"/>
                <a:gd name="T5" fmla="*/ 155 h 1672"/>
                <a:gd name="T6" fmla="*/ 371 w 578"/>
                <a:gd name="T7" fmla="*/ 110 h 1672"/>
                <a:gd name="T8" fmla="*/ 336 w 578"/>
                <a:gd name="T9" fmla="*/ 41 h 1672"/>
                <a:gd name="T10" fmla="*/ 298 w 578"/>
                <a:gd name="T11" fmla="*/ 6 h 1672"/>
                <a:gd name="T12" fmla="*/ 242 w 578"/>
                <a:gd name="T13" fmla="*/ 5 h 1672"/>
                <a:gd name="T14" fmla="*/ 215 w 578"/>
                <a:gd name="T15" fmla="*/ 11 h 1672"/>
                <a:gd name="T16" fmla="*/ 175 w 578"/>
                <a:gd name="T17" fmla="*/ 49 h 1672"/>
                <a:gd name="T18" fmla="*/ 144 w 578"/>
                <a:gd name="T19" fmla="*/ 116 h 1672"/>
                <a:gd name="T20" fmla="*/ 154 w 578"/>
                <a:gd name="T21" fmla="*/ 188 h 1672"/>
                <a:gd name="T22" fmla="*/ 170 w 578"/>
                <a:gd name="T23" fmla="*/ 239 h 1672"/>
                <a:gd name="T24" fmla="*/ 156 w 578"/>
                <a:gd name="T25" fmla="*/ 274 h 1672"/>
                <a:gd name="T26" fmla="*/ 161 w 578"/>
                <a:gd name="T27" fmla="*/ 299 h 1672"/>
                <a:gd name="T28" fmla="*/ 188 w 578"/>
                <a:gd name="T29" fmla="*/ 276 h 1672"/>
                <a:gd name="T30" fmla="*/ 152 w 578"/>
                <a:gd name="T31" fmla="*/ 313 h 1672"/>
                <a:gd name="T32" fmla="*/ 24 w 578"/>
                <a:gd name="T33" fmla="*/ 312 h 1672"/>
                <a:gd name="T34" fmla="*/ 59 w 578"/>
                <a:gd name="T35" fmla="*/ 363 h 1672"/>
                <a:gd name="T36" fmla="*/ 11 w 578"/>
                <a:gd name="T37" fmla="*/ 611 h 1672"/>
                <a:gd name="T38" fmla="*/ 17 w 578"/>
                <a:gd name="T39" fmla="*/ 711 h 1672"/>
                <a:gd name="T40" fmla="*/ 138 w 578"/>
                <a:gd name="T41" fmla="*/ 722 h 1672"/>
                <a:gd name="T42" fmla="*/ 101 w 578"/>
                <a:gd name="T43" fmla="*/ 862 h 1672"/>
                <a:gd name="T44" fmla="*/ 82 w 578"/>
                <a:gd name="T45" fmla="*/ 951 h 1672"/>
                <a:gd name="T46" fmla="*/ 77 w 578"/>
                <a:gd name="T47" fmla="*/ 1064 h 1672"/>
                <a:gd name="T48" fmla="*/ 9 w 578"/>
                <a:gd name="T49" fmla="*/ 1161 h 1672"/>
                <a:gd name="T50" fmla="*/ 55 w 578"/>
                <a:gd name="T51" fmla="*/ 1157 h 1672"/>
                <a:gd name="T52" fmla="*/ 143 w 578"/>
                <a:gd name="T53" fmla="*/ 1178 h 1672"/>
                <a:gd name="T54" fmla="*/ 200 w 578"/>
                <a:gd name="T55" fmla="*/ 1349 h 1672"/>
                <a:gd name="T56" fmla="*/ 213 w 578"/>
                <a:gd name="T57" fmla="*/ 1485 h 1672"/>
                <a:gd name="T58" fmla="*/ 189 w 578"/>
                <a:gd name="T59" fmla="*/ 1546 h 1672"/>
                <a:gd name="T60" fmla="*/ 126 w 578"/>
                <a:gd name="T61" fmla="*/ 1603 h 1672"/>
                <a:gd name="T62" fmla="*/ 127 w 578"/>
                <a:gd name="T63" fmla="*/ 1646 h 1672"/>
                <a:gd name="T64" fmla="*/ 204 w 578"/>
                <a:gd name="T65" fmla="*/ 1624 h 1672"/>
                <a:gd name="T66" fmla="*/ 252 w 578"/>
                <a:gd name="T67" fmla="*/ 1593 h 1672"/>
                <a:gd name="T68" fmla="*/ 276 w 578"/>
                <a:gd name="T69" fmla="*/ 1591 h 1672"/>
                <a:gd name="T70" fmla="*/ 272 w 578"/>
                <a:gd name="T71" fmla="*/ 1531 h 1672"/>
                <a:gd name="T72" fmla="*/ 275 w 578"/>
                <a:gd name="T73" fmla="*/ 1359 h 1672"/>
                <a:gd name="T74" fmla="*/ 294 w 578"/>
                <a:gd name="T75" fmla="*/ 1206 h 1672"/>
                <a:gd name="T76" fmla="*/ 298 w 578"/>
                <a:gd name="T77" fmla="*/ 1448 h 1672"/>
                <a:gd name="T78" fmla="*/ 287 w 578"/>
                <a:gd name="T79" fmla="*/ 1510 h 1672"/>
                <a:gd name="T80" fmla="*/ 283 w 578"/>
                <a:gd name="T81" fmla="*/ 1597 h 1672"/>
                <a:gd name="T82" fmla="*/ 319 w 578"/>
                <a:gd name="T83" fmla="*/ 1671 h 1672"/>
                <a:gd name="T84" fmla="*/ 387 w 578"/>
                <a:gd name="T85" fmla="*/ 1645 h 1672"/>
                <a:gd name="T86" fmla="*/ 372 w 578"/>
                <a:gd name="T87" fmla="*/ 1595 h 1672"/>
                <a:gd name="T88" fmla="*/ 359 w 578"/>
                <a:gd name="T89" fmla="*/ 1511 h 1672"/>
                <a:gd name="T90" fmla="*/ 416 w 578"/>
                <a:gd name="T91" fmla="*/ 1192 h 1672"/>
                <a:gd name="T92" fmla="*/ 492 w 578"/>
                <a:gd name="T93" fmla="*/ 1205 h 1672"/>
                <a:gd name="T94" fmla="*/ 578 w 578"/>
                <a:gd name="T95" fmla="*/ 1168 h 1672"/>
                <a:gd name="T96" fmla="*/ 505 w 578"/>
                <a:gd name="T97" fmla="*/ 1048 h 1672"/>
                <a:gd name="T98" fmla="*/ 479 w 578"/>
                <a:gd name="T99" fmla="*/ 908 h 1672"/>
                <a:gd name="T100" fmla="*/ 478 w 578"/>
                <a:gd name="T101" fmla="*/ 741 h 1672"/>
                <a:gd name="T102" fmla="*/ 562 w 578"/>
                <a:gd name="T103" fmla="*/ 628 h 1672"/>
                <a:gd name="T104" fmla="*/ 529 w 578"/>
                <a:gd name="T105" fmla="*/ 381 h 1672"/>
                <a:gd name="T106" fmla="*/ 521 w 578"/>
                <a:gd name="T107" fmla="*/ 335 h 1672"/>
                <a:gd name="T108" fmla="*/ 522 w 578"/>
                <a:gd name="T109" fmla="*/ 304 h 1672"/>
                <a:gd name="T110" fmla="*/ 492 w 578"/>
                <a:gd name="T111" fmla="*/ 308 h 1672"/>
                <a:gd name="T112" fmla="*/ 447 w 578"/>
                <a:gd name="T113" fmla="*/ 311 h 1672"/>
                <a:gd name="T114" fmla="*/ 373 w 578"/>
                <a:gd name="T115" fmla="*/ 294 h 1672"/>
                <a:gd name="T116" fmla="*/ 375 w 578"/>
                <a:gd name="T117" fmla="*/ 270 h 1672"/>
                <a:gd name="T118" fmla="*/ 385 w 578"/>
                <a:gd name="T119" fmla="*/ 263 h 1672"/>
                <a:gd name="T120" fmla="*/ 91 w 578"/>
                <a:gd name="T121" fmla="*/ 623 h 1672"/>
                <a:gd name="T122" fmla="*/ 459 w 578"/>
                <a:gd name="T123" fmla="*/ 648 h 1672"/>
                <a:gd name="T124" fmla="*/ 24 w 578"/>
                <a:gd name="T125" fmla="*/ 31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8" h="1672">
                  <a:moveTo>
                    <a:pt x="397" y="265"/>
                  </a:moveTo>
                  <a:lnTo>
                    <a:pt x="397" y="265"/>
                  </a:lnTo>
                  <a:lnTo>
                    <a:pt x="395" y="261"/>
                  </a:lnTo>
                  <a:lnTo>
                    <a:pt x="391" y="258"/>
                  </a:lnTo>
                  <a:lnTo>
                    <a:pt x="391" y="258"/>
                  </a:lnTo>
                  <a:lnTo>
                    <a:pt x="395" y="265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397" y="265"/>
                  </a:lnTo>
                  <a:close/>
                  <a:moveTo>
                    <a:pt x="376" y="245"/>
                  </a:moveTo>
                  <a:lnTo>
                    <a:pt x="376" y="245"/>
                  </a:lnTo>
                  <a:lnTo>
                    <a:pt x="376" y="245"/>
                  </a:lnTo>
                  <a:lnTo>
                    <a:pt x="377" y="245"/>
                  </a:lnTo>
                  <a:lnTo>
                    <a:pt x="381" y="247"/>
                  </a:lnTo>
                  <a:lnTo>
                    <a:pt x="391" y="258"/>
                  </a:lnTo>
                  <a:lnTo>
                    <a:pt x="391" y="258"/>
                  </a:lnTo>
                  <a:lnTo>
                    <a:pt x="382" y="238"/>
                  </a:lnTo>
                  <a:lnTo>
                    <a:pt x="371" y="213"/>
                  </a:lnTo>
                  <a:lnTo>
                    <a:pt x="371" y="213"/>
                  </a:lnTo>
                  <a:lnTo>
                    <a:pt x="372" y="202"/>
                  </a:lnTo>
                  <a:lnTo>
                    <a:pt x="376" y="177"/>
                  </a:lnTo>
                  <a:lnTo>
                    <a:pt x="376" y="177"/>
                  </a:lnTo>
                  <a:lnTo>
                    <a:pt x="380" y="159"/>
                  </a:lnTo>
                  <a:lnTo>
                    <a:pt x="378" y="155"/>
                  </a:lnTo>
                  <a:lnTo>
                    <a:pt x="376" y="151"/>
                  </a:lnTo>
                  <a:lnTo>
                    <a:pt x="376" y="151"/>
                  </a:lnTo>
                  <a:lnTo>
                    <a:pt x="375" y="149"/>
                  </a:lnTo>
                  <a:lnTo>
                    <a:pt x="373" y="146"/>
                  </a:lnTo>
                  <a:lnTo>
                    <a:pt x="373" y="137"/>
                  </a:lnTo>
                  <a:lnTo>
                    <a:pt x="372" y="125"/>
                  </a:lnTo>
                  <a:lnTo>
                    <a:pt x="371" y="110"/>
                  </a:lnTo>
                  <a:lnTo>
                    <a:pt x="371" y="110"/>
                  </a:lnTo>
                  <a:lnTo>
                    <a:pt x="368" y="94"/>
                  </a:lnTo>
                  <a:lnTo>
                    <a:pt x="364" y="77"/>
                  </a:lnTo>
                  <a:lnTo>
                    <a:pt x="360" y="71"/>
                  </a:lnTo>
                  <a:lnTo>
                    <a:pt x="356" y="63"/>
                  </a:lnTo>
                  <a:lnTo>
                    <a:pt x="351" y="55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36" y="41"/>
                  </a:lnTo>
                  <a:lnTo>
                    <a:pt x="325" y="36"/>
                  </a:lnTo>
                  <a:lnTo>
                    <a:pt x="325" y="36"/>
                  </a:lnTo>
                  <a:lnTo>
                    <a:pt x="320" y="25"/>
                  </a:lnTo>
                  <a:lnTo>
                    <a:pt x="315" y="16"/>
                  </a:lnTo>
                  <a:lnTo>
                    <a:pt x="312" y="13"/>
                  </a:lnTo>
                  <a:lnTo>
                    <a:pt x="309" y="10"/>
                  </a:lnTo>
                  <a:lnTo>
                    <a:pt x="305" y="7"/>
                  </a:lnTo>
                  <a:lnTo>
                    <a:pt x="298" y="6"/>
                  </a:lnTo>
                  <a:lnTo>
                    <a:pt x="298" y="6"/>
                  </a:lnTo>
                  <a:lnTo>
                    <a:pt x="271" y="1"/>
                  </a:lnTo>
                  <a:lnTo>
                    <a:pt x="262" y="0"/>
                  </a:lnTo>
                  <a:lnTo>
                    <a:pt x="257" y="1"/>
                  </a:lnTo>
                  <a:lnTo>
                    <a:pt x="257" y="1"/>
                  </a:lnTo>
                  <a:lnTo>
                    <a:pt x="252" y="2"/>
                  </a:lnTo>
                  <a:lnTo>
                    <a:pt x="246" y="3"/>
                  </a:lnTo>
                  <a:lnTo>
                    <a:pt x="242" y="5"/>
                  </a:lnTo>
                  <a:lnTo>
                    <a:pt x="241" y="6"/>
                  </a:lnTo>
                  <a:lnTo>
                    <a:pt x="241" y="6"/>
                  </a:lnTo>
                  <a:lnTo>
                    <a:pt x="241" y="6"/>
                  </a:lnTo>
                  <a:lnTo>
                    <a:pt x="240" y="6"/>
                  </a:lnTo>
                  <a:lnTo>
                    <a:pt x="235" y="7"/>
                  </a:lnTo>
                  <a:lnTo>
                    <a:pt x="226" y="9"/>
                  </a:lnTo>
                  <a:lnTo>
                    <a:pt x="215" y="11"/>
                  </a:lnTo>
                  <a:lnTo>
                    <a:pt x="215" y="11"/>
                  </a:lnTo>
                  <a:lnTo>
                    <a:pt x="205" y="14"/>
                  </a:lnTo>
                  <a:lnTo>
                    <a:pt x="196" y="18"/>
                  </a:lnTo>
                  <a:lnTo>
                    <a:pt x="191" y="20"/>
                  </a:lnTo>
                  <a:lnTo>
                    <a:pt x="187" y="24"/>
                  </a:lnTo>
                  <a:lnTo>
                    <a:pt x="183" y="29"/>
                  </a:lnTo>
                  <a:lnTo>
                    <a:pt x="179" y="37"/>
                  </a:lnTo>
                  <a:lnTo>
                    <a:pt x="179" y="37"/>
                  </a:lnTo>
                  <a:lnTo>
                    <a:pt x="175" y="49"/>
                  </a:lnTo>
                  <a:lnTo>
                    <a:pt x="174" y="59"/>
                  </a:lnTo>
                  <a:lnTo>
                    <a:pt x="174" y="59"/>
                  </a:lnTo>
                  <a:lnTo>
                    <a:pt x="167" y="70"/>
                  </a:lnTo>
                  <a:lnTo>
                    <a:pt x="160" y="80"/>
                  </a:lnTo>
                  <a:lnTo>
                    <a:pt x="148" y="99"/>
                  </a:lnTo>
                  <a:lnTo>
                    <a:pt x="148" y="99"/>
                  </a:lnTo>
                  <a:lnTo>
                    <a:pt x="145" y="107"/>
                  </a:lnTo>
                  <a:lnTo>
                    <a:pt x="144" y="116"/>
                  </a:lnTo>
                  <a:lnTo>
                    <a:pt x="145" y="127"/>
                  </a:lnTo>
                  <a:lnTo>
                    <a:pt x="147" y="137"/>
                  </a:lnTo>
                  <a:lnTo>
                    <a:pt x="154" y="159"/>
                  </a:lnTo>
                  <a:lnTo>
                    <a:pt x="162" y="180"/>
                  </a:lnTo>
                  <a:lnTo>
                    <a:pt x="162" y="180"/>
                  </a:lnTo>
                  <a:lnTo>
                    <a:pt x="158" y="182"/>
                  </a:lnTo>
                  <a:lnTo>
                    <a:pt x="158" y="182"/>
                  </a:lnTo>
                  <a:lnTo>
                    <a:pt x="154" y="188"/>
                  </a:lnTo>
                  <a:lnTo>
                    <a:pt x="152" y="190"/>
                  </a:lnTo>
                  <a:lnTo>
                    <a:pt x="151" y="195"/>
                  </a:lnTo>
                  <a:lnTo>
                    <a:pt x="153" y="203"/>
                  </a:lnTo>
                  <a:lnTo>
                    <a:pt x="153" y="203"/>
                  </a:lnTo>
                  <a:lnTo>
                    <a:pt x="160" y="224"/>
                  </a:lnTo>
                  <a:lnTo>
                    <a:pt x="165" y="234"/>
                  </a:lnTo>
                  <a:lnTo>
                    <a:pt x="167" y="238"/>
                  </a:lnTo>
                  <a:lnTo>
                    <a:pt x="170" y="239"/>
                  </a:lnTo>
                  <a:lnTo>
                    <a:pt x="170" y="239"/>
                  </a:lnTo>
                  <a:lnTo>
                    <a:pt x="166" y="252"/>
                  </a:lnTo>
                  <a:lnTo>
                    <a:pt x="162" y="263"/>
                  </a:lnTo>
                  <a:lnTo>
                    <a:pt x="157" y="270"/>
                  </a:lnTo>
                  <a:lnTo>
                    <a:pt x="153" y="276"/>
                  </a:lnTo>
                  <a:lnTo>
                    <a:pt x="153" y="276"/>
                  </a:lnTo>
                  <a:lnTo>
                    <a:pt x="152" y="277"/>
                  </a:lnTo>
                  <a:lnTo>
                    <a:pt x="156" y="274"/>
                  </a:lnTo>
                  <a:lnTo>
                    <a:pt x="164" y="270"/>
                  </a:lnTo>
                  <a:lnTo>
                    <a:pt x="164" y="270"/>
                  </a:lnTo>
                  <a:lnTo>
                    <a:pt x="164" y="280"/>
                  </a:lnTo>
                  <a:lnTo>
                    <a:pt x="164" y="285"/>
                  </a:lnTo>
                  <a:lnTo>
                    <a:pt x="164" y="286"/>
                  </a:lnTo>
                  <a:lnTo>
                    <a:pt x="164" y="286"/>
                  </a:lnTo>
                  <a:lnTo>
                    <a:pt x="162" y="291"/>
                  </a:lnTo>
                  <a:lnTo>
                    <a:pt x="161" y="299"/>
                  </a:lnTo>
                  <a:lnTo>
                    <a:pt x="161" y="302"/>
                  </a:lnTo>
                  <a:lnTo>
                    <a:pt x="164" y="300"/>
                  </a:lnTo>
                  <a:lnTo>
                    <a:pt x="167" y="294"/>
                  </a:lnTo>
                  <a:lnTo>
                    <a:pt x="174" y="281"/>
                  </a:lnTo>
                  <a:lnTo>
                    <a:pt x="174" y="281"/>
                  </a:lnTo>
                  <a:lnTo>
                    <a:pt x="182" y="265"/>
                  </a:lnTo>
                  <a:lnTo>
                    <a:pt x="182" y="265"/>
                  </a:lnTo>
                  <a:lnTo>
                    <a:pt x="188" y="276"/>
                  </a:lnTo>
                  <a:lnTo>
                    <a:pt x="198" y="287"/>
                  </a:lnTo>
                  <a:lnTo>
                    <a:pt x="198" y="287"/>
                  </a:lnTo>
                  <a:lnTo>
                    <a:pt x="189" y="291"/>
                  </a:lnTo>
                  <a:lnTo>
                    <a:pt x="189" y="291"/>
                  </a:lnTo>
                  <a:lnTo>
                    <a:pt x="183" y="295"/>
                  </a:lnTo>
                  <a:lnTo>
                    <a:pt x="174" y="302"/>
                  </a:lnTo>
                  <a:lnTo>
                    <a:pt x="161" y="309"/>
                  </a:lnTo>
                  <a:lnTo>
                    <a:pt x="152" y="313"/>
                  </a:lnTo>
                  <a:lnTo>
                    <a:pt x="143" y="317"/>
                  </a:lnTo>
                  <a:lnTo>
                    <a:pt x="143" y="317"/>
                  </a:lnTo>
                  <a:lnTo>
                    <a:pt x="122" y="324"/>
                  </a:lnTo>
                  <a:lnTo>
                    <a:pt x="101" y="329"/>
                  </a:lnTo>
                  <a:lnTo>
                    <a:pt x="81" y="333"/>
                  </a:lnTo>
                  <a:lnTo>
                    <a:pt x="81" y="333"/>
                  </a:lnTo>
                  <a:lnTo>
                    <a:pt x="24" y="312"/>
                  </a:lnTo>
                  <a:lnTo>
                    <a:pt x="24" y="312"/>
                  </a:lnTo>
                  <a:lnTo>
                    <a:pt x="30" y="324"/>
                  </a:lnTo>
                  <a:lnTo>
                    <a:pt x="39" y="338"/>
                  </a:lnTo>
                  <a:lnTo>
                    <a:pt x="39" y="338"/>
                  </a:lnTo>
                  <a:lnTo>
                    <a:pt x="44" y="343"/>
                  </a:lnTo>
                  <a:lnTo>
                    <a:pt x="52" y="350"/>
                  </a:lnTo>
                  <a:lnTo>
                    <a:pt x="55" y="353"/>
                  </a:lnTo>
                  <a:lnTo>
                    <a:pt x="57" y="359"/>
                  </a:lnTo>
                  <a:lnTo>
                    <a:pt x="59" y="363"/>
                  </a:lnTo>
                  <a:lnTo>
                    <a:pt x="60" y="369"/>
                  </a:lnTo>
                  <a:lnTo>
                    <a:pt x="60" y="372"/>
                  </a:lnTo>
                  <a:lnTo>
                    <a:pt x="60" y="372"/>
                  </a:lnTo>
                  <a:lnTo>
                    <a:pt x="42" y="461"/>
                  </a:lnTo>
                  <a:lnTo>
                    <a:pt x="29" y="525"/>
                  </a:lnTo>
                  <a:lnTo>
                    <a:pt x="29" y="525"/>
                  </a:lnTo>
                  <a:lnTo>
                    <a:pt x="21" y="556"/>
                  </a:lnTo>
                  <a:lnTo>
                    <a:pt x="11" y="611"/>
                  </a:lnTo>
                  <a:lnTo>
                    <a:pt x="6" y="640"/>
                  </a:lnTo>
                  <a:lnTo>
                    <a:pt x="2" y="666"/>
                  </a:lnTo>
                  <a:lnTo>
                    <a:pt x="0" y="685"/>
                  </a:lnTo>
                  <a:lnTo>
                    <a:pt x="2" y="692"/>
                  </a:lnTo>
                  <a:lnTo>
                    <a:pt x="3" y="696"/>
                  </a:lnTo>
                  <a:lnTo>
                    <a:pt x="3" y="696"/>
                  </a:lnTo>
                  <a:lnTo>
                    <a:pt x="11" y="705"/>
                  </a:lnTo>
                  <a:lnTo>
                    <a:pt x="17" y="711"/>
                  </a:lnTo>
                  <a:lnTo>
                    <a:pt x="21" y="714"/>
                  </a:lnTo>
                  <a:lnTo>
                    <a:pt x="28" y="715"/>
                  </a:lnTo>
                  <a:lnTo>
                    <a:pt x="35" y="716"/>
                  </a:lnTo>
                  <a:lnTo>
                    <a:pt x="44" y="716"/>
                  </a:lnTo>
                  <a:lnTo>
                    <a:pt x="44" y="716"/>
                  </a:lnTo>
                  <a:lnTo>
                    <a:pt x="63" y="716"/>
                  </a:lnTo>
                  <a:lnTo>
                    <a:pt x="86" y="718"/>
                  </a:lnTo>
                  <a:lnTo>
                    <a:pt x="138" y="722"/>
                  </a:lnTo>
                  <a:lnTo>
                    <a:pt x="138" y="722"/>
                  </a:lnTo>
                  <a:lnTo>
                    <a:pt x="138" y="748"/>
                  </a:lnTo>
                  <a:lnTo>
                    <a:pt x="138" y="748"/>
                  </a:lnTo>
                  <a:lnTo>
                    <a:pt x="136" y="757"/>
                  </a:lnTo>
                  <a:lnTo>
                    <a:pt x="131" y="771"/>
                  </a:lnTo>
                  <a:lnTo>
                    <a:pt x="119" y="807"/>
                  </a:lnTo>
                  <a:lnTo>
                    <a:pt x="108" y="842"/>
                  </a:lnTo>
                  <a:lnTo>
                    <a:pt x="101" y="862"/>
                  </a:lnTo>
                  <a:lnTo>
                    <a:pt x="113" y="864"/>
                  </a:lnTo>
                  <a:lnTo>
                    <a:pt x="113" y="864"/>
                  </a:lnTo>
                  <a:lnTo>
                    <a:pt x="112" y="867"/>
                  </a:lnTo>
                  <a:lnTo>
                    <a:pt x="112" y="867"/>
                  </a:lnTo>
                  <a:lnTo>
                    <a:pt x="107" y="880"/>
                  </a:lnTo>
                  <a:lnTo>
                    <a:pt x="95" y="912"/>
                  </a:lnTo>
                  <a:lnTo>
                    <a:pt x="88" y="932"/>
                  </a:lnTo>
                  <a:lnTo>
                    <a:pt x="82" y="951"/>
                  </a:lnTo>
                  <a:lnTo>
                    <a:pt x="78" y="969"/>
                  </a:lnTo>
                  <a:lnTo>
                    <a:pt x="75" y="986"/>
                  </a:lnTo>
                  <a:lnTo>
                    <a:pt x="75" y="986"/>
                  </a:lnTo>
                  <a:lnTo>
                    <a:pt x="75" y="1000"/>
                  </a:lnTo>
                  <a:lnTo>
                    <a:pt x="77" y="1016"/>
                  </a:lnTo>
                  <a:lnTo>
                    <a:pt x="77" y="1031"/>
                  </a:lnTo>
                  <a:lnTo>
                    <a:pt x="78" y="1047"/>
                  </a:lnTo>
                  <a:lnTo>
                    <a:pt x="77" y="1064"/>
                  </a:lnTo>
                  <a:lnTo>
                    <a:pt x="73" y="1079"/>
                  </a:lnTo>
                  <a:lnTo>
                    <a:pt x="70" y="1087"/>
                  </a:lnTo>
                  <a:lnTo>
                    <a:pt x="66" y="1095"/>
                  </a:lnTo>
                  <a:lnTo>
                    <a:pt x="61" y="1103"/>
                  </a:lnTo>
                  <a:lnTo>
                    <a:pt x="55" y="1110"/>
                  </a:lnTo>
                  <a:lnTo>
                    <a:pt x="55" y="1110"/>
                  </a:lnTo>
                  <a:lnTo>
                    <a:pt x="17" y="1152"/>
                  </a:lnTo>
                  <a:lnTo>
                    <a:pt x="9" y="1161"/>
                  </a:lnTo>
                  <a:lnTo>
                    <a:pt x="8" y="1162"/>
                  </a:lnTo>
                  <a:lnTo>
                    <a:pt x="8" y="1162"/>
                  </a:lnTo>
                  <a:lnTo>
                    <a:pt x="13" y="1160"/>
                  </a:lnTo>
                  <a:lnTo>
                    <a:pt x="17" y="1157"/>
                  </a:lnTo>
                  <a:lnTo>
                    <a:pt x="24" y="1156"/>
                  </a:lnTo>
                  <a:lnTo>
                    <a:pt x="33" y="1155"/>
                  </a:lnTo>
                  <a:lnTo>
                    <a:pt x="43" y="1156"/>
                  </a:lnTo>
                  <a:lnTo>
                    <a:pt x="55" y="1157"/>
                  </a:lnTo>
                  <a:lnTo>
                    <a:pt x="70" y="1162"/>
                  </a:lnTo>
                  <a:lnTo>
                    <a:pt x="70" y="1162"/>
                  </a:lnTo>
                  <a:lnTo>
                    <a:pt x="97" y="1173"/>
                  </a:lnTo>
                  <a:lnTo>
                    <a:pt x="114" y="1179"/>
                  </a:lnTo>
                  <a:lnTo>
                    <a:pt x="122" y="1180"/>
                  </a:lnTo>
                  <a:lnTo>
                    <a:pt x="129" y="1180"/>
                  </a:lnTo>
                  <a:lnTo>
                    <a:pt x="135" y="1180"/>
                  </a:lnTo>
                  <a:lnTo>
                    <a:pt x="143" y="1178"/>
                  </a:lnTo>
                  <a:lnTo>
                    <a:pt x="143" y="1178"/>
                  </a:lnTo>
                  <a:lnTo>
                    <a:pt x="151" y="1174"/>
                  </a:lnTo>
                  <a:lnTo>
                    <a:pt x="156" y="1170"/>
                  </a:lnTo>
                  <a:lnTo>
                    <a:pt x="156" y="1170"/>
                  </a:lnTo>
                  <a:lnTo>
                    <a:pt x="166" y="1215"/>
                  </a:lnTo>
                  <a:lnTo>
                    <a:pt x="180" y="1270"/>
                  </a:lnTo>
                  <a:lnTo>
                    <a:pt x="200" y="1349"/>
                  </a:lnTo>
                  <a:lnTo>
                    <a:pt x="200" y="1349"/>
                  </a:lnTo>
                  <a:lnTo>
                    <a:pt x="202" y="1362"/>
                  </a:lnTo>
                  <a:lnTo>
                    <a:pt x="204" y="1378"/>
                  </a:lnTo>
                  <a:lnTo>
                    <a:pt x="206" y="1414"/>
                  </a:lnTo>
                  <a:lnTo>
                    <a:pt x="209" y="1450"/>
                  </a:lnTo>
                  <a:lnTo>
                    <a:pt x="210" y="1473"/>
                  </a:lnTo>
                  <a:lnTo>
                    <a:pt x="210" y="1473"/>
                  </a:lnTo>
                  <a:lnTo>
                    <a:pt x="211" y="1480"/>
                  </a:lnTo>
                  <a:lnTo>
                    <a:pt x="213" y="1485"/>
                  </a:lnTo>
                  <a:lnTo>
                    <a:pt x="217" y="1494"/>
                  </a:lnTo>
                  <a:lnTo>
                    <a:pt x="218" y="1498"/>
                  </a:lnTo>
                  <a:lnTo>
                    <a:pt x="219" y="1502"/>
                  </a:lnTo>
                  <a:lnTo>
                    <a:pt x="218" y="1506"/>
                  </a:lnTo>
                  <a:lnTo>
                    <a:pt x="215" y="1510"/>
                  </a:lnTo>
                  <a:lnTo>
                    <a:pt x="215" y="1510"/>
                  </a:lnTo>
                  <a:lnTo>
                    <a:pt x="202" y="1528"/>
                  </a:lnTo>
                  <a:lnTo>
                    <a:pt x="189" y="1546"/>
                  </a:lnTo>
                  <a:lnTo>
                    <a:pt x="189" y="1546"/>
                  </a:lnTo>
                  <a:lnTo>
                    <a:pt x="180" y="1558"/>
                  </a:lnTo>
                  <a:lnTo>
                    <a:pt x="169" y="1572"/>
                  </a:lnTo>
                  <a:lnTo>
                    <a:pt x="169" y="1572"/>
                  </a:lnTo>
                  <a:lnTo>
                    <a:pt x="164" y="1577"/>
                  </a:lnTo>
                  <a:lnTo>
                    <a:pt x="156" y="1582"/>
                  </a:lnTo>
                  <a:lnTo>
                    <a:pt x="140" y="1593"/>
                  </a:lnTo>
                  <a:lnTo>
                    <a:pt x="126" y="1603"/>
                  </a:lnTo>
                  <a:lnTo>
                    <a:pt x="119" y="1608"/>
                  </a:lnTo>
                  <a:lnTo>
                    <a:pt x="117" y="1613"/>
                  </a:lnTo>
                  <a:lnTo>
                    <a:pt x="117" y="1613"/>
                  </a:lnTo>
                  <a:lnTo>
                    <a:pt x="116" y="1620"/>
                  </a:lnTo>
                  <a:lnTo>
                    <a:pt x="116" y="1626"/>
                  </a:lnTo>
                  <a:lnTo>
                    <a:pt x="117" y="1633"/>
                  </a:lnTo>
                  <a:lnTo>
                    <a:pt x="121" y="1639"/>
                  </a:lnTo>
                  <a:lnTo>
                    <a:pt x="127" y="1646"/>
                  </a:lnTo>
                  <a:lnTo>
                    <a:pt x="135" y="1650"/>
                  </a:lnTo>
                  <a:lnTo>
                    <a:pt x="145" y="1651"/>
                  </a:lnTo>
                  <a:lnTo>
                    <a:pt x="158" y="1650"/>
                  </a:lnTo>
                  <a:lnTo>
                    <a:pt x="158" y="1650"/>
                  </a:lnTo>
                  <a:lnTo>
                    <a:pt x="173" y="1646"/>
                  </a:lnTo>
                  <a:lnTo>
                    <a:pt x="184" y="1639"/>
                  </a:lnTo>
                  <a:lnTo>
                    <a:pt x="195" y="1633"/>
                  </a:lnTo>
                  <a:lnTo>
                    <a:pt x="204" y="1624"/>
                  </a:lnTo>
                  <a:lnTo>
                    <a:pt x="219" y="1608"/>
                  </a:lnTo>
                  <a:lnTo>
                    <a:pt x="226" y="1603"/>
                  </a:lnTo>
                  <a:lnTo>
                    <a:pt x="231" y="1598"/>
                  </a:lnTo>
                  <a:lnTo>
                    <a:pt x="231" y="1598"/>
                  </a:lnTo>
                  <a:lnTo>
                    <a:pt x="240" y="1593"/>
                  </a:lnTo>
                  <a:lnTo>
                    <a:pt x="246" y="1591"/>
                  </a:lnTo>
                  <a:lnTo>
                    <a:pt x="250" y="1593"/>
                  </a:lnTo>
                  <a:lnTo>
                    <a:pt x="252" y="1593"/>
                  </a:lnTo>
                  <a:lnTo>
                    <a:pt x="252" y="1593"/>
                  </a:lnTo>
                  <a:lnTo>
                    <a:pt x="255" y="1595"/>
                  </a:lnTo>
                  <a:lnTo>
                    <a:pt x="262" y="1598"/>
                  </a:lnTo>
                  <a:lnTo>
                    <a:pt x="262" y="1598"/>
                  </a:lnTo>
                  <a:lnTo>
                    <a:pt x="266" y="1598"/>
                  </a:lnTo>
                  <a:lnTo>
                    <a:pt x="271" y="1597"/>
                  </a:lnTo>
                  <a:lnTo>
                    <a:pt x="274" y="1594"/>
                  </a:lnTo>
                  <a:lnTo>
                    <a:pt x="276" y="1591"/>
                  </a:lnTo>
                  <a:lnTo>
                    <a:pt x="277" y="1588"/>
                  </a:lnTo>
                  <a:lnTo>
                    <a:pt x="277" y="1582"/>
                  </a:lnTo>
                  <a:lnTo>
                    <a:pt x="277" y="1582"/>
                  </a:lnTo>
                  <a:lnTo>
                    <a:pt x="276" y="1572"/>
                  </a:lnTo>
                  <a:lnTo>
                    <a:pt x="275" y="1560"/>
                  </a:lnTo>
                  <a:lnTo>
                    <a:pt x="274" y="1547"/>
                  </a:lnTo>
                  <a:lnTo>
                    <a:pt x="272" y="1531"/>
                  </a:lnTo>
                  <a:lnTo>
                    <a:pt x="272" y="1531"/>
                  </a:lnTo>
                  <a:lnTo>
                    <a:pt x="271" y="1508"/>
                  </a:lnTo>
                  <a:lnTo>
                    <a:pt x="268" y="1486"/>
                  </a:lnTo>
                  <a:lnTo>
                    <a:pt x="266" y="1463"/>
                  </a:lnTo>
                  <a:lnTo>
                    <a:pt x="266" y="1453"/>
                  </a:lnTo>
                  <a:lnTo>
                    <a:pt x="267" y="1442"/>
                  </a:lnTo>
                  <a:lnTo>
                    <a:pt x="267" y="1442"/>
                  </a:lnTo>
                  <a:lnTo>
                    <a:pt x="271" y="1410"/>
                  </a:lnTo>
                  <a:lnTo>
                    <a:pt x="275" y="1359"/>
                  </a:lnTo>
                  <a:lnTo>
                    <a:pt x="277" y="1306"/>
                  </a:lnTo>
                  <a:lnTo>
                    <a:pt x="277" y="1284"/>
                  </a:lnTo>
                  <a:lnTo>
                    <a:pt x="277" y="1266"/>
                  </a:lnTo>
                  <a:lnTo>
                    <a:pt x="277" y="1266"/>
                  </a:lnTo>
                  <a:lnTo>
                    <a:pt x="274" y="1204"/>
                  </a:lnTo>
                  <a:lnTo>
                    <a:pt x="277" y="1204"/>
                  </a:lnTo>
                  <a:lnTo>
                    <a:pt x="277" y="1204"/>
                  </a:lnTo>
                  <a:lnTo>
                    <a:pt x="294" y="1206"/>
                  </a:lnTo>
                  <a:lnTo>
                    <a:pt x="294" y="1206"/>
                  </a:lnTo>
                  <a:lnTo>
                    <a:pt x="303" y="1271"/>
                  </a:lnTo>
                  <a:lnTo>
                    <a:pt x="303" y="1271"/>
                  </a:lnTo>
                  <a:lnTo>
                    <a:pt x="305" y="1289"/>
                  </a:lnTo>
                  <a:lnTo>
                    <a:pt x="305" y="1313"/>
                  </a:lnTo>
                  <a:lnTo>
                    <a:pt x="302" y="1368"/>
                  </a:lnTo>
                  <a:lnTo>
                    <a:pt x="299" y="1419"/>
                  </a:lnTo>
                  <a:lnTo>
                    <a:pt x="298" y="1448"/>
                  </a:lnTo>
                  <a:lnTo>
                    <a:pt x="298" y="1448"/>
                  </a:lnTo>
                  <a:lnTo>
                    <a:pt x="298" y="1461"/>
                  </a:lnTo>
                  <a:lnTo>
                    <a:pt x="298" y="1475"/>
                  </a:lnTo>
                  <a:lnTo>
                    <a:pt x="296" y="1489"/>
                  </a:lnTo>
                  <a:lnTo>
                    <a:pt x="293" y="1499"/>
                  </a:lnTo>
                  <a:lnTo>
                    <a:pt x="293" y="1499"/>
                  </a:lnTo>
                  <a:lnTo>
                    <a:pt x="289" y="1505"/>
                  </a:lnTo>
                  <a:lnTo>
                    <a:pt x="287" y="1510"/>
                  </a:lnTo>
                  <a:lnTo>
                    <a:pt x="284" y="1514"/>
                  </a:lnTo>
                  <a:lnTo>
                    <a:pt x="284" y="1519"/>
                  </a:lnTo>
                  <a:lnTo>
                    <a:pt x="283" y="1536"/>
                  </a:lnTo>
                  <a:lnTo>
                    <a:pt x="283" y="1536"/>
                  </a:lnTo>
                  <a:lnTo>
                    <a:pt x="283" y="1567"/>
                  </a:lnTo>
                  <a:lnTo>
                    <a:pt x="283" y="1588"/>
                  </a:lnTo>
                  <a:lnTo>
                    <a:pt x="283" y="1588"/>
                  </a:lnTo>
                  <a:lnTo>
                    <a:pt x="283" y="1597"/>
                  </a:lnTo>
                  <a:lnTo>
                    <a:pt x="285" y="1607"/>
                  </a:lnTo>
                  <a:lnTo>
                    <a:pt x="288" y="1620"/>
                  </a:lnTo>
                  <a:lnTo>
                    <a:pt x="292" y="1634"/>
                  </a:lnTo>
                  <a:lnTo>
                    <a:pt x="298" y="1647"/>
                  </a:lnTo>
                  <a:lnTo>
                    <a:pt x="303" y="1658"/>
                  </a:lnTo>
                  <a:lnTo>
                    <a:pt x="311" y="1667"/>
                  </a:lnTo>
                  <a:lnTo>
                    <a:pt x="315" y="1669"/>
                  </a:lnTo>
                  <a:lnTo>
                    <a:pt x="319" y="1671"/>
                  </a:lnTo>
                  <a:lnTo>
                    <a:pt x="319" y="1671"/>
                  </a:lnTo>
                  <a:lnTo>
                    <a:pt x="328" y="1672"/>
                  </a:lnTo>
                  <a:lnTo>
                    <a:pt x="340" y="1671"/>
                  </a:lnTo>
                  <a:lnTo>
                    <a:pt x="353" y="1668"/>
                  </a:lnTo>
                  <a:lnTo>
                    <a:pt x="365" y="1663"/>
                  </a:lnTo>
                  <a:lnTo>
                    <a:pt x="376" y="1656"/>
                  </a:lnTo>
                  <a:lnTo>
                    <a:pt x="385" y="1648"/>
                  </a:lnTo>
                  <a:lnTo>
                    <a:pt x="387" y="1645"/>
                  </a:lnTo>
                  <a:lnTo>
                    <a:pt x="390" y="1639"/>
                  </a:lnTo>
                  <a:lnTo>
                    <a:pt x="391" y="1634"/>
                  </a:lnTo>
                  <a:lnTo>
                    <a:pt x="391" y="1629"/>
                  </a:lnTo>
                  <a:lnTo>
                    <a:pt x="391" y="1629"/>
                  </a:lnTo>
                  <a:lnTo>
                    <a:pt x="389" y="1619"/>
                  </a:lnTo>
                  <a:lnTo>
                    <a:pt x="384" y="1610"/>
                  </a:lnTo>
                  <a:lnTo>
                    <a:pt x="378" y="1602"/>
                  </a:lnTo>
                  <a:lnTo>
                    <a:pt x="372" y="1595"/>
                  </a:lnTo>
                  <a:lnTo>
                    <a:pt x="367" y="1588"/>
                  </a:lnTo>
                  <a:lnTo>
                    <a:pt x="360" y="1580"/>
                  </a:lnTo>
                  <a:lnTo>
                    <a:pt x="356" y="1572"/>
                  </a:lnTo>
                  <a:lnTo>
                    <a:pt x="355" y="1562"/>
                  </a:lnTo>
                  <a:lnTo>
                    <a:pt x="355" y="1562"/>
                  </a:lnTo>
                  <a:lnTo>
                    <a:pt x="355" y="1550"/>
                  </a:lnTo>
                  <a:lnTo>
                    <a:pt x="355" y="1538"/>
                  </a:lnTo>
                  <a:lnTo>
                    <a:pt x="359" y="1511"/>
                  </a:lnTo>
                  <a:lnTo>
                    <a:pt x="363" y="1485"/>
                  </a:lnTo>
                  <a:lnTo>
                    <a:pt x="365" y="1463"/>
                  </a:lnTo>
                  <a:lnTo>
                    <a:pt x="365" y="1463"/>
                  </a:lnTo>
                  <a:lnTo>
                    <a:pt x="373" y="1423"/>
                  </a:lnTo>
                  <a:lnTo>
                    <a:pt x="387" y="1348"/>
                  </a:lnTo>
                  <a:lnTo>
                    <a:pt x="404" y="1263"/>
                  </a:lnTo>
                  <a:lnTo>
                    <a:pt x="411" y="1225"/>
                  </a:lnTo>
                  <a:lnTo>
                    <a:pt x="416" y="1192"/>
                  </a:lnTo>
                  <a:lnTo>
                    <a:pt x="416" y="1192"/>
                  </a:lnTo>
                  <a:lnTo>
                    <a:pt x="425" y="1190"/>
                  </a:lnTo>
                  <a:lnTo>
                    <a:pt x="435" y="1190"/>
                  </a:lnTo>
                  <a:lnTo>
                    <a:pt x="447" y="1191"/>
                  </a:lnTo>
                  <a:lnTo>
                    <a:pt x="459" y="1193"/>
                  </a:lnTo>
                  <a:lnTo>
                    <a:pt x="459" y="1193"/>
                  </a:lnTo>
                  <a:lnTo>
                    <a:pt x="478" y="1200"/>
                  </a:lnTo>
                  <a:lnTo>
                    <a:pt x="492" y="1205"/>
                  </a:lnTo>
                  <a:lnTo>
                    <a:pt x="499" y="1205"/>
                  </a:lnTo>
                  <a:lnTo>
                    <a:pt x="507" y="1205"/>
                  </a:lnTo>
                  <a:lnTo>
                    <a:pt x="516" y="1203"/>
                  </a:lnTo>
                  <a:lnTo>
                    <a:pt x="526" y="1199"/>
                  </a:lnTo>
                  <a:lnTo>
                    <a:pt x="526" y="1199"/>
                  </a:lnTo>
                  <a:lnTo>
                    <a:pt x="547" y="1188"/>
                  </a:lnTo>
                  <a:lnTo>
                    <a:pt x="564" y="1178"/>
                  </a:lnTo>
                  <a:lnTo>
                    <a:pt x="578" y="1168"/>
                  </a:lnTo>
                  <a:lnTo>
                    <a:pt x="578" y="1168"/>
                  </a:lnTo>
                  <a:lnTo>
                    <a:pt x="565" y="1149"/>
                  </a:lnTo>
                  <a:lnTo>
                    <a:pt x="552" y="1130"/>
                  </a:lnTo>
                  <a:lnTo>
                    <a:pt x="536" y="1105"/>
                  </a:lnTo>
                  <a:lnTo>
                    <a:pt x="536" y="1105"/>
                  </a:lnTo>
                  <a:lnTo>
                    <a:pt x="522" y="1081"/>
                  </a:lnTo>
                  <a:lnTo>
                    <a:pt x="509" y="1059"/>
                  </a:lnTo>
                  <a:lnTo>
                    <a:pt x="505" y="1048"/>
                  </a:lnTo>
                  <a:lnTo>
                    <a:pt x="503" y="1038"/>
                  </a:lnTo>
                  <a:lnTo>
                    <a:pt x="500" y="1025"/>
                  </a:lnTo>
                  <a:lnTo>
                    <a:pt x="500" y="1012"/>
                  </a:lnTo>
                  <a:lnTo>
                    <a:pt x="500" y="1012"/>
                  </a:lnTo>
                  <a:lnTo>
                    <a:pt x="500" y="999"/>
                  </a:lnTo>
                  <a:lnTo>
                    <a:pt x="498" y="983"/>
                  </a:lnTo>
                  <a:lnTo>
                    <a:pt x="490" y="946"/>
                  </a:lnTo>
                  <a:lnTo>
                    <a:pt x="479" y="908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69"/>
                  </a:lnTo>
                  <a:lnTo>
                    <a:pt x="503" y="865"/>
                  </a:lnTo>
                  <a:lnTo>
                    <a:pt x="510" y="862"/>
                  </a:lnTo>
                  <a:lnTo>
                    <a:pt x="510" y="862"/>
                  </a:lnTo>
                  <a:lnTo>
                    <a:pt x="478" y="741"/>
                  </a:lnTo>
                  <a:lnTo>
                    <a:pt x="478" y="741"/>
                  </a:lnTo>
                  <a:lnTo>
                    <a:pt x="535" y="709"/>
                  </a:lnTo>
                  <a:lnTo>
                    <a:pt x="562" y="690"/>
                  </a:lnTo>
                  <a:lnTo>
                    <a:pt x="562" y="690"/>
                  </a:lnTo>
                  <a:lnTo>
                    <a:pt x="564" y="688"/>
                  </a:lnTo>
                  <a:lnTo>
                    <a:pt x="564" y="681"/>
                  </a:lnTo>
                  <a:lnTo>
                    <a:pt x="564" y="666"/>
                  </a:lnTo>
                  <a:lnTo>
                    <a:pt x="562" y="648"/>
                  </a:lnTo>
                  <a:lnTo>
                    <a:pt x="562" y="628"/>
                  </a:lnTo>
                  <a:lnTo>
                    <a:pt x="562" y="628"/>
                  </a:lnTo>
                  <a:lnTo>
                    <a:pt x="562" y="613"/>
                  </a:lnTo>
                  <a:lnTo>
                    <a:pt x="558" y="584"/>
                  </a:lnTo>
                  <a:lnTo>
                    <a:pt x="549" y="508"/>
                  </a:lnTo>
                  <a:lnTo>
                    <a:pt x="538" y="433"/>
                  </a:lnTo>
                  <a:lnTo>
                    <a:pt x="531" y="390"/>
                  </a:lnTo>
                  <a:lnTo>
                    <a:pt x="531" y="390"/>
                  </a:lnTo>
                  <a:lnTo>
                    <a:pt x="529" y="381"/>
                  </a:lnTo>
                  <a:lnTo>
                    <a:pt x="525" y="372"/>
                  </a:lnTo>
                  <a:lnTo>
                    <a:pt x="520" y="363"/>
                  </a:lnTo>
                  <a:lnTo>
                    <a:pt x="514" y="356"/>
                  </a:lnTo>
                  <a:lnTo>
                    <a:pt x="514" y="356"/>
                  </a:lnTo>
                  <a:lnTo>
                    <a:pt x="516" y="348"/>
                  </a:lnTo>
                  <a:lnTo>
                    <a:pt x="516" y="348"/>
                  </a:lnTo>
                  <a:lnTo>
                    <a:pt x="517" y="342"/>
                  </a:lnTo>
                  <a:lnTo>
                    <a:pt x="521" y="335"/>
                  </a:lnTo>
                  <a:lnTo>
                    <a:pt x="530" y="322"/>
                  </a:lnTo>
                  <a:lnTo>
                    <a:pt x="538" y="312"/>
                  </a:lnTo>
                  <a:lnTo>
                    <a:pt x="539" y="308"/>
                  </a:lnTo>
                  <a:lnTo>
                    <a:pt x="538" y="308"/>
                  </a:lnTo>
                  <a:lnTo>
                    <a:pt x="536" y="307"/>
                  </a:lnTo>
                  <a:lnTo>
                    <a:pt x="536" y="307"/>
                  </a:lnTo>
                  <a:lnTo>
                    <a:pt x="526" y="304"/>
                  </a:lnTo>
                  <a:lnTo>
                    <a:pt x="522" y="304"/>
                  </a:lnTo>
                  <a:lnTo>
                    <a:pt x="516" y="307"/>
                  </a:lnTo>
                  <a:lnTo>
                    <a:pt x="516" y="307"/>
                  </a:lnTo>
                  <a:lnTo>
                    <a:pt x="508" y="308"/>
                  </a:lnTo>
                  <a:lnTo>
                    <a:pt x="503" y="308"/>
                  </a:lnTo>
                  <a:lnTo>
                    <a:pt x="495" y="307"/>
                  </a:lnTo>
                  <a:lnTo>
                    <a:pt x="495" y="307"/>
                  </a:lnTo>
                  <a:lnTo>
                    <a:pt x="492" y="307"/>
                  </a:lnTo>
                  <a:lnTo>
                    <a:pt x="492" y="308"/>
                  </a:lnTo>
                  <a:lnTo>
                    <a:pt x="490" y="311"/>
                  </a:lnTo>
                  <a:lnTo>
                    <a:pt x="485" y="312"/>
                  </a:lnTo>
                  <a:lnTo>
                    <a:pt x="485" y="312"/>
                  </a:lnTo>
                  <a:lnTo>
                    <a:pt x="470" y="313"/>
                  </a:lnTo>
                  <a:lnTo>
                    <a:pt x="463" y="313"/>
                  </a:lnTo>
                  <a:lnTo>
                    <a:pt x="454" y="312"/>
                  </a:lnTo>
                  <a:lnTo>
                    <a:pt x="454" y="312"/>
                  </a:lnTo>
                  <a:lnTo>
                    <a:pt x="447" y="311"/>
                  </a:lnTo>
                  <a:lnTo>
                    <a:pt x="446" y="311"/>
                  </a:lnTo>
                  <a:lnTo>
                    <a:pt x="437" y="311"/>
                  </a:lnTo>
                  <a:lnTo>
                    <a:pt x="412" y="307"/>
                  </a:lnTo>
                  <a:lnTo>
                    <a:pt x="412" y="307"/>
                  </a:lnTo>
                  <a:lnTo>
                    <a:pt x="400" y="304"/>
                  </a:lnTo>
                  <a:lnTo>
                    <a:pt x="390" y="302"/>
                  </a:lnTo>
                  <a:lnTo>
                    <a:pt x="381" y="298"/>
                  </a:lnTo>
                  <a:lnTo>
                    <a:pt x="373" y="294"/>
                  </a:lnTo>
                  <a:lnTo>
                    <a:pt x="360" y="286"/>
                  </a:lnTo>
                  <a:lnTo>
                    <a:pt x="351" y="278"/>
                  </a:lnTo>
                  <a:lnTo>
                    <a:pt x="351" y="278"/>
                  </a:lnTo>
                  <a:lnTo>
                    <a:pt x="355" y="270"/>
                  </a:lnTo>
                  <a:lnTo>
                    <a:pt x="355" y="270"/>
                  </a:lnTo>
                  <a:lnTo>
                    <a:pt x="360" y="259"/>
                  </a:lnTo>
                  <a:lnTo>
                    <a:pt x="360" y="259"/>
                  </a:lnTo>
                  <a:lnTo>
                    <a:pt x="375" y="270"/>
                  </a:lnTo>
                  <a:lnTo>
                    <a:pt x="386" y="281"/>
                  </a:lnTo>
                  <a:lnTo>
                    <a:pt x="386" y="281"/>
                  </a:lnTo>
                  <a:lnTo>
                    <a:pt x="391" y="286"/>
                  </a:lnTo>
                  <a:lnTo>
                    <a:pt x="393" y="286"/>
                  </a:lnTo>
                  <a:lnTo>
                    <a:pt x="391" y="281"/>
                  </a:lnTo>
                  <a:lnTo>
                    <a:pt x="391" y="281"/>
                  </a:lnTo>
                  <a:lnTo>
                    <a:pt x="389" y="274"/>
                  </a:lnTo>
                  <a:lnTo>
                    <a:pt x="385" y="263"/>
                  </a:lnTo>
                  <a:lnTo>
                    <a:pt x="376" y="245"/>
                  </a:lnTo>
                  <a:lnTo>
                    <a:pt x="376" y="245"/>
                  </a:lnTo>
                  <a:close/>
                  <a:moveTo>
                    <a:pt x="127" y="553"/>
                  </a:moveTo>
                  <a:lnTo>
                    <a:pt x="127" y="553"/>
                  </a:lnTo>
                  <a:lnTo>
                    <a:pt x="134" y="597"/>
                  </a:lnTo>
                  <a:lnTo>
                    <a:pt x="138" y="636"/>
                  </a:lnTo>
                  <a:lnTo>
                    <a:pt x="138" y="636"/>
                  </a:lnTo>
                  <a:lnTo>
                    <a:pt x="91" y="623"/>
                  </a:lnTo>
                  <a:lnTo>
                    <a:pt x="91" y="623"/>
                  </a:lnTo>
                  <a:lnTo>
                    <a:pt x="103" y="601"/>
                  </a:lnTo>
                  <a:lnTo>
                    <a:pt x="116" y="579"/>
                  </a:lnTo>
                  <a:lnTo>
                    <a:pt x="127" y="553"/>
                  </a:lnTo>
                  <a:lnTo>
                    <a:pt x="127" y="553"/>
                  </a:lnTo>
                  <a:close/>
                  <a:moveTo>
                    <a:pt x="459" y="663"/>
                  </a:moveTo>
                  <a:lnTo>
                    <a:pt x="459" y="663"/>
                  </a:lnTo>
                  <a:lnTo>
                    <a:pt x="459" y="648"/>
                  </a:lnTo>
                  <a:lnTo>
                    <a:pt x="463" y="624"/>
                  </a:lnTo>
                  <a:lnTo>
                    <a:pt x="473" y="562"/>
                  </a:lnTo>
                  <a:lnTo>
                    <a:pt x="473" y="562"/>
                  </a:lnTo>
                  <a:lnTo>
                    <a:pt x="500" y="639"/>
                  </a:lnTo>
                  <a:lnTo>
                    <a:pt x="500" y="639"/>
                  </a:lnTo>
                  <a:lnTo>
                    <a:pt x="459" y="663"/>
                  </a:lnTo>
                  <a:lnTo>
                    <a:pt x="459" y="663"/>
                  </a:lnTo>
                  <a:close/>
                  <a:moveTo>
                    <a:pt x="24" y="312"/>
                  </a:moveTo>
                  <a:lnTo>
                    <a:pt x="24" y="312"/>
                  </a:lnTo>
                  <a:lnTo>
                    <a:pt x="24" y="312"/>
                  </a:lnTo>
                  <a:lnTo>
                    <a:pt x="24" y="312"/>
                  </a:lnTo>
                  <a:lnTo>
                    <a:pt x="24" y="312"/>
                  </a:lnTo>
                  <a:lnTo>
                    <a:pt x="24" y="31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id="{14746E15-9D25-1022-C515-8490A346F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2400" y="4244976"/>
              <a:ext cx="534988" cy="444500"/>
            </a:xfrm>
            <a:custGeom>
              <a:avLst/>
              <a:gdLst>
                <a:gd name="T0" fmla="*/ 0 w 337"/>
                <a:gd name="T1" fmla="*/ 140 h 280"/>
                <a:gd name="T2" fmla="*/ 4 w 337"/>
                <a:gd name="T3" fmla="*/ 111 h 280"/>
                <a:gd name="T4" fmla="*/ 13 w 337"/>
                <a:gd name="T5" fmla="*/ 86 h 280"/>
                <a:gd name="T6" fmla="*/ 29 w 337"/>
                <a:gd name="T7" fmla="*/ 62 h 280"/>
                <a:gd name="T8" fmla="*/ 49 w 337"/>
                <a:gd name="T9" fmla="*/ 41 h 280"/>
                <a:gd name="T10" fmla="*/ 74 w 337"/>
                <a:gd name="T11" fmla="*/ 23 h 280"/>
                <a:gd name="T12" fmla="*/ 103 w 337"/>
                <a:gd name="T13" fmla="*/ 10 h 280"/>
                <a:gd name="T14" fmla="*/ 135 w 337"/>
                <a:gd name="T15" fmla="*/ 3 h 280"/>
                <a:gd name="T16" fmla="*/ 169 w 337"/>
                <a:gd name="T17" fmla="*/ 0 h 280"/>
                <a:gd name="T18" fmla="*/ 185 w 337"/>
                <a:gd name="T19" fmla="*/ 1 h 280"/>
                <a:gd name="T20" fmla="*/ 219 w 337"/>
                <a:gd name="T21" fmla="*/ 6 h 280"/>
                <a:gd name="T22" fmla="*/ 249 w 337"/>
                <a:gd name="T23" fmla="*/ 17 h 280"/>
                <a:gd name="T24" fmla="*/ 276 w 337"/>
                <a:gd name="T25" fmla="*/ 32 h 280"/>
                <a:gd name="T26" fmla="*/ 298 w 337"/>
                <a:gd name="T27" fmla="*/ 51 h 280"/>
                <a:gd name="T28" fmla="*/ 316 w 337"/>
                <a:gd name="T29" fmla="*/ 74 h 280"/>
                <a:gd name="T30" fmla="*/ 329 w 337"/>
                <a:gd name="T31" fmla="*/ 99 h 280"/>
                <a:gd name="T32" fmla="*/ 336 w 337"/>
                <a:gd name="T33" fmla="*/ 126 h 280"/>
                <a:gd name="T34" fmla="*/ 337 w 337"/>
                <a:gd name="T35" fmla="*/ 140 h 280"/>
                <a:gd name="T36" fmla="*/ 333 w 337"/>
                <a:gd name="T37" fmla="*/ 169 h 280"/>
                <a:gd name="T38" fmla="*/ 324 w 337"/>
                <a:gd name="T39" fmla="*/ 194 h 280"/>
                <a:gd name="T40" fmla="*/ 308 w 337"/>
                <a:gd name="T41" fmla="*/ 218 h 280"/>
                <a:gd name="T42" fmla="*/ 288 w 337"/>
                <a:gd name="T43" fmla="*/ 239 h 280"/>
                <a:gd name="T44" fmla="*/ 263 w 337"/>
                <a:gd name="T45" fmla="*/ 257 h 280"/>
                <a:gd name="T46" fmla="*/ 235 w 337"/>
                <a:gd name="T47" fmla="*/ 270 h 280"/>
                <a:gd name="T48" fmla="*/ 202 w 337"/>
                <a:gd name="T49" fmla="*/ 277 h 280"/>
                <a:gd name="T50" fmla="*/ 169 w 337"/>
                <a:gd name="T51" fmla="*/ 280 h 280"/>
                <a:gd name="T52" fmla="*/ 152 w 337"/>
                <a:gd name="T53" fmla="*/ 279 h 280"/>
                <a:gd name="T54" fmla="*/ 118 w 337"/>
                <a:gd name="T55" fmla="*/ 274 h 280"/>
                <a:gd name="T56" fmla="*/ 88 w 337"/>
                <a:gd name="T57" fmla="*/ 263 h 280"/>
                <a:gd name="T58" fmla="*/ 61 w 337"/>
                <a:gd name="T59" fmla="*/ 248 h 280"/>
                <a:gd name="T60" fmla="*/ 39 w 337"/>
                <a:gd name="T61" fmla="*/ 229 h 280"/>
                <a:gd name="T62" fmla="*/ 21 w 337"/>
                <a:gd name="T63" fmla="*/ 206 h 280"/>
                <a:gd name="T64" fmla="*/ 8 w 337"/>
                <a:gd name="T65" fmla="*/ 181 h 280"/>
                <a:gd name="T66" fmla="*/ 2 w 337"/>
                <a:gd name="T67" fmla="*/ 154 h 280"/>
                <a:gd name="T68" fmla="*/ 0 w 337"/>
                <a:gd name="T69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7" h="280">
                  <a:moveTo>
                    <a:pt x="0" y="140"/>
                  </a:moveTo>
                  <a:lnTo>
                    <a:pt x="0" y="140"/>
                  </a:lnTo>
                  <a:lnTo>
                    <a:pt x="2" y="126"/>
                  </a:lnTo>
                  <a:lnTo>
                    <a:pt x="4" y="111"/>
                  </a:lnTo>
                  <a:lnTo>
                    <a:pt x="8" y="99"/>
                  </a:lnTo>
                  <a:lnTo>
                    <a:pt x="13" y="86"/>
                  </a:lnTo>
                  <a:lnTo>
                    <a:pt x="21" y="74"/>
                  </a:lnTo>
                  <a:lnTo>
                    <a:pt x="29" y="62"/>
                  </a:lnTo>
                  <a:lnTo>
                    <a:pt x="39" y="51"/>
                  </a:lnTo>
                  <a:lnTo>
                    <a:pt x="49" y="41"/>
                  </a:lnTo>
                  <a:lnTo>
                    <a:pt x="61" y="32"/>
                  </a:lnTo>
                  <a:lnTo>
                    <a:pt x="74" y="23"/>
                  </a:lnTo>
                  <a:lnTo>
                    <a:pt x="88" y="17"/>
                  </a:lnTo>
                  <a:lnTo>
                    <a:pt x="103" y="10"/>
                  </a:lnTo>
                  <a:lnTo>
                    <a:pt x="118" y="6"/>
                  </a:lnTo>
                  <a:lnTo>
                    <a:pt x="135" y="3"/>
                  </a:lnTo>
                  <a:lnTo>
                    <a:pt x="152" y="1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85" y="1"/>
                  </a:lnTo>
                  <a:lnTo>
                    <a:pt x="202" y="3"/>
                  </a:lnTo>
                  <a:lnTo>
                    <a:pt x="219" y="6"/>
                  </a:lnTo>
                  <a:lnTo>
                    <a:pt x="235" y="10"/>
                  </a:lnTo>
                  <a:lnTo>
                    <a:pt x="249" y="17"/>
                  </a:lnTo>
                  <a:lnTo>
                    <a:pt x="263" y="23"/>
                  </a:lnTo>
                  <a:lnTo>
                    <a:pt x="276" y="32"/>
                  </a:lnTo>
                  <a:lnTo>
                    <a:pt x="288" y="41"/>
                  </a:lnTo>
                  <a:lnTo>
                    <a:pt x="298" y="51"/>
                  </a:lnTo>
                  <a:lnTo>
                    <a:pt x="308" y="62"/>
                  </a:lnTo>
                  <a:lnTo>
                    <a:pt x="316" y="74"/>
                  </a:lnTo>
                  <a:lnTo>
                    <a:pt x="324" y="86"/>
                  </a:lnTo>
                  <a:lnTo>
                    <a:pt x="329" y="99"/>
                  </a:lnTo>
                  <a:lnTo>
                    <a:pt x="333" y="111"/>
                  </a:lnTo>
                  <a:lnTo>
                    <a:pt x="336" y="126"/>
                  </a:lnTo>
                  <a:lnTo>
                    <a:pt x="337" y="140"/>
                  </a:lnTo>
                  <a:lnTo>
                    <a:pt x="337" y="140"/>
                  </a:lnTo>
                  <a:lnTo>
                    <a:pt x="336" y="154"/>
                  </a:lnTo>
                  <a:lnTo>
                    <a:pt x="333" y="169"/>
                  </a:lnTo>
                  <a:lnTo>
                    <a:pt x="329" y="181"/>
                  </a:lnTo>
                  <a:lnTo>
                    <a:pt x="324" y="194"/>
                  </a:lnTo>
                  <a:lnTo>
                    <a:pt x="316" y="206"/>
                  </a:lnTo>
                  <a:lnTo>
                    <a:pt x="308" y="218"/>
                  </a:lnTo>
                  <a:lnTo>
                    <a:pt x="298" y="229"/>
                  </a:lnTo>
                  <a:lnTo>
                    <a:pt x="288" y="239"/>
                  </a:lnTo>
                  <a:lnTo>
                    <a:pt x="276" y="248"/>
                  </a:lnTo>
                  <a:lnTo>
                    <a:pt x="263" y="257"/>
                  </a:lnTo>
                  <a:lnTo>
                    <a:pt x="249" y="263"/>
                  </a:lnTo>
                  <a:lnTo>
                    <a:pt x="235" y="270"/>
                  </a:lnTo>
                  <a:lnTo>
                    <a:pt x="219" y="274"/>
                  </a:lnTo>
                  <a:lnTo>
                    <a:pt x="202" y="277"/>
                  </a:lnTo>
                  <a:lnTo>
                    <a:pt x="185" y="279"/>
                  </a:lnTo>
                  <a:lnTo>
                    <a:pt x="169" y="280"/>
                  </a:lnTo>
                  <a:lnTo>
                    <a:pt x="169" y="280"/>
                  </a:lnTo>
                  <a:lnTo>
                    <a:pt x="152" y="279"/>
                  </a:lnTo>
                  <a:lnTo>
                    <a:pt x="135" y="277"/>
                  </a:lnTo>
                  <a:lnTo>
                    <a:pt x="118" y="274"/>
                  </a:lnTo>
                  <a:lnTo>
                    <a:pt x="103" y="270"/>
                  </a:lnTo>
                  <a:lnTo>
                    <a:pt x="88" y="263"/>
                  </a:lnTo>
                  <a:lnTo>
                    <a:pt x="74" y="257"/>
                  </a:lnTo>
                  <a:lnTo>
                    <a:pt x="61" y="248"/>
                  </a:lnTo>
                  <a:lnTo>
                    <a:pt x="49" y="239"/>
                  </a:lnTo>
                  <a:lnTo>
                    <a:pt x="39" y="229"/>
                  </a:lnTo>
                  <a:lnTo>
                    <a:pt x="29" y="218"/>
                  </a:lnTo>
                  <a:lnTo>
                    <a:pt x="21" y="206"/>
                  </a:lnTo>
                  <a:lnTo>
                    <a:pt x="13" y="194"/>
                  </a:lnTo>
                  <a:lnTo>
                    <a:pt x="8" y="181"/>
                  </a:lnTo>
                  <a:lnTo>
                    <a:pt x="4" y="169"/>
                  </a:lnTo>
                  <a:lnTo>
                    <a:pt x="2" y="154"/>
                  </a:lnTo>
                  <a:lnTo>
                    <a:pt x="0" y="14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0537D034-7101-695C-3200-BFFDAF615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75" y="3487738"/>
              <a:ext cx="307975" cy="147638"/>
            </a:xfrm>
            <a:custGeom>
              <a:avLst/>
              <a:gdLst>
                <a:gd name="T0" fmla="*/ 3 w 194"/>
                <a:gd name="T1" fmla="*/ 93 h 93"/>
                <a:gd name="T2" fmla="*/ 14 w 194"/>
                <a:gd name="T3" fmla="*/ 83 h 93"/>
                <a:gd name="T4" fmla="*/ 35 w 194"/>
                <a:gd name="T5" fmla="*/ 73 h 93"/>
                <a:gd name="T6" fmla="*/ 71 w 194"/>
                <a:gd name="T7" fmla="*/ 63 h 93"/>
                <a:gd name="T8" fmla="*/ 96 w 194"/>
                <a:gd name="T9" fmla="*/ 62 h 93"/>
                <a:gd name="T10" fmla="*/ 141 w 194"/>
                <a:gd name="T11" fmla="*/ 65 h 93"/>
                <a:gd name="T12" fmla="*/ 171 w 194"/>
                <a:gd name="T13" fmla="*/ 70 h 93"/>
                <a:gd name="T14" fmla="*/ 194 w 194"/>
                <a:gd name="T15" fmla="*/ 78 h 93"/>
                <a:gd name="T16" fmla="*/ 194 w 194"/>
                <a:gd name="T17" fmla="*/ 74 h 93"/>
                <a:gd name="T18" fmla="*/ 193 w 194"/>
                <a:gd name="T19" fmla="*/ 57 h 93"/>
                <a:gd name="T20" fmla="*/ 189 w 194"/>
                <a:gd name="T21" fmla="*/ 52 h 93"/>
                <a:gd name="T22" fmla="*/ 184 w 194"/>
                <a:gd name="T23" fmla="*/ 51 h 93"/>
                <a:gd name="T24" fmla="*/ 179 w 194"/>
                <a:gd name="T25" fmla="*/ 52 h 93"/>
                <a:gd name="T26" fmla="*/ 179 w 194"/>
                <a:gd name="T27" fmla="*/ 48 h 93"/>
                <a:gd name="T28" fmla="*/ 177 w 194"/>
                <a:gd name="T29" fmla="*/ 34 h 93"/>
                <a:gd name="T30" fmla="*/ 172 w 194"/>
                <a:gd name="T31" fmla="*/ 27 h 93"/>
                <a:gd name="T32" fmla="*/ 168 w 194"/>
                <a:gd name="T33" fmla="*/ 26 h 93"/>
                <a:gd name="T34" fmla="*/ 157 w 194"/>
                <a:gd name="T35" fmla="*/ 28 h 93"/>
                <a:gd name="T36" fmla="*/ 153 w 194"/>
                <a:gd name="T37" fmla="*/ 31 h 93"/>
                <a:gd name="T38" fmla="*/ 149 w 194"/>
                <a:gd name="T39" fmla="*/ 25 h 93"/>
                <a:gd name="T40" fmla="*/ 141 w 194"/>
                <a:gd name="T41" fmla="*/ 17 h 93"/>
                <a:gd name="T42" fmla="*/ 137 w 194"/>
                <a:gd name="T43" fmla="*/ 16 h 93"/>
                <a:gd name="T44" fmla="*/ 122 w 194"/>
                <a:gd name="T45" fmla="*/ 17 h 93"/>
                <a:gd name="T46" fmla="*/ 116 w 194"/>
                <a:gd name="T47" fmla="*/ 21 h 93"/>
                <a:gd name="T48" fmla="*/ 116 w 194"/>
                <a:gd name="T49" fmla="*/ 17 h 93"/>
                <a:gd name="T50" fmla="*/ 111 w 194"/>
                <a:gd name="T51" fmla="*/ 6 h 93"/>
                <a:gd name="T52" fmla="*/ 102 w 194"/>
                <a:gd name="T53" fmla="*/ 0 h 93"/>
                <a:gd name="T54" fmla="*/ 96 w 194"/>
                <a:gd name="T55" fmla="*/ 0 h 93"/>
                <a:gd name="T56" fmla="*/ 83 w 194"/>
                <a:gd name="T57" fmla="*/ 4 h 93"/>
                <a:gd name="T58" fmla="*/ 75 w 194"/>
                <a:gd name="T59" fmla="*/ 10 h 93"/>
                <a:gd name="T60" fmla="*/ 70 w 194"/>
                <a:gd name="T61" fmla="*/ 21 h 93"/>
                <a:gd name="T62" fmla="*/ 70 w 194"/>
                <a:gd name="T63" fmla="*/ 21 h 93"/>
                <a:gd name="T64" fmla="*/ 63 w 194"/>
                <a:gd name="T65" fmla="*/ 19 h 93"/>
                <a:gd name="T66" fmla="*/ 54 w 194"/>
                <a:gd name="T67" fmla="*/ 21 h 93"/>
                <a:gd name="T68" fmla="*/ 44 w 194"/>
                <a:gd name="T69" fmla="*/ 25 h 93"/>
                <a:gd name="T70" fmla="*/ 35 w 194"/>
                <a:gd name="T71" fmla="*/ 34 h 93"/>
                <a:gd name="T72" fmla="*/ 34 w 194"/>
                <a:gd name="T73" fmla="*/ 36 h 93"/>
                <a:gd name="T74" fmla="*/ 32 w 194"/>
                <a:gd name="T75" fmla="*/ 32 h 93"/>
                <a:gd name="T76" fmla="*/ 28 w 194"/>
                <a:gd name="T77" fmla="*/ 32 h 93"/>
                <a:gd name="T78" fmla="*/ 23 w 194"/>
                <a:gd name="T79" fmla="*/ 36 h 93"/>
                <a:gd name="T80" fmla="*/ 21 w 194"/>
                <a:gd name="T81" fmla="*/ 40 h 93"/>
                <a:gd name="T82" fmla="*/ 14 w 194"/>
                <a:gd name="T83" fmla="*/ 53 h 93"/>
                <a:gd name="T84" fmla="*/ 13 w 194"/>
                <a:gd name="T85" fmla="*/ 62 h 93"/>
                <a:gd name="T86" fmla="*/ 6 w 194"/>
                <a:gd name="T87" fmla="*/ 65 h 93"/>
                <a:gd name="T88" fmla="*/ 3 w 194"/>
                <a:gd name="T89" fmla="*/ 67 h 93"/>
                <a:gd name="T90" fmla="*/ 0 w 194"/>
                <a:gd name="T91" fmla="*/ 74 h 93"/>
                <a:gd name="T92" fmla="*/ 3 w 194"/>
                <a:gd name="T9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4" h="93">
                  <a:moveTo>
                    <a:pt x="3" y="93"/>
                  </a:moveTo>
                  <a:lnTo>
                    <a:pt x="3" y="93"/>
                  </a:lnTo>
                  <a:lnTo>
                    <a:pt x="8" y="88"/>
                  </a:lnTo>
                  <a:lnTo>
                    <a:pt x="14" y="83"/>
                  </a:lnTo>
                  <a:lnTo>
                    <a:pt x="23" y="78"/>
                  </a:lnTo>
                  <a:lnTo>
                    <a:pt x="35" y="73"/>
                  </a:lnTo>
                  <a:lnTo>
                    <a:pt x="52" y="67"/>
                  </a:lnTo>
                  <a:lnTo>
                    <a:pt x="71" y="63"/>
                  </a:lnTo>
                  <a:lnTo>
                    <a:pt x="96" y="62"/>
                  </a:lnTo>
                  <a:lnTo>
                    <a:pt x="96" y="62"/>
                  </a:lnTo>
                  <a:lnTo>
                    <a:pt x="120" y="63"/>
                  </a:lnTo>
                  <a:lnTo>
                    <a:pt x="141" y="65"/>
                  </a:lnTo>
                  <a:lnTo>
                    <a:pt x="158" y="67"/>
                  </a:lnTo>
                  <a:lnTo>
                    <a:pt x="171" y="70"/>
                  </a:lnTo>
                  <a:lnTo>
                    <a:pt x="189" y="75"/>
                  </a:lnTo>
                  <a:lnTo>
                    <a:pt x="194" y="78"/>
                  </a:lnTo>
                  <a:lnTo>
                    <a:pt x="194" y="78"/>
                  </a:lnTo>
                  <a:lnTo>
                    <a:pt x="194" y="74"/>
                  </a:lnTo>
                  <a:lnTo>
                    <a:pt x="194" y="66"/>
                  </a:lnTo>
                  <a:lnTo>
                    <a:pt x="193" y="57"/>
                  </a:lnTo>
                  <a:lnTo>
                    <a:pt x="192" y="54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4" y="51"/>
                  </a:lnTo>
                  <a:lnTo>
                    <a:pt x="181" y="51"/>
                  </a:lnTo>
                  <a:lnTo>
                    <a:pt x="179" y="52"/>
                  </a:lnTo>
                  <a:lnTo>
                    <a:pt x="179" y="52"/>
                  </a:lnTo>
                  <a:lnTo>
                    <a:pt x="179" y="48"/>
                  </a:lnTo>
                  <a:lnTo>
                    <a:pt x="179" y="39"/>
                  </a:lnTo>
                  <a:lnTo>
                    <a:pt x="177" y="34"/>
                  </a:lnTo>
                  <a:lnTo>
                    <a:pt x="175" y="30"/>
                  </a:lnTo>
                  <a:lnTo>
                    <a:pt x="172" y="27"/>
                  </a:lnTo>
                  <a:lnTo>
                    <a:pt x="168" y="26"/>
                  </a:lnTo>
                  <a:lnTo>
                    <a:pt x="168" y="26"/>
                  </a:lnTo>
                  <a:lnTo>
                    <a:pt x="160" y="27"/>
                  </a:lnTo>
                  <a:lnTo>
                    <a:pt x="157" y="28"/>
                  </a:lnTo>
                  <a:lnTo>
                    <a:pt x="153" y="31"/>
                  </a:lnTo>
                  <a:lnTo>
                    <a:pt x="153" y="31"/>
                  </a:lnTo>
                  <a:lnTo>
                    <a:pt x="151" y="30"/>
                  </a:lnTo>
                  <a:lnTo>
                    <a:pt x="149" y="25"/>
                  </a:lnTo>
                  <a:lnTo>
                    <a:pt x="145" y="19"/>
                  </a:lnTo>
                  <a:lnTo>
                    <a:pt x="141" y="17"/>
                  </a:lnTo>
                  <a:lnTo>
                    <a:pt x="137" y="16"/>
                  </a:lnTo>
                  <a:lnTo>
                    <a:pt x="137" y="16"/>
                  </a:lnTo>
                  <a:lnTo>
                    <a:pt x="128" y="16"/>
                  </a:lnTo>
                  <a:lnTo>
                    <a:pt x="122" y="17"/>
                  </a:lnTo>
                  <a:lnTo>
                    <a:pt x="118" y="19"/>
                  </a:lnTo>
                  <a:lnTo>
                    <a:pt x="116" y="21"/>
                  </a:lnTo>
                  <a:lnTo>
                    <a:pt x="116" y="21"/>
                  </a:lnTo>
                  <a:lnTo>
                    <a:pt x="116" y="17"/>
                  </a:lnTo>
                  <a:lnTo>
                    <a:pt x="114" y="10"/>
                  </a:lnTo>
                  <a:lnTo>
                    <a:pt x="111" y="6"/>
                  </a:lnTo>
                  <a:lnTo>
                    <a:pt x="107" y="3"/>
                  </a:lnTo>
                  <a:lnTo>
                    <a:pt x="102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9" y="1"/>
                  </a:lnTo>
                  <a:lnTo>
                    <a:pt x="83" y="4"/>
                  </a:lnTo>
                  <a:lnTo>
                    <a:pt x="79" y="8"/>
                  </a:lnTo>
                  <a:lnTo>
                    <a:pt x="75" y="10"/>
                  </a:lnTo>
                  <a:lnTo>
                    <a:pt x="71" y="18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69" y="19"/>
                  </a:lnTo>
                  <a:lnTo>
                    <a:pt x="63" y="19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49" y="22"/>
                  </a:lnTo>
                  <a:lnTo>
                    <a:pt x="44" y="25"/>
                  </a:lnTo>
                  <a:lnTo>
                    <a:pt x="37" y="30"/>
                  </a:lnTo>
                  <a:lnTo>
                    <a:pt x="35" y="34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5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28" y="32"/>
                  </a:lnTo>
                  <a:lnTo>
                    <a:pt x="26" y="34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1" y="40"/>
                  </a:lnTo>
                  <a:lnTo>
                    <a:pt x="18" y="44"/>
                  </a:lnTo>
                  <a:lnTo>
                    <a:pt x="14" y="53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0" y="62"/>
                  </a:lnTo>
                  <a:lnTo>
                    <a:pt x="6" y="65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1" y="70"/>
                  </a:lnTo>
                  <a:lnTo>
                    <a:pt x="0" y="74"/>
                  </a:lnTo>
                  <a:lnTo>
                    <a:pt x="1" y="82"/>
                  </a:lnTo>
                  <a:lnTo>
                    <a:pt x="3" y="93"/>
                  </a:lnTo>
                  <a:lnTo>
                    <a:pt x="3" y="93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B2979CCB-D86B-C851-AD0E-70E63F2D4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588" y="4433888"/>
              <a:ext cx="349250" cy="149225"/>
            </a:xfrm>
            <a:custGeom>
              <a:avLst/>
              <a:gdLst>
                <a:gd name="T0" fmla="*/ 0 w 220"/>
                <a:gd name="T1" fmla="*/ 0 h 94"/>
                <a:gd name="T2" fmla="*/ 0 w 220"/>
                <a:gd name="T3" fmla="*/ 0 h 94"/>
                <a:gd name="T4" fmla="*/ 46 w 220"/>
                <a:gd name="T5" fmla="*/ 5 h 94"/>
                <a:gd name="T6" fmla="*/ 83 w 220"/>
                <a:gd name="T7" fmla="*/ 9 h 94"/>
                <a:gd name="T8" fmla="*/ 98 w 220"/>
                <a:gd name="T9" fmla="*/ 11 h 94"/>
                <a:gd name="T10" fmla="*/ 108 w 220"/>
                <a:gd name="T11" fmla="*/ 11 h 94"/>
                <a:gd name="T12" fmla="*/ 108 w 220"/>
                <a:gd name="T13" fmla="*/ 11 h 94"/>
                <a:gd name="T14" fmla="*/ 132 w 220"/>
                <a:gd name="T15" fmla="*/ 9 h 94"/>
                <a:gd name="T16" fmla="*/ 164 w 220"/>
                <a:gd name="T17" fmla="*/ 11 h 94"/>
                <a:gd name="T18" fmla="*/ 207 w 220"/>
                <a:gd name="T19" fmla="*/ 11 h 94"/>
                <a:gd name="T20" fmla="*/ 207 w 220"/>
                <a:gd name="T21" fmla="*/ 11 h 94"/>
                <a:gd name="T22" fmla="*/ 208 w 220"/>
                <a:gd name="T23" fmla="*/ 12 h 94"/>
                <a:gd name="T24" fmla="*/ 211 w 220"/>
                <a:gd name="T25" fmla="*/ 16 h 94"/>
                <a:gd name="T26" fmla="*/ 216 w 220"/>
                <a:gd name="T27" fmla="*/ 29 h 94"/>
                <a:gd name="T28" fmla="*/ 219 w 220"/>
                <a:gd name="T29" fmla="*/ 37 h 94"/>
                <a:gd name="T30" fmla="*/ 220 w 220"/>
                <a:gd name="T31" fmla="*/ 43 h 94"/>
                <a:gd name="T32" fmla="*/ 219 w 220"/>
                <a:gd name="T33" fmla="*/ 48 h 94"/>
                <a:gd name="T34" fmla="*/ 217 w 220"/>
                <a:gd name="T35" fmla="*/ 52 h 94"/>
                <a:gd name="T36" fmla="*/ 217 w 220"/>
                <a:gd name="T37" fmla="*/ 52 h 94"/>
                <a:gd name="T38" fmla="*/ 207 w 220"/>
                <a:gd name="T39" fmla="*/ 56 h 94"/>
                <a:gd name="T40" fmla="*/ 185 w 220"/>
                <a:gd name="T41" fmla="*/ 61 h 94"/>
                <a:gd name="T42" fmla="*/ 121 w 220"/>
                <a:gd name="T43" fmla="*/ 75 h 94"/>
                <a:gd name="T44" fmla="*/ 31 w 220"/>
                <a:gd name="T45" fmla="*/ 94 h 94"/>
                <a:gd name="T46" fmla="*/ 0 w 220"/>
                <a:gd name="T4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0" h="94">
                  <a:moveTo>
                    <a:pt x="0" y="0"/>
                  </a:moveTo>
                  <a:lnTo>
                    <a:pt x="0" y="0"/>
                  </a:lnTo>
                  <a:lnTo>
                    <a:pt x="46" y="5"/>
                  </a:lnTo>
                  <a:lnTo>
                    <a:pt x="83" y="9"/>
                  </a:lnTo>
                  <a:lnTo>
                    <a:pt x="98" y="11"/>
                  </a:lnTo>
                  <a:lnTo>
                    <a:pt x="108" y="11"/>
                  </a:lnTo>
                  <a:lnTo>
                    <a:pt x="108" y="11"/>
                  </a:lnTo>
                  <a:lnTo>
                    <a:pt x="132" y="9"/>
                  </a:lnTo>
                  <a:lnTo>
                    <a:pt x="164" y="11"/>
                  </a:lnTo>
                  <a:lnTo>
                    <a:pt x="207" y="11"/>
                  </a:lnTo>
                  <a:lnTo>
                    <a:pt x="207" y="11"/>
                  </a:lnTo>
                  <a:lnTo>
                    <a:pt x="208" y="12"/>
                  </a:lnTo>
                  <a:lnTo>
                    <a:pt x="211" y="16"/>
                  </a:lnTo>
                  <a:lnTo>
                    <a:pt x="216" y="29"/>
                  </a:lnTo>
                  <a:lnTo>
                    <a:pt x="219" y="37"/>
                  </a:lnTo>
                  <a:lnTo>
                    <a:pt x="220" y="43"/>
                  </a:lnTo>
                  <a:lnTo>
                    <a:pt x="219" y="48"/>
                  </a:lnTo>
                  <a:lnTo>
                    <a:pt x="217" y="52"/>
                  </a:lnTo>
                  <a:lnTo>
                    <a:pt x="217" y="52"/>
                  </a:lnTo>
                  <a:lnTo>
                    <a:pt x="207" y="56"/>
                  </a:lnTo>
                  <a:lnTo>
                    <a:pt x="185" y="61"/>
                  </a:lnTo>
                  <a:lnTo>
                    <a:pt x="121" y="75"/>
                  </a:lnTo>
                  <a:lnTo>
                    <a:pt x="31" y="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EC2D619D-77C7-D402-75CE-7C8145E52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875" y="4500563"/>
              <a:ext cx="317500" cy="180975"/>
            </a:xfrm>
            <a:custGeom>
              <a:avLst/>
              <a:gdLst>
                <a:gd name="T0" fmla="*/ 198 w 200"/>
                <a:gd name="T1" fmla="*/ 67 h 114"/>
                <a:gd name="T2" fmla="*/ 198 w 200"/>
                <a:gd name="T3" fmla="*/ 67 h 114"/>
                <a:gd name="T4" fmla="*/ 109 w 200"/>
                <a:gd name="T5" fmla="*/ 92 h 114"/>
                <a:gd name="T6" fmla="*/ 46 w 200"/>
                <a:gd name="T7" fmla="*/ 109 h 114"/>
                <a:gd name="T8" fmla="*/ 22 w 200"/>
                <a:gd name="T9" fmla="*/ 113 h 114"/>
                <a:gd name="T10" fmla="*/ 16 w 200"/>
                <a:gd name="T11" fmla="*/ 114 h 114"/>
                <a:gd name="T12" fmla="*/ 12 w 200"/>
                <a:gd name="T13" fmla="*/ 114 h 114"/>
                <a:gd name="T14" fmla="*/ 12 w 200"/>
                <a:gd name="T15" fmla="*/ 114 h 114"/>
                <a:gd name="T16" fmla="*/ 8 w 200"/>
                <a:gd name="T17" fmla="*/ 111 h 114"/>
                <a:gd name="T18" fmla="*/ 6 w 200"/>
                <a:gd name="T19" fmla="*/ 106 h 114"/>
                <a:gd name="T20" fmla="*/ 3 w 200"/>
                <a:gd name="T21" fmla="*/ 100 h 114"/>
                <a:gd name="T22" fmla="*/ 2 w 200"/>
                <a:gd name="T23" fmla="*/ 92 h 114"/>
                <a:gd name="T24" fmla="*/ 0 w 200"/>
                <a:gd name="T25" fmla="*/ 84 h 114"/>
                <a:gd name="T26" fmla="*/ 0 w 200"/>
                <a:gd name="T27" fmla="*/ 76 h 114"/>
                <a:gd name="T28" fmla="*/ 3 w 200"/>
                <a:gd name="T29" fmla="*/ 71 h 114"/>
                <a:gd name="T30" fmla="*/ 4 w 200"/>
                <a:gd name="T31" fmla="*/ 68 h 114"/>
                <a:gd name="T32" fmla="*/ 7 w 200"/>
                <a:gd name="T33" fmla="*/ 67 h 114"/>
                <a:gd name="T34" fmla="*/ 7 w 200"/>
                <a:gd name="T35" fmla="*/ 67 h 114"/>
                <a:gd name="T36" fmla="*/ 40 w 200"/>
                <a:gd name="T37" fmla="*/ 53 h 114"/>
                <a:gd name="T38" fmla="*/ 101 w 200"/>
                <a:gd name="T39" fmla="*/ 30 h 114"/>
                <a:gd name="T40" fmla="*/ 162 w 200"/>
                <a:gd name="T41" fmla="*/ 8 h 114"/>
                <a:gd name="T42" fmla="*/ 183 w 200"/>
                <a:gd name="T43" fmla="*/ 1 h 114"/>
                <a:gd name="T44" fmla="*/ 189 w 200"/>
                <a:gd name="T45" fmla="*/ 0 h 114"/>
                <a:gd name="T46" fmla="*/ 193 w 200"/>
                <a:gd name="T47" fmla="*/ 0 h 114"/>
                <a:gd name="T48" fmla="*/ 193 w 200"/>
                <a:gd name="T49" fmla="*/ 0 h 114"/>
                <a:gd name="T50" fmla="*/ 195 w 200"/>
                <a:gd name="T51" fmla="*/ 1 h 114"/>
                <a:gd name="T52" fmla="*/ 196 w 200"/>
                <a:gd name="T53" fmla="*/ 4 h 114"/>
                <a:gd name="T54" fmla="*/ 197 w 200"/>
                <a:gd name="T55" fmla="*/ 13 h 114"/>
                <a:gd name="T56" fmla="*/ 200 w 200"/>
                <a:gd name="T57" fmla="*/ 35 h 114"/>
                <a:gd name="T58" fmla="*/ 198 w 200"/>
                <a:gd name="T59" fmla="*/ 57 h 114"/>
                <a:gd name="T60" fmla="*/ 198 w 200"/>
                <a:gd name="T61" fmla="*/ 67 h 114"/>
                <a:gd name="T62" fmla="*/ 198 w 200"/>
                <a:gd name="T63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" h="114">
                  <a:moveTo>
                    <a:pt x="198" y="67"/>
                  </a:moveTo>
                  <a:lnTo>
                    <a:pt x="198" y="67"/>
                  </a:lnTo>
                  <a:lnTo>
                    <a:pt x="109" y="92"/>
                  </a:lnTo>
                  <a:lnTo>
                    <a:pt x="46" y="109"/>
                  </a:lnTo>
                  <a:lnTo>
                    <a:pt x="22" y="113"/>
                  </a:lnTo>
                  <a:lnTo>
                    <a:pt x="16" y="114"/>
                  </a:lnTo>
                  <a:lnTo>
                    <a:pt x="12" y="114"/>
                  </a:lnTo>
                  <a:lnTo>
                    <a:pt x="12" y="114"/>
                  </a:lnTo>
                  <a:lnTo>
                    <a:pt x="8" y="111"/>
                  </a:lnTo>
                  <a:lnTo>
                    <a:pt x="6" y="106"/>
                  </a:lnTo>
                  <a:lnTo>
                    <a:pt x="3" y="100"/>
                  </a:lnTo>
                  <a:lnTo>
                    <a:pt x="2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3" y="71"/>
                  </a:lnTo>
                  <a:lnTo>
                    <a:pt x="4" y="68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0" y="53"/>
                  </a:lnTo>
                  <a:lnTo>
                    <a:pt x="101" y="30"/>
                  </a:lnTo>
                  <a:lnTo>
                    <a:pt x="162" y="8"/>
                  </a:lnTo>
                  <a:lnTo>
                    <a:pt x="183" y="1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5" y="1"/>
                  </a:lnTo>
                  <a:lnTo>
                    <a:pt x="196" y="4"/>
                  </a:lnTo>
                  <a:lnTo>
                    <a:pt x="197" y="13"/>
                  </a:lnTo>
                  <a:lnTo>
                    <a:pt x="200" y="35"/>
                  </a:lnTo>
                  <a:lnTo>
                    <a:pt x="198" y="57"/>
                  </a:lnTo>
                  <a:lnTo>
                    <a:pt x="198" y="67"/>
                  </a:lnTo>
                  <a:lnTo>
                    <a:pt x="198" y="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B32CC3D7-B9D3-DB0B-91FD-D9C7DFC9D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1613" y="4565651"/>
              <a:ext cx="236538" cy="149225"/>
            </a:xfrm>
            <a:custGeom>
              <a:avLst/>
              <a:gdLst>
                <a:gd name="T0" fmla="*/ 145 w 149"/>
                <a:gd name="T1" fmla="*/ 31 h 94"/>
                <a:gd name="T2" fmla="*/ 123 w 149"/>
                <a:gd name="T3" fmla="*/ 11 h 94"/>
                <a:gd name="T4" fmla="*/ 114 w 149"/>
                <a:gd name="T5" fmla="*/ 5 h 94"/>
                <a:gd name="T6" fmla="*/ 108 w 149"/>
                <a:gd name="T7" fmla="*/ 3 h 94"/>
                <a:gd name="T8" fmla="*/ 95 w 149"/>
                <a:gd name="T9" fmla="*/ 0 h 94"/>
                <a:gd name="T10" fmla="*/ 83 w 149"/>
                <a:gd name="T11" fmla="*/ 0 h 94"/>
                <a:gd name="T12" fmla="*/ 55 w 149"/>
                <a:gd name="T13" fmla="*/ 2 h 94"/>
                <a:gd name="T14" fmla="*/ 37 w 149"/>
                <a:gd name="T15" fmla="*/ 0 h 94"/>
                <a:gd name="T16" fmla="*/ 31 w 149"/>
                <a:gd name="T17" fmla="*/ 3 h 94"/>
                <a:gd name="T18" fmla="*/ 31 w 149"/>
                <a:gd name="T19" fmla="*/ 7 h 94"/>
                <a:gd name="T20" fmla="*/ 37 w 149"/>
                <a:gd name="T21" fmla="*/ 11 h 94"/>
                <a:gd name="T22" fmla="*/ 46 w 149"/>
                <a:gd name="T23" fmla="*/ 14 h 94"/>
                <a:gd name="T24" fmla="*/ 65 w 149"/>
                <a:gd name="T25" fmla="*/ 18 h 94"/>
                <a:gd name="T26" fmla="*/ 68 w 149"/>
                <a:gd name="T27" fmla="*/ 21 h 94"/>
                <a:gd name="T28" fmla="*/ 68 w 149"/>
                <a:gd name="T29" fmla="*/ 22 h 94"/>
                <a:gd name="T30" fmla="*/ 70 w 149"/>
                <a:gd name="T31" fmla="*/ 25 h 94"/>
                <a:gd name="T32" fmla="*/ 62 w 149"/>
                <a:gd name="T33" fmla="*/ 26 h 94"/>
                <a:gd name="T34" fmla="*/ 52 w 149"/>
                <a:gd name="T35" fmla="*/ 29 h 94"/>
                <a:gd name="T36" fmla="*/ 34 w 149"/>
                <a:gd name="T37" fmla="*/ 33 h 94"/>
                <a:gd name="T38" fmla="*/ 26 w 149"/>
                <a:gd name="T39" fmla="*/ 31 h 94"/>
                <a:gd name="T40" fmla="*/ 18 w 149"/>
                <a:gd name="T41" fmla="*/ 27 h 94"/>
                <a:gd name="T42" fmla="*/ 4 w 149"/>
                <a:gd name="T43" fmla="*/ 20 h 94"/>
                <a:gd name="T44" fmla="*/ 0 w 149"/>
                <a:gd name="T45" fmla="*/ 21 h 94"/>
                <a:gd name="T46" fmla="*/ 0 w 149"/>
                <a:gd name="T47" fmla="*/ 22 h 94"/>
                <a:gd name="T48" fmla="*/ 4 w 149"/>
                <a:gd name="T49" fmla="*/ 29 h 94"/>
                <a:gd name="T50" fmla="*/ 26 w 149"/>
                <a:gd name="T51" fmla="*/ 53 h 94"/>
                <a:gd name="T52" fmla="*/ 31 w 149"/>
                <a:gd name="T53" fmla="*/ 57 h 94"/>
                <a:gd name="T54" fmla="*/ 28 w 149"/>
                <a:gd name="T55" fmla="*/ 57 h 94"/>
                <a:gd name="T56" fmla="*/ 26 w 149"/>
                <a:gd name="T57" fmla="*/ 62 h 94"/>
                <a:gd name="T58" fmla="*/ 30 w 149"/>
                <a:gd name="T59" fmla="*/ 68 h 94"/>
                <a:gd name="T60" fmla="*/ 39 w 149"/>
                <a:gd name="T61" fmla="*/ 77 h 94"/>
                <a:gd name="T62" fmla="*/ 42 w 149"/>
                <a:gd name="T63" fmla="*/ 78 h 94"/>
                <a:gd name="T64" fmla="*/ 44 w 149"/>
                <a:gd name="T65" fmla="*/ 77 h 94"/>
                <a:gd name="T66" fmla="*/ 51 w 149"/>
                <a:gd name="T67" fmla="*/ 75 h 94"/>
                <a:gd name="T68" fmla="*/ 52 w 149"/>
                <a:gd name="T69" fmla="*/ 78 h 94"/>
                <a:gd name="T70" fmla="*/ 52 w 149"/>
                <a:gd name="T71" fmla="*/ 82 h 94"/>
                <a:gd name="T72" fmla="*/ 59 w 149"/>
                <a:gd name="T73" fmla="*/ 87 h 94"/>
                <a:gd name="T74" fmla="*/ 62 w 149"/>
                <a:gd name="T75" fmla="*/ 88 h 94"/>
                <a:gd name="T76" fmla="*/ 87 w 149"/>
                <a:gd name="T77" fmla="*/ 94 h 94"/>
                <a:gd name="T78" fmla="*/ 94 w 149"/>
                <a:gd name="T79" fmla="*/ 94 h 94"/>
                <a:gd name="T80" fmla="*/ 140 w 149"/>
                <a:gd name="T81" fmla="*/ 78 h 94"/>
                <a:gd name="T82" fmla="*/ 144 w 149"/>
                <a:gd name="T83" fmla="*/ 75 h 94"/>
                <a:gd name="T84" fmla="*/ 149 w 149"/>
                <a:gd name="T85" fmla="*/ 64 h 94"/>
                <a:gd name="T86" fmla="*/ 149 w 149"/>
                <a:gd name="T87" fmla="*/ 48 h 94"/>
                <a:gd name="T88" fmla="*/ 148 w 149"/>
                <a:gd name="T89" fmla="*/ 35 h 94"/>
                <a:gd name="T90" fmla="*/ 145 w 149"/>
                <a:gd name="T91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9" h="94">
                  <a:moveTo>
                    <a:pt x="145" y="31"/>
                  </a:moveTo>
                  <a:lnTo>
                    <a:pt x="145" y="31"/>
                  </a:lnTo>
                  <a:lnTo>
                    <a:pt x="134" y="20"/>
                  </a:lnTo>
                  <a:lnTo>
                    <a:pt x="123" y="11"/>
                  </a:lnTo>
                  <a:lnTo>
                    <a:pt x="118" y="7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08" y="3"/>
                  </a:lnTo>
                  <a:lnTo>
                    <a:pt x="103" y="2"/>
                  </a:lnTo>
                  <a:lnTo>
                    <a:pt x="95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9" y="2"/>
                  </a:lnTo>
                  <a:lnTo>
                    <a:pt x="55" y="2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3" y="2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1" y="7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0" y="13"/>
                  </a:lnTo>
                  <a:lnTo>
                    <a:pt x="46" y="14"/>
                  </a:lnTo>
                  <a:lnTo>
                    <a:pt x="56" y="17"/>
                  </a:lnTo>
                  <a:lnTo>
                    <a:pt x="65" y="18"/>
                  </a:lnTo>
                  <a:lnTo>
                    <a:pt x="68" y="20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8" y="22"/>
                  </a:lnTo>
                  <a:lnTo>
                    <a:pt x="68" y="24"/>
                  </a:lnTo>
                  <a:lnTo>
                    <a:pt x="70" y="25"/>
                  </a:lnTo>
                  <a:lnTo>
                    <a:pt x="69" y="25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52" y="29"/>
                  </a:lnTo>
                  <a:lnTo>
                    <a:pt x="43" y="31"/>
                  </a:lnTo>
                  <a:lnTo>
                    <a:pt x="34" y="33"/>
                  </a:lnTo>
                  <a:lnTo>
                    <a:pt x="30" y="33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18" y="27"/>
                  </a:lnTo>
                  <a:lnTo>
                    <a:pt x="11" y="24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4" y="29"/>
                  </a:lnTo>
                  <a:lnTo>
                    <a:pt x="15" y="42"/>
                  </a:lnTo>
                  <a:lnTo>
                    <a:pt x="26" y="53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0" y="56"/>
                  </a:lnTo>
                  <a:lnTo>
                    <a:pt x="28" y="57"/>
                  </a:lnTo>
                  <a:lnTo>
                    <a:pt x="26" y="59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30" y="68"/>
                  </a:lnTo>
                  <a:lnTo>
                    <a:pt x="34" y="73"/>
                  </a:lnTo>
                  <a:lnTo>
                    <a:pt x="39" y="77"/>
                  </a:lnTo>
                  <a:lnTo>
                    <a:pt x="40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44" y="77"/>
                  </a:lnTo>
                  <a:lnTo>
                    <a:pt x="48" y="75"/>
                  </a:lnTo>
                  <a:lnTo>
                    <a:pt x="51" y="75"/>
                  </a:lnTo>
                  <a:lnTo>
                    <a:pt x="52" y="77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5" y="84"/>
                  </a:lnTo>
                  <a:lnTo>
                    <a:pt x="59" y="87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78" y="91"/>
                  </a:lnTo>
                  <a:lnTo>
                    <a:pt x="87" y="94"/>
                  </a:lnTo>
                  <a:lnTo>
                    <a:pt x="94" y="94"/>
                  </a:lnTo>
                  <a:lnTo>
                    <a:pt x="94" y="94"/>
                  </a:lnTo>
                  <a:lnTo>
                    <a:pt x="114" y="87"/>
                  </a:lnTo>
                  <a:lnTo>
                    <a:pt x="140" y="78"/>
                  </a:lnTo>
                  <a:lnTo>
                    <a:pt x="140" y="78"/>
                  </a:lnTo>
                  <a:lnTo>
                    <a:pt x="144" y="75"/>
                  </a:lnTo>
                  <a:lnTo>
                    <a:pt x="147" y="70"/>
                  </a:lnTo>
                  <a:lnTo>
                    <a:pt x="149" y="64"/>
                  </a:lnTo>
                  <a:lnTo>
                    <a:pt x="149" y="56"/>
                  </a:lnTo>
                  <a:lnTo>
                    <a:pt x="149" y="48"/>
                  </a:lnTo>
                  <a:lnTo>
                    <a:pt x="149" y="42"/>
                  </a:lnTo>
                  <a:lnTo>
                    <a:pt x="148" y="35"/>
                  </a:lnTo>
                  <a:lnTo>
                    <a:pt x="145" y="31"/>
                  </a:lnTo>
                  <a:lnTo>
                    <a:pt x="145" y="3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857F3DDA-5DE4-D71E-7D12-DECC02439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863" y="4360863"/>
              <a:ext cx="296863" cy="176213"/>
            </a:xfrm>
            <a:custGeom>
              <a:avLst/>
              <a:gdLst>
                <a:gd name="T0" fmla="*/ 0 w 187"/>
                <a:gd name="T1" fmla="*/ 57 h 111"/>
                <a:gd name="T2" fmla="*/ 9 w 187"/>
                <a:gd name="T3" fmla="*/ 40 h 111"/>
                <a:gd name="T4" fmla="*/ 18 w 187"/>
                <a:gd name="T5" fmla="*/ 28 h 111"/>
                <a:gd name="T6" fmla="*/ 31 w 187"/>
                <a:gd name="T7" fmla="*/ 20 h 111"/>
                <a:gd name="T8" fmla="*/ 48 w 187"/>
                <a:gd name="T9" fmla="*/ 15 h 111"/>
                <a:gd name="T10" fmla="*/ 80 w 187"/>
                <a:gd name="T11" fmla="*/ 9 h 111"/>
                <a:gd name="T12" fmla="*/ 88 w 187"/>
                <a:gd name="T13" fmla="*/ 5 h 111"/>
                <a:gd name="T14" fmla="*/ 92 w 187"/>
                <a:gd name="T15" fmla="*/ 1 h 111"/>
                <a:gd name="T16" fmla="*/ 101 w 187"/>
                <a:gd name="T17" fmla="*/ 0 h 111"/>
                <a:gd name="T18" fmla="*/ 104 w 187"/>
                <a:gd name="T19" fmla="*/ 0 h 111"/>
                <a:gd name="T20" fmla="*/ 106 w 187"/>
                <a:gd name="T21" fmla="*/ 2 h 111"/>
                <a:gd name="T22" fmla="*/ 104 w 187"/>
                <a:gd name="T23" fmla="*/ 10 h 111"/>
                <a:gd name="T24" fmla="*/ 101 w 187"/>
                <a:gd name="T25" fmla="*/ 14 h 111"/>
                <a:gd name="T26" fmla="*/ 86 w 187"/>
                <a:gd name="T27" fmla="*/ 23 h 111"/>
                <a:gd name="T28" fmla="*/ 73 w 187"/>
                <a:gd name="T29" fmla="*/ 31 h 111"/>
                <a:gd name="T30" fmla="*/ 78 w 187"/>
                <a:gd name="T31" fmla="*/ 31 h 111"/>
                <a:gd name="T32" fmla="*/ 119 w 187"/>
                <a:gd name="T33" fmla="*/ 26 h 111"/>
                <a:gd name="T34" fmla="*/ 131 w 187"/>
                <a:gd name="T35" fmla="*/ 22 h 111"/>
                <a:gd name="T36" fmla="*/ 159 w 187"/>
                <a:gd name="T37" fmla="*/ 10 h 111"/>
                <a:gd name="T38" fmla="*/ 165 w 187"/>
                <a:gd name="T39" fmla="*/ 9 h 111"/>
                <a:gd name="T40" fmla="*/ 166 w 187"/>
                <a:gd name="T41" fmla="*/ 10 h 111"/>
                <a:gd name="T42" fmla="*/ 165 w 187"/>
                <a:gd name="T43" fmla="*/ 18 h 111"/>
                <a:gd name="T44" fmla="*/ 156 w 187"/>
                <a:gd name="T45" fmla="*/ 26 h 111"/>
                <a:gd name="T46" fmla="*/ 132 w 187"/>
                <a:gd name="T47" fmla="*/ 38 h 111"/>
                <a:gd name="T48" fmla="*/ 119 w 187"/>
                <a:gd name="T49" fmla="*/ 49 h 111"/>
                <a:gd name="T50" fmla="*/ 119 w 187"/>
                <a:gd name="T51" fmla="*/ 51 h 111"/>
                <a:gd name="T52" fmla="*/ 124 w 187"/>
                <a:gd name="T53" fmla="*/ 54 h 111"/>
                <a:gd name="T54" fmla="*/ 141 w 187"/>
                <a:gd name="T55" fmla="*/ 53 h 111"/>
                <a:gd name="T56" fmla="*/ 145 w 187"/>
                <a:gd name="T57" fmla="*/ 51 h 111"/>
                <a:gd name="T58" fmla="*/ 152 w 187"/>
                <a:gd name="T59" fmla="*/ 46 h 111"/>
                <a:gd name="T60" fmla="*/ 180 w 187"/>
                <a:gd name="T61" fmla="*/ 31 h 111"/>
                <a:gd name="T62" fmla="*/ 185 w 187"/>
                <a:gd name="T63" fmla="*/ 29 h 111"/>
                <a:gd name="T64" fmla="*/ 187 w 187"/>
                <a:gd name="T65" fmla="*/ 31 h 111"/>
                <a:gd name="T66" fmla="*/ 185 w 187"/>
                <a:gd name="T67" fmla="*/ 37 h 111"/>
                <a:gd name="T68" fmla="*/ 171 w 187"/>
                <a:gd name="T69" fmla="*/ 54 h 111"/>
                <a:gd name="T70" fmla="*/ 166 w 187"/>
                <a:gd name="T71" fmla="*/ 57 h 111"/>
                <a:gd name="T72" fmla="*/ 159 w 187"/>
                <a:gd name="T73" fmla="*/ 58 h 111"/>
                <a:gd name="T74" fmla="*/ 135 w 187"/>
                <a:gd name="T75" fmla="*/ 67 h 111"/>
                <a:gd name="T76" fmla="*/ 171 w 187"/>
                <a:gd name="T77" fmla="*/ 62 h 111"/>
                <a:gd name="T78" fmla="*/ 175 w 187"/>
                <a:gd name="T79" fmla="*/ 62 h 111"/>
                <a:gd name="T80" fmla="*/ 179 w 187"/>
                <a:gd name="T81" fmla="*/ 63 h 111"/>
                <a:gd name="T82" fmla="*/ 176 w 187"/>
                <a:gd name="T83" fmla="*/ 67 h 111"/>
                <a:gd name="T84" fmla="*/ 167 w 187"/>
                <a:gd name="T85" fmla="*/ 72 h 111"/>
                <a:gd name="T86" fmla="*/ 135 w 187"/>
                <a:gd name="T87" fmla="*/ 88 h 111"/>
                <a:gd name="T88" fmla="*/ 137 w 187"/>
                <a:gd name="T89" fmla="*/ 89 h 111"/>
                <a:gd name="T90" fmla="*/ 141 w 187"/>
                <a:gd name="T91" fmla="*/ 93 h 111"/>
                <a:gd name="T92" fmla="*/ 136 w 187"/>
                <a:gd name="T93" fmla="*/ 97 h 111"/>
                <a:gd name="T94" fmla="*/ 130 w 187"/>
                <a:gd name="T95" fmla="*/ 98 h 111"/>
                <a:gd name="T96" fmla="*/ 106 w 187"/>
                <a:gd name="T97" fmla="*/ 105 h 111"/>
                <a:gd name="T98" fmla="*/ 78 w 187"/>
                <a:gd name="T99" fmla="*/ 108 h 111"/>
                <a:gd name="T100" fmla="*/ 60 w 187"/>
                <a:gd name="T101" fmla="*/ 110 h 111"/>
                <a:gd name="T102" fmla="*/ 33 w 187"/>
                <a:gd name="T103" fmla="*/ 111 h 111"/>
                <a:gd name="T104" fmla="*/ 21 w 187"/>
                <a:gd name="T105" fmla="*/ 108 h 111"/>
                <a:gd name="T106" fmla="*/ 16 w 187"/>
                <a:gd name="T107" fmla="*/ 105 h 111"/>
                <a:gd name="T108" fmla="*/ 7 w 187"/>
                <a:gd name="T109" fmla="*/ 90 h 111"/>
                <a:gd name="T110" fmla="*/ 0 w 187"/>
                <a:gd name="T111" fmla="*/ 66 h 111"/>
                <a:gd name="T112" fmla="*/ 0 w 187"/>
                <a:gd name="T113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7" h="111">
                  <a:moveTo>
                    <a:pt x="0" y="57"/>
                  </a:moveTo>
                  <a:lnTo>
                    <a:pt x="0" y="57"/>
                  </a:lnTo>
                  <a:lnTo>
                    <a:pt x="3" y="50"/>
                  </a:lnTo>
                  <a:lnTo>
                    <a:pt x="9" y="40"/>
                  </a:lnTo>
                  <a:lnTo>
                    <a:pt x="13" y="33"/>
                  </a:lnTo>
                  <a:lnTo>
                    <a:pt x="18" y="28"/>
                  </a:lnTo>
                  <a:lnTo>
                    <a:pt x="25" y="24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48" y="15"/>
                  </a:lnTo>
                  <a:lnTo>
                    <a:pt x="65" y="11"/>
                  </a:lnTo>
                  <a:lnTo>
                    <a:pt x="80" y="9"/>
                  </a:lnTo>
                  <a:lnTo>
                    <a:pt x="86" y="7"/>
                  </a:lnTo>
                  <a:lnTo>
                    <a:pt x="88" y="5"/>
                  </a:lnTo>
                  <a:lnTo>
                    <a:pt x="88" y="5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5" y="1"/>
                  </a:lnTo>
                  <a:lnTo>
                    <a:pt x="106" y="2"/>
                  </a:lnTo>
                  <a:lnTo>
                    <a:pt x="106" y="5"/>
                  </a:lnTo>
                  <a:lnTo>
                    <a:pt x="104" y="10"/>
                  </a:lnTo>
                  <a:lnTo>
                    <a:pt x="104" y="10"/>
                  </a:lnTo>
                  <a:lnTo>
                    <a:pt x="101" y="14"/>
                  </a:lnTo>
                  <a:lnTo>
                    <a:pt x="96" y="16"/>
                  </a:lnTo>
                  <a:lnTo>
                    <a:pt x="86" y="23"/>
                  </a:lnTo>
                  <a:lnTo>
                    <a:pt x="77" y="28"/>
                  </a:lnTo>
                  <a:lnTo>
                    <a:pt x="73" y="31"/>
                  </a:lnTo>
                  <a:lnTo>
                    <a:pt x="73" y="31"/>
                  </a:lnTo>
                  <a:lnTo>
                    <a:pt x="78" y="31"/>
                  </a:lnTo>
                  <a:lnTo>
                    <a:pt x="92" y="29"/>
                  </a:lnTo>
                  <a:lnTo>
                    <a:pt x="119" y="26"/>
                  </a:lnTo>
                  <a:lnTo>
                    <a:pt x="119" y="26"/>
                  </a:lnTo>
                  <a:lnTo>
                    <a:pt x="131" y="22"/>
                  </a:lnTo>
                  <a:lnTo>
                    <a:pt x="146" y="15"/>
                  </a:lnTo>
                  <a:lnTo>
                    <a:pt x="159" y="10"/>
                  </a:lnTo>
                  <a:lnTo>
                    <a:pt x="163" y="9"/>
                  </a:lnTo>
                  <a:lnTo>
                    <a:pt x="165" y="9"/>
                  </a:lnTo>
                  <a:lnTo>
                    <a:pt x="166" y="10"/>
                  </a:lnTo>
                  <a:lnTo>
                    <a:pt x="166" y="10"/>
                  </a:lnTo>
                  <a:lnTo>
                    <a:pt x="167" y="14"/>
                  </a:lnTo>
                  <a:lnTo>
                    <a:pt x="165" y="18"/>
                  </a:lnTo>
                  <a:lnTo>
                    <a:pt x="161" y="22"/>
                  </a:lnTo>
                  <a:lnTo>
                    <a:pt x="156" y="26"/>
                  </a:lnTo>
                  <a:lnTo>
                    <a:pt x="156" y="26"/>
                  </a:lnTo>
                  <a:lnTo>
                    <a:pt x="132" y="38"/>
                  </a:lnTo>
                  <a:lnTo>
                    <a:pt x="122" y="46"/>
                  </a:lnTo>
                  <a:lnTo>
                    <a:pt x="119" y="49"/>
                  </a:lnTo>
                  <a:lnTo>
                    <a:pt x="119" y="51"/>
                  </a:lnTo>
                  <a:lnTo>
                    <a:pt x="119" y="51"/>
                  </a:lnTo>
                  <a:lnTo>
                    <a:pt x="122" y="53"/>
                  </a:lnTo>
                  <a:lnTo>
                    <a:pt x="124" y="54"/>
                  </a:lnTo>
                  <a:lnTo>
                    <a:pt x="132" y="54"/>
                  </a:lnTo>
                  <a:lnTo>
                    <a:pt x="141" y="53"/>
                  </a:lnTo>
                  <a:lnTo>
                    <a:pt x="144" y="53"/>
                  </a:lnTo>
                  <a:lnTo>
                    <a:pt x="145" y="51"/>
                  </a:lnTo>
                  <a:lnTo>
                    <a:pt x="145" y="51"/>
                  </a:lnTo>
                  <a:lnTo>
                    <a:pt x="152" y="46"/>
                  </a:lnTo>
                  <a:lnTo>
                    <a:pt x="166" y="37"/>
                  </a:lnTo>
                  <a:lnTo>
                    <a:pt x="180" y="31"/>
                  </a:lnTo>
                  <a:lnTo>
                    <a:pt x="184" y="29"/>
                  </a:lnTo>
                  <a:lnTo>
                    <a:pt x="185" y="29"/>
                  </a:lnTo>
                  <a:lnTo>
                    <a:pt x="187" y="31"/>
                  </a:lnTo>
                  <a:lnTo>
                    <a:pt x="187" y="31"/>
                  </a:lnTo>
                  <a:lnTo>
                    <a:pt x="187" y="33"/>
                  </a:lnTo>
                  <a:lnTo>
                    <a:pt x="185" y="37"/>
                  </a:lnTo>
                  <a:lnTo>
                    <a:pt x="179" y="46"/>
                  </a:lnTo>
                  <a:lnTo>
                    <a:pt x="171" y="54"/>
                  </a:lnTo>
                  <a:lnTo>
                    <a:pt x="168" y="57"/>
                  </a:lnTo>
                  <a:lnTo>
                    <a:pt x="166" y="57"/>
                  </a:lnTo>
                  <a:lnTo>
                    <a:pt x="166" y="57"/>
                  </a:lnTo>
                  <a:lnTo>
                    <a:pt x="159" y="58"/>
                  </a:lnTo>
                  <a:lnTo>
                    <a:pt x="149" y="62"/>
                  </a:lnTo>
                  <a:lnTo>
                    <a:pt x="135" y="67"/>
                  </a:lnTo>
                  <a:lnTo>
                    <a:pt x="135" y="67"/>
                  </a:lnTo>
                  <a:lnTo>
                    <a:pt x="171" y="62"/>
                  </a:lnTo>
                  <a:lnTo>
                    <a:pt x="171" y="62"/>
                  </a:lnTo>
                  <a:lnTo>
                    <a:pt x="175" y="62"/>
                  </a:lnTo>
                  <a:lnTo>
                    <a:pt x="178" y="62"/>
                  </a:lnTo>
                  <a:lnTo>
                    <a:pt x="179" y="63"/>
                  </a:lnTo>
                  <a:lnTo>
                    <a:pt x="179" y="64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67" y="72"/>
                  </a:lnTo>
                  <a:lnTo>
                    <a:pt x="153" y="79"/>
                  </a:lnTo>
                  <a:lnTo>
                    <a:pt x="135" y="88"/>
                  </a:lnTo>
                  <a:lnTo>
                    <a:pt x="135" y="88"/>
                  </a:lnTo>
                  <a:lnTo>
                    <a:pt x="137" y="89"/>
                  </a:lnTo>
                  <a:lnTo>
                    <a:pt x="140" y="90"/>
                  </a:lnTo>
                  <a:lnTo>
                    <a:pt x="141" y="93"/>
                  </a:lnTo>
                  <a:lnTo>
                    <a:pt x="140" y="94"/>
                  </a:lnTo>
                  <a:lnTo>
                    <a:pt x="136" y="97"/>
                  </a:lnTo>
                  <a:lnTo>
                    <a:pt x="130" y="98"/>
                  </a:lnTo>
                  <a:lnTo>
                    <a:pt x="130" y="98"/>
                  </a:lnTo>
                  <a:lnTo>
                    <a:pt x="117" y="102"/>
                  </a:lnTo>
                  <a:lnTo>
                    <a:pt x="106" y="105"/>
                  </a:lnTo>
                  <a:lnTo>
                    <a:pt x="95" y="107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60" y="110"/>
                  </a:lnTo>
                  <a:lnTo>
                    <a:pt x="44" y="111"/>
                  </a:lnTo>
                  <a:lnTo>
                    <a:pt x="33" y="111"/>
                  </a:lnTo>
                  <a:lnTo>
                    <a:pt x="27" y="111"/>
                  </a:lnTo>
                  <a:lnTo>
                    <a:pt x="21" y="108"/>
                  </a:lnTo>
                  <a:lnTo>
                    <a:pt x="21" y="108"/>
                  </a:lnTo>
                  <a:lnTo>
                    <a:pt x="16" y="105"/>
                  </a:lnTo>
                  <a:lnTo>
                    <a:pt x="11" y="98"/>
                  </a:lnTo>
                  <a:lnTo>
                    <a:pt x="7" y="90"/>
                  </a:lnTo>
                  <a:lnTo>
                    <a:pt x="4" y="83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34C77DC7-4114-5269-D217-3340C1F626FA}"/>
              </a:ext>
            </a:extLst>
          </p:cNvPr>
          <p:cNvGrpSpPr/>
          <p:nvPr/>
        </p:nvGrpSpPr>
        <p:grpSpPr>
          <a:xfrm>
            <a:off x="1360507" y="3827103"/>
            <a:ext cx="1010445" cy="2581163"/>
            <a:chOff x="5943600" y="3617913"/>
            <a:chExt cx="1150938" cy="2940050"/>
          </a:xfrm>
        </p:grpSpPr>
        <p:sp>
          <p:nvSpPr>
            <p:cNvPr id="51" name="Freeform 36">
              <a:extLst>
                <a:ext uri="{FF2B5EF4-FFF2-40B4-BE49-F238E27FC236}">
                  <a16:creationId xmlns:a16="http://schemas.microsoft.com/office/drawing/2014/main" id="{20E5964F-0EEC-42C3-4A23-445EA011DA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3600" y="3617913"/>
              <a:ext cx="1027113" cy="2940050"/>
            </a:xfrm>
            <a:custGeom>
              <a:avLst/>
              <a:gdLst>
                <a:gd name="T0" fmla="*/ 285 w 647"/>
                <a:gd name="T1" fmla="*/ 23 h 1852"/>
                <a:gd name="T2" fmla="*/ 233 w 647"/>
                <a:gd name="T3" fmla="*/ 74 h 1852"/>
                <a:gd name="T4" fmla="*/ 233 w 647"/>
                <a:gd name="T5" fmla="*/ 156 h 1852"/>
                <a:gd name="T6" fmla="*/ 254 w 647"/>
                <a:gd name="T7" fmla="*/ 172 h 1852"/>
                <a:gd name="T8" fmla="*/ 321 w 647"/>
                <a:gd name="T9" fmla="*/ 265 h 1852"/>
                <a:gd name="T10" fmla="*/ 347 w 647"/>
                <a:gd name="T11" fmla="*/ 308 h 1852"/>
                <a:gd name="T12" fmla="*/ 284 w 647"/>
                <a:gd name="T13" fmla="*/ 342 h 1852"/>
                <a:gd name="T14" fmla="*/ 220 w 647"/>
                <a:gd name="T15" fmla="*/ 363 h 1852"/>
                <a:gd name="T16" fmla="*/ 197 w 647"/>
                <a:gd name="T17" fmla="*/ 369 h 1852"/>
                <a:gd name="T18" fmla="*/ 202 w 647"/>
                <a:gd name="T19" fmla="*/ 400 h 1852"/>
                <a:gd name="T20" fmla="*/ 198 w 647"/>
                <a:gd name="T21" fmla="*/ 439 h 1852"/>
                <a:gd name="T22" fmla="*/ 124 w 647"/>
                <a:gd name="T23" fmla="*/ 893 h 1852"/>
                <a:gd name="T24" fmla="*/ 67 w 647"/>
                <a:gd name="T25" fmla="*/ 938 h 1852"/>
                <a:gd name="T26" fmla="*/ 0 w 647"/>
                <a:gd name="T27" fmla="*/ 1009 h 1852"/>
                <a:gd name="T28" fmla="*/ 18 w 647"/>
                <a:gd name="T29" fmla="*/ 1006 h 1852"/>
                <a:gd name="T30" fmla="*/ 31 w 647"/>
                <a:gd name="T31" fmla="*/ 1012 h 1852"/>
                <a:gd name="T32" fmla="*/ 56 w 647"/>
                <a:gd name="T33" fmla="*/ 994 h 1852"/>
                <a:gd name="T34" fmla="*/ 109 w 647"/>
                <a:gd name="T35" fmla="*/ 981 h 1852"/>
                <a:gd name="T36" fmla="*/ 162 w 647"/>
                <a:gd name="T37" fmla="*/ 955 h 1852"/>
                <a:gd name="T38" fmla="*/ 207 w 647"/>
                <a:gd name="T39" fmla="*/ 882 h 1852"/>
                <a:gd name="T40" fmla="*/ 214 w 647"/>
                <a:gd name="T41" fmla="*/ 952 h 1852"/>
                <a:gd name="T42" fmla="*/ 197 w 647"/>
                <a:gd name="T43" fmla="*/ 1064 h 1852"/>
                <a:gd name="T44" fmla="*/ 184 w 647"/>
                <a:gd name="T45" fmla="*/ 1210 h 1852"/>
                <a:gd name="T46" fmla="*/ 206 w 647"/>
                <a:gd name="T47" fmla="*/ 1232 h 1852"/>
                <a:gd name="T48" fmla="*/ 249 w 647"/>
                <a:gd name="T49" fmla="*/ 1245 h 1852"/>
                <a:gd name="T50" fmla="*/ 326 w 647"/>
                <a:gd name="T51" fmla="*/ 1484 h 1852"/>
                <a:gd name="T52" fmla="*/ 368 w 647"/>
                <a:gd name="T53" fmla="*/ 1671 h 1852"/>
                <a:gd name="T54" fmla="*/ 337 w 647"/>
                <a:gd name="T55" fmla="*/ 1742 h 1852"/>
                <a:gd name="T56" fmla="*/ 294 w 647"/>
                <a:gd name="T57" fmla="*/ 1786 h 1852"/>
                <a:gd name="T58" fmla="*/ 304 w 647"/>
                <a:gd name="T59" fmla="*/ 1820 h 1852"/>
                <a:gd name="T60" fmla="*/ 378 w 647"/>
                <a:gd name="T61" fmla="*/ 1817 h 1852"/>
                <a:gd name="T62" fmla="*/ 414 w 647"/>
                <a:gd name="T63" fmla="*/ 1785 h 1852"/>
                <a:gd name="T64" fmla="*/ 429 w 647"/>
                <a:gd name="T65" fmla="*/ 1776 h 1852"/>
                <a:gd name="T66" fmla="*/ 445 w 647"/>
                <a:gd name="T67" fmla="*/ 1805 h 1852"/>
                <a:gd name="T68" fmla="*/ 492 w 647"/>
                <a:gd name="T69" fmla="*/ 1852 h 1852"/>
                <a:gd name="T70" fmla="*/ 537 w 647"/>
                <a:gd name="T71" fmla="*/ 1818 h 1852"/>
                <a:gd name="T72" fmla="*/ 518 w 647"/>
                <a:gd name="T73" fmla="*/ 1722 h 1852"/>
                <a:gd name="T74" fmla="*/ 518 w 647"/>
                <a:gd name="T75" fmla="*/ 1598 h 1852"/>
                <a:gd name="T76" fmla="*/ 563 w 647"/>
                <a:gd name="T77" fmla="*/ 1266 h 1852"/>
                <a:gd name="T78" fmla="*/ 624 w 647"/>
                <a:gd name="T79" fmla="*/ 1205 h 1852"/>
                <a:gd name="T80" fmla="*/ 611 w 647"/>
                <a:gd name="T81" fmla="*/ 1116 h 1852"/>
                <a:gd name="T82" fmla="*/ 590 w 647"/>
                <a:gd name="T83" fmla="*/ 654 h 1852"/>
                <a:gd name="T84" fmla="*/ 615 w 647"/>
                <a:gd name="T85" fmla="*/ 276 h 1852"/>
                <a:gd name="T86" fmla="*/ 603 w 647"/>
                <a:gd name="T87" fmla="*/ 256 h 1852"/>
                <a:gd name="T88" fmla="*/ 589 w 647"/>
                <a:gd name="T89" fmla="*/ 274 h 1852"/>
                <a:gd name="T90" fmla="*/ 559 w 647"/>
                <a:gd name="T91" fmla="*/ 281 h 1852"/>
                <a:gd name="T92" fmla="*/ 529 w 647"/>
                <a:gd name="T93" fmla="*/ 280 h 1852"/>
                <a:gd name="T94" fmla="*/ 451 w 647"/>
                <a:gd name="T95" fmla="*/ 214 h 1852"/>
                <a:gd name="T96" fmla="*/ 518 w 647"/>
                <a:gd name="T97" fmla="*/ 193 h 1852"/>
                <a:gd name="T98" fmla="*/ 559 w 647"/>
                <a:gd name="T99" fmla="*/ 136 h 1852"/>
                <a:gd name="T100" fmla="*/ 515 w 647"/>
                <a:gd name="T101" fmla="*/ 84 h 1852"/>
                <a:gd name="T102" fmla="*/ 482 w 647"/>
                <a:gd name="T103" fmla="*/ 11 h 1852"/>
                <a:gd name="T104" fmla="*/ 425 w 647"/>
                <a:gd name="T105" fmla="*/ 1 h 1852"/>
                <a:gd name="T106" fmla="*/ 387 w 647"/>
                <a:gd name="T107" fmla="*/ 18 h 1852"/>
                <a:gd name="T108" fmla="*/ 405 w 647"/>
                <a:gd name="T109" fmla="*/ 1267 h 1852"/>
                <a:gd name="T110" fmla="*/ 445 w 647"/>
                <a:gd name="T111" fmla="*/ 1568 h 1852"/>
                <a:gd name="T112" fmla="*/ 445 w 647"/>
                <a:gd name="T113" fmla="*/ 1650 h 1852"/>
                <a:gd name="T114" fmla="*/ 430 w 647"/>
                <a:gd name="T115" fmla="*/ 1537 h 1852"/>
                <a:gd name="T116" fmla="*/ 410 w 647"/>
                <a:gd name="T117" fmla="*/ 1300 h 1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47" h="1852">
                  <a:moveTo>
                    <a:pt x="352" y="27"/>
                  </a:moveTo>
                  <a:lnTo>
                    <a:pt x="352" y="27"/>
                  </a:lnTo>
                  <a:lnTo>
                    <a:pt x="335" y="24"/>
                  </a:lnTo>
                  <a:lnTo>
                    <a:pt x="316" y="22"/>
                  </a:lnTo>
                  <a:lnTo>
                    <a:pt x="295" y="22"/>
                  </a:lnTo>
                  <a:lnTo>
                    <a:pt x="295" y="22"/>
                  </a:lnTo>
                  <a:lnTo>
                    <a:pt x="285" y="23"/>
                  </a:lnTo>
                  <a:lnTo>
                    <a:pt x="274" y="27"/>
                  </a:lnTo>
                  <a:lnTo>
                    <a:pt x="265" y="32"/>
                  </a:lnTo>
                  <a:lnTo>
                    <a:pt x="258" y="39"/>
                  </a:lnTo>
                  <a:lnTo>
                    <a:pt x="250" y="46"/>
                  </a:lnTo>
                  <a:lnTo>
                    <a:pt x="243" y="54"/>
                  </a:lnTo>
                  <a:lnTo>
                    <a:pt x="238" y="6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0" y="84"/>
                  </a:lnTo>
                  <a:lnTo>
                    <a:pt x="228" y="96"/>
                  </a:lnTo>
                  <a:lnTo>
                    <a:pt x="228" y="109"/>
                  </a:lnTo>
                  <a:lnTo>
                    <a:pt x="229" y="120"/>
                  </a:lnTo>
                  <a:lnTo>
                    <a:pt x="232" y="142"/>
                  </a:lnTo>
                  <a:lnTo>
                    <a:pt x="233" y="156"/>
                  </a:lnTo>
                  <a:lnTo>
                    <a:pt x="233" y="156"/>
                  </a:lnTo>
                  <a:lnTo>
                    <a:pt x="233" y="171"/>
                  </a:lnTo>
                  <a:lnTo>
                    <a:pt x="233" y="177"/>
                  </a:lnTo>
                  <a:lnTo>
                    <a:pt x="238" y="172"/>
                  </a:lnTo>
                  <a:lnTo>
                    <a:pt x="243" y="182"/>
                  </a:lnTo>
                  <a:lnTo>
                    <a:pt x="254" y="172"/>
                  </a:lnTo>
                  <a:lnTo>
                    <a:pt x="254" y="172"/>
                  </a:lnTo>
                  <a:lnTo>
                    <a:pt x="272" y="204"/>
                  </a:lnTo>
                  <a:lnTo>
                    <a:pt x="295" y="245"/>
                  </a:lnTo>
                  <a:lnTo>
                    <a:pt x="295" y="245"/>
                  </a:lnTo>
                  <a:lnTo>
                    <a:pt x="302" y="251"/>
                  </a:lnTo>
                  <a:lnTo>
                    <a:pt x="308" y="256"/>
                  </a:lnTo>
                  <a:lnTo>
                    <a:pt x="315" y="260"/>
                  </a:lnTo>
                  <a:lnTo>
                    <a:pt x="321" y="265"/>
                  </a:lnTo>
                  <a:lnTo>
                    <a:pt x="321" y="265"/>
                  </a:lnTo>
                  <a:lnTo>
                    <a:pt x="328" y="271"/>
                  </a:lnTo>
                  <a:lnTo>
                    <a:pt x="335" y="274"/>
                  </a:lnTo>
                  <a:lnTo>
                    <a:pt x="342" y="276"/>
                  </a:lnTo>
                  <a:lnTo>
                    <a:pt x="347" y="307"/>
                  </a:lnTo>
                  <a:lnTo>
                    <a:pt x="347" y="307"/>
                  </a:lnTo>
                  <a:lnTo>
                    <a:pt x="347" y="308"/>
                  </a:lnTo>
                  <a:lnTo>
                    <a:pt x="347" y="313"/>
                  </a:lnTo>
                  <a:lnTo>
                    <a:pt x="346" y="316"/>
                  </a:lnTo>
                  <a:lnTo>
                    <a:pt x="343" y="319"/>
                  </a:lnTo>
                  <a:lnTo>
                    <a:pt x="340" y="321"/>
                  </a:lnTo>
                  <a:lnTo>
                    <a:pt x="337" y="322"/>
                  </a:lnTo>
                  <a:lnTo>
                    <a:pt x="337" y="322"/>
                  </a:lnTo>
                  <a:lnTo>
                    <a:pt x="284" y="342"/>
                  </a:lnTo>
                  <a:lnTo>
                    <a:pt x="252" y="355"/>
                  </a:lnTo>
                  <a:lnTo>
                    <a:pt x="242" y="360"/>
                  </a:lnTo>
                  <a:lnTo>
                    <a:pt x="238" y="364"/>
                  </a:lnTo>
                  <a:lnTo>
                    <a:pt x="238" y="364"/>
                  </a:lnTo>
                  <a:lnTo>
                    <a:pt x="236" y="365"/>
                  </a:lnTo>
                  <a:lnTo>
                    <a:pt x="232" y="365"/>
                  </a:lnTo>
                  <a:lnTo>
                    <a:pt x="220" y="363"/>
                  </a:lnTo>
                  <a:lnTo>
                    <a:pt x="208" y="360"/>
                  </a:lnTo>
                  <a:lnTo>
                    <a:pt x="202" y="359"/>
                  </a:lnTo>
                  <a:lnTo>
                    <a:pt x="202" y="359"/>
                  </a:lnTo>
                  <a:lnTo>
                    <a:pt x="201" y="360"/>
                  </a:lnTo>
                  <a:lnTo>
                    <a:pt x="199" y="363"/>
                  </a:lnTo>
                  <a:lnTo>
                    <a:pt x="197" y="369"/>
                  </a:lnTo>
                  <a:lnTo>
                    <a:pt x="197" y="369"/>
                  </a:lnTo>
                  <a:lnTo>
                    <a:pt x="197" y="373"/>
                  </a:lnTo>
                  <a:lnTo>
                    <a:pt x="199" y="377"/>
                  </a:lnTo>
                  <a:lnTo>
                    <a:pt x="202" y="381"/>
                  </a:lnTo>
                  <a:lnTo>
                    <a:pt x="202" y="385"/>
                  </a:lnTo>
                  <a:lnTo>
                    <a:pt x="202" y="385"/>
                  </a:lnTo>
                  <a:lnTo>
                    <a:pt x="202" y="394"/>
                  </a:lnTo>
                  <a:lnTo>
                    <a:pt x="202" y="400"/>
                  </a:lnTo>
                  <a:lnTo>
                    <a:pt x="202" y="400"/>
                  </a:lnTo>
                  <a:lnTo>
                    <a:pt x="203" y="409"/>
                  </a:lnTo>
                  <a:lnTo>
                    <a:pt x="203" y="416"/>
                  </a:lnTo>
                  <a:lnTo>
                    <a:pt x="202" y="421"/>
                  </a:lnTo>
                  <a:lnTo>
                    <a:pt x="202" y="421"/>
                  </a:lnTo>
                  <a:lnTo>
                    <a:pt x="201" y="427"/>
                  </a:lnTo>
                  <a:lnTo>
                    <a:pt x="198" y="439"/>
                  </a:lnTo>
                  <a:lnTo>
                    <a:pt x="197" y="462"/>
                  </a:lnTo>
                  <a:lnTo>
                    <a:pt x="197" y="462"/>
                  </a:lnTo>
                  <a:lnTo>
                    <a:pt x="192" y="649"/>
                  </a:lnTo>
                  <a:lnTo>
                    <a:pt x="192" y="649"/>
                  </a:lnTo>
                  <a:lnTo>
                    <a:pt x="158" y="770"/>
                  </a:lnTo>
                  <a:lnTo>
                    <a:pt x="135" y="854"/>
                  </a:lnTo>
                  <a:lnTo>
                    <a:pt x="124" y="893"/>
                  </a:lnTo>
                  <a:lnTo>
                    <a:pt x="124" y="893"/>
                  </a:lnTo>
                  <a:lnTo>
                    <a:pt x="124" y="894"/>
                  </a:lnTo>
                  <a:lnTo>
                    <a:pt x="122" y="898"/>
                  </a:lnTo>
                  <a:lnTo>
                    <a:pt x="114" y="907"/>
                  </a:lnTo>
                  <a:lnTo>
                    <a:pt x="104" y="919"/>
                  </a:lnTo>
                  <a:lnTo>
                    <a:pt x="104" y="919"/>
                  </a:lnTo>
                  <a:lnTo>
                    <a:pt x="67" y="938"/>
                  </a:lnTo>
                  <a:lnTo>
                    <a:pt x="40" y="954"/>
                  </a:lnTo>
                  <a:lnTo>
                    <a:pt x="31" y="960"/>
                  </a:lnTo>
                  <a:lnTo>
                    <a:pt x="26" y="965"/>
                  </a:lnTo>
                  <a:lnTo>
                    <a:pt x="26" y="965"/>
                  </a:lnTo>
                  <a:lnTo>
                    <a:pt x="9" y="991"/>
                  </a:lnTo>
                  <a:lnTo>
                    <a:pt x="1" y="1006"/>
                  </a:lnTo>
                  <a:lnTo>
                    <a:pt x="0" y="1009"/>
                  </a:lnTo>
                  <a:lnTo>
                    <a:pt x="0" y="1011"/>
                  </a:lnTo>
                  <a:lnTo>
                    <a:pt x="0" y="1012"/>
                  </a:lnTo>
                  <a:lnTo>
                    <a:pt x="0" y="1012"/>
                  </a:lnTo>
                  <a:lnTo>
                    <a:pt x="3" y="1012"/>
                  </a:lnTo>
                  <a:lnTo>
                    <a:pt x="5" y="1012"/>
                  </a:lnTo>
                  <a:lnTo>
                    <a:pt x="13" y="1008"/>
                  </a:lnTo>
                  <a:lnTo>
                    <a:pt x="18" y="1006"/>
                  </a:lnTo>
                  <a:lnTo>
                    <a:pt x="21" y="1006"/>
                  </a:lnTo>
                  <a:lnTo>
                    <a:pt x="21" y="1007"/>
                  </a:lnTo>
                  <a:lnTo>
                    <a:pt x="21" y="1007"/>
                  </a:lnTo>
                  <a:lnTo>
                    <a:pt x="21" y="1009"/>
                  </a:lnTo>
                  <a:lnTo>
                    <a:pt x="23" y="1011"/>
                  </a:lnTo>
                  <a:lnTo>
                    <a:pt x="31" y="1012"/>
                  </a:lnTo>
                  <a:lnTo>
                    <a:pt x="31" y="1012"/>
                  </a:lnTo>
                  <a:lnTo>
                    <a:pt x="38" y="1015"/>
                  </a:lnTo>
                  <a:lnTo>
                    <a:pt x="40" y="1015"/>
                  </a:lnTo>
                  <a:lnTo>
                    <a:pt x="41" y="1012"/>
                  </a:lnTo>
                  <a:lnTo>
                    <a:pt x="41" y="1012"/>
                  </a:lnTo>
                  <a:lnTo>
                    <a:pt x="44" y="1006"/>
                  </a:lnTo>
                  <a:lnTo>
                    <a:pt x="50" y="998"/>
                  </a:lnTo>
                  <a:lnTo>
                    <a:pt x="56" y="994"/>
                  </a:lnTo>
                  <a:lnTo>
                    <a:pt x="60" y="990"/>
                  </a:lnTo>
                  <a:lnTo>
                    <a:pt x="66" y="987"/>
                  </a:lnTo>
                  <a:lnTo>
                    <a:pt x="72" y="986"/>
                  </a:lnTo>
                  <a:lnTo>
                    <a:pt x="72" y="986"/>
                  </a:lnTo>
                  <a:lnTo>
                    <a:pt x="89" y="984"/>
                  </a:lnTo>
                  <a:lnTo>
                    <a:pt x="109" y="981"/>
                  </a:lnTo>
                  <a:lnTo>
                    <a:pt x="109" y="981"/>
                  </a:lnTo>
                  <a:lnTo>
                    <a:pt x="117" y="980"/>
                  </a:lnTo>
                  <a:lnTo>
                    <a:pt x="126" y="977"/>
                  </a:lnTo>
                  <a:lnTo>
                    <a:pt x="135" y="974"/>
                  </a:lnTo>
                  <a:lnTo>
                    <a:pt x="142" y="971"/>
                  </a:lnTo>
                  <a:lnTo>
                    <a:pt x="150" y="965"/>
                  </a:lnTo>
                  <a:lnTo>
                    <a:pt x="157" y="960"/>
                  </a:lnTo>
                  <a:lnTo>
                    <a:pt x="162" y="955"/>
                  </a:lnTo>
                  <a:lnTo>
                    <a:pt x="166" y="950"/>
                  </a:lnTo>
                  <a:lnTo>
                    <a:pt x="166" y="950"/>
                  </a:lnTo>
                  <a:lnTo>
                    <a:pt x="170" y="939"/>
                  </a:lnTo>
                  <a:lnTo>
                    <a:pt x="173" y="929"/>
                  </a:lnTo>
                  <a:lnTo>
                    <a:pt x="176" y="919"/>
                  </a:lnTo>
                  <a:lnTo>
                    <a:pt x="192" y="924"/>
                  </a:lnTo>
                  <a:lnTo>
                    <a:pt x="207" y="882"/>
                  </a:lnTo>
                  <a:lnTo>
                    <a:pt x="197" y="872"/>
                  </a:lnTo>
                  <a:lnTo>
                    <a:pt x="233" y="753"/>
                  </a:lnTo>
                  <a:lnTo>
                    <a:pt x="254" y="670"/>
                  </a:lnTo>
                  <a:lnTo>
                    <a:pt x="259" y="742"/>
                  </a:lnTo>
                  <a:lnTo>
                    <a:pt x="207" y="950"/>
                  </a:lnTo>
                  <a:lnTo>
                    <a:pt x="207" y="950"/>
                  </a:lnTo>
                  <a:lnTo>
                    <a:pt x="214" y="952"/>
                  </a:lnTo>
                  <a:lnTo>
                    <a:pt x="219" y="955"/>
                  </a:lnTo>
                  <a:lnTo>
                    <a:pt x="223" y="955"/>
                  </a:lnTo>
                  <a:lnTo>
                    <a:pt x="223" y="955"/>
                  </a:lnTo>
                  <a:lnTo>
                    <a:pt x="223" y="958"/>
                  </a:lnTo>
                  <a:lnTo>
                    <a:pt x="221" y="967"/>
                  </a:lnTo>
                  <a:lnTo>
                    <a:pt x="215" y="996"/>
                  </a:lnTo>
                  <a:lnTo>
                    <a:pt x="197" y="1064"/>
                  </a:lnTo>
                  <a:lnTo>
                    <a:pt x="197" y="1064"/>
                  </a:lnTo>
                  <a:lnTo>
                    <a:pt x="188" y="1099"/>
                  </a:lnTo>
                  <a:lnTo>
                    <a:pt x="177" y="1146"/>
                  </a:lnTo>
                  <a:lnTo>
                    <a:pt x="166" y="1204"/>
                  </a:lnTo>
                  <a:lnTo>
                    <a:pt x="166" y="1204"/>
                  </a:lnTo>
                  <a:lnTo>
                    <a:pt x="171" y="1205"/>
                  </a:lnTo>
                  <a:lnTo>
                    <a:pt x="184" y="1210"/>
                  </a:lnTo>
                  <a:lnTo>
                    <a:pt x="190" y="1213"/>
                  </a:lnTo>
                  <a:lnTo>
                    <a:pt x="195" y="1217"/>
                  </a:lnTo>
                  <a:lnTo>
                    <a:pt x="201" y="1221"/>
                  </a:lnTo>
                  <a:lnTo>
                    <a:pt x="202" y="1225"/>
                  </a:lnTo>
                  <a:lnTo>
                    <a:pt x="202" y="1225"/>
                  </a:lnTo>
                  <a:lnTo>
                    <a:pt x="203" y="1229"/>
                  </a:lnTo>
                  <a:lnTo>
                    <a:pt x="206" y="1232"/>
                  </a:lnTo>
                  <a:lnTo>
                    <a:pt x="211" y="1236"/>
                  </a:lnTo>
                  <a:lnTo>
                    <a:pt x="216" y="1239"/>
                  </a:lnTo>
                  <a:lnTo>
                    <a:pt x="224" y="1241"/>
                  </a:lnTo>
                  <a:lnTo>
                    <a:pt x="232" y="1244"/>
                  </a:lnTo>
                  <a:lnTo>
                    <a:pt x="240" y="1245"/>
                  </a:lnTo>
                  <a:lnTo>
                    <a:pt x="249" y="1245"/>
                  </a:lnTo>
                  <a:lnTo>
                    <a:pt x="249" y="1245"/>
                  </a:lnTo>
                  <a:lnTo>
                    <a:pt x="256" y="1244"/>
                  </a:lnTo>
                  <a:lnTo>
                    <a:pt x="263" y="1243"/>
                  </a:lnTo>
                  <a:lnTo>
                    <a:pt x="274" y="1238"/>
                  </a:lnTo>
                  <a:lnTo>
                    <a:pt x="274" y="1238"/>
                  </a:lnTo>
                  <a:lnTo>
                    <a:pt x="302" y="1375"/>
                  </a:lnTo>
                  <a:lnTo>
                    <a:pt x="316" y="1442"/>
                  </a:lnTo>
                  <a:lnTo>
                    <a:pt x="326" y="1484"/>
                  </a:lnTo>
                  <a:lnTo>
                    <a:pt x="326" y="1484"/>
                  </a:lnTo>
                  <a:lnTo>
                    <a:pt x="337" y="1520"/>
                  </a:lnTo>
                  <a:lnTo>
                    <a:pt x="347" y="1564"/>
                  </a:lnTo>
                  <a:lnTo>
                    <a:pt x="357" y="1606"/>
                  </a:lnTo>
                  <a:lnTo>
                    <a:pt x="362" y="1634"/>
                  </a:lnTo>
                  <a:lnTo>
                    <a:pt x="362" y="1634"/>
                  </a:lnTo>
                  <a:lnTo>
                    <a:pt x="368" y="1671"/>
                  </a:lnTo>
                  <a:lnTo>
                    <a:pt x="369" y="1685"/>
                  </a:lnTo>
                  <a:lnTo>
                    <a:pt x="369" y="1689"/>
                  </a:lnTo>
                  <a:lnTo>
                    <a:pt x="368" y="1691"/>
                  </a:lnTo>
                  <a:lnTo>
                    <a:pt x="368" y="1691"/>
                  </a:lnTo>
                  <a:lnTo>
                    <a:pt x="361" y="1702"/>
                  </a:lnTo>
                  <a:lnTo>
                    <a:pt x="350" y="1721"/>
                  </a:lnTo>
                  <a:lnTo>
                    <a:pt x="337" y="1742"/>
                  </a:lnTo>
                  <a:lnTo>
                    <a:pt x="330" y="1750"/>
                  </a:lnTo>
                  <a:lnTo>
                    <a:pt x="326" y="1754"/>
                  </a:lnTo>
                  <a:lnTo>
                    <a:pt x="326" y="1754"/>
                  </a:lnTo>
                  <a:lnTo>
                    <a:pt x="316" y="1760"/>
                  </a:lnTo>
                  <a:lnTo>
                    <a:pt x="304" y="1772"/>
                  </a:lnTo>
                  <a:lnTo>
                    <a:pt x="298" y="1779"/>
                  </a:lnTo>
                  <a:lnTo>
                    <a:pt x="294" y="1786"/>
                  </a:lnTo>
                  <a:lnTo>
                    <a:pt x="290" y="1794"/>
                  </a:lnTo>
                  <a:lnTo>
                    <a:pt x="290" y="1800"/>
                  </a:lnTo>
                  <a:lnTo>
                    <a:pt x="290" y="1800"/>
                  </a:lnTo>
                  <a:lnTo>
                    <a:pt x="291" y="1807"/>
                  </a:lnTo>
                  <a:lnTo>
                    <a:pt x="295" y="1812"/>
                  </a:lnTo>
                  <a:lnTo>
                    <a:pt x="299" y="1816"/>
                  </a:lnTo>
                  <a:lnTo>
                    <a:pt x="304" y="1820"/>
                  </a:lnTo>
                  <a:lnTo>
                    <a:pt x="316" y="1824"/>
                  </a:lnTo>
                  <a:lnTo>
                    <a:pt x="326" y="1826"/>
                  </a:lnTo>
                  <a:lnTo>
                    <a:pt x="326" y="1826"/>
                  </a:lnTo>
                  <a:lnTo>
                    <a:pt x="340" y="1826"/>
                  </a:lnTo>
                  <a:lnTo>
                    <a:pt x="360" y="1822"/>
                  </a:lnTo>
                  <a:lnTo>
                    <a:pt x="369" y="1821"/>
                  </a:lnTo>
                  <a:lnTo>
                    <a:pt x="378" y="1817"/>
                  </a:lnTo>
                  <a:lnTo>
                    <a:pt x="384" y="1814"/>
                  </a:lnTo>
                  <a:lnTo>
                    <a:pt x="388" y="1811"/>
                  </a:lnTo>
                  <a:lnTo>
                    <a:pt x="388" y="1811"/>
                  </a:lnTo>
                  <a:lnTo>
                    <a:pt x="394" y="1803"/>
                  </a:lnTo>
                  <a:lnTo>
                    <a:pt x="401" y="1795"/>
                  </a:lnTo>
                  <a:lnTo>
                    <a:pt x="414" y="1785"/>
                  </a:lnTo>
                  <a:lnTo>
                    <a:pt x="414" y="1785"/>
                  </a:lnTo>
                  <a:lnTo>
                    <a:pt x="417" y="1782"/>
                  </a:lnTo>
                  <a:lnTo>
                    <a:pt x="419" y="1777"/>
                  </a:lnTo>
                  <a:lnTo>
                    <a:pt x="422" y="1774"/>
                  </a:lnTo>
                  <a:lnTo>
                    <a:pt x="423" y="1774"/>
                  </a:lnTo>
                  <a:lnTo>
                    <a:pt x="425" y="1774"/>
                  </a:lnTo>
                  <a:lnTo>
                    <a:pt x="425" y="1774"/>
                  </a:lnTo>
                  <a:lnTo>
                    <a:pt x="429" y="1776"/>
                  </a:lnTo>
                  <a:lnTo>
                    <a:pt x="432" y="1776"/>
                  </a:lnTo>
                  <a:lnTo>
                    <a:pt x="440" y="1774"/>
                  </a:lnTo>
                  <a:lnTo>
                    <a:pt x="440" y="1774"/>
                  </a:lnTo>
                  <a:lnTo>
                    <a:pt x="441" y="1792"/>
                  </a:lnTo>
                  <a:lnTo>
                    <a:pt x="443" y="1800"/>
                  </a:lnTo>
                  <a:lnTo>
                    <a:pt x="445" y="1805"/>
                  </a:lnTo>
                  <a:lnTo>
                    <a:pt x="445" y="1805"/>
                  </a:lnTo>
                  <a:lnTo>
                    <a:pt x="453" y="1818"/>
                  </a:lnTo>
                  <a:lnTo>
                    <a:pt x="463" y="1834"/>
                  </a:lnTo>
                  <a:lnTo>
                    <a:pt x="469" y="1840"/>
                  </a:lnTo>
                  <a:lnTo>
                    <a:pt x="476" y="1846"/>
                  </a:lnTo>
                  <a:lnTo>
                    <a:pt x="484" y="1851"/>
                  </a:lnTo>
                  <a:lnTo>
                    <a:pt x="492" y="1852"/>
                  </a:lnTo>
                  <a:lnTo>
                    <a:pt x="492" y="1852"/>
                  </a:lnTo>
                  <a:lnTo>
                    <a:pt x="501" y="1852"/>
                  </a:lnTo>
                  <a:lnTo>
                    <a:pt x="509" y="1849"/>
                  </a:lnTo>
                  <a:lnTo>
                    <a:pt x="517" y="1844"/>
                  </a:lnTo>
                  <a:lnTo>
                    <a:pt x="524" y="1839"/>
                  </a:lnTo>
                  <a:lnTo>
                    <a:pt x="529" y="1833"/>
                  </a:lnTo>
                  <a:lnTo>
                    <a:pt x="535" y="1825"/>
                  </a:lnTo>
                  <a:lnTo>
                    <a:pt x="537" y="1818"/>
                  </a:lnTo>
                  <a:lnTo>
                    <a:pt x="539" y="1811"/>
                  </a:lnTo>
                  <a:lnTo>
                    <a:pt x="539" y="1811"/>
                  </a:lnTo>
                  <a:lnTo>
                    <a:pt x="537" y="1802"/>
                  </a:lnTo>
                  <a:lnTo>
                    <a:pt x="536" y="1791"/>
                  </a:lnTo>
                  <a:lnTo>
                    <a:pt x="529" y="1765"/>
                  </a:lnTo>
                  <a:lnTo>
                    <a:pt x="518" y="1722"/>
                  </a:lnTo>
                  <a:lnTo>
                    <a:pt x="518" y="1722"/>
                  </a:lnTo>
                  <a:lnTo>
                    <a:pt x="515" y="1707"/>
                  </a:lnTo>
                  <a:lnTo>
                    <a:pt x="513" y="1691"/>
                  </a:lnTo>
                  <a:lnTo>
                    <a:pt x="513" y="1691"/>
                  </a:lnTo>
                  <a:lnTo>
                    <a:pt x="511" y="1677"/>
                  </a:lnTo>
                  <a:lnTo>
                    <a:pt x="513" y="1658"/>
                  </a:lnTo>
                  <a:lnTo>
                    <a:pt x="518" y="1598"/>
                  </a:lnTo>
                  <a:lnTo>
                    <a:pt x="518" y="1598"/>
                  </a:lnTo>
                  <a:lnTo>
                    <a:pt x="531" y="1449"/>
                  </a:lnTo>
                  <a:lnTo>
                    <a:pt x="539" y="1350"/>
                  </a:lnTo>
                  <a:lnTo>
                    <a:pt x="544" y="1271"/>
                  </a:lnTo>
                  <a:lnTo>
                    <a:pt x="544" y="1271"/>
                  </a:lnTo>
                  <a:lnTo>
                    <a:pt x="549" y="1271"/>
                  </a:lnTo>
                  <a:lnTo>
                    <a:pt x="549" y="1271"/>
                  </a:lnTo>
                  <a:lnTo>
                    <a:pt x="563" y="1266"/>
                  </a:lnTo>
                  <a:lnTo>
                    <a:pt x="584" y="1257"/>
                  </a:lnTo>
                  <a:lnTo>
                    <a:pt x="611" y="1245"/>
                  </a:lnTo>
                  <a:lnTo>
                    <a:pt x="627" y="1251"/>
                  </a:lnTo>
                  <a:lnTo>
                    <a:pt x="627" y="1251"/>
                  </a:lnTo>
                  <a:lnTo>
                    <a:pt x="627" y="1230"/>
                  </a:lnTo>
                  <a:lnTo>
                    <a:pt x="625" y="1213"/>
                  </a:lnTo>
                  <a:lnTo>
                    <a:pt x="624" y="1205"/>
                  </a:lnTo>
                  <a:lnTo>
                    <a:pt x="621" y="1199"/>
                  </a:lnTo>
                  <a:lnTo>
                    <a:pt x="621" y="1199"/>
                  </a:lnTo>
                  <a:lnTo>
                    <a:pt x="619" y="1191"/>
                  </a:lnTo>
                  <a:lnTo>
                    <a:pt x="618" y="1181"/>
                  </a:lnTo>
                  <a:lnTo>
                    <a:pt x="615" y="1155"/>
                  </a:lnTo>
                  <a:lnTo>
                    <a:pt x="612" y="1130"/>
                  </a:lnTo>
                  <a:lnTo>
                    <a:pt x="611" y="1116"/>
                  </a:lnTo>
                  <a:lnTo>
                    <a:pt x="611" y="1116"/>
                  </a:lnTo>
                  <a:lnTo>
                    <a:pt x="610" y="1096"/>
                  </a:lnTo>
                  <a:lnTo>
                    <a:pt x="610" y="1063"/>
                  </a:lnTo>
                  <a:lnTo>
                    <a:pt x="611" y="1017"/>
                  </a:lnTo>
                  <a:lnTo>
                    <a:pt x="611" y="950"/>
                  </a:lnTo>
                  <a:lnTo>
                    <a:pt x="647" y="934"/>
                  </a:lnTo>
                  <a:lnTo>
                    <a:pt x="590" y="654"/>
                  </a:lnTo>
                  <a:lnTo>
                    <a:pt x="590" y="654"/>
                  </a:lnTo>
                  <a:lnTo>
                    <a:pt x="597" y="486"/>
                  </a:lnTo>
                  <a:lnTo>
                    <a:pt x="602" y="368"/>
                  </a:lnTo>
                  <a:lnTo>
                    <a:pt x="606" y="307"/>
                  </a:lnTo>
                  <a:lnTo>
                    <a:pt x="606" y="307"/>
                  </a:lnTo>
                  <a:lnTo>
                    <a:pt x="610" y="293"/>
                  </a:lnTo>
                  <a:lnTo>
                    <a:pt x="615" y="276"/>
                  </a:lnTo>
                  <a:lnTo>
                    <a:pt x="616" y="268"/>
                  </a:lnTo>
                  <a:lnTo>
                    <a:pt x="616" y="261"/>
                  </a:lnTo>
                  <a:lnTo>
                    <a:pt x="615" y="256"/>
                  </a:lnTo>
                  <a:lnTo>
                    <a:pt x="614" y="255"/>
                  </a:lnTo>
                  <a:lnTo>
                    <a:pt x="611" y="255"/>
                  </a:lnTo>
                  <a:lnTo>
                    <a:pt x="611" y="255"/>
                  </a:lnTo>
                  <a:lnTo>
                    <a:pt x="603" y="256"/>
                  </a:lnTo>
                  <a:lnTo>
                    <a:pt x="601" y="258"/>
                  </a:lnTo>
                  <a:lnTo>
                    <a:pt x="599" y="261"/>
                  </a:lnTo>
                  <a:lnTo>
                    <a:pt x="596" y="265"/>
                  </a:lnTo>
                  <a:lnTo>
                    <a:pt x="596" y="265"/>
                  </a:lnTo>
                  <a:lnTo>
                    <a:pt x="592" y="269"/>
                  </a:lnTo>
                  <a:lnTo>
                    <a:pt x="590" y="272"/>
                  </a:lnTo>
                  <a:lnTo>
                    <a:pt x="589" y="274"/>
                  </a:lnTo>
                  <a:lnTo>
                    <a:pt x="585" y="276"/>
                  </a:lnTo>
                  <a:lnTo>
                    <a:pt x="585" y="276"/>
                  </a:lnTo>
                  <a:lnTo>
                    <a:pt x="577" y="277"/>
                  </a:lnTo>
                  <a:lnTo>
                    <a:pt x="570" y="280"/>
                  </a:lnTo>
                  <a:lnTo>
                    <a:pt x="563" y="281"/>
                  </a:lnTo>
                  <a:lnTo>
                    <a:pt x="561" y="281"/>
                  </a:lnTo>
                  <a:lnTo>
                    <a:pt x="559" y="281"/>
                  </a:lnTo>
                  <a:lnTo>
                    <a:pt x="559" y="281"/>
                  </a:lnTo>
                  <a:lnTo>
                    <a:pt x="557" y="280"/>
                  </a:lnTo>
                  <a:lnTo>
                    <a:pt x="552" y="281"/>
                  </a:lnTo>
                  <a:lnTo>
                    <a:pt x="545" y="282"/>
                  </a:lnTo>
                  <a:lnTo>
                    <a:pt x="539" y="281"/>
                  </a:lnTo>
                  <a:lnTo>
                    <a:pt x="539" y="281"/>
                  </a:lnTo>
                  <a:lnTo>
                    <a:pt x="529" y="280"/>
                  </a:lnTo>
                  <a:lnTo>
                    <a:pt x="517" y="280"/>
                  </a:lnTo>
                  <a:lnTo>
                    <a:pt x="504" y="278"/>
                  </a:lnTo>
                  <a:lnTo>
                    <a:pt x="497" y="278"/>
                  </a:lnTo>
                  <a:lnTo>
                    <a:pt x="492" y="276"/>
                  </a:lnTo>
                  <a:lnTo>
                    <a:pt x="471" y="265"/>
                  </a:lnTo>
                  <a:lnTo>
                    <a:pt x="451" y="214"/>
                  </a:lnTo>
                  <a:lnTo>
                    <a:pt x="451" y="214"/>
                  </a:lnTo>
                  <a:lnTo>
                    <a:pt x="454" y="202"/>
                  </a:lnTo>
                  <a:lnTo>
                    <a:pt x="463" y="176"/>
                  </a:lnTo>
                  <a:lnTo>
                    <a:pt x="463" y="176"/>
                  </a:lnTo>
                  <a:lnTo>
                    <a:pt x="479" y="182"/>
                  </a:lnTo>
                  <a:lnTo>
                    <a:pt x="493" y="186"/>
                  </a:lnTo>
                  <a:lnTo>
                    <a:pt x="518" y="193"/>
                  </a:lnTo>
                  <a:lnTo>
                    <a:pt x="518" y="193"/>
                  </a:lnTo>
                  <a:lnTo>
                    <a:pt x="541" y="197"/>
                  </a:lnTo>
                  <a:lnTo>
                    <a:pt x="549" y="198"/>
                  </a:lnTo>
                  <a:lnTo>
                    <a:pt x="544" y="177"/>
                  </a:lnTo>
                  <a:lnTo>
                    <a:pt x="559" y="172"/>
                  </a:lnTo>
                  <a:lnTo>
                    <a:pt x="554" y="151"/>
                  </a:lnTo>
                  <a:lnTo>
                    <a:pt x="570" y="162"/>
                  </a:lnTo>
                  <a:lnTo>
                    <a:pt x="559" y="136"/>
                  </a:lnTo>
                  <a:lnTo>
                    <a:pt x="552" y="129"/>
                  </a:lnTo>
                  <a:lnTo>
                    <a:pt x="533" y="115"/>
                  </a:lnTo>
                  <a:lnTo>
                    <a:pt x="533" y="115"/>
                  </a:lnTo>
                  <a:lnTo>
                    <a:pt x="529" y="111"/>
                  </a:lnTo>
                  <a:lnTo>
                    <a:pt x="526" y="106"/>
                  </a:lnTo>
                  <a:lnTo>
                    <a:pt x="520" y="96"/>
                  </a:lnTo>
                  <a:lnTo>
                    <a:pt x="515" y="84"/>
                  </a:lnTo>
                  <a:lnTo>
                    <a:pt x="507" y="68"/>
                  </a:lnTo>
                  <a:lnTo>
                    <a:pt x="507" y="68"/>
                  </a:lnTo>
                  <a:lnTo>
                    <a:pt x="500" y="51"/>
                  </a:lnTo>
                  <a:lnTo>
                    <a:pt x="493" y="36"/>
                  </a:lnTo>
                  <a:lnTo>
                    <a:pt x="488" y="22"/>
                  </a:lnTo>
                  <a:lnTo>
                    <a:pt x="484" y="15"/>
                  </a:lnTo>
                  <a:lnTo>
                    <a:pt x="482" y="11"/>
                  </a:lnTo>
                  <a:lnTo>
                    <a:pt x="482" y="11"/>
                  </a:lnTo>
                  <a:lnTo>
                    <a:pt x="478" y="7"/>
                  </a:lnTo>
                  <a:lnTo>
                    <a:pt x="473" y="5"/>
                  </a:lnTo>
                  <a:lnTo>
                    <a:pt x="466" y="2"/>
                  </a:lnTo>
                  <a:lnTo>
                    <a:pt x="460" y="1"/>
                  </a:lnTo>
                  <a:lnTo>
                    <a:pt x="443" y="0"/>
                  </a:lnTo>
                  <a:lnTo>
                    <a:pt x="425" y="1"/>
                  </a:lnTo>
                  <a:lnTo>
                    <a:pt x="425" y="1"/>
                  </a:lnTo>
                  <a:lnTo>
                    <a:pt x="416" y="4"/>
                  </a:lnTo>
                  <a:lnTo>
                    <a:pt x="408" y="9"/>
                  </a:lnTo>
                  <a:lnTo>
                    <a:pt x="401" y="14"/>
                  </a:lnTo>
                  <a:lnTo>
                    <a:pt x="396" y="19"/>
                  </a:lnTo>
                  <a:lnTo>
                    <a:pt x="396" y="19"/>
                  </a:lnTo>
                  <a:lnTo>
                    <a:pt x="387" y="18"/>
                  </a:lnTo>
                  <a:lnTo>
                    <a:pt x="379" y="18"/>
                  </a:lnTo>
                  <a:lnTo>
                    <a:pt x="372" y="19"/>
                  </a:lnTo>
                  <a:lnTo>
                    <a:pt x="365" y="22"/>
                  </a:lnTo>
                  <a:lnTo>
                    <a:pt x="356" y="26"/>
                  </a:lnTo>
                  <a:lnTo>
                    <a:pt x="352" y="27"/>
                  </a:lnTo>
                  <a:lnTo>
                    <a:pt x="352" y="27"/>
                  </a:lnTo>
                  <a:close/>
                  <a:moveTo>
                    <a:pt x="405" y="1267"/>
                  </a:moveTo>
                  <a:lnTo>
                    <a:pt x="405" y="1267"/>
                  </a:lnTo>
                  <a:lnTo>
                    <a:pt x="421" y="1270"/>
                  </a:lnTo>
                  <a:lnTo>
                    <a:pt x="421" y="1270"/>
                  </a:lnTo>
                  <a:lnTo>
                    <a:pt x="429" y="1354"/>
                  </a:lnTo>
                  <a:lnTo>
                    <a:pt x="438" y="1454"/>
                  </a:lnTo>
                  <a:lnTo>
                    <a:pt x="444" y="1540"/>
                  </a:lnTo>
                  <a:lnTo>
                    <a:pt x="445" y="1568"/>
                  </a:lnTo>
                  <a:lnTo>
                    <a:pt x="445" y="1582"/>
                  </a:lnTo>
                  <a:lnTo>
                    <a:pt x="445" y="1582"/>
                  </a:lnTo>
                  <a:lnTo>
                    <a:pt x="444" y="1601"/>
                  </a:lnTo>
                  <a:lnTo>
                    <a:pt x="445" y="1621"/>
                  </a:lnTo>
                  <a:lnTo>
                    <a:pt x="447" y="1639"/>
                  </a:lnTo>
                  <a:lnTo>
                    <a:pt x="445" y="1650"/>
                  </a:lnTo>
                  <a:lnTo>
                    <a:pt x="445" y="1650"/>
                  </a:lnTo>
                  <a:lnTo>
                    <a:pt x="443" y="1660"/>
                  </a:lnTo>
                  <a:lnTo>
                    <a:pt x="441" y="1672"/>
                  </a:lnTo>
                  <a:lnTo>
                    <a:pt x="441" y="1672"/>
                  </a:lnTo>
                  <a:lnTo>
                    <a:pt x="440" y="1655"/>
                  </a:lnTo>
                  <a:lnTo>
                    <a:pt x="440" y="1655"/>
                  </a:lnTo>
                  <a:lnTo>
                    <a:pt x="436" y="1615"/>
                  </a:lnTo>
                  <a:lnTo>
                    <a:pt x="430" y="1537"/>
                  </a:lnTo>
                  <a:lnTo>
                    <a:pt x="422" y="1454"/>
                  </a:lnTo>
                  <a:lnTo>
                    <a:pt x="419" y="1420"/>
                  </a:lnTo>
                  <a:lnTo>
                    <a:pt x="419" y="1396"/>
                  </a:lnTo>
                  <a:lnTo>
                    <a:pt x="419" y="1396"/>
                  </a:lnTo>
                  <a:lnTo>
                    <a:pt x="418" y="1369"/>
                  </a:lnTo>
                  <a:lnTo>
                    <a:pt x="416" y="1335"/>
                  </a:lnTo>
                  <a:lnTo>
                    <a:pt x="410" y="1300"/>
                  </a:lnTo>
                  <a:lnTo>
                    <a:pt x="405" y="1267"/>
                  </a:lnTo>
                  <a:lnTo>
                    <a:pt x="405" y="1267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37">
              <a:extLst>
                <a:ext uri="{FF2B5EF4-FFF2-40B4-BE49-F238E27FC236}">
                  <a16:creationId xmlns:a16="http://schemas.microsoft.com/office/drawing/2014/main" id="{4D64560C-6C13-C3BF-478D-B1760F9B1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738" y="4549776"/>
              <a:ext cx="206375" cy="679450"/>
            </a:xfrm>
            <a:custGeom>
              <a:avLst/>
              <a:gdLst>
                <a:gd name="T0" fmla="*/ 34 w 130"/>
                <a:gd name="T1" fmla="*/ 0 h 428"/>
                <a:gd name="T2" fmla="*/ 34 w 130"/>
                <a:gd name="T3" fmla="*/ 0 h 428"/>
                <a:gd name="T4" fmla="*/ 29 w 130"/>
                <a:gd name="T5" fmla="*/ 2 h 428"/>
                <a:gd name="T6" fmla="*/ 24 w 130"/>
                <a:gd name="T7" fmla="*/ 5 h 428"/>
                <a:gd name="T8" fmla="*/ 20 w 130"/>
                <a:gd name="T9" fmla="*/ 12 h 428"/>
                <a:gd name="T10" fmla="*/ 15 w 130"/>
                <a:gd name="T11" fmla="*/ 19 h 428"/>
                <a:gd name="T12" fmla="*/ 12 w 130"/>
                <a:gd name="T13" fmla="*/ 28 h 428"/>
                <a:gd name="T14" fmla="*/ 8 w 130"/>
                <a:gd name="T15" fmla="*/ 40 h 428"/>
                <a:gd name="T16" fmla="*/ 3 w 130"/>
                <a:gd name="T17" fmla="*/ 66 h 428"/>
                <a:gd name="T18" fmla="*/ 0 w 130"/>
                <a:gd name="T19" fmla="*/ 98 h 428"/>
                <a:gd name="T20" fmla="*/ 0 w 130"/>
                <a:gd name="T21" fmla="*/ 136 h 428"/>
                <a:gd name="T22" fmla="*/ 2 w 130"/>
                <a:gd name="T23" fmla="*/ 176 h 428"/>
                <a:gd name="T24" fmla="*/ 6 w 130"/>
                <a:gd name="T25" fmla="*/ 220 h 428"/>
                <a:gd name="T26" fmla="*/ 6 w 130"/>
                <a:gd name="T27" fmla="*/ 220 h 428"/>
                <a:gd name="T28" fmla="*/ 12 w 130"/>
                <a:gd name="T29" fmla="*/ 263 h 428"/>
                <a:gd name="T30" fmla="*/ 20 w 130"/>
                <a:gd name="T31" fmla="*/ 303 h 428"/>
                <a:gd name="T32" fmla="*/ 29 w 130"/>
                <a:gd name="T33" fmla="*/ 339 h 428"/>
                <a:gd name="T34" fmla="*/ 41 w 130"/>
                <a:gd name="T35" fmla="*/ 371 h 428"/>
                <a:gd name="T36" fmla="*/ 51 w 130"/>
                <a:gd name="T37" fmla="*/ 395 h 428"/>
                <a:gd name="T38" fmla="*/ 57 w 130"/>
                <a:gd name="T39" fmla="*/ 406 h 428"/>
                <a:gd name="T40" fmla="*/ 63 w 130"/>
                <a:gd name="T41" fmla="*/ 415 h 428"/>
                <a:gd name="T42" fmla="*/ 69 w 130"/>
                <a:gd name="T43" fmla="*/ 421 h 428"/>
                <a:gd name="T44" fmla="*/ 74 w 130"/>
                <a:gd name="T45" fmla="*/ 425 h 428"/>
                <a:gd name="T46" fmla="*/ 81 w 130"/>
                <a:gd name="T47" fmla="*/ 428 h 428"/>
                <a:gd name="T48" fmla="*/ 86 w 130"/>
                <a:gd name="T49" fmla="*/ 428 h 428"/>
                <a:gd name="T50" fmla="*/ 86 w 130"/>
                <a:gd name="T51" fmla="*/ 428 h 428"/>
                <a:gd name="T52" fmla="*/ 91 w 130"/>
                <a:gd name="T53" fmla="*/ 426 h 428"/>
                <a:gd name="T54" fmla="*/ 91 w 130"/>
                <a:gd name="T55" fmla="*/ 426 h 428"/>
                <a:gd name="T56" fmla="*/ 96 w 130"/>
                <a:gd name="T57" fmla="*/ 426 h 428"/>
                <a:gd name="T58" fmla="*/ 96 w 130"/>
                <a:gd name="T59" fmla="*/ 426 h 428"/>
                <a:gd name="T60" fmla="*/ 101 w 130"/>
                <a:gd name="T61" fmla="*/ 425 h 428"/>
                <a:gd name="T62" fmla="*/ 107 w 130"/>
                <a:gd name="T63" fmla="*/ 421 h 428"/>
                <a:gd name="T64" fmla="*/ 112 w 130"/>
                <a:gd name="T65" fmla="*/ 415 h 428"/>
                <a:gd name="T66" fmla="*/ 116 w 130"/>
                <a:gd name="T67" fmla="*/ 407 h 428"/>
                <a:gd name="T68" fmla="*/ 119 w 130"/>
                <a:gd name="T69" fmla="*/ 398 h 428"/>
                <a:gd name="T70" fmla="*/ 122 w 130"/>
                <a:gd name="T71" fmla="*/ 386 h 428"/>
                <a:gd name="T72" fmla="*/ 127 w 130"/>
                <a:gd name="T73" fmla="*/ 359 h 428"/>
                <a:gd name="T74" fmla="*/ 130 w 130"/>
                <a:gd name="T75" fmla="*/ 327 h 428"/>
                <a:gd name="T76" fmla="*/ 130 w 130"/>
                <a:gd name="T77" fmla="*/ 290 h 428"/>
                <a:gd name="T78" fmla="*/ 129 w 130"/>
                <a:gd name="T79" fmla="*/ 250 h 428"/>
                <a:gd name="T80" fmla="*/ 125 w 130"/>
                <a:gd name="T81" fmla="*/ 207 h 428"/>
                <a:gd name="T82" fmla="*/ 125 w 130"/>
                <a:gd name="T83" fmla="*/ 207 h 428"/>
                <a:gd name="T84" fmla="*/ 118 w 130"/>
                <a:gd name="T85" fmla="*/ 164 h 428"/>
                <a:gd name="T86" fmla="*/ 110 w 130"/>
                <a:gd name="T87" fmla="*/ 124 h 428"/>
                <a:gd name="T88" fmla="*/ 101 w 130"/>
                <a:gd name="T89" fmla="*/ 89 h 428"/>
                <a:gd name="T90" fmla="*/ 91 w 130"/>
                <a:gd name="T91" fmla="*/ 58 h 428"/>
                <a:gd name="T92" fmla="*/ 79 w 130"/>
                <a:gd name="T93" fmla="*/ 32 h 428"/>
                <a:gd name="T94" fmla="*/ 74 w 130"/>
                <a:gd name="T95" fmla="*/ 23 h 428"/>
                <a:gd name="T96" fmla="*/ 68 w 130"/>
                <a:gd name="T97" fmla="*/ 14 h 428"/>
                <a:gd name="T98" fmla="*/ 63 w 130"/>
                <a:gd name="T99" fmla="*/ 8 h 428"/>
                <a:gd name="T100" fmla="*/ 56 w 130"/>
                <a:gd name="T101" fmla="*/ 2 h 428"/>
                <a:gd name="T102" fmla="*/ 51 w 130"/>
                <a:gd name="T103" fmla="*/ 0 h 428"/>
                <a:gd name="T104" fmla="*/ 44 w 130"/>
                <a:gd name="T105" fmla="*/ 0 h 428"/>
                <a:gd name="T106" fmla="*/ 44 w 130"/>
                <a:gd name="T107" fmla="*/ 0 h 428"/>
                <a:gd name="T108" fmla="*/ 39 w 130"/>
                <a:gd name="T109" fmla="*/ 1 h 428"/>
                <a:gd name="T110" fmla="*/ 39 w 130"/>
                <a:gd name="T111" fmla="*/ 1 h 428"/>
                <a:gd name="T112" fmla="*/ 34 w 130"/>
                <a:gd name="T113" fmla="*/ 0 h 428"/>
                <a:gd name="T114" fmla="*/ 34 w 130"/>
                <a:gd name="T115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0" h="428">
                  <a:moveTo>
                    <a:pt x="34" y="0"/>
                  </a:moveTo>
                  <a:lnTo>
                    <a:pt x="34" y="0"/>
                  </a:lnTo>
                  <a:lnTo>
                    <a:pt x="29" y="2"/>
                  </a:lnTo>
                  <a:lnTo>
                    <a:pt x="24" y="5"/>
                  </a:lnTo>
                  <a:lnTo>
                    <a:pt x="20" y="12"/>
                  </a:lnTo>
                  <a:lnTo>
                    <a:pt x="15" y="19"/>
                  </a:lnTo>
                  <a:lnTo>
                    <a:pt x="12" y="28"/>
                  </a:lnTo>
                  <a:lnTo>
                    <a:pt x="8" y="40"/>
                  </a:lnTo>
                  <a:lnTo>
                    <a:pt x="3" y="66"/>
                  </a:lnTo>
                  <a:lnTo>
                    <a:pt x="0" y="98"/>
                  </a:lnTo>
                  <a:lnTo>
                    <a:pt x="0" y="136"/>
                  </a:lnTo>
                  <a:lnTo>
                    <a:pt x="2" y="176"/>
                  </a:lnTo>
                  <a:lnTo>
                    <a:pt x="6" y="220"/>
                  </a:lnTo>
                  <a:lnTo>
                    <a:pt x="6" y="220"/>
                  </a:lnTo>
                  <a:lnTo>
                    <a:pt x="12" y="263"/>
                  </a:lnTo>
                  <a:lnTo>
                    <a:pt x="20" y="303"/>
                  </a:lnTo>
                  <a:lnTo>
                    <a:pt x="29" y="339"/>
                  </a:lnTo>
                  <a:lnTo>
                    <a:pt x="41" y="371"/>
                  </a:lnTo>
                  <a:lnTo>
                    <a:pt x="51" y="395"/>
                  </a:lnTo>
                  <a:lnTo>
                    <a:pt x="57" y="406"/>
                  </a:lnTo>
                  <a:lnTo>
                    <a:pt x="63" y="415"/>
                  </a:lnTo>
                  <a:lnTo>
                    <a:pt x="69" y="421"/>
                  </a:lnTo>
                  <a:lnTo>
                    <a:pt x="74" y="425"/>
                  </a:lnTo>
                  <a:lnTo>
                    <a:pt x="81" y="428"/>
                  </a:lnTo>
                  <a:lnTo>
                    <a:pt x="86" y="428"/>
                  </a:lnTo>
                  <a:lnTo>
                    <a:pt x="86" y="428"/>
                  </a:lnTo>
                  <a:lnTo>
                    <a:pt x="91" y="426"/>
                  </a:lnTo>
                  <a:lnTo>
                    <a:pt x="91" y="426"/>
                  </a:lnTo>
                  <a:lnTo>
                    <a:pt x="96" y="426"/>
                  </a:lnTo>
                  <a:lnTo>
                    <a:pt x="96" y="426"/>
                  </a:lnTo>
                  <a:lnTo>
                    <a:pt x="101" y="425"/>
                  </a:lnTo>
                  <a:lnTo>
                    <a:pt x="107" y="421"/>
                  </a:lnTo>
                  <a:lnTo>
                    <a:pt x="112" y="415"/>
                  </a:lnTo>
                  <a:lnTo>
                    <a:pt x="116" y="407"/>
                  </a:lnTo>
                  <a:lnTo>
                    <a:pt x="119" y="398"/>
                  </a:lnTo>
                  <a:lnTo>
                    <a:pt x="122" y="386"/>
                  </a:lnTo>
                  <a:lnTo>
                    <a:pt x="127" y="359"/>
                  </a:lnTo>
                  <a:lnTo>
                    <a:pt x="130" y="327"/>
                  </a:lnTo>
                  <a:lnTo>
                    <a:pt x="130" y="290"/>
                  </a:lnTo>
                  <a:lnTo>
                    <a:pt x="129" y="250"/>
                  </a:lnTo>
                  <a:lnTo>
                    <a:pt x="125" y="207"/>
                  </a:lnTo>
                  <a:lnTo>
                    <a:pt x="125" y="207"/>
                  </a:lnTo>
                  <a:lnTo>
                    <a:pt x="118" y="164"/>
                  </a:lnTo>
                  <a:lnTo>
                    <a:pt x="110" y="124"/>
                  </a:lnTo>
                  <a:lnTo>
                    <a:pt x="101" y="89"/>
                  </a:lnTo>
                  <a:lnTo>
                    <a:pt x="91" y="58"/>
                  </a:lnTo>
                  <a:lnTo>
                    <a:pt x="79" y="32"/>
                  </a:lnTo>
                  <a:lnTo>
                    <a:pt x="74" y="23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6" y="2"/>
                  </a:lnTo>
                  <a:lnTo>
                    <a:pt x="51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0FA2702F-EFAB-4F31-5CA0-845B30471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4094163"/>
              <a:ext cx="230188" cy="1141413"/>
            </a:xfrm>
            <a:custGeom>
              <a:avLst/>
              <a:gdLst>
                <a:gd name="T0" fmla="*/ 34 w 145"/>
                <a:gd name="T1" fmla="*/ 6 h 719"/>
                <a:gd name="T2" fmla="*/ 57 w 145"/>
                <a:gd name="T3" fmla="*/ 28 h 719"/>
                <a:gd name="T4" fmla="*/ 69 w 145"/>
                <a:gd name="T5" fmla="*/ 64 h 719"/>
                <a:gd name="T6" fmla="*/ 109 w 145"/>
                <a:gd name="T7" fmla="*/ 245 h 719"/>
                <a:gd name="T8" fmla="*/ 119 w 145"/>
                <a:gd name="T9" fmla="*/ 292 h 719"/>
                <a:gd name="T10" fmla="*/ 119 w 145"/>
                <a:gd name="T11" fmla="*/ 297 h 719"/>
                <a:gd name="T12" fmla="*/ 123 w 145"/>
                <a:gd name="T13" fmla="*/ 391 h 719"/>
                <a:gd name="T14" fmla="*/ 127 w 145"/>
                <a:gd name="T15" fmla="*/ 524 h 719"/>
                <a:gd name="T16" fmla="*/ 135 w 145"/>
                <a:gd name="T17" fmla="*/ 555 h 719"/>
                <a:gd name="T18" fmla="*/ 145 w 145"/>
                <a:gd name="T19" fmla="*/ 562 h 719"/>
                <a:gd name="T20" fmla="*/ 140 w 145"/>
                <a:gd name="T21" fmla="*/ 588 h 719"/>
                <a:gd name="T22" fmla="*/ 105 w 145"/>
                <a:gd name="T23" fmla="*/ 625 h 719"/>
                <a:gd name="T24" fmla="*/ 98 w 145"/>
                <a:gd name="T25" fmla="*/ 665 h 719"/>
                <a:gd name="T26" fmla="*/ 92 w 145"/>
                <a:gd name="T27" fmla="*/ 693 h 719"/>
                <a:gd name="T28" fmla="*/ 88 w 145"/>
                <a:gd name="T29" fmla="*/ 696 h 719"/>
                <a:gd name="T30" fmla="*/ 57 w 145"/>
                <a:gd name="T31" fmla="*/ 717 h 719"/>
                <a:gd name="T32" fmla="*/ 52 w 145"/>
                <a:gd name="T33" fmla="*/ 719 h 719"/>
                <a:gd name="T34" fmla="*/ 41 w 145"/>
                <a:gd name="T35" fmla="*/ 717 h 719"/>
                <a:gd name="T36" fmla="*/ 25 w 145"/>
                <a:gd name="T37" fmla="*/ 712 h 719"/>
                <a:gd name="T38" fmla="*/ 17 w 145"/>
                <a:gd name="T39" fmla="*/ 700 h 719"/>
                <a:gd name="T40" fmla="*/ 12 w 145"/>
                <a:gd name="T41" fmla="*/ 693 h 719"/>
                <a:gd name="T42" fmla="*/ 16 w 145"/>
                <a:gd name="T43" fmla="*/ 691 h 719"/>
                <a:gd name="T44" fmla="*/ 27 w 145"/>
                <a:gd name="T45" fmla="*/ 695 h 719"/>
                <a:gd name="T46" fmla="*/ 38 w 145"/>
                <a:gd name="T47" fmla="*/ 699 h 719"/>
                <a:gd name="T48" fmla="*/ 47 w 145"/>
                <a:gd name="T49" fmla="*/ 696 h 719"/>
                <a:gd name="T50" fmla="*/ 62 w 145"/>
                <a:gd name="T51" fmla="*/ 681 h 719"/>
                <a:gd name="T52" fmla="*/ 70 w 145"/>
                <a:gd name="T53" fmla="*/ 655 h 719"/>
                <a:gd name="T54" fmla="*/ 72 w 145"/>
                <a:gd name="T55" fmla="*/ 634 h 719"/>
                <a:gd name="T56" fmla="*/ 69 w 145"/>
                <a:gd name="T57" fmla="*/ 642 h 719"/>
                <a:gd name="T58" fmla="*/ 53 w 145"/>
                <a:gd name="T59" fmla="*/ 672 h 719"/>
                <a:gd name="T60" fmla="*/ 47 w 145"/>
                <a:gd name="T61" fmla="*/ 676 h 719"/>
                <a:gd name="T62" fmla="*/ 41 w 145"/>
                <a:gd name="T63" fmla="*/ 674 h 719"/>
                <a:gd name="T64" fmla="*/ 35 w 145"/>
                <a:gd name="T65" fmla="*/ 669 h 719"/>
                <a:gd name="T66" fmla="*/ 40 w 145"/>
                <a:gd name="T67" fmla="*/ 624 h 719"/>
                <a:gd name="T68" fmla="*/ 52 w 145"/>
                <a:gd name="T69" fmla="*/ 577 h 719"/>
                <a:gd name="T70" fmla="*/ 56 w 145"/>
                <a:gd name="T71" fmla="*/ 562 h 719"/>
                <a:gd name="T72" fmla="*/ 57 w 145"/>
                <a:gd name="T73" fmla="*/ 546 h 719"/>
                <a:gd name="T74" fmla="*/ 56 w 145"/>
                <a:gd name="T75" fmla="*/ 510 h 719"/>
                <a:gd name="T76" fmla="*/ 52 w 145"/>
                <a:gd name="T77" fmla="*/ 463 h 719"/>
                <a:gd name="T78" fmla="*/ 44 w 145"/>
                <a:gd name="T79" fmla="*/ 372 h 719"/>
                <a:gd name="T80" fmla="*/ 36 w 145"/>
                <a:gd name="T81" fmla="*/ 297 h 719"/>
                <a:gd name="T82" fmla="*/ 31 w 145"/>
                <a:gd name="T83" fmla="*/ 279 h 719"/>
                <a:gd name="T84" fmla="*/ 0 w 145"/>
                <a:gd name="T85" fmla="*/ 204 h 719"/>
                <a:gd name="T86" fmla="*/ 0 w 145"/>
                <a:gd name="T87" fmla="*/ 174 h 719"/>
                <a:gd name="T88" fmla="*/ 9 w 145"/>
                <a:gd name="T89" fmla="*/ 21 h 719"/>
                <a:gd name="T90" fmla="*/ 13 w 145"/>
                <a:gd name="T91" fmla="*/ 8 h 719"/>
                <a:gd name="T92" fmla="*/ 19 w 145"/>
                <a:gd name="T93" fmla="*/ 0 h 719"/>
                <a:gd name="T94" fmla="*/ 26 w 145"/>
                <a:gd name="T95" fmla="*/ 2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5" h="719">
                  <a:moveTo>
                    <a:pt x="26" y="2"/>
                  </a:moveTo>
                  <a:lnTo>
                    <a:pt x="26" y="2"/>
                  </a:lnTo>
                  <a:lnTo>
                    <a:pt x="34" y="6"/>
                  </a:lnTo>
                  <a:lnTo>
                    <a:pt x="41" y="11"/>
                  </a:lnTo>
                  <a:lnTo>
                    <a:pt x="49" y="19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2" y="41"/>
                  </a:lnTo>
                  <a:lnTo>
                    <a:pt x="69" y="64"/>
                  </a:lnTo>
                  <a:lnTo>
                    <a:pt x="85" y="134"/>
                  </a:lnTo>
                  <a:lnTo>
                    <a:pt x="100" y="204"/>
                  </a:lnTo>
                  <a:lnTo>
                    <a:pt x="109" y="245"/>
                  </a:lnTo>
                  <a:lnTo>
                    <a:pt x="109" y="245"/>
                  </a:lnTo>
                  <a:lnTo>
                    <a:pt x="116" y="279"/>
                  </a:lnTo>
                  <a:lnTo>
                    <a:pt x="119" y="292"/>
                  </a:lnTo>
                  <a:lnTo>
                    <a:pt x="119" y="296"/>
                  </a:lnTo>
                  <a:lnTo>
                    <a:pt x="119" y="297"/>
                  </a:lnTo>
                  <a:lnTo>
                    <a:pt x="119" y="297"/>
                  </a:lnTo>
                  <a:lnTo>
                    <a:pt x="119" y="305"/>
                  </a:lnTo>
                  <a:lnTo>
                    <a:pt x="119" y="327"/>
                  </a:lnTo>
                  <a:lnTo>
                    <a:pt x="123" y="391"/>
                  </a:lnTo>
                  <a:lnTo>
                    <a:pt x="129" y="489"/>
                  </a:lnTo>
                  <a:lnTo>
                    <a:pt x="129" y="489"/>
                  </a:lnTo>
                  <a:lnTo>
                    <a:pt x="127" y="524"/>
                  </a:lnTo>
                  <a:lnTo>
                    <a:pt x="124" y="551"/>
                  </a:lnTo>
                  <a:lnTo>
                    <a:pt x="124" y="551"/>
                  </a:lnTo>
                  <a:lnTo>
                    <a:pt x="135" y="555"/>
                  </a:lnTo>
                  <a:lnTo>
                    <a:pt x="142" y="558"/>
                  </a:lnTo>
                  <a:lnTo>
                    <a:pt x="145" y="560"/>
                  </a:lnTo>
                  <a:lnTo>
                    <a:pt x="145" y="562"/>
                  </a:lnTo>
                  <a:lnTo>
                    <a:pt x="145" y="562"/>
                  </a:lnTo>
                  <a:lnTo>
                    <a:pt x="142" y="576"/>
                  </a:lnTo>
                  <a:lnTo>
                    <a:pt x="140" y="588"/>
                  </a:lnTo>
                  <a:lnTo>
                    <a:pt x="109" y="593"/>
                  </a:lnTo>
                  <a:lnTo>
                    <a:pt x="109" y="593"/>
                  </a:lnTo>
                  <a:lnTo>
                    <a:pt x="105" y="625"/>
                  </a:lnTo>
                  <a:lnTo>
                    <a:pt x="102" y="650"/>
                  </a:lnTo>
                  <a:lnTo>
                    <a:pt x="98" y="665"/>
                  </a:lnTo>
                  <a:lnTo>
                    <a:pt x="98" y="665"/>
                  </a:lnTo>
                  <a:lnTo>
                    <a:pt x="96" y="674"/>
                  </a:lnTo>
                  <a:lnTo>
                    <a:pt x="94" y="684"/>
                  </a:lnTo>
                  <a:lnTo>
                    <a:pt x="92" y="693"/>
                  </a:lnTo>
                  <a:lnTo>
                    <a:pt x="91" y="695"/>
                  </a:lnTo>
                  <a:lnTo>
                    <a:pt x="88" y="696"/>
                  </a:lnTo>
                  <a:lnTo>
                    <a:pt x="88" y="696"/>
                  </a:lnTo>
                  <a:lnTo>
                    <a:pt x="80" y="700"/>
                  </a:lnTo>
                  <a:lnTo>
                    <a:pt x="71" y="707"/>
                  </a:lnTo>
                  <a:lnTo>
                    <a:pt x="57" y="717"/>
                  </a:lnTo>
                  <a:lnTo>
                    <a:pt x="57" y="717"/>
                  </a:lnTo>
                  <a:lnTo>
                    <a:pt x="54" y="719"/>
                  </a:lnTo>
                  <a:lnTo>
                    <a:pt x="52" y="719"/>
                  </a:lnTo>
                  <a:lnTo>
                    <a:pt x="48" y="719"/>
                  </a:lnTo>
                  <a:lnTo>
                    <a:pt x="41" y="717"/>
                  </a:lnTo>
                  <a:lnTo>
                    <a:pt x="41" y="717"/>
                  </a:lnTo>
                  <a:lnTo>
                    <a:pt x="35" y="716"/>
                  </a:lnTo>
                  <a:lnTo>
                    <a:pt x="30" y="715"/>
                  </a:lnTo>
                  <a:lnTo>
                    <a:pt x="25" y="712"/>
                  </a:lnTo>
                  <a:lnTo>
                    <a:pt x="21" y="707"/>
                  </a:lnTo>
                  <a:lnTo>
                    <a:pt x="21" y="707"/>
                  </a:lnTo>
                  <a:lnTo>
                    <a:pt x="17" y="700"/>
                  </a:lnTo>
                  <a:lnTo>
                    <a:pt x="13" y="695"/>
                  </a:lnTo>
                  <a:lnTo>
                    <a:pt x="12" y="694"/>
                  </a:lnTo>
                  <a:lnTo>
                    <a:pt x="12" y="693"/>
                  </a:lnTo>
                  <a:lnTo>
                    <a:pt x="13" y="691"/>
                  </a:lnTo>
                  <a:lnTo>
                    <a:pt x="16" y="691"/>
                  </a:lnTo>
                  <a:lnTo>
                    <a:pt x="16" y="691"/>
                  </a:lnTo>
                  <a:lnTo>
                    <a:pt x="21" y="693"/>
                  </a:lnTo>
                  <a:lnTo>
                    <a:pt x="25" y="694"/>
                  </a:lnTo>
                  <a:lnTo>
                    <a:pt x="27" y="695"/>
                  </a:lnTo>
                  <a:lnTo>
                    <a:pt x="31" y="696"/>
                  </a:lnTo>
                  <a:lnTo>
                    <a:pt x="31" y="696"/>
                  </a:lnTo>
                  <a:lnTo>
                    <a:pt x="38" y="699"/>
                  </a:lnTo>
                  <a:lnTo>
                    <a:pt x="41" y="699"/>
                  </a:lnTo>
                  <a:lnTo>
                    <a:pt x="47" y="696"/>
                  </a:lnTo>
                  <a:lnTo>
                    <a:pt x="47" y="696"/>
                  </a:lnTo>
                  <a:lnTo>
                    <a:pt x="56" y="687"/>
                  </a:lnTo>
                  <a:lnTo>
                    <a:pt x="62" y="681"/>
                  </a:lnTo>
                  <a:lnTo>
                    <a:pt x="62" y="681"/>
                  </a:lnTo>
                  <a:lnTo>
                    <a:pt x="63" y="677"/>
                  </a:lnTo>
                  <a:lnTo>
                    <a:pt x="66" y="672"/>
                  </a:lnTo>
                  <a:lnTo>
                    <a:pt x="70" y="655"/>
                  </a:lnTo>
                  <a:lnTo>
                    <a:pt x="72" y="641"/>
                  </a:lnTo>
                  <a:lnTo>
                    <a:pt x="74" y="636"/>
                  </a:lnTo>
                  <a:lnTo>
                    <a:pt x="72" y="634"/>
                  </a:lnTo>
                  <a:lnTo>
                    <a:pt x="72" y="634"/>
                  </a:lnTo>
                  <a:lnTo>
                    <a:pt x="71" y="637"/>
                  </a:lnTo>
                  <a:lnTo>
                    <a:pt x="69" y="642"/>
                  </a:lnTo>
                  <a:lnTo>
                    <a:pt x="61" y="658"/>
                  </a:lnTo>
                  <a:lnTo>
                    <a:pt x="57" y="667"/>
                  </a:lnTo>
                  <a:lnTo>
                    <a:pt x="53" y="672"/>
                  </a:lnTo>
                  <a:lnTo>
                    <a:pt x="49" y="676"/>
                  </a:lnTo>
                  <a:lnTo>
                    <a:pt x="48" y="677"/>
                  </a:lnTo>
                  <a:lnTo>
                    <a:pt x="47" y="676"/>
                  </a:lnTo>
                  <a:lnTo>
                    <a:pt x="47" y="676"/>
                  </a:lnTo>
                  <a:lnTo>
                    <a:pt x="44" y="674"/>
                  </a:lnTo>
                  <a:lnTo>
                    <a:pt x="41" y="674"/>
                  </a:lnTo>
                  <a:lnTo>
                    <a:pt x="36" y="676"/>
                  </a:lnTo>
                  <a:lnTo>
                    <a:pt x="35" y="673"/>
                  </a:lnTo>
                  <a:lnTo>
                    <a:pt x="35" y="669"/>
                  </a:lnTo>
                  <a:lnTo>
                    <a:pt x="36" y="650"/>
                  </a:lnTo>
                  <a:lnTo>
                    <a:pt x="36" y="650"/>
                  </a:lnTo>
                  <a:lnTo>
                    <a:pt x="40" y="624"/>
                  </a:lnTo>
                  <a:lnTo>
                    <a:pt x="44" y="604"/>
                  </a:lnTo>
                  <a:lnTo>
                    <a:pt x="48" y="589"/>
                  </a:lnTo>
                  <a:lnTo>
                    <a:pt x="52" y="577"/>
                  </a:lnTo>
                  <a:lnTo>
                    <a:pt x="52" y="577"/>
                  </a:lnTo>
                  <a:lnTo>
                    <a:pt x="54" y="568"/>
                  </a:lnTo>
                  <a:lnTo>
                    <a:pt x="56" y="562"/>
                  </a:lnTo>
                  <a:lnTo>
                    <a:pt x="56" y="555"/>
                  </a:lnTo>
                  <a:lnTo>
                    <a:pt x="57" y="546"/>
                  </a:lnTo>
                  <a:lnTo>
                    <a:pt x="57" y="546"/>
                  </a:lnTo>
                  <a:lnTo>
                    <a:pt x="57" y="540"/>
                  </a:lnTo>
                  <a:lnTo>
                    <a:pt x="57" y="531"/>
                  </a:lnTo>
                  <a:lnTo>
                    <a:pt x="56" y="510"/>
                  </a:lnTo>
                  <a:lnTo>
                    <a:pt x="53" y="486"/>
                  </a:lnTo>
                  <a:lnTo>
                    <a:pt x="52" y="463"/>
                  </a:lnTo>
                  <a:lnTo>
                    <a:pt x="52" y="463"/>
                  </a:lnTo>
                  <a:lnTo>
                    <a:pt x="50" y="448"/>
                  </a:lnTo>
                  <a:lnTo>
                    <a:pt x="49" y="426"/>
                  </a:lnTo>
                  <a:lnTo>
                    <a:pt x="44" y="372"/>
                  </a:lnTo>
                  <a:lnTo>
                    <a:pt x="38" y="322"/>
                  </a:lnTo>
                  <a:lnTo>
                    <a:pt x="36" y="305"/>
                  </a:lnTo>
                  <a:lnTo>
                    <a:pt x="36" y="297"/>
                  </a:lnTo>
                  <a:lnTo>
                    <a:pt x="36" y="297"/>
                  </a:lnTo>
                  <a:lnTo>
                    <a:pt x="35" y="291"/>
                  </a:lnTo>
                  <a:lnTo>
                    <a:pt x="31" y="279"/>
                  </a:lnTo>
                  <a:lnTo>
                    <a:pt x="19" y="248"/>
                  </a:lnTo>
                  <a:lnTo>
                    <a:pt x="6" y="218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195"/>
                  </a:lnTo>
                  <a:lnTo>
                    <a:pt x="0" y="174"/>
                  </a:lnTo>
                  <a:lnTo>
                    <a:pt x="3" y="109"/>
                  </a:lnTo>
                  <a:lnTo>
                    <a:pt x="6" y="43"/>
                  </a:lnTo>
                  <a:lnTo>
                    <a:pt x="9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3" y="8"/>
                  </a:lnTo>
                  <a:lnTo>
                    <a:pt x="16" y="4"/>
                  </a:lnTo>
                  <a:lnTo>
                    <a:pt x="17" y="2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37922E33-172F-2A50-8D61-5CCAE39C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550" y="3635376"/>
              <a:ext cx="246063" cy="139700"/>
            </a:xfrm>
            <a:custGeom>
              <a:avLst/>
              <a:gdLst>
                <a:gd name="T0" fmla="*/ 15 w 155"/>
                <a:gd name="T1" fmla="*/ 88 h 88"/>
                <a:gd name="T2" fmla="*/ 28 w 155"/>
                <a:gd name="T3" fmla="*/ 72 h 88"/>
                <a:gd name="T4" fmla="*/ 43 w 155"/>
                <a:gd name="T5" fmla="*/ 60 h 88"/>
                <a:gd name="T6" fmla="*/ 62 w 155"/>
                <a:gd name="T7" fmla="*/ 51 h 88"/>
                <a:gd name="T8" fmla="*/ 75 w 155"/>
                <a:gd name="T9" fmla="*/ 50 h 88"/>
                <a:gd name="T10" fmla="*/ 105 w 155"/>
                <a:gd name="T11" fmla="*/ 50 h 88"/>
                <a:gd name="T12" fmla="*/ 145 w 155"/>
                <a:gd name="T13" fmla="*/ 53 h 88"/>
                <a:gd name="T14" fmla="*/ 155 w 155"/>
                <a:gd name="T15" fmla="*/ 55 h 88"/>
                <a:gd name="T16" fmla="*/ 147 w 155"/>
                <a:gd name="T17" fmla="*/ 34 h 88"/>
                <a:gd name="T18" fmla="*/ 145 w 155"/>
                <a:gd name="T19" fmla="*/ 30 h 88"/>
                <a:gd name="T20" fmla="*/ 141 w 155"/>
                <a:gd name="T21" fmla="*/ 31 h 88"/>
                <a:gd name="T22" fmla="*/ 132 w 155"/>
                <a:gd name="T23" fmla="*/ 33 h 88"/>
                <a:gd name="T24" fmla="*/ 129 w 155"/>
                <a:gd name="T25" fmla="*/ 30 h 88"/>
                <a:gd name="T26" fmla="*/ 124 w 155"/>
                <a:gd name="T27" fmla="*/ 24 h 88"/>
                <a:gd name="T28" fmla="*/ 112 w 155"/>
                <a:gd name="T29" fmla="*/ 12 h 88"/>
                <a:gd name="T30" fmla="*/ 106 w 155"/>
                <a:gd name="T31" fmla="*/ 8 h 88"/>
                <a:gd name="T32" fmla="*/ 103 w 155"/>
                <a:gd name="T33" fmla="*/ 9 h 88"/>
                <a:gd name="T34" fmla="*/ 97 w 155"/>
                <a:gd name="T35" fmla="*/ 16 h 88"/>
                <a:gd name="T36" fmla="*/ 93 w 155"/>
                <a:gd name="T37" fmla="*/ 18 h 88"/>
                <a:gd name="T38" fmla="*/ 85 w 155"/>
                <a:gd name="T39" fmla="*/ 9 h 88"/>
                <a:gd name="T40" fmla="*/ 78 w 155"/>
                <a:gd name="T41" fmla="*/ 4 h 88"/>
                <a:gd name="T42" fmla="*/ 72 w 155"/>
                <a:gd name="T43" fmla="*/ 5 h 88"/>
                <a:gd name="T44" fmla="*/ 67 w 155"/>
                <a:gd name="T45" fmla="*/ 11 h 88"/>
                <a:gd name="T46" fmla="*/ 52 w 155"/>
                <a:gd name="T47" fmla="*/ 18 h 88"/>
                <a:gd name="T48" fmla="*/ 50 w 155"/>
                <a:gd name="T49" fmla="*/ 15 h 88"/>
                <a:gd name="T50" fmla="*/ 44 w 155"/>
                <a:gd name="T51" fmla="*/ 4 h 88"/>
                <a:gd name="T52" fmla="*/ 39 w 155"/>
                <a:gd name="T53" fmla="*/ 0 h 88"/>
                <a:gd name="T54" fmla="*/ 36 w 155"/>
                <a:gd name="T55" fmla="*/ 2 h 88"/>
                <a:gd name="T56" fmla="*/ 31 w 155"/>
                <a:gd name="T57" fmla="*/ 9 h 88"/>
                <a:gd name="T58" fmla="*/ 21 w 155"/>
                <a:gd name="T59" fmla="*/ 34 h 88"/>
                <a:gd name="T60" fmla="*/ 19 w 155"/>
                <a:gd name="T61" fmla="*/ 33 h 88"/>
                <a:gd name="T62" fmla="*/ 13 w 155"/>
                <a:gd name="T63" fmla="*/ 31 h 88"/>
                <a:gd name="T64" fmla="*/ 10 w 155"/>
                <a:gd name="T65" fmla="*/ 34 h 88"/>
                <a:gd name="T66" fmla="*/ 9 w 155"/>
                <a:gd name="T67" fmla="*/ 47 h 88"/>
                <a:gd name="T68" fmla="*/ 10 w 155"/>
                <a:gd name="T69" fmla="*/ 55 h 88"/>
                <a:gd name="T70" fmla="*/ 1 w 155"/>
                <a:gd name="T71" fmla="*/ 61 h 88"/>
                <a:gd name="T72" fmla="*/ 0 w 155"/>
                <a:gd name="T73" fmla="*/ 64 h 88"/>
                <a:gd name="T74" fmla="*/ 8 w 155"/>
                <a:gd name="T75" fmla="*/ 78 h 88"/>
                <a:gd name="T76" fmla="*/ 15 w 155"/>
                <a:gd name="T7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5" h="88">
                  <a:moveTo>
                    <a:pt x="15" y="88"/>
                  </a:moveTo>
                  <a:lnTo>
                    <a:pt x="15" y="88"/>
                  </a:lnTo>
                  <a:lnTo>
                    <a:pt x="19" y="83"/>
                  </a:lnTo>
                  <a:lnTo>
                    <a:pt x="28" y="72"/>
                  </a:lnTo>
                  <a:lnTo>
                    <a:pt x="35" y="66"/>
                  </a:lnTo>
                  <a:lnTo>
                    <a:pt x="43" y="60"/>
                  </a:lnTo>
                  <a:lnTo>
                    <a:pt x="52" y="55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75" y="50"/>
                  </a:lnTo>
                  <a:lnTo>
                    <a:pt x="89" y="48"/>
                  </a:lnTo>
                  <a:lnTo>
                    <a:pt x="105" y="50"/>
                  </a:lnTo>
                  <a:lnTo>
                    <a:pt x="120" y="51"/>
                  </a:lnTo>
                  <a:lnTo>
                    <a:pt x="145" y="53"/>
                  </a:lnTo>
                  <a:lnTo>
                    <a:pt x="155" y="55"/>
                  </a:lnTo>
                  <a:lnTo>
                    <a:pt x="155" y="55"/>
                  </a:lnTo>
                  <a:lnTo>
                    <a:pt x="151" y="43"/>
                  </a:lnTo>
                  <a:lnTo>
                    <a:pt x="147" y="34"/>
                  </a:lnTo>
                  <a:lnTo>
                    <a:pt x="146" y="31"/>
                  </a:lnTo>
                  <a:lnTo>
                    <a:pt x="145" y="30"/>
                  </a:lnTo>
                  <a:lnTo>
                    <a:pt x="145" y="30"/>
                  </a:lnTo>
                  <a:lnTo>
                    <a:pt x="141" y="31"/>
                  </a:lnTo>
                  <a:lnTo>
                    <a:pt x="137" y="33"/>
                  </a:lnTo>
                  <a:lnTo>
                    <a:pt x="132" y="33"/>
                  </a:lnTo>
                  <a:lnTo>
                    <a:pt x="131" y="31"/>
                  </a:lnTo>
                  <a:lnTo>
                    <a:pt x="129" y="30"/>
                  </a:lnTo>
                  <a:lnTo>
                    <a:pt x="129" y="30"/>
                  </a:lnTo>
                  <a:lnTo>
                    <a:pt x="124" y="24"/>
                  </a:lnTo>
                  <a:lnTo>
                    <a:pt x="116" y="15"/>
                  </a:lnTo>
                  <a:lnTo>
                    <a:pt x="112" y="12"/>
                  </a:lnTo>
                  <a:lnTo>
                    <a:pt x="109" y="9"/>
                  </a:lnTo>
                  <a:lnTo>
                    <a:pt x="106" y="8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0" y="15"/>
                  </a:lnTo>
                  <a:lnTo>
                    <a:pt x="97" y="16"/>
                  </a:lnTo>
                  <a:lnTo>
                    <a:pt x="94" y="17"/>
                  </a:lnTo>
                  <a:lnTo>
                    <a:pt x="93" y="18"/>
                  </a:lnTo>
                  <a:lnTo>
                    <a:pt x="93" y="18"/>
                  </a:lnTo>
                  <a:lnTo>
                    <a:pt x="85" y="9"/>
                  </a:lnTo>
                  <a:lnTo>
                    <a:pt x="81" y="7"/>
                  </a:lnTo>
                  <a:lnTo>
                    <a:pt x="78" y="4"/>
                  </a:lnTo>
                  <a:lnTo>
                    <a:pt x="75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67" y="11"/>
                  </a:lnTo>
                  <a:lnTo>
                    <a:pt x="59" y="15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0" y="15"/>
                  </a:lnTo>
                  <a:lnTo>
                    <a:pt x="46" y="7"/>
                  </a:lnTo>
                  <a:lnTo>
                    <a:pt x="44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4" y="4"/>
                  </a:lnTo>
                  <a:lnTo>
                    <a:pt x="31" y="9"/>
                  </a:lnTo>
                  <a:lnTo>
                    <a:pt x="26" y="21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19" y="33"/>
                  </a:lnTo>
                  <a:lnTo>
                    <a:pt x="17" y="31"/>
                  </a:lnTo>
                  <a:lnTo>
                    <a:pt x="13" y="31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9" y="40"/>
                  </a:lnTo>
                  <a:lnTo>
                    <a:pt x="9" y="47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5" y="59"/>
                  </a:lnTo>
                  <a:lnTo>
                    <a:pt x="1" y="61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8" y="78"/>
                  </a:lnTo>
                  <a:lnTo>
                    <a:pt x="13" y="86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F406701-BE31-358A-5BDC-A553AD78D30A}"/>
              </a:ext>
            </a:extLst>
          </p:cNvPr>
          <p:cNvGrpSpPr/>
          <p:nvPr/>
        </p:nvGrpSpPr>
        <p:grpSpPr>
          <a:xfrm>
            <a:off x="4572918" y="3827103"/>
            <a:ext cx="1099559" cy="2522897"/>
            <a:chOff x="4572918" y="3827103"/>
            <a:chExt cx="1099559" cy="2522897"/>
          </a:xfrm>
        </p:grpSpPr>
        <p:grpSp>
          <p:nvGrpSpPr>
            <p:cNvPr id="70" name="グループ化 69">
              <a:extLst>
                <a:ext uri="{FF2B5EF4-FFF2-40B4-BE49-F238E27FC236}">
                  <a16:creationId xmlns:a16="http://schemas.microsoft.com/office/drawing/2014/main" id="{73C70D2A-DF20-0C80-6A07-7438115D1AEF}"/>
                </a:ext>
              </a:extLst>
            </p:cNvPr>
            <p:cNvGrpSpPr/>
            <p:nvPr/>
          </p:nvGrpSpPr>
          <p:grpSpPr>
            <a:xfrm>
              <a:off x="5226577" y="4074649"/>
              <a:ext cx="328924" cy="550123"/>
              <a:chOff x="5798814" y="2295525"/>
              <a:chExt cx="414351" cy="692998"/>
            </a:xfrm>
            <a:solidFill>
              <a:schemeClr val="tx1"/>
            </a:solidFill>
          </p:grpSpPr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00ACC80D-7AE7-57F4-0E47-C51DBB593A90}"/>
                  </a:ext>
                </a:extLst>
              </p:cNvPr>
              <p:cNvGrpSpPr/>
              <p:nvPr/>
            </p:nvGrpSpPr>
            <p:grpSpPr>
              <a:xfrm>
                <a:off x="5798814" y="2295525"/>
                <a:ext cx="195276" cy="692998"/>
                <a:chOff x="5798814" y="1868611"/>
                <a:chExt cx="315574" cy="1119912"/>
              </a:xfrm>
              <a:grpFill/>
            </p:grpSpPr>
            <p:sp>
              <p:nvSpPr>
                <p:cNvPr id="76" name="正方形/長方形 75">
                  <a:extLst>
                    <a:ext uri="{FF2B5EF4-FFF2-40B4-BE49-F238E27FC236}">
                      <a16:creationId xmlns:a16="http://schemas.microsoft.com/office/drawing/2014/main" id="{9AD9B59D-225D-1283-3B9E-D931878EEB15}"/>
                    </a:ext>
                  </a:extLst>
                </p:cNvPr>
                <p:cNvSpPr/>
                <p:nvPr/>
              </p:nvSpPr>
              <p:spPr>
                <a:xfrm rot="619154">
                  <a:off x="6068669" y="1868611"/>
                  <a:ext cx="45719" cy="50482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B4B55299-ABD0-3327-C8A7-B564C91E0315}"/>
                    </a:ext>
                  </a:extLst>
                </p:cNvPr>
                <p:cNvSpPr/>
                <p:nvPr/>
              </p:nvSpPr>
              <p:spPr>
                <a:xfrm>
                  <a:off x="5817865" y="2095500"/>
                  <a:ext cx="216224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5BB5D26D-4328-16BD-C04C-8BA5C2FB6155}"/>
                    </a:ext>
                  </a:extLst>
                </p:cNvPr>
                <p:cNvSpPr/>
                <p:nvPr/>
              </p:nvSpPr>
              <p:spPr>
                <a:xfrm rot="10800000">
                  <a:off x="5798814" y="2182784"/>
                  <a:ext cx="310552" cy="805739"/>
                </a:xfrm>
                <a:custGeom>
                  <a:avLst/>
                  <a:gdLst>
                    <a:gd name="connsiteX0" fmla="*/ 310551 w 310552"/>
                    <a:gd name="connsiteY0" fmla="*/ 805739 h 805739"/>
                    <a:gd name="connsiteX1" fmla="*/ 0 w 310552"/>
                    <a:gd name="connsiteY1" fmla="*/ 805739 h 805739"/>
                    <a:gd name="connsiteX2" fmla="*/ 91926 w 310552"/>
                    <a:gd name="connsiteY2" fmla="*/ 167384 h 805739"/>
                    <a:gd name="connsiteX3" fmla="*/ 139183 w 310552"/>
                    <a:gd name="connsiteY3" fmla="*/ 167384 h 805739"/>
                    <a:gd name="connsiteX4" fmla="*/ 133487 w 310552"/>
                    <a:gd name="connsiteY4" fmla="*/ 45719 h 805739"/>
                    <a:gd name="connsiteX5" fmla="*/ 13534 w 310552"/>
                    <a:gd name="connsiteY5" fmla="*/ 45719 h 805739"/>
                    <a:gd name="connsiteX6" fmla="*/ 1 w 310552"/>
                    <a:gd name="connsiteY6" fmla="*/ 0 h 805739"/>
                    <a:gd name="connsiteX7" fmla="*/ 310552 w 310552"/>
                    <a:gd name="connsiteY7" fmla="*/ 0 h 805739"/>
                    <a:gd name="connsiteX8" fmla="*/ 297019 w 310552"/>
                    <a:gd name="connsiteY8" fmla="*/ 45719 h 805739"/>
                    <a:gd name="connsiteX9" fmla="*/ 177066 w 310552"/>
                    <a:gd name="connsiteY9" fmla="*/ 45719 h 805739"/>
                    <a:gd name="connsiteX10" fmla="*/ 171369 w 310552"/>
                    <a:gd name="connsiteY10" fmla="*/ 167384 h 805739"/>
                    <a:gd name="connsiteX11" fmla="*/ 218625 w 310552"/>
                    <a:gd name="connsiteY11" fmla="*/ 167384 h 8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552" h="805739">
                      <a:moveTo>
                        <a:pt x="310551" y="805739"/>
                      </a:moveTo>
                      <a:lnTo>
                        <a:pt x="0" y="805739"/>
                      </a:lnTo>
                      <a:lnTo>
                        <a:pt x="91926" y="167384"/>
                      </a:lnTo>
                      <a:lnTo>
                        <a:pt x="139183" y="167384"/>
                      </a:lnTo>
                      <a:lnTo>
                        <a:pt x="133487" y="45719"/>
                      </a:lnTo>
                      <a:lnTo>
                        <a:pt x="13534" y="45719"/>
                      </a:lnTo>
                      <a:lnTo>
                        <a:pt x="1" y="0"/>
                      </a:lnTo>
                      <a:lnTo>
                        <a:pt x="310552" y="0"/>
                      </a:lnTo>
                      <a:lnTo>
                        <a:pt x="297019" y="45719"/>
                      </a:lnTo>
                      <a:lnTo>
                        <a:pt x="177066" y="45719"/>
                      </a:lnTo>
                      <a:lnTo>
                        <a:pt x="171369" y="167384"/>
                      </a:lnTo>
                      <a:lnTo>
                        <a:pt x="218625" y="1673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2" name="グループ化 71">
                <a:extLst>
                  <a:ext uri="{FF2B5EF4-FFF2-40B4-BE49-F238E27FC236}">
                    <a16:creationId xmlns:a16="http://schemas.microsoft.com/office/drawing/2014/main" id="{5E76426D-EE72-AC4F-DAED-7509193605FB}"/>
                  </a:ext>
                </a:extLst>
              </p:cNvPr>
              <p:cNvGrpSpPr/>
              <p:nvPr/>
            </p:nvGrpSpPr>
            <p:grpSpPr>
              <a:xfrm>
                <a:off x="6017889" y="2295525"/>
                <a:ext cx="195276" cy="692998"/>
                <a:chOff x="5798814" y="1868611"/>
                <a:chExt cx="315574" cy="1119912"/>
              </a:xfrm>
              <a:grpFill/>
            </p:grpSpPr>
            <p:sp>
              <p:nvSpPr>
                <p:cNvPr id="73" name="正方形/長方形 72">
                  <a:extLst>
                    <a:ext uri="{FF2B5EF4-FFF2-40B4-BE49-F238E27FC236}">
                      <a16:creationId xmlns:a16="http://schemas.microsoft.com/office/drawing/2014/main" id="{5FE28768-1F86-3C6C-765B-8C11D83B1804}"/>
                    </a:ext>
                  </a:extLst>
                </p:cNvPr>
                <p:cNvSpPr/>
                <p:nvPr/>
              </p:nvSpPr>
              <p:spPr>
                <a:xfrm rot="619154">
                  <a:off x="6068669" y="1868611"/>
                  <a:ext cx="45719" cy="50482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A70103CF-ED2A-84F7-FA78-C5888E73B8E2}"/>
                    </a:ext>
                  </a:extLst>
                </p:cNvPr>
                <p:cNvSpPr/>
                <p:nvPr/>
              </p:nvSpPr>
              <p:spPr>
                <a:xfrm>
                  <a:off x="5817865" y="2095500"/>
                  <a:ext cx="216224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5" name="フリーフォーム: 図形 74">
                  <a:extLst>
                    <a:ext uri="{FF2B5EF4-FFF2-40B4-BE49-F238E27FC236}">
                      <a16:creationId xmlns:a16="http://schemas.microsoft.com/office/drawing/2014/main" id="{F389CB4C-7A5A-B056-E889-28C916CFA331}"/>
                    </a:ext>
                  </a:extLst>
                </p:cNvPr>
                <p:cNvSpPr/>
                <p:nvPr/>
              </p:nvSpPr>
              <p:spPr>
                <a:xfrm rot="10800000">
                  <a:off x="5798814" y="2182784"/>
                  <a:ext cx="310552" cy="805739"/>
                </a:xfrm>
                <a:custGeom>
                  <a:avLst/>
                  <a:gdLst>
                    <a:gd name="connsiteX0" fmla="*/ 310551 w 310552"/>
                    <a:gd name="connsiteY0" fmla="*/ 805739 h 805739"/>
                    <a:gd name="connsiteX1" fmla="*/ 0 w 310552"/>
                    <a:gd name="connsiteY1" fmla="*/ 805739 h 805739"/>
                    <a:gd name="connsiteX2" fmla="*/ 91926 w 310552"/>
                    <a:gd name="connsiteY2" fmla="*/ 167384 h 805739"/>
                    <a:gd name="connsiteX3" fmla="*/ 139183 w 310552"/>
                    <a:gd name="connsiteY3" fmla="*/ 167384 h 805739"/>
                    <a:gd name="connsiteX4" fmla="*/ 133487 w 310552"/>
                    <a:gd name="connsiteY4" fmla="*/ 45719 h 805739"/>
                    <a:gd name="connsiteX5" fmla="*/ 13534 w 310552"/>
                    <a:gd name="connsiteY5" fmla="*/ 45719 h 805739"/>
                    <a:gd name="connsiteX6" fmla="*/ 1 w 310552"/>
                    <a:gd name="connsiteY6" fmla="*/ 0 h 805739"/>
                    <a:gd name="connsiteX7" fmla="*/ 310552 w 310552"/>
                    <a:gd name="connsiteY7" fmla="*/ 0 h 805739"/>
                    <a:gd name="connsiteX8" fmla="*/ 297019 w 310552"/>
                    <a:gd name="connsiteY8" fmla="*/ 45719 h 805739"/>
                    <a:gd name="connsiteX9" fmla="*/ 177066 w 310552"/>
                    <a:gd name="connsiteY9" fmla="*/ 45719 h 805739"/>
                    <a:gd name="connsiteX10" fmla="*/ 171369 w 310552"/>
                    <a:gd name="connsiteY10" fmla="*/ 167384 h 805739"/>
                    <a:gd name="connsiteX11" fmla="*/ 218625 w 310552"/>
                    <a:gd name="connsiteY11" fmla="*/ 167384 h 8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552" h="805739">
                      <a:moveTo>
                        <a:pt x="310551" y="805739"/>
                      </a:moveTo>
                      <a:lnTo>
                        <a:pt x="0" y="805739"/>
                      </a:lnTo>
                      <a:lnTo>
                        <a:pt x="91926" y="167384"/>
                      </a:lnTo>
                      <a:lnTo>
                        <a:pt x="139183" y="167384"/>
                      </a:lnTo>
                      <a:lnTo>
                        <a:pt x="133487" y="45719"/>
                      </a:lnTo>
                      <a:lnTo>
                        <a:pt x="13534" y="45719"/>
                      </a:lnTo>
                      <a:lnTo>
                        <a:pt x="1" y="0"/>
                      </a:lnTo>
                      <a:lnTo>
                        <a:pt x="310552" y="0"/>
                      </a:lnTo>
                      <a:lnTo>
                        <a:pt x="297019" y="45719"/>
                      </a:lnTo>
                      <a:lnTo>
                        <a:pt x="177066" y="45719"/>
                      </a:lnTo>
                      <a:lnTo>
                        <a:pt x="171369" y="167384"/>
                      </a:lnTo>
                      <a:lnTo>
                        <a:pt x="218625" y="1673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2197F3EF-A8BC-C89C-C242-6039B77387D6}"/>
                </a:ext>
              </a:extLst>
            </p:cNvPr>
            <p:cNvGrpSpPr/>
            <p:nvPr/>
          </p:nvGrpSpPr>
          <p:grpSpPr>
            <a:xfrm>
              <a:off x="4572918" y="3827103"/>
              <a:ext cx="1099559" cy="2522897"/>
              <a:chOff x="7332663" y="3521076"/>
              <a:chExt cx="1347788" cy="3092450"/>
            </a:xfrm>
          </p:grpSpPr>
          <p:sp>
            <p:nvSpPr>
              <p:cNvPr id="56" name="Freeform 38">
                <a:extLst>
                  <a:ext uri="{FF2B5EF4-FFF2-40B4-BE49-F238E27FC236}">
                    <a16:creationId xmlns:a16="http://schemas.microsoft.com/office/drawing/2014/main" id="{A0B83AC9-94EB-95C6-1AC2-DD75BDB47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888" y="4459288"/>
                <a:ext cx="690563" cy="139700"/>
              </a:xfrm>
              <a:custGeom>
                <a:avLst/>
                <a:gdLst>
                  <a:gd name="T0" fmla="*/ 435 w 435"/>
                  <a:gd name="T1" fmla="*/ 41 h 88"/>
                  <a:gd name="T2" fmla="*/ 435 w 435"/>
                  <a:gd name="T3" fmla="*/ 41 h 88"/>
                  <a:gd name="T4" fmla="*/ 434 w 435"/>
                  <a:gd name="T5" fmla="*/ 37 h 88"/>
                  <a:gd name="T6" fmla="*/ 432 w 435"/>
                  <a:gd name="T7" fmla="*/ 34 h 88"/>
                  <a:gd name="T8" fmla="*/ 426 w 435"/>
                  <a:gd name="T9" fmla="*/ 30 h 88"/>
                  <a:gd name="T10" fmla="*/ 420 w 435"/>
                  <a:gd name="T11" fmla="*/ 26 h 88"/>
                  <a:gd name="T12" fmla="*/ 411 w 435"/>
                  <a:gd name="T13" fmla="*/ 22 h 88"/>
                  <a:gd name="T14" fmla="*/ 400 w 435"/>
                  <a:gd name="T15" fmla="*/ 19 h 88"/>
                  <a:gd name="T16" fmla="*/ 375 w 435"/>
                  <a:gd name="T17" fmla="*/ 13 h 88"/>
                  <a:gd name="T18" fmla="*/ 342 w 435"/>
                  <a:gd name="T19" fmla="*/ 8 h 88"/>
                  <a:gd name="T20" fmla="*/ 306 w 435"/>
                  <a:gd name="T21" fmla="*/ 4 h 88"/>
                  <a:gd name="T22" fmla="*/ 266 w 435"/>
                  <a:gd name="T23" fmla="*/ 1 h 88"/>
                  <a:gd name="T24" fmla="*/ 222 w 435"/>
                  <a:gd name="T25" fmla="*/ 0 h 88"/>
                  <a:gd name="T26" fmla="*/ 222 w 435"/>
                  <a:gd name="T27" fmla="*/ 0 h 88"/>
                  <a:gd name="T28" fmla="*/ 178 w 435"/>
                  <a:gd name="T29" fmla="*/ 0 h 88"/>
                  <a:gd name="T30" fmla="*/ 136 w 435"/>
                  <a:gd name="T31" fmla="*/ 2 h 88"/>
                  <a:gd name="T32" fmla="*/ 99 w 435"/>
                  <a:gd name="T33" fmla="*/ 6 h 88"/>
                  <a:gd name="T34" fmla="*/ 66 w 435"/>
                  <a:gd name="T35" fmla="*/ 10 h 88"/>
                  <a:gd name="T36" fmla="*/ 39 w 435"/>
                  <a:gd name="T37" fmla="*/ 17 h 88"/>
                  <a:gd name="T38" fmla="*/ 19 w 435"/>
                  <a:gd name="T39" fmla="*/ 23 h 88"/>
                  <a:gd name="T40" fmla="*/ 11 w 435"/>
                  <a:gd name="T41" fmla="*/ 27 h 88"/>
                  <a:gd name="T42" fmla="*/ 6 w 435"/>
                  <a:gd name="T43" fmla="*/ 31 h 88"/>
                  <a:gd name="T44" fmla="*/ 2 w 435"/>
                  <a:gd name="T45" fmla="*/ 35 h 88"/>
                  <a:gd name="T46" fmla="*/ 0 w 435"/>
                  <a:gd name="T47" fmla="*/ 39 h 88"/>
                  <a:gd name="T48" fmla="*/ 0 w 435"/>
                  <a:gd name="T49" fmla="*/ 39 h 88"/>
                  <a:gd name="T50" fmla="*/ 2 w 435"/>
                  <a:gd name="T51" fmla="*/ 43 h 88"/>
                  <a:gd name="T52" fmla="*/ 2 w 435"/>
                  <a:gd name="T53" fmla="*/ 43 h 88"/>
                  <a:gd name="T54" fmla="*/ 0 w 435"/>
                  <a:gd name="T55" fmla="*/ 46 h 88"/>
                  <a:gd name="T56" fmla="*/ 0 w 435"/>
                  <a:gd name="T57" fmla="*/ 46 h 88"/>
                  <a:gd name="T58" fmla="*/ 2 w 435"/>
                  <a:gd name="T59" fmla="*/ 50 h 88"/>
                  <a:gd name="T60" fmla="*/ 4 w 435"/>
                  <a:gd name="T61" fmla="*/ 54 h 88"/>
                  <a:gd name="T62" fmla="*/ 9 w 435"/>
                  <a:gd name="T63" fmla="*/ 58 h 88"/>
                  <a:gd name="T64" fmla="*/ 17 w 435"/>
                  <a:gd name="T65" fmla="*/ 62 h 88"/>
                  <a:gd name="T66" fmla="*/ 37 w 435"/>
                  <a:gd name="T67" fmla="*/ 70 h 88"/>
                  <a:gd name="T68" fmla="*/ 63 w 435"/>
                  <a:gd name="T69" fmla="*/ 75 h 88"/>
                  <a:gd name="T70" fmla="*/ 95 w 435"/>
                  <a:gd name="T71" fmla="*/ 80 h 88"/>
                  <a:gd name="T72" fmla="*/ 131 w 435"/>
                  <a:gd name="T73" fmla="*/ 84 h 88"/>
                  <a:gd name="T74" fmla="*/ 171 w 435"/>
                  <a:gd name="T75" fmla="*/ 87 h 88"/>
                  <a:gd name="T76" fmla="*/ 215 w 435"/>
                  <a:gd name="T77" fmla="*/ 88 h 88"/>
                  <a:gd name="T78" fmla="*/ 215 w 435"/>
                  <a:gd name="T79" fmla="*/ 88 h 88"/>
                  <a:gd name="T80" fmla="*/ 258 w 435"/>
                  <a:gd name="T81" fmla="*/ 88 h 88"/>
                  <a:gd name="T82" fmla="*/ 299 w 435"/>
                  <a:gd name="T83" fmla="*/ 85 h 88"/>
                  <a:gd name="T84" fmla="*/ 336 w 435"/>
                  <a:gd name="T85" fmla="*/ 81 h 88"/>
                  <a:gd name="T86" fmla="*/ 368 w 435"/>
                  <a:gd name="T87" fmla="*/ 78 h 88"/>
                  <a:gd name="T88" fmla="*/ 395 w 435"/>
                  <a:gd name="T89" fmla="*/ 71 h 88"/>
                  <a:gd name="T90" fmla="*/ 416 w 435"/>
                  <a:gd name="T91" fmla="*/ 65 h 88"/>
                  <a:gd name="T92" fmla="*/ 424 w 435"/>
                  <a:gd name="T93" fmla="*/ 61 h 88"/>
                  <a:gd name="T94" fmla="*/ 429 w 435"/>
                  <a:gd name="T95" fmla="*/ 57 h 88"/>
                  <a:gd name="T96" fmla="*/ 433 w 435"/>
                  <a:gd name="T97" fmla="*/ 53 h 88"/>
                  <a:gd name="T98" fmla="*/ 434 w 435"/>
                  <a:gd name="T99" fmla="*/ 49 h 88"/>
                  <a:gd name="T100" fmla="*/ 434 w 435"/>
                  <a:gd name="T101" fmla="*/ 49 h 88"/>
                  <a:gd name="T102" fmla="*/ 434 w 435"/>
                  <a:gd name="T103" fmla="*/ 45 h 88"/>
                  <a:gd name="T104" fmla="*/ 434 w 435"/>
                  <a:gd name="T105" fmla="*/ 45 h 88"/>
                  <a:gd name="T106" fmla="*/ 435 w 435"/>
                  <a:gd name="T107" fmla="*/ 41 h 88"/>
                  <a:gd name="T108" fmla="*/ 435 w 435"/>
                  <a:gd name="T109" fmla="*/ 4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35" h="88">
                    <a:moveTo>
                      <a:pt x="435" y="41"/>
                    </a:moveTo>
                    <a:lnTo>
                      <a:pt x="435" y="41"/>
                    </a:lnTo>
                    <a:lnTo>
                      <a:pt x="434" y="37"/>
                    </a:lnTo>
                    <a:lnTo>
                      <a:pt x="432" y="34"/>
                    </a:lnTo>
                    <a:lnTo>
                      <a:pt x="426" y="30"/>
                    </a:lnTo>
                    <a:lnTo>
                      <a:pt x="420" y="26"/>
                    </a:lnTo>
                    <a:lnTo>
                      <a:pt x="411" y="22"/>
                    </a:lnTo>
                    <a:lnTo>
                      <a:pt x="400" y="19"/>
                    </a:lnTo>
                    <a:lnTo>
                      <a:pt x="375" y="13"/>
                    </a:lnTo>
                    <a:lnTo>
                      <a:pt x="342" y="8"/>
                    </a:lnTo>
                    <a:lnTo>
                      <a:pt x="306" y="4"/>
                    </a:lnTo>
                    <a:lnTo>
                      <a:pt x="266" y="1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178" y="0"/>
                    </a:lnTo>
                    <a:lnTo>
                      <a:pt x="136" y="2"/>
                    </a:lnTo>
                    <a:lnTo>
                      <a:pt x="99" y="6"/>
                    </a:lnTo>
                    <a:lnTo>
                      <a:pt x="66" y="10"/>
                    </a:lnTo>
                    <a:lnTo>
                      <a:pt x="39" y="17"/>
                    </a:lnTo>
                    <a:lnTo>
                      <a:pt x="19" y="23"/>
                    </a:lnTo>
                    <a:lnTo>
                      <a:pt x="11" y="27"/>
                    </a:lnTo>
                    <a:lnTo>
                      <a:pt x="6" y="31"/>
                    </a:lnTo>
                    <a:lnTo>
                      <a:pt x="2" y="35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2" y="43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" y="50"/>
                    </a:lnTo>
                    <a:lnTo>
                      <a:pt x="4" y="54"/>
                    </a:lnTo>
                    <a:lnTo>
                      <a:pt x="9" y="58"/>
                    </a:lnTo>
                    <a:lnTo>
                      <a:pt x="17" y="62"/>
                    </a:lnTo>
                    <a:lnTo>
                      <a:pt x="37" y="70"/>
                    </a:lnTo>
                    <a:lnTo>
                      <a:pt x="63" y="75"/>
                    </a:lnTo>
                    <a:lnTo>
                      <a:pt x="95" y="80"/>
                    </a:lnTo>
                    <a:lnTo>
                      <a:pt x="131" y="84"/>
                    </a:lnTo>
                    <a:lnTo>
                      <a:pt x="171" y="87"/>
                    </a:lnTo>
                    <a:lnTo>
                      <a:pt x="215" y="88"/>
                    </a:lnTo>
                    <a:lnTo>
                      <a:pt x="215" y="88"/>
                    </a:lnTo>
                    <a:lnTo>
                      <a:pt x="258" y="88"/>
                    </a:lnTo>
                    <a:lnTo>
                      <a:pt x="299" y="85"/>
                    </a:lnTo>
                    <a:lnTo>
                      <a:pt x="336" y="81"/>
                    </a:lnTo>
                    <a:lnTo>
                      <a:pt x="368" y="78"/>
                    </a:lnTo>
                    <a:lnTo>
                      <a:pt x="395" y="71"/>
                    </a:lnTo>
                    <a:lnTo>
                      <a:pt x="416" y="65"/>
                    </a:lnTo>
                    <a:lnTo>
                      <a:pt x="424" y="61"/>
                    </a:lnTo>
                    <a:lnTo>
                      <a:pt x="429" y="57"/>
                    </a:lnTo>
                    <a:lnTo>
                      <a:pt x="433" y="53"/>
                    </a:lnTo>
                    <a:lnTo>
                      <a:pt x="434" y="49"/>
                    </a:lnTo>
                    <a:lnTo>
                      <a:pt x="434" y="49"/>
                    </a:lnTo>
                    <a:lnTo>
                      <a:pt x="434" y="45"/>
                    </a:lnTo>
                    <a:lnTo>
                      <a:pt x="434" y="45"/>
                    </a:lnTo>
                    <a:lnTo>
                      <a:pt x="435" y="41"/>
                    </a:lnTo>
                    <a:lnTo>
                      <a:pt x="435" y="4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42">
                <a:extLst>
                  <a:ext uri="{FF2B5EF4-FFF2-40B4-BE49-F238E27FC236}">
                    <a16:creationId xmlns:a16="http://schemas.microsoft.com/office/drawing/2014/main" id="{3B6C2800-4024-093B-26EC-7938046B6C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2663" y="3521076"/>
                <a:ext cx="1169988" cy="3092450"/>
              </a:xfrm>
              <a:custGeom>
                <a:avLst/>
                <a:gdLst>
                  <a:gd name="T0" fmla="*/ 44 w 737"/>
                  <a:gd name="T1" fmla="*/ 281 h 1948"/>
                  <a:gd name="T2" fmla="*/ 58 w 737"/>
                  <a:gd name="T3" fmla="*/ 275 h 1948"/>
                  <a:gd name="T4" fmla="*/ 78 w 737"/>
                  <a:gd name="T5" fmla="*/ 276 h 1948"/>
                  <a:gd name="T6" fmla="*/ 84 w 737"/>
                  <a:gd name="T7" fmla="*/ 280 h 1948"/>
                  <a:gd name="T8" fmla="*/ 101 w 737"/>
                  <a:gd name="T9" fmla="*/ 272 h 1948"/>
                  <a:gd name="T10" fmla="*/ 121 w 737"/>
                  <a:gd name="T11" fmla="*/ 175 h 1948"/>
                  <a:gd name="T12" fmla="*/ 131 w 737"/>
                  <a:gd name="T13" fmla="*/ 147 h 1948"/>
                  <a:gd name="T14" fmla="*/ 145 w 737"/>
                  <a:gd name="T15" fmla="*/ 171 h 1948"/>
                  <a:gd name="T16" fmla="*/ 192 w 737"/>
                  <a:gd name="T17" fmla="*/ 290 h 1948"/>
                  <a:gd name="T18" fmla="*/ 163 w 737"/>
                  <a:gd name="T19" fmla="*/ 330 h 1948"/>
                  <a:gd name="T20" fmla="*/ 100 w 737"/>
                  <a:gd name="T21" fmla="*/ 473 h 1948"/>
                  <a:gd name="T22" fmla="*/ 132 w 737"/>
                  <a:gd name="T23" fmla="*/ 745 h 1948"/>
                  <a:gd name="T24" fmla="*/ 67 w 737"/>
                  <a:gd name="T25" fmla="*/ 881 h 1948"/>
                  <a:gd name="T26" fmla="*/ 67 w 737"/>
                  <a:gd name="T27" fmla="*/ 943 h 1948"/>
                  <a:gd name="T28" fmla="*/ 67 w 737"/>
                  <a:gd name="T29" fmla="*/ 1115 h 1948"/>
                  <a:gd name="T30" fmla="*/ 12 w 737"/>
                  <a:gd name="T31" fmla="*/ 1305 h 1948"/>
                  <a:gd name="T32" fmla="*/ 80 w 737"/>
                  <a:gd name="T33" fmla="*/ 1306 h 1948"/>
                  <a:gd name="T34" fmla="*/ 171 w 737"/>
                  <a:gd name="T35" fmla="*/ 1422 h 1948"/>
                  <a:gd name="T36" fmla="*/ 176 w 737"/>
                  <a:gd name="T37" fmla="*/ 1721 h 1948"/>
                  <a:gd name="T38" fmla="*/ 181 w 737"/>
                  <a:gd name="T39" fmla="*/ 1903 h 1948"/>
                  <a:gd name="T40" fmla="*/ 264 w 737"/>
                  <a:gd name="T41" fmla="*/ 1939 h 1948"/>
                  <a:gd name="T42" fmla="*/ 409 w 737"/>
                  <a:gd name="T43" fmla="*/ 1944 h 1948"/>
                  <a:gd name="T44" fmla="*/ 460 w 737"/>
                  <a:gd name="T45" fmla="*/ 1898 h 1948"/>
                  <a:gd name="T46" fmla="*/ 386 w 737"/>
                  <a:gd name="T47" fmla="*/ 1864 h 1948"/>
                  <a:gd name="T48" fmla="*/ 391 w 737"/>
                  <a:gd name="T49" fmla="*/ 1851 h 1948"/>
                  <a:gd name="T50" fmla="*/ 445 w 737"/>
                  <a:gd name="T51" fmla="*/ 1837 h 1948"/>
                  <a:gd name="T52" fmla="*/ 373 w 737"/>
                  <a:gd name="T53" fmla="*/ 1804 h 1948"/>
                  <a:gd name="T54" fmla="*/ 306 w 737"/>
                  <a:gd name="T55" fmla="*/ 1732 h 1948"/>
                  <a:gd name="T56" fmla="*/ 308 w 737"/>
                  <a:gd name="T57" fmla="*/ 1623 h 1948"/>
                  <a:gd name="T58" fmla="*/ 390 w 737"/>
                  <a:gd name="T59" fmla="*/ 1358 h 1948"/>
                  <a:gd name="T60" fmla="*/ 435 w 737"/>
                  <a:gd name="T61" fmla="*/ 1301 h 1948"/>
                  <a:gd name="T62" fmla="*/ 381 w 737"/>
                  <a:gd name="T63" fmla="*/ 1108 h 1948"/>
                  <a:gd name="T64" fmla="*/ 378 w 737"/>
                  <a:gd name="T65" fmla="*/ 752 h 1948"/>
                  <a:gd name="T66" fmla="*/ 565 w 737"/>
                  <a:gd name="T67" fmla="*/ 733 h 1948"/>
                  <a:gd name="T68" fmla="*/ 616 w 737"/>
                  <a:gd name="T69" fmla="*/ 711 h 1948"/>
                  <a:gd name="T70" fmla="*/ 660 w 737"/>
                  <a:gd name="T71" fmla="*/ 676 h 1948"/>
                  <a:gd name="T72" fmla="*/ 730 w 737"/>
                  <a:gd name="T73" fmla="*/ 627 h 1948"/>
                  <a:gd name="T74" fmla="*/ 695 w 737"/>
                  <a:gd name="T75" fmla="*/ 627 h 1948"/>
                  <a:gd name="T76" fmla="*/ 667 w 737"/>
                  <a:gd name="T77" fmla="*/ 606 h 1948"/>
                  <a:gd name="T78" fmla="*/ 615 w 737"/>
                  <a:gd name="T79" fmla="*/ 621 h 1948"/>
                  <a:gd name="T80" fmla="*/ 559 w 737"/>
                  <a:gd name="T81" fmla="*/ 658 h 1948"/>
                  <a:gd name="T82" fmla="*/ 508 w 737"/>
                  <a:gd name="T83" fmla="*/ 653 h 1948"/>
                  <a:gd name="T84" fmla="*/ 389 w 737"/>
                  <a:gd name="T85" fmla="*/ 648 h 1948"/>
                  <a:gd name="T86" fmla="*/ 395 w 737"/>
                  <a:gd name="T87" fmla="*/ 553 h 1948"/>
                  <a:gd name="T88" fmla="*/ 338 w 737"/>
                  <a:gd name="T89" fmla="*/ 420 h 1948"/>
                  <a:gd name="T90" fmla="*/ 337 w 737"/>
                  <a:gd name="T91" fmla="*/ 373 h 1948"/>
                  <a:gd name="T92" fmla="*/ 374 w 737"/>
                  <a:gd name="T93" fmla="*/ 326 h 1948"/>
                  <a:gd name="T94" fmla="*/ 409 w 737"/>
                  <a:gd name="T95" fmla="*/ 275 h 1948"/>
                  <a:gd name="T96" fmla="*/ 420 w 737"/>
                  <a:gd name="T97" fmla="*/ 254 h 1948"/>
                  <a:gd name="T98" fmla="*/ 429 w 737"/>
                  <a:gd name="T99" fmla="*/ 221 h 1948"/>
                  <a:gd name="T100" fmla="*/ 404 w 737"/>
                  <a:gd name="T101" fmla="*/ 171 h 1948"/>
                  <a:gd name="T102" fmla="*/ 409 w 737"/>
                  <a:gd name="T103" fmla="*/ 98 h 1948"/>
                  <a:gd name="T104" fmla="*/ 421 w 737"/>
                  <a:gd name="T105" fmla="*/ 84 h 1948"/>
                  <a:gd name="T106" fmla="*/ 430 w 737"/>
                  <a:gd name="T107" fmla="*/ 72 h 1948"/>
                  <a:gd name="T108" fmla="*/ 339 w 737"/>
                  <a:gd name="T109" fmla="*/ 18 h 1948"/>
                  <a:gd name="T110" fmla="*/ 194 w 737"/>
                  <a:gd name="T111" fmla="*/ 11 h 1948"/>
                  <a:gd name="T112" fmla="*/ 166 w 737"/>
                  <a:gd name="T113" fmla="*/ 23 h 1948"/>
                  <a:gd name="T114" fmla="*/ 143 w 737"/>
                  <a:gd name="T115" fmla="*/ 13 h 1948"/>
                  <a:gd name="T116" fmla="*/ 69 w 737"/>
                  <a:gd name="T117" fmla="*/ 7 h 1948"/>
                  <a:gd name="T118" fmla="*/ 34 w 737"/>
                  <a:gd name="T119" fmla="*/ 63 h 1948"/>
                  <a:gd name="T120" fmla="*/ 42 w 737"/>
                  <a:gd name="T121" fmla="*/ 176 h 1948"/>
                  <a:gd name="T122" fmla="*/ 31 w 737"/>
                  <a:gd name="T123" fmla="*/ 254 h 1948"/>
                  <a:gd name="T124" fmla="*/ 52 w 737"/>
                  <a:gd name="T125" fmla="*/ 290 h 1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7" h="1948">
                    <a:moveTo>
                      <a:pt x="31" y="254"/>
                    </a:moveTo>
                    <a:lnTo>
                      <a:pt x="31" y="254"/>
                    </a:lnTo>
                    <a:lnTo>
                      <a:pt x="36" y="265"/>
                    </a:lnTo>
                    <a:lnTo>
                      <a:pt x="40" y="273"/>
                    </a:lnTo>
                    <a:lnTo>
                      <a:pt x="40" y="273"/>
                    </a:lnTo>
                    <a:lnTo>
                      <a:pt x="42" y="271"/>
                    </a:lnTo>
                    <a:lnTo>
                      <a:pt x="42" y="269"/>
                    </a:lnTo>
                    <a:lnTo>
                      <a:pt x="42" y="269"/>
                    </a:lnTo>
                    <a:lnTo>
                      <a:pt x="44" y="281"/>
                    </a:lnTo>
                    <a:lnTo>
                      <a:pt x="48" y="287"/>
                    </a:lnTo>
                    <a:lnTo>
                      <a:pt x="49" y="289"/>
                    </a:lnTo>
                    <a:lnTo>
                      <a:pt x="52" y="287"/>
                    </a:lnTo>
                    <a:lnTo>
                      <a:pt x="52" y="286"/>
                    </a:lnTo>
                    <a:lnTo>
                      <a:pt x="52" y="286"/>
                    </a:lnTo>
                    <a:lnTo>
                      <a:pt x="55" y="280"/>
                    </a:lnTo>
                    <a:lnTo>
                      <a:pt x="57" y="275"/>
                    </a:lnTo>
                    <a:lnTo>
                      <a:pt x="57" y="275"/>
                    </a:lnTo>
                    <a:lnTo>
                      <a:pt x="58" y="275"/>
                    </a:lnTo>
                    <a:lnTo>
                      <a:pt x="60" y="277"/>
                    </a:lnTo>
                    <a:lnTo>
                      <a:pt x="62" y="285"/>
                    </a:lnTo>
                    <a:lnTo>
                      <a:pt x="67" y="300"/>
                    </a:lnTo>
                    <a:lnTo>
                      <a:pt x="67" y="300"/>
                    </a:lnTo>
                    <a:lnTo>
                      <a:pt x="69" y="295"/>
                    </a:lnTo>
                    <a:lnTo>
                      <a:pt x="73" y="287"/>
                    </a:lnTo>
                    <a:lnTo>
                      <a:pt x="77" y="281"/>
                    </a:lnTo>
                    <a:lnTo>
                      <a:pt x="78" y="276"/>
                    </a:lnTo>
                    <a:lnTo>
                      <a:pt x="78" y="276"/>
                    </a:lnTo>
                    <a:lnTo>
                      <a:pt x="78" y="275"/>
                    </a:lnTo>
                    <a:lnTo>
                      <a:pt x="78" y="275"/>
                    </a:lnTo>
                    <a:lnTo>
                      <a:pt x="78" y="276"/>
                    </a:lnTo>
                    <a:lnTo>
                      <a:pt x="78" y="276"/>
                    </a:lnTo>
                    <a:lnTo>
                      <a:pt x="80" y="278"/>
                    </a:lnTo>
                    <a:lnTo>
                      <a:pt x="82" y="280"/>
                    </a:lnTo>
                    <a:lnTo>
                      <a:pt x="83" y="280"/>
                    </a:lnTo>
                    <a:lnTo>
                      <a:pt x="83" y="280"/>
                    </a:lnTo>
                    <a:lnTo>
                      <a:pt x="84" y="280"/>
                    </a:lnTo>
                    <a:lnTo>
                      <a:pt x="86" y="281"/>
                    </a:lnTo>
                    <a:lnTo>
                      <a:pt x="88" y="284"/>
                    </a:lnTo>
                    <a:lnTo>
                      <a:pt x="92" y="287"/>
                    </a:lnTo>
                    <a:lnTo>
                      <a:pt x="92" y="286"/>
                    </a:lnTo>
                    <a:lnTo>
                      <a:pt x="93" y="285"/>
                    </a:lnTo>
                    <a:lnTo>
                      <a:pt x="93" y="285"/>
                    </a:lnTo>
                    <a:lnTo>
                      <a:pt x="95" y="281"/>
                    </a:lnTo>
                    <a:lnTo>
                      <a:pt x="97" y="277"/>
                    </a:lnTo>
                    <a:lnTo>
                      <a:pt x="101" y="272"/>
                    </a:lnTo>
                    <a:lnTo>
                      <a:pt x="104" y="259"/>
                    </a:lnTo>
                    <a:lnTo>
                      <a:pt x="104" y="259"/>
                    </a:lnTo>
                    <a:lnTo>
                      <a:pt x="106" y="249"/>
                    </a:lnTo>
                    <a:lnTo>
                      <a:pt x="109" y="243"/>
                    </a:lnTo>
                    <a:lnTo>
                      <a:pt x="111" y="238"/>
                    </a:lnTo>
                    <a:lnTo>
                      <a:pt x="114" y="223"/>
                    </a:lnTo>
                    <a:lnTo>
                      <a:pt x="114" y="223"/>
                    </a:lnTo>
                    <a:lnTo>
                      <a:pt x="119" y="186"/>
                    </a:lnTo>
                    <a:lnTo>
                      <a:pt x="121" y="175"/>
                    </a:lnTo>
                    <a:lnTo>
                      <a:pt x="119" y="166"/>
                    </a:lnTo>
                    <a:lnTo>
                      <a:pt x="119" y="166"/>
                    </a:lnTo>
                    <a:lnTo>
                      <a:pt x="119" y="155"/>
                    </a:lnTo>
                    <a:lnTo>
                      <a:pt x="123" y="138"/>
                    </a:lnTo>
                    <a:lnTo>
                      <a:pt x="123" y="138"/>
                    </a:lnTo>
                    <a:lnTo>
                      <a:pt x="127" y="142"/>
                    </a:lnTo>
                    <a:lnTo>
                      <a:pt x="130" y="145"/>
                    </a:lnTo>
                    <a:lnTo>
                      <a:pt x="130" y="145"/>
                    </a:lnTo>
                    <a:lnTo>
                      <a:pt x="131" y="147"/>
                    </a:lnTo>
                    <a:lnTo>
                      <a:pt x="131" y="151"/>
                    </a:lnTo>
                    <a:lnTo>
                      <a:pt x="132" y="162"/>
                    </a:lnTo>
                    <a:lnTo>
                      <a:pt x="133" y="166"/>
                    </a:lnTo>
                    <a:lnTo>
                      <a:pt x="136" y="167"/>
                    </a:lnTo>
                    <a:lnTo>
                      <a:pt x="139" y="164"/>
                    </a:lnTo>
                    <a:lnTo>
                      <a:pt x="143" y="159"/>
                    </a:lnTo>
                    <a:lnTo>
                      <a:pt x="143" y="159"/>
                    </a:lnTo>
                    <a:lnTo>
                      <a:pt x="145" y="171"/>
                    </a:lnTo>
                    <a:lnTo>
                      <a:pt x="145" y="171"/>
                    </a:lnTo>
                    <a:lnTo>
                      <a:pt x="158" y="228"/>
                    </a:lnTo>
                    <a:lnTo>
                      <a:pt x="162" y="238"/>
                    </a:lnTo>
                    <a:lnTo>
                      <a:pt x="166" y="243"/>
                    </a:lnTo>
                    <a:lnTo>
                      <a:pt x="166" y="243"/>
                    </a:lnTo>
                    <a:lnTo>
                      <a:pt x="171" y="249"/>
                    </a:lnTo>
                    <a:lnTo>
                      <a:pt x="176" y="259"/>
                    </a:lnTo>
                    <a:lnTo>
                      <a:pt x="176" y="259"/>
                    </a:lnTo>
                    <a:lnTo>
                      <a:pt x="187" y="280"/>
                    </a:lnTo>
                    <a:lnTo>
                      <a:pt x="192" y="290"/>
                    </a:lnTo>
                    <a:lnTo>
                      <a:pt x="192" y="290"/>
                    </a:lnTo>
                    <a:lnTo>
                      <a:pt x="190" y="290"/>
                    </a:lnTo>
                    <a:lnTo>
                      <a:pt x="189" y="291"/>
                    </a:lnTo>
                    <a:lnTo>
                      <a:pt x="187" y="298"/>
                    </a:lnTo>
                    <a:lnTo>
                      <a:pt x="181" y="311"/>
                    </a:lnTo>
                    <a:lnTo>
                      <a:pt x="181" y="311"/>
                    </a:lnTo>
                    <a:lnTo>
                      <a:pt x="180" y="313"/>
                    </a:lnTo>
                    <a:lnTo>
                      <a:pt x="175" y="319"/>
                    </a:lnTo>
                    <a:lnTo>
                      <a:pt x="163" y="330"/>
                    </a:lnTo>
                    <a:lnTo>
                      <a:pt x="152" y="343"/>
                    </a:lnTo>
                    <a:lnTo>
                      <a:pt x="148" y="348"/>
                    </a:lnTo>
                    <a:lnTo>
                      <a:pt x="145" y="352"/>
                    </a:lnTo>
                    <a:lnTo>
                      <a:pt x="145" y="352"/>
                    </a:lnTo>
                    <a:lnTo>
                      <a:pt x="136" y="373"/>
                    </a:lnTo>
                    <a:lnTo>
                      <a:pt x="118" y="415"/>
                    </a:lnTo>
                    <a:lnTo>
                      <a:pt x="110" y="438"/>
                    </a:lnTo>
                    <a:lnTo>
                      <a:pt x="102" y="462"/>
                    </a:lnTo>
                    <a:lnTo>
                      <a:pt x="100" y="473"/>
                    </a:lnTo>
                    <a:lnTo>
                      <a:pt x="99" y="485"/>
                    </a:lnTo>
                    <a:lnTo>
                      <a:pt x="99" y="494"/>
                    </a:lnTo>
                    <a:lnTo>
                      <a:pt x="99" y="503"/>
                    </a:lnTo>
                    <a:lnTo>
                      <a:pt x="99" y="503"/>
                    </a:lnTo>
                    <a:lnTo>
                      <a:pt x="119" y="628"/>
                    </a:lnTo>
                    <a:lnTo>
                      <a:pt x="130" y="700"/>
                    </a:lnTo>
                    <a:lnTo>
                      <a:pt x="132" y="727"/>
                    </a:lnTo>
                    <a:lnTo>
                      <a:pt x="132" y="745"/>
                    </a:lnTo>
                    <a:lnTo>
                      <a:pt x="132" y="745"/>
                    </a:lnTo>
                    <a:lnTo>
                      <a:pt x="131" y="752"/>
                    </a:lnTo>
                    <a:lnTo>
                      <a:pt x="128" y="759"/>
                    </a:lnTo>
                    <a:lnTo>
                      <a:pt x="122" y="776"/>
                    </a:lnTo>
                    <a:lnTo>
                      <a:pt x="111" y="796"/>
                    </a:lnTo>
                    <a:lnTo>
                      <a:pt x="101" y="816"/>
                    </a:lnTo>
                    <a:lnTo>
                      <a:pt x="80" y="854"/>
                    </a:lnTo>
                    <a:lnTo>
                      <a:pt x="73" y="870"/>
                    </a:lnTo>
                    <a:lnTo>
                      <a:pt x="67" y="881"/>
                    </a:lnTo>
                    <a:lnTo>
                      <a:pt x="67" y="881"/>
                    </a:lnTo>
                    <a:lnTo>
                      <a:pt x="60" y="901"/>
                    </a:lnTo>
                    <a:lnTo>
                      <a:pt x="51" y="917"/>
                    </a:lnTo>
                    <a:lnTo>
                      <a:pt x="43" y="932"/>
                    </a:lnTo>
                    <a:lnTo>
                      <a:pt x="42" y="936"/>
                    </a:lnTo>
                    <a:lnTo>
                      <a:pt x="42" y="938"/>
                    </a:lnTo>
                    <a:lnTo>
                      <a:pt x="42" y="938"/>
                    </a:lnTo>
                    <a:lnTo>
                      <a:pt x="47" y="940"/>
                    </a:lnTo>
                    <a:lnTo>
                      <a:pt x="55" y="941"/>
                    </a:lnTo>
                    <a:lnTo>
                      <a:pt x="67" y="943"/>
                    </a:lnTo>
                    <a:lnTo>
                      <a:pt x="67" y="943"/>
                    </a:lnTo>
                    <a:lnTo>
                      <a:pt x="69" y="947"/>
                    </a:lnTo>
                    <a:lnTo>
                      <a:pt x="71" y="958"/>
                    </a:lnTo>
                    <a:lnTo>
                      <a:pt x="74" y="975"/>
                    </a:lnTo>
                    <a:lnTo>
                      <a:pt x="75" y="997"/>
                    </a:lnTo>
                    <a:lnTo>
                      <a:pt x="77" y="1022"/>
                    </a:lnTo>
                    <a:lnTo>
                      <a:pt x="75" y="1051"/>
                    </a:lnTo>
                    <a:lnTo>
                      <a:pt x="73" y="1082"/>
                    </a:lnTo>
                    <a:lnTo>
                      <a:pt x="67" y="1115"/>
                    </a:lnTo>
                    <a:lnTo>
                      <a:pt x="67" y="1115"/>
                    </a:lnTo>
                    <a:lnTo>
                      <a:pt x="60" y="1148"/>
                    </a:lnTo>
                    <a:lnTo>
                      <a:pt x="49" y="1182"/>
                    </a:lnTo>
                    <a:lnTo>
                      <a:pt x="38" y="1214"/>
                    </a:lnTo>
                    <a:lnTo>
                      <a:pt x="27" y="1243"/>
                    </a:lnTo>
                    <a:lnTo>
                      <a:pt x="8" y="1288"/>
                    </a:lnTo>
                    <a:lnTo>
                      <a:pt x="0" y="1306"/>
                    </a:lnTo>
                    <a:lnTo>
                      <a:pt x="0" y="1306"/>
                    </a:lnTo>
                    <a:lnTo>
                      <a:pt x="12" y="1305"/>
                    </a:lnTo>
                    <a:lnTo>
                      <a:pt x="38" y="1301"/>
                    </a:lnTo>
                    <a:lnTo>
                      <a:pt x="66" y="1299"/>
                    </a:lnTo>
                    <a:lnTo>
                      <a:pt x="77" y="1299"/>
                    </a:lnTo>
                    <a:lnTo>
                      <a:pt x="80" y="1300"/>
                    </a:lnTo>
                    <a:lnTo>
                      <a:pt x="83" y="1301"/>
                    </a:lnTo>
                    <a:lnTo>
                      <a:pt x="83" y="1301"/>
                    </a:lnTo>
                    <a:lnTo>
                      <a:pt x="84" y="1304"/>
                    </a:lnTo>
                    <a:lnTo>
                      <a:pt x="84" y="1305"/>
                    </a:lnTo>
                    <a:lnTo>
                      <a:pt x="80" y="1306"/>
                    </a:lnTo>
                    <a:lnTo>
                      <a:pt x="82" y="1308"/>
                    </a:lnTo>
                    <a:lnTo>
                      <a:pt x="86" y="1310"/>
                    </a:lnTo>
                    <a:lnTo>
                      <a:pt x="114" y="1317"/>
                    </a:lnTo>
                    <a:lnTo>
                      <a:pt x="114" y="1317"/>
                    </a:lnTo>
                    <a:lnTo>
                      <a:pt x="152" y="1325"/>
                    </a:lnTo>
                    <a:lnTo>
                      <a:pt x="163" y="1326"/>
                    </a:lnTo>
                    <a:lnTo>
                      <a:pt x="175" y="1327"/>
                    </a:lnTo>
                    <a:lnTo>
                      <a:pt x="175" y="1327"/>
                    </a:lnTo>
                    <a:lnTo>
                      <a:pt x="171" y="1422"/>
                    </a:lnTo>
                    <a:lnTo>
                      <a:pt x="171" y="1462"/>
                    </a:lnTo>
                    <a:lnTo>
                      <a:pt x="171" y="1488"/>
                    </a:lnTo>
                    <a:lnTo>
                      <a:pt x="171" y="1488"/>
                    </a:lnTo>
                    <a:lnTo>
                      <a:pt x="171" y="1529"/>
                    </a:lnTo>
                    <a:lnTo>
                      <a:pt x="172" y="1598"/>
                    </a:lnTo>
                    <a:lnTo>
                      <a:pt x="172" y="1669"/>
                    </a:lnTo>
                    <a:lnTo>
                      <a:pt x="174" y="1699"/>
                    </a:lnTo>
                    <a:lnTo>
                      <a:pt x="176" y="1721"/>
                    </a:lnTo>
                    <a:lnTo>
                      <a:pt x="176" y="1721"/>
                    </a:lnTo>
                    <a:lnTo>
                      <a:pt x="179" y="1738"/>
                    </a:lnTo>
                    <a:lnTo>
                      <a:pt x="180" y="1755"/>
                    </a:lnTo>
                    <a:lnTo>
                      <a:pt x="181" y="1787"/>
                    </a:lnTo>
                    <a:lnTo>
                      <a:pt x="181" y="1815"/>
                    </a:lnTo>
                    <a:lnTo>
                      <a:pt x="181" y="1835"/>
                    </a:lnTo>
                    <a:lnTo>
                      <a:pt x="181" y="1835"/>
                    </a:lnTo>
                    <a:lnTo>
                      <a:pt x="184" y="1869"/>
                    </a:lnTo>
                    <a:lnTo>
                      <a:pt x="183" y="1886"/>
                    </a:lnTo>
                    <a:lnTo>
                      <a:pt x="181" y="1903"/>
                    </a:lnTo>
                    <a:lnTo>
                      <a:pt x="181" y="1903"/>
                    </a:lnTo>
                    <a:lnTo>
                      <a:pt x="180" y="1910"/>
                    </a:lnTo>
                    <a:lnTo>
                      <a:pt x="180" y="1917"/>
                    </a:lnTo>
                    <a:lnTo>
                      <a:pt x="183" y="1926"/>
                    </a:lnTo>
                    <a:lnTo>
                      <a:pt x="185" y="1933"/>
                    </a:lnTo>
                    <a:lnTo>
                      <a:pt x="187" y="1934"/>
                    </a:lnTo>
                    <a:lnTo>
                      <a:pt x="218" y="1939"/>
                    </a:lnTo>
                    <a:lnTo>
                      <a:pt x="223" y="1913"/>
                    </a:lnTo>
                    <a:lnTo>
                      <a:pt x="264" y="1939"/>
                    </a:lnTo>
                    <a:lnTo>
                      <a:pt x="264" y="1939"/>
                    </a:lnTo>
                    <a:lnTo>
                      <a:pt x="282" y="1942"/>
                    </a:lnTo>
                    <a:lnTo>
                      <a:pt x="324" y="1945"/>
                    </a:lnTo>
                    <a:lnTo>
                      <a:pt x="347" y="1948"/>
                    </a:lnTo>
                    <a:lnTo>
                      <a:pt x="372" y="1948"/>
                    </a:lnTo>
                    <a:lnTo>
                      <a:pt x="392" y="1948"/>
                    </a:lnTo>
                    <a:lnTo>
                      <a:pt x="401" y="1945"/>
                    </a:lnTo>
                    <a:lnTo>
                      <a:pt x="409" y="1944"/>
                    </a:lnTo>
                    <a:lnTo>
                      <a:pt x="409" y="1944"/>
                    </a:lnTo>
                    <a:lnTo>
                      <a:pt x="434" y="1935"/>
                    </a:lnTo>
                    <a:lnTo>
                      <a:pt x="444" y="1930"/>
                    </a:lnTo>
                    <a:lnTo>
                      <a:pt x="452" y="1925"/>
                    </a:lnTo>
                    <a:lnTo>
                      <a:pt x="458" y="1920"/>
                    </a:lnTo>
                    <a:lnTo>
                      <a:pt x="462" y="1914"/>
                    </a:lnTo>
                    <a:lnTo>
                      <a:pt x="462" y="1908"/>
                    </a:lnTo>
                    <a:lnTo>
                      <a:pt x="461" y="1903"/>
                    </a:lnTo>
                    <a:lnTo>
                      <a:pt x="461" y="1903"/>
                    </a:lnTo>
                    <a:lnTo>
                      <a:pt x="460" y="1898"/>
                    </a:lnTo>
                    <a:lnTo>
                      <a:pt x="460" y="1892"/>
                    </a:lnTo>
                    <a:lnTo>
                      <a:pt x="461" y="1890"/>
                    </a:lnTo>
                    <a:lnTo>
                      <a:pt x="461" y="1886"/>
                    </a:lnTo>
                    <a:lnTo>
                      <a:pt x="460" y="1883"/>
                    </a:lnTo>
                    <a:lnTo>
                      <a:pt x="455" y="1879"/>
                    </a:lnTo>
                    <a:lnTo>
                      <a:pt x="443" y="1875"/>
                    </a:lnTo>
                    <a:lnTo>
                      <a:pt x="425" y="1872"/>
                    </a:lnTo>
                    <a:lnTo>
                      <a:pt x="425" y="1872"/>
                    </a:lnTo>
                    <a:lnTo>
                      <a:pt x="386" y="1864"/>
                    </a:lnTo>
                    <a:lnTo>
                      <a:pt x="357" y="1856"/>
                    </a:lnTo>
                    <a:lnTo>
                      <a:pt x="338" y="1851"/>
                    </a:lnTo>
                    <a:lnTo>
                      <a:pt x="326" y="1846"/>
                    </a:lnTo>
                    <a:lnTo>
                      <a:pt x="326" y="1846"/>
                    </a:lnTo>
                    <a:lnTo>
                      <a:pt x="325" y="1844"/>
                    </a:lnTo>
                    <a:lnTo>
                      <a:pt x="326" y="1844"/>
                    </a:lnTo>
                    <a:lnTo>
                      <a:pt x="333" y="1844"/>
                    </a:lnTo>
                    <a:lnTo>
                      <a:pt x="359" y="1848"/>
                    </a:lnTo>
                    <a:lnTo>
                      <a:pt x="391" y="1851"/>
                    </a:lnTo>
                    <a:lnTo>
                      <a:pt x="405" y="1851"/>
                    </a:lnTo>
                    <a:lnTo>
                      <a:pt x="414" y="1851"/>
                    </a:lnTo>
                    <a:lnTo>
                      <a:pt x="414" y="1851"/>
                    </a:lnTo>
                    <a:lnTo>
                      <a:pt x="430" y="1847"/>
                    </a:lnTo>
                    <a:lnTo>
                      <a:pt x="436" y="1846"/>
                    </a:lnTo>
                    <a:lnTo>
                      <a:pt x="442" y="1843"/>
                    </a:lnTo>
                    <a:lnTo>
                      <a:pt x="445" y="1840"/>
                    </a:lnTo>
                    <a:lnTo>
                      <a:pt x="445" y="1839"/>
                    </a:lnTo>
                    <a:lnTo>
                      <a:pt x="445" y="1837"/>
                    </a:lnTo>
                    <a:lnTo>
                      <a:pt x="443" y="1834"/>
                    </a:lnTo>
                    <a:lnTo>
                      <a:pt x="435" y="1830"/>
                    </a:lnTo>
                    <a:lnTo>
                      <a:pt x="435" y="1830"/>
                    </a:lnTo>
                    <a:lnTo>
                      <a:pt x="417" y="1824"/>
                    </a:lnTo>
                    <a:lnTo>
                      <a:pt x="400" y="1817"/>
                    </a:lnTo>
                    <a:lnTo>
                      <a:pt x="385" y="1812"/>
                    </a:lnTo>
                    <a:lnTo>
                      <a:pt x="378" y="1808"/>
                    </a:lnTo>
                    <a:lnTo>
                      <a:pt x="373" y="1804"/>
                    </a:lnTo>
                    <a:lnTo>
                      <a:pt x="373" y="1804"/>
                    </a:lnTo>
                    <a:lnTo>
                      <a:pt x="348" y="1783"/>
                    </a:lnTo>
                    <a:lnTo>
                      <a:pt x="332" y="1768"/>
                    </a:lnTo>
                    <a:lnTo>
                      <a:pt x="332" y="1768"/>
                    </a:lnTo>
                    <a:lnTo>
                      <a:pt x="326" y="1763"/>
                    </a:lnTo>
                    <a:lnTo>
                      <a:pt x="319" y="1754"/>
                    </a:lnTo>
                    <a:lnTo>
                      <a:pt x="311" y="1743"/>
                    </a:lnTo>
                    <a:lnTo>
                      <a:pt x="307" y="1737"/>
                    </a:lnTo>
                    <a:lnTo>
                      <a:pt x="306" y="1732"/>
                    </a:lnTo>
                    <a:lnTo>
                      <a:pt x="306" y="1732"/>
                    </a:lnTo>
                    <a:lnTo>
                      <a:pt x="302" y="1717"/>
                    </a:lnTo>
                    <a:lnTo>
                      <a:pt x="301" y="1706"/>
                    </a:lnTo>
                    <a:lnTo>
                      <a:pt x="301" y="1706"/>
                    </a:lnTo>
                    <a:lnTo>
                      <a:pt x="301" y="1694"/>
                    </a:lnTo>
                    <a:lnTo>
                      <a:pt x="303" y="1676"/>
                    </a:lnTo>
                    <a:lnTo>
                      <a:pt x="304" y="1655"/>
                    </a:lnTo>
                    <a:lnTo>
                      <a:pt x="306" y="1638"/>
                    </a:lnTo>
                    <a:lnTo>
                      <a:pt x="306" y="1638"/>
                    </a:lnTo>
                    <a:lnTo>
                      <a:pt x="308" y="1623"/>
                    </a:lnTo>
                    <a:lnTo>
                      <a:pt x="317" y="1594"/>
                    </a:lnTo>
                    <a:lnTo>
                      <a:pt x="343" y="1514"/>
                    </a:lnTo>
                    <a:lnTo>
                      <a:pt x="372" y="1435"/>
                    </a:lnTo>
                    <a:lnTo>
                      <a:pt x="382" y="1405"/>
                    </a:lnTo>
                    <a:lnTo>
                      <a:pt x="389" y="1389"/>
                    </a:lnTo>
                    <a:lnTo>
                      <a:pt x="389" y="1389"/>
                    </a:lnTo>
                    <a:lnTo>
                      <a:pt x="390" y="1384"/>
                    </a:lnTo>
                    <a:lnTo>
                      <a:pt x="391" y="1378"/>
                    </a:lnTo>
                    <a:lnTo>
                      <a:pt x="390" y="1358"/>
                    </a:lnTo>
                    <a:lnTo>
                      <a:pt x="387" y="1334"/>
                    </a:lnTo>
                    <a:lnTo>
                      <a:pt x="382" y="1308"/>
                    </a:lnTo>
                    <a:lnTo>
                      <a:pt x="382" y="1308"/>
                    </a:lnTo>
                    <a:lnTo>
                      <a:pt x="394" y="1302"/>
                    </a:lnTo>
                    <a:lnTo>
                      <a:pt x="399" y="1301"/>
                    </a:lnTo>
                    <a:lnTo>
                      <a:pt x="404" y="1301"/>
                    </a:lnTo>
                    <a:lnTo>
                      <a:pt x="404" y="1301"/>
                    </a:lnTo>
                    <a:lnTo>
                      <a:pt x="429" y="1301"/>
                    </a:lnTo>
                    <a:lnTo>
                      <a:pt x="435" y="1301"/>
                    </a:lnTo>
                    <a:lnTo>
                      <a:pt x="435" y="1301"/>
                    </a:lnTo>
                    <a:lnTo>
                      <a:pt x="434" y="1299"/>
                    </a:lnTo>
                    <a:lnTo>
                      <a:pt x="431" y="1293"/>
                    </a:lnTo>
                    <a:lnTo>
                      <a:pt x="425" y="1271"/>
                    </a:lnTo>
                    <a:lnTo>
                      <a:pt x="399" y="1187"/>
                    </a:lnTo>
                    <a:lnTo>
                      <a:pt x="399" y="1187"/>
                    </a:lnTo>
                    <a:lnTo>
                      <a:pt x="391" y="1160"/>
                    </a:lnTo>
                    <a:lnTo>
                      <a:pt x="386" y="1134"/>
                    </a:lnTo>
                    <a:lnTo>
                      <a:pt x="381" y="1108"/>
                    </a:lnTo>
                    <a:lnTo>
                      <a:pt x="377" y="1085"/>
                    </a:lnTo>
                    <a:lnTo>
                      <a:pt x="373" y="1043"/>
                    </a:lnTo>
                    <a:lnTo>
                      <a:pt x="373" y="1016"/>
                    </a:lnTo>
                    <a:lnTo>
                      <a:pt x="373" y="1016"/>
                    </a:lnTo>
                    <a:lnTo>
                      <a:pt x="373" y="975"/>
                    </a:lnTo>
                    <a:lnTo>
                      <a:pt x="373" y="954"/>
                    </a:lnTo>
                    <a:lnTo>
                      <a:pt x="399" y="943"/>
                    </a:lnTo>
                    <a:lnTo>
                      <a:pt x="378" y="752"/>
                    </a:lnTo>
                    <a:lnTo>
                      <a:pt x="378" y="752"/>
                    </a:lnTo>
                    <a:lnTo>
                      <a:pt x="431" y="748"/>
                    </a:lnTo>
                    <a:lnTo>
                      <a:pt x="471" y="745"/>
                    </a:lnTo>
                    <a:lnTo>
                      <a:pt x="497" y="741"/>
                    </a:lnTo>
                    <a:lnTo>
                      <a:pt x="497" y="741"/>
                    </a:lnTo>
                    <a:lnTo>
                      <a:pt x="559" y="726"/>
                    </a:lnTo>
                    <a:lnTo>
                      <a:pt x="559" y="726"/>
                    </a:lnTo>
                    <a:lnTo>
                      <a:pt x="561" y="728"/>
                    </a:lnTo>
                    <a:lnTo>
                      <a:pt x="563" y="732"/>
                    </a:lnTo>
                    <a:lnTo>
                      <a:pt x="565" y="733"/>
                    </a:lnTo>
                    <a:lnTo>
                      <a:pt x="567" y="736"/>
                    </a:lnTo>
                    <a:lnTo>
                      <a:pt x="571" y="736"/>
                    </a:lnTo>
                    <a:lnTo>
                      <a:pt x="575" y="736"/>
                    </a:lnTo>
                    <a:lnTo>
                      <a:pt x="575" y="736"/>
                    </a:lnTo>
                    <a:lnTo>
                      <a:pt x="616" y="726"/>
                    </a:lnTo>
                    <a:lnTo>
                      <a:pt x="616" y="726"/>
                    </a:lnTo>
                    <a:lnTo>
                      <a:pt x="616" y="723"/>
                    </a:lnTo>
                    <a:lnTo>
                      <a:pt x="615" y="718"/>
                    </a:lnTo>
                    <a:lnTo>
                      <a:pt x="616" y="711"/>
                    </a:lnTo>
                    <a:lnTo>
                      <a:pt x="619" y="707"/>
                    </a:lnTo>
                    <a:lnTo>
                      <a:pt x="622" y="705"/>
                    </a:lnTo>
                    <a:lnTo>
                      <a:pt x="622" y="705"/>
                    </a:lnTo>
                    <a:lnTo>
                      <a:pt x="633" y="696"/>
                    </a:lnTo>
                    <a:lnTo>
                      <a:pt x="640" y="691"/>
                    </a:lnTo>
                    <a:lnTo>
                      <a:pt x="647" y="684"/>
                    </a:lnTo>
                    <a:lnTo>
                      <a:pt x="647" y="684"/>
                    </a:lnTo>
                    <a:lnTo>
                      <a:pt x="653" y="680"/>
                    </a:lnTo>
                    <a:lnTo>
                      <a:pt x="660" y="676"/>
                    </a:lnTo>
                    <a:lnTo>
                      <a:pt x="677" y="669"/>
                    </a:lnTo>
                    <a:lnTo>
                      <a:pt x="695" y="662"/>
                    </a:lnTo>
                    <a:lnTo>
                      <a:pt x="703" y="658"/>
                    </a:lnTo>
                    <a:lnTo>
                      <a:pt x="710" y="653"/>
                    </a:lnTo>
                    <a:lnTo>
                      <a:pt x="710" y="653"/>
                    </a:lnTo>
                    <a:lnTo>
                      <a:pt x="719" y="644"/>
                    </a:lnTo>
                    <a:lnTo>
                      <a:pt x="724" y="637"/>
                    </a:lnTo>
                    <a:lnTo>
                      <a:pt x="730" y="627"/>
                    </a:lnTo>
                    <a:lnTo>
                      <a:pt x="730" y="627"/>
                    </a:lnTo>
                    <a:lnTo>
                      <a:pt x="735" y="621"/>
                    </a:lnTo>
                    <a:lnTo>
                      <a:pt x="737" y="619"/>
                    </a:lnTo>
                    <a:lnTo>
                      <a:pt x="735" y="617"/>
                    </a:lnTo>
                    <a:lnTo>
                      <a:pt x="735" y="617"/>
                    </a:lnTo>
                    <a:lnTo>
                      <a:pt x="733" y="617"/>
                    </a:lnTo>
                    <a:lnTo>
                      <a:pt x="729" y="617"/>
                    </a:lnTo>
                    <a:lnTo>
                      <a:pt x="716" y="621"/>
                    </a:lnTo>
                    <a:lnTo>
                      <a:pt x="702" y="625"/>
                    </a:lnTo>
                    <a:lnTo>
                      <a:pt x="695" y="627"/>
                    </a:lnTo>
                    <a:lnTo>
                      <a:pt x="689" y="627"/>
                    </a:lnTo>
                    <a:lnTo>
                      <a:pt x="647" y="627"/>
                    </a:lnTo>
                    <a:lnTo>
                      <a:pt x="647" y="627"/>
                    </a:lnTo>
                    <a:lnTo>
                      <a:pt x="658" y="622"/>
                    </a:lnTo>
                    <a:lnTo>
                      <a:pt x="666" y="617"/>
                    </a:lnTo>
                    <a:lnTo>
                      <a:pt x="668" y="614"/>
                    </a:lnTo>
                    <a:lnTo>
                      <a:pt x="668" y="612"/>
                    </a:lnTo>
                    <a:lnTo>
                      <a:pt x="668" y="612"/>
                    </a:lnTo>
                    <a:lnTo>
                      <a:pt x="667" y="606"/>
                    </a:lnTo>
                    <a:lnTo>
                      <a:pt x="663" y="602"/>
                    </a:lnTo>
                    <a:lnTo>
                      <a:pt x="658" y="601"/>
                    </a:lnTo>
                    <a:lnTo>
                      <a:pt x="655" y="600"/>
                    </a:lnTo>
                    <a:lnTo>
                      <a:pt x="653" y="601"/>
                    </a:lnTo>
                    <a:lnTo>
                      <a:pt x="653" y="601"/>
                    </a:lnTo>
                    <a:lnTo>
                      <a:pt x="642" y="605"/>
                    </a:lnTo>
                    <a:lnTo>
                      <a:pt x="632" y="612"/>
                    </a:lnTo>
                    <a:lnTo>
                      <a:pt x="632" y="612"/>
                    </a:lnTo>
                    <a:lnTo>
                      <a:pt x="615" y="621"/>
                    </a:lnTo>
                    <a:lnTo>
                      <a:pt x="601" y="627"/>
                    </a:lnTo>
                    <a:lnTo>
                      <a:pt x="601" y="627"/>
                    </a:lnTo>
                    <a:lnTo>
                      <a:pt x="590" y="632"/>
                    </a:lnTo>
                    <a:lnTo>
                      <a:pt x="585" y="637"/>
                    </a:lnTo>
                    <a:lnTo>
                      <a:pt x="580" y="643"/>
                    </a:lnTo>
                    <a:lnTo>
                      <a:pt x="580" y="643"/>
                    </a:lnTo>
                    <a:lnTo>
                      <a:pt x="575" y="648"/>
                    </a:lnTo>
                    <a:lnTo>
                      <a:pt x="568" y="652"/>
                    </a:lnTo>
                    <a:lnTo>
                      <a:pt x="559" y="658"/>
                    </a:lnTo>
                    <a:lnTo>
                      <a:pt x="559" y="658"/>
                    </a:lnTo>
                    <a:lnTo>
                      <a:pt x="558" y="660"/>
                    </a:lnTo>
                    <a:lnTo>
                      <a:pt x="556" y="660"/>
                    </a:lnTo>
                    <a:lnTo>
                      <a:pt x="553" y="657"/>
                    </a:lnTo>
                    <a:lnTo>
                      <a:pt x="549" y="653"/>
                    </a:lnTo>
                    <a:lnTo>
                      <a:pt x="549" y="653"/>
                    </a:lnTo>
                    <a:lnTo>
                      <a:pt x="537" y="653"/>
                    </a:lnTo>
                    <a:lnTo>
                      <a:pt x="508" y="653"/>
                    </a:lnTo>
                    <a:lnTo>
                      <a:pt x="508" y="653"/>
                    </a:lnTo>
                    <a:lnTo>
                      <a:pt x="488" y="653"/>
                    </a:lnTo>
                    <a:lnTo>
                      <a:pt x="470" y="653"/>
                    </a:lnTo>
                    <a:lnTo>
                      <a:pt x="455" y="653"/>
                    </a:lnTo>
                    <a:lnTo>
                      <a:pt x="445" y="653"/>
                    </a:lnTo>
                    <a:lnTo>
                      <a:pt x="445" y="653"/>
                    </a:lnTo>
                    <a:lnTo>
                      <a:pt x="434" y="653"/>
                    </a:lnTo>
                    <a:lnTo>
                      <a:pt x="414" y="650"/>
                    </a:lnTo>
                    <a:lnTo>
                      <a:pt x="389" y="648"/>
                    </a:lnTo>
                    <a:lnTo>
                      <a:pt x="389" y="648"/>
                    </a:lnTo>
                    <a:lnTo>
                      <a:pt x="395" y="627"/>
                    </a:lnTo>
                    <a:lnTo>
                      <a:pt x="399" y="609"/>
                    </a:lnTo>
                    <a:lnTo>
                      <a:pt x="399" y="602"/>
                    </a:lnTo>
                    <a:lnTo>
                      <a:pt x="399" y="596"/>
                    </a:lnTo>
                    <a:lnTo>
                      <a:pt x="399" y="596"/>
                    </a:lnTo>
                    <a:lnTo>
                      <a:pt x="398" y="584"/>
                    </a:lnTo>
                    <a:lnTo>
                      <a:pt x="396" y="570"/>
                    </a:lnTo>
                    <a:lnTo>
                      <a:pt x="396" y="557"/>
                    </a:lnTo>
                    <a:lnTo>
                      <a:pt x="395" y="553"/>
                    </a:lnTo>
                    <a:lnTo>
                      <a:pt x="394" y="549"/>
                    </a:lnTo>
                    <a:lnTo>
                      <a:pt x="394" y="549"/>
                    </a:lnTo>
                    <a:lnTo>
                      <a:pt x="370" y="497"/>
                    </a:lnTo>
                    <a:lnTo>
                      <a:pt x="356" y="464"/>
                    </a:lnTo>
                    <a:lnTo>
                      <a:pt x="347" y="446"/>
                    </a:lnTo>
                    <a:lnTo>
                      <a:pt x="347" y="446"/>
                    </a:lnTo>
                    <a:lnTo>
                      <a:pt x="343" y="439"/>
                    </a:lnTo>
                    <a:lnTo>
                      <a:pt x="341" y="429"/>
                    </a:lnTo>
                    <a:lnTo>
                      <a:pt x="338" y="420"/>
                    </a:lnTo>
                    <a:lnTo>
                      <a:pt x="337" y="415"/>
                    </a:lnTo>
                    <a:lnTo>
                      <a:pt x="337" y="415"/>
                    </a:lnTo>
                    <a:lnTo>
                      <a:pt x="339" y="411"/>
                    </a:lnTo>
                    <a:lnTo>
                      <a:pt x="346" y="405"/>
                    </a:lnTo>
                    <a:lnTo>
                      <a:pt x="351" y="402"/>
                    </a:lnTo>
                    <a:lnTo>
                      <a:pt x="352" y="399"/>
                    </a:lnTo>
                    <a:lnTo>
                      <a:pt x="352" y="399"/>
                    </a:lnTo>
                    <a:lnTo>
                      <a:pt x="345" y="387"/>
                    </a:lnTo>
                    <a:lnTo>
                      <a:pt x="337" y="373"/>
                    </a:lnTo>
                    <a:lnTo>
                      <a:pt x="337" y="373"/>
                    </a:lnTo>
                    <a:lnTo>
                      <a:pt x="334" y="368"/>
                    </a:lnTo>
                    <a:lnTo>
                      <a:pt x="330" y="359"/>
                    </a:lnTo>
                    <a:lnTo>
                      <a:pt x="326" y="347"/>
                    </a:lnTo>
                    <a:lnTo>
                      <a:pt x="326" y="347"/>
                    </a:lnTo>
                    <a:lnTo>
                      <a:pt x="352" y="326"/>
                    </a:lnTo>
                    <a:lnTo>
                      <a:pt x="352" y="326"/>
                    </a:lnTo>
                    <a:lnTo>
                      <a:pt x="360" y="326"/>
                    </a:lnTo>
                    <a:lnTo>
                      <a:pt x="374" y="326"/>
                    </a:lnTo>
                    <a:lnTo>
                      <a:pt x="382" y="326"/>
                    </a:lnTo>
                    <a:lnTo>
                      <a:pt x="389" y="326"/>
                    </a:lnTo>
                    <a:lnTo>
                      <a:pt x="395" y="324"/>
                    </a:lnTo>
                    <a:lnTo>
                      <a:pt x="399" y="321"/>
                    </a:lnTo>
                    <a:lnTo>
                      <a:pt x="399" y="321"/>
                    </a:lnTo>
                    <a:lnTo>
                      <a:pt x="401" y="316"/>
                    </a:lnTo>
                    <a:lnTo>
                      <a:pt x="404" y="310"/>
                    </a:lnTo>
                    <a:lnTo>
                      <a:pt x="407" y="294"/>
                    </a:lnTo>
                    <a:lnTo>
                      <a:pt x="409" y="275"/>
                    </a:lnTo>
                    <a:lnTo>
                      <a:pt x="409" y="275"/>
                    </a:lnTo>
                    <a:lnTo>
                      <a:pt x="416" y="273"/>
                    </a:lnTo>
                    <a:lnTo>
                      <a:pt x="418" y="272"/>
                    </a:lnTo>
                    <a:lnTo>
                      <a:pt x="420" y="271"/>
                    </a:lnTo>
                    <a:lnTo>
                      <a:pt x="420" y="269"/>
                    </a:lnTo>
                    <a:lnTo>
                      <a:pt x="420" y="269"/>
                    </a:lnTo>
                    <a:lnTo>
                      <a:pt x="418" y="265"/>
                    </a:lnTo>
                    <a:lnTo>
                      <a:pt x="420" y="260"/>
                    </a:lnTo>
                    <a:lnTo>
                      <a:pt x="420" y="254"/>
                    </a:lnTo>
                    <a:lnTo>
                      <a:pt x="420" y="254"/>
                    </a:lnTo>
                    <a:lnTo>
                      <a:pt x="422" y="251"/>
                    </a:lnTo>
                    <a:lnTo>
                      <a:pt x="425" y="250"/>
                    </a:lnTo>
                    <a:lnTo>
                      <a:pt x="425" y="249"/>
                    </a:lnTo>
                    <a:lnTo>
                      <a:pt x="425" y="249"/>
                    </a:lnTo>
                    <a:lnTo>
                      <a:pt x="420" y="228"/>
                    </a:lnTo>
                    <a:lnTo>
                      <a:pt x="420" y="228"/>
                    </a:lnTo>
                    <a:lnTo>
                      <a:pt x="425" y="224"/>
                    </a:lnTo>
                    <a:lnTo>
                      <a:pt x="429" y="221"/>
                    </a:lnTo>
                    <a:lnTo>
                      <a:pt x="430" y="219"/>
                    </a:lnTo>
                    <a:lnTo>
                      <a:pt x="430" y="217"/>
                    </a:lnTo>
                    <a:lnTo>
                      <a:pt x="430" y="217"/>
                    </a:lnTo>
                    <a:lnTo>
                      <a:pt x="426" y="211"/>
                    </a:lnTo>
                    <a:lnTo>
                      <a:pt x="417" y="199"/>
                    </a:lnTo>
                    <a:lnTo>
                      <a:pt x="409" y="185"/>
                    </a:lnTo>
                    <a:lnTo>
                      <a:pt x="405" y="177"/>
                    </a:lnTo>
                    <a:lnTo>
                      <a:pt x="404" y="171"/>
                    </a:lnTo>
                    <a:lnTo>
                      <a:pt x="404" y="171"/>
                    </a:lnTo>
                    <a:lnTo>
                      <a:pt x="404" y="164"/>
                    </a:lnTo>
                    <a:lnTo>
                      <a:pt x="404" y="159"/>
                    </a:lnTo>
                    <a:lnTo>
                      <a:pt x="407" y="150"/>
                    </a:lnTo>
                    <a:lnTo>
                      <a:pt x="409" y="142"/>
                    </a:lnTo>
                    <a:lnTo>
                      <a:pt x="409" y="138"/>
                    </a:lnTo>
                    <a:lnTo>
                      <a:pt x="409" y="135"/>
                    </a:lnTo>
                    <a:lnTo>
                      <a:pt x="409" y="135"/>
                    </a:lnTo>
                    <a:lnTo>
                      <a:pt x="409" y="111"/>
                    </a:lnTo>
                    <a:lnTo>
                      <a:pt x="409" y="98"/>
                    </a:lnTo>
                    <a:lnTo>
                      <a:pt x="425" y="109"/>
                    </a:lnTo>
                    <a:lnTo>
                      <a:pt x="425" y="109"/>
                    </a:lnTo>
                    <a:lnTo>
                      <a:pt x="423" y="98"/>
                    </a:lnTo>
                    <a:lnTo>
                      <a:pt x="421" y="84"/>
                    </a:lnTo>
                    <a:lnTo>
                      <a:pt x="421" y="84"/>
                    </a:lnTo>
                    <a:lnTo>
                      <a:pt x="420" y="83"/>
                    </a:lnTo>
                    <a:lnTo>
                      <a:pt x="420" y="83"/>
                    </a:lnTo>
                    <a:lnTo>
                      <a:pt x="421" y="84"/>
                    </a:lnTo>
                    <a:lnTo>
                      <a:pt x="421" y="84"/>
                    </a:lnTo>
                    <a:lnTo>
                      <a:pt x="427" y="87"/>
                    </a:lnTo>
                    <a:lnTo>
                      <a:pt x="435" y="90"/>
                    </a:lnTo>
                    <a:lnTo>
                      <a:pt x="445" y="93"/>
                    </a:lnTo>
                    <a:lnTo>
                      <a:pt x="445" y="93"/>
                    </a:lnTo>
                    <a:lnTo>
                      <a:pt x="447" y="93"/>
                    </a:lnTo>
                    <a:lnTo>
                      <a:pt x="448" y="94"/>
                    </a:lnTo>
                    <a:lnTo>
                      <a:pt x="448" y="93"/>
                    </a:lnTo>
                    <a:lnTo>
                      <a:pt x="444" y="88"/>
                    </a:lnTo>
                    <a:lnTo>
                      <a:pt x="430" y="72"/>
                    </a:lnTo>
                    <a:lnTo>
                      <a:pt x="430" y="72"/>
                    </a:lnTo>
                    <a:lnTo>
                      <a:pt x="411" y="52"/>
                    </a:lnTo>
                    <a:lnTo>
                      <a:pt x="394" y="36"/>
                    </a:lnTo>
                    <a:lnTo>
                      <a:pt x="386" y="31"/>
                    </a:lnTo>
                    <a:lnTo>
                      <a:pt x="379" y="26"/>
                    </a:lnTo>
                    <a:lnTo>
                      <a:pt x="370" y="23"/>
                    </a:lnTo>
                    <a:lnTo>
                      <a:pt x="363" y="20"/>
                    </a:lnTo>
                    <a:lnTo>
                      <a:pt x="363" y="20"/>
                    </a:lnTo>
                    <a:lnTo>
                      <a:pt x="339" y="18"/>
                    </a:lnTo>
                    <a:lnTo>
                      <a:pt x="312" y="17"/>
                    </a:lnTo>
                    <a:lnTo>
                      <a:pt x="280" y="15"/>
                    </a:lnTo>
                    <a:lnTo>
                      <a:pt x="280" y="15"/>
                    </a:lnTo>
                    <a:lnTo>
                      <a:pt x="255" y="22"/>
                    </a:lnTo>
                    <a:lnTo>
                      <a:pt x="214" y="31"/>
                    </a:lnTo>
                    <a:lnTo>
                      <a:pt x="214" y="31"/>
                    </a:lnTo>
                    <a:lnTo>
                      <a:pt x="209" y="23"/>
                    </a:lnTo>
                    <a:lnTo>
                      <a:pt x="201" y="15"/>
                    </a:lnTo>
                    <a:lnTo>
                      <a:pt x="194" y="11"/>
                    </a:lnTo>
                    <a:lnTo>
                      <a:pt x="190" y="10"/>
                    </a:lnTo>
                    <a:lnTo>
                      <a:pt x="187" y="10"/>
                    </a:lnTo>
                    <a:lnTo>
                      <a:pt x="187" y="10"/>
                    </a:lnTo>
                    <a:lnTo>
                      <a:pt x="175" y="11"/>
                    </a:lnTo>
                    <a:lnTo>
                      <a:pt x="170" y="13"/>
                    </a:lnTo>
                    <a:lnTo>
                      <a:pt x="167" y="15"/>
                    </a:lnTo>
                    <a:lnTo>
                      <a:pt x="166" y="20"/>
                    </a:lnTo>
                    <a:lnTo>
                      <a:pt x="166" y="20"/>
                    </a:lnTo>
                    <a:lnTo>
                      <a:pt x="166" y="23"/>
                    </a:lnTo>
                    <a:lnTo>
                      <a:pt x="167" y="26"/>
                    </a:lnTo>
                    <a:lnTo>
                      <a:pt x="170" y="30"/>
                    </a:lnTo>
                    <a:lnTo>
                      <a:pt x="171" y="33"/>
                    </a:lnTo>
                    <a:lnTo>
                      <a:pt x="170" y="35"/>
                    </a:lnTo>
                    <a:lnTo>
                      <a:pt x="168" y="39"/>
                    </a:lnTo>
                    <a:lnTo>
                      <a:pt x="168" y="39"/>
                    </a:lnTo>
                    <a:lnTo>
                      <a:pt x="157" y="24"/>
                    </a:lnTo>
                    <a:lnTo>
                      <a:pt x="150" y="18"/>
                    </a:lnTo>
                    <a:lnTo>
                      <a:pt x="143" y="13"/>
                    </a:lnTo>
                    <a:lnTo>
                      <a:pt x="135" y="7"/>
                    </a:lnTo>
                    <a:lnTo>
                      <a:pt x="127" y="4"/>
                    </a:lnTo>
                    <a:lnTo>
                      <a:pt x="118" y="1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96" y="1"/>
                    </a:lnTo>
                    <a:lnTo>
                      <a:pt x="86" y="2"/>
                    </a:lnTo>
                    <a:lnTo>
                      <a:pt x="77" y="5"/>
                    </a:lnTo>
                    <a:lnTo>
                      <a:pt x="69" y="7"/>
                    </a:lnTo>
                    <a:lnTo>
                      <a:pt x="62" y="11"/>
                    </a:lnTo>
                    <a:lnTo>
                      <a:pt x="57" y="15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2" y="31"/>
                    </a:lnTo>
                    <a:lnTo>
                      <a:pt x="39" y="39"/>
                    </a:lnTo>
                    <a:lnTo>
                      <a:pt x="36" y="45"/>
                    </a:lnTo>
                    <a:lnTo>
                      <a:pt x="35" y="54"/>
                    </a:lnTo>
                    <a:lnTo>
                      <a:pt x="34" y="63"/>
                    </a:lnTo>
                    <a:lnTo>
                      <a:pt x="34" y="72"/>
                    </a:lnTo>
                    <a:lnTo>
                      <a:pt x="36" y="93"/>
                    </a:lnTo>
                    <a:lnTo>
                      <a:pt x="36" y="93"/>
                    </a:lnTo>
                    <a:lnTo>
                      <a:pt x="44" y="136"/>
                    </a:lnTo>
                    <a:lnTo>
                      <a:pt x="44" y="146"/>
                    </a:lnTo>
                    <a:lnTo>
                      <a:pt x="45" y="157"/>
                    </a:lnTo>
                    <a:lnTo>
                      <a:pt x="44" y="167"/>
                    </a:lnTo>
                    <a:lnTo>
                      <a:pt x="42" y="176"/>
                    </a:lnTo>
                    <a:lnTo>
                      <a:pt x="42" y="176"/>
                    </a:lnTo>
                    <a:lnTo>
                      <a:pt x="34" y="195"/>
                    </a:lnTo>
                    <a:lnTo>
                      <a:pt x="26" y="214"/>
                    </a:lnTo>
                    <a:lnTo>
                      <a:pt x="16" y="233"/>
                    </a:lnTo>
                    <a:lnTo>
                      <a:pt x="31" y="238"/>
                    </a:lnTo>
                    <a:lnTo>
                      <a:pt x="31" y="238"/>
                    </a:lnTo>
                    <a:lnTo>
                      <a:pt x="30" y="238"/>
                    </a:lnTo>
                    <a:lnTo>
                      <a:pt x="29" y="240"/>
                    </a:lnTo>
                    <a:lnTo>
                      <a:pt x="29" y="245"/>
                    </a:lnTo>
                    <a:lnTo>
                      <a:pt x="31" y="254"/>
                    </a:lnTo>
                    <a:lnTo>
                      <a:pt x="31" y="254"/>
                    </a:lnTo>
                    <a:close/>
                    <a:moveTo>
                      <a:pt x="42" y="275"/>
                    </a:moveTo>
                    <a:lnTo>
                      <a:pt x="42" y="275"/>
                    </a:lnTo>
                    <a:lnTo>
                      <a:pt x="40" y="273"/>
                    </a:lnTo>
                    <a:lnTo>
                      <a:pt x="40" y="273"/>
                    </a:lnTo>
                    <a:lnTo>
                      <a:pt x="42" y="275"/>
                    </a:lnTo>
                    <a:lnTo>
                      <a:pt x="42" y="275"/>
                    </a:lnTo>
                    <a:close/>
                    <a:moveTo>
                      <a:pt x="52" y="290"/>
                    </a:moveTo>
                    <a:lnTo>
                      <a:pt x="52" y="290"/>
                    </a:lnTo>
                    <a:lnTo>
                      <a:pt x="53" y="286"/>
                    </a:lnTo>
                    <a:lnTo>
                      <a:pt x="53" y="285"/>
                    </a:lnTo>
                    <a:lnTo>
                      <a:pt x="52" y="286"/>
                    </a:lnTo>
                    <a:lnTo>
                      <a:pt x="52" y="286"/>
                    </a:lnTo>
                    <a:lnTo>
                      <a:pt x="51" y="289"/>
                    </a:lnTo>
                    <a:lnTo>
                      <a:pt x="52" y="290"/>
                    </a:lnTo>
                    <a:lnTo>
                      <a:pt x="52" y="290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Freeform 43">
                <a:extLst>
                  <a:ext uri="{FF2B5EF4-FFF2-40B4-BE49-F238E27FC236}">
                    <a16:creationId xmlns:a16="http://schemas.microsoft.com/office/drawing/2014/main" id="{E1D472B0-3E3F-AAA7-4437-95EA9E33D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0975" y="3527426"/>
                <a:ext cx="174625" cy="133350"/>
              </a:xfrm>
              <a:custGeom>
                <a:avLst/>
                <a:gdLst>
                  <a:gd name="T0" fmla="*/ 6 w 110"/>
                  <a:gd name="T1" fmla="*/ 84 h 84"/>
                  <a:gd name="T2" fmla="*/ 6 w 110"/>
                  <a:gd name="T3" fmla="*/ 84 h 84"/>
                  <a:gd name="T4" fmla="*/ 11 w 110"/>
                  <a:gd name="T5" fmla="*/ 77 h 84"/>
                  <a:gd name="T6" fmla="*/ 16 w 110"/>
                  <a:gd name="T7" fmla="*/ 71 h 84"/>
                  <a:gd name="T8" fmla="*/ 24 w 110"/>
                  <a:gd name="T9" fmla="*/ 63 h 84"/>
                  <a:gd name="T10" fmla="*/ 33 w 110"/>
                  <a:gd name="T11" fmla="*/ 55 h 84"/>
                  <a:gd name="T12" fmla="*/ 44 w 110"/>
                  <a:gd name="T13" fmla="*/ 48 h 84"/>
                  <a:gd name="T14" fmla="*/ 59 w 110"/>
                  <a:gd name="T15" fmla="*/ 41 h 84"/>
                  <a:gd name="T16" fmla="*/ 65 w 110"/>
                  <a:gd name="T17" fmla="*/ 38 h 84"/>
                  <a:gd name="T18" fmla="*/ 73 w 110"/>
                  <a:gd name="T19" fmla="*/ 37 h 84"/>
                  <a:gd name="T20" fmla="*/ 73 w 110"/>
                  <a:gd name="T21" fmla="*/ 37 h 84"/>
                  <a:gd name="T22" fmla="*/ 103 w 110"/>
                  <a:gd name="T23" fmla="*/ 33 h 84"/>
                  <a:gd name="T24" fmla="*/ 110 w 110"/>
                  <a:gd name="T25" fmla="*/ 33 h 84"/>
                  <a:gd name="T26" fmla="*/ 110 w 110"/>
                  <a:gd name="T27" fmla="*/ 33 h 84"/>
                  <a:gd name="T28" fmla="*/ 109 w 110"/>
                  <a:gd name="T29" fmla="*/ 32 h 84"/>
                  <a:gd name="T30" fmla="*/ 109 w 110"/>
                  <a:gd name="T31" fmla="*/ 32 h 84"/>
                  <a:gd name="T32" fmla="*/ 103 w 110"/>
                  <a:gd name="T33" fmla="*/ 26 h 84"/>
                  <a:gd name="T34" fmla="*/ 90 w 110"/>
                  <a:gd name="T35" fmla="*/ 13 h 84"/>
                  <a:gd name="T36" fmla="*/ 82 w 110"/>
                  <a:gd name="T37" fmla="*/ 6 h 84"/>
                  <a:gd name="T38" fmla="*/ 75 w 110"/>
                  <a:gd name="T39" fmla="*/ 2 h 84"/>
                  <a:gd name="T40" fmla="*/ 70 w 110"/>
                  <a:gd name="T41" fmla="*/ 0 h 84"/>
                  <a:gd name="T42" fmla="*/ 69 w 110"/>
                  <a:gd name="T43" fmla="*/ 0 h 84"/>
                  <a:gd name="T44" fmla="*/ 68 w 110"/>
                  <a:gd name="T45" fmla="*/ 1 h 84"/>
                  <a:gd name="T46" fmla="*/ 68 w 110"/>
                  <a:gd name="T47" fmla="*/ 1 h 84"/>
                  <a:gd name="T48" fmla="*/ 64 w 110"/>
                  <a:gd name="T49" fmla="*/ 11 h 84"/>
                  <a:gd name="T50" fmla="*/ 62 w 110"/>
                  <a:gd name="T51" fmla="*/ 16 h 84"/>
                  <a:gd name="T52" fmla="*/ 62 w 110"/>
                  <a:gd name="T53" fmla="*/ 16 h 84"/>
                  <a:gd name="T54" fmla="*/ 59 w 110"/>
                  <a:gd name="T55" fmla="*/ 16 h 84"/>
                  <a:gd name="T56" fmla="*/ 50 w 110"/>
                  <a:gd name="T57" fmla="*/ 15 h 84"/>
                  <a:gd name="T58" fmla="*/ 46 w 110"/>
                  <a:gd name="T59" fmla="*/ 16 h 84"/>
                  <a:gd name="T60" fmla="*/ 42 w 110"/>
                  <a:gd name="T61" fmla="*/ 16 h 84"/>
                  <a:gd name="T62" fmla="*/ 38 w 110"/>
                  <a:gd name="T63" fmla="*/ 19 h 84"/>
                  <a:gd name="T64" fmla="*/ 37 w 110"/>
                  <a:gd name="T65" fmla="*/ 22 h 84"/>
                  <a:gd name="T66" fmla="*/ 37 w 110"/>
                  <a:gd name="T67" fmla="*/ 22 h 84"/>
                  <a:gd name="T68" fmla="*/ 35 w 110"/>
                  <a:gd name="T69" fmla="*/ 28 h 84"/>
                  <a:gd name="T70" fmla="*/ 34 w 110"/>
                  <a:gd name="T71" fmla="*/ 33 h 84"/>
                  <a:gd name="T72" fmla="*/ 31 w 110"/>
                  <a:gd name="T73" fmla="*/ 37 h 84"/>
                  <a:gd name="T74" fmla="*/ 31 w 110"/>
                  <a:gd name="T75" fmla="*/ 37 h 84"/>
                  <a:gd name="T76" fmla="*/ 21 w 110"/>
                  <a:gd name="T77" fmla="*/ 38 h 84"/>
                  <a:gd name="T78" fmla="*/ 15 w 110"/>
                  <a:gd name="T79" fmla="*/ 40 h 84"/>
                  <a:gd name="T80" fmla="*/ 12 w 110"/>
                  <a:gd name="T81" fmla="*/ 41 h 84"/>
                  <a:gd name="T82" fmla="*/ 11 w 110"/>
                  <a:gd name="T83" fmla="*/ 42 h 84"/>
                  <a:gd name="T84" fmla="*/ 6 w 110"/>
                  <a:gd name="T85" fmla="*/ 58 h 84"/>
                  <a:gd name="T86" fmla="*/ 6 w 110"/>
                  <a:gd name="T87" fmla="*/ 58 h 84"/>
                  <a:gd name="T88" fmla="*/ 4 w 110"/>
                  <a:gd name="T89" fmla="*/ 62 h 84"/>
                  <a:gd name="T90" fmla="*/ 0 w 110"/>
                  <a:gd name="T91" fmla="*/ 68 h 84"/>
                  <a:gd name="T92" fmla="*/ 0 w 110"/>
                  <a:gd name="T93" fmla="*/ 68 h 84"/>
                  <a:gd name="T94" fmla="*/ 0 w 110"/>
                  <a:gd name="T95" fmla="*/ 70 h 84"/>
                  <a:gd name="T96" fmla="*/ 0 w 110"/>
                  <a:gd name="T97" fmla="*/ 72 h 84"/>
                  <a:gd name="T98" fmla="*/ 2 w 110"/>
                  <a:gd name="T99" fmla="*/ 77 h 84"/>
                  <a:gd name="T100" fmla="*/ 6 w 110"/>
                  <a:gd name="T101" fmla="*/ 84 h 84"/>
                  <a:gd name="T102" fmla="*/ 6 w 110"/>
                  <a:gd name="T10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84">
                    <a:moveTo>
                      <a:pt x="6" y="84"/>
                    </a:moveTo>
                    <a:lnTo>
                      <a:pt x="6" y="84"/>
                    </a:lnTo>
                    <a:lnTo>
                      <a:pt x="11" y="77"/>
                    </a:lnTo>
                    <a:lnTo>
                      <a:pt x="16" y="71"/>
                    </a:lnTo>
                    <a:lnTo>
                      <a:pt x="24" y="63"/>
                    </a:lnTo>
                    <a:lnTo>
                      <a:pt x="33" y="55"/>
                    </a:lnTo>
                    <a:lnTo>
                      <a:pt x="44" y="48"/>
                    </a:lnTo>
                    <a:lnTo>
                      <a:pt x="59" y="41"/>
                    </a:lnTo>
                    <a:lnTo>
                      <a:pt x="65" y="3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103" y="33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09" y="32"/>
                    </a:lnTo>
                    <a:lnTo>
                      <a:pt x="109" y="32"/>
                    </a:lnTo>
                    <a:lnTo>
                      <a:pt x="103" y="26"/>
                    </a:lnTo>
                    <a:lnTo>
                      <a:pt x="90" y="13"/>
                    </a:lnTo>
                    <a:lnTo>
                      <a:pt x="82" y="6"/>
                    </a:lnTo>
                    <a:lnTo>
                      <a:pt x="75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8" y="1"/>
                    </a:lnTo>
                    <a:lnTo>
                      <a:pt x="68" y="1"/>
                    </a:lnTo>
                    <a:lnTo>
                      <a:pt x="64" y="11"/>
                    </a:lnTo>
                    <a:lnTo>
                      <a:pt x="62" y="16"/>
                    </a:lnTo>
                    <a:lnTo>
                      <a:pt x="62" y="16"/>
                    </a:lnTo>
                    <a:lnTo>
                      <a:pt x="59" y="16"/>
                    </a:lnTo>
                    <a:lnTo>
                      <a:pt x="50" y="15"/>
                    </a:lnTo>
                    <a:lnTo>
                      <a:pt x="46" y="16"/>
                    </a:lnTo>
                    <a:lnTo>
                      <a:pt x="42" y="16"/>
                    </a:lnTo>
                    <a:lnTo>
                      <a:pt x="38" y="19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5" y="28"/>
                    </a:lnTo>
                    <a:lnTo>
                      <a:pt x="34" y="33"/>
                    </a:lnTo>
                    <a:lnTo>
                      <a:pt x="31" y="37"/>
                    </a:lnTo>
                    <a:lnTo>
                      <a:pt x="31" y="37"/>
                    </a:lnTo>
                    <a:lnTo>
                      <a:pt x="21" y="38"/>
                    </a:lnTo>
                    <a:lnTo>
                      <a:pt x="15" y="40"/>
                    </a:lnTo>
                    <a:lnTo>
                      <a:pt x="12" y="41"/>
                    </a:lnTo>
                    <a:lnTo>
                      <a:pt x="11" y="42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4" y="62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2" y="77"/>
                    </a:lnTo>
                    <a:lnTo>
                      <a:pt x="6" y="84"/>
                    </a:lnTo>
                    <a:lnTo>
                      <a:pt x="6" y="84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92AF8C20-0930-5CB4-849E-B0FBB7ECA3CA}"/>
              </a:ext>
            </a:extLst>
          </p:cNvPr>
          <p:cNvGrpSpPr/>
          <p:nvPr/>
        </p:nvGrpSpPr>
        <p:grpSpPr>
          <a:xfrm>
            <a:off x="4479371" y="836149"/>
            <a:ext cx="892729" cy="2621368"/>
            <a:chOff x="4479371" y="836149"/>
            <a:chExt cx="892729" cy="2621368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209B397-3EB2-2E31-0407-A2CB9766C876}"/>
                </a:ext>
              </a:extLst>
            </p:cNvPr>
            <p:cNvGrpSpPr/>
            <p:nvPr/>
          </p:nvGrpSpPr>
          <p:grpSpPr>
            <a:xfrm>
              <a:off x="4479371" y="908051"/>
              <a:ext cx="892729" cy="2549466"/>
              <a:chOff x="6821488" y="187326"/>
              <a:chExt cx="1023938" cy="2924175"/>
            </a:xfrm>
          </p:grpSpPr>
          <p:sp>
            <p:nvSpPr>
              <p:cNvPr id="34" name="Freeform 20">
                <a:extLst>
                  <a:ext uri="{FF2B5EF4-FFF2-40B4-BE49-F238E27FC236}">
                    <a16:creationId xmlns:a16="http://schemas.microsoft.com/office/drawing/2014/main" id="{542466F1-BA1A-6645-1B4E-357242FC0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1488" y="187326"/>
                <a:ext cx="1023938" cy="2924175"/>
              </a:xfrm>
              <a:custGeom>
                <a:avLst/>
                <a:gdLst>
                  <a:gd name="T0" fmla="*/ 118 w 645"/>
                  <a:gd name="T1" fmla="*/ 33 h 1842"/>
                  <a:gd name="T2" fmla="*/ 62 w 645"/>
                  <a:gd name="T3" fmla="*/ 97 h 1842"/>
                  <a:gd name="T4" fmla="*/ 59 w 645"/>
                  <a:gd name="T5" fmla="*/ 151 h 1842"/>
                  <a:gd name="T6" fmla="*/ 99 w 645"/>
                  <a:gd name="T7" fmla="*/ 208 h 1842"/>
                  <a:gd name="T8" fmla="*/ 129 w 645"/>
                  <a:gd name="T9" fmla="*/ 268 h 1842"/>
                  <a:gd name="T10" fmla="*/ 167 w 645"/>
                  <a:gd name="T11" fmla="*/ 306 h 1842"/>
                  <a:gd name="T12" fmla="*/ 162 w 645"/>
                  <a:gd name="T13" fmla="*/ 337 h 1842"/>
                  <a:gd name="T14" fmla="*/ 93 w 645"/>
                  <a:gd name="T15" fmla="*/ 387 h 1842"/>
                  <a:gd name="T16" fmla="*/ 32 w 645"/>
                  <a:gd name="T17" fmla="*/ 383 h 1842"/>
                  <a:gd name="T18" fmla="*/ 35 w 645"/>
                  <a:gd name="T19" fmla="*/ 413 h 1842"/>
                  <a:gd name="T20" fmla="*/ 40 w 645"/>
                  <a:gd name="T21" fmla="*/ 500 h 1842"/>
                  <a:gd name="T22" fmla="*/ 35 w 645"/>
                  <a:gd name="T23" fmla="*/ 587 h 1842"/>
                  <a:gd name="T24" fmla="*/ 17 w 645"/>
                  <a:gd name="T25" fmla="*/ 606 h 1842"/>
                  <a:gd name="T26" fmla="*/ 49 w 645"/>
                  <a:gd name="T27" fmla="*/ 924 h 1842"/>
                  <a:gd name="T28" fmla="*/ 32 w 645"/>
                  <a:gd name="T29" fmla="*/ 990 h 1842"/>
                  <a:gd name="T30" fmla="*/ 1 w 645"/>
                  <a:gd name="T31" fmla="*/ 1037 h 1842"/>
                  <a:gd name="T32" fmla="*/ 43 w 645"/>
                  <a:gd name="T33" fmla="*/ 1006 h 1842"/>
                  <a:gd name="T34" fmla="*/ 11 w 645"/>
                  <a:gd name="T35" fmla="*/ 1063 h 1842"/>
                  <a:gd name="T36" fmla="*/ 35 w 645"/>
                  <a:gd name="T37" fmla="*/ 1063 h 1842"/>
                  <a:gd name="T38" fmla="*/ 53 w 645"/>
                  <a:gd name="T39" fmla="*/ 1126 h 1842"/>
                  <a:gd name="T40" fmla="*/ 36 w 645"/>
                  <a:gd name="T41" fmla="*/ 1296 h 1842"/>
                  <a:gd name="T42" fmla="*/ 142 w 645"/>
                  <a:gd name="T43" fmla="*/ 1319 h 1842"/>
                  <a:gd name="T44" fmla="*/ 246 w 645"/>
                  <a:gd name="T45" fmla="*/ 1660 h 1842"/>
                  <a:gd name="T46" fmla="*/ 206 w 645"/>
                  <a:gd name="T47" fmla="*/ 1744 h 1842"/>
                  <a:gd name="T48" fmla="*/ 141 w 645"/>
                  <a:gd name="T49" fmla="*/ 1778 h 1842"/>
                  <a:gd name="T50" fmla="*/ 115 w 645"/>
                  <a:gd name="T51" fmla="*/ 1814 h 1842"/>
                  <a:gd name="T52" fmla="*/ 178 w 645"/>
                  <a:gd name="T53" fmla="*/ 1839 h 1842"/>
                  <a:gd name="T54" fmla="*/ 288 w 645"/>
                  <a:gd name="T55" fmla="*/ 1818 h 1842"/>
                  <a:gd name="T56" fmla="*/ 343 w 645"/>
                  <a:gd name="T57" fmla="*/ 1804 h 1842"/>
                  <a:gd name="T58" fmla="*/ 327 w 645"/>
                  <a:gd name="T59" fmla="*/ 1700 h 1842"/>
                  <a:gd name="T60" fmla="*/ 301 w 645"/>
                  <a:gd name="T61" fmla="*/ 1555 h 1842"/>
                  <a:gd name="T62" fmla="*/ 282 w 645"/>
                  <a:gd name="T63" fmla="*/ 1336 h 1842"/>
                  <a:gd name="T64" fmla="*/ 343 w 645"/>
                  <a:gd name="T65" fmla="*/ 1365 h 1842"/>
                  <a:gd name="T66" fmla="*/ 484 w 645"/>
                  <a:gd name="T67" fmla="*/ 1292 h 1842"/>
                  <a:gd name="T68" fmla="*/ 608 w 645"/>
                  <a:gd name="T69" fmla="*/ 1385 h 1842"/>
                  <a:gd name="T70" fmla="*/ 642 w 645"/>
                  <a:gd name="T71" fmla="*/ 1357 h 1842"/>
                  <a:gd name="T72" fmla="*/ 603 w 645"/>
                  <a:gd name="T73" fmla="*/ 1257 h 1842"/>
                  <a:gd name="T74" fmla="*/ 553 w 645"/>
                  <a:gd name="T75" fmla="*/ 1212 h 1842"/>
                  <a:gd name="T76" fmla="*/ 545 w 645"/>
                  <a:gd name="T77" fmla="*/ 1182 h 1842"/>
                  <a:gd name="T78" fmla="*/ 489 w 645"/>
                  <a:gd name="T79" fmla="*/ 1183 h 1842"/>
                  <a:gd name="T80" fmla="*/ 443 w 645"/>
                  <a:gd name="T81" fmla="*/ 1210 h 1842"/>
                  <a:gd name="T82" fmla="*/ 384 w 645"/>
                  <a:gd name="T83" fmla="*/ 1114 h 1842"/>
                  <a:gd name="T84" fmla="*/ 405 w 645"/>
                  <a:gd name="T85" fmla="*/ 962 h 1842"/>
                  <a:gd name="T86" fmla="*/ 389 w 645"/>
                  <a:gd name="T87" fmla="*/ 757 h 1842"/>
                  <a:gd name="T88" fmla="*/ 395 w 645"/>
                  <a:gd name="T89" fmla="*/ 466 h 1842"/>
                  <a:gd name="T90" fmla="*/ 413 w 645"/>
                  <a:gd name="T91" fmla="*/ 357 h 1842"/>
                  <a:gd name="T92" fmla="*/ 369 w 645"/>
                  <a:gd name="T93" fmla="*/ 352 h 1842"/>
                  <a:gd name="T94" fmla="*/ 292 w 645"/>
                  <a:gd name="T95" fmla="*/ 311 h 1842"/>
                  <a:gd name="T96" fmla="*/ 286 w 645"/>
                  <a:gd name="T97" fmla="*/ 212 h 1842"/>
                  <a:gd name="T98" fmla="*/ 325 w 645"/>
                  <a:gd name="T99" fmla="*/ 197 h 1842"/>
                  <a:gd name="T100" fmla="*/ 369 w 645"/>
                  <a:gd name="T101" fmla="*/ 186 h 1842"/>
                  <a:gd name="T102" fmla="*/ 395 w 645"/>
                  <a:gd name="T103" fmla="*/ 160 h 1842"/>
                  <a:gd name="T104" fmla="*/ 374 w 645"/>
                  <a:gd name="T105" fmla="*/ 129 h 1842"/>
                  <a:gd name="T106" fmla="*/ 358 w 645"/>
                  <a:gd name="T107" fmla="*/ 77 h 1842"/>
                  <a:gd name="T108" fmla="*/ 317 w 645"/>
                  <a:gd name="T109" fmla="*/ 26 h 1842"/>
                  <a:gd name="T110" fmla="*/ 288 w 645"/>
                  <a:gd name="T111" fmla="*/ 5 h 1842"/>
                  <a:gd name="T112" fmla="*/ 256 w 645"/>
                  <a:gd name="T113" fmla="*/ 19 h 1842"/>
                  <a:gd name="T114" fmla="*/ 226 w 645"/>
                  <a:gd name="T115" fmla="*/ 16 h 1842"/>
                  <a:gd name="T116" fmla="*/ 200 w 645"/>
                  <a:gd name="T117" fmla="*/ 5 h 1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5" h="1842">
                    <a:moveTo>
                      <a:pt x="203" y="33"/>
                    </a:moveTo>
                    <a:lnTo>
                      <a:pt x="203" y="33"/>
                    </a:lnTo>
                    <a:lnTo>
                      <a:pt x="191" y="31"/>
                    </a:lnTo>
                    <a:lnTo>
                      <a:pt x="177" y="27"/>
                    </a:lnTo>
                    <a:lnTo>
                      <a:pt x="163" y="26"/>
                    </a:lnTo>
                    <a:lnTo>
                      <a:pt x="146" y="26"/>
                    </a:lnTo>
                    <a:lnTo>
                      <a:pt x="146" y="26"/>
                    </a:lnTo>
                    <a:lnTo>
                      <a:pt x="132" y="28"/>
                    </a:lnTo>
                    <a:lnTo>
                      <a:pt x="118" y="33"/>
                    </a:lnTo>
                    <a:lnTo>
                      <a:pt x="106" y="41"/>
                    </a:lnTo>
                    <a:lnTo>
                      <a:pt x="94" y="49"/>
                    </a:lnTo>
                    <a:lnTo>
                      <a:pt x="85" y="58"/>
                    </a:lnTo>
                    <a:lnTo>
                      <a:pt x="77" y="67"/>
                    </a:lnTo>
                    <a:lnTo>
                      <a:pt x="71" y="75"/>
                    </a:lnTo>
                    <a:lnTo>
                      <a:pt x="68" y="83"/>
                    </a:lnTo>
                    <a:lnTo>
                      <a:pt x="68" y="83"/>
                    </a:lnTo>
                    <a:lnTo>
                      <a:pt x="66" y="89"/>
                    </a:lnTo>
                    <a:lnTo>
                      <a:pt x="62" y="97"/>
                    </a:lnTo>
                    <a:lnTo>
                      <a:pt x="54" y="110"/>
                    </a:lnTo>
                    <a:lnTo>
                      <a:pt x="43" y="124"/>
                    </a:lnTo>
                    <a:lnTo>
                      <a:pt x="63" y="119"/>
                    </a:lnTo>
                    <a:lnTo>
                      <a:pt x="63" y="119"/>
                    </a:lnTo>
                    <a:lnTo>
                      <a:pt x="58" y="134"/>
                    </a:lnTo>
                    <a:lnTo>
                      <a:pt x="58" y="134"/>
                    </a:lnTo>
                    <a:lnTo>
                      <a:pt x="58" y="138"/>
                    </a:lnTo>
                    <a:lnTo>
                      <a:pt x="58" y="142"/>
                    </a:lnTo>
                    <a:lnTo>
                      <a:pt x="59" y="151"/>
                    </a:lnTo>
                    <a:lnTo>
                      <a:pt x="63" y="160"/>
                    </a:lnTo>
                    <a:lnTo>
                      <a:pt x="79" y="134"/>
                    </a:lnTo>
                    <a:lnTo>
                      <a:pt x="79" y="134"/>
                    </a:lnTo>
                    <a:lnTo>
                      <a:pt x="87" y="160"/>
                    </a:lnTo>
                    <a:lnTo>
                      <a:pt x="92" y="180"/>
                    </a:lnTo>
                    <a:lnTo>
                      <a:pt x="94" y="191"/>
                    </a:lnTo>
                    <a:lnTo>
                      <a:pt x="94" y="191"/>
                    </a:lnTo>
                    <a:lnTo>
                      <a:pt x="96" y="199"/>
                    </a:lnTo>
                    <a:lnTo>
                      <a:pt x="99" y="208"/>
                    </a:lnTo>
                    <a:lnTo>
                      <a:pt x="102" y="219"/>
                    </a:lnTo>
                    <a:lnTo>
                      <a:pt x="105" y="228"/>
                    </a:lnTo>
                    <a:lnTo>
                      <a:pt x="105" y="228"/>
                    </a:lnTo>
                    <a:lnTo>
                      <a:pt x="107" y="237"/>
                    </a:lnTo>
                    <a:lnTo>
                      <a:pt x="111" y="246"/>
                    </a:lnTo>
                    <a:lnTo>
                      <a:pt x="118" y="255"/>
                    </a:lnTo>
                    <a:lnTo>
                      <a:pt x="125" y="264"/>
                    </a:lnTo>
                    <a:lnTo>
                      <a:pt x="125" y="264"/>
                    </a:lnTo>
                    <a:lnTo>
                      <a:pt x="129" y="268"/>
                    </a:lnTo>
                    <a:lnTo>
                      <a:pt x="134" y="272"/>
                    </a:lnTo>
                    <a:lnTo>
                      <a:pt x="145" y="277"/>
                    </a:lnTo>
                    <a:lnTo>
                      <a:pt x="153" y="280"/>
                    </a:lnTo>
                    <a:lnTo>
                      <a:pt x="156" y="280"/>
                    </a:lnTo>
                    <a:lnTo>
                      <a:pt x="156" y="280"/>
                    </a:lnTo>
                    <a:lnTo>
                      <a:pt x="162" y="289"/>
                    </a:lnTo>
                    <a:lnTo>
                      <a:pt x="164" y="298"/>
                    </a:lnTo>
                    <a:lnTo>
                      <a:pt x="167" y="306"/>
                    </a:lnTo>
                    <a:lnTo>
                      <a:pt x="167" y="306"/>
                    </a:lnTo>
                    <a:lnTo>
                      <a:pt x="168" y="311"/>
                    </a:lnTo>
                    <a:lnTo>
                      <a:pt x="171" y="316"/>
                    </a:lnTo>
                    <a:lnTo>
                      <a:pt x="172" y="319"/>
                    </a:lnTo>
                    <a:lnTo>
                      <a:pt x="172" y="321"/>
                    </a:lnTo>
                    <a:lnTo>
                      <a:pt x="172" y="321"/>
                    </a:lnTo>
                    <a:lnTo>
                      <a:pt x="169" y="328"/>
                    </a:lnTo>
                    <a:lnTo>
                      <a:pt x="167" y="331"/>
                    </a:lnTo>
                    <a:lnTo>
                      <a:pt x="162" y="337"/>
                    </a:lnTo>
                    <a:lnTo>
                      <a:pt x="162" y="337"/>
                    </a:lnTo>
                    <a:lnTo>
                      <a:pt x="149" y="347"/>
                    </a:lnTo>
                    <a:lnTo>
                      <a:pt x="136" y="357"/>
                    </a:lnTo>
                    <a:lnTo>
                      <a:pt x="136" y="357"/>
                    </a:lnTo>
                    <a:lnTo>
                      <a:pt x="118" y="372"/>
                    </a:lnTo>
                    <a:lnTo>
                      <a:pt x="107" y="378"/>
                    </a:lnTo>
                    <a:lnTo>
                      <a:pt x="99" y="383"/>
                    </a:lnTo>
                    <a:lnTo>
                      <a:pt x="99" y="383"/>
                    </a:lnTo>
                    <a:lnTo>
                      <a:pt x="96" y="385"/>
                    </a:lnTo>
                    <a:lnTo>
                      <a:pt x="93" y="387"/>
                    </a:lnTo>
                    <a:lnTo>
                      <a:pt x="85" y="394"/>
                    </a:lnTo>
                    <a:lnTo>
                      <a:pt x="79" y="399"/>
                    </a:lnTo>
                    <a:lnTo>
                      <a:pt x="76" y="400"/>
                    </a:lnTo>
                    <a:lnTo>
                      <a:pt x="74" y="399"/>
                    </a:lnTo>
                    <a:lnTo>
                      <a:pt x="74" y="399"/>
                    </a:lnTo>
                    <a:lnTo>
                      <a:pt x="65" y="395"/>
                    </a:lnTo>
                    <a:lnTo>
                      <a:pt x="52" y="390"/>
                    </a:lnTo>
                    <a:lnTo>
                      <a:pt x="32" y="383"/>
                    </a:lnTo>
                    <a:lnTo>
                      <a:pt x="32" y="383"/>
                    </a:lnTo>
                    <a:lnTo>
                      <a:pt x="31" y="383"/>
                    </a:lnTo>
                    <a:lnTo>
                      <a:pt x="30" y="385"/>
                    </a:lnTo>
                    <a:lnTo>
                      <a:pt x="27" y="389"/>
                    </a:lnTo>
                    <a:lnTo>
                      <a:pt x="27" y="389"/>
                    </a:lnTo>
                    <a:lnTo>
                      <a:pt x="26" y="391"/>
                    </a:lnTo>
                    <a:lnTo>
                      <a:pt x="27" y="394"/>
                    </a:lnTo>
                    <a:lnTo>
                      <a:pt x="32" y="404"/>
                    </a:lnTo>
                    <a:lnTo>
                      <a:pt x="32" y="404"/>
                    </a:lnTo>
                    <a:lnTo>
                      <a:pt x="35" y="413"/>
                    </a:lnTo>
                    <a:lnTo>
                      <a:pt x="37" y="420"/>
                    </a:lnTo>
                    <a:lnTo>
                      <a:pt x="37" y="420"/>
                    </a:lnTo>
                    <a:lnTo>
                      <a:pt x="40" y="424"/>
                    </a:lnTo>
                    <a:lnTo>
                      <a:pt x="44" y="427"/>
                    </a:lnTo>
                    <a:lnTo>
                      <a:pt x="48" y="430"/>
                    </a:lnTo>
                    <a:lnTo>
                      <a:pt x="48" y="430"/>
                    </a:lnTo>
                    <a:lnTo>
                      <a:pt x="45" y="464"/>
                    </a:lnTo>
                    <a:lnTo>
                      <a:pt x="43" y="490"/>
                    </a:lnTo>
                    <a:lnTo>
                      <a:pt x="40" y="500"/>
                    </a:lnTo>
                    <a:lnTo>
                      <a:pt x="37" y="508"/>
                    </a:lnTo>
                    <a:lnTo>
                      <a:pt x="37" y="508"/>
                    </a:lnTo>
                    <a:lnTo>
                      <a:pt x="35" y="514"/>
                    </a:lnTo>
                    <a:lnTo>
                      <a:pt x="33" y="523"/>
                    </a:lnTo>
                    <a:lnTo>
                      <a:pt x="32" y="544"/>
                    </a:lnTo>
                    <a:lnTo>
                      <a:pt x="32" y="575"/>
                    </a:lnTo>
                    <a:lnTo>
                      <a:pt x="32" y="575"/>
                    </a:lnTo>
                    <a:lnTo>
                      <a:pt x="32" y="582"/>
                    </a:lnTo>
                    <a:lnTo>
                      <a:pt x="35" y="587"/>
                    </a:lnTo>
                    <a:lnTo>
                      <a:pt x="35" y="592"/>
                    </a:lnTo>
                    <a:lnTo>
                      <a:pt x="33" y="595"/>
                    </a:lnTo>
                    <a:lnTo>
                      <a:pt x="32" y="596"/>
                    </a:lnTo>
                    <a:lnTo>
                      <a:pt x="32" y="596"/>
                    </a:lnTo>
                    <a:lnTo>
                      <a:pt x="22" y="601"/>
                    </a:lnTo>
                    <a:lnTo>
                      <a:pt x="18" y="604"/>
                    </a:lnTo>
                    <a:lnTo>
                      <a:pt x="17" y="605"/>
                    </a:lnTo>
                    <a:lnTo>
                      <a:pt x="17" y="606"/>
                    </a:lnTo>
                    <a:lnTo>
                      <a:pt x="17" y="606"/>
                    </a:lnTo>
                    <a:lnTo>
                      <a:pt x="17" y="618"/>
                    </a:lnTo>
                    <a:lnTo>
                      <a:pt x="17" y="627"/>
                    </a:lnTo>
                    <a:lnTo>
                      <a:pt x="37" y="637"/>
                    </a:lnTo>
                    <a:lnTo>
                      <a:pt x="37" y="658"/>
                    </a:lnTo>
                    <a:lnTo>
                      <a:pt x="37" y="658"/>
                    </a:lnTo>
                    <a:lnTo>
                      <a:pt x="43" y="796"/>
                    </a:lnTo>
                    <a:lnTo>
                      <a:pt x="48" y="917"/>
                    </a:lnTo>
                    <a:lnTo>
                      <a:pt x="48" y="917"/>
                    </a:lnTo>
                    <a:lnTo>
                      <a:pt x="49" y="924"/>
                    </a:lnTo>
                    <a:lnTo>
                      <a:pt x="52" y="932"/>
                    </a:lnTo>
                    <a:lnTo>
                      <a:pt x="53" y="939"/>
                    </a:lnTo>
                    <a:lnTo>
                      <a:pt x="53" y="949"/>
                    </a:lnTo>
                    <a:lnTo>
                      <a:pt x="53" y="949"/>
                    </a:lnTo>
                    <a:lnTo>
                      <a:pt x="49" y="959"/>
                    </a:lnTo>
                    <a:lnTo>
                      <a:pt x="44" y="972"/>
                    </a:lnTo>
                    <a:lnTo>
                      <a:pt x="37" y="984"/>
                    </a:lnTo>
                    <a:lnTo>
                      <a:pt x="35" y="987"/>
                    </a:lnTo>
                    <a:lnTo>
                      <a:pt x="32" y="990"/>
                    </a:lnTo>
                    <a:lnTo>
                      <a:pt x="32" y="990"/>
                    </a:lnTo>
                    <a:lnTo>
                      <a:pt x="23" y="998"/>
                    </a:lnTo>
                    <a:lnTo>
                      <a:pt x="11" y="1012"/>
                    </a:lnTo>
                    <a:lnTo>
                      <a:pt x="6" y="1020"/>
                    </a:lnTo>
                    <a:lnTo>
                      <a:pt x="1" y="1026"/>
                    </a:lnTo>
                    <a:lnTo>
                      <a:pt x="0" y="1033"/>
                    </a:lnTo>
                    <a:lnTo>
                      <a:pt x="0" y="1035"/>
                    </a:lnTo>
                    <a:lnTo>
                      <a:pt x="1" y="1037"/>
                    </a:lnTo>
                    <a:lnTo>
                      <a:pt x="1" y="1037"/>
                    </a:lnTo>
                    <a:lnTo>
                      <a:pt x="2" y="1038"/>
                    </a:lnTo>
                    <a:lnTo>
                      <a:pt x="5" y="1038"/>
                    </a:lnTo>
                    <a:lnTo>
                      <a:pt x="10" y="1034"/>
                    </a:lnTo>
                    <a:lnTo>
                      <a:pt x="18" y="1029"/>
                    </a:lnTo>
                    <a:lnTo>
                      <a:pt x="24" y="1022"/>
                    </a:lnTo>
                    <a:lnTo>
                      <a:pt x="37" y="1009"/>
                    </a:lnTo>
                    <a:lnTo>
                      <a:pt x="41" y="1006"/>
                    </a:lnTo>
                    <a:lnTo>
                      <a:pt x="43" y="1006"/>
                    </a:lnTo>
                    <a:lnTo>
                      <a:pt x="43" y="1006"/>
                    </a:lnTo>
                    <a:lnTo>
                      <a:pt x="43" y="1006"/>
                    </a:lnTo>
                    <a:lnTo>
                      <a:pt x="41" y="1009"/>
                    </a:lnTo>
                    <a:lnTo>
                      <a:pt x="37" y="1016"/>
                    </a:lnTo>
                    <a:lnTo>
                      <a:pt x="26" y="1034"/>
                    </a:lnTo>
                    <a:lnTo>
                      <a:pt x="14" y="1052"/>
                    </a:lnTo>
                    <a:lnTo>
                      <a:pt x="11" y="1059"/>
                    </a:lnTo>
                    <a:lnTo>
                      <a:pt x="11" y="1061"/>
                    </a:lnTo>
                    <a:lnTo>
                      <a:pt x="11" y="1063"/>
                    </a:lnTo>
                    <a:lnTo>
                      <a:pt x="11" y="1063"/>
                    </a:lnTo>
                    <a:lnTo>
                      <a:pt x="15" y="1063"/>
                    </a:lnTo>
                    <a:lnTo>
                      <a:pt x="19" y="1060"/>
                    </a:lnTo>
                    <a:lnTo>
                      <a:pt x="32" y="1051"/>
                    </a:lnTo>
                    <a:lnTo>
                      <a:pt x="48" y="1037"/>
                    </a:lnTo>
                    <a:lnTo>
                      <a:pt x="48" y="1037"/>
                    </a:lnTo>
                    <a:lnTo>
                      <a:pt x="45" y="1042"/>
                    </a:lnTo>
                    <a:lnTo>
                      <a:pt x="39" y="1052"/>
                    </a:lnTo>
                    <a:lnTo>
                      <a:pt x="36" y="1057"/>
                    </a:lnTo>
                    <a:lnTo>
                      <a:pt x="35" y="1063"/>
                    </a:lnTo>
                    <a:lnTo>
                      <a:pt x="35" y="1067"/>
                    </a:lnTo>
                    <a:lnTo>
                      <a:pt x="36" y="1068"/>
                    </a:lnTo>
                    <a:lnTo>
                      <a:pt x="37" y="1068"/>
                    </a:lnTo>
                    <a:lnTo>
                      <a:pt x="37" y="1068"/>
                    </a:lnTo>
                    <a:lnTo>
                      <a:pt x="44" y="1068"/>
                    </a:lnTo>
                    <a:lnTo>
                      <a:pt x="49" y="1065"/>
                    </a:lnTo>
                    <a:lnTo>
                      <a:pt x="53" y="1063"/>
                    </a:lnTo>
                    <a:lnTo>
                      <a:pt x="53" y="1063"/>
                    </a:lnTo>
                    <a:lnTo>
                      <a:pt x="53" y="1126"/>
                    </a:lnTo>
                    <a:lnTo>
                      <a:pt x="52" y="1175"/>
                    </a:lnTo>
                    <a:lnTo>
                      <a:pt x="50" y="1197"/>
                    </a:lnTo>
                    <a:lnTo>
                      <a:pt x="48" y="1213"/>
                    </a:lnTo>
                    <a:lnTo>
                      <a:pt x="48" y="1213"/>
                    </a:lnTo>
                    <a:lnTo>
                      <a:pt x="43" y="1239"/>
                    </a:lnTo>
                    <a:lnTo>
                      <a:pt x="35" y="1264"/>
                    </a:lnTo>
                    <a:lnTo>
                      <a:pt x="27" y="1291"/>
                    </a:lnTo>
                    <a:lnTo>
                      <a:pt x="27" y="1291"/>
                    </a:lnTo>
                    <a:lnTo>
                      <a:pt x="36" y="1296"/>
                    </a:lnTo>
                    <a:lnTo>
                      <a:pt x="59" y="1306"/>
                    </a:lnTo>
                    <a:lnTo>
                      <a:pt x="74" y="1312"/>
                    </a:lnTo>
                    <a:lnTo>
                      <a:pt x="89" y="1317"/>
                    </a:lnTo>
                    <a:lnTo>
                      <a:pt x="105" y="1321"/>
                    </a:lnTo>
                    <a:lnTo>
                      <a:pt x="120" y="1322"/>
                    </a:lnTo>
                    <a:lnTo>
                      <a:pt x="120" y="1322"/>
                    </a:lnTo>
                    <a:lnTo>
                      <a:pt x="132" y="1321"/>
                    </a:lnTo>
                    <a:lnTo>
                      <a:pt x="142" y="1319"/>
                    </a:lnTo>
                    <a:lnTo>
                      <a:pt x="142" y="1319"/>
                    </a:lnTo>
                    <a:lnTo>
                      <a:pt x="164" y="1385"/>
                    </a:lnTo>
                    <a:lnTo>
                      <a:pt x="189" y="1458"/>
                    </a:lnTo>
                    <a:lnTo>
                      <a:pt x="210" y="1519"/>
                    </a:lnTo>
                    <a:lnTo>
                      <a:pt x="216" y="1540"/>
                    </a:lnTo>
                    <a:lnTo>
                      <a:pt x="219" y="1550"/>
                    </a:lnTo>
                    <a:lnTo>
                      <a:pt x="219" y="1550"/>
                    </a:lnTo>
                    <a:lnTo>
                      <a:pt x="225" y="1576"/>
                    </a:lnTo>
                    <a:lnTo>
                      <a:pt x="237" y="1617"/>
                    </a:lnTo>
                    <a:lnTo>
                      <a:pt x="246" y="1660"/>
                    </a:lnTo>
                    <a:lnTo>
                      <a:pt x="250" y="1677"/>
                    </a:lnTo>
                    <a:lnTo>
                      <a:pt x="250" y="1690"/>
                    </a:lnTo>
                    <a:lnTo>
                      <a:pt x="250" y="1690"/>
                    </a:lnTo>
                    <a:lnTo>
                      <a:pt x="248" y="1695"/>
                    </a:lnTo>
                    <a:lnTo>
                      <a:pt x="246" y="1700"/>
                    </a:lnTo>
                    <a:lnTo>
                      <a:pt x="239" y="1712"/>
                    </a:lnTo>
                    <a:lnTo>
                      <a:pt x="229" y="1724"/>
                    </a:lnTo>
                    <a:lnTo>
                      <a:pt x="217" y="1734"/>
                    </a:lnTo>
                    <a:lnTo>
                      <a:pt x="206" y="1744"/>
                    </a:lnTo>
                    <a:lnTo>
                      <a:pt x="194" y="1754"/>
                    </a:lnTo>
                    <a:lnTo>
                      <a:pt x="184" y="1760"/>
                    </a:lnTo>
                    <a:lnTo>
                      <a:pt x="177" y="1763"/>
                    </a:lnTo>
                    <a:lnTo>
                      <a:pt x="177" y="1763"/>
                    </a:lnTo>
                    <a:lnTo>
                      <a:pt x="167" y="1767"/>
                    </a:lnTo>
                    <a:lnTo>
                      <a:pt x="158" y="1772"/>
                    </a:lnTo>
                    <a:lnTo>
                      <a:pt x="149" y="1777"/>
                    </a:lnTo>
                    <a:lnTo>
                      <a:pt x="141" y="1778"/>
                    </a:lnTo>
                    <a:lnTo>
                      <a:pt x="141" y="1778"/>
                    </a:lnTo>
                    <a:lnTo>
                      <a:pt x="137" y="1779"/>
                    </a:lnTo>
                    <a:lnTo>
                      <a:pt x="133" y="1782"/>
                    </a:lnTo>
                    <a:lnTo>
                      <a:pt x="128" y="1786"/>
                    </a:lnTo>
                    <a:lnTo>
                      <a:pt x="123" y="1791"/>
                    </a:lnTo>
                    <a:lnTo>
                      <a:pt x="119" y="1798"/>
                    </a:lnTo>
                    <a:lnTo>
                      <a:pt x="115" y="1803"/>
                    </a:lnTo>
                    <a:lnTo>
                      <a:pt x="114" y="1809"/>
                    </a:lnTo>
                    <a:lnTo>
                      <a:pt x="115" y="1814"/>
                    </a:lnTo>
                    <a:lnTo>
                      <a:pt x="115" y="1814"/>
                    </a:lnTo>
                    <a:lnTo>
                      <a:pt x="121" y="1824"/>
                    </a:lnTo>
                    <a:lnTo>
                      <a:pt x="128" y="1831"/>
                    </a:lnTo>
                    <a:lnTo>
                      <a:pt x="136" y="1840"/>
                    </a:lnTo>
                    <a:lnTo>
                      <a:pt x="136" y="1840"/>
                    </a:lnTo>
                    <a:lnTo>
                      <a:pt x="140" y="1842"/>
                    </a:lnTo>
                    <a:lnTo>
                      <a:pt x="149" y="1842"/>
                    </a:lnTo>
                    <a:lnTo>
                      <a:pt x="172" y="1840"/>
                    </a:lnTo>
                    <a:lnTo>
                      <a:pt x="172" y="1840"/>
                    </a:lnTo>
                    <a:lnTo>
                      <a:pt x="178" y="1839"/>
                    </a:lnTo>
                    <a:lnTo>
                      <a:pt x="188" y="1837"/>
                    </a:lnTo>
                    <a:lnTo>
                      <a:pt x="208" y="1829"/>
                    </a:lnTo>
                    <a:lnTo>
                      <a:pt x="230" y="1821"/>
                    </a:lnTo>
                    <a:lnTo>
                      <a:pt x="250" y="1814"/>
                    </a:lnTo>
                    <a:lnTo>
                      <a:pt x="250" y="1814"/>
                    </a:lnTo>
                    <a:lnTo>
                      <a:pt x="286" y="1804"/>
                    </a:lnTo>
                    <a:lnTo>
                      <a:pt x="286" y="1804"/>
                    </a:lnTo>
                    <a:lnTo>
                      <a:pt x="287" y="1812"/>
                    </a:lnTo>
                    <a:lnTo>
                      <a:pt x="288" y="1818"/>
                    </a:lnTo>
                    <a:lnTo>
                      <a:pt x="290" y="1820"/>
                    </a:lnTo>
                    <a:lnTo>
                      <a:pt x="291" y="1820"/>
                    </a:lnTo>
                    <a:lnTo>
                      <a:pt x="291" y="1820"/>
                    </a:lnTo>
                    <a:lnTo>
                      <a:pt x="318" y="1816"/>
                    </a:lnTo>
                    <a:lnTo>
                      <a:pt x="327" y="1813"/>
                    </a:lnTo>
                    <a:lnTo>
                      <a:pt x="335" y="1811"/>
                    </a:lnTo>
                    <a:lnTo>
                      <a:pt x="340" y="1808"/>
                    </a:lnTo>
                    <a:lnTo>
                      <a:pt x="343" y="1805"/>
                    </a:lnTo>
                    <a:lnTo>
                      <a:pt x="343" y="1804"/>
                    </a:lnTo>
                    <a:lnTo>
                      <a:pt x="343" y="1804"/>
                    </a:lnTo>
                    <a:lnTo>
                      <a:pt x="342" y="1782"/>
                    </a:lnTo>
                    <a:lnTo>
                      <a:pt x="339" y="1770"/>
                    </a:lnTo>
                    <a:lnTo>
                      <a:pt x="338" y="1763"/>
                    </a:lnTo>
                    <a:lnTo>
                      <a:pt x="338" y="1763"/>
                    </a:lnTo>
                    <a:lnTo>
                      <a:pt x="331" y="1733"/>
                    </a:lnTo>
                    <a:lnTo>
                      <a:pt x="329" y="1713"/>
                    </a:lnTo>
                    <a:lnTo>
                      <a:pt x="327" y="1700"/>
                    </a:lnTo>
                    <a:lnTo>
                      <a:pt x="327" y="1700"/>
                    </a:lnTo>
                    <a:lnTo>
                      <a:pt x="327" y="1694"/>
                    </a:lnTo>
                    <a:lnTo>
                      <a:pt x="326" y="1686"/>
                    </a:lnTo>
                    <a:lnTo>
                      <a:pt x="325" y="1677"/>
                    </a:lnTo>
                    <a:lnTo>
                      <a:pt x="322" y="1664"/>
                    </a:lnTo>
                    <a:lnTo>
                      <a:pt x="322" y="1664"/>
                    </a:lnTo>
                    <a:lnTo>
                      <a:pt x="320" y="1647"/>
                    </a:lnTo>
                    <a:lnTo>
                      <a:pt x="314" y="1625"/>
                    </a:lnTo>
                    <a:lnTo>
                      <a:pt x="309" y="1597"/>
                    </a:lnTo>
                    <a:lnTo>
                      <a:pt x="301" y="1555"/>
                    </a:lnTo>
                    <a:lnTo>
                      <a:pt x="301" y="1555"/>
                    </a:lnTo>
                    <a:lnTo>
                      <a:pt x="294" y="1506"/>
                    </a:lnTo>
                    <a:lnTo>
                      <a:pt x="286" y="1440"/>
                    </a:lnTo>
                    <a:lnTo>
                      <a:pt x="269" y="1312"/>
                    </a:lnTo>
                    <a:lnTo>
                      <a:pt x="270" y="1312"/>
                    </a:lnTo>
                    <a:lnTo>
                      <a:pt x="272" y="1312"/>
                    </a:lnTo>
                    <a:lnTo>
                      <a:pt x="272" y="1312"/>
                    </a:lnTo>
                    <a:lnTo>
                      <a:pt x="277" y="1324"/>
                    </a:lnTo>
                    <a:lnTo>
                      <a:pt x="282" y="1336"/>
                    </a:lnTo>
                    <a:lnTo>
                      <a:pt x="288" y="1345"/>
                    </a:lnTo>
                    <a:lnTo>
                      <a:pt x="296" y="1353"/>
                    </a:lnTo>
                    <a:lnTo>
                      <a:pt x="296" y="1353"/>
                    </a:lnTo>
                    <a:lnTo>
                      <a:pt x="303" y="1357"/>
                    </a:lnTo>
                    <a:lnTo>
                      <a:pt x="311" y="1361"/>
                    </a:lnTo>
                    <a:lnTo>
                      <a:pt x="318" y="1363"/>
                    </a:lnTo>
                    <a:lnTo>
                      <a:pt x="326" y="1365"/>
                    </a:lnTo>
                    <a:lnTo>
                      <a:pt x="335" y="1365"/>
                    </a:lnTo>
                    <a:lnTo>
                      <a:pt x="343" y="1365"/>
                    </a:lnTo>
                    <a:lnTo>
                      <a:pt x="360" y="1363"/>
                    </a:lnTo>
                    <a:lnTo>
                      <a:pt x="377" y="1358"/>
                    </a:lnTo>
                    <a:lnTo>
                      <a:pt x="391" y="1353"/>
                    </a:lnTo>
                    <a:lnTo>
                      <a:pt x="402" y="1348"/>
                    </a:lnTo>
                    <a:lnTo>
                      <a:pt x="410" y="1343"/>
                    </a:lnTo>
                    <a:lnTo>
                      <a:pt x="410" y="1343"/>
                    </a:lnTo>
                    <a:lnTo>
                      <a:pt x="453" y="1312"/>
                    </a:lnTo>
                    <a:lnTo>
                      <a:pt x="476" y="1297"/>
                    </a:lnTo>
                    <a:lnTo>
                      <a:pt x="484" y="1292"/>
                    </a:lnTo>
                    <a:lnTo>
                      <a:pt x="488" y="1291"/>
                    </a:lnTo>
                    <a:lnTo>
                      <a:pt x="488" y="1291"/>
                    </a:lnTo>
                    <a:lnTo>
                      <a:pt x="493" y="1293"/>
                    </a:lnTo>
                    <a:lnTo>
                      <a:pt x="503" y="1301"/>
                    </a:lnTo>
                    <a:lnTo>
                      <a:pt x="536" y="1327"/>
                    </a:lnTo>
                    <a:lnTo>
                      <a:pt x="591" y="1374"/>
                    </a:lnTo>
                    <a:lnTo>
                      <a:pt x="591" y="1374"/>
                    </a:lnTo>
                    <a:lnTo>
                      <a:pt x="603" y="1383"/>
                    </a:lnTo>
                    <a:lnTo>
                      <a:pt x="608" y="1385"/>
                    </a:lnTo>
                    <a:lnTo>
                      <a:pt x="612" y="1387"/>
                    </a:lnTo>
                    <a:lnTo>
                      <a:pt x="616" y="1387"/>
                    </a:lnTo>
                    <a:lnTo>
                      <a:pt x="621" y="1385"/>
                    </a:lnTo>
                    <a:lnTo>
                      <a:pt x="624" y="1383"/>
                    </a:lnTo>
                    <a:lnTo>
                      <a:pt x="628" y="1379"/>
                    </a:lnTo>
                    <a:lnTo>
                      <a:pt x="628" y="1379"/>
                    </a:lnTo>
                    <a:lnTo>
                      <a:pt x="635" y="1369"/>
                    </a:lnTo>
                    <a:lnTo>
                      <a:pt x="639" y="1363"/>
                    </a:lnTo>
                    <a:lnTo>
                      <a:pt x="642" y="1357"/>
                    </a:lnTo>
                    <a:lnTo>
                      <a:pt x="645" y="1349"/>
                    </a:lnTo>
                    <a:lnTo>
                      <a:pt x="645" y="1340"/>
                    </a:lnTo>
                    <a:lnTo>
                      <a:pt x="642" y="1330"/>
                    </a:lnTo>
                    <a:lnTo>
                      <a:pt x="638" y="1317"/>
                    </a:lnTo>
                    <a:lnTo>
                      <a:pt x="638" y="1317"/>
                    </a:lnTo>
                    <a:lnTo>
                      <a:pt x="632" y="1302"/>
                    </a:lnTo>
                    <a:lnTo>
                      <a:pt x="623" y="1287"/>
                    </a:lnTo>
                    <a:lnTo>
                      <a:pt x="612" y="1271"/>
                    </a:lnTo>
                    <a:lnTo>
                      <a:pt x="603" y="1257"/>
                    </a:lnTo>
                    <a:lnTo>
                      <a:pt x="593" y="1244"/>
                    </a:lnTo>
                    <a:lnTo>
                      <a:pt x="584" y="1234"/>
                    </a:lnTo>
                    <a:lnTo>
                      <a:pt x="576" y="1227"/>
                    </a:lnTo>
                    <a:lnTo>
                      <a:pt x="571" y="1223"/>
                    </a:lnTo>
                    <a:lnTo>
                      <a:pt x="571" y="1223"/>
                    </a:lnTo>
                    <a:lnTo>
                      <a:pt x="562" y="1219"/>
                    </a:lnTo>
                    <a:lnTo>
                      <a:pt x="560" y="1218"/>
                    </a:lnTo>
                    <a:lnTo>
                      <a:pt x="560" y="1218"/>
                    </a:lnTo>
                    <a:lnTo>
                      <a:pt x="553" y="1212"/>
                    </a:lnTo>
                    <a:lnTo>
                      <a:pt x="546" y="1208"/>
                    </a:lnTo>
                    <a:lnTo>
                      <a:pt x="545" y="1205"/>
                    </a:lnTo>
                    <a:lnTo>
                      <a:pt x="545" y="1203"/>
                    </a:lnTo>
                    <a:lnTo>
                      <a:pt x="545" y="1203"/>
                    </a:lnTo>
                    <a:lnTo>
                      <a:pt x="549" y="1192"/>
                    </a:lnTo>
                    <a:lnTo>
                      <a:pt x="549" y="1187"/>
                    </a:lnTo>
                    <a:lnTo>
                      <a:pt x="547" y="1184"/>
                    </a:lnTo>
                    <a:lnTo>
                      <a:pt x="545" y="1182"/>
                    </a:lnTo>
                    <a:lnTo>
                      <a:pt x="545" y="1182"/>
                    </a:lnTo>
                    <a:lnTo>
                      <a:pt x="540" y="1178"/>
                    </a:lnTo>
                    <a:lnTo>
                      <a:pt x="534" y="1174"/>
                    </a:lnTo>
                    <a:lnTo>
                      <a:pt x="528" y="1173"/>
                    </a:lnTo>
                    <a:lnTo>
                      <a:pt x="519" y="1172"/>
                    </a:lnTo>
                    <a:lnTo>
                      <a:pt x="519" y="1172"/>
                    </a:lnTo>
                    <a:lnTo>
                      <a:pt x="514" y="1172"/>
                    </a:lnTo>
                    <a:lnTo>
                      <a:pt x="509" y="1173"/>
                    </a:lnTo>
                    <a:lnTo>
                      <a:pt x="497" y="1177"/>
                    </a:lnTo>
                    <a:lnTo>
                      <a:pt x="489" y="1183"/>
                    </a:lnTo>
                    <a:lnTo>
                      <a:pt x="483" y="1187"/>
                    </a:lnTo>
                    <a:lnTo>
                      <a:pt x="483" y="1187"/>
                    </a:lnTo>
                    <a:lnTo>
                      <a:pt x="475" y="1192"/>
                    </a:lnTo>
                    <a:lnTo>
                      <a:pt x="471" y="1194"/>
                    </a:lnTo>
                    <a:lnTo>
                      <a:pt x="467" y="1197"/>
                    </a:lnTo>
                    <a:lnTo>
                      <a:pt x="467" y="1197"/>
                    </a:lnTo>
                    <a:lnTo>
                      <a:pt x="462" y="1201"/>
                    </a:lnTo>
                    <a:lnTo>
                      <a:pt x="453" y="1207"/>
                    </a:lnTo>
                    <a:lnTo>
                      <a:pt x="443" y="1210"/>
                    </a:lnTo>
                    <a:lnTo>
                      <a:pt x="431" y="1213"/>
                    </a:lnTo>
                    <a:lnTo>
                      <a:pt x="431" y="1213"/>
                    </a:lnTo>
                    <a:lnTo>
                      <a:pt x="424" y="1203"/>
                    </a:lnTo>
                    <a:lnTo>
                      <a:pt x="410" y="1177"/>
                    </a:lnTo>
                    <a:lnTo>
                      <a:pt x="402" y="1161"/>
                    </a:lnTo>
                    <a:lnTo>
                      <a:pt x="395" y="1146"/>
                    </a:lnTo>
                    <a:lnTo>
                      <a:pt x="388" y="1129"/>
                    </a:lnTo>
                    <a:lnTo>
                      <a:pt x="384" y="1114"/>
                    </a:lnTo>
                    <a:lnTo>
                      <a:pt x="384" y="1114"/>
                    </a:lnTo>
                    <a:lnTo>
                      <a:pt x="383" y="1100"/>
                    </a:lnTo>
                    <a:lnTo>
                      <a:pt x="382" y="1086"/>
                    </a:lnTo>
                    <a:lnTo>
                      <a:pt x="383" y="1072"/>
                    </a:lnTo>
                    <a:lnTo>
                      <a:pt x="386" y="1056"/>
                    </a:lnTo>
                    <a:lnTo>
                      <a:pt x="392" y="1026"/>
                    </a:lnTo>
                    <a:lnTo>
                      <a:pt x="400" y="995"/>
                    </a:lnTo>
                    <a:lnTo>
                      <a:pt x="400" y="995"/>
                    </a:lnTo>
                    <a:lnTo>
                      <a:pt x="404" y="980"/>
                    </a:lnTo>
                    <a:lnTo>
                      <a:pt x="405" y="962"/>
                    </a:lnTo>
                    <a:lnTo>
                      <a:pt x="406" y="945"/>
                    </a:lnTo>
                    <a:lnTo>
                      <a:pt x="406" y="928"/>
                    </a:lnTo>
                    <a:lnTo>
                      <a:pt x="406" y="902"/>
                    </a:lnTo>
                    <a:lnTo>
                      <a:pt x="405" y="892"/>
                    </a:lnTo>
                    <a:lnTo>
                      <a:pt x="441" y="881"/>
                    </a:lnTo>
                    <a:lnTo>
                      <a:pt x="441" y="881"/>
                    </a:lnTo>
                    <a:lnTo>
                      <a:pt x="418" y="825"/>
                    </a:lnTo>
                    <a:lnTo>
                      <a:pt x="400" y="783"/>
                    </a:lnTo>
                    <a:lnTo>
                      <a:pt x="389" y="757"/>
                    </a:lnTo>
                    <a:lnTo>
                      <a:pt x="389" y="757"/>
                    </a:lnTo>
                    <a:lnTo>
                      <a:pt x="388" y="749"/>
                    </a:lnTo>
                    <a:lnTo>
                      <a:pt x="388" y="737"/>
                    </a:lnTo>
                    <a:lnTo>
                      <a:pt x="391" y="709"/>
                    </a:lnTo>
                    <a:lnTo>
                      <a:pt x="395" y="674"/>
                    </a:lnTo>
                    <a:lnTo>
                      <a:pt x="395" y="674"/>
                    </a:lnTo>
                    <a:lnTo>
                      <a:pt x="395" y="583"/>
                    </a:lnTo>
                    <a:lnTo>
                      <a:pt x="395" y="466"/>
                    </a:lnTo>
                    <a:lnTo>
                      <a:pt x="395" y="466"/>
                    </a:lnTo>
                    <a:lnTo>
                      <a:pt x="395" y="439"/>
                    </a:lnTo>
                    <a:lnTo>
                      <a:pt x="395" y="413"/>
                    </a:lnTo>
                    <a:lnTo>
                      <a:pt x="396" y="391"/>
                    </a:lnTo>
                    <a:lnTo>
                      <a:pt x="397" y="383"/>
                    </a:lnTo>
                    <a:lnTo>
                      <a:pt x="400" y="378"/>
                    </a:lnTo>
                    <a:lnTo>
                      <a:pt x="400" y="378"/>
                    </a:lnTo>
                    <a:lnTo>
                      <a:pt x="406" y="370"/>
                    </a:lnTo>
                    <a:lnTo>
                      <a:pt x="411" y="361"/>
                    </a:lnTo>
                    <a:lnTo>
                      <a:pt x="413" y="357"/>
                    </a:lnTo>
                    <a:lnTo>
                      <a:pt x="411" y="355"/>
                    </a:lnTo>
                    <a:lnTo>
                      <a:pt x="410" y="354"/>
                    </a:lnTo>
                    <a:lnTo>
                      <a:pt x="405" y="352"/>
                    </a:lnTo>
                    <a:lnTo>
                      <a:pt x="405" y="352"/>
                    </a:lnTo>
                    <a:lnTo>
                      <a:pt x="395" y="354"/>
                    </a:lnTo>
                    <a:lnTo>
                      <a:pt x="388" y="354"/>
                    </a:lnTo>
                    <a:lnTo>
                      <a:pt x="380" y="355"/>
                    </a:lnTo>
                    <a:lnTo>
                      <a:pt x="369" y="352"/>
                    </a:lnTo>
                    <a:lnTo>
                      <a:pt x="369" y="352"/>
                    </a:lnTo>
                    <a:lnTo>
                      <a:pt x="335" y="342"/>
                    </a:lnTo>
                    <a:lnTo>
                      <a:pt x="320" y="335"/>
                    </a:lnTo>
                    <a:lnTo>
                      <a:pt x="312" y="331"/>
                    </a:lnTo>
                    <a:lnTo>
                      <a:pt x="312" y="331"/>
                    </a:lnTo>
                    <a:lnTo>
                      <a:pt x="304" y="326"/>
                    </a:lnTo>
                    <a:lnTo>
                      <a:pt x="300" y="322"/>
                    </a:lnTo>
                    <a:lnTo>
                      <a:pt x="296" y="316"/>
                    </a:lnTo>
                    <a:lnTo>
                      <a:pt x="296" y="316"/>
                    </a:lnTo>
                    <a:lnTo>
                      <a:pt x="292" y="311"/>
                    </a:lnTo>
                    <a:lnTo>
                      <a:pt x="290" y="309"/>
                    </a:lnTo>
                    <a:lnTo>
                      <a:pt x="288" y="306"/>
                    </a:lnTo>
                    <a:lnTo>
                      <a:pt x="286" y="295"/>
                    </a:lnTo>
                    <a:lnTo>
                      <a:pt x="286" y="295"/>
                    </a:lnTo>
                    <a:lnTo>
                      <a:pt x="283" y="274"/>
                    </a:lnTo>
                    <a:lnTo>
                      <a:pt x="283" y="249"/>
                    </a:lnTo>
                    <a:lnTo>
                      <a:pt x="283" y="225"/>
                    </a:lnTo>
                    <a:lnTo>
                      <a:pt x="285" y="217"/>
                    </a:lnTo>
                    <a:lnTo>
                      <a:pt x="286" y="212"/>
                    </a:lnTo>
                    <a:lnTo>
                      <a:pt x="286" y="212"/>
                    </a:lnTo>
                    <a:lnTo>
                      <a:pt x="290" y="199"/>
                    </a:lnTo>
                    <a:lnTo>
                      <a:pt x="296" y="180"/>
                    </a:lnTo>
                    <a:lnTo>
                      <a:pt x="296" y="180"/>
                    </a:lnTo>
                    <a:lnTo>
                      <a:pt x="307" y="186"/>
                    </a:lnTo>
                    <a:lnTo>
                      <a:pt x="307" y="186"/>
                    </a:lnTo>
                    <a:lnTo>
                      <a:pt x="314" y="191"/>
                    </a:lnTo>
                    <a:lnTo>
                      <a:pt x="321" y="195"/>
                    </a:lnTo>
                    <a:lnTo>
                      <a:pt x="325" y="197"/>
                    </a:lnTo>
                    <a:lnTo>
                      <a:pt x="329" y="197"/>
                    </a:lnTo>
                    <a:lnTo>
                      <a:pt x="333" y="195"/>
                    </a:lnTo>
                    <a:lnTo>
                      <a:pt x="334" y="195"/>
                    </a:lnTo>
                    <a:lnTo>
                      <a:pt x="338" y="197"/>
                    </a:lnTo>
                    <a:lnTo>
                      <a:pt x="338" y="197"/>
                    </a:lnTo>
                    <a:lnTo>
                      <a:pt x="347" y="199"/>
                    </a:lnTo>
                    <a:lnTo>
                      <a:pt x="357" y="201"/>
                    </a:lnTo>
                    <a:lnTo>
                      <a:pt x="369" y="202"/>
                    </a:lnTo>
                    <a:lnTo>
                      <a:pt x="369" y="186"/>
                    </a:lnTo>
                    <a:lnTo>
                      <a:pt x="384" y="191"/>
                    </a:lnTo>
                    <a:lnTo>
                      <a:pt x="384" y="166"/>
                    </a:lnTo>
                    <a:lnTo>
                      <a:pt x="384" y="166"/>
                    </a:lnTo>
                    <a:lnTo>
                      <a:pt x="389" y="168"/>
                    </a:lnTo>
                    <a:lnTo>
                      <a:pt x="392" y="169"/>
                    </a:lnTo>
                    <a:lnTo>
                      <a:pt x="393" y="168"/>
                    </a:lnTo>
                    <a:lnTo>
                      <a:pt x="395" y="166"/>
                    </a:lnTo>
                    <a:lnTo>
                      <a:pt x="395" y="166"/>
                    </a:lnTo>
                    <a:lnTo>
                      <a:pt x="395" y="160"/>
                    </a:lnTo>
                    <a:lnTo>
                      <a:pt x="392" y="155"/>
                    </a:lnTo>
                    <a:lnTo>
                      <a:pt x="389" y="150"/>
                    </a:lnTo>
                    <a:lnTo>
                      <a:pt x="405" y="140"/>
                    </a:lnTo>
                    <a:lnTo>
                      <a:pt x="405" y="140"/>
                    </a:lnTo>
                    <a:lnTo>
                      <a:pt x="402" y="140"/>
                    </a:lnTo>
                    <a:lnTo>
                      <a:pt x="396" y="140"/>
                    </a:lnTo>
                    <a:lnTo>
                      <a:pt x="386" y="136"/>
                    </a:lnTo>
                    <a:lnTo>
                      <a:pt x="379" y="133"/>
                    </a:lnTo>
                    <a:lnTo>
                      <a:pt x="374" y="129"/>
                    </a:lnTo>
                    <a:lnTo>
                      <a:pt x="374" y="129"/>
                    </a:lnTo>
                    <a:lnTo>
                      <a:pt x="369" y="124"/>
                    </a:lnTo>
                    <a:lnTo>
                      <a:pt x="366" y="119"/>
                    </a:lnTo>
                    <a:lnTo>
                      <a:pt x="365" y="114"/>
                    </a:lnTo>
                    <a:lnTo>
                      <a:pt x="364" y="109"/>
                    </a:lnTo>
                    <a:lnTo>
                      <a:pt x="362" y="94"/>
                    </a:lnTo>
                    <a:lnTo>
                      <a:pt x="361" y="86"/>
                    </a:lnTo>
                    <a:lnTo>
                      <a:pt x="358" y="77"/>
                    </a:lnTo>
                    <a:lnTo>
                      <a:pt x="358" y="77"/>
                    </a:lnTo>
                    <a:lnTo>
                      <a:pt x="356" y="68"/>
                    </a:lnTo>
                    <a:lnTo>
                      <a:pt x="352" y="59"/>
                    </a:lnTo>
                    <a:lnTo>
                      <a:pt x="347" y="51"/>
                    </a:lnTo>
                    <a:lnTo>
                      <a:pt x="343" y="45"/>
                    </a:lnTo>
                    <a:lnTo>
                      <a:pt x="338" y="39"/>
                    </a:lnTo>
                    <a:lnTo>
                      <a:pt x="331" y="33"/>
                    </a:lnTo>
                    <a:lnTo>
                      <a:pt x="325" y="29"/>
                    </a:lnTo>
                    <a:lnTo>
                      <a:pt x="317" y="26"/>
                    </a:lnTo>
                    <a:lnTo>
                      <a:pt x="317" y="26"/>
                    </a:lnTo>
                    <a:lnTo>
                      <a:pt x="311" y="23"/>
                    </a:lnTo>
                    <a:lnTo>
                      <a:pt x="305" y="22"/>
                    </a:lnTo>
                    <a:lnTo>
                      <a:pt x="301" y="22"/>
                    </a:lnTo>
                    <a:lnTo>
                      <a:pt x="299" y="22"/>
                    </a:lnTo>
                    <a:lnTo>
                      <a:pt x="296" y="24"/>
                    </a:lnTo>
                    <a:lnTo>
                      <a:pt x="296" y="26"/>
                    </a:lnTo>
                    <a:lnTo>
                      <a:pt x="296" y="26"/>
                    </a:lnTo>
                    <a:lnTo>
                      <a:pt x="292" y="13"/>
                    </a:lnTo>
                    <a:lnTo>
                      <a:pt x="288" y="5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282" y="0"/>
                    </a:lnTo>
                    <a:lnTo>
                      <a:pt x="274" y="4"/>
                    </a:lnTo>
                    <a:lnTo>
                      <a:pt x="266" y="9"/>
                    </a:lnTo>
                    <a:lnTo>
                      <a:pt x="263" y="11"/>
                    </a:lnTo>
                    <a:lnTo>
                      <a:pt x="260" y="15"/>
                    </a:lnTo>
                    <a:lnTo>
                      <a:pt x="260" y="15"/>
                    </a:lnTo>
                    <a:lnTo>
                      <a:pt x="256" y="19"/>
                    </a:lnTo>
                    <a:lnTo>
                      <a:pt x="255" y="20"/>
                    </a:lnTo>
                    <a:lnTo>
                      <a:pt x="254" y="19"/>
                    </a:lnTo>
                    <a:lnTo>
                      <a:pt x="252" y="18"/>
                    </a:lnTo>
                    <a:lnTo>
                      <a:pt x="250" y="15"/>
                    </a:lnTo>
                    <a:lnTo>
                      <a:pt x="250" y="15"/>
                    </a:lnTo>
                    <a:lnTo>
                      <a:pt x="248" y="15"/>
                    </a:lnTo>
                    <a:lnTo>
                      <a:pt x="244" y="14"/>
                    </a:lnTo>
                    <a:lnTo>
                      <a:pt x="235" y="15"/>
                    </a:lnTo>
                    <a:lnTo>
                      <a:pt x="226" y="16"/>
                    </a:lnTo>
                    <a:lnTo>
                      <a:pt x="224" y="15"/>
                    </a:lnTo>
                    <a:lnTo>
                      <a:pt x="224" y="15"/>
                    </a:lnTo>
                    <a:lnTo>
                      <a:pt x="224" y="15"/>
                    </a:lnTo>
                    <a:lnTo>
                      <a:pt x="224" y="14"/>
                    </a:lnTo>
                    <a:lnTo>
                      <a:pt x="222" y="13"/>
                    </a:lnTo>
                    <a:lnTo>
                      <a:pt x="217" y="10"/>
                    </a:lnTo>
                    <a:lnTo>
                      <a:pt x="203" y="5"/>
                    </a:lnTo>
                    <a:lnTo>
                      <a:pt x="203" y="5"/>
                    </a:lnTo>
                    <a:lnTo>
                      <a:pt x="200" y="5"/>
                    </a:lnTo>
                    <a:lnTo>
                      <a:pt x="199" y="7"/>
                    </a:lnTo>
                    <a:lnTo>
                      <a:pt x="199" y="15"/>
                    </a:lnTo>
                    <a:lnTo>
                      <a:pt x="200" y="26"/>
                    </a:lnTo>
                    <a:lnTo>
                      <a:pt x="203" y="33"/>
                    </a:lnTo>
                    <a:lnTo>
                      <a:pt x="203" y="33"/>
                    </a:ln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Freeform 21">
                <a:extLst>
                  <a:ext uri="{FF2B5EF4-FFF2-40B4-BE49-F238E27FC236}">
                    <a16:creationId xmlns:a16="http://schemas.microsoft.com/office/drawing/2014/main" id="{E445C34A-273C-E47E-D585-78721C9BC2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1500" y="203201"/>
                <a:ext cx="247650" cy="139700"/>
              </a:xfrm>
              <a:custGeom>
                <a:avLst/>
                <a:gdLst>
                  <a:gd name="T0" fmla="*/ 16 w 156"/>
                  <a:gd name="T1" fmla="*/ 88 h 88"/>
                  <a:gd name="T2" fmla="*/ 29 w 156"/>
                  <a:gd name="T3" fmla="*/ 71 h 88"/>
                  <a:gd name="T4" fmla="*/ 43 w 156"/>
                  <a:gd name="T5" fmla="*/ 60 h 88"/>
                  <a:gd name="T6" fmla="*/ 62 w 156"/>
                  <a:gd name="T7" fmla="*/ 51 h 88"/>
                  <a:gd name="T8" fmla="*/ 75 w 156"/>
                  <a:gd name="T9" fmla="*/ 49 h 88"/>
                  <a:gd name="T10" fmla="*/ 105 w 156"/>
                  <a:gd name="T11" fmla="*/ 49 h 88"/>
                  <a:gd name="T12" fmla="*/ 145 w 156"/>
                  <a:gd name="T13" fmla="*/ 53 h 88"/>
                  <a:gd name="T14" fmla="*/ 156 w 156"/>
                  <a:gd name="T15" fmla="*/ 54 h 88"/>
                  <a:gd name="T16" fmla="*/ 148 w 156"/>
                  <a:gd name="T17" fmla="*/ 34 h 88"/>
                  <a:gd name="T18" fmla="*/ 145 w 156"/>
                  <a:gd name="T19" fmla="*/ 30 h 88"/>
                  <a:gd name="T20" fmla="*/ 141 w 156"/>
                  <a:gd name="T21" fmla="*/ 31 h 88"/>
                  <a:gd name="T22" fmla="*/ 132 w 156"/>
                  <a:gd name="T23" fmla="*/ 32 h 88"/>
                  <a:gd name="T24" fmla="*/ 130 w 156"/>
                  <a:gd name="T25" fmla="*/ 30 h 88"/>
                  <a:gd name="T26" fmla="*/ 125 w 156"/>
                  <a:gd name="T27" fmla="*/ 23 h 88"/>
                  <a:gd name="T28" fmla="*/ 113 w 156"/>
                  <a:gd name="T29" fmla="*/ 12 h 88"/>
                  <a:gd name="T30" fmla="*/ 106 w 156"/>
                  <a:gd name="T31" fmla="*/ 8 h 88"/>
                  <a:gd name="T32" fmla="*/ 104 w 156"/>
                  <a:gd name="T33" fmla="*/ 9 h 88"/>
                  <a:gd name="T34" fmla="*/ 97 w 156"/>
                  <a:gd name="T35" fmla="*/ 16 h 88"/>
                  <a:gd name="T36" fmla="*/ 93 w 156"/>
                  <a:gd name="T37" fmla="*/ 18 h 88"/>
                  <a:gd name="T38" fmla="*/ 86 w 156"/>
                  <a:gd name="T39" fmla="*/ 9 h 88"/>
                  <a:gd name="T40" fmla="*/ 78 w 156"/>
                  <a:gd name="T41" fmla="*/ 4 h 88"/>
                  <a:gd name="T42" fmla="*/ 73 w 156"/>
                  <a:gd name="T43" fmla="*/ 5 h 88"/>
                  <a:gd name="T44" fmla="*/ 68 w 156"/>
                  <a:gd name="T45" fmla="*/ 10 h 88"/>
                  <a:gd name="T46" fmla="*/ 52 w 156"/>
                  <a:gd name="T47" fmla="*/ 18 h 88"/>
                  <a:gd name="T48" fmla="*/ 51 w 156"/>
                  <a:gd name="T49" fmla="*/ 14 h 88"/>
                  <a:gd name="T50" fmla="*/ 44 w 156"/>
                  <a:gd name="T51" fmla="*/ 4 h 88"/>
                  <a:gd name="T52" fmla="*/ 39 w 156"/>
                  <a:gd name="T53" fmla="*/ 0 h 88"/>
                  <a:gd name="T54" fmla="*/ 36 w 156"/>
                  <a:gd name="T55" fmla="*/ 1 h 88"/>
                  <a:gd name="T56" fmla="*/ 31 w 156"/>
                  <a:gd name="T57" fmla="*/ 9 h 88"/>
                  <a:gd name="T58" fmla="*/ 21 w 156"/>
                  <a:gd name="T59" fmla="*/ 34 h 88"/>
                  <a:gd name="T60" fmla="*/ 20 w 156"/>
                  <a:gd name="T61" fmla="*/ 32 h 88"/>
                  <a:gd name="T62" fmla="*/ 13 w 156"/>
                  <a:gd name="T63" fmla="*/ 31 h 88"/>
                  <a:gd name="T64" fmla="*/ 11 w 156"/>
                  <a:gd name="T65" fmla="*/ 34 h 88"/>
                  <a:gd name="T66" fmla="*/ 9 w 156"/>
                  <a:gd name="T67" fmla="*/ 47 h 88"/>
                  <a:gd name="T68" fmla="*/ 11 w 156"/>
                  <a:gd name="T69" fmla="*/ 54 h 88"/>
                  <a:gd name="T70" fmla="*/ 2 w 156"/>
                  <a:gd name="T71" fmla="*/ 61 h 88"/>
                  <a:gd name="T72" fmla="*/ 0 w 156"/>
                  <a:gd name="T73" fmla="*/ 64 h 88"/>
                  <a:gd name="T74" fmla="*/ 8 w 156"/>
                  <a:gd name="T75" fmla="*/ 78 h 88"/>
                  <a:gd name="T76" fmla="*/ 16 w 156"/>
                  <a:gd name="T7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6" h="88">
                    <a:moveTo>
                      <a:pt x="16" y="88"/>
                    </a:moveTo>
                    <a:lnTo>
                      <a:pt x="16" y="88"/>
                    </a:lnTo>
                    <a:lnTo>
                      <a:pt x="20" y="83"/>
                    </a:lnTo>
                    <a:lnTo>
                      <a:pt x="29" y="71"/>
                    </a:lnTo>
                    <a:lnTo>
                      <a:pt x="35" y="66"/>
                    </a:lnTo>
                    <a:lnTo>
                      <a:pt x="43" y="60"/>
                    </a:lnTo>
                    <a:lnTo>
                      <a:pt x="52" y="54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75" y="49"/>
                    </a:lnTo>
                    <a:lnTo>
                      <a:pt x="90" y="48"/>
                    </a:lnTo>
                    <a:lnTo>
                      <a:pt x="105" y="49"/>
                    </a:lnTo>
                    <a:lnTo>
                      <a:pt x="121" y="51"/>
                    </a:lnTo>
                    <a:lnTo>
                      <a:pt x="145" y="53"/>
                    </a:lnTo>
                    <a:lnTo>
                      <a:pt x="156" y="54"/>
                    </a:lnTo>
                    <a:lnTo>
                      <a:pt x="156" y="54"/>
                    </a:lnTo>
                    <a:lnTo>
                      <a:pt x="152" y="43"/>
                    </a:lnTo>
                    <a:lnTo>
                      <a:pt x="148" y="34"/>
                    </a:lnTo>
                    <a:lnTo>
                      <a:pt x="147" y="31"/>
                    </a:lnTo>
                    <a:lnTo>
                      <a:pt x="145" y="30"/>
                    </a:lnTo>
                    <a:lnTo>
                      <a:pt x="145" y="30"/>
                    </a:lnTo>
                    <a:lnTo>
                      <a:pt x="141" y="31"/>
                    </a:lnTo>
                    <a:lnTo>
                      <a:pt x="137" y="32"/>
                    </a:lnTo>
                    <a:lnTo>
                      <a:pt x="132" y="32"/>
                    </a:lnTo>
                    <a:lnTo>
                      <a:pt x="131" y="31"/>
                    </a:lnTo>
                    <a:lnTo>
                      <a:pt x="130" y="30"/>
                    </a:lnTo>
                    <a:lnTo>
                      <a:pt x="130" y="30"/>
                    </a:lnTo>
                    <a:lnTo>
                      <a:pt x="125" y="23"/>
                    </a:lnTo>
                    <a:lnTo>
                      <a:pt x="117" y="14"/>
                    </a:lnTo>
                    <a:lnTo>
                      <a:pt x="113" y="12"/>
                    </a:lnTo>
                    <a:lnTo>
                      <a:pt x="109" y="9"/>
                    </a:lnTo>
                    <a:lnTo>
                      <a:pt x="106" y="8"/>
                    </a:lnTo>
                    <a:lnTo>
                      <a:pt x="104" y="9"/>
                    </a:lnTo>
                    <a:lnTo>
                      <a:pt x="104" y="9"/>
                    </a:lnTo>
                    <a:lnTo>
                      <a:pt x="100" y="14"/>
                    </a:lnTo>
                    <a:lnTo>
                      <a:pt x="97" y="16"/>
                    </a:lnTo>
                    <a:lnTo>
                      <a:pt x="95" y="17"/>
                    </a:lnTo>
                    <a:lnTo>
                      <a:pt x="93" y="18"/>
                    </a:lnTo>
                    <a:lnTo>
                      <a:pt x="93" y="18"/>
                    </a:lnTo>
                    <a:lnTo>
                      <a:pt x="86" y="9"/>
                    </a:lnTo>
                    <a:lnTo>
                      <a:pt x="82" y="6"/>
                    </a:lnTo>
                    <a:lnTo>
                      <a:pt x="78" y="4"/>
                    </a:lnTo>
                    <a:lnTo>
                      <a:pt x="75" y="4"/>
                    </a:lnTo>
                    <a:lnTo>
                      <a:pt x="73" y="5"/>
                    </a:lnTo>
                    <a:lnTo>
                      <a:pt x="73" y="5"/>
                    </a:lnTo>
                    <a:lnTo>
                      <a:pt x="68" y="10"/>
                    </a:lnTo>
                    <a:lnTo>
                      <a:pt x="60" y="14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1" y="14"/>
                    </a:lnTo>
                    <a:lnTo>
                      <a:pt x="47" y="6"/>
                    </a:lnTo>
                    <a:lnTo>
                      <a:pt x="44" y="4"/>
                    </a:lnTo>
                    <a:lnTo>
                      <a:pt x="42" y="1"/>
                    </a:lnTo>
                    <a:lnTo>
                      <a:pt x="39" y="0"/>
                    </a:lnTo>
                    <a:lnTo>
                      <a:pt x="36" y="1"/>
                    </a:lnTo>
                    <a:lnTo>
                      <a:pt x="36" y="1"/>
                    </a:lnTo>
                    <a:lnTo>
                      <a:pt x="34" y="4"/>
                    </a:lnTo>
                    <a:lnTo>
                      <a:pt x="31" y="9"/>
                    </a:lnTo>
                    <a:lnTo>
                      <a:pt x="26" y="21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0" y="32"/>
                    </a:lnTo>
                    <a:lnTo>
                      <a:pt x="17" y="31"/>
                    </a:lnTo>
                    <a:lnTo>
                      <a:pt x="13" y="31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9" y="40"/>
                    </a:lnTo>
                    <a:lnTo>
                      <a:pt x="9" y="47"/>
                    </a:lnTo>
                    <a:lnTo>
                      <a:pt x="11" y="54"/>
                    </a:lnTo>
                    <a:lnTo>
                      <a:pt x="11" y="54"/>
                    </a:lnTo>
                    <a:lnTo>
                      <a:pt x="5" y="58"/>
                    </a:lnTo>
                    <a:lnTo>
                      <a:pt x="2" y="61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3" y="69"/>
                    </a:lnTo>
                    <a:lnTo>
                      <a:pt x="8" y="78"/>
                    </a:lnTo>
                    <a:lnTo>
                      <a:pt x="13" y="86"/>
                    </a:lnTo>
                    <a:lnTo>
                      <a:pt x="16" y="88"/>
                    </a:lnTo>
                    <a:lnTo>
                      <a:pt x="16" y="88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9853678F-2449-0981-7643-8713CD598E76}"/>
                </a:ext>
              </a:extLst>
            </p:cNvPr>
            <p:cNvGrpSpPr/>
            <p:nvPr/>
          </p:nvGrpSpPr>
          <p:grpSpPr>
            <a:xfrm>
              <a:off x="4944637" y="836149"/>
              <a:ext cx="328924" cy="550123"/>
              <a:chOff x="5798814" y="2295525"/>
              <a:chExt cx="414351" cy="692998"/>
            </a:xfrm>
            <a:solidFill>
              <a:schemeClr val="tx1"/>
            </a:solidFill>
          </p:grpSpPr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F96C9256-BE8D-07B0-A060-9413455C4EB0}"/>
                  </a:ext>
                </a:extLst>
              </p:cNvPr>
              <p:cNvGrpSpPr/>
              <p:nvPr/>
            </p:nvGrpSpPr>
            <p:grpSpPr>
              <a:xfrm>
                <a:off x="5798814" y="2295525"/>
                <a:ext cx="195276" cy="692998"/>
                <a:chOff x="5798814" y="1868611"/>
                <a:chExt cx="315574" cy="1119912"/>
              </a:xfrm>
              <a:grpFill/>
            </p:grpSpPr>
            <p:sp>
              <p:nvSpPr>
                <p:cNvPr id="65" name="正方形/長方形 64">
                  <a:extLst>
                    <a:ext uri="{FF2B5EF4-FFF2-40B4-BE49-F238E27FC236}">
                      <a16:creationId xmlns:a16="http://schemas.microsoft.com/office/drawing/2014/main" id="{E983453C-D853-11DA-45FE-5836B2D7A63D}"/>
                    </a:ext>
                  </a:extLst>
                </p:cNvPr>
                <p:cNvSpPr/>
                <p:nvPr/>
              </p:nvSpPr>
              <p:spPr>
                <a:xfrm rot="619154">
                  <a:off x="6068669" y="1868611"/>
                  <a:ext cx="45719" cy="50482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152BFEDE-9B28-8364-53C3-028FA7FB838B}"/>
                    </a:ext>
                  </a:extLst>
                </p:cNvPr>
                <p:cNvSpPr/>
                <p:nvPr/>
              </p:nvSpPr>
              <p:spPr>
                <a:xfrm>
                  <a:off x="5817865" y="2095500"/>
                  <a:ext cx="216224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05EB012E-1407-6501-C62A-0B5B16C83DA2}"/>
                    </a:ext>
                  </a:extLst>
                </p:cNvPr>
                <p:cNvSpPr/>
                <p:nvPr/>
              </p:nvSpPr>
              <p:spPr>
                <a:xfrm rot="10800000">
                  <a:off x="5798814" y="2182784"/>
                  <a:ext cx="310552" cy="805739"/>
                </a:xfrm>
                <a:custGeom>
                  <a:avLst/>
                  <a:gdLst>
                    <a:gd name="connsiteX0" fmla="*/ 310551 w 310552"/>
                    <a:gd name="connsiteY0" fmla="*/ 805739 h 805739"/>
                    <a:gd name="connsiteX1" fmla="*/ 0 w 310552"/>
                    <a:gd name="connsiteY1" fmla="*/ 805739 h 805739"/>
                    <a:gd name="connsiteX2" fmla="*/ 91926 w 310552"/>
                    <a:gd name="connsiteY2" fmla="*/ 167384 h 805739"/>
                    <a:gd name="connsiteX3" fmla="*/ 139183 w 310552"/>
                    <a:gd name="connsiteY3" fmla="*/ 167384 h 805739"/>
                    <a:gd name="connsiteX4" fmla="*/ 133487 w 310552"/>
                    <a:gd name="connsiteY4" fmla="*/ 45719 h 805739"/>
                    <a:gd name="connsiteX5" fmla="*/ 13534 w 310552"/>
                    <a:gd name="connsiteY5" fmla="*/ 45719 h 805739"/>
                    <a:gd name="connsiteX6" fmla="*/ 1 w 310552"/>
                    <a:gd name="connsiteY6" fmla="*/ 0 h 805739"/>
                    <a:gd name="connsiteX7" fmla="*/ 310552 w 310552"/>
                    <a:gd name="connsiteY7" fmla="*/ 0 h 805739"/>
                    <a:gd name="connsiteX8" fmla="*/ 297019 w 310552"/>
                    <a:gd name="connsiteY8" fmla="*/ 45719 h 805739"/>
                    <a:gd name="connsiteX9" fmla="*/ 177066 w 310552"/>
                    <a:gd name="connsiteY9" fmla="*/ 45719 h 805739"/>
                    <a:gd name="connsiteX10" fmla="*/ 171369 w 310552"/>
                    <a:gd name="connsiteY10" fmla="*/ 167384 h 805739"/>
                    <a:gd name="connsiteX11" fmla="*/ 218625 w 310552"/>
                    <a:gd name="connsiteY11" fmla="*/ 167384 h 8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552" h="805739">
                      <a:moveTo>
                        <a:pt x="310551" y="805739"/>
                      </a:moveTo>
                      <a:lnTo>
                        <a:pt x="0" y="805739"/>
                      </a:lnTo>
                      <a:lnTo>
                        <a:pt x="91926" y="167384"/>
                      </a:lnTo>
                      <a:lnTo>
                        <a:pt x="139183" y="167384"/>
                      </a:lnTo>
                      <a:lnTo>
                        <a:pt x="133487" y="45719"/>
                      </a:lnTo>
                      <a:lnTo>
                        <a:pt x="13534" y="45719"/>
                      </a:lnTo>
                      <a:lnTo>
                        <a:pt x="1" y="0"/>
                      </a:lnTo>
                      <a:lnTo>
                        <a:pt x="310552" y="0"/>
                      </a:lnTo>
                      <a:lnTo>
                        <a:pt x="297019" y="45719"/>
                      </a:lnTo>
                      <a:lnTo>
                        <a:pt x="177066" y="45719"/>
                      </a:lnTo>
                      <a:lnTo>
                        <a:pt x="171369" y="167384"/>
                      </a:lnTo>
                      <a:lnTo>
                        <a:pt x="218625" y="1673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9DBC8336-30F1-C238-04F1-FABF01A8F1EB}"/>
                  </a:ext>
                </a:extLst>
              </p:cNvPr>
              <p:cNvGrpSpPr/>
              <p:nvPr/>
            </p:nvGrpSpPr>
            <p:grpSpPr>
              <a:xfrm>
                <a:off x="6017889" y="2295525"/>
                <a:ext cx="195276" cy="692998"/>
                <a:chOff x="5798814" y="1868611"/>
                <a:chExt cx="315574" cy="1119912"/>
              </a:xfrm>
              <a:grpFill/>
            </p:grpSpPr>
            <p:sp>
              <p:nvSpPr>
                <p:cNvPr id="62" name="正方形/長方形 61">
                  <a:extLst>
                    <a:ext uri="{FF2B5EF4-FFF2-40B4-BE49-F238E27FC236}">
                      <a16:creationId xmlns:a16="http://schemas.microsoft.com/office/drawing/2014/main" id="{D9D5F43A-EEF5-D6B2-CE9C-00833858AB4A}"/>
                    </a:ext>
                  </a:extLst>
                </p:cNvPr>
                <p:cNvSpPr/>
                <p:nvPr/>
              </p:nvSpPr>
              <p:spPr>
                <a:xfrm rot="619154">
                  <a:off x="6068669" y="1868611"/>
                  <a:ext cx="45719" cy="504825"/>
                </a:xfrm>
                <a:prstGeom prst="rect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7FF7945E-EB7F-0609-736A-186212D603DC}"/>
                    </a:ext>
                  </a:extLst>
                </p:cNvPr>
                <p:cNvSpPr/>
                <p:nvPr/>
              </p:nvSpPr>
              <p:spPr>
                <a:xfrm>
                  <a:off x="5817865" y="2095500"/>
                  <a:ext cx="216224" cy="171450"/>
                </a:xfrm>
                <a:prstGeom prst="ellipse">
                  <a:avLst/>
                </a:pr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5DC88221-D75E-92CA-27A8-B35216D41963}"/>
                    </a:ext>
                  </a:extLst>
                </p:cNvPr>
                <p:cNvSpPr/>
                <p:nvPr/>
              </p:nvSpPr>
              <p:spPr>
                <a:xfrm rot="10800000">
                  <a:off x="5798814" y="2182784"/>
                  <a:ext cx="310552" cy="805739"/>
                </a:xfrm>
                <a:custGeom>
                  <a:avLst/>
                  <a:gdLst>
                    <a:gd name="connsiteX0" fmla="*/ 310551 w 310552"/>
                    <a:gd name="connsiteY0" fmla="*/ 805739 h 805739"/>
                    <a:gd name="connsiteX1" fmla="*/ 0 w 310552"/>
                    <a:gd name="connsiteY1" fmla="*/ 805739 h 805739"/>
                    <a:gd name="connsiteX2" fmla="*/ 91926 w 310552"/>
                    <a:gd name="connsiteY2" fmla="*/ 167384 h 805739"/>
                    <a:gd name="connsiteX3" fmla="*/ 139183 w 310552"/>
                    <a:gd name="connsiteY3" fmla="*/ 167384 h 805739"/>
                    <a:gd name="connsiteX4" fmla="*/ 133487 w 310552"/>
                    <a:gd name="connsiteY4" fmla="*/ 45719 h 805739"/>
                    <a:gd name="connsiteX5" fmla="*/ 13534 w 310552"/>
                    <a:gd name="connsiteY5" fmla="*/ 45719 h 805739"/>
                    <a:gd name="connsiteX6" fmla="*/ 1 w 310552"/>
                    <a:gd name="connsiteY6" fmla="*/ 0 h 805739"/>
                    <a:gd name="connsiteX7" fmla="*/ 310552 w 310552"/>
                    <a:gd name="connsiteY7" fmla="*/ 0 h 805739"/>
                    <a:gd name="connsiteX8" fmla="*/ 297019 w 310552"/>
                    <a:gd name="connsiteY8" fmla="*/ 45719 h 805739"/>
                    <a:gd name="connsiteX9" fmla="*/ 177066 w 310552"/>
                    <a:gd name="connsiteY9" fmla="*/ 45719 h 805739"/>
                    <a:gd name="connsiteX10" fmla="*/ 171369 w 310552"/>
                    <a:gd name="connsiteY10" fmla="*/ 167384 h 805739"/>
                    <a:gd name="connsiteX11" fmla="*/ 218625 w 310552"/>
                    <a:gd name="connsiteY11" fmla="*/ 167384 h 8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552" h="805739">
                      <a:moveTo>
                        <a:pt x="310551" y="805739"/>
                      </a:moveTo>
                      <a:lnTo>
                        <a:pt x="0" y="805739"/>
                      </a:lnTo>
                      <a:lnTo>
                        <a:pt x="91926" y="167384"/>
                      </a:lnTo>
                      <a:lnTo>
                        <a:pt x="139183" y="167384"/>
                      </a:lnTo>
                      <a:lnTo>
                        <a:pt x="133487" y="45719"/>
                      </a:lnTo>
                      <a:lnTo>
                        <a:pt x="13534" y="45719"/>
                      </a:lnTo>
                      <a:lnTo>
                        <a:pt x="1" y="0"/>
                      </a:lnTo>
                      <a:lnTo>
                        <a:pt x="310552" y="0"/>
                      </a:lnTo>
                      <a:lnTo>
                        <a:pt x="297019" y="45719"/>
                      </a:lnTo>
                      <a:lnTo>
                        <a:pt x="177066" y="45719"/>
                      </a:lnTo>
                      <a:lnTo>
                        <a:pt x="171369" y="167384"/>
                      </a:lnTo>
                      <a:lnTo>
                        <a:pt x="218625" y="16738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68" name="Freeform 22">
              <a:extLst>
                <a:ext uri="{FF2B5EF4-FFF2-40B4-BE49-F238E27FC236}">
                  <a16:creationId xmlns:a16="http://schemas.microsoft.com/office/drawing/2014/main" id="{75E449C2-2ECB-D587-2333-5246C88F2936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324" y="1338498"/>
              <a:ext cx="573007" cy="157785"/>
            </a:xfrm>
            <a:custGeom>
              <a:avLst/>
              <a:gdLst>
                <a:gd name="T0" fmla="*/ 0 w 414"/>
                <a:gd name="T1" fmla="*/ 62 h 114"/>
                <a:gd name="T2" fmla="*/ 0 w 414"/>
                <a:gd name="T3" fmla="*/ 62 h 114"/>
                <a:gd name="T4" fmla="*/ 1 w 414"/>
                <a:gd name="T5" fmla="*/ 67 h 114"/>
                <a:gd name="T6" fmla="*/ 4 w 414"/>
                <a:gd name="T7" fmla="*/ 72 h 114"/>
                <a:gd name="T8" fmla="*/ 9 w 414"/>
                <a:gd name="T9" fmla="*/ 78 h 114"/>
                <a:gd name="T10" fmla="*/ 17 w 414"/>
                <a:gd name="T11" fmla="*/ 81 h 114"/>
                <a:gd name="T12" fmla="*/ 25 w 414"/>
                <a:gd name="T13" fmla="*/ 87 h 114"/>
                <a:gd name="T14" fmla="*/ 35 w 414"/>
                <a:gd name="T15" fmla="*/ 90 h 114"/>
                <a:gd name="T16" fmla="*/ 61 w 414"/>
                <a:gd name="T17" fmla="*/ 98 h 114"/>
                <a:gd name="T18" fmla="*/ 92 w 414"/>
                <a:gd name="T19" fmla="*/ 105 h 114"/>
                <a:gd name="T20" fmla="*/ 127 w 414"/>
                <a:gd name="T21" fmla="*/ 110 h 114"/>
                <a:gd name="T22" fmla="*/ 166 w 414"/>
                <a:gd name="T23" fmla="*/ 113 h 114"/>
                <a:gd name="T24" fmla="*/ 207 w 414"/>
                <a:gd name="T25" fmla="*/ 114 h 114"/>
                <a:gd name="T26" fmla="*/ 207 w 414"/>
                <a:gd name="T27" fmla="*/ 114 h 114"/>
                <a:gd name="T28" fmla="*/ 249 w 414"/>
                <a:gd name="T29" fmla="*/ 113 h 114"/>
                <a:gd name="T30" fmla="*/ 287 w 414"/>
                <a:gd name="T31" fmla="*/ 110 h 114"/>
                <a:gd name="T32" fmla="*/ 322 w 414"/>
                <a:gd name="T33" fmla="*/ 105 h 114"/>
                <a:gd name="T34" fmla="*/ 353 w 414"/>
                <a:gd name="T35" fmla="*/ 98 h 114"/>
                <a:gd name="T36" fmla="*/ 379 w 414"/>
                <a:gd name="T37" fmla="*/ 90 h 114"/>
                <a:gd name="T38" fmla="*/ 390 w 414"/>
                <a:gd name="T39" fmla="*/ 87 h 114"/>
                <a:gd name="T40" fmla="*/ 397 w 414"/>
                <a:gd name="T41" fmla="*/ 81 h 114"/>
                <a:gd name="T42" fmla="*/ 405 w 414"/>
                <a:gd name="T43" fmla="*/ 78 h 114"/>
                <a:gd name="T44" fmla="*/ 410 w 414"/>
                <a:gd name="T45" fmla="*/ 72 h 114"/>
                <a:gd name="T46" fmla="*/ 413 w 414"/>
                <a:gd name="T47" fmla="*/ 67 h 114"/>
                <a:gd name="T48" fmla="*/ 414 w 414"/>
                <a:gd name="T49" fmla="*/ 62 h 114"/>
                <a:gd name="T50" fmla="*/ 414 w 414"/>
                <a:gd name="T51" fmla="*/ 62 h 114"/>
                <a:gd name="T52" fmla="*/ 413 w 414"/>
                <a:gd name="T53" fmla="*/ 57 h 114"/>
                <a:gd name="T54" fmla="*/ 413 w 414"/>
                <a:gd name="T55" fmla="*/ 57 h 114"/>
                <a:gd name="T56" fmla="*/ 414 w 414"/>
                <a:gd name="T57" fmla="*/ 52 h 114"/>
                <a:gd name="T58" fmla="*/ 414 w 414"/>
                <a:gd name="T59" fmla="*/ 52 h 114"/>
                <a:gd name="T60" fmla="*/ 413 w 414"/>
                <a:gd name="T61" fmla="*/ 46 h 114"/>
                <a:gd name="T62" fmla="*/ 410 w 414"/>
                <a:gd name="T63" fmla="*/ 41 h 114"/>
                <a:gd name="T64" fmla="*/ 405 w 414"/>
                <a:gd name="T65" fmla="*/ 36 h 114"/>
                <a:gd name="T66" fmla="*/ 397 w 414"/>
                <a:gd name="T67" fmla="*/ 32 h 114"/>
                <a:gd name="T68" fmla="*/ 390 w 414"/>
                <a:gd name="T69" fmla="*/ 27 h 114"/>
                <a:gd name="T70" fmla="*/ 379 w 414"/>
                <a:gd name="T71" fmla="*/ 23 h 114"/>
                <a:gd name="T72" fmla="*/ 353 w 414"/>
                <a:gd name="T73" fmla="*/ 15 h 114"/>
                <a:gd name="T74" fmla="*/ 322 w 414"/>
                <a:gd name="T75" fmla="*/ 9 h 114"/>
                <a:gd name="T76" fmla="*/ 287 w 414"/>
                <a:gd name="T77" fmla="*/ 4 h 114"/>
                <a:gd name="T78" fmla="*/ 249 w 414"/>
                <a:gd name="T79" fmla="*/ 1 h 114"/>
                <a:gd name="T80" fmla="*/ 207 w 414"/>
                <a:gd name="T81" fmla="*/ 0 h 114"/>
                <a:gd name="T82" fmla="*/ 207 w 414"/>
                <a:gd name="T83" fmla="*/ 0 h 114"/>
                <a:gd name="T84" fmla="*/ 166 w 414"/>
                <a:gd name="T85" fmla="*/ 1 h 114"/>
                <a:gd name="T86" fmla="*/ 127 w 414"/>
                <a:gd name="T87" fmla="*/ 4 h 114"/>
                <a:gd name="T88" fmla="*/ 92 w 414"/>
                <a:gd name="T89" fmla="*/ 9 h 114"/>
                <a:gd name="T90" fmla="*/ 61 w 414"/>
                <a:gd name="T91" fmla="*/ 15 h 114"/>
                <a:gd name="T92" fmla="*/ 35 w 414"/>
                <a:gd name="T93" fmla="*/ 23 h 114"/>
                <a:gd name="T94" fmla="*/ 25 w 414"/>
                <a:gd name="T95" fmla="*/ 27 h 114"/>
                <a:gd name="T96" fmla="*/ 17 w 414"/>
                <a:gd name="T97" fmla="*/ 32 h 114"/>
                <a:gd name="T98" fmla="*/ 9 w 414"/>
                <a:gd name="T99" fmla="*/ 36 h 114"/>
                <a:gd name="T100" fmla="*/ 4 w 414"/>
                <a:gd name="T101" fmla="*/ 41 h 114"/>
                <a:gd name="T102" fmla="*/ 1 w 414"/>
                <a:gd name="T103" fmla="*/ 46 h 114"/>
                <a:gd name="T104" fmla="*/ 0 w 414"/>
                <a:gd name="T105" fmla="*/ 52 h 114"/>
                <a:gd name="T106" fmla="*/ 0 w 414"/>
                <a:gd name="T107" fmla="*/ 52 h 114"/>
                <a:gd name="T108" fmla="*/ 1 w 414"/>
                <a:gd name="T109" fmla="*/ 57 h 114"/>
                <a:gd name="T110" fmla="*/ 1 w 414"/>
                <a:gd name="T111" fmla="*/ 57 h 114"/>
                <a:gd name="T112" fmla="*/ 0 w 414"/>
                <a:gd name="T113" fmla="*/ 62 h 114"/>
                <a:gd name="T114" fmla="*/ 0 w 414"/>
                <a:gd name="T115" fmla="*/ 6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4" h="114">
                  <a:moveTo>
                    <a:pt x="0" y="62"/>
                  </a:moveTo>
                  <a:lnTo>
                    <a:pt x="0" y="62"/>
                  </a:lnTo>
                  <a:lnTo>
                    <a:pt x="1" y="67"/>
                  </a:lnTo>
                  <a:lnTo>
                    <a:pt x="4" y="72"/>
                  </a:lnTo>
                  <a:lnTo>
                    <a:pt x="9" y="78"/>
                  </a:lnTo>
                  <a:lnTo>
                    <a:pt x="17" y="81"/>
                  </a:lnTo>
                  <a:lnTo>
                    <a:pt x="25" y="87"/>
                  </a:lnTo>
                  <a:lnTo>
                    <a:pt x="35" y="90"/>
                  </a:lnTo>
                  <a:lnTo>
                    <a:pt x="61" y="98"/>
                  </a:lnTo>
                  <a:lnTo>
                    <a:pt x="92" y="105"/>
                  </a:lnTo>
                  <a:lnTo>
                    <a:pt x="127" y="110"/>
                  </a:lnTo>
                  <a:lnTo>
                    <a:pt x="166" y="113"/>
                  </a:lnTo>
                  <a:lnTo>
                    <a:pt x="207" y="114"/>
                  </a:lnTo>
                  <a:lnTo>
                    <a:pt x="207" y="114"/>
                  </a:lnTo>
                  <a:lnTo>
                    <a:pt x="249" y="113"/>
                  </a:lnTo>
                  <a:lnTo>
                    <a:pt x="287" y="110"/>
                  </a:lnTo>
                  <a:lnTo>
                    <a:pt x="322" y="105"/>
                  </a:lnTo>
                  <a:lnTo>
                    <a:pt x="353" y="98"/>
                  </a:lnTo>
                  <a:lnTo>
                    <a:pt x="379" y="90"/>
                  </a:lnTo>
                  <a:lnTo>
                    <a:pt x="390" y="87"/>
                  </a:lnTo>
                  <a:lnTo>
                    <a:pt x="397" y="81"/>
                  </a:lnTo>
                  <a:lnTo>
                    <a:pt x="405" y="78"/>
                  </a:lnTo>
                  <a:lnTo>
                    <a:pt x="410" y="72"/>
                  </a:lnTo>
                  <a:lnTo>
                    <a:pt x="413" y="67"/>
                  </a:lnTo>
                  <a:lnTo>
                    <a:pt x="414" y="62"/>
                  </a:lnTo>
                  <a:lnTo>
                    <a:pt x="414" y="62"/>
                  </a:lnTo>
                  <a:lnTo>
                    <a:pt x="413" y="57"/>
                  </a:lnTo>
                  <a:lnTo>
                    <a:pt x="413" y="57"/>
                  </a:lnTo>
                  <a:lnTo>
                    <a:pt x="414" y="52"/>
                  </a:lnTo>
                  <a:lnTo>
                    <a:pt x="414" y="52"/>
                  </a:lnTo>
                  <a:lnTo>
                    <a:pt x="413" y="46"/>
                  </a:lnTo>
                  <a:lnTo>
                    <a:pt x="410" y="41"/>
                  </a:lnTo>
                  <a:lnTo>
                    <a:pt x="405" y="36"/>
                  </a:lnTo>
                  <a:lnTo>
                    <a:pt x="397" y="32"/>
                  </a:lnTo>
                  <a:lnTo>
                    <a:pt x="390" y="27"/>
                  </a:lnTo>
                  <a:lnTo>
                    <a:pt x="379" y="23"/>
                  </a:lnTo>
                  <a:lnTo>
                    <a:pt x="353" y="15"/>
                  </a:lnTo>
                  <a:lnTo>
                    <a:pt x="322" y="9"/>
                  </a:lnTo>
                  <a:lnTo>
                    <a:pt x="287" y="4"/>
                  </a:lnTo>
                  <a:lnTo>
                    <a:pt x="249" y="1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66" y="1"/>
                  </a:lnTo>
                  <a:lnTo>
                    <a:pt x="127" y="4"/>
                  </a:lnTo>
                  <a:lnTo>
                    <a:pt x="92" y="9"/>
                  </a:lnTo>
                  <a:lnTo>
                    <a:pt x="61" y="15"/>
                  </a:lnTo>
                  <a:lnTo>
                    <a:pt x="35" y="23"/>
                  </a:lnTo>
                  <a:lnTo>
                    <a:pt x="25" y="27"/>
                  </a:lnTo>
                  <a:lnTo>
                    <a:pt x="17" y="32"/>
                  </a:lnTo>
                  <a:lnTo>
                    <a:pt x="9" y="36"/>
                  </a:lnTo>
                  <a:lnTo>
                    <a:pt x="4" y="41"/>
                  </a:lnTo>
                  <a:lnTo>
                    <a:pt x="1" y="4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 dirty="0"/>
            </a:p>
          </p:txBody>
        </p:sp>
        <p:sp>
          <p:nvSpPr>
            <p:cNvPr id="69" name="Freeform 24">
              <a:extLst>
                <a:ext uri="{FF2B5EF4-FFF2-40B4-BE49-F238E27FC236}">
                  <a16:creationId xmlns:a16="http://schemas.microsoft.com/office/drawing/2014/main" id="{0D9B3DE2-B598-4336-B104-2800A574D41A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5631" y="1366179"/>
              <a:ext cx="203460" cy="502420"/>
            </a:xfrm>
            <a:custGeom>
              <a:avLst/>
              <a:gdLst>
                <a:gd name="T0" fmla="*/ 6 w 147"/>
                <a:gd name="T1" fmla="*/ 290 h 363"/>
                <a:gd name="T2" fmla="*/ 18 w 147"/>
                <a:gd name="T3" fmla="*/ 326 h 363"/>
                <a:gd name="T4" fmla="*/ 35 w 147"/>
                <a:gd name="T5" fmla="*/ 352 h 363"/>
                <a:gd name="T6" fmla="*/ 51 w 147"/>
                <a:gd name="T7" fmla="*/ 362 h 363"/>
                <a:gd name="T8" fmla="*/ 64 w 147"/>
                <a:gd name="T9" fmla="*/ 362 h 363"/>
                <a:gd name="T10" fmla="*/ 81 w 147"/>
                <a:gd name="T11" fmla="*/ 352 h 363"/>
                <a:gd name="T12" fmla="*/ 97 w 147"/>
                <a:gd name="T13" fmla="*/ 323 h 363"/>
                <a:gd name="T14" fmla="*/ 108 w 147"/>
                <a:gd name="T15" fmla="*/ 273 h 363"/>
                <a:gd name="T16" fmla="*/ 111 w 147"/>
                <a:gd name="T17" fmla="*/ 205 h 363"/>
                <a:gd name="T18" fmla="*/ 110 w 147"/>
                <a:gd name="T19" fmla="*/ 172 h 363"/>
                <a:gd name="T20" fmla="*/ 108 w 147"/>
                <a:gd name="T21" fmla="*/ 165 h 363"/>
                <a:gd name="T22" fmla="*/ 112 w 147"/>
                <a:gd name="T23" fmla="*/ 130 h 363"/>
                <a:gd name="T24" fmla="*/ 120 w 147"/>
                <a:gd name="T25" fmla="*/ 117 h 363"/>
                <a:gd name="T26" fmla="*/ 130 w 147"/>
                <a:gd name="T27" fmla="*/ 99 h 363"/>
                <a:gd name="T28" fmla="*/ 130 w 147"/>
                <a:gd name="T29" fmla="*/ 78 h 363"/>
                <a:gd name="T30" fmla="*/ 141 w 147"/>
                <a:gd name="T31" fmla="*/ 42 h 363"/>
                <a:gd name="T32" fmla="*/ 146 w 147"/>
                <a:gd name="T33" fmla="*/ 23 h 363"/>
                <a:gd name="T34" fmla="*/ 146 w 147"/>
                <a:gd name="T35" fmla="*/ 11 h 363"/>
                <a:gd name="T36" fmla="*/ 142 w 147"/>
                <a:gd name="T37" fmla="*/ 12 h 363"/>
                <a:gd name="T38" fmla="*/ 120 w 147"/>
                <a:gd name="T39" fmla="*/ 48 h 363"/>
                <a:gd name="T40" fmla="*/ 106 w 147"/>
                <a:gd name="T41" fmla="*/ 68 h 363"/>
                <a:gd name="T42" fmla="*/ 102 w 147"/>
                <a:gd name="T43" fmla="*/ 64 h 363"/>
                <a:gd name="T44" fmla="*/ 93 w 147"/>
                <a:gd name="T45" fmla="*/ 11 h 363"/>
                <a:gd name="T46" fmla="*/ 89 w 147"/>
                <a:gd name="T47" fmla="*/ 0 h 363"/>
                <a:gd name="T48" fmla="*/ 86 w 147"/>
                <a:gd name="T49" fmla="*/ 3 h 363"/>
                <a:gd name="T50" fmla="*/ 76 w 147"/>
                <a:gd name="T51" fmla="*/ 58 h 363"/>
                <a:gd name="T52" fmla="*/ 73 w 147"/>
                <a:gd name="T53" fmla="*/ 68 h 363"/>
                <a:gd name="T54" fmla="*/ 60 w 147"/>
                <a:gd name="T55" fmla="*/ 38 h 363"/>
                <a:gd name="T56" fmla="*/ 48 w 147"/>
                <a:gd name="T57" fmla="*/ 6 h 363"/>
                <a:gd name="T58" fmla="*/ 44 w 147"/>
                <a:gd name="T59" fmla="*/ 6 h 363"/>
                <a:gd name="T60" fmla="*/ 37 w 147"/>
                <a:gd name="T61" fmla="*/ 16 h 363"/>
                <a:gd name="T62" fmla="*/ 38 w 147"/>
                <a:gd name="T63" fmla="*/ 61 h 363"/>
                <a:gd name="T64" fmla="*/ 37 w 147"/>
                <a:gd name="T65" fmla="*/ 68 h 363"/>
                <a:gd name="T66" fmla="*/ 32 w 147"/>
                <a:gd name="T67" fmla="*/ 59 h 363"/>
                <a:gd name="T68" fmla="*/ 15 w 147"/>
                <a:gd name="T69" fmla="*/ 26 h 363"/>
                <a:gd name="T70" fmla="*/ 6 w 147"/>
                <a:gd name="T71" fmla="*/ 21 h 363"/>
                <a:gd name="T72" fmla="*/ 1 w 147"/>
                <a:gd name="T73" fmla="*/ 25 h 363"/>
                <a:gd name="T74" fmla="*/ 2 w 147"/>
                <a:gd name="T75" fmla="*/ 38 h 363"/>
                <a:gd name="T76" fmla="*/ 13 w 147"/>
                <a:gd name="T77" fmla="*/ 56 h 363"/>
                <a:gd name="T78" fmla="*/ 24 w 147"/>
                <a:gd name="T79" fmla="*/ 77 h 363"/>
                <a:gd name="T80" fmla="*/ 27 w 147"/>
                <a:gd name="T81" fmla="*/ 94 h 363"/>
                <a:gd name="T82" fmla="*/ 32 w 147"/>
                <a:gd name="T83" fmla="*/ 125 h 363"/>
                <a:gd name="T84" fmla="*/ 37 w 147"/>
                <a:gd name="T85" fmla="*/ 139 h 363"/>
                <a:gd name="T86" fmla="*/ 37 w 147"/>
                <a:gd name="T87" fmla="*/ 146 h 363"/>
                <a:gd name="T88" fmla="*/ 36 w 147"/>
                <a:gd name="T89" fmla="*/ 152 h 363"/>
                <a:gd name="T90" fmla="*/ 33 w 147"/>
                <a:gd name="T91" fmla="*/ 175 h 363"/>
                <a:gd name="T92" fmla="*/ 29 w 147"/>
                <a:gd name="T93" fmla="*/ 175 h 363"/>
                <a:gd name="T94" fmla="*/ 16 w 147"/>
                <a:gd name="T95" fmla="*/ 177 h 363"/>
                <a:gd name="T96" fmla="*/ 13 w 147"/>
                <a:gd name="T97" fmla="*/ 183 h 363"/>
                <a:gd name="T98" fmla="*/ 7 w 147"/>
                <a:gd name="T99" fmla="*/ 23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7" h="363">
                  <a:moveTo>
                    <a:pt x="6" y="286"/>
                  </a:moveTo>
                  <a:lnTo>
                    <a:pt x="6" y="286"/>
                  </a:lnTo>
                  <a:lnTo>
                    <a:pt x="6" y="290"/>
                  </a:lnTo>
                  <a:lnTo>
                    <a:pt x="9" y="300"/>
                  </a:lnTo>
                  <a:lnTo>
                    <a:pt x="13" y="312"/>
                  </a:lnTo>
                  <a:lnTo>
                    <a:pt x="18" y="326"/>
                  </a:lnTo>
                  <a:lnTo>
                    <a:pt x="26" y="340"/>
                  </a:lnTo>
                  <a:lnTo>
                    <a:pt x="29" y="347"/>
                  </a:lnTo>
                  <a:lnTo>
                    <a:pt x="35" y="352"/>
                  </a:lnTo>
                  <a:lnTo>
                    <a:pt x="40" y="357"/>
                  </a:lnTo>
                  <a:lnTo>
                    <a:pt x="45" y="361"/>
                  </a:lnTo>
                  <a:lnTo>
                    <a:pt x="51" y="362"/>
                  </a:lnTo>
                  <a:lnTo>
                    <a:pt x="58" y="363"/>
                  </a:lnTo>
                  <a:lnTo>
                    <a:pt x="58" y="363"/>
                  </a:lnTo>
                  <a:lnTo>
                    <a:pt x="64" y="362"/>
                  </a:lnTo>
                  <a:lnTo>
                    <a:pt x="71" y="361"/>
                  </a:lnTo>
                  <a:lnTo>
                    <a:pt x="76" y="357"/>
                  </a:lnTo>
                  <a:lnTo>
                    <a:pt x="81" y="352"/>
                  </a:lnTo>
                  <a:lnTo>
                    <a:pt x="86" y="345"/>
                  </a:lnTo>
                  <a:lnTo>
                    <a:pt x="90" y="339"/>
                  </a:lnTo>
                  <a:lnTo>
                    <a:pt x="97" y="323"/>
                  </a:lnTo>
                  <a:lnTo>
                    <a:pt x="102" y="306"/>
                  </a:lnTo>
                  <a:lnTo>
                    <a:pt x="106" y="288"/>
                  </a:lnTo>
                  <a:lnTo>
                    <a:pt x="108" y="273"/>
                  </a:lnTo>
                  <a:lnTo>
                    <a:pt x="110" y="260"/>
                  </a:lnTo>
                  <a:lnTo>
                    <a:pt x="110" y="260"/>
                  </a:lnTo>
                  <a:lnTo>
                    <a:pt x="111" y="205"/>
                  </a:lnTo>
                  <a:lnTo>
                    <a:pt x="111" y="182"/>
                  </a:lnTo>
                  <a:lnTo>
                    <a:pt x="111" y="174"/>
                  </a:lnTo>
                  <a:lnTo>
                    <a:pt x="110" y="172"/>
                  </a:lnTo>
                  <a:lnTo>
                    <a:pt x="110" y="172"/>
                  </a:lnTo>
                  <a:lnTo>
                    <a:pt x="108" y="170"/>
                  </a:lnTo>
                  <a:lnTo>
                    <a:pt x="108" y="165"/>
                  </a:lnTo>
                  <a:lnTo>
                    <a:pt x="108" y="152"/>
                  </a:lnTo>
                  <a:lnTo>
                    <a:pt x="111" y="137"/>
                  </a:lnTo>
                  <a:lnTo>
                    <a:pt x="112" y="130"/>
                  </a:lnTo>
                  <a:lnTo>
                    <a:pt x="115" y="125"/>
                  </a:lnTo>
                  <a:lnTo>
                    <a:pt x="115" y="125"/>
                  </a:lnTo>
                  <a:lnTo>
                    <a:pt x="120" y="117"/>
                  </a:lnTo>
                  <a:lnTo>
                    <a:pt x="125" y="111"/>
                  </a:lnTo>
                  <a:lnTo>
                    <a:pt x="128" y="104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30" y="86"/>
                  </a:lnTo>
                  <a:lnTo>
                    <a:pt x="130" y="78"/>
                  </a:lnTo>
                  <a:lnTo>
                    <a:pt x="130" y="78"/>
                  </a:lnTo>
                  <a:lnTo>
                    <a:pt x="134" y="64"/>
                  </a:lnTo>
                  <a:lnTo>
                    <a:pt x="141" y="42"/>
                  </a:lnTo>
                  <a:lnTo>
                    <a:pt x="141" y="42"/>
                  </a:lnTo>
                  <a:lnTo>
                    <a:pt x="143" y="33"/>
                  </a:lnTo>
                  <a:lnTo>
                    <a:pt x="146" y="23"/>
                  </a:lnTo>
                  <a:lnTo>
                    <a:pt x="147" y="15"/>
                  </a:lnTo>
                  <a:lnTo>
                    <a:pt x="147" y="12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3" y="11"/>
                  </a:lnTo>
                  <a:lnTo>
                    <a:pt x="142" y="12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20" y="48"/>
                  </a:lnTo>
                  <a:lnTo>
                    <a:pt x="111" y="64"/>
                  </a:lnTo>
                  <a:lnTo>
                    <a:pt x="107" y="68"/>
                  </a:lnTo>
                  <a:lnTo>
                    <a:pt x="106" y="68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2" y="64"/>
                  </a:lnTo>
                  <a:lnTo>
                    <a:pt x="101" y="56"/>
                  </a:lnTo>
                  <a:lnTo>
                    <a:pt x="97" y="33"/>
                  </a:lnTo>
                  <a:lnTo>
                    <a:pt x="93" y="11"/>
                  </a:lnTo>
                  <a:lnTo>
                    <a:pt x="92" y="3"/>
                  </a:lnTo>
                  <a:lnTo>
                    <a:pt x="90" y="2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8" y="0"/>
                  </a:lnTo>
                  <a:lnTo>
                    <a:pt x="86" y="3"/>
                  </a:lnTo>
                  <a:lnTo>
                    <a:pt x="84" y="11"/>
                  </a:lnTo>
                  <a:lnTo>
                    <a:pt x="80" y="34"/>
                  </a:lnTo>
                  <a:lnTo>
                    <a:pt x="76" y="58"/>
                  </a:lnTo>
                  <a:lnTo>
                    <a:pt x="75" y="65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2" y="65"/>
                  </a:lnTo>
                  <a:lnTo>
                    <a:pt x="68" y="59"/>
                  </a:lnTo>
                  <a:lnTo>
                    <a:pt x="60" y="38"/>
                  </a:lnTo>
                  <a:lnTo>
                    <a:pt x="53" y="16"/>
                  </a:lnTo>
                  <a:lnTo>
                    <a:pt x="50" y="10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5" y="6"/>
                  </a:lnTo>
                  <a:lnTo>
                    <a:pt x="44" y="6"/>
                  </a:lnTo>
                  <a:lnTo>
                    <a:pt x="40" y="7"/>
                  </a:lnTo>
                  <a:lnTo>
                    <a:pt x="37" y="11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40" y="46"/>
                  </a:lnTo>
                  <a:lnTo>
                    <a:pt x="38" y="61"/>
                  </a:lnTo>
                  <a:lnTo>
                    <a:pt x="38" y="67"/>
                  </a:lnTo>
                  <a:lnTo>
                    <a:pt x="38" y="68"/>
                  </a:lnTo>
                  <a:lnTo>
                    <a:pt x="37" y="68"/>
                  </a:lnTo>
                  <a:lnTo>
                    <a:pt x="37" y="68"/>
                  </a:lnTo>
                  <a:lnTo>
                    <a:pt x="35" y="65"/>
                  </a:lnTo>
                  <a:lnTo>
                    <a:pt x="32" y="59"/>
                  </a:lnTo>
                  <a:lnTo>
                    <a:pt x="24" y="42"/>
                  </a:lnTo>
                  <a:lnTo>
                    <a:pt x="19" y="34"/>
                  </a:lnTo>
                  <a:lnTo>
                    <a:pt x="15" y="26"/>
                  </a:lnTo>
                  <a:lnTo>
                    <a:pt x="10" y="23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2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13" y="56"/>
                  </a:lnTo>
                  <a:lnTo>
                    <a:pt x="19" y="65"/>
                  </a:lnTo>
                  <a:lnTo>
                    <a:pt x="22" y="70"/>
                  </a:lnTo>
                  <a:lnTo>
                    <a:pt x="24" y="77"/>
                  </a:lnTo>
                  <a:lnTo>
                    <a:pt x="26" y="85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8" y="108"/>
                  </a:lnTo>
                  <a:lnTo>
                    <a:pt x="29" y="115"/>
                  </a:lnTo>
                  <a:lnTo>
                    <a:pt x="32" y="125"/>
                  </a:lnTo>
                  <a:lnTo>
                    <a:pt x="32" y="125"/>
                  </a:lnTo>
                  <a:lnTo>
                    <a:pt x="35" y="133"/>
                  </a:lnTo>
                  <a:lnTo>
                    <a:pt x="37" y="139"/>
                  </a:lnTo>
                  <a:lnTo>
                    <a:pt x="38" y="143"/>
                  </a:lnTo>
                  <a:lnTo>
                    <a:pt x="38" y="144"/>
                  </a:lnTo>
                  <a:lnTo>
                    <a:pt x="37" y="146"/>
                  </a:lnTo>
                  <a:lnTo>
                    <a:pt x="37" y="146"/>
                  </a:lnTo>
                  <a:lnTo>
                    <a:pt x="36" y="148"/>
                  </a:lnTo>
                  <a:lnTo>
                    <a:pt x="36" y="152"/>
                  </a:lnTo>
                  <a:lnTo>
                    <a:pt x="35" y="163"/>
                  </a:lnTo>
                  <a:lnTo>
                    <a:pt x="33" y="173"/>
                  </a:lnTo>
                  <a:lnTo>
                    <a:pt x="33" y="175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29" y="175"/>
                  </a:lnTo>
                  <a:lnTo>
                    <a:pt x="27" y="174"/>
                  </a:lnTo>
                  <a:lnTo>
                    <a:pt x="23" y="174"/>
                  </a:lnTo>
                  <a:lnTo>
                    <a:pt x="16" y="177"/>
                  </a:lnTo>
                  <a:lnTo>
                    <a:pt x="16" y="177"/>
                  </a:lnTo>
                  <a:lnTo>
                    <a:pt x="14" y="179"/>
                  </a:lnTo>
                  <a:lnTo>
                    <a:pt x="13" y="183"/>
                  </a:lnTo>
                  <a:lnTo>
                    <a:pt x="10" y="195"/>
                  </a:lnTo>
                  <a:lnTo>
                    <a:pt x="9" y="213"/>
                  </a:lnTo>
                  <a:lnTo>
                    <a:pt x="7" y="231"/>
                  </a:lnTo>
                  <a:lnTo>
                    <a:pt x="6" y="286"/>
                  </a:lnTo>
                  <a:lnTo>
                    <a:pt x="6" y="286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7612549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3105C37-F427-40C5-9112-7CC265ADB1C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ウエイトレスのシルエット</a:t>
            </a:r>
          </a:p>
        </p:txBody>
      </p: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EAE61E02-1720-763B-2DDF-8DCBE6EB1A96}"/>
              </a:ext>
            </a:extLst>
          </p:cNvPr>
          <p:cNvGrpSpPr/>
          <p:nvPr/>
        </p:nvGrpSpPr>
        <p:grpSpPr>
          <a:xfrm>
            <a:off x="7484476" y="3860800"/>
            <a:ext cx="861600" cy="2492376"/>
            <a:chOff x="8840788" y="3436938"/>
            <a:chExt cx="917575" cy="2654300"/>
          </a:xfrm>
        </p:grpSpPr>
        <p:sp>
          <p:nvSpPr>
            <p:cNvPr id="43" name="Freeform 29">
              <a:extLst>
                <a:ext uri="{FF2B5EF4-FFF2-40B4-BE49-F238E27FC236}">
                  <a16:creationId xmlns:a16="http://schemas.microsoft.com/office/drawing/2014/main" id="{C83E7918-E2DD-1F80-DB3C-A524E8F033F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40788" y="3436938"/>
              <a:ext cx="917575" cy="2654300"/>
            </a:xfrm>
            <a:custGeom>
              <a:avLst/>
              <a:gdLst>
                <a:gd name="T0" fmla="*/ 397 w 578"/>
                <a:gd name="T1" fmla="*/ 265 h 1672"/>
                <a:gd name="T2" fmla="*/ 391 w 578"/>
                <a:gd name="T3" fmla="*/ 258 h 1672"/>
                <a:gd name="T4" fmla="*/ 378 w 578"/>
                <a:gd name="T5" fmla="*/ 155 h 1672"/>
                <a:gd name="T6" fmla="*/ 371 w 578"/>
                <a:gd name="T7" fmla="*/ 110 h 1672"/>
                <a:gd name="T8" fmla="*/ 336 w 578"/>
                <a:gd name="T9" fmla="*/ 41 h 1672"/>
                <a:gd name="T10" fmla="*/ 298 w 578"/>
                <a:gd name="T11" fmla="*/ 6 h 1672"/>
                <a:gd name="T12" fmla="*/ 242 w 578"/>
                <a:gd name="T13" fmla="*/ 5 h 1672"/>
                <a:gd name="T14" fmla="*/ 215 w 578"/>
                <a:gd name="T15" fmla="*/ 11 h 1672"/>
                <a:gd name="T16" fmla="*/ 175 w 578"/>
                <a:gd name="T17" fmla="*/ 49 h 1672"/>
                <a:gd name="T18" fmla="*/ 144 w 578"/>
                <a:gd name="T19" fmla="*/ 116 h 1672"/>
                <a:gd name="T20" fmla="*/ 154 w 578"/>
                <a:gd name="T21" fmla="*/ 188 h 1672"/>
                <a:gd name="T22" fmla="*/ 170 w 578"/>
                <a:gd name="T23" fmla="*/ 239 h 1672"/>
                <a:gd name="T24" fmla="*/ 156 w 578"/>
                <a:gd name="T25" fmla="*/ 274 h 1672"/>
                <a:gd name="T26" fmla="*/ 161 w 578"/>
                <a:gd name="T27" fmla="*/ 299 h 1672"/>
                <a:gd name="T28" fmla="*/ 188 w 578"/>
                <a:gd name="T29" fmla="*/ 276 h 1672"/>
                <a:gd name="T30" fmla="*/ 152 w 578"/>
                <a:gd name="T31" fmla="*/ 313 h 1672"/>
                <a:gd name="T32" fmla="*/ 24 w 578"/>
                <a:gd name="T33" fmla="*/ 312 h 1672"/>
                <a:gd name="T34" fmla="*/ 59 w 578"/>
                <a:gd name="T35" fmla="*/ 363 h 1672"/>
                <a:gd name="T36" fmla="*/ 11 w 578"/>
                <a:gd name="T37" fmla="*/ 611 h 1672"/>
                <a:gd name="T38" fmla="*/ 17 w 578"/>
                <a:gd name="T39" fmla="*/ 711 h 1672"/>
                <a:gd name="T40" fmla="*/ 138 w 578"/>
                <a:gd name="T41" fmla="*/ 722 h 1672"/>
                <a:gd name="T42" fmla="*/ 101 w 578"/>
                <a:gd name="T43" fmla="*/ 862 h 1672"/>
                <a:gd name="T44" fmla="*/ 82 w 578"/>
                <a:gd name="T45" fmla="*/ 951 h 1672"/>
                <a:gd name="T46" fmla="*/ 77 w 578"/>
                <a:gd name="T47" fmla="*/ 1064 h 1672"/>
                <a:gd name="T48" fmla="*/ 9 w 578"/>
                <a:gd name="T49" fmla="*/ 1161 h 1672"/>
                <a:gd name="T50" fmla="*/ 55 w 578"/>
                <a:gd name="T51" fmla="*/ 1157 h 1672"/>
                <a:gd name="T52" fmla="*/ 143 w 578"/>
                <a:gd name="T53" fmla="*/ 1178 h 1672"/>
                <a:gd name="T54" fmla="*/ 200 w 578"/>
                <a:gd name="T55" fmla="*/ 1349 h 1672"/>
                <a:gd name="T56" fmla="*/ 213 w 578"/>
                <a:gd name="T57" fmla="*/ 1485 h 1672"/>
                <a:gd name="T58" fmla="*/ 189 w 578"/>
                <a:gd name="T59" fmla="*/ 1546 h 1672"/>
                <a:gd name="T60" fmla="*/ 126 w 578"/>
                <a:gd name="T61" fmla="*/ 1603 h 1672"/>
                <a:gd name="T62" fmla="*/ 127 w 578"/>
                <a:gd name="T63" fmla="*/ 1646 h 1672"/>
                <a:gd name="T64" fmla="*/ 204 w 578"/>
                <a:gd name="T65" fmla="*/ 1624 h 1672"/>
                <a:gd name="T66" fmla="*/ 252 w 578"/>
                <a:gd name="T67" fmla="*/ 1593 h 1672"/>
                <a:gd name="T68" fmla="*/ 276 w 578"/>
                <a:gd name="T69" fmla="*/ 1591 h 1672"/>
                <a:gd name="T70" fmla="*/ 272 w 578"/>
                <a:gd name="T71" fmla="*/ 1531 h 1672"/>
                <a:gd name="T72" fmla="*/ 275 w 578"/>
                <a:gd name="T73" fmla="*/ 1359 h 1672"/>
                <a:gd name="T74" fmla="*/ 294 w 578"/>
                <a:gd name="T75" fmla="*/ 1206 h 1672"/>
                <a:gd name="T76" fmla="*/ 298 w 578"/>
                <a:gd name="T77" fmla="*/ 1448 h 1672"/>
                <a:gd name="T78" fmla="*/ 287 w 578"/>
                <a:gd name="T79" fmla="*/ 1510 h 1672"/>
                <a:gd name="T80" fmla="*/ 283 w 578"/>
                <a:gd name="T81" fmla="*/ 1597 h 1672"/>
                <a:gd name="T82" fmla="*/ 319 w 578"/>
                <a:gd name="T83" fmla="*/ 1671 h 1672"/>
                <a:gd name="T84" fmla="*/ 387 w 578"/>
                <a:gd name="T85" fmla="*/ 1645 h 1672"/>
                <a:gd name="T86" fmla="*/ 372 w 578"/>
                <a:gd name="T87" fmla="*/ 1595 h 1672"/>
                <a:gd name="T88" fmla="*/ 359 w 578"/>
                <a:gd name="T89" fmla="*/ 1511 h 1672"/>
                <a:gd name="T90" fmla="*/ 416 w 578"/>
                <a:gd name="T91" fmla="*/ 1192 h 1672"/>
                <a:gd name="T92" fmla="*/ 492 w 578"/>
                <a:gd name="T93" fmla="*/ 1205 h 1672"/>
                <a:gd name="T94" fmla="*/ 578 w 578"/>
                <a:gd name="T95" fmla="*/ 1168 h 1672"/>
                <a:gd name="T96" fmla="*/ 505 w 578"/>
                <a:gd name="T97" fmla="*/ 1048 h 1672"/>
                <a:gd name="T98" fmla="*/ 479 w 578"/>
                <a:gd name="T99" fmla="*/ 908 h 1672"/>
                <a:gd name="T100" fmla="*/ 478 w 578"/>
                <a:gd name="T101" fmla="*/ 741 h 1672"/>
                <a:gd name="T102" fmla="*/ 562 w 578"/>
                <a:gd name="T103" fmla="*/ 628 h 1672"/>
                <a:gd name="T104" fmla="*/ 529 w 578"/>
                <a:gd name="T105" fmla="*/ 381 h 1672"/>
                <a:gd name="T106" fmla="*/ 521 w 578"/>
                <a:gd name="T107" fmla="*/ 335 h 1672"/>
                <a:gd name="T108" fmla="*/ 522 w 578"/>
                <a:gd name="T109" fmla="*/ 304 h 1672"/>
                <a:gd name="T110" fmla="*/ 492 w 578"/>
                <a:gd name="T111" fmla="*/ 308 h 1672"/>
                <a:gd name="T112" fmla="*/ 447 w 578"/>
                <a:gd name="T113" fmla="*/ 311 h 1672"/>
                <a:gd name="T114" fmla="*/ 373 w 578"/>
                <a:gd name="T115" fmla="*/ 294 h 1672"/>
                <a:gd name="T116" fmla="*/ 375 w 578"/>
                <a:gd name="T117" fmla="*/ 270 h 1672"/>
                <a:gd name="T118" fmla="*/ 385 w 578"/>
                <a:gd name="T119" fmla="*/ 263 h 1672"/>
                <a:gd name="T120" fmla="*/ 91 w 578"/>
                <a:gd name="T121" fmla="*/ 623 h 1672"/>
                <a:gd name="T122" fmla="*/ 459 w 578"/>
                <a:gd name="T123" fmla="*/ 648 h 1672"/>
                <a:gd name="T124" fmla="*/ 24 w 578"/>
                <a:gd name="T125" fmla="*/ 312 h 1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578" h="1672">
                  <a:moveTo>
                    <a:pt x="397" y="265"/>
                  </a:moveTo>
                  <a:lnTo>
                    <a:pt x="397" y="265"/>
                  </a:lnTo>
                  <a:lnTo>
                    <a:pt x="395" y="261"/>
                  </a:lnTo>
                  <a:lnTo>
                    <a:pt x="391" y="258"/>
                  </a:lnTo>
                  <a:lnTo>
                    <a:pt x="391" y="258"/>
                  </a:lnTo>
                  <a:lnTo>
                    <a:pt x="395" y="265"/>
                  </a:lnTo>
                  <a:lnTo>
                    <a:pt x="397" y="267"/>
                  </a:lnTo>
                  <a:lnTo>
                    <a:pt x="397" y="265"/>
                  </a:lnTo>
                  <a:lnTo>
                    <a:pt x="397" y="265"/>
                  </a:lnTo>
                  <a:close/>
                  <a:moveTo>
                    <a:pt x="376" y="245"/>
                  </a:moveTo>
                  <a:lnTo>
                    <a:pt x="376" y="245"/>
                  </a:lnTo>
                  <a:lnTo>
                    <a:pt x="376" y="245"/>
                  </a:lnTo>
                  <a:lnTo>
                    <a:pt x="377" y="245"/>
                  </a:lnTo>
                  <a:lnTo>
                    <a:pt x="381" y="247"/>
                  </a:lnTo>
                  <a:lnTo>
                    <a:pt x="391" y="258"/>
                  </a:lnTo>
                  <a:lnTo>
                    <a:pt x="391" y="258"/>
                  </a:lnTo>
                  <a:lnTo>
                    <a:pt x="382" y="238"/>
                  </a:lnTo>
                  <a:lnTo>
                    <a:pt x="371" y="213"/>
                  </a:lnTo>
                  <a:lnTo>
                    <a:pt x="371" y="213"/>
                  </a:lnTo>
                  <a:lnTo>
                    <a:pt x="372" y="202"/>
                  </a:lnTo>
                  <a:lnTo>
                    <a:pt x="376" y="177"/>
                  </a:lnTo>
                  <a:lnTo>
                    <a:pt x="376" y="177"/>
                  </a:lnTo>
                  <a:lnTo>
                    <a:pt x="380" y="159"/>
                  </a:lnTo>
                  <a:lnTo>
                    <a:pt x="378" y="155"/>
                  </a:lnTo>
                  <a:lnTo>
                    <a:pt x="376" y="151"/>
                  </a:lnTo>
                  <a:lnTo>
                    <a:pt x="376" y="151"/>
                  </a:lnTo>
                  <a:lnTo>
                    <a:pt x="375" y="149"/>
                  </a:lnTo>
                  <a:lnTo>
                    <a:pt x="373" y="146"/>
                  </a:lnTo>
                  <a:lnTo>
                    <a:pt x="373" y="137"/>
                  </a:lnTo>
                  <a:lnTo>
                    <a:pt x="372" y="125"/>
                  </a:lnTo>
                  <a:lnTo>
                    <a:pt x="371" y="110"/>
                  </a:lnTo>
                  <a:lnTo>
                    <a:pt x="371" y="110"/>
                  </a:lnTo>
                  <a:lnTo>
                    <a:pt x="368" y="94"/>
                  </a:lnTo>
                  <a:lnTo>
                    <a:pt x="364" y="77"/>
                  </a:lnTo>
                  <a:lnTo>
                    <a:pt x="360" y="71"/>
                  </a:lnTo>
                  <a:lnTo>
                    <a:pt x="356" y="63"/>
                  </a:lnTo>
                  <a:lnTo>
                    <a:pt x="351" y="55"/>
                  </a:lnTo>
                  <a:lnTo>
                    <a:pt x="345" y="48"/>
                  </a:lnTo>
                  <a:lnTo>
                    <a:pt x="345" y="48"/>
                  </a:lnTo>
                  <a:lnTo>
                    <a:pt x="336" y="41"/>
                  </a:lnTo>
                  <a:lnTo>
                    <a:pt x="325" y="36"/>
                  </a:lnTo>
                  <a:lnTo>
                    <a:pt x="325" y="36"/>
                  </a:lnTo>
                  <a:lnTo>
                    <a:pt x="320" y="25"/>
                  </a:lnTo>
                  <a:lnTo>
                    <a:pt x="315" y="16"/>
                  </a:lnTo>
                  <a:lnTo>
                    <a:pt x="312" y="13"/>
                  </a:lnTo>
                  <a:lnTo>
                    <a:pt x="309" y="10"/>
                  </a:lnTo>
                  <a:lnTo>
                    <a:pt x="305" y="7"/>
                  </a:lnTo>
                  <a:lnTo>
                    <a:pt x="298" y="6"/>
                  </a:lnTo>
                  <a:lnTo>
                    <a:pt x="298" y="6"/>
                  </a:lnTo>
                  <a:lnTo>
                    <a:pt x="271" y="1"/>
                  </a:lnTo>
                  <a:lnTo>
                    <a:pt x="262" y="0"/>
                  </a:lnTo>
                  <a:lnTo>
                    <a:pt x="257" y="1"/>
                  </a:lnTo>
                  <a:lnTo>
                    <a:pt x="257" y="1"/>
                  </a:lnTo>
                  <a:lnTo>
                    <a:pt x="252" y="2"/>
                  </a:lnTo>
                  <a:lnTo>
                    <a:pt x="246" y="3"/>
                  </a:lnTo>
                  <a:lnTo>
                    <a:pt x="242" y="5"/>
                  </a:lnTo>
                  <a:lnTo>
                    <a:pt x="241" y="6"/>
                  </a:lnTo>
                  <a:lnTo>
                    <a:pt x="241" y="6"/>
                  </a:lnTo>
                  <a:lnTo>
                    <a:pt x="241" y="6"/>
                  </a:lnTo>
                  <a:lnTo>
                    <a:pt x="240" y="6"/>
                  </a:lnTo>
                  <a:lnTo>
                    <a:pt x="235" y="7"/>
                  </a:lnTo>
                  <a:lnTo>
                    <a:pt x="226" y="9"/>
                  </a:lnTo>
                  <a:lnTo>
                    <a:pt x="215" y="11"/>
                  </a:lnTo>
                  <a:lnTo>
                    <a:pt x="215" y="11"/>
                  </a:lnTo>
                  <a:lnTo>
                    <a:pt x="205" y="14"/>
                  </a:lnTo>
                  <a:lnTo>
                    <a:pt x="196" y="18"/>
                  </a:lnTo>
                  <a:lnTo>
                    <a:pt x="191" y="20"/>
                  </a:lnTo>
                  <a:lnTo>
                    <a:pt x="187" y="24"/>
                  </a:lnTo>
                  <a:lnTo>
                    <a:pt x="183" y="29"/>
                  </a:lnTo>
                  <a:lnTo>
                    <a:pt x="179" y="37"/>
                  </a:lnTo>
                  <a:lnTo>
                    <a:pt x="179" y="37"/>
                  </a:lnTo>
                  <a:lnTo>
                    <a:pt x="175" y="49"/>
                  </a:lnTo>
                  <a:lnTo>
                    <a:pt x="174" y="59"/>
                  </a:lnTo>
                  <a:lnTo>
                    <a:pt x="174" y="59"/>
                  </a:lnTo>
                  <a:lnTo>
                    <a:pt x="167" y="70"/>
                  </a:lnTo>
                  <a:lnTo>
                    <a:pt x="160" y="80"/>
                  </a:lnTo>
                  <a:lnTo>
                    <a:pt x="148" y="99"/>
                  </a:lnTo>
                  <a:lnTo>
                    <a:pt x="148" y="99"/>
                  </a:lnTo>
                  <a:lnTo>
                    <a:pt x="145" y="107"/>
                  </a:lnTo>
                  <a:lnTo>
                    <a:pt x="144" y="116"/>
                  </a:lnTo>
                  <a:lnTo>
                    <a:pt x="145" y="127"/>
                  </a:lnTo>
                  <a:lnTo>
                    <a:pt x="147" y="137"/>
                  </a:lnTo>
                  <a:lnTo>
                    <a:pt x="154" y="159"/>
                  </a:lnTo>
                  <a:lnTo>
                    <a:pt x="162" y="180"/>
                  </a:lnTo>
                  <a:lnTo>
                    <a:pt x="162" y="180"/>
                  </a:lnTo>
                  <a:lnTo>
                    <a:pt x="158" y="182"/>
                  </a:lnTo>
                  <a:lnTo>
                    <a:pt x="158" y="182"/>
                  </a:lnTo>
                  <a:lnTo>
                    <a:pt x="154" y="188"/>
                  </a:lnTo>
                  <a:lnTo>
                    <a:pt x="152" y="190"/>
                  </a:lnTo>
                  <a:lnTo>
                    <a:pt x="151" y="195"/>
                  </a:lnTo>
                  <a:lnTo>
                    <a:pt x="153" y="203"/>
                  </a:lnTo>
                  <a:lnTo>
                    <a:pt x="153" y="203"/>
                  </a:lnTo>
                  <a:lnTo>
                    <a:pt x="160" y="224"/>
                  </a:lnTo>
                  <a:lnTo>
                    <a:pt x="165" y="234"/>
                  </a:lnTo>
                  <a:lnTo>
                    <a:pt x="167" y="238"/>
                  </a:lnTo>
                  <a:lnTo>
                    <a:pt x="170" y="239"/>
                  </a:lnTo>
                  <a:lnTo>
                    <a:pt x="170" y="239"/>
                  </a:lnTo>
                  <a:lnTo>
                    <a:pt x="166" y="252"/>
                  </a:lnTo>
                  <a:lnTo>
                    <a:pt x="162" y="263"/>
                  </a:lnTo>
                  <a:lnTo>
                    <a:pt x="157" y="270"/>
                  </a:lnTo>
                  <a:lnTo>
                    <a:pt x="153" y="276"/>
                  </a:lnTo>
                  <a:lnTo>
                    <a:pt x="153" y="276"/>
                  </a:lnTo>
                  <a:lnTo>
                    <a:pt x="152" y="277"/>
                  </a:lnTo>
                  <a:lnTo>
                    <a:pt x="156" y="274"/>
                  </a:lnTo>
                  <a:lnTo>
                    <a:pt x="164" y="270"/>
                  </a:lnTo>
                  <a:lnTo>
                    <a:pt x="164" y="270"/>
                  </a:lnTo>
                  <a:lnTo>
                    <a:pt x="164" y="280"/>
                  </a:lnTo>
                  <a:lnTo>
                    <a:pt x="164" y="285"/>
                  </a:lnTo>
                  <a:lnTo>
                    <a:pt x="164" y="286"/>
                  </a:lnTo>
                  <a:lnTo>
                    <a:pt x="164" y="286"/>
                  </a:lnTo>
                  <a:lnTo>
                    <a:pt x="162" y="291"/>
                  </a:lnTo>
                  <a:lnTo>
                    <a:pt x="161" y="299"/>
                  </a:lnTo>
                  <a:lnTo>
                    <a:pt x="161" y="302"/>
                  </a:lnTo>
                  <a:lnTo>
                    <a:pt x="164" y="300"/>
                  </a:lnTo>
                  <a:lnTo>
                    <a:pt x="167" y="294"/>
                  </a:lnTo>
                  <a:lnTo>
                    <a:pt x="174" y="281"/>
                  </a:lnTo>
                  <a:lnTo>
                    <a:pt x="174" y="281"/>
                  </a:lnTo>
                  <a:lnTo>
                    <a:pt x="182" y="265"/>
                  </a:lnTo>
                  <a:lnTo>
                    <a:pt x="182" y="265"/>
                  </a:lnTo>
                  <a:lnTo>
                    <a:pt x="188" y="276"/>
                  </a:lnTo>
                  <a:lnTo>
                    <a:pt x="198" y="287"/>
                  </a:lnTo>
                  <a:lnTo>
                    <a:pt x="198" y="287"/>
                  </a:lnTo>
                  <a:lnTo>
                    <a:pt x="189" y="291"/>
                  </a:lnTo>
                  <a:lnTo>
                    <a:pt x="189" y="291"/>
                  </a:lnTo>
                  <a:lnTo>
                    <a:pt x="183" y="295"/>
                  </a:lnTo>
                  <a:lnTo>
                    <a:pt x="174" y="302"/>
                  </a:lnTo>
                  <a:lnTo>
                    <a:pt x="161" y="309"/>
                  </a:lnTo>
                  <a:lnTo>
                    <a:pt x="152" y="313"/>
                  </a:lnTo>
                  <a:lnTo>
                    <a:pt x="143" y="317"/>
                  </a:lnTo>
                  <a:lnTo>
                    <a:pt x="143" y="317"/>
                  </a:lnTo>
                  <a:lnTo>
                    <a:pt x="122" y="324"/>
                  </a:lnTo>
                  <a:lnTo>
                    <a:pt x="101" y="329"/>
                  </a:lnTo>
                  <a:lnTo>
                    <a:pt x="81" y="333"/>
                  </a:lnTo>
                  <a:lnTo>
                    <a:pt x="81" y="333"/>
                  </a:lnTo>
                  <a:lnTo>
                    <a:pt x="24" y="312"/>
                  </a:lnTo>
                  <a:lnTo>
                    <a:pt x="24" y="312"/>
                  </a:lnTo>
                  <a:lnTo>
                    <a:pt x="30" y="324"/>
                  </a:lnTo>
                  <a:lnTo>
                    <a:pt x="39" y="338"/>
                  </a:lnTo>
                  <a:lnTo>
                    <a:pt x="39" y="338"/>
                  </a:lnTo>
                  <a:lnTo>
                    <a:pt x="44" y="343"/>
                  </a:lnTo>
                  <a:lnTo>
                    <a:pt x="52" y="350"/>
                  </a:lnTo>
                  <a:lnTo>
                    <a:pt x="55" y="353"/>
                  </a:lnTo>
                  <a:lnTo>
                    <a:pt x="57" y="359"/>
                  </a:lnTo>
                  <a:lnTo>
                    <a:pt x="59" y="363"/>
                  </a:lnTo>
                  <a:lnTo>
                    <a:pt x="60" y="369"/>
                  </a:lnTo>
                  <a:lnTo>
                    <a:pt x="60" y="372"/>
                  </a:lnTo>
                  <a:lnTo>
                    <a:pt x="60" y="372"/>
                  </a:lnTo>
                  <a:lnTo>
                    <a:pt x="42" y="461"/>
                  </a:lnTo>
                  <a:lnTo>
                    <a:pt x="29" y="525"/>
                  </a:lnTo>
                  <a:lnTo>
                    <a:pt x="29" y="525"/>
                  </a:lnTo>
                  <a:lnTo>
                    <a:pt x="21" y="556"/>
                  </a:lnTo>
                  <a:lnTo>
                    <a:pt x="11" y="611"/>
                  </a:lnTo>
                  <a:lnTo>
                    <a:pt x="6" y="640"/>
                  </a:lnTo>
                  <a:lnTo>
                    <a:pt x="2" y="666"/>
                  </a:lnTo>
                  <a:lnTo>
                    <a:pt x="0" y="685"/>
                  </a:lnTo>
                  <a:lnTo>
                    <a:pt x="2" y="692"/>
                  </a:lnTo>
                  <a:lnTo>
                    <a:pt x="3" y="696"/>
                  </a:lnTo>
                  <a:lnTo>
                    <a:pt x="3" y="696"/>
                  </a:lnTo>
                  <a:lnTo>
                    <a:pt x="11" y="705"/>
                  </a:lnTo>
                  <a:lnTo>
                    <a:pt x="17" y="711"/>
                  </a:lnTo>
                  <a:lnTo>
                    <a:pt x="21" y="714"/>
                  </a:lnTo>
                  <a:lnTo>
                    <a:pt x="28" y="715"/>
                  </a:lnTo>
                  <a:lnTo>
                    <a:pt x="35" y="716"/>
                  </a:lnTo>
                  <a:lnTo>
                    <a:pt x="44" y="716"/>
                  </a:lnTo>
                  <a:lnTo>
                    <a:pt x="44" y="716"/>
                  </a:lnTo>
                  <a:lnTo>
                    <a:pt x="63" y="716"/>
                  </a:lnTo>
                  <a:lnTo>
                    <a:pt x="86" y="718"/>
                  </a:lnTo>
                  <a:lnTo>
                    <a:pt x="138" y="722"/>
                  </a:lnTo>
                  <a:lnTo>
                    <a:pt x="138" y="722"/>
                  </a:lnTo>
                  <a:lnTo>
                    <a:pt x="138" y="748"/>
                  </a:lnTo>
                  <a:lnTo>
                    <a:pt x="138" y="748"/>
                  </a:lnTo>
                  <a:lnTo>
                    <a:pt x="136" y="757"/>
                  </a:lnTo>
                  <a:lnTo>
                    <a:pt x="131" y="771"/>
                  </a:lnTo>
                  <a:lnTo>
                    <a:pt x="119" y="807"/>
                  </a:lnTo>
                  <a:lnTo>
                    <a:pt x="108" y="842"/>
                  </a:lnTo>
                  <a:lnTo>
                    <a:pt x="101" y="862"/>
                  </a:lnTo>
                  <a:lnTo>
                    <a:pt x="113" y="864"/>
                  </a:lnTo>
                  <a:lnTo>
                    <a:pt x="113" y="864"/>
                  </a:lnTo>
                  <a:lnTo>
                    <a:pt x="112" y="867"/>
                  </a:lnTo>
                  <a:lnTo>
                    <a:pt x="112" y="867"/>
                  </a:lnTo>
                  <a:lnTo>
                    <a:pt x="107" y="880"/>
                  </a:lnTo>
                  <a:lnTo>
                    <a:pt x="95" y="912"/>
                  </a:lnTo>
                  <a:lnTo>
                    <a:pt x="88" y="932"/>
                  </a:lnTo>
                  <a:lnTo>
                    <a:pt x="82" y="951"/>
                  </a:lnTo>
                  <a:lnTo>
                    <a:pt x="78" y="969"/>
                  </a:lnTo>
                  <a:lnTo>
                    <a:pt x="75" y="986"/>
                  </a:lnTo>
                  <a:lnTo>
                    <a:pt x="75" y="986"/>
                  </a:lnTo>
                  <a:lnTo>
                    <a:pt x="75" y="1000"/>
                  </a:lnTo>
                  <a:lnTo>
                    <a:pt x="77" y="1016"/>
                  </a:lnTo>
                  <a:lnTo>
                    <a:pt x="77" y="1031"/>
                  </a:lnTo>
                  <a:lnTo>
                    <a:pt x="78" y="1047"/>
                  </a:lnTo>
                  <a:lnTo>
                    <a:pt x="77" y="1064"/>
                  </a:lnTo>
                  <a:lnTo>
                    <a:pt x="73" y="1079"/>
                  </a:lnTo>
                  <a:lnTo>
                    <a:pt x="70" y="1087"/>
                  </a:lnTo>
                  <a:lnTo>
                    <a:pt x="66" y="1095"/>
                  </a:lnTo>
                  <a:lnTo>
                    <a:pt x="61" y="1103"/>
                  </a:lnTo>
                  <a:lnTo>
                    <a:pt x="55" y="1110"/>
                  </a:lnTo>
                  <a:lnTo>
                    <a:pt x="55" y="1110"/>
                  </a:lnTo>
                  <a:lnTo>
                    <a:pt x="17" y="1152"/>
                  </a:lnTo>
                  <a:lnTo>
                    <a:pt x="9" y="1161"/>
                  </a:lnTo>
                  <a:lnTo>
                    <a:pt x="8" y="1162"/>
                  </a:lnTo>
                  <a:lnTo>
                    <a:pt x="8" y="1162"/>
                  </a:lnTo>
                  <a:lnTo>
                    <a:pt x="13" y="1160"/>
                  </a:lnTo>
                  <a:lnTo>
                    <a:pt x="17" y="1157"/>
                  </a:lnTo>
                  <a:lnTo>
                    <a:pt x="24" y="1156"/>
                  </a:lnTo>
                  <a:lnTo>
                    <a:pt x="33" y="1155"/>
                  </a:lnTo>
                  <a:lnTo>
                    <a:pt x="43" y="1156"/>
                  </a:lnTo>
                  <a:lnTo>
                    <a:pt x="55" y="1157"/>
                  </a:lnTo>
                  <a:lnTo>
                    <a:pt x="70" y="1162"/>
                  </a:lnTo>
                  <a:lnTo>
                    <a:pt x="70" y="1162"/>
                  </a:lnTo>
                  <a:lnTo>
                    <a:pt x="97" y="1173"/>
                  </a:lnTo>
                  <a:lnTo>
                    <a:pt x="114" y="1179"/>
                  </a:lnTo>
                  <a:lnTo>
                    <a:pt x="122" y="1180"/>
                  </a:lnTo>
                  <a:lnTo>
                    <a:pt x="129" y="1180"/>
                  </a:lnTo>
                  <a:lnTo>
                    <a:pt x="135" y="1180"/>
                  </a:lnTo>
                  <a:lnTo>
                    <a:pt x="143" y="1178"/>
                  </a:lnTo>
                  <a:lnTo>
                    <a:pt x="143" y="1178"/>
                  </a:lnTo>
                  <a:lnTo>
                    <a:pt x="151" y="1174"/>
                  </a:lnTo>
                  <a:lnTo>
                    <a:pt x="156" y="1170"/>
                  </a:lnTo>
                  <a:lnTo>
                    <a:pt x="156" y="1170"/>
                  </a:lnTo>
                  <a:lnTo>
                    <a:pt x="166" y="1215"/>
                  </a:lnTo>
                  <a:lnTo>
                    <a:pt x="180" y="1270"/>
                  </a:lnTo>
                  <a:lnTo>
                    <a:pt x="200" y="1349"/>
                  </a:lnTo>
                  <a:lnTo>
                    <a:pt x="200" y="1349"/>
                  </a:lnTo>
                  <a:lnTo>
                    <a:pt x="202" y="1362"/>
                  </a:lnTo>
                  <a:lnTo>
                    <a:pt x="204" y="1378"/>
                  </a:lnTo>
                  <a:lnTo>
                    <a:pt x="206" y="1414"/>
                  </a:lnTo>
                  <a:lnTo>
                    <a:pt x="209" y="1450"/>
                  </a:lnTo>
                  <a:lnTo>
                    <a:pt x="210" y="1473"/>
                  </a:lnTo>
                  <a:lnTo>
                    <a:pt x="210" y="1473"/>
                  </a:lnTo>
                  <a:lnTo>
                    <a:pt x="211" y="1480"/>
                  </a:lnTo>
                  <a:lnTo>
                    <a:pt x="213" y="1485"/>
                  </a:lnTo>
                  <a:lnTo>
                    <a:pt x="217" y="1494"/>
                  </a:lnTo>
                  <a:lnTo>
                    <a:pt x="218" y="1498"/>
                  </a:lnTo>
                  <a:lnTo>
                    <a:pt x="219" y="1502"/>
                  </a:lnTo>
                  <a:lnTo>
                    <a:pt x="218" y="1506"/>
                  </a:lnTo>
                  <a:lnTo>
                    <a:pt x="215" y="1510"/>
                  </a:lnTo>
                  <a:lnTo>
                    <a:pt x="215" y="1510"/>
                  </a:lnTo>
                  <a:lnTo>
                    <a:pt x="202" y="1528"/>
                  </a:lnTo>
                  <a:lnTo>
                    <a:pt x="189" y="1546"/>
                  </a:lnTo>
                  <a:lnTo>
                    <a:pt x="189" y="1546"/>
                  </a:lnTo>
                  <a:lnTo>
                    <a:pt x="180" y="1558"/>
                  </a:lnTo>
                  <a:lnTo>
                    <a:pt x="169" y="1572"/>
                  </a:lnTo>
                  <a:lnTo>
                    <a:pt x="169" y="1572"/>
                  </a:lnTo>
                  <a:lnTo>
                    <a:pt x="164" y="1577"/>
                  </a:lnTo>
                  <a:lnTo>
                    <a:pt x="156" y="1582"/>
                  </a:lnTo>
                  <a:lnTo>
                    <a:pt x="140" y="1593"/>
                  </a:lnTo>
                  <a:lnTo>
                    <a:pt x="126" y="1603"/>
                  </a:lnTo>
                  <a:lnTo>
                    <a:pt x="119" y="1608"/>
                  </a:lnTo>
                  <a:lnTo>
                    <a:pt x="117" y="1613"/>
                  </a:lnTo>
                  <a:lnTo>
                    <a:pt x="117" y="1613"/>
                  </a:lnTo>
                  <a:lnTo>
                    <a:pt x="116" y="1620"/>
                  </a:lnTo>
                  <a:lnTo>
                    <a:pt x="116" y="1626"/>
                  </a:lnTo>
                  <a:lnTo>
                    <a:pt x="117" y="1633"/>
                  </a:lnTo>
                  <a:lnTo>
                    <a:pt x="121" y="1639"/>
                  </a:lnTo>
                  <a:lnTo>
                    <a:pt x="127" y="1646"/>
                  </a:lnTo>
                  <a:lnTo>
                    <a:pt x="135" y="1650"/>
                  </a:lnTo>
                  <a:lnTo>
                    <a:pt x="145" y="1651"/>
                  </a:lnTo>
                  <a:lnTo>
                    <a:pt x="158" y="1650"/>
                  </a:lnTo>
                  <a:lnTo>
                    <a:pt x="158" y="1650"/>
                  </a:lnTo>
                  <a:lnTo>
                    <a:pt x="173" y="1646"/>
                  </a:lnTo>
                  <a:lnTo>
                    <a:pt x="184" y="1639"/>
                  </a:lnTo>
                  <a:lnTo>
                    <a:pt x="195" y="1633"/>
                  </a:lnTo>
                  <a:lnTo>
                    <a:pt x="204" y="1624"/>
                  </a:lnTo>
                  <a:lnTo>
                    <a:pt x="219" y="1608"/>
                  </a:lnTo>
                  <a:lnTo>
                    <a:pt x="226" y="1603"/>
                  </a:lnTo>
                  <a:lnTo>
                    <a:pt x="231" y="1598"/>
                  </a:lnTo>
                  <a:lnTo>
                    <a:pt x="231" y="1598"/>
                  </a:lnTo>
                  <a:lnTo>
                    <a:pt x="240" y="1593"/>
                  </a:lnTo>
                  <a:lnTo>
                    <a:pt x="246" y="1591"/>
                  </a:lnTo>
                  <a:lnTo>
                    <a:pt x="250" y="1593"/>
                  </a:lnTo>
                  <a:lnTo>
                    <a:pt x="252" y="1593"/>
                  </a:lnTo>
                  <a:lnTo>
                    <a:pt x="252" y="1593"/>
                  </a:lnTo>
                  <a:lnTo>
                    <a:pt x="255" y="1595"/>
                  </a:lnTo>
                  <a:lnTo>
                    <a:pt x="262" y="1598"/>
                  </a:lnTo>
                  <a:lnTo>
                    <a:pt x="262" y="1598"/>
                  </a:lnTo>
                  <a:lnTo>
                    <a:pt x="266" y="1598"/>
                  </a:lnTo>
                  <a:lnTo>
                    <a:pt x="271" y="1597"/>
                  </a:lnTo>
                  <a:lnTo>
                    <a:pt x="274" y="1594"/>
                  </a:lnTo>
                  <a:lnTo>
                    <a:pt x="276" y="1591"/>
                  </a:lnTo>
                  <a:lnTo>
                    <a:pt x="277" y="1588"/>
                  </a:lnTo>
                  <a:lnTo>
                    <a:pt x="277" y="1582"/>
                  </a:lnTo>
                  <a:lnTo>
                    <a:pt x="277" y="1582"/>
                  </a:lnTo>
                  <a:lnTo>
                    <a:pt x="276" y="1572"/>
                  </a:lnTo>
                  <a:lnTo>
                    <a:pt x="275" y="1560"/>
                  </a:lnTo>
                  <a:lnTo>
                    <a:pt x="274" y="1547"/>
                  </a:lnTo>
                  <a:lnTo>
                    <a:pt x="272" y="1531"/>
                  </a:lnTo>
                  <a:lnTo>
                    <a:pt x="272" y="1531"/>
                  </a:lnTo>
                  <a:lnTo>
                    <a:pt x="271" y="1508"/>
                  </a:lnTo>
                  <a:lnTo>
                    <a:pt x="268" y="1486"/>
                  </a:lnTo>
                  <a:lnTo>
                    <a:pt x="266" y="1463"/>
                  </a:lnTo>
                  <a:lnTo>
                    <a:pt x="266" y="1453"/>
                  </a:lnTo>
                  <a:lnTo>
                    <a:pt x="267" y="1442"/>
                  </a:lnTo>
                  <a:lnTo>
                    <a:pt x="267" y="1442"/>
                  </a:lnTo>
                  <a:lnTo>
                    <a:pt x="271" y="1410"/>
                  </a:lnTo>
                  <a:lnTo>
                    <a:pt x="275" y="1359"/>
                  </a:lnTo>
                  <a:lnTo>
                    <a:pt x="277" y="1306"/>
                  </a:lnTo>
                  <a:lnTo>
                    <a:pt x="277" y="1284"/>
                  </a:lnTo>
                  <a:lnTo>
                    <a:pt x="277" y="1266"/>
                  </a:lnTo>
                  <a:lnTo>
                    <a:pt x="277" y="1266"/>
                  </a:lnTo>
                  <a:lnTo>
                    <a:pt x="274" y="1204"/>
                  </a:lnTo>
                  <a:lnTo>
                    <a:pt x="277" y="1204"/>
                  </a:lnTo>
                  <a:lnTo>
                    <a:pt x="277" y="1204"/>
                  </a:lnTo>
                  <a:lnTo>
                    <a:pt x="294" y="1206"/>
                  </a:lnTo>
                  <a:lnTo>
                    <a:pt x="294" y="1206"/>
                  </a:lnTo>
                  <a:lnTo>
                    <a:pt x="303" y="1271"/>
                  </a:lnTo>
                  <a:lnTo>
                    <a:pt x="303" y="1271"/>
                  </a:lnTo>
                  <a:lnTo>
                    <a:pt x="305" y="1289"/>
                  </a:lnTo>
                  <a:lnTo>
                    <a:pt x="305" y="1313"/>
                  </a:lnTo>
                  <a:lnTo>
                    <a:pt x="302" y="1368"/>
                  </a:lnTo>
                  <a:lnTo>
                    <a:pt x="299" y="1419"/>
                  </a:lnTo>
                  <a:lnTo>
                    <a:pt x="298" y="1448"/>
                  </a:lnTo>
                  <a:lnTo>
                    <a:pt x="298" y="1448"/>
                  </a:lnTo>
                  <a:lnTo>
                    <a:pt x="298" y="1461"/>
                  </a:lnTo>
                  <a:lnTo>
                    <a:pt x="298" y="1475"/>
                  </a:lnTo>
                  <a:lnTo>
                    <a:pt x="296" y="1489"/>
                  </a:lnTo>
                  <a:lnTo>
                    <a:pt x="293" y="1499"/>
                  </a:lnTo>
                  <a:lnTo>
                    <a:pt x="293" y="1499"/>
                  </a:lnTo>
                  <a:lnTo>
                    <a:pt x="289" y="1505"/>
                  </a:lnTo>
                  <a:lnTo>
                    <a:pt x="287" y="1510"/>
                  </a:lnTo>
                  <a:lnTo>
                    <a:pt x="284" y="1514"/>
                  </a:lnTo>
                  <a:lnTo>
                    <a:pt x="284" y="1519"/>
                  </a:lnTo>
                  <a:lnTo>
                    <a:pt x="283" y="1536"/>
                  </a:lnTo>
                  <a:lnTo>
                    <a:pt x="283" y="1536"/>
                  </a:lnTo>
                  <a:lnTo>
                    <a:pt x="283" y="1567"/>
                  </a:lnTo>
                  <a:lnTo>
                    <a:pt x="283" y="1588"/>
                  </a:lnTo>
                  <a:lnTo>
                    <a:pt x="283" y="1588"/>
                  </a:lnTo>
                  <a:lnTo>
                    <a:pt x="283" y="1597"/>
                  </a:lnTo>
                  <a:lnTo>
                    <a:pt x="285" y="1607"/>
                  </a:lnTo>
                  <a:lnTo>
                    <a:pt x="288" y="1620"/>
                  </a:lnTo>
                  <a:lnTo>
                    <a:pt x="292" y="1634"/>
                  </a:lnTo>
                  <a:lnTo>
                    <a:pt x="298" y="1647"/>
                  </a:lnTo>
                  <a:lnTo>
                    <a:pt x="303" y="1658"/>
                  </a:lnTo>
                  <a:lnTo>
                    <a:pt x="311" y="1667"/>
                  </a:lnTo>
                  <a:lnTo>
                    <a:pt x="315" y="1669"/>
                  </a:lnTo>
                  <a:lnTo>
                    <a:pt x="319" y="1671"/>
                  </a:lnTo>
                  <a:lnTo>
                    <a:pt x="319" y="1671"/>
                  </a:lnTo>
                  <a:lnTo>
                    <a:pt x="328" y="1672"/>
                  </a:lnTo>
                  <a:lnTo>
                    <a:pt x="340" y="1671"/>
                  </a:lnTo>
                  <a:lnTo>
                    <a:pt x="353" y="1668"/>
                  </a:lnTo>
                  <a:lnTo>
                    <a:pt x="365" y="1663"/>
                  </a:lnTo>
                  <a:lnTo>
                    <a:pt x="376" y="1656"/>
                  </a:lnTo>
                  <a:lnTo>
                    <a:pt x="385" y="1648"/>
                  </a:lnTo>
                  <a:lnTo>
                    <a:pt x="387" y="1645"/>
                  </a:lnTo>
                  <a:lnTo>
                    <a:pt x="390" y="1639"/>
                  </a:lnTo>
                  <a:lnTo>
                    <a:pt x="391" y="1634"/>
                  </a:lnTo>
                  <a:lnTo>
                    <a:pt x="391" y="1629"/>
                  </a:lnTo>
                  <a:lnTo>
                    <a:pt x="391" y="1629"/>
                  </a:lnTo>
                  <a:lnTo>
                    <a:pt x="389" y="1619"/>
                  </a:lnTo>
                  <a:lnTo>
                    <a:pt x="384" y="1610"/>
                  </a:lnTo>
                  <a:lnTo>
                    <a:pt x="378" y="1602"/>
                  </a:lnTo>
                  <a:lnTo>
                    <a:pt x="372" y="1595"/>
                  </a:lnTo>
                  <a:lnTo>
                    <a:pt x="367" y="1588"/>
                  </a:lnTo>
                  <a:lnTo>
                    <a:pt x="360" y="1580"/>
                  </a:lnTo>
                  <a:lnTo>
                    <a:pt x="356" y="1572"/>
                  </a:lnTo>
                  <a:lnTo>
                    <a:pt x="355" y="1562"/>
                  </a:lnTo>
                  <a:lnTo>
                    <a:pt x="355" y="1562"/>
                  </a:lnTo>
                  <a:lnTo>
                    <a:pt x="355" y="1550"/>
                  </a:lnTo>
                  <a:lnTo>
                    <a:pt x="355" y="1538"/>
                  </a:lnTo>
                  <a:lnTo>
                    <a:pt x="359" y="1511"/>
                  </a:lnTo>
                  <a:lnTo>
                    <a:pt x="363" y="1485"/>
                  </a:lnTo>
                  <a:lnTo>
                    <a:pt x="365" y="1463"/>
                  </a:lnTo>
                  <a:lnTo>
                    <a:pt x="365" y="1463"/>
                  </a:lnTo>
                  <a:lnTo>
                    <a:pt x="373" y="1423"/>
                  </a:lnTo>
                  <a:lnTo>
                    <a:pt x="387" y="1348"/>
                  </a:lnTo>
                  <a:lnTo>
                    <a:pt x="404" y="1263"/>
                  </a:lnTo>
                  <a:lnTo>
                    <a:pt x="411" y="1225"/>
                  </a:lnTo>
                  <a:lnTo>
                    <a:pt x="416" y="1192"/>
                  </a:lnTo>
                  <a:lnTo>
                    <a:pt x="416" y="1192"/>
                  </a:lnTo>
                  <a:lnTo>
                    <a:pt x="425" y="1190"/>
                  </a:lnTo>
                  <a:lnTo>
                    <a:pt x="435" y="1190"/>
                  </a:lnTo>
                  <a:lnTo>
                    <a:pt x="447" y="1191"/>
                  </a:lnTo>
                  <a:lnTo>
                    <a:pt x="459" y="1193"/>
                  </a:lnTo>
                  <a:lnTo>
                    <a:pt x="459" y="1193"/>
                  </a:lnTo>
                  <a:lnTo>
                    <a:pt x="478" y="1200"/>
                  </a:lnTo>
                  <a:lnTo>
                    <a:pt x="492" y="1205"/>
                  </a:lnTo>
                  <a:lnTo>
                    <a:pt x="499" y="1205"/>
                  </a:lnTo>
                  <a:lnTo>
                    <a:pt x="507" y="1205"/>
                  </a:lnTo>
                  <a:lnTo>
                    <a:pt x="516" y="1203"/>
                  </a:lnTo>
                  <a:lnTo>
                    <a:pt x="526" y="1199"/>
                  </a:lnTo>
                  <a:lnTo>
                    <a:pt x="526" y="1199"/>
                  </a:lnTo>
                  <a:lnTo>
                    <a:pt x="547" y="1188"/>
                  </a:lnTo>
                  <a:lnTo>
                    <a:pt x="564" y="1178"/>
                  </a:lnTo>
                  <a:lnTo>
                    <a:pt x="578" y="1168"/>
                  </a:lnTo>
                  <a:lnTo>
                    <a:pt x="578" y="1168"/>
                  </a:lnTo>
                  <a:lnTo>
                    <a:pt x="565" y="1149"/>
                  </a:lnTo>
                  <a:lnTo>
                    <a:pt x="552" y="1130"/>
                  </a:lnTo>
                  <a:lnTo>
                    <a:pt x="536" y="1105"/>
                  </a:lnTo>
                  <a:lnTo>
                    <a:pt x="536" y="1105"/>
                  </a:lnTo>
                  <a:lnTo>
                    <a:pt x="522" y="1081"/>
                  </a:lnTo>
                  <a:lnTo>
                    <a:pt x="509" y="1059"/>
                  </a:lnTo>
                  <a:lnTo>
                    <a:pt x="505" y="1048"/>
                  </a:lnTo>
                  <a:lnTo>
                    <a:pt x="503" y="1038"/>
                  </a:lnTo>
                  <a:lnTo>
                    <a:pt x="500" y="1025"/>
                  </a:lnTo>
                  <a:lnTo>
                    <a:pt x="500" y="1012"/>
                  </a:lnTo>
                  <a:lnTo>
                    <a:pt x="500" y="1012"/>
                  </a:lnTo>
                  <a:lnTo>
                    <a:pt x="500" y="999"/>
                  </a:lnTo>
                  <a:lnTo>
                    <a:pt x="498" y="983"/>
                  </a:lnTo>
                  <a:lnTo>
                    <a:pt x="490" y="946"/>
                  </a:lnTo>
                  <a:lnTo>
                    <a:pt x="479" y="908"/>
                  </a:lnTo>
                  <a:lnTo>
                    <a:pt x="470" y="876"/>
                  </a:lnTo>
                  <a:lnTo>
                    <a:pt x="470" y="876"/>
                  </a:lnTo>
                  <a:lnTo>
                    <a:pt x="491" y="869"/>
                  </a:lnTo>
                  <a:lnTo>
                    <a:pt x="503" y="865"/>
                  </a:lnTo>
                  <a:lnTo>
                    <a:pt x="510" y="862"/>
                  </a:lnTo>
                  <a:lnTo>
                    <a:pt x="510" y="862"/>
                  </a:lnTo>
                  <a:lnTo>
                    <a:pt x="478" y="741"/>
                  </a:lnTo>
                  <a:lnTo>
                    <a:pt x="478" y="741"/>
                  </a:lnTo>
                  <a:lnTo>
                    <a:pt x="535" y="709"/>
                  </a:lnTo>
                  <a:lnTo>
                    <a:pt x="562" y="690"/>
                  </a:lnTo>
                  <a:lnTo>
                    <a:pt x="562" y="690"/>
                  </a:lnTo>
                  <a:lnTo>
                    <a:pt x="564" y="688"/>
                  </a:lnTo>
                  <a:lnTo>
                    <a:pt x="564" y="681"/>
                  </a:lnTo>
                  <a:lnTo>
                    <a:pt x="564" y="666"/>
                  </a:lnTo>
                  <a:lnTo>
                    <a:pt x="562" y="648"/>
                  </a:lnTo>
                  <a:lnTo>
                    <a:pt x="562" y="628"/>
                  </a:lnTo>
                  <a:lnTo>
                    <a:pt x="562" y="628"/>
                  </a:lnTo>
                  <a:lnTo>
                    <a:pt x="562" y="613"/>
                  </a:lnTo>
                  <a:lnTo>
                    <a:pt x="558" y="584"/>
                  </a:lnTo>
                  <a:lnTo>
                    <a:pt x="549" y="508"/>
                  </a:lnTo>
                  <a:lnTo>
                    <a:pt x="538" y="433"/>
                  </a:lnTo>
                  <a:lnTo>
                    <a:pt x="531" y="390"/>
                  </a:lnTo>
                  <a:lnTo>
                    <a:pt x="531" y="390"/>
                  </a:lnTo>
                  <a:lnTo>
                    <a:pt x="529" y="381"/>
                  </a:lnTo>
                  <a:lnTo>
                    <a:pt x="525" y="372"/>
                  </a:lnTo>
                  <a:lnTo>
                    <a:pt x="520" y="363"/>
                  </a:lnTo>
                  <a:lnTo>
                    <a:pt x="514" y="356"/>
                  </a:lnTo>
                  <a:lnTo>
                    <a:pt x="514" y="356"/>
                  </a:lnTo>
                  <a:lnTo>
                    <a:pt x="516" y="348"/>
                  </a:lnTo>
                  <a:lnTo>
                    <a:pt x="516" y="348"/>
                  </a:lnTo>
                  <a:lnTo>
                    <a:pt x="517" y="342"/>
                  </a:lnTo>
                  <a:lnTo>
                    <a:pt x="521" y="335"/>
                  </a:lnTo>
                  <a:lnTo>
                    <a:pt x="530" y="322"/>
                  </a:lnTo>
                  <a:lnTo>
                    <a:pt x="538" y="312"/>
                  </a:lnTo>
                  <a:lnTo>
                    <a:pt x="539" y="308"/>
                  </a:lnTo>
                  <a:lnTo>
                    <a:pt x="538" y="308"/>
                  </a:lnTo>
                  <a:lnTo>
                    <a:pt x="536" y="307"/>
                  </a:lnTo>
                  <a:lnTo>
                    <a:pt x="536" y="307"/>
                  </a:lnTo>
                  <a:lnTo>
                    <a:pt x="526" y="304"/>
                  </a:lnTo>
                  <a:lnTo>
                    <a:pt x="522" y="304"/>
                  </a:lnTo>
                  <a:lnTo>
                    <a:pt x="516" y="307"/>
                  </a:lnTo>
                  <a:lnTo>
                    <a:pt x="516" y="307"/>
                  </a:lnTo>
                  <a:lnTo>
                    <a:pt x="508" y="308"/>
                  </a:lnTo>
                  <a:lnTo>
                    <a:pt x="503" y="308"/>
                  </a:lnTo>
                  <a:lnTo>
                    <a:pt x="495" y="307"/>
                  </a:lnTo>
                  <a:lnTo>
                    <a:pt x="495" y="307"/>
                  </a:lnTo>
                  <a:lnTo>
                    <a:pt x="492" y="307"/>
                  </a:lnTo>
                  <a:lnTo>
                    <a:pt x="492" y="308"/>
                  </a:lnTo>
                  <a:lnTo>
                    <a:pt x="490" y="311"/>
                  </a:lnTo>
                  <a:lnTo>
                    <a:pt x="485" y="312"/>
                  </a:lnTo>
                  <a:lnTo>
                    <a:pt x="485" y="312"/>
                  </a:lnTo>
                  <a:lnTo>
                    <a:pt x="470" y="313"/>
                  </a:lnTo>
                  <a:lnTo>
                    <a:pt x="463" y="313"/>
                  </a:lnTo>
                  <a:lnTo>
                    <a:pt x="454" y="312"/>
                  </a:lnTo>
                  <a:lnTo>
                    <a:pt x="454" y="312"/>
                  </a:lnTo>
                  <a:lnTo>
                    <a:pt x="447" y="311"/>
                  </a:lnTo>
                  <a:lnTo>
                    <a:pt x="446" y="311"/>
                  </a:lnTo>
                  <a:lnTo>
                    <a:pt x="437" y="311"/>
                  </a:lnTo>
                  <a:lnTo>
                    <a:pt x="412" y="307"/>
                  </a:lnTo>
                  <a:lnTo>
                    <a:pt x="412" y="307"/>
                  </a:lnTo>
                  <a:lnTo>
                    <a:pt x="400" y="304"/>
                  </a:lnTo>
                  <a:lnTo>
                    <a:pt x="390" y="302"/>
                  </a:lnTo>
                  <a:lnTo>
                    <a:pt x="381" y="298"/>
                  </a:lnTo>
                  <a:lnTo>
                    <a:pt x="373" y="294"/>
                  </a:lnTo>
                  <a:lnTo>
                    <a:pt x="360" y="286"/>
                  </a:lnTo>
                  <a:lnTo>
                    <a:pt x="351" y="278"/>
                  </a:lnTo>
                  <a:lnTo>
                    <a:pt x="351" y="278"/>
                  </a:lnTo>
                  <a:lnTo>
                    <a:pt x="355" y="270"/>
                  </a:lnTo>
                  <a:lnTo>
                    <a:pt x="355" y="270"/>
                  </a:lnTo>
                  <a:lnTo>
                    <a:pt x="360" y="259"/>
                  </a:lnTo>
                  <a:lnTo>
                    <a:pt x="360" y="259"/>
                  </a:lnTo>
                  <a:lnTo>
                    <a:pt x="375" y="270"/>
                  </a:lnTo>
                  <a:lnTo>
                    <a:pt x="386" y="281"/>
                  </a:lnTo>
                  <a:lnTo>
                    <a:pt x="386" y="281"/>
                  </a:lnTo>
                  <a:lnTo>
                    <a:pt x="391" y="286"/>
                  </a:lnTo>
                  <a:lnTo>
                    <a:pt x="393" y="286"/>
                  </a:lnTo>
                  <a:lnTo>
                    <a:pt x="391" y="281"/>
                  </a:lnTo>
                  <a:lnTo>
                    <a:pt x="391" y="281"/>
                  </a:lnTo>
                  <a:lnTo>
                    <a:pt x="389" y="274"/>
                  </a:lnTo>
                  <a:lnTo>
                    <a:pt x="385" y="263"/>
                  </a:lnTo>
                  <a:lnTo>
                    <a:pt x="376" y="245"/>
                  </a:lnTo>
                  <a:lnTo>
                    <a:pt x="376" y="245"/>
                  </a:lnTo>
                  <a:close/>
                  <a:moveTo>
                    <a:pt x="127" y="553"/>
                  </a:moveTo>
                  <a:lnTo>
                    <a:pt x="127" y="553"/>
                  </a:lnTo>
                  <a:lnTo>
                    <a:pt x="134" y="597"/>
                  </a:lnTo>
                  <a:lnTo>
                    <a:pt x="138" y="636"/>
                  </a:lnTo>
                  <a:lnTo>
                    <a:pt x="138" y="636"/>
                  </a:lnTo>
                  <a:lnTo>
                    <a:pt x="91" y="623"/>
                  </a:lnTo>
                  <a:lnTo>
                    <a:pt x="91" y="623"/>
                  </a:lnTo>
                  <a:lnTo>
                    <a:pt x="103" y="601"/>
                  </a:lnTo>
                  <a:lnTo>
                    <a:pt x="116" y="579"/>
                  </a:lnTo>
                  <a:lnTo>
                    <a:pt x="127" y="553"/>
                  </a:lnTo>
                  <a:lnTo>
                    <a:pt x="127" y="553"/>
                  </a:lnTo>
                  <a:close/>
                  <a:moveTo>
                    <a:pt x="459" y="663"/>
                  </a:moveTo>
                  <a:lnTo>
                    <a:pt x="459" y="663"/>
                  </a:lnTo>
                  <a:lnTo>
                    <a:pt x="459" y="648"/>
                  </a:lnTo>
                  <a:lnTo>
                    <a:pt x="463" y="624"/>
                  </a:lnTo>
                  <a:lnTo>
                    <a:pt x="473" y="562"/>
                  </a:lnTo>
                  <a:lnTo>
                    <a:pt x="473" y="562"/>
                  </a:lnTo>
                  <a:lnTo>
                    <a:pt x="500" y="639"/>
                  </a:lnTo>
                  <a:lnTo>
                    <a:pt x="500" y="639"/>
                  </a:lnTo>
                  <a:lnTo>
                    <a:pt x="459" y="663"/>
                  </a:lnTo>
                  <a:lnTo>
                    <a:pt x="459" y="663"/>
                  </a:lnTo>
                  <a:close/>
                  <a:moveTo>
                    <a:pt x="24" y="312"/>
                  </a:moveTo>
                  <a:lnTo>
                    <a:pt x="24" y="312"/>
                  </a:lnTo>
                  <a:lnTo>
                    <a:pt x="24" y="312"/>
                  </a:lnTo>
                  <a:lnTo>
                    <a:pt x="24" y="312"/>
                  </a:lnTo>
                  <a:lnTo>
                    <a:pt x="24" y="312"/>
                  </a:lnTo>
                  <a:lnTo>
                    <a:pt x="24" y="31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4" name="Freeform 30">
              <a:extLst>
                <a:ext uri="{FF2B5EF4-FFF2-40B4-BE49-F238E27FC236}">
                  <a16:creationId xmlns:a16="http://schemas.microsoft.com/office/drawing/2014/main" id="{14746E15-9D25-1022-C515-8490A346F85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42400" y="4244976"/>
              <a:ext cx="534988" cy="444500"/>
            </a:xfrm>
            <a:custGeom>
              <a:avLst/>
              <a:gdLst>
                <a:gd name="T0" fmla="*/ 0 w 337"/>
                <a:gd name="T1" fmla="*/ 140 h 280"/>
                <a:gd name="T2" fmla="*/ 4 w 337"/>
                <a:gd name="T3" fmla="*/ 111 h 280"/>
                <a:gd name="T4" fmla="*/ 13 w 337"/>
                <a:gd name="T5" fmla="*/ 86 h 280"/>
                <a:gd name="T6" fmla="*/ 29 w 337"/>
                <a:gd name="T7" fmla="*/ 62 h 280"/>
                <a:gd name="T8" fmla="*/ 49 w 337"/>
                <a:gd name="T9" fmla="*/ 41 h 280"/>
                <a:gd name="T10" fmla="*/ 74 w 337"/>
                <a:gd name="T11" fmla="*/ 23 h 280"/>
                <a:gd name="T12" fmla="*/ 103 w 337"/>
                <a:gd name="T13" fmla="*/ 10 h 280"/>
                <a:gd name="T14" fmla="*/ 135 w 337"/>
                <a:gd name="T15" fmla="*/ 3 h 280"/>
                <a:gd name="T16" fmla="*/ 169 w 337"/>
                <a:gd name="T17" fmla="*/ 0 h 280"/>
                <a:gd name="T18" fmla="*/ 185 w 337"/>
                <a:gd name="T19" fmla="*/ 1 h 280"/>
                <a:gd name="T20" fmla="*/ 219 w 337"/>
                <a:gd name="T21" fmla="*/ 6 h 280"/>
                <a:gd name="T22" fmla="*/ 249 w 337"/>
                <a:gd name="T23" fmla="*/ 17 h 280"/>
                <a:gd name="T24" fmla="*/ 276 w 337"/>
                <a:gd name="T25" fmla="*/ 32 h 280"/>
                <a:gd name="T26" fmla="*/ 298 w 337"/>
                <a:gd name="T27" fmla="*/ 51 h 280"/>
                <a:gd name="T28" fmla="*/ 316 w 337"/>
                <a:gd name="T29" fmla="*/ 74 h 280"/>
                <a:gd name="T30" fmla="*/ 329 w 337"/>
                <a:gd name="T31" fmla="*/ 99 h 280"/>
                <a:gd name="T32" fmla="*/ 336 w 337"/>
                <a:gd name="T33" fmla="*/ 126 h 280"/>
                <a:gd name="T34" fmla="*/ 337 w 337"/>
                <a:gd name="T35" fmla="*/ 140 h 280"/>
                <a:gd name="T36" fmla="*/ 333 w 337"/>
                <a:gd name="T37" fmla="*/ 169 h 280"/>
                <a:gd name="T38" fmla="*/ 324 w 337"/>
                <a:gd name="T39" fmla="*/ 194 h 280"/>
                <a:gd name="T40" fmla="*/ 308 w 337"/>
                <a:gd name="T41" fmla="*/ 218 h 280"/>
                <a:gd name="T42" fmla="*/ 288 w 337"/>
                <a:gd name="T43" fmla="*/ 239 h 280"/>
                <a:gd name="T44" fmla="*/ 263 w 337"/>
                <a:gd name="T45" fmla="*/ 257 h 280"/>
                <a:gd name="T46" fmla="*/ 235 w 337"/>
                <a:gd name="T47" fmla="*/ 270 h 280"/>
                <a:gd name="T48" fmla="*/ 202 w 337"/>
                <a:gd name="T49" fmla="*/ 277 h 280"/>
                <a:gd name="T50" fmla="*/ 169 w 337"/>
                <a:gd name="T51" fmla="*/ 280 h 280"/>
                <a:gd name="T52" fmla="*/ 152 w 337"/>
                <a:gd name="T53" fmla="*/ 279 h 280"/>
                <a:gd name="T54" fmla="*/ 118 w 337"/>
                <a:gd name="T55" fmla="*/ 274 h 280"/>
                <a:gd name="T56" fmla="*/ 88 w 337"/>
                <a:gd name="T57" fmla="*/ 263 h 280"/>
                <a:gd name="T58" fmla="*/ 61 w 337"/>
                <a:gd name="T59" fmla="*/ 248 h 280"/>
                <a:gd name="T60" fmla="*/ 39 w 337"/>
                <a:gd name="T61" fmla="*/ 229 h 280"/>
                <a:gd name="T62" fmla="*/ 21 w 337"/>
                <a:gd name="T63" fmla="*/ 206 h 280"/>
                <a:gd name="T64" fmla="*/ 8 w 337"/>
                <a:gd name="T65" fmla="*/ 181 h 280"/>
                <a:gd name="T66" fmla="*/ 2 w 337"/>
                <a:gd name="T67" fmla="*/ 154 h 280"/>
                <a:gd name="T68" fmla="*/ 0 w 337"/>
                <a:gd name="T69" fmla="*/ 140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337" h="280">
                  <a:moveTo>
                    <a:pt x="0" y="140"/>
                  </a:moveTo>
                  <a:lnTo>
                    <a:pt x="0" y="140"/>
                  </a:lnTo>
                  <a:lnTo>
                    <a:pt x="2" y="126"/>
                  </a:lnTo>
                  <a:lnTo>
                    <a:pt x="4" y="111"/>
                  </a:lnTo>
                  <a:lnTo>
                    <a:pt x="8" y="99"/>
                  </a:lnTo>
                  <a:lnTo>
                    <a:pt x="13" y="86"/>
                  </a:lnTo>
                  <a:lnTo>
                    <a:pt x="21" y="74"/>
                  </a:lnTo>
                  <a:lnTo>
                    <a:pt x="29" y="62"/>
                  </a:lnTo>
                  <a:lnTo>
                    <a:pt x="39" y="51"/>
                  </a:lnTo>
                  <a:lnTo>
                    <a:pt x="49" y="41"/>
                  </a:lnTo>
                  <a:lnTo>
                    <a:pt x="61" y="32"/>
                  </a:lnTo>
                  <a:lnTo>
                    <a:pt x="74" y="23"/>
                  </a:lnTo>
                  <a:lnTo>
                    <a:pt x="88" y="17"/>
                  </a:lnTo>
                  <a:lnTo>
                    <a:pt x="103" y="10"/>
                  </a:lnTo>
                  <a:lnTo>
                    <a:pt x="118" y="6"/>
                  </a:lnTo>
                  <a:lnTo>
                    <a:pt x="135" y="3"/>
                  </a:lnTo>
                  <a:lnTo>
                    <a:pt x="152" y="1"/>
                  </a:lnTo>
                  <a:lnTo>
                    <a:pt x="169" y="0"/>
                  </a:lnTo>
                  <a:lnTo>
                    <a:pt x="169" y="0"/>
                  </a:lnTo>
                  <a:lnTo>
                    <a:pt x="185" y="1"/>
                  </a:lnTo>
                  <a:lnTo>
                    <a:pt x="202" y="3"/>
                  </a:lnTo>
                  <a:lnTo>
                    <a:pt x="219" y="6"/>
                  </a:lnTo>
                  <a:lnTo>
                    <a:pt x="235" y="10"/>
                  </a:lnTo>
                  <a:lnTo>
                    <a:pt x="249" y="17"/>
                  </a:lnTo>
                  <a:lnTo>
                    <a:pt x="263" y="23"/>
                  </a:lnTo>
                  <a:lnTo>
                    <a:pt x="276" y="32"/>
                  </a:lnTo>
                  <a:lnTo>
                    <a:pt x="288" y="41"/>
                  </a:lnTo>
                  <a:lnTo>
                    <a:pt x="298" y="51"/>
                  </a:lnTo>
                  <a:lnTo>
                    <a:pt x="308" y="62"/>
                  </a:lnTo>
                  <a:lnTo>
                    <a:pt x="316" y="74"/>
                  </a:lnTo>
                  <a:lnTo>
                    <a:pt x="324" y="86"/>
                  </a:lnTo>
                  <a:lnTo>
                    <a:pt x="329" y="99"/>
                  </a:lnTo>
                  <a:lnTo>
                    <a:pt x="333" y="111"/>
                  </a:lnTo>
                  <a:lnTo>
                    <a:pt x="336" y="126"/>
                  </a:lnTo>
                  <a:lnTo>
                    <a:pt x="337" y="140"/>
                  </a:lnTo>
                  <a:lnTo>
                    <a:pt x="337" y="140"/>
                  </a:lnTo>
                  <a:lnTo>
                    <a:pt x="336" y="154"/>
                  </a:lnTo>
                  <a:lnTo>
                    <a:pt x="333" y="169"/>
                  </a:lnTo>
                  <a:lnTo>
                    <a:pt x="329" y="181"/>
                  </a:lnTo>
                  <a:lnTo>
                    <a:pt x="324" y="194"/>
                  </a:lnTo>
                  <a:lnTo>
                    <a:pt x="316" y="206"/>
                  </a:lnTo>
                  <a:lnTo>
                    <a:pt x="308" y="218"/>
                  </a:lnTo>
                  <a:lnTo>
                    <a:pt x="298" y="229"/>
                  </a:lnTo>
                  <a:lnTo>
                    <a:pt x="288" y="239"/>
                  </a:lnTo>
                  <a:lnTo>
                    <a:pt x="276" y="248"/>
                  </a:lnTo>
                  <a:lnTo>
                    <a:pt x="263" y="257"/>
                  </a:lnTo>
                  <a:lnTo>
                    <a:pt x="249" y="263"/>
                  </a:lnTo>
                  <a:lnTo>
                    <a:pt x="235" y="270"/>
                  </a:lnTo>
                  <a:lnTo>
                    <a:pt x="219" y="274"/>
                  </a:lnTo>
                  <a:lnTo>
                    <a:pt x="202" y="277"/>
                  </a:lnTo>
                  <a:lnTo>
                    <a:pt x="185" y="279"/>
                  </a:lnTo>
                  <a:lnTo>
                    <a:pt x="169" y="280"/>
                  </a:lnTo>
                  <a:lnTo>
                    <a:pt x="169" y="280"/>
                  </a:lnTo>
                  <a:lnTo>
                    <a:pt x="152" y="279"/>
                  </a:lnTo>
                  <a:lnTo>
                    <a:pt x="135" y="277"/>
                  </a:lnTo>
                  <a:lnTo>
                    <a:pt x="118" y="274"/>
                  </a:lnTo>
                  <a:lnTo>
                    <a:pt x="103" y="270"/>
                  </a:lnTo>
                  <a:lnTo>
                    <a:pt x="88" y="263"/>
                  </a:lnTo>
                  <a:lnTo>
                    <a:pt x="74" y="257"/>
                  </a:lnTo>
                  <a:lnTo>
                    <a:pt x="61" y="248"/>
                  </a:lnTo>
                  <a:lnTo>
                    <a:pt x="49" y="239"/>
                  </a:lnTo>
                  <a:lnTo>
                    <a:pt x="39" y="229"/>
                  </a:lnTo>
                  <a:lnTo>
                    <a:pt x="29" y="218"/>
                  </a:lnTo>
                  <a:lnTo>
                    <a:pt x="21" y="206"/>
                  </a:lnTo>
                  <a:lnTo>
                    <a:pt x="13" y="194"/>
                  </a:lnTo>
                  <a:lnTo>
                    <a:pt x="8" y="181"/>
                  </a:lnTo>
                  <a:lnTo>
                    <a:pt x="4" y="169"/>
                  </a:lnTo>
                  <a:lnTo>
                    <a:pt x="2" y="154"/>
                  </a:lnTo>
                  <a:lnTo>
                    <a:pt x="0" y="140"/>
                  </a:lnTo>
                  <a:lnTo>
                    <a:pt x="0" y="14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5" name="Freeform 31">
              <a:extLst>
                <a:ext uri="{FF2B5EF4-FFF2-40B4-BE49-F238E27FC236}">
                  <a16:creationId xmlns:a16="http://schemas.microsoft.com/office/drawing/2014/main" id="{0537D034-7101-695C-3200-BFFDAF615A2D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6375" y="3487738"/>
              <a:ext cx="307975" cy="147638"/>
            </a:xfrm>
            <a:custGeom>
              <a:avLst/>
              <a:gdLst>
                <a:gd name="T0" fmla="*/ 3 w 194"/>
                <a:gd name="T1" fmla="*/ 93 h 93"/>
                <a:gd name="T2" fmla="*/ 14 w 194"/>
                <a:gd name="T3" fmla="*/ 83 h 93"/>
                <a:gd name="T4" fmla="*/ 35 w 194"/>
                <a:gd name="T5" fmla="*/ 73 h 93"/>
                <a:gd name="T6" fmla="*/ 71 w 194"/>
                <a:gd name="T7" fmla="*/ 63 h 93"/>
                <a:gd name="T8" fmla="*/ 96 w 194"/>
                <a:gd name="T9" fmla="*/ 62 h 93"/>
                <a:gd name="T10" fmla="*/ 141 w 194"/>
                <a:gd name="T11" fmla="*/ 65 h 93"/>
                <a:gd name="T12" fmla="*/ 171 w 194"/>
                <a:gd name="T13" fmla="*/ 70 h 93"/>
                <a:gd name="T14" fmla="*/ 194 w 194"/>
                <a:gd name="T15" fmla="*/ 78 h 93"/>
                <a:gd name="T16" fmla="*/ 194 w 194"/>
                <a:gd name="T17" fmla="*/ 74 h 93"/>
                <a:gd name="T18" fmla="*/ 193 w 194"/>
                <a:gd name="T19" fmla="*/ 57 h 93"/>
                <a:gd name="T20" fmla="*/ 189 w 194"/>
                <a:gd name="T21" fmla="*/ 52 h 93"/>
                <a:gd name="T22" fmla="*/ 184 w 194"/>
                <a:gd name="T23" fmla="*/ 51 h 93"/>
                <a:gd name="T24" fmla="*/ 179 w 194"/>
                <a:gd name="T25" fmla="*/ 52 h 93"/>
                <a:gd name="T26" fmla="*/ 179 w 194"/>
                <a:gd name="T27" fmla="*/ 48 h 93"/>
                <a:gd name="T28" fmla="*/ 177 w 194"/>
                <a:gd name="T29" fmla="*/ 34 h 93"/>
                <a:gd name="T30" fmla="*/ 172 w 194"/>
                <a:gd name="T31" fmla="*/ 27 h 93"/>
                <a:gd name="T32" fmla="*/ 168 w 194"/>
                <a:gd name="T33" fmla="*/ 26 h 93"/>
                <a:gd name="T34" fmla="*/ 157 w 194"/>
                <a:gd name="T35" fmla="*/ 28 h 93"/>
                <a:gd name="T36" fmla="*/ 153 w 194"/>
                <a:gd name="T37" fmla="*/ 31 h 93"/>
                <a:gd name="T38" fmla="*/ 149 w 194"/>
                <a:gd name="T39" fmla="*/ 25 h 93"/>
                <a:gd name="T40" fmla="*/ 141 w 194"/>
                <a:gd name="T41" fmla="*/ 17 h 93"/>
                <a:gd name="T42" fmla="*/ 137 w 194"/>
                <a:gd name="T43" fmla="*/ 16 h 93"/>
                <a:gd name="T44" fmla="*/ 122 w 194"/>
                <a:gd name="T45" fmla="*/ 17 h 93"/>
                <a:gd name="T46" fmla="*/ 116 w 194"/>
                <a:gd name="T47" fmla="*/ 21 h 93"/>
                <a:gd name="T48" fmla="*/ 116 w 194"/>
                <a:gd name="T49" fmla="*/ 17 h 93"/>
                <a:gd name="T50" fmla="*/ 111 w 194"/>
                <a:gd name="T51" fmla="*/ 6 h 93"/>
                <a:gd name="T52" fmla="*/ 102 w 194"/>
                <a:gd name="T53" fmla="*/ 0 h 93"/>
                <a:gd name="T54" fmla="*/ 96 w 194"/>
                <a:gd name="T55" fmla="*/ 0 h 93"/>
                <a:gd name="T56" fmla="*/ 83 w 194"/>
                <a:gd name="T57" fmla="*/ 4 h 93"/>
                <a:gd name="T58" fmla="*/ 75 w 194"/>
                <a:gd name="T59" fmla="*/ 10 h 93"/>
                <a:gd name="T60" fmla="*/ 70 w 194"/>
                <a:gd name="T61" fmla="*/ 21 h 93"/>
                <a:gd name="T62" fmla="*/ 70 w 194"/>
                <a:gd name="T63" fmla="*/ 21 h 93"/>
                <a:gd name="T64" fmla="*/ 63 w 194"/>
                <a:gd name="T65" fmla="*/ 19 h 93"/>
                <a:gd name="T66" fmla="*/ 54 w 194"/>
                <a:gd name="T67" fmla="*/ 21 h 93"/>
                <a:gd name="T68" fmla="*/ 44 w 194"/>
                <a:gd name="T69" fmla="*/ 25 h 93"/>
                <a:gd name="T70" fmla="*/ 35 w 194"/>
                <a:gd name="T71" fmla="*/ 34 h 93"/>
                <a:gd name="T72" fmla="*/ 34 w 194"/>
                <a:gd name="T73" fmla="*/ 36 h 93"/>
                <a:gd name="T74" fmla="*/ 32 w 194"/>
                <a:gd name="T75" fmla="*/ 32 h 93"/>
                <a:gd name="T76" fmla="*/ 28 w 194"/>
                <a:gd name="T77" fmla="*/ 32 h 93"/>
                <a:gd name="T78" fmla="*/ 23 w 194"/>
                <a:gd name="T79" fmla="*/ 36 h 93"/>
                <a:gd name="T80" fmla="*/ 21 w 194"/>
                <a:gd name="T81" fmla="*/ 40 h 93"/>
                <a:gd name="T82" fmla="*/ 14 w 194"/>
                <a:gd name="T83" fmla="*/ 53 h 93"/>
                <a:gd name="T84" fmla="*/ 13 w 194"/>
                <a:gd name="T85" fmla="*/ 62 h 93"/>
                <a:gd name="T86" fmla="*/ 6 w 194"/>
                <a:gd name="T87" fmla="*/ 65 h 93"/>
                <a:gd name="T88" fmla="*/ 3 w 194"/>
                <a:gd name="T89" fmla="*/ 67 h 93"/>
                <a:gd name="T90" fmla="*/ 0 w 194"/>
                <a:gd name="T91" fmla="*/ 74 h 93"/>
                <a:gd name="T92" fmla="*/ 3 w 194"/>
                <a:gd name="T93" fmla="*/ 93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4" h="93">
                  <a:moveTo>
                    <a:pt x="3" y="93"/>
                  </a:moveTo>
                  <a:lnTo>
                    <a:pt x="3" y="93"/>
                  </a:lnTo>
                  <a:lnTo>
                    <a:pt x="8" y="88"/>
                  </a:lnTo>
                  <a:lnTo>
                    <a:pt x="14" y="83"/>
                  </a:lnTo>
                  <a:lnTo>
                    <a:pt x="23" y="78"/>
                  </a:lnTo>
                  <a:lnTo>
                    <a:pt x="35" y="73"/>
                  </a:lnTo>
                  <a:lnTo>
                    <a:pt x="52" y="67"/>
                  </a:lnTo>
                  <a:lnTo>
                    <a:pt x="71" y="63"/>
                  </a:lnTo>
                  <a:lnTo>
                    <a:pt x="96" y="62"/>
                  </a:lnTo>
                  <a:lnTo>
                    <a:pt x="96" y="62"/>
                  </a:lnTo>
                  <a:lnTo>
                    <a:pt x="120" y="63"/>
                  </a:lnTo>
                  <a:lnTo>
                    <a:pt x="141" y="65"/>
                  </a:lnTo>
                  <a:lnTo>
                    <a:pt x="158" y="67"/>
                  </a:lnTo>
                  <a:lnTo>
                    <a:pt x="171" y="70"/>
                  </a:lnTo>
                  <a:lnTo>
                    <a:pt x="189" y="75"/>
                  </a:lnTo>
                  <a:lnTo>
                    <a:pt x="194" y="78"/>
                  </a:lnTo>
                  <a:lnTo>
                    <a:pt x="194" y="78"/>
                  </a:lnTo>
                  <a:lnTo>
                    <a:pt x="194" y="74"/>
                  </a:lnTo>
                  <a:lnTo>
                    <a:pt x="194" y="66"/>
                  </a:lnTo>
                  <a:lnTo>
                    <a:pt x="193" y="57"/>
                  </a:lnTo>
                  <a:lnTo>
                    <a:pt x="192" y="54"/>
                  </a:lnTo>
                  <a:lnTo>
                    <a:pt x="189" y="52"/>
                  </a:lnTo>
                  <a:lnTo>
                    <a:pt x="189" y="52"/>
                  </a:lnTo>
                  <a:lnTo>
                    <a:pt x="184" y="51"/>
                  </a:lnTo>
                  <a:lnTo>
                    <a:pt x="181" y="51"/>
                  </a:lnTo>
                  <a:lnTo>
                    <a:pt x="179" y="52"/>
                  </a:lnTo>
                  <a:lnTo>
                    <a:pt x="179" y="52"/>
                  </a:lnTo>
                  <a:lnTo>
                    <a:pt x="179" y="48"/>
                  </a:lnTo>
                  <a:lnTo>
                    <a:pt x="179" y="39"/>
                  </a:lnTo>
                  <a:lnTo>
                    <a:pt x="177" y="34"/>
                  </a:lnTo>
                  <a:lnTo>
                    <a:pt x="175" y="30"/>
                  </a:lnTo>
                  <a:lnTo>
                    <a:pt x="172" y="27"/>
                  </a:lnTo>
                  <a:lnTo>
                    <a:pt x="168" y="26"/>
                  </a:lnTo>
                  <a:lnTo>
                    <a:pt x="168" y="26"/>
                  </a:lnTo>
                  <a:lnTo>
                    <a:pt x="160" y="27"/>
                  </a:lnTo>
                  <a:lnTo>
                    <a:pt x="157" y="28"/>
                  </a:lnTo>
                  <a:lnTo>
                    <a:pt x="153" y="31"/>
                  </a:lnTo>
                  <a:lnTo>
                    <a:pt x="153" y="31"/>
                  </a:lnTo>
                  <a:lnTo>
                    <a:pt x="151" y="30"/>
                  </a:lnTo>
                  <a:lnTo>
                    <a:pt x="149" y="25"/>
                  </a:lnTo>
                  <a:lnTo>
                    <a:pt x="145" y="19"/>
                  </a:lnTo>
                  <a:lnTo>
                    <a:pt x="141" y="17"/>
                  </a:lnTo>
                  <a:lnTo>
                    <a:pt x="137" y="16"/>
                  </a:lnTo>
                  <a:lnTo>
                    <a:pt x="137" y="16"/>
                  </a:lnTo>
                  <a:lnTo>
                    <a:pt x="128" y="16"/>
                  </a:lnTo>
                  <a:lnTo>
                    <a:pt x="122" y="17"/>
                  </a:lnTo>
                  <a:lnTo>
                    <a:pt x="118" y="19"/>
                  </a:lnTo>
                  <a:lnTo>
                    <a:pt x="116" y="21"/>
                  </a:lnTo>
                  <a:lnTo>
                    <a:pt x="116" y="21"/>
                  </a:lnTo>
                  <a:lnTo>
                    <a:pt x="116" y="17"/>
                  </a:lnTo>
                  <a:lnTo>
                    <a:pt x="114" y="10"/>
                  </a:lnTo>
                  <a:lnTo>
                    <a:pt x="111" y="6"/>
                  </a:lnTo>
                  <a:lnTo>
                    <a:pt x="107" y="3"/>
                  </a:lnTo>
                  <a:lnTo>
                    <a:pt x="102" y="0"/>
                  </a:lnTo>
                  <a:lnTo>
                    <a:pt x="96" y="0"/>
                  </a:lnTo>
                  <a:lnTo>
                    <a:pt x="96" y="0"/>
                  </a:lnTo>
                  <a:lnTo>
                    <a:pt x="89" y="1"/>
                  </a:lnTo>
                  <a:lnTo>
                    <a:pt x="83" y="4"/>
                  </a:lnTo>
                  <a:lnTo>
                    <a:pt x="79" y="8"/>
                  </a:lnTo>
                  <a:lnTo>
                    <a:pt x="75" y="10"/>
                  </a:lnTo>
                  <a:lnTo>
                    <a:pt x="71" y="18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70" y="21"/>
                  </a:lnTo>
                  <a:lnTo>
                    <a:pt x="69" y="19"/>
                  </a:lnTo>
                  <a:lnTo>
                    <a:pt x="63" y="19"/>
                  </a:lnTo>
                  <a:lnTo>
                    <a:pt x="54" y="21"/>
                  </a:lnTo>
                  <a:lnTo>
                    <a:pt x="54" y="21"/>
                  </a:lnTo>
                  <a:lnTo>
                    <a:pt x="49" y="22"/>
                  </a:lnTo>
                  <a:lnTo>
                    <a:pt x="44" y="25"/>
                  </a:lnTo>
                  <a:lnTo>
                    <a:pt x="37" y="30"/>
                  </a:lnTo>
                  <a:lnTo>
                    <a:pt x="35" y="34"/>
                  </a:lnTo>
                  <a:lnTo>
                    <a:pt x="34" y="36"/>
                  </a:lnTo>
                  <a:lnTo>
                    <a:pt x="34" y="36"/>
                  </a:lnTo>
                  <a:lnTo>
                    <a:pt x="34" y="35"/>
                  </a:lnTo>
                  <a:lnTo>
                    <a:pt x="32" y="32"/>
                  </a:lnTo>
                  <a:lnTo>
                    <a:pt x="31" y="32"/>
                  </a:lnTo>
                  <a:lnTo>
                    <a:pt x="28" y="32"/>
                  </a:lnTo>
                  <a:lnTo>
                    <a:pt x="26" y="34"/>
                  </a:lnTo>
                  <a:lnTo>
                    <a:pt x="23" y="36"/>
                  </a:lnTo>
                  <a:lnTo>
                    <a:pt x="23" y="36"/>
                  </a:lnTo>
                  <a:lnTo>
                    <a:pt x="21" y="40"/>
                  </a:lnTo>
                  <a:lnTo>
                    <a:pt x="18" y="44"/>
                  </a:lnTo>
                  <a:lnTo>
                    <a:pt x="14" y="53"/>
                  </a:lnTo>
                  <a:lnTo>
                    <a:pt x="13" y="62"/>
                  </a:lnTo>
                  <a:lnTo>
                    <a:pt x="13" y="62"/>
                  </a:lnTo>
                  <a:lnTo>
                    <a:pt x="10" y="62"/>
                  </a:lnTo>
                  <a:lnTo>
                    <a:pt x="6" y="65"/>
                  </a:lnTo>
                  <a:lnTo>
                    <a:pt x="3" y="67"/>
                  </a:lnTo>
                  <a:lnTo>
                    <a:pt x="3" y="67"/>
                  </a:lnTo>
                  <a:lnTo>
                    <a:pt x="1" y="70"/>
                  </a:lnTo>
                  <a:lnTo>
                    <a:pt x="0" y="74"/>
                  </a:lnTo>
                  <a:lnTo>
                    <a:pt x="1" y="82"/>
                  </a:lnTo>
                  <a:lnTo>
                    <a:pt x="3" y="93"/>
                  </a:lnTo>
                  <a:lnTo>
                    <a:pt x="3" y="93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6" name="Freeform 32">
              <a:extLst>
                <a:ext uri="{FF2B5EF4-FFF2-40B4-BE49-F238E27FC236}">
                  <a16:creationId xmlns:a16="http://schemas.microsoft.com/office/drawing/2014/main" id="{B2979CCB-D86B-C851-AD0E-70E63F2D4696}"/>
                </a:ext>
              </a:extLst>
            </p:cNvPr>
            <p:cNvSpPr>
              <a:spLocks/>
            </p:cNvSpPr>
            <p:nvPr/>
          </p:nvSpPr>
          <p:spPr bwMode="auto">
            <a:xfrm>
              <a:off x="9018588" y="4433888"/>
              <a:ext cx="349250" cy="149225"/>
            </a:xfrm>
            <a:custGeom>
              <a:avLst/>
              <a:gdLst>
                <a:gd name="T0" fmla="*/ 0 w 220"/>
                <a:gd name="T1" fmla="*/ 0 h 94"/>
                <a:gd name="T2" fmla="*/ 0 w 220"/>
                <a:gd name="T3" fmla="*/ 0 h 94"/>
                <a:gd name="T4" fmla="*/ 46 w 220"/>
                <a:gd name="T5" fmla="*/ 5 h 94"/>
                <a:gd name="T6" fmla="*/ 83 w 220"/>
                <a:gd name="T7" fmla="*/ 9 h 94"/>
                <a:gd name="T8" fmla="*/ 98 w 220"/>
                <a:gd name="T9" fmla="*/ 11 h 94"/>
                <a:gd name="T10" fmla="*/ 108 w 220"/>
                <a:gd name="T11" fmla="*/ 11 h 94"/>
                <a:gd name="T12" fmla="*/ 108 w 220"/>
                <a:gd name="T13" fmla="*/ 11 h 94"/>
                <a:gd name="T14" fmla="*/ 132 w 220"/>
                <a:gd name="T15" fmla="*/ 9 h 94"/>
                <a:gd name="T16" fmla="*/ 164 w 220"/>
                <a:gd name="T17" fmla="*/ 11 h 94"/>
                <a:gd name="T18" fmla="*/ 207 w 220"/>
                <a:gd name="T19" fmla="*/ 11 h 94"/>
                <a:gd name="T20" fmla="*/ 207 w 220"/>
                <a:gd name="T21" fmla="*/ 11 h 94"/>
                <a:gd name="T22" fmla="*/ 208 w 220"/>
                <a:gd name="T23" fmla="*/ 12 h 94"/>
                <a:gd name="T24" fmla="*/ 211 w 220"/>
                <a:gd name="T25" fmla="*/ 16 h 94"/>
                <a:gd name="T26" fmla="*/ 216 w 220"/>
                <a:gd name="T27" fmla="*/ 29 h 94"/>
                <a:gd name="T28" fmla="*/ 219 w 220"/>
                <a:gd name="T29" fmla="*/ 37 h 94"/>
                <a:gd name="T30" fmla="*/ 220 w 220"/>
                <a:gd name="T31" fmla="*/ 43 h 94"/>
                <a:gd name="T32" fmla="*/ 219 w 220"/>
                <a:gd name="T33" fmla="*/ 48 h 94"/>
                <a:gd name="T34" fmla="*/ 217 w 220"/>
                <a:gd name="T35" fmla="*/ 52 h 94"/>
                <a:gd name="T36" fmla="*/ 217 w 220"/>
                <a:gd name="T37" fmla="*/ 52 h 94"/>
                <a:gd name="T38" fmla="*/ 207 w 220"/>
                <a:gd name="T39" fmla="*/ 56 h 94"/>
                <a:gd name="T40" fmla="*/ 185 w 220"/>
                <a:gd name="T41" fmla="*/ 61 h 94"/>
                <a:gd name="T42" fmla="*/ 121 w 220"/>
                <a:gd name="T43" fmla="*/ 75 h 94"/>
                <a:gd name="T44" fmla="*/ 31 w 220"/>
                <a:gd name="T45" fmla="*/ 94 h 94"/>
                <a:gd name="T46" fmla="*/ 0 w 220"/>
                <a:gd name="T47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20" h="94">
                  <a:moveTo>
                    <a:pt x="0" y="0"/>
                  </a:moveTo>
                  <a:lnTo>
                    <a:pt x="0" y="0"/>
                  </a:lnTo>
                  <a:lnTo>
                    <a:pt x="46" y="5"/>
                  </a:lnTo>
                  <a:lnTo>
                    <a:pt x="83" y="9"/>
                  </a:lnTo>
                  <a:lnTo>
                    <a:pt x="98" y="11"/>
                  </a:lnTo>
                  <a:lnTo>
                    <a:pt x="108" y="11"/>
                  </a:lnTo>
                  <a:lnTo>
                    <a:pt x="108" y="11"/>
                  </a:lnTo>
                  <a:lnTo>
                    <a:pt x="132" y="9"/>
                  </a:lnTo>
                  <a:lnTo>
                    <a:pt x="164" y="11"/>
                  </a:lnTo>
                  <a:lnTo>
                    <a:pt x="207" y="11"/>
                  </a:lnTo>
                  <a:lnTo>
                    <a:pt x="207" y="11"/>
                  </a:lnTo>
                  <a:lnTo>
                    <a:pt x="208" y="12"/>
                  </a:lnTo>
                  <a:lnTo>
                    <a:pt x="211" y="16"/>
                  </a:lnTo>
                  <a:lnTo>
                    <a:pt x="216" y="29"/>
                  </a:lnTo>
                  <a:lnTo>
                    <a:pt x="219" y="37"/>
                  </a:lnTo>
                  <a:lnTo>
                    <a:pt x="220" y="43"/>
                  </a:lnTo>
                  <a:lnTo>
                    <a:pt x="219" y="48"/>
                  </a:lnTo>
                  <a:lnTo>
                    <a:pt x="217" y="52"/>
                  </a:lnTo>
                  <a:lnTo>
                    <a:pt x="217" y="52"/>
                  </a:lnTo>
                  <a:lnTo>
                    <a:pt x="207" y="56"/>
                  </a:lnTo>
                  <a:lnTo>
                    <a:pt x="185" y="61"/>
                  </a:lnTo>
                  <a:lnTo>
                    <a:pt x="121" y="75"/>
                  </a:lnTo>
                  <a:lnTo>
                    <a:pt x="31" y="94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7" name="Freeform 33">
              <a:extLst>
                <a:ext uri="{FF2B5EF4-FFF2-40B4-BE49-F238E27FC236}">
                  <a16:creationId xmlns:a16="http://schemas.microsoft.com/office/drawing/2014/main" id="{EC2D619D-77C7-D402-75CE-7C8145E52B83}"/>
                </a:ext>
              </a:extLst>
            </p:cNvPr>
            <p:cNvSpPr>
              <a:spLocks/>
            </p:cNvSpPr>
            <p:nvPr/>
          </p:nvSpPr>
          <p:spPr bwMode="auto">
            <a:xfrm>
              <a:off x="9286875" y="4500563"/>
              <a:ext cx="317500" cy="180975"/>
            </a:xfrm>
            <a:custGeom>
              <a:avLst/>
              <a:gdLst>
                <a:gd name="T0" fmla="*/ 198 w 200"/>
                <a:gd name="T1" fmla="*/ 67 h 114"/>
                <a:gd name="T2" fmla="*/ 198 w 200"/>
                <a:gd name="T3" fmla="*/ 67 h 114"/>
                <a:gd name="T4" fmla="*/ 109 w 200"/>
                <a:gd name="T5" fmla="*/ 92 h 114"/>
                <a:gd name="T6" fmla="*/ 46 w 200"/>
                <a:gd name="T7" fmla="*/ 109 h 114"/>
                <a:gd name="T8" fmla="*/ 22 w 200"/>
                <a:gd name="T9" fmla="*/ 113 h 114"/>
                <a:gd name="T10" fmla="*/ 16 w 200"/>
                <a:gd name="T11" fmla="*/ 114 h 114"/>
                <a:gd name="T12" fmla="*/ 12 w 200"/>
                <a:gd name="T13" fmla="*/ 114 h 114"/>
                <a:gd name="T14" fmla="*/ 12 w 200"/>
                <a:gd name="T15" fmla="*/ 114 h 114"/>
                <a:gd name="T16" fmla="*/ 8 w 200"/>
                <a:gd name="T17" fmla="*/ 111 h 114"/>
                <a:gd name="T18" fmla="*/ 6 w 200"/>
                <a:gd name="T19" fmla="*/ 106 h 114"/>
                <a:gd name="T20" fmla="*/ 3 w 200"/>
                <a:gd name="T21" fmla="*/ 100 h 114"/>
                <a:gd name="T22" fmla="*/ 2 w 200"/>
                <a:gd name="T23" fmla="*/ 92 h 114"/>
                <a:gd name="T24" fmla="*/ 0 w 200"/>
                <a:gd name="T25" fmla="*/ 84 h 114"/>
                <a:gd name="T26" fmla="*/ 0 w 200"/>
                <a:gd name="T27" fmla="*/ 76 h 114"/>
                <a:gd name="T28" fmla="*/ 3 w 200"/>
                <a:gd name="T29" fmla="*/ 71 h 114"/>
                <a:gd name="T30" fmla="*/ 4 w 200"/>
                <a:gd name="T31" fmla="*/ 68 h 114"/>
                <a:gd name="T32" fmla="*/ 7 w 200"/>
                <a:gd name="T33" fmla="*/ 67 h 114"/>
                <a:gd name="T34" fmla="*/ 7 w 200"/>
                <a:gd name="T35" fmla="*/ 67 h 114"/>
                <a:gd name="T36" fmla="*/ 40 w 200"/>
                <a:gd name="T37" fmla="*/ 53 h 114"/>
                <a:gd name="T38" fmla="*/ 101 w 200"/>
                <a:gd name="T39" fmla="*/ 30 h 114"/>
                <a:gd name="T40" fmla="*/ 162 w 200"/>
                <a:gd name="T41" fmla="*/ 8 h 114"/>
                <a:gd name="T42" fmla="*/ 183 w 200"/>
                <a:gd name="T43" fmla="*/ 1 h 114"/>
                <a:gd name="T44" fmla="*/ 189 w 200"/>
                <a:gd name="T45" fmla="*/ 0 h 114"/>
                <a:gd name="T46" fmla="*/ 193 w 200"/>
                <a:gd name="T47" fmla="*/ 0 h 114"/>
                <a:gd name="T48" fmla="*/ 193 w 200"/>
                <a:gd name="T49" fmla="*/ 0 h 114"/>
                <a:gd name="T50" fmla="*/ 195 w 200"/>
                <a:gd name="T51" fmla="*/ 1 h 114"/>
                <a:gd name="T52" fmla="*/ 196 w 200"/>
                <a:gd name="T53" fmla="*/ 4 h 114"/>
                <a:gd name="T54" fmla="*/ 197 w 200"/>
                <a:gd name="T55" fmla="*/ 13 h 114"/>
                <a:gd name="T56" fmla="*/ 200 w 200"/>
                <a:gd name="T57" fmla="*/ 35 h 114"/>
                <a:gd name="T58" fmla="*/ 198 w 200"/>
                <a:gd name="T59" fmla="*/ 57 h 114"/>
                <a:gd name="T60" fmla="*/ 198 w 200"/>
                <a:gd name="T61" fmla="*/ 67 h 114"/>
                <a:gd name="T62" fmla="*/ 198 w 200"/>
                <a:gd name="T63" fmla="*/ 67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200" h="114">
                  <a:moveTo>
                    <a:pt x="198" y="67"/>
                  </a:moveTo>
                  <a:lnTo>
                    <a:pt x="198" y="67"/>
                  </a:lnTo>
                  <a:lnTo>
                    <a:pt x="109" y="92"/>
                  </a:lnTo>
                  <a:lnTo>
                    <a:pt x="46" y="109"/>
                  </a:lnTo>
                  <a:lnTo>
                    <a:pt x="22" y="113"/>
                  </a:lnTo>
                  <a:lnTo>
                    <a:pt x="16" y="114"/>
                  </a:lnTo>
                  <a:lnTo>
                    <a:pt x="12" y="114"/>
                  </a:lnTo>
                  <a:lnTo>
                    <a:pt x="12" y="114"/>
                  </a:lnTo>
                  <a:lnTo>
                    <a:pt x="8" y="111"/>
                  </a:lnTo>
                  <a:lnTo>
                    <a:pt x="6" y="106"/>
                  </a:lnTo>
                  <a:lnTo>
                    <a:pt x="3" y="100"/>
                  </a:lnTo>
                  <a:lnTo>
                    <a:pt x="2" y="92"/>
                  </a:lnTo>
                  <a:lnTo>
                    <a:pt x="0" y="84"/>
                  </a:lnTo>
                  <a:lnTo>
                    <a:pt x="0" y="76"/>
                  </a:lnTo>
                  <a:lnTo>
                    <a:pt x="3" y="71"/>
                  </a:lnTo>
                  <a:lnTo>
                    <a:pt x="4" y="68"/>
                  </a:lnTo>
                  <a:lnTo>
                    <a:pt x="7" y="67"/>
                  </a:lnTo>
                  <a:lnTo>
                    <a:pt x="7" y="67"/>
                  </a:lnTo>
                  <a:lnTo>
                    <a:pt x="40" y="53"/>
                  </a:lnTo>
                  <a:lnTo>
                    <a:pt x="101" y="30"/>
                  </a:lnTo>
                  <a:lnTo>
                    <a:pt x="162" y="8"/>
                  </a:lnTo>
                  <a:lnTo>
                    <a:pt x="183" y="1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3" y="0"/>
                  </a:lnTo>
                  <a:lnTo>
                    <a:pt x="195" y="1"/>
                  </a:lnTo>
                  <a:lnTo>
                    <a:pt x="196" y="4"/>
                  </a:lnTo>
                  <a:lnTo>
                    <a:pt x="197" y="13"/>
                  </a:lnTo>
                  <a:lnTo>
                    <a:pt x="200" y="35"/>
                  </a:lnTo>
                  <a:lnTo>
                    <a:pt x="198" y="57"/>
                  </a:lnTo>
                  <a:lnTo>
                    <a:pt x="198" y="67"/>
                  </a:lnTo>
                  <a:lnTo>
                    <a:pt x="198" y="67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8" name="Freeform 34">
              <a:extLst>
                <a:ext uri="{FF2B5EF4-FFF2-40B4-BE49-F238E27FC236}">
                  <a16:creationId xmlns:a16="http://schemas.microsoft.com/office/drawing/2014/main" id="{B32CC3D7-B9D3-DB0B-91FD-D9C7DFC9DF68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1613" y="4565651"/>
              <a:ext cx="236538" cy="149225"/>
            </a:xfrm>
            <a:custGeom>
              <a:avLst/>
              <a:gdLst>
                <a:gd name="T0" fmla="*/ 145 w 149"/>
                <a:gd name="T1" fmla="*/ 31 h 94"/>
                <a:gd name="T2" fmla="*/ 123 w 149"/>
                <a:gd name="T3" fmla="*/ 11 h 94"/>
                <a:gd name="T4" fmla="*/ 114 w 149"/>
                <a:gd name="T5" fmla="*/ 5 h 94"/>
                <a:gd name="T6" fmla="*/ 108 w 149"/>
                <a:gd name="T7" fmla="*/ 3 h 94"/>
                <a:gd name="T8" fmla="*/ 95 w 149"/>
                <a:gd name="T9" fmla="*/ 0 h 94"/>
                <a:gd name="T10" fmla="*/ 83 w 149"/>
                <a:gd name="T11" fmla="*/ 0 h 94"/>
                <a:gd name="T12" fmla="*/ 55 w 149"/>
                <a:gd name="T13" fmla="*/ 2 h 94"/>
                <a:gd name="T14" fmla="*/ 37 w 149"/>
                <a:gd name="T15" fmla="*/ 0 h 94"/>
                <a:gd name="T16" fmla="*/ 31 w 149"/>
                <a:gd name="T17" fmla="*/ 3 h 94"/>
                <a:gd name="T18" fmla="*/ 31 w 149"/>
                <a:gd name="T19" fmla="*/ 7 h 94"/>
                <a:gd name="T20" fmla="*/ 37 w 149"/>
                <a:gd name="T21" fmla="*/ 11 h 94"/>
                <a:gd name="T22" fmla="*/ 46 w 149"/>
                <a:gd name="T23" fmla="*/ 14 h 94"/>
                <a:gd name="T24" fmla="*/ 65 w 149"/>
                <a:gd name="T25" fmla="*/ 18 h 94"/>
                <a:gd name="T26" fmla="*/ 68 w 149"/>
                <a:gd name="T27" fmla="*/ 21 h 94"/>
                <a:gd name="T28" fmla="*/ 68 w 149"/>
                <a:gd name="T29" fmla="*/ 22 h 94"/>
                <a:gd name="T30" fmla="*/ 70 w 149"/>
                <a:gd name="T31" fmla="*/ 25 h 94"/>
                <a:gd name="T32" fmla="*/ 62 w 149"/>
                <a:gd name="T33" fmla="*/ 26 h 94"/>
                <a:gd name="T34" fmla="*/ 52 w 149"/>
                <a:gd name="T35" fmla="*/ 29 h 94"/>
                <a:gd name="T36" fmla="*/ 34 w 149"/>
                <a:gd name="T37" fmla="*/ 33 h 94"/>
                <a:gd name="T38" fmla="*/ 26 w 149"/>
                <a:gd name="T39" fmla="*/ 31 h 94"/>
                <a:gd name="T40" fmla="*/ 18 w 149"/>
                <a:gd name="T41" fmla="*/ 27 h 94"/>
                <a:gd name="T42" fmla="*/ 4 w 149"/>
                <a:gd name="T43" fmla="*/ 20 h 94"/>
                <a:gd name="T44" fmla="*/ 0 w 149"/>
                <a:gd name="T45" fmla="*/ 21 h 94"/>
                <a:gd name="T46" fmla="*/ 0 w 149"/>
                <a:gd name="T47" fmla="*/ 22 h 94"/>
                <a:gd name="T48" fmla="*/ 4 w 149"/>
                <a:gd name="T49" fmla="*/ 29 h 94"/>
                <a:gd name="T50" fmla="*/ 26 w 149"/>
                <a:gd name="T51" fmla="*/ 53 h 94"/>
                <a:gd name="T52" fmla="*/ 31 w 149"/>
                <a:gd name="T53" fmla="*/ 57 h 94"/>
                <a:gd name="T54" fmla="*/ 28 w 149"/>
                <a:gd name="T55" fmla="*/ 57 h 94"/>
                <a:gd name="T56" fmla="*/ 26 w 149"/>
                <a:gd name="T57" fmla="*/ 62 h 94"/>
                <a:gd name="T58" fmla="*/ 30 w 149"/>
                <a:gd name="T59" fmla="*/ 68 h 94"/>
                <a:gd name="T60" fmla="*/ 39 w 149"/>
                <a:gd name="T61" fmla="*/ 77 h 94"/>
                <a:gd name="T62" fmla="*/ 42 w 149"/>
                <a:gd name="T63" fmla="*/ 78 h 94"/>
                <a:gd name="T64" fmla="*/ 44 w 149"/>
                <a:gd name="T65" fmla="*/ 77 h 94"/>
                <a:gd name="T66" fmla="*/ 51 w 149"/>
                <a:gd name="T67" fmla="*/ 75 h 94"/>
                <a:gd name="T68" fmla="*/ 52 w 149"/>
                <a:gd name="T69" fmla="*/ 78 h 94"/>
                <a:gd name="T70" fmla="*/ 52 w 149"/>
                <a:gd name="T71" fmla="*/ 82 h 94"/>
                <a:gd name="T72" fmla="*/ 59 w 149"/>
                <a:gd name="T73" fmla="*/ 87 h 94"/>
                <a:gd name="T74" fmla="*/ 62 w 149"/>
                <a:gd name="T75" fmla="*/ 88 h 94"/>
                <a:gd name="T76" fmla="*/ 87 w 149"/>
                <a:gd name="T77" fmla="*/ 94 h 94"/>
                <a:gd name="T78" fmla="*/ 94 w 149"/>
                <a:gd name="T79" fmla="*/ 94 h 94"/>
                <a:gd name="T80" fmla="*/ 140 w 149"/>
                <a:gd name="T81" fmla="*/ 78 h 94"/>
                <a:gd name="T82" fmla="*/ 144 w 149"/>
                <a:gd name="T83" fmla="*/ 75 h 94"/>
                <a:gd name="T84" fmla="*/ 149 w 149"/>
                <a:gd name="T85" fmla="*/ 64 h 94"/>
                <a:gd name="T86" fmla="*/ 149 w 149"/>
                <a:gd name="T87" fmla="*/ 48 h 94"/>
                <a:gd name="T88" fmla="*/ 148 w 149"/>
                <a:gd name="T89" fmla="*/ 35 h 94"/>
                <a:gd name="T90" fmla="*/ 145 w 149"/>
                <a:gd name="T91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49" h="94">
                  <a:moveTo>
                    <a:pt x="145" y="31"/>
                  </a:moveTo>
                  <a:lnTo>
                    <a:pt x="145" y="31"/>
                  </a:lnTo>
                  <a:lnTo>
                    <a:pt x="134" y="20"/>
                  </a:lnTo>
                  <a:lnTo>
                    <a:pt x="123" y="11"/>
                  </a:lnTo>
                  <a:lnTo>
                    <a:pt x="118" y="7"/>
                  </a:lnTo>
                  <a:lnTo>
                    <a:pt x="114" y="5"/>
                  </a:lnTo>
                  <a:lnTo>
                    <a:pt x="114" y="5"/>
                  </a:lnTo>
                  <a:lnTo>
                    <a:pt x="108" y="3"/>
                  </a:lnTo>
                  <a:lnTo>
                    <a:pt x="103" y="2"/>
                  </a:lnTo>
                  <a:lnTo>
                    <a:pt x="95" y="0"/>
                  </a:lnTo>
                  <a:lnTo>
                    <a:pt x="83" y="0"/>
                  </a:lnTo>
                  <a:lnTo>
                    <a:pt x="83" y="0"/>
                  </a:lnTo>
                  <a:lnTo>
                    <a:pt x="69" y="2"/>
                  </a:lnTo>
                  <a:lnTo>
                    <a:pt x="55" y="2"/>
                  </a:lnTo>
                  <a:lnTo>
                    <a:pt x="37" y="0"/>
                  </a:lnTo>
                  <a:lnTo>
                    <a:pt x="37" y="0"/>
                  </a:lnTo>
                  <a:lnTo>
                    <a:pt x="33" y="2"/>
                  </a:lnTo>
                  <a:lnTo>
                    <a:pt x="31" y="3"/>
                  </a:lnTo>
                  <a:lnTo>
                    <a:pt x="31" y="4"/>
                  </a:lnTo>
                  <a:lnTo>
                    <a:pt x="31" y="7"/>
                  </a:lnTo>
                  <a:lnTo>
                    <a:pt x="37" y="11"/>
                  </a:lnTo>
                  <a:lnTo>
                    <a:pt x="37" y="11"/>
                  </a:lnTo>
                  <a:lnTo>
                    <a:pt x="40" y="13"/>
                  </a:lnTo>
                  <a:lnTo>
                    <a:pt x="46" y="14"/>
                  </a:lnTo>
                  <a:lnTo>
                    <a:pt x="56" y="17"/>
                  </a:lnTo>
                  <a:lnTo>
                    <a:pt x="65" y="18"/>
                  </a:lnTo>
                  <a:lnTo>
                    <a:pt x="68" y="20"/>
                  </a:lnTo>
                  <a:lnTo>
                    <a:pt x="68" y="21"/>
                  </a:lnTo>
                  <a:lnTo>
                    <a:pt x="68" y="21"/>
                  </a:lnTo>
                  <a:lnTo>
                    <a:pt x="68" y="22"/>
                  </a:lnTo>
                  <a:lnTo>
                    <a:pt x="68" y="24"/>
                  </a:lnTo>
                  <a:lnTo>
                    <a:pt x="70" y="25"/>
                  </a:lnTo>
                  <a:lnTo>
                    <a:pt x="69" y="25"/>
                  </a:lnTo>
                  <a:lnTo>
                    <a:pt x="62" y="26"/>
                  </a:lnTo>
                  <a:lnTo>
                    <a:pt x="62" y="26"/>
                  </a:lnTo>
                  <a:lnTo>
                    <a:pt x="52" y="29"/>
                  </a:lnTo>
                  <a:lnTo>
                    <a:pt x="43" y="31"/>
                  </a:lnTo>
                  <a:lnTo>
                    <a:pt x="34" y="33"/>
                  </a:lnTo>
                  <a:lnTo>
                    <a:pt x="30" y="33"/>
                  </a:lnTo>
                  <a:lnTo>
                    <a:pt x="26" y="31"/>
                  </a:lnTo>
                  <a:lnTo>
                    <a:pt x="26" y="31"/>
                  </a:lnTo>
                  <a:lnTo>
                    <a:pt x="18" y="27"/>
                  </a:lnTo>
                  <a:lnTo>
                    <a:pt x="11" y="24"/>
                  </a:lnTo>
                  <a:lnTo>
                    <a:pt x="4" y="20"/>
                  </a:lnTo>
                  <a:lnTo>
                    <a:pt x="2" y="20"/>
                  </a:lnTo>
                  <a:lnTo>
                    <a:pt x="0" y="21"/>
                  </a:lnTo>
                  <a:lnTo>
                    <a:pt x="0" y="21"/>
                  </a:lnTo>
                  <a:lnTo>
                    <a:pt x="0" y="22"/>
                  </a:lnTo>
                  <a:lnTo>
                    <a:pt x="0" y="24"/>
                  </a:lnTo>
                  <a:lnTo>
                    <a:pt x="4" y="29"/>
                  </a:lnTo>
                  <a:lnTo>
                    <a:pt x="15" y="42"/>
                  </a:lnTo>
                  <a:lnTo>
                    <a:pt x="26" y="53"/>
                  </a:lnTo>
                  <a:lnTo>
                    <a:pt x="31" y="57"/>
                  </a:lnTo>
                  <a:lnTo>
                    <a:pt x="31" y="57"/>
                  </a:lnTo>
                  <a:lnTo>
                    <a:pt x="30" y="56"/>
                  </a:lnTo>
                  <a:lnTo>
                    <a:pt x="28" y="57"/>
                  </a:lnTo>
                  <a:lnTo>
                    <a:pt x="26" y="59"/>
                  </a:lnTo>
                  <a:lnTo>
                    <a:pt x="26" y="62"/>
                  </a:lnTo>
                  <a:lnTo>
                    <a:pt x="26" y="62"/>
                  </a:lnTo>
                  <a:lnTo>
                    <a:pt x="30" y="68"/>
                  </a:lnTo>
                  <a:lnTo>
                    <a:pt x="34" y="73"/>
                  </a:lnTo>
                  <a:lnTo>
                    <a:pt x="39" y="77"/>
                  </a:lnTo>
                  <a:lnTo>
                    <a:pt x="40" y="78"/>
                  </a:lnTo>
                  <a:lnTo>
                    <a:pt x="42" y="78"/>
                  </a:lnTo>
                  <a:lnTo>
                    <a:pt x="42" y="78"/>
                  </a:lnTo>
                  <a:lnTo>
                    <a:pt x="44" y="77"/>
                  </a:lnTo>
                  <a:lnTo>
                    <a:pt x="48" y="75"/>
                  </a:lnTo>
                  <a:lnTo>
                    <a:pt x="51" y="75"/>
                  </a:lnTo>
                  <a:lnTo>
                    <a:pt x="52" y="77"/>
                  </a:lnTo>
                  <a:lnTo>
                    <a:pt x="52" y="78"/>
                  </a:lnTo>
                  <a:lnTo>
                    <a:pt x="52" y="78"/>
                  </a:lnTo>
                  <a:lnTo>
                    <a:pt x="52" y="82"/>
                  </a:lnTo>
                  <a:lnTo>
                    <a:pt x="55" y="84"/>
                  </a:lnTo>
                  <a:lnTo>
                    <a:pt x="59" y="87"/>
                  </a:lnTo>
                  <a:lnTo>
                    <a:pt x="62" y="88"/>
                  </a:lnTo>
                  <a:lnTo>
                    <a:pt x="62" y="88"/>
                  </a:lnTo>
                  <a:lnTo>
                    <a:pt x="78" y="91"/>
                  </a:lnTo>
                  <a:lnTo>
                    <a:pt x="87" y="94"/>
                  </a:lnTo>
                  <a:lnTo>
                    <a:pt x="94" y="94"/>
                  </a:lnTo>
                  <a:lnTo>
                    <a:pt x="94" y="94"/>
                  </a:lnTo>
                  <a:lnTo>
                    <a:pt x="114" y="87"/>
                  </a:lnTo>
                  <a:lnTo>
                    <a:pt x="140" y="78"/>
                  </a:lnTo>
                  <a:lnTo>
                    <a:pt x="140" y="78"/>
                  </a:lnTo>
                  <a:lnTo>
                    <a:pt x="144" y="75"/>
                  </a:lnTo>
                  <a:lnTo>
                    <a:pt x="147" y="70"/>
                  </a:lnTo>
                  <a:lnTo>
                    <a:pt x="149" y="64"/>
                  </a:lnTo>
                  <a:lnTo>
                    <a:pt x="149" y="56"/>
                  </a:lnTo>
                  <a:lnTo>
                    <a:pt x="149" y="48"/>
                  </a:lnTo>
                  <a:lnTo>
                    <a:pt x="149" y="42"/>
                  </a:lnTo>
                  <a:lnTo>
                    <a:pt x="148" y="35"/>
                  </a:lnTo>
                  <a:lnTo>
                    <a:pt x="145" y="31"/>
                  </a:lnTo>
                  <a:lnTo>
                    <a:pt x="145" y="31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49" name="Freeform 35">
              <a:extLst>
                <a:ext uri="{FF2B5EF4-FFF2-40B4-BE49-F238E27FC236}">
                  <a16:creationId xmlns:a16="http://schemas.microsoft.com/office/drawing/2014/main" id="{857F3DDA-5DE4-D71E-7D12-DECC024390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313863" y="4360863"/>
              <a:ext cx="296863" cy="176213"/>
            </a:xfrm>
            <a:custGeom>
              <a:avLst/>
              <a:gdLst>
                <a:gd name="T0" fmla="*/ 0 w 187"/>
                <a:gd name="T1" fmla="*/ 57 h 111"/>
                <a:gd name="T2" fmla="*/ 9 w 187"/>
                <a:gd name="T3" fmla="*/ 40 h 111"/>
                <a:gd name="T4" fmla="*/ 18 w 187"/>
                <a:gd name="T5" fmla="*/ 28 h 111"/>
                <a:gd name="T6" fmla="*/ 31 w 187"/>
                <a:gd name="T7" fmla="*/ 20 h 111"/>
                <a:gd name="T8" fmla="*/ 48 w 187"/>
                <a:gd name="T9" fmla="*/ 15 h 111"/>
                <a:gd name="T10" fmla="*/ 80 w 187"/>
                <a:gd name="T11" fmla="*/ 9 h 111"/>
                <a:gd name="T12" fmla="*/ 88 w 187"/>
                <a:gd name="T13" fmla="*/ 5 h 111"/>
                <a:gd name="T14" fmla="*/ 92 w 187"/>
                <a:gd name="T15" fmla="*/ 1 h 111"/>
                <a:gd name="T16" fmla="*/ 101 w 187"/>
                <a:gd name="T17" fmla="*/ 0 h 111"/>
                <a:gd name="T18" fmla="*/ 104 w 187"/>
                <a:gd name="T19" fmla="*/ 0 h 111"/>
                <a:gd name="T20" fmla="*/ 106 w 187"/>
                <a:gd name="T21" fmla="*/ 2 h 111"/>
                <a:gd name="T22" fmla="*/ 104 w 187"/>
                <a:gd name="T23" fmla="*/ 10 h 111"/>
                <a:gd name="T24" fmla="*/ 101 w 187"/>
                <a:gd name="T25" fmla="*/ 14 h 111"/>
                <a:gd name="T26" fmla="*/ 86 w 187"/>
                <a:gd name="T27" fmla="*/ 23 h 111"/>
                <a:gd name="T28" fmla="*/ 73 w 187"/>
                <a:gd name="T29" fmla="*/ 31 h 111"/>
                <a:gd name="T30" fmla="*/ 78 w 187"/>
                <a:gd name="T31" fmla="*/ 31 h 111"/>
                <a:gd name="T32" fmla="*/ 119 w 187"/>
                <a:gd name="T33" fmla="*/ 26 h 111"/>
                <a:gd name="T34" fmla="*/ 131 w 187"/>
                <a:gd name="T35" fmla="*/ 22 h 111"/>
                <a:gd name="T36" fmla="*/ 159 w 187"/>
                <a:gd name="T37" fmla="*/ 10 h 111"/>
                <a:gd name="T38" fmla="*/ 165 w 187"/>
                <a:gd name="T39" fmla="*/ 9 h 111"/>
                <a:gd name="T40" fmla="*/ 166 w 187"/>
                <a:gd name="T41" fmla="*/ 10 h 111"/>
                <a:gd name="T42" fmla="*/ 165 w 187"/>
                <a:gd name="T43" fmla="*/ 18 h 111"/>
                <a:gd name="T44" fmla="*/ 156 w 187"/>
                <a:gd name="T45" fmla="*/ 26 h 111"/>
                <a:gd name="T46" fmla="*/ 132 w 187"/>
                <a:gd name="T47" fmla="*/ 38 h 111"/>
                <a:gd name="T48" fmla="*/ 119 w 187"/>
                <a:gd name="T49" fmla="*/ 49 h 111"/>
                <a:gd name="T50" fmla="*/ 119 w 187"/>
                <a:gd name="T51" fmla="*/ 51 h 111"/>
                <a:gd name="T52" fmla="*/ 124 w 187"/>
                <a:gd name="T53" fmla="*/ 54 h 111"/>
                <a:gd name="T54" fmla="*/ 141 w 187"/>
                <a:gd name="T55" fmla="*/ 53 h 111"/>
                <a:gd name="T56" fmla="*/ 145 w 187"/>
                <a:gd name="T57" fmla="*/ 51 h 111"/>
                <a:gd name="T58" fmla="*/ 152 w 187"/>
                <a:gd name="T59" fmla="*/ 46 h 111"/>
                <a:gd name="T60" fmla="*/ 180 w 187"/>
                <a:gd name="T61" fmla="*/ 31 h 111"/>
                <a:gd name="T62" fmla="*/ 185 w 187"/>
                <a:gd name="T63" fmla="*/ 29 h 111"/>
                <a:gd name="T64" fmla="*/ 187 w 187"/>
                <a:gd name="T65" fmla="*/ 31 h 111"/>
                <a:gd name="T66" fmla="*/ 185 w 187"/>
                <a:gd name="T67" fmla="*/ 37 h 111"/>
                <a:gd name="T68" fmla="*/ 171 w 187"/>
                <a:gd name="T69" fmla="*/ 54 h 111"/>
                <a:gd name="T70" fmla="*/ 166 w 187"/>
                <a:gd name="T71" fmla="*/ 57 h 111"/>
                <a:gd name="T72" fmla="*/ 159 w 187"/>
                <a:gd name="T73" fmla="*/ 58 h 111"/>
                <a:gd name="T74" fmla="*/ 135 w 187"/>
                <a:gd name="T75" fmla="*/ 67 h 111"/>
                <a:gd name="T76" fmla="*/ 171 w 187"/>
                <a:gd name="T77" fmla="*/ 62 h 111"/>
                <a:gd name="T78" fmla="*/ 175 w 187"/>
                <a:gd name="T79" fmla="*/ 62 h 111"/>
                <a:gd name="T80" fmla="*/ 179 w 187"/>
                <a:gd name="T81" fmla="*/ 63 h 111"/>
                <a:gd name="T82" fmla="*/ 176 w 187"/>
                <a:gd name="T83" fmla="*/ 67 h 111"/>
                <a:gd name="T84" fmla="*/ 167 w 187"/>
                <a:gd name="T85" fmla="*/ 72 h 111"/>
                <a:gd name="T86" fmla="*/ 135 w 187"/>
                <a:gd name="T87" fmla="*/ 88 h 111"/>
                <a:gd name="T88" fmla="*/ 137 w 187"/>
                <a:gd name="T89" fmla="*/ 89 h 111"/>
                <a:gd name="T90" fmla="*/ 141 w 187"/>
                <a:gd name="T91" fmla="*/ 93 h 111"/>
                <a:gd name="T92" fmla="*/ 136 w 187"/>
                <a:gd name="T93" fmla="*/ 97 h 111"/>
                <a:gd name="T94" fmla="*/ 130 w 187"/>
                <a:gd name="T95" fmla="*/ 98 h 111"/>
                <a:gd name="T96" fmla="*/ 106 w 187"/>
                <a:gd name="T97" fmla="*/ 105 h 111"/>
                <a:gd name="T98" fmla="*/ 78 w 187"/>
                <a:gd name="T99" fmla="*/ 108 h 111"/>
                <a:gd name="T100" fmla="*/ 60 w 187"/>
                <a:gd name="T101" fmla="*/ 110 h 111"/>
                <a:gd name="T102" fmla="*/ 33 w 187"/>
                <a:gd name="T103" fmla="*/ 111 h 111"/>
                <a:gd name="T104" fmla="*/ 21 w 187"/>
                <a:gd name="T105" fmla="*/ 108 h 111"/>
                <a:gd name="T106" fmla="*/ 16 w 187"/>
                <a:gd name="T107" fmla="*/ 105 h 111"/>
                <a:gd name="T108" fmla="*/ 7 w 187"/>
                <a:gd name="T109" fmla="*/ 90 h 111"/>
                <a:gd name="T110" fmla="*/ 0 w 187"/>
                <a:gd name="T111" fmla="*/ 66 h 111"/>
                <a:gd name="T112" fmla="*/ 0 w 187"/>
                <a:gd name="T113" fmla="*/ 57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7" h="111">
                  <a:moveTo>
                    <a:pt x="0" y="57"/>
                  </a:moveTo>
                  <a:lnTo>
                    <a:pt x="0" y="57"/>
                  </a:lnTo>
                  <a:lnTo>
                    <a:pt x="3" y="50"/>
                  </a:lnTo>
                  <a:lnTo>
                    <a:pt x="9" y="40"/>
                  </a:lnTo>
                  <a:lnTo>
                    <a:pt x="13" y="33"/>
                  </a:lnTo>
                  <a:lnTo>
                    <a:pt x="18" y="28"/>
                  </a:lnTo>
                  <a:lnTo>
                    <a:pt x="25" y="24"/>
                  </a:lnTo>
                  <a:lnTo>
                    <a:pt x="31" y="20"/>
                  </a:lnTo>
                  <a:lnTo>
                    <a:pt x="31" y="20"/>
                  </a:lnTo>
                  <a:lnTo>
                    <a:pt x="48" y="15"/>
                  </a:lnTo>
                  <a:lnTo>
                    <a:pt x="65" y="11"/>
                  </a:lnTo>
                  <a:lnTo>
                    <a:pt x="80" y="9"/>
                  </a:lnTo>
                  <a:lnTo>
                    <a:pt x="86" y="7"/>
                  </a:lnTo>
                  <a:lnTo>
                    <a:pt x="88" y="5"/>
                  </a:lnTo>
                  <a:lnTo>
                    <a:pt x="88" y="5"/>
                  </a:lnTo>
                  <a:lnTo>
                    <a:pt x="92" y="1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4" y="0"/>
                  </a:lnTo>
                  <a:lnTo>
                    <a:pt x="104" y="0"/>
                  </a:lnTo>
                  <a:lnTo>
                    <a:pt x="105" y="1"/>
                  </a:lnTo>
                  <a:lnTo>
                    <a:pt x="106" y="2"/>
                  </a:lnTo>
                  <a:lnTo>
                    <a:pt x="106" y="5"/>
                  </a:lnTo>
                  <a:lnTo>
                    <a:pt x="104" y="10"/>
                  </a:lnTo>
                  <a:lnTo>
                    <a:pt x="104" y="10"/>
                  </a:lnTo>
                  <a:lnTo>
                    <a:pt x="101" y="14"/>
                  </a:lnTo>
                  <a:lnTo>
                    <a:pt x="96" y="16"/>
                  </a:lnTo>
                  <a:lnTo>
                    <a:pt x="86" y="23"/>
                  </a:lnTo>
                  <a:lnTo>
                    <a:pt x="77" y="28"/>
                  </a:lnTo>
                  <a:lnTo>
                    <a:pt x="73" y="31"/>
                  </a:lnTo>
                  <a:lnTo>
                    <a:pt x="73" y="31"/>
                  </a:lnTo>
                  <a:lnTo>
                    <a:pt x="78" y="31"/>
                  </a:lnTo>
                  <a:lnTo>
                    <a:pt x="92" y="29"/>
                  </a:lnTo>
                  <a:lnTo>
                    <a:pt x="119" y="26"/>
                  </a:lnTo>
                  <a:lnTo>
                    <a:pt x="119" y="26"/>
                  </a:lnTo>
                  <a:lnTo>
                    <a:pt x="131" y="22"/>
                  </a:lnTo>
                  <a:lnTo>
                    <a:pt x="146" y="15"/>
                  </a:lnTo>
                  <a:lnTo>
                    <a:pt x="159" y="10"/>
                  </a:lnTo>
                  <a:lnTo>
                    <a:pt x="163" y="9"/>
                  </a:lnTo>
                  <a:lnTo>
                    <a:pt x="165" y="9"/>
                  </a:lnTo>
                  <a:lnTo>
                    <a:pt x="166" y="10"/>
                  </a:lnTo>
                  <a:lnTo>
                    <a:pt x="166" y="10"/>
                  </a:lnTo>
                  <a:lnTo>
                    <a:pt x="167" y="14"/>
                  </a:lnTo>
                  <a:lnTo>
                    <a:pt x="165" y="18"/>
                  </a:lnTo>
                  <a:lnTo>
                    <a:pt x="161" y="22"/>
                  </a:lnTo>
                  <a:lnTo>
                    <a:pt x="156" y="26"/>
                  </a:lnTo>
                  <a:lnTo>
                    <a:pt x="156" y="26"/>
                  </a:lnTo>
                  <a:lnTo>
                    <a:pt x="132" y="38"/>
                  </a:lnTo>
                  <a:lnTo>
                    <a:pt x="122" y="46"/>
                  </a:lnTo>
                  <a:lnTo>
                    <a:pt x="119" y="49"/>
                  </a:lnTo>
                  <a:lnTo>
                    <a:pt x="119" y="51"/>
                  </a:lnTo>
                  <a:lnTo>
                    <a:pt x="119" y="51"/>
                  </a:lnTo>
                  <a:lnTo>
                    <a:pt x="122" y="53"/>
                  </a:lnTo>
                  <a:lnTo>
                    <a:pt x="124" y="54"/>
                  </a:lnTo>
                  <a:lnTo>
                    <a:pt x="132" y="54"/>
                  </a:lnTo>
                  <a:lnTo>
                    <a:pt x="141" y="53"/>
                  </a:lnTo>
                  <a:lnTo>
                    <a:pt x="144" y="53"/>
                  </a:lnTo>
                  <a:lnTo>
                    <a:pt x="145" y="51"/>
                  </a:lnTo>
                  <a:lnTo>
                    <a:pt x="145" y="51"/>
                  </a:lnTo>
                  <a:lnTo>
                    <a:pt x="152" y="46"/>
                  </a:lnTo>
                  <a:lnTo>
                    <a:pt x="166" y="37"/>
                  </a:lnTo>
                  <a:lnTo>
                    <a:pt x="180" y="31"/>
                  </a:lnTo>
                  <a:lnTo>
                    <a:pt x="184" y="29"/>
                  </a:lnTo>
                  <a:lnTo>
                    <a:pt x="185" y="29"/>
                  </a:lnTo>
                  <a:lnTo>
                    <a:pt x="187" y="31"/>
                  </a:lnTo>
                  <a:lnTo>
                    <a:pt x="187" y="31"/>
                  </a:lnTo>
                  <a:lnTo>
                    <a:pt x="187" y="33"/>
                  </a:lnTo>
                  <a:lnTo>
                    <a:pt x="185" y="37"/>
                  </a:lnTo>
                  <a:lnTo>
                    <a:pt x="179" y="46"/>
                  </a:lnTo>
                  <a:lnTo>
                    <a:pt x="171" y="54"/>
                  </a:lnTo>
                  <a:lnTo>
                    <a:pt x="168" y="57"/>
                  </a:lnTo>
                  <a:lnTo>
                    <a:pt x="166" y="57"/>
                  </a:lnTo>
                  <a:lnTo>
                    <a:pt x="166" y="57"/>
                  </a:lnTo>
                  <a:lnTo>
                    <a:pt x="159" y="58"/>
                  </a:lnTo>
                  <a:lnTo>
                    <a:pt x="149" y="62"/>
                  </a:lnTo>
                  <a:lnTo>
                    <a:pt x="135" y="67"/>
                  </a:lnTo>
                  <a:lnTo>
                    <a:pt x="135" y="67"/>
                  </a:lnTo>
                  <a:lnTo>
                    <a:pt x="171" y="62"/>
                  </a:lnTo>
                  <a:lnTo>
                    <a:pt x="171" y="62"/>
                  </a:lnTo>
                  <a:lnTo>
                    <a:pt x="175" y="62"/>
                  </a:lnTo>
                  <a:lnTo>
                    <a:pt x="178" y="62"/>
                  </a:lnTo>
                  <a:lnTo>
                    <a:pt x="179" y="63"/>
                  </a:lnTo>
                  <a:lnTo>
                    <a:pt x="179" y="64"/>
                  </a:lnTo>
                  <a:lnTo>
                    <a:pt x="176" y="67"/>
                  </a:lnTo>
                  <a:lnTo>
                    <a:pt x="176" y="67"/>
                  </a:lnTo>
                  <a:lnTo>
                    <a:pt x="167" y="72"/>
                  </a:lnTo>
                  <a:lnTo>
                    <a:pt x="153" y="79"/>
                  </a:lnTo>
                  <a:lnTo>
                    <a:pt x="135" y="88"/>
                  </a:lnTo>
                  <a:lnTo>
                    <a:pt x="135" y="88"/>
                  </a:lnTo>
                  <a:lnTo>
                    <a:pt x="137" y="89"/>
                  </a:lnTo>
                  <a:lnTo>
                    <a:pt x="140" y="90"/>
                  </a:lnTo>
                  <a:lnTo>
                    <a:pt x="141" y="93"/>
                  </a:lnTo>
                  <a:lnTo>
                    <a:pt x="140" y="94"/>
                  </a:lnTo>
                  <a:lnTo>
                    <a:pt x="136" y="97"/>
                  </a:lnTo>
                  <a:lnTo>
                    <a:pt x="130" y="98"/>
                  </a:lnTo>
                  <a:lnTo>
                    <a:pt x="130" y="98"/>
                  </a:lnTo>
                  <a:lnTo>
                    <a:pt x="117" y="102"/>
                  </a:lnTo>
                  <a:lnTo>
                    <a:pt x="106" y="105"/>
                  </a:lnTo>
                  <a:lnTo>
                    <a:pt x="95" y="107"/>
                  </a:lnTo>
                  <a:lnTo>
                    <a:pt x="78" y="108"/>
                  </a:lnTo>
                  <a:lnTo>
                    <a:pt x="78" y="108"/>
                  </a:lnTo>
                  <a:lnTo>
                    <a:pt x="60" y="110"/>
                  </a:lnTo>
                  <a:lnTo>
                    <a:pt x="44" y="111"/>
                  </a:lnTo>
                  <a:lnTo>
                    <a:pt x="33" y="111"/>
                  </a:lnTo>
                  <a:lnTo>
                    <a:pt x="27" y="111"/>
                  </a:lnTo>
                  <a:lnTo>
                    <a:pt x="21" y="108"/>
                  </a:lnTo>
                  <a:lnTo>
                    <a:pt x="21" y="108"/>
                  </a:lnTo>
                  <a:lnTo>
                    <a:pt x="16" y="105"/>
                  </a:lnTo>
                  <a:lnTo>
                    <a:pt x="11" y="98"/>
                  </a:lnTo>
                  <a:lnTo>
                    <a:pt x="7" y="90"/>
                  </a:lnTo>
                  <a:lnTo>
                    <a:pt x="4" y="83"/>
                  </a:lnTo>
                  <a:lnTo>
                    <a:pt x="0" y="66"/>
                  </a:lnTo>
                  <a:lnTo>
                    <a:pt x="0" y="61"/>
                  </a:lnTo>
                  <a:lnTo>
                    <a:pt x="0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CC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34C77DC7-4114-5269-D217-3340C1F626FA}"/>
              </a:ext>
            </a:extLst>
          </p:cNvPr>
          <p:cNvGrpSpPr/>
          <p:nvPr/>
        </p:nvGrpSpPr>
        <p:grpSpPr>
          <a:xfrm>
            <a:off x="1360507" y="3827103"/>
            <a:ext cx="1010445" cy="2581163"/>
            <a:chOff x="5943600" y="3617913"/>
            <a:chExt cx="1150938" cy="2940050"/>
          </a:xfrm>
        </p:grpSpPr>
        <p:sp>
          <p:nvSpPr>
            <p:cNvPr id="51" name="Freeform 36">
              <a:extLst>
                <a:ext uri="{FF2B5EF4-FFF2-40B4-BE49-F238E27FC236}">
                  <a16:creationId xmlns:a16="http://schemas.microsoft.com/office/drawing/2014/main" id="{20E5964F-0EEC-42C3-4A23-445EA011DAB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943600" y="3617913"/>
              <a:ext cx="1027113" cy="2940050"/>
            </a:xfrm>
            <a:custGeom>
              <a:avLst/>
              <a:gdLst>
                <a:gd name="T0" fmla="*/ 285 w 647"/>
                <a:gd name="T1" fmla="*/ 23 h 1852"/>
                <a:gd name="T2" fmla="*/ 233 w 647"/>
                <a:gd name="T3" fmla="*/ 74 h 1852"/>
                <a:gd name="T4" fmla="*/ 233 w 647"/>
                <a:gd name="T5" fmla="*/ 156 h 1852"/>
                <a:gd name="T6" fmla="*/ 254 w 647"/>
                <a:gd name="T7" fmla="*/ 172 h 1852"/>
                <a:gd name="T8" fmla="*/ 321 w 647"/>
                <a:gd name="T9" fmla="*/ 265 h 1852"/>
                <a:gd name="T10" fmla="*/ 347 w 647"/>
                <a:gd name="T11" fmla="*/ 308 h 1852"/>
                <a:gd name="T12" fmla="*/ 284 w 647"/>
                <a:gd name="T13" fmla="*/ 342 h 1852"/>
                <a:gd name="T14" fmla="*/ 220 w 647"/>
                <a:gd name="T15" fmla="*/ 363 h 1852"/>
                <a:gd name="T16" fmla="*/ 197 w 647"/>
                <a:gd name="T17" fmla="*/ 369 h 1852"/>
                <a:gd name="T18" fmla="*/ 202 w 647"/>
                <a:gd name="T19" fmla="*/ 400 h 1852"/>
                <a:gd name="T20" fmla="*/ 198 w 647"/>
                <a:gd name="T21" fmla="*/ 439 h 1852"/>
                <a:gd name="T22" fmla="*/ 124 w 647"/>
                <a:gd name="T23" fmla="*/ 893 h 1852"/>
                <a:gd name="T24" fmla="*/ 67 w 647"/>
                <a:gd name="T25" fmla="*/ 938 h 1852"/>
                <a:gd name="T26" fmla="*/ 0 w 647"/>
                <a:gd name="T27" fmla="*/ 1009 h 1852"/>
                <a:gd name="T28" fmla="*/ 18 w 647"/>
                <a:gd name="T29" fmla="*/ 1006 h 1852"/>
                <a:gd name="T30" fmla="*/ 31 w 647"/>
                <a:gd name="T31" fmla="*/ 1012 h 1852"/>
                <a:gd name="T32" fmla="*/ 56 w 647"/>
                <a:gd name="T33" fmla="*/ 994 h 1852"/>
                <a:gd name="T34" fmla="*/ 109 w 647"/>
                <a:gd name="T35" fmla="*/ 981 h 1852"/>
                <a:gd name="T36" fmla="*/ 162 w 647"/>
                <a:gd name="T37" fmla="*/ 955 h 1852"/>
                <a:gd name="T38" fmla="*/ 207 w 647"/>
                <a:gd name="T39" fmla="*/ 882 h 1852"/>
                <a:gd name="T40" fmla="*/ 214 w 647"/>
                <a:gd name="T41" fmla="*/ 952 h 1852"/>
                <a:gd name="T42" fmla="*/ 197 w 647"/>
                <a:gd name="T43" fmla="*/ 1064 h 1852"/>
                <a:gd name="T44" fmla="*/ 184 w 647"/>
                <a:gd name="T45" fmla="*/ 1210 h 1852"/>
                <a:gd name="T46" fmla="*/ 206 w 647"/>
                <a:gd name="T47" fmla="*/ 1232 h 1852"/>
                <a:gd name="T48" fmla="*/ 249 w 647"/>
                <a:gd name="T49" fmla="*/ 1245 h 1852"/>
                <a:gd name="T50" fmla="*/ 326 w 647"/>
                <a:gd name="T51" fmla="*/ 1484 h 1852"/>
                <a:gd name="T52" fmla="*/ 368 w 647"/>
                <a:gd name="T53" fmla="*/ 1671 h 1852"/>
                <a:gd name="T54" fmla="*/ 337 w 647"/>
                <a:gd name="T55" fmla="*/ 1742 h 1852"/>
                <a:gd name="T56" fmla="*/ 294 w 647"/>
                <a:gd name="T57" fmla="*/ 1786 h 1852"/>
                <a:gd name="T58" fmla="*/ 304 w 647"/>
                <a:gd name="T59" fmla="*/ 1820 h 1852"/>
                <a:gd name="T60" fmla="*/ 378 w 647"/>
                <a:gd name="T61" fmla="*/ 1817 h 1852"/>
                <a:gd name="T62" fmla="*/ 414 w 647"/>
                <a:gd name="T63" fmla="*/ 1785 h 1852"/>
                <a:gd name="T64" fmla="*/ 429 w 647"/>
                <a:gd name="T65" fmla="*/ 1776 h 1852"/>
                <a:gd name="T66" fmla="*/ 445 w 647"/>
                <a:gd name="T67" fmla="*/ 1805 h 1852"/>
                <a:gd name="T68" fmla="*/ 492 w 647"/>
                <a:gd name="T69" fmla="*/ 1852 h 1852"/>
                <a:gd name="T70" fmla="*/ 537 w 647"/>
                <a:gd name="T71" fmla="*/ 1818 h 1852"/>
                <a:gd name="T72" fmla="*/ 518 w 647"/>
                <a:gd name="T73" fmla="*/ 1722 h 1852"/>
                <a:gd name="T74" fmla="*/ 518 w 647"/>
                <a:gd name="T75" fmla="*/ 1598 h 1852"/>
                <a:gd name="T76" fmla="*/ 563 w 647"/>
                <a:gd name="T77" fmla="*/ 1266 h 1852"/>
                <a:gd name="T78" fmla="*/ 624 w 647"/>
                <a:gd name="T79" fmla="*/ 1205 h 1852"/>
                <a:gd name="T80" fmla="*/ 611 w 647"/>
                <a:gd name="T81" fmla="*/ 1116 h 1852"/>
                <a:gd name="T82" fmla="*/ 590 w 647"/>
                <a:gd name="T83" fmla="*/ 654 h 1852"/>
                <a:gd name="T84" fmla="*/ 615 w 647"/>
                <a:gd name="T85" fmla="*/ 276 h 1852"/>
                <a:gd name="T86" fmla="*/ 603 w 647"/>
                <a:gd name="T87" fmla="*/ 256 h 1852"/>
                <a:gd name="T88" fmla="*/ 589 w 647"/>
                <a:gd name="T89" fmla="*/ 274 h 1852"/>
                <a:gd name="T90" fmla="*/ 559 w 647"/>
                <a:gd name="T91" fmla="*/ 281 h 1852"/>
                <a:gd name="T92" fmla="*/ 529 w 647"/>
                <a:gd name="T93" fmla="*/ 280 h 1852"/>
                <a:gd name="T94" fmla="*/ 451 w 647"/>
                <a:gd name="T95" fmla="*/ 214 h 1852"/>
                <a:gd name="T96" fmla="*/ 518 w 647"/>
                <a:gd name="T97" fmla="*/ 193 h 1852"/>
                <a:gd name="T98" fmla="*/ 559 w 647"/>
                <a:gd name="T99" fmla="*/ 136 h 1852"/>
                <a:gd name="T100" fmla="*/ 515 w 647"/>
                <a:gd name="T101" fmla="*/ 84 h 1852"/>
                <a:gd name="T102" fmla="*/ 482 w 647"/>
                <a:gd name="T103" fmla="*/ 11 h 1852"/>
                <a:gd name="T104" fmla="*/ 425 w 647"/>
                <a:gd name="T105" fmla="*/ 1 h 1852"/>
                <a:gd name="T106" fmla="*/ 387 w 647"/>
                <a:gd name="T107" fmla="*/ 18 h 1852"/>
                <a:gd name="T108" fmla="*/ 405 w 647"/>
                <a:gd name="T109" fmla="*/ 1267 h 1852"/>
                <a:gd name="T110" fmla="*/ 445 w 647"/>
                <a:gd name="T111" fmla="*/ 1568 h 1852"/>
                <a:gd name="T112" fmla="*/ 445 w 647"/>
                <a:gd name="T113" fmla="*/ 1650 h 1852"/>
                <a:gd name="T114" fmla="*/ 430 w 647"/>
                <a:gd name="T115" fmla="*/ 1537 h 1852"/>
                <a:gd name="T116" fmla="*/ 410 w 647"/>
                <a:gd name="T117" fmla="*/ 1300 h 18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47" h="1852">
                  <a:moveTo>
                    <a:pt x="352" y="27"/>
                  </a:moveTo>
                  <a:lnTo>
                    <a:pt x="352" y="27"/>
                  </a:lnTo>
                  <a:lnTo>
                    <a:pt x="335" y="24"/>
                  </a:lnTo>
                  <a:lnTo>
                    <a:pt x="316" y="22"/>
                  </a:lnTo>
                  <a:lnTo>
                    <a:pt x="295" y="22"/>
                  </a:lnTo>
                  <a:lnTo>
                    <a:pt x="295" y="22"/>
                  </a:lnTo>
                  <a:lnTo>
                    <a:pt x="285" y="23"/>
                  </a:lnTo>
                  <a:lnTo>
                    <a:pt x="274" y="27"/>
                  </a:lnTo>
                  <a:lnTo>
                    <a:pt x="265" y="32"/>
                  </a:lnTo>
                  <a:lnTo>
                    <a:pt x="258" y="39"/>
                  </a:lnTo>
                  <a:lnTo>
                    <a:pt x="250" y="46"/>
                  </a:lnTo>
                  <a:lnTo>
                    <a:pt x="243" y="54"/>
                  </a:lnTo>
                  <a:lnTo>
                    <a:pt x="238" y="64"/>
                  </a:lnTo>
                  <a:lnTo>
                    <a:pt x="233" y="74"/>
                  </a:lnTo>
                  <a:lnTo>
                    <a:pt x="233" y="74"/>
                  </a:lnTo>
                  <a:lnTo>
                    <a:pt x="230" y="84"/>
                  </a:lnTo>
                  <a:lnTo>
                    <a:pt x="228" y="96"/>
                  </a:lnTo>
                  <a:lnTo>
                    <a:pt x="228" y="109"/>
                  </a:lnTo>
                  <a:lnTo>
                    <a:pt x="229" y="120"/>
                  </a:lnTo>
                  <a:lnTo>
                    <a:pt x="232" y="142"/>
                  </a:lnTo>
                  <a:lnTo>
                    <a:pt x="233" y="156"/>
                  </a:lnTo>
                  <a:lnTo>
                    <a:pt x="233" y="156"/>
                  </a:lnTo>
                  <a:lnTo>
                    <a:pt x="233" y="171"/>
                  </a:lnTo>
                  <a:lnTo>
                    <a:pt x="233" y="177"/>
                  </a:lnTo>
                  <a:lnTo>
                    <a:pt x="238" y="172"/>
                  </a:lnTo>
                  <a:lnTo>
                    <a:pt x="243" y="182"/>
                  </a:lnTo>
                  <a:lnTo>
                    <a:pt x="254" y="172"/>
                  </a:lnTo>
                  <a:lnTo>
                    <a:pt x="254" y="172"/>
                  </a:lnTo>
                  <a:lnTo>
                    <a:pt x="272" y="204"/>
                  </a:lnTo>
                  <a:lnTo>
                    <a:pt x="295" y="245"/>
                  </a:lnTo>
                  <a:lnTo>
                    <a:pt x="295" y="245"/>
                  </a:lnTo>
                  <a:lnTo>
                    <a:pt x="302" y="251"/>
                  </a:lnTo>
                  <a:lnTo>
                    <a:pt x="308" y="256"/>
                  </a:lnTo>
                  <a:lnTo>
                    <a:pt x="315" y="260"/>
                  </a:lnTo>
                  <a:lnTo>
                    <a:pt x="321" y="265"/>
                  </a:lnTo>
                  <a:lnTo>
                    <a:pt x="321" y="265"/>
                  </a:lnTo>
                  <a:lnTo>
                    <a:pt x="328" y="271"/>
                  </a:lnTo>
                  <a:lnTo>
                    <a:pt x="335" y="274"/>
                  </a:lnTo>
                  <a:lnTo>
                    <a:pt x="342" y="276"/>
                  </a:lnTo>
                  <a:lnTo>
                    <a:pt x="347" y="307"/>
                  </a:lnTo>
                  <a:lnTo>
                    <a:pt x="347" y="307"/>
                  </a:lnTo>
                  <a:lnTo>
                    <a:pt x="347" y="308"/>
                  </a:lnTo>
                  <a:lnTo>
                    <a:pt x="347" y="313"/>
                  </a:lnTo>
                  <a:lnTo>
                    <a:pt x="346" y="316"/>
                  </a:lnTo>
                  <a:lnTo>
                    <a:pt x="343" y="319"/>
                  </a:lnTo>
                  <a:lnTo>
                    <a:pt x="340" y="321"/>
                  </a:lnTo>
                  <a:lnTo>
                    <a:pt x="337" y="322"/>
                  </a:lnTo>
                  <a:lnTo>
                    <a:pt x="337" y="322"/>
                  </a:lnTo>
                  <a:lnTo>
                    <a:pt x="284" y="342"/>
                  </a:lnTo>
                  <a:lnTo>
                    <a:pt x="252" y="355"/>
                  </a:lnTo>
                  <a:lnTo>
                    <a:pt x="242" y="360"/>
                  </a:lnTo>
                  <a:lnTo>
                    <a:pt x="238" y="364"/>
                  </a:lnTo>
                  <a:lnTo>
                    <a:pt x="238" y="364"/>
                  </a:lnTo>
                  <a:lnTo>
                    <a:pt x="236" y="365"/>
                  </a:lnTo>
                  <a:lnTo>
                    <a:pt x="232" y="365"/>
                  </a:lnTo>
                  <a:lnTo>
                    <a:pt x="220" y="363"/>
                  </a:lnTo>
                  <a:lnTo>
                    <a:pt x="208" y="360"/>
                  </a:lnTo>
                  <a:lnTo>
                    <a:pt x="202" y="359"/>
                  </a:lnTo>
                  <a:lnTo>
                    <a:pt x="202" y="359"/>
                  </a:lnTo>
                  <a:lnTo>
                    <a:pt x="201" y="360"/>
                  </a:lnTo>
                  <a:lnTo>
                    <a:pt x="199" y="363"/>
                  </a:lnTo>
                  <a:lnTo>
                    <a:pt x="197" y="369"/>
                  </a:lnTo>
                  <a:lnTo>
                    <a:pt x="197" y="369"/>
                  </a:lnTo>
                  <a:lnTo>
                    <a:pt x="197" y="373"/>
                  </a:lnTo>
                  <a:lnTo>
                    <a:pt x="199" y="377"/>
                  </a:lnTo>
                  <a:lnTo>
                    <a:pt x="202" y="381"/>
                  </a:lnTo>
                  <a:lnTo>
                    <a:pt x="202" y="385"/>
                  </a:lnTo>
                  <a:lnTo>
                    <a:pt x="202" y="385"/>
                  </a:lnTo>
                  <a:lnTo>
                    <a:pt x="202" y="394"/>
                  </a:lnTo>
                  <a:lnTo>
                    <a:pt x="202" y="400"/>
                  </a:lnTo>
                  <a:lnTo>
                    <a:pt x="202" y="400"/>
                  </a:lnTo>
                  <a:lnTo>
                    <a:pt x="203" y="409"/>
                  </a:lnTo>
                  <a:lnTo>
                    <a:pt x="203" y="416"/>
                  </a:lnTo>
                  <a:lnTo>
                    <a:pt x="202" y="421"/>
                  </a:lnTo>
                  <a:lnTo>
                    <a:pt x="202" y="421"/>
                  </a:lnTo>
                  <a:lnTo>
                    <a:pt x="201" y="427"/>
                  </a:lnTo>
                  <a:lnTo>
                    <a:pt x="198" y="439"/>
                  </a:lnTo>
                  <a:lnTo>
                    <a:pt x="197" y="462"/>
                  </a:lnTo>
                  <a:lnTo>
                    <a:pt x="197" y="462"/>
                  </a:lnTo>
                  <a:lnTo>
                    <a:pt x="192" y="649"/>
                  </a:lnTo>
                  <a:lnTo>
                    <a:pt x="192" y="649"/>
                  </a:lnTo>
                  <a:lnTo>
                    <a:pt x="158" y="770"/>
                  </a:lnTo>
                  <a:lnTo>
                    <a:pt x="135" y="854"/>
                  </a:lnTo>
                  <a:lnTo>
                    <a:pt x="124" y="893"/>
                  </a:lnTo>
                  <a:lnTo>
                    <a:pt x="124" y="893"/>
                  </a:lnTo>
                  <a:lnTo>
                    <a:pt x="124" y="894"/>
                  </a:lnTo>
                  <a:lnTo>
                    <a:pt x="122" y="898"/>
                  </a:lnTo>
                  <a:lnTo>
                    <a:pt x="114" y="907"/>
                  </a:lnTo>
                  <a:lnTo>
                    <a:pt x="104" y="919"/>
                  </a:lnTo>
                  <a:lnTo>
                    <a:pt x="104" y="919"/>
                  </a:lnTo>
                  <a:lnTo>
                    <a:pt x="67" y="938"/>
                  </a:lnTo>
                  <a:lnTo>
                    <a:pt x="40" y="954"/>
                  </a:lnTo>
                  <a:lnTo>
                    <a:pt x="31" y="960"/>
                  </a:lnTo>
                  <a:lnTo>
                    <a:pt x="26" y="965"/>
                  </a:lnTo>
                  <a:lnTo>
                    <a:pt x="26" y="965"/>
                  </a:lnTo>
                  <a:lnTo>
                    <a:pt x="9" y="991"/>
                  </a:lnTo>
                  <a:lnTo>
                    <a:pt x="1" y="1006"/>
                  </a:lnTo>
                  <a:lnTo>
                    <a:pt x="0" y="1009"/>
                  </a:lnTo>
                  <a:lnTo>
                    <a:pt x="0" y="1011"/>
                  </a:lnTo>
                  <a:lnTo>
                    <a:pt x="0" y="1012"/>
                  </a:lnTo>
                  <a:lnTo>
                    <a:pt x="0" y="1012"/>
                  </a:lnTo>
                  <a:lnTo>
                    <a:pt x="3" y="1012"/>
                  </a:lnTo>
                  <a:lnTo>
                    <a:pt x="5" y="1012"/>
                  </a:lnTo>
                  <a:lnTo>
                    <a:pt x="13" y="1008"/>
                  </a:lnTo>
                  <a:lnTo>
                    <a:pt x="18" y="1006"/>
                  </a:lnTo>
                  <a:lnTo>
                    <a:pt x="21" y="1006"/>
                  </a:lnTo>
                  <a:lnTo>
                    <a:pt x="21" y="1007"/>
                  </a:lnTo>
                  <a:lnTo>
                    <a:pt x="21" y="1007"/>
                  </a:lnTo>
                  <a:lnTo>
                    <a:pt x="21" y="1009"/>
                  </a:lnTo>
                  <a:lnTo>
                    <a:pt x="23" y="1011"/>
                  </a:lnTo>
                  <a:lnTo>
                    <a:pt x="31" y="1012"/>
                  </a:lnTo>
                  <a:lnTo>
                    <a:pt x="31" y="1012"/>
                  </a:lnTo>
                  <a:lnTo>
                    <a:pt x="38" y="1015"/>
                  </a:lnTo>
                  <a:lnTo>
                    <a:pt x="40" y="1015"/>
                  </a:lnTo>
                  <a:lnTo>
                    <a:pt x="41" y="1012"/>
                  </a:lnTo>
                  <a:lnTo>
                    <a:pt x="41" y="1012"/>
                  </a:lnTo>
                  <a:lnTo>
                    <a:pt x="44" y="1006"/>
                  </a:lnTo>
                  <a:lnTo>
                    <a:pt x="50" y="998"/>
                  </a:lnTo>
                  <a:lnTo>
                    <a:pt x="56" y="994"/>
                  </a:lnTo>
                  <a:lnTo>
                    <a:pt x="60" y="990"/>
                  </a:lnTo>
                  <a:lnTo>
                    <a:pt x="66" y="987"/>
                  </a:lnTo>
                  <a:lnTo>
                    <a:pt x="72" y="986"/>
                  </a:lnTo>
                  <a:lnTo>
                    <a:pt x="72" y="986"/>
                  </a:lnTo>
                  <a:lnTo>
                    <a:pt x="89" y="984"/>
                  </a:lnTo>
                  <a:lnTo>
                    <a:pt x="109" y="981"/>
                  </a:lnTo>
                  <a:lnTo>
                    <a:pt x="109" y="981"/>
                  </a:lnTo>
                  <a:lnTo>
                    <a:pt x="117" y="980"/>
                  </a:lnTo>
                  <a:lnTo>
                    <a:pt x="126" y="977"/>
                  </a:lnTo>
                  <a:lnTo>
                    <a:pt x="135" y="974"/>
                  </a:lnTo>
                  <a:lnTo>
                    <a:pt x="142" y="971"/>
                  </a:lnTo>
                  <a:lnTo>
                    <a:pt x="150" y="965"/>
                  </a:lnTo>
                  <a:lnTo>
                    <a:pt x="157" y="960"/>
                  </a:lnTo>
                  <a:lnTo>
                    <a:pt x="162" y="955"/>
                  </a:lnTo>
                  <a:lnTo>
                    <a:pt x="166" y="950"/>
                  </a:lnTo>
                  <a:lnTo>
                    <a:pt x="166" y="950"/>
                  </a:lnTo>
                  <a:lnTo>
                    <a:pt x="170" y="939"/>
                  </a:lnTo>
                  <a:lnTo>
                    <a:pt x="173" y="929"/>
                  </a:lnTo>
                  <a:lnTo>
                    <a:pt x="176" y="919"/>
                  </a:lnTo>
                  <a:lnTo>
                    <a:pt x="192" y="924"/>
                  </a:lnTo>
                  <a:lnTo>
                    <a:pt x="207" y="882"/>
                  </a:lnTo>
                  <a:lnTo>
                    <a:pt x="197" y="872"/>
                  </a:lnTo>
                  <a:lnTo>
                    <a:pt x="233" y="753"/>
                  </a:lnTo>
                  <a:lnTo>
                    <a:pt x="254" y="670"/>
                  </a:lnTo>
                  <a:lnTo>
                    <a:pt x="259" y="742"/>
                  </a:lnTo>
                  <a:lnTo>
                    <a:pt x="207" y="950"/>
                  </a:lnTo>
                  <a:lnTo>
                    <a:pt x="207" y="950"/>
                  </a:lnTo>
                  <a:lnTo>
                    <a:pt x="214" y="952"/>
                  </a:lnTo>
                  <a:lnTo>
                    <a:pt x="219" y="955"/>
                  </a:lnTo>
                  <a:lnTo>
                    <a:pt x="223" y="955"/>
                  </a:lnTo>
                  <a:lnTo>
                    <a:pt x="223" y="955"/>
                  </a:lnTo>
                  <a:lnTo>
                    <a:pt x="223" y="958"/>
                  </a:lnTo>
                  <a:lnTo>
                    <a:pt x="221" y="967"/>
                  </a:lnTo>
                  <a:lnTo>
                    <a:pt x="215" y="996"/>
                  </a:lnTo>
                  <a:lnTo>
                    <a:pt x="197" y="1064"/>
                  </a:lnTo>
                  <a:lnTo>
                    <a:pt x="197" y="1064"/>
                  </a:lnTo>
                  <a:lnTo>
                    <a:pt x="188" y="1099"/>
                  </a:lnTo>
                  <a:lnTo>
                    <a:pt x="177" y="1146"/>
                  </a:lnTo>
                  <a:lnTo>
                    <a:pt x="166" y="1204"/>
                  </a:lnTo>
                  <a:lnTo>
                    <a:pt x="166" y="1204"/>
                  </a:lnTo>
                  <a:lnTo>
                    <a:pt x="171" y="1205"/>
                  </a:lnTo>
                  <a:lnTo>
                    <a:pt x="184" y="1210"/>
                  </a:lnTo>
                  <a:lnTo>
                    <a:pt x="190" y="1213"/>
                  </a:lnTo>
                  <a:lnTo>
                    <a:pt x="195" y="1217"/>
                  </a:lnTo>
                  <a:lnTo>
                    <a:pt x="201" y="1221"/>
                  </a:lnTo>
                  <a:lnTo>
                    <a:pt x="202" y="1225"/>
                  </a:lnTo>
                  <a:lnTo>
                    <a:pt x="202" y="1225"/>
                  </a:lnTo>
                  <a:lnTo>
                    <a:pt x="203" y="1229"/>
                  </a:lnTo>
                  <a:lnTo>
                    <a:pt x="206" y="1232"/>
                  </a:lnTo>
                  <a:lnTo>
                    <a:pt x="211" y="1236"/>
                  </a:lnTo>
                  <a:lnTo>
                    <a:pt x="216" y="1239"/>
                  </a:lnTo>
                  <a:lnTo>
                    <a:pt x="224" y="1241"/>
                  </a:lnTo>
                  <a:lnTo>
                    <a:pt x="232" y="1244"/>
                  </a:lnTo>
                  <a:lnTo>
                    <a:pt x="240" y="1245"/>
                  </a:lnTo>
                  <a:lnTo>
                    <a:pt x="249" y="1245"/>
                  </a:lnTo>
                  <a:lnTo>
                    <a:pt x="249" y="1245"/>
                  </a:lnTo>
                  <a:lnTo>
                    <a:pt x="256" y="1244"/>
                  </a:lnTo>
                  <a:lnTo>
                    <a:pt x="263" y="1243"/>
                  </a:lnTo>
                  <a:lnTo>
                    <a:pt x="274" y="1238"/>
                  </a:lnTo>
                  <a:lnTo>
                    <a:pt x="274" y="1238"/>
                  </a:lnTo>
                  <a:lnTo>
                    <a:pt x="302" y="1375"/>
                  </a:lnTo>
                  <a:lnTo>
                    <a:pt x="316" y="1442"/>
                  </a:lnTo>
                  <a:lnTo>
                    <a:pt x="326" y="1484"/>
                  </a:lnTo>
                  <a:lnTo>
                    <a:pt x="326" y="1484"/>
                  </a:lnTo>
                  <a:lnTo>
                    <a:pt x="337" y="1520"/>
                  </a:lnTo>
                  <a:lnTo>
                    <a:pt x="347" y="1564"/>
                  </a:lnTo>
                  <a:lnTo>
                    <a:pt x="357" y="1606"/>
                  </a:lnTo>
                  <a:lnTo>
                    <a:pt x="362" y="1634"/>
                  </a:lnTo>
                  <a:lnTo>
                    <a:pt x="362" y="1634"/>
                  </a:lnTo>
                  <a:lnTo>
                    <a:pt x="368" y="1671"/>
                  </a:lnTo>
                  <a:lnTo>
                    <a:pt x="369" y="1685"/>
                  </a:lnTo>
                  <a:lnTo>
                    <a:pt x="369" y="1689"/>
                  </a:lnTo>
                  <a:lnTo>
                    <a:pt x="368" y="1691"/>
                  </a:lnTo>
                  <a:lnTo>
                    <a:pt x="368" y="1691"/>
                  </a:lnTo>
                  <a:lnTo>
                    <a:pt x="361" y="1702"/>
                  </a:lnTo>
                  <a:lnTo>
                    <a:pt x="350" y="1721"/>
                  </a:lnTo>
                  <a:lnTo>
                    <a:pt x="337" y="1742"/>
                  </a:lnTo>
                  <a:lnTo>
                    <a:pt x="330" y="1750"/>
                  </a:lnTo>
                  <a:lnTo>
                    <a:pt x="326" y="1754"/>
                  </a:lnTo>
                  <a:lnTo>
                    <a:pt x="326" y="1754"/>
                  </a:lnTo>
                  <a:lnTo>
                    <a:pt x="316" y="1760"/>
                  </a:lnTo>
                  <a:lnTo>
                    <a:pt x="304" y="1772"/>
                  </a:lnTo>
                  <a:lnTo>
                    <a:pt x="298" y="1779"/>
                  </a:lnTo>
                  <a:lnTo>
                    <a:pt x="294" y="1786"/>
                  </a:lnTo>
                  <a:lnTo>
                    <a:pt x="290" y="1794"/>
                  </a:lnTo>
                  <a:lnTo>
                    <a:pt x="290" y="1800"/>
                  </a:lnTo>
                  <a:lnTo>
                    <a:pt x="290" y="1800"/>
                  </a:lnTo>
                  <a:lnTo>
                    <a:pt x="291" y="1807"/>
                  </a:lnTo>
                  <a:lnTo>
                    <a:pt x="295" y="1812"/>
                  </a:lnTo>
                  <a:lnTo>
                    <a:pt x="299" y="1816"/>
                  </a:lnTo>
                  <a:lnTo>
                    <a:pt x="304" y="1820"/>
                  </a:lnTo>
                  <a:lnTo>
                    <a:pt x="316" y="1824"/>
                  </a:lnTo>
                  <a:lnTo>
                    <a:pt x="326" y="1826"/>
                  </a:lnTo>
                  <a:lnTo>
                    <a:pt x="326" y="1826"/>
                  </a:lnTo>
                  <a:lnTo>
                    <a:pt x="340" y="1826"/>
                  </a:lnTo>
                  <a:lnTo>
                    <a:pt x="360" y="1822"/>
                  </a:lnTo>
                  <a:lnTo>
                    <a:pt x="369" y="1821"/>
                  </a:lnTo>
                  <a:lnTo>
                    <a:pt x="378" y="1817"/>
                  </a:lnTo>
                  <a:lnTo>
                    <a:pt x="384" y="1814"/>
                  </a:lnTo>
                  <a:lnTo>
                    <a:pt x="388" y="1811"/>
                  </a:lnTo>
                  <a:lnTo>
                    <a:pt x="388" y="1811"/>
                  </a:lnTo>
                  <a:lnTo>
                    <a:pt x="394" y="1803"/>
                  </a:lnTo>
                  <a:lnTo>
                    <a:pt x="401" y="1795"/>
                  </a:lnTo>
                  <a:lnTo>
                    <a:pt x="414" y="1785"/>
                  </a:lnTo>
                  <a:lnTo>
                    <a:pt x="414" y="1785"/>
                  </a:lnTo>
                  <a:lnTo>
                    <a:pt x="417" y="1782"/>
                  </a:lnTo>
                  <a:lnTo>
                    <a:pt x="419" y="1777"/>
                  </a:lnTo>
                  <a:lnTo>
                    <a:pt x="422" y="1774"/>
                  </a:lnTo>
                  <a:lnTo>
                    <a:pt x="423" y="1774"/>
                  </a:lnTo>
                  <a:lnTo>
                    <a:pt x="425" y="1774"/>
                  </a:lnTo>
                  <a:lnTo>
                    <a:pt x="425" y="1774"/>
                  </a:lnTo>
                  <a:lnTo>
                    <a:pt x="429" y="1776"/>
                  </a:lnTo>
                  <a:lnTo>
                    <a:pt x="432" y="1776"/>
                  </a:lnTo>
                  <a:lnTo>
                    <a:pt x="440" y="1774"/>
                  </a:lnTo>
                  <a:lnTo>
                    <a:pt x="440" y="1774"/>
                  </a:lnTo>
                  <a:lnTo>
                    <a:pt x="441" y="1792"/>
                  </a:lnTo>
                  <a:lnTo>
                    <a:pt x="443" y="1800"/>
                  </a:lnTo>
                  <a:lnTo>
                    <a:pt x="445" y="1805"/>
                  </a:lnTo>
                  <a:lnTo>
                    <a:pt x="445" y="1805"/>
                  </a:lnTo>
                  <a:lnTo>
                    <a:pt x="453" y="1818"/>
                  </a:lnTo>
                  <a:lnTo>
                    <a:pt x="463" y="1834"/>
                  </a:lnTo>
                  <a:lnTo>
                    <a:pt x="469" y="1840"/>
                  </a:lnTo>
                  <a:lnTo>
                    <a:pt x="476" y="1846"/>
                  </a:lnTo>
                  <a:lnTo>
                    <a:pt x="484" y="1851"/>
                  </a:lnTo>
                  <a:lnTo>
                    <a:pt x="492" y="1852"/>
                  </a:lnTo>
                  <a:lnTo>
                    <a:pt x="492" y="1852"/>
                  </a:lnTo>
                  <a:lnTo>
                    <a:pt x="501" y="1852"/>
                  </a:lnTo>
                  <a:lnTo>
                    <a:pt x="509" y="1849"/>
                  </a:lnTo>
                  <a:lnTo>
                    <a:pt x="517" y="1844"/>
                  </a:lnTo>
                  <a:lnTo>
                    <a:pt x="524" y="1839"/>
                  </a:lnTo>
                  <a:lnTo>
                    <a:pt x="529" y="1833"/>
                  </a:lnTo>
                  <a:lnTo>
                    <a:pt x="535" y="1825"/>
                  </a:lnTo>
                  <a:lnTo>
                    <a:pt x="537" y="1818"/>
                  </a:lnTo>
                  <a:lnTo>
                    <a:pt x="539" y="1811"/>
                  </a:lnTo>
                  <a:lnTo>
                    <a:pt x="539" y="1811"/>
                  </a:lnTo>
                  <a:lnTo>
                    <a:pt x="537" y="1802"/>
                  </a:lnTo>
                  <a:lnTo>
                    <a:pt x="536" y="1791"/>
                  </a:lnTo>
                  <a:lnTo>
                    <a:pt x="529" y="1765"/>
                  </a:lnTo>
                  <a:lnTo>
                    <a:pt x="518" y="1722"/>
                  </a:lnTo>
                  <a:lnTo>
                    <a:pt x="518" y="1722"/>
                  </a:lnTo>
                  <a:lnTo>
                    <a:pt x="515" y="1707"/>
                  </a:lnTo>
                  <a:lnTo>
                    <a:pt x="513" y="1691"/>
                  </a:lnTo>
                  <a:lnTo>
                    <a:pt x="513" y="1691"/>
                  </a:lnTo>
                  <a:lnTo>
                    <a:pt x="511" y="1677"/>
                  </a:lnTo>
                  <a:lnTo>
                    <a:pt x="513" y="1658"/>
                  </a:lnTo>
                  <a:lnTo>
                    <a:pt x="518" y="1598"/>
                  </a:lnTo>
                  <a:lnTo>
                    <a:pt x="518" y="1598"/>
                  </a:lnTo>
                  <a:lnTo>
                    <a:pt x="531" y="1449"/>
                  </a:lnTo>
                  <a:lnTo>
                    <a:pt x="539" y="1350"/>
                  </a:lnTo>
                  <a:lnTo>
                    <a:pt x="544" y="1271"/>
                  </a:lnTo>
                  <a:lnTo>
                    <a:pt x="544" y="1271"/>
                  </a:lnTo>
                  <a:lnTo>
                    <a:pt x="549" y="1271"/>
                  </a:lnTo>
                  <a:lnTo>
                    <a:pt x="549" y="1271"/>
                  </a:lnTo>
                  <a:lnTo>
                    <a:pt x="563" y="1266"/>
                  </a:lnTo>
                  <a:lnTo>
                    <a:pt x="584" y="1257"/>
                  </a:lnTo>
                  <a:lnTo>
                    <a:pt x="611" y="1245"/>
                  </a:lnTo>
                  <a:lnTo>
                    <a:pt x="627" y="1251"/>
                  </a:lnTo>
                  <a:lnTo>
                    <a:pt x="627" y="1251"/>
                  </a:lnTo>
                  <a:lnTo>
                    <a:pt x="627" y="1230"/>
                  </a:lnTo>
                  <a:lnTo>
                    <a:pt x="625" y="1213"/>
                  </a:lnTo>
                  <a:lnTo>
                    <a:pt x="624" y="1205"/>
                  </a:lnTo>
                  <a:lnTo>
                    <a:pt x="621" y="1199"/>
                  </a:lnTo>
                  <a:lnTo>
                    <a:pt x="621" y="1199"/>
                  </a:lnTo>
                  <a:lnTo>
                    <a:pt x="619" y="1191"/>
                  </a:lnTo>
                  <a:lnTo>
                    <a:pt x="618" y="1181"/>
                  </a:lnTo>
                  <a:lnTo>
                    <a:pt x="615" y="1155"/>
                  </a:lnTo>
                  <a:lnTo>
                    <a:pt x="612" y="1130"/>
                  </a:lnTo>
                  <a:lnTo>
                    <a:pt x="611" y="1116"/>
                  </a:lnTo>
                  <a:lnTo>
                    <a:pt x="611" y="1116"/>
                  </a:lnTo>
                  <a:lnTo>
                    <a:pt x="610" y="1096"/>
                  </a:lnTo>
                  <a:lnTo>
                    <a:pt x="610" y="1063"/>
                  </a:lnTo>
                  <a:lnTo>
                    <a:pt x="611" y="1017"/>
                  </a:lnTo>
                  <a:lnTo>
                    <a:pt x="611" y="950"/>
                  </a:lnTo>
                  <a:lnTo>
                    <a:pt x="647" y="934"/>
                  </a:lnTo>
                  <a:lnTo>
                    <a:pt x="590" y="654"/>
                  </a:lnTo>
                  <a:lnTo>
                    <a:pt x="590" y="654"/>
                  </a:lnTo>
                  <a:lnTo>
                    <a:pt x="597" y="486"/>
                  </a:lnTo>
                  <a:lnTo>
                    <a:pt x="602" y="368"/>
                  </a:lnTo>
                  <a:lnTo>
                    <a:pt x="606" y="307"/>
                  </a:lnTo>
                  <a:lnTo>
                    <a:pt x="606" y="307"/>
                  </a:lnTo>
                  <a:lnTo>
                    <a:pt x="610" y="293"/>
                  </a:lnTo>
                  <a:lnTo>
                    <a:pt x="615" y="276"/>
                  </a:lnTo>
                  <a:lnTo>
                    <a:pt x="616" y="268"/>
                  </a:lnTo>
                  <a:lnTo>
                    <a:pt x="616" y="261"/>
                  </a:lnTo>
                  <a:lnTo>
                    <a:pt x="615" y="256"/>
                  </a:lnTo>
                  <a:lnTo>
                    <a:pt x="614" y="255"/>
                  </a:lnTo>
                  <a:lnTo>
                    <a:pt x="611" y="255"/>
                  </a:lnTo>
                  <a:lnTo>
                    <a:pt x="611" y="255"/>
                  </a:lnTo>
                  <a:lnTo>
                    <a:pt x="603" y="256"/>
                  </a:lnTo>
                  <a:lnTo>
                    <a:pt x="601" y="258"/>
                  </a:lnTo>
                  <a:lnTo>
                    <a:pt x="599" y="261"/>
                  </a:lnTo>
                  <a:lnTo>
                    <a:pt x="596" y="265"/>
                  </a:lnTo>
                  <a:lnTo>
                    <a:pt x="596" y="265"/>
                  </a:lnTo>
                  <a:lnTo>
                    <a:pt x="592" y="269"/>
                  </a:lnTo>
                  <a:lnTo>
                    <a:pt x="590" y="272"/>
                  </a:lnTo>
                  <a:lnTo>
                    <a:pt x="589" y="274"/>
                  </a:lnTo>
                  <a:lnTo>
                    <a:pt x="585" y="276"/>
                  </a:lnTo>
                  <a:lnTo>
                    <a:pt x="585" y="276"/>
                  </a:lnTo>
                  <a:lnTo>
                    <a:pt x="577" y="277"/>
                  </a:lnTo>
                  <a:lnTo>
                    <a:pt x="570" y="280"/>
                  </a:lnTo>
                  <a:lnTo>
                    <a:pt x="563" y="281"/>
                  </a:lnTo>
                  <a:lnTo>
                    <a:pt x="561" y="281"/>
                  </a:lnTo>
                  <a:lnTo>
                    <a:pt x="559" y="281"/>
                  </a:lnTo>
                  <a:lnTo>
                    <a:pt x="559" y="281"/>
                  </a:lnTo>
                  <a:lnTo>
                    <a:pt x="557" y="280"/>
                  </a:lnTo>
                  <a:lnTo>
                    <a:pt x="552" y="281"/>
                  </a:lnTo>
                  <a:lnTo>
                    <a:pt x="545" y="282"/>
                  </a:lnTo>
                  <a:lnTo>
                    <a:pt x="539" y="281"/>
                  </a:lnTo>
                  <a:lnTo>
                    <a:pt x="539" y="281"/>
                  </a:lnTo>
                  <a:lnTo>
                    <a:pt x="529" y="280"/>
                  </a:lnTo>
                  <a:lnTo>
                    <a:pt x="517" y="280"/>
                  </a:lnTo>
                  <a:lnTo>
                    <a:pt x="504" y="278"/>
                  </a:lnTo>
                  <a:lnTo>
                    <a:pt x="497" y="278"/>
                  </a:lnTo>
                  <a:lnTo>
                    <a:pt x="492" y="276"/>
                  </a:lnTo>
                  <a:lnTo>
                    <a:pt x="471" y="265"/>
                  </a:lnTo>
                  <a:lnTo>
                    <a:pt x="451" y="214"/>
                  </a:lnTo>
                  <a:lnTo>
                    <a:pt x="451" y="214"/>
                  </a:lnTo>
                  <a:lnTo>
                    <a:pt x="454" y="202"/>
                  </a:lnTo>
                  <a:lnTo>
                    <a:pt x="463" y="176"/>
                  </a:lnTo>
                  <a:lnTo>
                    <a:pt x="463" y="176"/>
                  </a:lnTo>
                  <a:lnTo>
                    <a:pt x="479" y="182"/>
                  </a:lnTo>
                  <a:lnTo>
                    <a:pt x="493" y="186"/>
                  </a:lnTo>
                  <a:lnTo>
                    <a:pt x="518" y="193"/>
                  </a:lnTo>
                  <a:lnTo>
                    <a:pt x="518" y="193"/>
                  </a:lnTo>
                  <a:lnTo>
                    <a:pt x="541" y="197"/>
                  </a:lnTo>
                  <a:lnTo>
                    <a:pt x="549" y="198"/>
                  </a:lnTo>
                  <a:lnTo>
                    <a:pt x="544" y="177"/>
                  </a:lnTo>
                  <a:lnTo>
                    <a:pt x="559" y="172"/>
                  </a:lnTo>
                  <a:lnTo>
                    <a:pt x="554" y="151"/>
                  </a:lnTo>
                  <a:lnTo>
                    <a:pt x="570" y="162"/>
                  </a:lnTo>
                  <a:lnTo>
                    <a:pt x="559" y="136"/>
                  </a:lnTo>
                  <a:lnTo>
                    <a:pt x="552" y="129"/>
                  </a:lnTo>
                  <a:lnTo>
                    <a:pt x="533" y="115"/>
                  </a:lnTo>
                  <a:lnTo>
                    <a:pt x="533" y="115"/>
                  </a:lnTo>
                  <a:lnTo>
                    <a:pt x="529" y="111"/>
                  </a:lnTo>
                  <a:lnTo>
                    <a:pt x="526" y="106"/>
                  </a:lnTo>
                  <a:lnTo>
                    <a:pt x="520" y="96"/>
                  </a:lnTo>
                  <a:lnTo>
                    <a:pt x="515" y="84"/>
                  </a:lnTo>
                  <a:lnTo>
                    <a:pt x="507" y="68"/>
                  </a:lnTo>
                  <a:lnTo>
                    <a:pt x="507" y="68"/>
                  </a:lnTo>
                  <a:lnTo>
                    <a:pt x="500" y="51"/>
                  </a:lnTo>
                  <a:lnTo>
                    <a:pt x="493" y="36"/>
                  </a:lnTo>
                  <a:lnTo>
                    <a:pt x="488" y="22"/>
                  </a:lnTo>
                  <a:lnTo>
                    <a:pt x="484" y="15"/>
                  </a:lnTo>
                  <a:lnTo>
                    <a:pt x="482" y="11"/>
                  </a:lnTo>
                  <a:lnTo>
                    <a:pt x="482" y="11"/>
                  </a:lnTo>
                  <a:lnTo>
                    <a:pt x="478" y="7"/>
                  </a:lnTo>
                  <a:lnTo>
                    <a:pt x="473" y="5"/>
                  </a:lnTo>
                  <a:lnTo>
                    <a:pt x="466" y="2"/>
                  </a:lnTo>
                  <a:lnTo>
                    <a:pt x="460" y="1"/>
                  </a:lnTo>
                  <a:lnTo>
                    <a:pt x="443" y="0"/>
                  </a:lnTo>
                  <a:lnTo>
                    <a:pt x="425" y="1"/>
                  </a:lnTo>
                  <a:lnTo>
                    <a:pt x="425" y="1"/>
                  </a:lnTo>
                  <a:lnTo>
                    <a:pt x="416" y="4"/>
                  </a:lnTo>
                  <a:lnTo>
                    <a:pt x="408" y="9"/>
                  </a:lnTo>
                  <a:lnTo>
                    <a:pt x="401" y="14"/>
                  </a:lnTo>
                  <a:lnTo>
                    <a:pt x="396" y="19"/>
                  </a:lnTo>
                  <a:lnTo>
                    <a:pt x="396" y="19"/>
                  </a:lnTo>
                  <a:lnTo>
                    <a:pt x="387" y="18"/>
                  </a:lnTo>
                  <a:lnTo>
                    <a:pt x="379" y="18"/>
                  </a:lnTo>
                  <a:lnTo>
                    <a:pt x="372" y="19"/>
                  </a:lnTo>
                  <a:lnTo>
                    <a:pt x="365" y="22"/>
                  </a:lnTo>
                  <a:lnTo>
                    <a:pt x="356" y="26"/>
                  </a:lnTo>
                  <a:lnTo>
                    <a:pt x="352" y="27"/>
                  </a:lnTo>
                  <a:lnTo>
                    <a:pt x="352" y="27"/>
                  </a:lnTo>
                  <a:close/>
                  <a:moveTo>
                    <a:pt x="405" y="1267"/>
                  </a:moveTo>
                  <a:lnTo>
                    <a:pt x="405" y="1267"/>
                  </a:lnTo>
                  <a:lnTo>
                    <a:pt x="421" y="1270"/>
                  </a:lnTo>
                  <a:lnTo>
                    <a:pt x="421" y="1270"/>
                  </a:lnTo>
                  <a:lnTo>
                    <a:pt x="429" y="1354"/>
                  </a:lnTo>
                  <a:lnTo>
                    <a:pt x="438" y="1454"/>
                  </a:lnTo>
                  <a:lnTo>
                    <a:pt x="444" y="1540"/>
                  </a:lnTo>
                  <a:lnTo>
                    <a:pt x="445" y="1568"/>
                  </a:lnTo>
                  <a:lnTo>
                    <a:pt x="445" y="1582"/>
                  </a:lnTo>
                  <a:lnTo>
                    <a:pt x="445" y="1582"/>
                  </a:lnTo>
                  <a:lnTo>
                    <a:pt x="444" y="1601"/>
                  </a:lnTo>
                  <a:lnTo>
                    <a:pt x="445" y="1621"/>
                  </a:lnTo>
                  <a:lnTo>
                    <a:pt x="447" y="1639"/>
                  </a:lnTo>
                  <a:lnTo>
                    <a:pt x="445" y="1650"/>
                  </a:lnTo>
                  <a:lnTo>
                    <a:pt x="445" y="1650"/>
                  </a:lnTo>
                  <a:lnTo>
                    <a:pt x="443" y="1660"/>
                  </a:lnTo>
                  <a:lnTo>
                    <a:pt x="441" y="1672"/>
                  </a:lnTo>
                  <a:lnTo>
                    <a:pt x="441" y="1672"/>
                  </a:lnTo>
                  <a:lnTo>
                    <a:pt x="440" y="1655"/>
                  </a:lnTo>
                  <a:lnTo>
                    <a:pt x="440" y="1655"/>
                  </a:lnTo>
                  <a:lnTo>
                    <a:pt x="436" y="1615"/>
                  </a:lnTo>
                  <a:lnTo>
                    <a:pt x="430" y="1537"/>
                  </a:lnTo>
                  <a:lnTo>
                    <a:pt x="422" y="1454"/>
                  </a:lnTo>
                  <a:lnTo>
                    <a:pt x="419" y="1420"/>
                  </a:lnTo>
                  <a:lnTo>
                    <a:pt x="419" y="1396"/>
                  </a:lnTo>
                  <a:lnTo>
                    <a:pt x="419" y="1396"/>
                  </a:lnTo>
                  <a:lnTo>
                    <a:pt x="418" y="1369"/>
                  </a:lnTo>
                  <a:lnTo>
                    <a:pt x="416" y="1335"/>
                  </a:lnTo>
                  <a:lnTo>
                    <a:pt x="410" y="1300"/>
                  </a:lnTo>
                  <a:lnTo>
                    <a:pt x="405" y="1267"/>
                  </a:lnTo>
                  <a:lnTo>
                    <a:pt x="405" y="1267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2" name="Freeform 37">
              <a:extLst>
                <a:ext uri="{FF2B5EF4-FFF2-40B4-BE49-F238E27FC236}">
                  <a16:creationId xmlns:a16="http://schemas.microsoft.com/office/drawing/2014/main" id="{4D64560C-6C13-C3BF-478D-B1760F9B1073}"/>
                </a:ext>
              </a:extLst>
            </p:cNvPr>
            <p:cNvSpPr>
              <a:spLocks/>
            </p:cNvSpPr>
            <p:nvPr/>
          </p:nvSpPr>
          <p:spPr bwMode="auto">
            <a:xfrm>
              <a:off x="6789738" y="4549776"/>
              <a:ext cx="206375" cy="679450"/>
            </a:xfrm>
            <a:custGeom>
              <a:avLst/>
              <a:gdLst>
                <a:gd name="T0" fmla="*/ 34 w 130"/>
                <a:gd name="T1" fmla="*/ 0 h 428"/>
                <a:gd name="T2" fmla="*/ 34 w 130"/>
                <a:gd name="T3" fmla="*/ 0 h 428"/>
                <a:gd name="T4" fmla="*/ 29 w 130"/>
                <a:gd name="T5" fmla="*/ 2 h 428"/>
                <a:gd name="T6" fmla="*/ 24 w 130"/>
                <a:gd name="T7" fmla="*/ 5 h 428"/>
                <a:gd name="T8" fmla="*/ 20 w 130"/>
                <a:gd name="T9" fmla="*/ 12 h 428"/>
                <a:gd name="T10" fmla="*/ 15 w 130"/>
                <a:gd name="T11" fmla="*/ 19 h 428"/>
                <a:gd name="T12" fmla="*/ 12 w 130"/>
                <a:gd name="T13" fmla="*/ 28 h 428"/>
                <a:gd name="T14" fmla="*/ 8 w 130"/>
                <a:gd name="T15" fmla="*/ 40 h 428"/>
                <a:gd name="T16" fmla="*/ 3 w 130"/>
                <a:gd name="T17" fmla="*/ 66 h 428"/>
                <a:gd name="T18" fmla="*/ 0 w 130"/>
                <a:gd name="T19" fmla="*/ 98 h 428"/>
                <a:gd name="T20" fmla="*/ 0 w 130"/>
                <a:gd name="T21" fmla="*/ 136 h 428"/>
                <a:gd name="T22" fmla="*/ 2 w 130"/>
                <a:gd name="T23" fmla="*/ 176 h 428"/>
                <a:gd name="T24" fmla="*/ 6 w 130"/>
                <a:gd name="T25" fmla="*/ 220 h 428"/>
                <a:gd name="T26" fmla="*/ 6 w 130"/>
                <a:gd name="T27" fmla="*/ 220 h 428"/>
                <a:gd name="T28" fmla="*/ 12 w 130"/>
                <a:gd name="T29" fmla="*/ 263 h 428"/>
                <a:gd name="T30" fmla="*/ 20 w 130"/>
                <a:gd name="T31" fmla="*/ 303 h 428"/>
                <a:gd name="T32" fmla="*/ 29 w 130"/>
                <a:gd name="T33" fmla="*/ 339 h 428"/>
                <a:gd name="T34" fmla="*/ 41 w 130"/>
                <a:gd name="T35" fmla="*/ 371 h 428"/>
                <a:gd name="T36" fmla="*/ 51 w 130"/>
                <a:gd name="T37" fmla="*/ 395 h 428"/>
                <a:gd name="T38" fmla="*/ 57 w 130"/>
                <a:gd name="T39" fmla="*/ 406 h 428"/>
                <a:gd name="T40" fmla="*/ 63 w 130"/>
                <a:gd name="T41" fmla="*/ 415 h 428"/>
                <a:gd name="T42" fmla="*/ 69 w 130"/>
                <a:gd name="T43" fmla="*/ 421 h 428"/>
                <a:gd name="T44" fmla="*/ 74 w 130"/>
                <a:gd name="T45" fmla="*/ 425 h 428"/>
                <a:gd name="T46" fmla="*/ 81 w 130"/>
                <a:gd name="T47" fmla="*/ 428 h 428"/>
                <a:gd name="T48" fmla="*/ 86 w 130"/>
                <a:gd name="T49" fmla="*/ 428 h 428"/>
                <a:gd name="T50" fmla="*/ 86 w 130"/>
                <a:gd name="T51" fmla="*/ 428 h 428"/>
                <a:gd name="T52" fmla="*/ 91 w 130"/>
                <a:gd name="T53" fmla="*/ 426 h 428"/>
                <a:gd name="T54" fmla="*/ 91 w 130"/>
                <a:gd name="T55" fmla="*/ 426 h 428"/>
                <a:gd name="T56" fmla="*/ 96 w 130"/>
                <a:gd name="T57" fmla="*/ 426 h 428"/>
                <a:gd name="T58" fmla="*/ 96 w 130"/>
                <a:gd name="T59" fmla="*/ 426 h 428"/>
                <a:gd name="T60" fmla="*/ 101 w 130"/>
                <a:gd name="T61" fmla="*/ 425 h 428"/>
                <a:gd name="T62" fmla="*/ 107 w 130"/>
                <a:gd name="T63" fmla="*/ 421 h 428"/>
                <a:gd name="T64" fmla="*/ 112 w 130"/>
                <a:gd name="T65" fmla="*/ 415 h 428"/>
                <a:gd name="T66" fmla="*/ 116 w 130"/>
                <a:gd name="T67" fmla="*/ 407 h 428"/>
                <a:gd name="T68" fmla="*/ 119 w 130"/>
                <a:gd name="T69" fmla="*/ 398 h 428"/>
                <a:gd name="T70" fmla="*/ 122 w 130"/>
                <a:gd name="T71" fmla="*/ 386 h 428"/>
                <a:gd name="T72" fmla="*/ 127 w 130"/>
                <a:gd name="T73" fmla="*/ 359 h 428"/>
                <a:gd name="T74" fmla="*/ 130 w 130"/>
                <a:gd name="T75" fmla="*/ 327 h 428"/>
                <a:gd name="T76" fmla="*/ 130 w 130"/>
                <a:gd name="T77" fmla="*/ 290 h 428"/>
                <a:gd name="T78" fmla="*/ 129 w 130"/>
                <a:gd name="T79" fmla="*/ 250 h 428"/>
                <a:gd name="T80" fmla="*/ 125 w 130"/>
                <a:gd name="T81" fmla="*/ 207 h 428"/>
                <a:gd name="T82" fmla="*/ 125 w 130"/>
                <a:gd name="T83" fmla="*/ 207 h 428"/>
                <a:gd name="T84" fmla="*/ 118 w 130"/>
                <a:gd name="T85" fmla="*/ 164 h 428"/>
                <a:gd name="T86" fmla="*/ 110 w 130"/>
                <a:gd name="T87" fmla="*/ 124 h 428"/>
                <a:gd name="T88" fmla="*/ 101 w 130"/>
                <a:gd name="T89" fmla="*/ 89 h 428"/>
                <a:gd name="T90" fmla="*/ 91 w 130"/>
                <a:gd name="T91" fmla="*/ 58 h 428"/>
                <a:gd name="T92" fmla="*/ 79 w 130"/>
                <a:gd name="T93" fmla="*/ 32 h 428"/>
                <a:gd name="T94" fmla="*/ 74 w 130"/>
                <a:gd name="T95" fmla="*/ 23 h 428"/>
                <a:gd name="T96" fmla="*/ 68 w 130"/>
                <a:gd name="T97" fmla="*/ 14 h 428"/>
                <a:gd name="T98" fmla="*/ 63 w 130"/>
                <a:gd name="T99" fmla="*/ 8 h 428"/>
                <a:gd name="T100" fmla="*/ 56 w 130"/>
                <a:gd name="T101" fmla="*/ 2 h 428"/>
                <a:gd name="T102" fmla="*/ 51 w 130"/>
                <a:gd name="T103" fmla="*/ 0 h 428"/>
                <a:gd name="T104" fmla="*/ 44 w 130"/>
                <a:gd name="T105" fmla="*/ 0 h 428"/>
                <a:gd name="T106" fmla="*/ 44 w 130"/>
                <a:gd name="T107" fmla="*/ 0 h 428"/>
                <a:gd name="T108" fmla="*/ 39 w 130"/>
                <a:gd name="T109" fmla="*/ 1 h 428"/>
                <a:gd name="T110" fmla="*/ 39 w 130"/>
                <a:gd name="T111" fmla="*/ 1 h 428"/>
                <a:gd name="T112" fmla="*/ 34 w 130"/>
                <a:gd name="T113" fmla="*/ 0 h 428"/>
                <a:gd name="T114" fmla="*/ 34 w 130"/>
                <a:gd name="T115" fmla="*/ 0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30" h="428">
                  <a:moveTo>
                    <a:pt x="34" y="0"/>
                  </a:moveTo>
                  <a:lnTo>
                    <a:pt x="34" y="0"/>
                  </a:lnTo>
                  <a:lnTo>
                    <a:pt x="29" y="2"/>
                  </a:lnTo>
                  <a:lnTo>
                    <a:pt x="24" y="5"/>
                  </a:lnTo>
                  <a:lnTo>
                    <a:pt x="20" y="12"/>
                  </a:lnTo>
                  <a:lnTo>
                    <a:pt x="15" y="19"/>
                  </a:lnTo>
                  <a:lnTo>
                    <a:pt x="12" y="28"/>
                  </a:lnTo>
                  <a:lnTo>
                    <a:pt x="8" y="40"/>
                  </a:lnTo>
                  <a:lnTo>
                    <a:pt x="3" y="66"/>
                  </a:lnTo>
                  <a:lnTo>
                    <a:pt x="0" y="98"/>
                  </a:lnTo>
                  <a:lnTo>
                    <a:pt x="0" y="136"/>
                  </a:lnTo>
                  <a:lnTo>
                    <a:pt x="2" y="176"/>
                  </a:lnTo>
                  <a:lnTo>
                    <a:pt x="6" y="220"/>
                  </a:lnTo>
                  <a:lnTo>
                    <a:pt x="6" y="220"/>
                  </a:lnTo>
                  <a:lnTo>
                    <a:pt x="12" y="263"/>
                  </a:lnTo>
                  <a:lnTo>
                    <a:pt x="20" y="303"/>
                  </a:lnTo>
                  <a:lnTo>
                    <a:pt x="29" y="339"/>
                  </a:lnTo>
                  <a:lnTo>
                    <a:pt x="41" y="371"/>
                  </a:lnTo>
                  <a:lnTo>
                    <a:pt x="51" y="395"/>
                  </a:lnTo>
                  <a:lnTo>
                    <a:pt x="57" y="406"/>
                  </a:lnTo>
                  <a:lnTo>
                    <a:pt x="63" y="415"/>
                  </a:lnTo>
                  <a:lnTo>
                    <a:pt x="69" y="421"/>
                  </a:lnTo>
                  <a:lnTo>
                    <a:pt x="74" y="425"/>
                  </a:lnTo>
                  <a:lnTo>
                    <a:pt x="81" y="428"/>
                  </a:lnTo>
                  <a:lnTo>
                    <a:pt x="86" y="428"/>
                  </a:lnTo>
                  <a:lnTo>
                    <a:pt x="86" y="428"/>
                  </a:lnTo>
                  <a:lnTo>
                    <a:pt x="91" y="426"/>
                  </a:lnTo>
                  <a:lnTo>
                    <a:pt x="91" y="426"/>
                  </a:lnTo>
                  <a:lnTo>
                    <a:pt x="96" y="426"/>
                  </a:lnTo>
                  <a:lnTo>
                    <a:pt x="96" y="426"/>
                  </a:lnTo>
                  <a:lnTo>
                    <a:pt x="101" y="425"/>
                  </a:lnTo>
                  <a:lnTo>
                    <a:pt x="107" y="421"/>
                  </a:lnTo>
                  <a:lnTo>
                    <a:pt x="112" y="415"/>
                  </a:lnTo>
                  <a:lnTo>
                    <a:pt x="116" y="407"/>
                  </a:lnTo>
                  <a:lnTo>
                    <a:pt x="119" y="398"/>
                  </a:lnTo>
                  <a:lnTo>
                    <a:pt x="122" y="386"/>
                  </a:lnTo>
                  <a:lnTo>
                    <a:pt x="127" y="359"/>
                  </a:lnTo>
                  <a:lnTo>
                    <a:pt x="130" y="327"/>
                  </a:lnTo>
                  <a:lnTo>
                    <a:pt x="130" y="290"/>
                  </a:lnTo>
                  <a:lnTo>
                    <a:pt x="129" y="250"/>
                  </a:lnTo>
                  <a:lnTo>
                    <a:pt x="125" y="207"/>
                  </a:lnTo>
                  <a:lnTo>
                    <a:pt x="125" y="207"/>
                  </a:lnTo>
                  <a:lnTo>
                    <a:pt x="118" y="164"/>
                  </a:lnTo>
                  <a:lnTo>
                    <a:pt x="110" y="124"/>
                  </a:lnTo>
                  <a:lnTo>
                    <a:pt x="101" y="89"/>
                  </a:lnTo>
                  <a:lnTo>
                    <a:pt x="91" y="58"/>
                  </a:lnTo>
                  <a:lnTo>
                    <a:pt x="79" y="32"/>
                  </a:lnTo>
                  <a:lnTo>
                    <a:pt x="74" y="23"/>
                  </a:lnTo>
                  <a:lnTo>
                    <a:pt x="68" y="14"/>
                  </a:lnTo>
                  <a:lnTo>
                    <a:pt x="63" y="8"/>
                  </a:lnTo>
                  <a:lnTo>
                    <a:pt x="56" y="2"/>
                  </a:lnTo>
                  <a:lnTo>
                    <a:pt x="51" y="0"/>
                  </a:lnTo>
                  <a:lnTo>
                    <a:pt x="44" y="0"/>
                  </a:lnTo>
                  <a:lnTo>
                    <a:pt x="44" y="0"/>
                  </a:lnTo>
                  <a:lnTo>
                    <a:pt x="39" y="1"/>
                  </a:lnTo>
                  <a:lnTo>
                    <a:pt x="39" y="1"/>
                  </a:lnTo>
                  <a:lnTo>
                    <a:pt x="34" y="0"/>
                  </a:lnTo>
                  <a:lnTo>
                    <a:pt x="34" y="0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3" name="Freeform 39">
              <a:extLst>
                <a:ext uri="{FF2B5EF4-FFF2-40B4-BE49-F238E27FC236}">
                  <a16:creationId xmlns:a16="http://schemas.microsoft.com/office/drawing/2014/main" id="{0FA2702F-EFAB-4F31-5CA0-845B30471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4350" y="4094163"/>
              <a:ext cx="230188" cy="1141413"/>
            </a:xfrm>
            <a:custGeom>
              <a:avLst/>
              <a:gdLst>
                <a:gd name="T0" fmla="*/ 34 w 145"/>
                <a:gd name="T1" fmla="*/ 6 h 719"/>
                <a:gd name="T2" fmla="*/ 57 w 145"/>
                <a:gd name="T3" fmla="*/ 28 h 719"/>
                <a:gd name="T4" fmla="*/ 69 w 145"/>
                <a:gd name="T5" fmla="*/ 64 h 719"/>
                <a:gd name="T6" fmla="*/ 109 w 145"/>
                <a:gd name="T7" fmla="*/ 245 h 719"/>
                <a:gd name="T8" fmla="*/ 119 w 145"/>
                <a:gd name="T9" fmla="*/ 292 h 719"/>
                <a:gd name="T10" fmla="*/ 119 w 145"/>
                <a:gd name="T11" fmla="*/ 297 h 719"/>
                <a:gd name="T12" fmla="*/ 123 w 145"/>
                <a:gd name="T13" fmla="*/ 391 h 719"/>
                <a:gd name="T14" fmla="*/ 127 w 145"/>
                <a:gd name="T15" fmla="*/ 524 h 719"/>
                <a:gd name="T16" fmla="*/ 135 w 145"/>
                <a:gd name="T17" fmla="*/ 555 h 719"/>
                <a:gd name="T18" fmla="*/ 145 w 145"/>
                <a:gd name="T19" fmla="*/ 562 h 719"/>
                <a:gd name="T20" fmla="*/ 140 w 145"/>
                <a:gd name="T21" fmla="*/ 588 h 719"/>
                <a:gd name="T22" fmla="*/ 105 w 145"/>
                <a:gd name="T23" fmla="*/ 625 h 719"/>
                <a:gd name="T24" fmla="*/ 98 w 145"/>
                <a:gd name="T25" fmla="*/ 665 h 719"/>
                <a:gd name="T26" fmla="*/ 92 w 145"/>
                <a:gd name="T27" fmla="*/ 693 h 719"/>
                <a:gd name="T28" fmla="*/ 88 w 145"/>
                <a:gd name="T29" fmla="*/ 696 h 719"/>
                <a:gd name="T30" fmla="*/ 57 w 145"/>
                <a:gd name="T31" fmla="*/ 717 h 719"/>
                <a:gd name="T32" fmla="*/ 52 w 145"/>
                <a:gd name="T33" fmla="*/ 719 h 719"/>
                <a:gd name="T34" fmla="*/ 41 w 145"/>
                <a:gd name="T35" fmla="*/ 717 h 719"/>
                <a:gd name="T36" fmla="*/ 25 w 145"/>
                <a:gd name="T37" fmla="*/ 712 h 719"/>
                <a:gd name="T38" fmla="*/ 17 w 145"/>
                <a:gd name="T39" fmla="*/ 700 h 719"/>
                <a:gd name="T40" fmla="*/ 12 w 145"/>
                <a:gd name="T41" fmla="*/ 693 h 719"/>
                <a:gd name="T42" fmla="*/ 16 w 145"/>
                <a:gd name="T43" fmla="*/ 691 h 719"/>
                <a:gd name="T44" fmla="*/ 27 w 145"/>
                <a:gd name="T45" fmla="*/ 695 h 719"/>
                <a:gd name="T46" fmla="*/ 38 w 145"/>
                <a:gd name="T47" fmla="*/ 699 h 719"/>
                <a:gd name="T48" fmla="*/ 47 w 145"/>
                <a:gd name="T49" fmla="*/ 696 h 719"/>
                <a:gd name="T50" fmla="*/ 62 w 145"/>
                <a:gd name="T51" fmla="*/ 681 h 719"/>
                <a:gd name="T52" fmla="*/ 70 w 145"/>
                <a:gd name="T53" fmla="*/ 655 h 719"/>
                <a:gd name="T54" fmla="*/ 72 w 145"/>
                <a:gd name="T55" fmla="*/ 634 h 719"/>
                <a:gd name="T56" fmla="*/ 69 w 145"/>
                <a:gd name="T57" fmla="*/ 642 h 719"/>
                <a:gd name="T58" fmla="*/ 53 w 145"/>
                <a:gd name="T59" fmla="*/ 672 h 719"/>
                <a:gd name="T60" fmla="*/ 47 w 145"/>
                <a:gd name="T61" fmla="*/ 676 h 719"/>
                <a:gd name="T62" fmla="*/ 41 w 145"/>
                <a:gd name="T63" fmla="*/ 674 h 719"/>
                <a:gd name="T64" fmla="*/ 35 w 145"/>
                <a:gd name="T65" fmla="*/ 669 h 719"/>
                <a:gd name="T66" fmla="*/ 40 w 145"/>
                <a:gd name="T67" fmla="*/ 624 h 719"/>
                <a:gd name="T68" fmla="*/ 52 w 145"/>
                <a:gd name="T69" fmla="*/ 577 h 719"/>
                <a:gd name="T70" fmla="*/ 56 w 145"/>
                <a:gd name="T71" fmla="*/ 562 h 719"/>
                <a:gd name="T72" fmla="*/ 57 w 145"/>
                <a:gd name="T73" fmla="*/ 546 h 719"/>
                <a:gd name="T74" fmla="*/ 56 w 145"/>
                <a:gd name="T75" fmla="*/ 510 h 719"/>
                <a:gd name="T76" fmla="*/ 52 w 145"/>
                <a:gd name="T77" fmla="*/ 463 h 719"/>
                <a:gd name="T78" fmla="*/ 44 w 145"/>
                <a:gd name="T79" fmla="*/ 372 h 719"/>
                <a:gd name="T80" fmla="*/ 36 w 145"/>
                <a:gd name="T81" fmla="*/ 297 h 719"/>
                <a:gd name="T82" fmla="*/ 31 w 145"/>
                <a:gd name="T83" fmla="*/ 279 h 719"/>
                <a:gd name="T84" fmla="*/ 0 w 145"/>
                <a:gd name="T85" fmla="*/ 204 h 719"/>
                <a:gd name="T86" fmla="*/ 0 w 145"/>
                <a:gd name="T87" fmla="*/ 174 h 719"/>
                <a:gd name="T88" fmla="*/ 9 w 145"/>
                <a:gd name="T89" fmla="*/ 21 h 719"/>
                <a:gd name="T90" fmla="*/ 13 w 145"/>
                <a:gd name="T91" fmla="*/ 8 h 719"/>
                <a:gd name="T92" fmla="*/ 19 w 145"/>
                <a:gd name="T93" fmla="*/ 0 h 719"/>
                <a:gd name="T94" fmla="*/ 26 w 145"/>
                <a:gd name="T95" fmla="*/ 2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45" h="719">
                  <a:moveTo>
                    <a:pt x="26" y="2"/>
                  </a:moveTo>
                  <a:lnTo>
                    <a:pt x="26" y="2"/>
                  </a:lnTo>
                  <a:lnTo>
                    <a:pt x="34" y="6"/>
                  </a:lnTo>
                  <a:lnTo>
                    <a:pt x="41" y="11"/>
                  </a:lnTo>
                  <a:lnTo>
                    <a:pt x="49" y="19"/>
                  </a:lnTo>
                  <a:lnTo>
                    <a:pt x="57" y="28"/>
                  </a:lnTo>
                  <a:lnTo>
                    <a:pt x="57" y="28"/>
                  </a:lnTo>
                  <a:lnTo>
                    <a:pt x="62" y="41"/>
                  </a:lnTo>
                  <a:lnTo>
                    <a:pt x="69" y="64"/>
                  </a:lnTo>
                  <a:lnTo>
                    <a:pt x="85" y="134"/>
                  </a:lnTo>
                  <a:lnTo>
                    <a:pt x="100" y="204"/>
                  </a:lnTo>
                  <a:lnTo>
                    <a:pt x="109" y="245"/>
                  </a:lnTo>
                  <a:lnTo>
                    <a:pt x="109" y="245"/>
                  </a:lnTo>
                  <a:lnTo>
                    <a:pt x="116" y="279"/>
                  </a:lnTo>
                  <a:lnTo>
                    <a:pt x="119" y="292"/>
                  </a:lnTo>
                  <a:lnTo>
                    <a:pt x="119" y="296"/>
                  </a:lnTo>
                  <a:lnTo>
                    <a:pt x="119" y="297"/>
                  </a:lnTo>
                  <a:lnTo>
                    <a:pt x="119" y="297"/>
                  </a:lnTo>
                  <a:lnTo>
                    <a:pt x="119" y="305"/>
                  </a:lnTo>
                  <a:lnTo>
                    <a:pt x="119" y="327"/>
                  </a:lnTo>
                  <a:lnTo>
                    <a:pt x="123" y="391"/>
                  </a:lnTo>
                  <a:lnTo>
                    <a:pt x="129" y="489"/>
                  </a:lnTo>
                  <a:lnTo>
                    <a:pt x="129" y="489"/>
                  </a:lnTo>
                  <a:lnTo>
                    <a:pt x="127" y="524"/>
                  </a:lnTo>
                  <a:lnTo>
                    <a:pt x="124" y="551"/>
                  </a:lnTo>
                  <a:lnTo>
                    <a:pt x="124" y="551"/>
                  </a:lnTo>
                  <a:lnTo>
                    <a:pt x="135" y="555"/>
                  </a:lnTo>
                  <a:lnTo>
                    <a:pt x="142" y="558"/>
                  </a:lnTo>
                  <a:lnTo>
                    <a:pt x="145" y="560"/>
                  </a:lnTo>
                  <a:lnTo>
                    <a:pt x="145" y="562"/>
                  </a:lnTo>
                  <a:lnTo>
                    <a:pt x="145" y="562"/>
                  </a:lnTo>
                  <a:lnTo>
                    <a:pt x="142" y="576"/>
                  </a:lnTo>
                  <a:lnTo>
                    <a:pt x="140" y="588"/>
                  </a:lnTo>
                  <a:lnTo>
                    <a:pt x="109" y="593"/>
                  </a:lnTo>
                  <a:lnTo>
                    <a:pt x="109" y="593"/>
                  </a:lnTo>
                  <a:lnTo>
                    <a:pt x="105" y="625"/>
                  </a:lnTo>
                  <a:lnTo>
                    <a:pt x="102" y="650"/>
                  </a:lnTo>
                  <a:lnTo>
                    <a:pt x="98" y="665"/>
                  </a:lnTo>
                  <a:lnTo>
                    <a:pt x="98" y="665"/>
                  </a:lnTo>
                  <a:lnTo>
                    <a:pt x="96" y="674"/>
                  </a:lnTo>
                  <a:lnTo>
                    <a:pt x="94" y="684"/>
                  </a:lnTo>
                  <a:lnTo>
                    <a:pt x="92" y="693"/>
                  </a:lnTo>
                  <a:lnTo>
                    <a:pt x="91" y="695"/>
                  </a:lnTo>
                  <a:lnTo>
                    <a:pt x="88" y="696"/>
                  </a:lnTo>
                  <a:lnTo>
                    <a:pt x="88" y="696"/>
                  </a:lnTo>
                  <a:lnTo>
                    <a:pt x="80" y="700"/>
                  </a:lnTo>
                  <a:lnTo>
                    <a:pt x="71" y="707"/>
                  </a:lnTo>
                  <a:lnTo>
                    <a:pt x="57" y="717"/>
                  </a:lnTo>
                  <a:lnTo>
                    <a:pt x="57" y="717"/>
                  </a:lnTo>
                  <a:lnTo>
                    <a:pt x="54" y="719"/>
                  </a:lnTo>
                  <a:lnTo>
                    <a:pt x="52" y="719"/>
                  </a:lnTo>
                  <a:lnTo>
                    <a:pt x="48" y="719"/>
                  </a:lnTo>
                  <a:lnTo>
                    <a:pt x="41" y="717"/>
                  </a:lnTo>
                  <a:lnTo>
                    <a:pt x="41" y="717"/>
                  </a:lnTo>
                  <a:lnTo>
                    <a:pt x="35" y="716"/>
                  </a:lnTo>
                  <a:lnTo>
                    <a:pt x="30" y="715"/>
                  </a:lnTo>
                  <a:lnTo>
                    <a:pt x="25" y="712"/>
                  </a:lnTo>
                  <a:lnTo>
                    <a:pt x="21" y="707"/>
                  </a:lnTo>
                  <a:lnTo>
                    <a:pt x="21" y="707"/>
                  </a:lnTo>
                  <a:lnTo>
                    <a:pt x="17" y="700"/>
                  </a:lnTo>
                  <a:lnTo>
                    <a:pt x="13" y="695"/>
                  </a:lnTo>
                  <a:lnTo>
                    <a:pt x="12" y="694"/>
                  </a:lnTo>
                  <a:lnTo>
                    <a:pt x="12" y="693"/>
                  </a:lnTo>
                  <a:lnTo>
                    <a:pt x="13" y="691"/>
                  </a:lnTo>
                  <a:lnTo>
                    <a:pt x="16" y="691"/>
                  </a:lnTo>
                  <a:lnTo>
                    <a:pt x="16" y="691"/>
                  </a:lnTo>
                  <a:lnTo>
                    <a:pt x="21" y="693"/>
                  </a:lnTo>
                  <a:lnTo>
                    <a:pt x="25" y="694"/>
                  </a:lnTo>
                  <a:lnTo>
                    <a:pt x="27" y="695"/>
                  </a:lnTo>
                  <a:lnTo>
                    <a:pt x="31" y="696"/>
                  </a:lnTo>
                  <a:lnTo>
                    <a:pt x="31" y="696"/>
                  </a:lnTo>
                  <a:lnTo>
                    <a:pt x="38" y="699"/>
                  </a:lnTo>
                  <a:lnTo>
                    <a:pt x="41" y="699"/>
                  </a:lnTo>
                  <a:lnTo>
                    <a:pt x="47" y="696"/>
                  </a:lnTo>
                  <a:lnTo>
                    <a:pt x="47" y="696"/>
                  </a:lnTo>
                  <a:lnTo>
                    <a:pt x="56" y="687"/>
                  </a:lnTo>
                  <a:lnTo>
                    <a:pt x="62" y="681"/>
                  </a:lnTo>
                  <a:lnTo>
                    <a:pt x="62" y="681"/>
                  </a:lnTo>
                  <a:lnTo>
                    <a:pt x="63" y="677"/>
                  </a:lnTo>
                  <a:lnTo>
                    <a:pt x="66" y="672"/>
                  </a:lnTo>
                  <a:lnTo>
                    <a:pt x="70" y="655"/>
                  </a:lnTo>
                  <a:lnTo>
                    <a:pt x="72" y="641"/>
                  </a:lnTo>
                  <a:lnTo>
                    <a:pt x="74" y="636"/>
                  </a:lnTo>
                  <a:lnTo>
                    <a:pt x="72" y="634"/>
                  </a:lnTo>
                  <a:lnTo>
                    <a:pt x="72" y="634"/>
                  </a:lnTo>
                  <a:lnTo>
                    <a:pt x="71" y="637"/>
                  </a:lnTo>
                  <a:lnTo>
                    <a:pt x="69" y="642"/>
                  </a:lnTo>
                  <a:lnTo>
                    <a:pt x="61" y="658"/>
                  </a:lnTo>
                  <a:lnTo>
                    <a:pt x="57" y="667"/>
                  </a:lnTo>
                  <a:lnTo>
                    <a:pt x="53" y="672"/>
                  </a:lnTo>
                  <a:lnTo>
                    <a:pt x="49" y="676"/>
                  </a:lnTo>
                  <a:lnTo>
                    <a:pt x="48" y="677"/>
                  </a:lnTo>
                  <a:lnTo>
                    <a:pt x="47" y="676"/>
                  </a:lnTo>
                  <a:lnTo>
                    <a:pt x="47" y="676"/>
                  </a:lnTo>
                  <a:lnTo>
                    <a:pt x="44" y="674"/>
                  </a:lnTo>
                  <a:lnTo>
                    <a:pt x="41" y="674"/>
                  </a:lnTo>
                  <a:lnTo>
                    <a:pt x="36" y="676"/>
                  </a:lnTo>
                  <a:lnTo>
                    <a:pt x="35" y="673"/>
                  </a:lnTo>
                  <a:lnTo>
                    <a:pt x="35" y="669"/>
                  </a:lnTo>
                  <a:lnTo>
                    <a:pt x="36" y="650"/>
                  </a:lnTo>
                  <a:lnTo>
                    <a:pt x="36" y="650"/>
                  </a:lnTo>
                  <a:lnTo>
                    <a:pt x="40" y="624"/>
                  </a:lnTo>
                  <a:lnTo>
                    <a:pt x="44" y="604"/>
                  </a:lnTo>
                  <a:lnTo>
                    <a:pt x="48" y="589"/>
                  </a:lnTo>
                  <a:lnTo>
                    <a:pt x="52" y="577"/>
                  </a:lnTo>
                  <a:lnTo>
                    <a:pt x="52" y="577"/>
                  </a:lnTo>
                  <a:lnTo>
                    <a:pt x="54" y="568"/>
                  </a:lnTo>
                  <a:lnTo>
                    <a:pt x="56" y="562"/>
                  </a:lnTo>
                  <a:lnTo>
                    <a:pt x="56" y="555"/>
                  </a:lnTo>
                  <a:lnTo>
                    <a:pt x="57" y="546"/>
                  </a:lnTo>
                  <a:lnTo>
                    <a:pt x="57" y="546"/>
                  </a:lnTo>
                  <a:lnTo>
                    <a:pt x="57" y="540"/>
                  </a:lnTo>
                  <a:lnTo>
                    <a:pt x="57" y="531"/>
                  </a:lnTo>
                  <a:lnTo>
                    <a:pt x="56" y="510"/>
                  </a:lnTo>
                  <a:lnTo>
                    <a:pt x="53" y="486"/>
                  </a:lnTo>
                  <a:lnTo>
                    <a:pt x="52" y="463"/>
                  </a:lnTo>
                  <a:lnTo>
                    <a:pt x="52" y="463"/>
                  </a:lnTo>
                  <a:lnTo>
                    <a:pt x="50" y="448"/>
                  </a:lnTo>
                  <a:lnTo>
                    <a:pt x="49" y="426"/>
                  </a:lnTo>
                  <a:lnTo>
                    <a:pt x="44" y="372"/>
                  </a:lnTo>
                  <a:lnTo>
                    <a:pt x="38" y="322"/>
                  </a:lnTo>
                  <a:lnTo>
                    <a:pt x="36" y="305"/>
                  </a:lnTo>
                  <a:lnTo>
                    <a:pt x="36" y="297"/>
                  </a:lnTo>
                  <a:lnTo>
                    <a:pt x="36" y="297"/>
                  </a:lnTo>
                  <a:lnTo>
                    <a:pt x="35" y="291"/>
                  </a:lnTo>
                  <a:lnTo>
                    <a:pt x="31" y="279"/>
                  </a:lnTo>
                  <a:lnTo>
                    <a:pt x="19" y="248"/>
                  </a:lnTo>
                  <a:lnTo>
                    <a:pt x="6" y="218"/>
                  </a:lnTo>
                  <a:lnTo>
                    <a:pt x="0" y="204"/>
                  </a:lnTo>
                  <a:lnTo>
                    <a:pt x="0" y="204"/>
                  </a:lnTo>
                  <a:lnTo>
                    <a:pt x="0" y="195"/>
                  </a:lnTo>
                  <a:lnTo>
                    <a:pt x="0" y="174"/>
                  </a:lnTo>
                  <a:lnTo>
                    <a:pt x="3" y="109"/>
                  </a:lnTo>
                  <a:lnTo>
                    <a:pt x="6" y="43"/>
                  </a:lnTo>
                  <a:lnTo>
                    <a:pt x="9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3" y="8"/>
                  </a:lnTo>
                  <a:lnTo>
                    <a:pt x="16" y="4"/>
                  </a:lnTo>
                  <a:lnTo>
                    <a:pt x="17" y="2"/>
                  </a:lnTo>
                  <a:lnTo>
                    <a:pt x="19" y="0"/>
                  </a:lnTo>
                  <a:lnTo>
                    <a:pt x="22" y="0"/>
                  </a:lnTo>
                  <a:lnTo>
                    <a:pt x="26" y="2"/>
                  </a:lnTo>
                  <a:lnTo>
                    <a:pt x="26" y="2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54" name="Freeform 40">
              <a:extLst>
                <a:ext uri="{FF2B5EF4-FFF2-40B4-BE49-F238E27FC236}">
                  <a16:creationId xmlns:a16="http://schemas.microsoft.com/office/drawing/2014/main" id="{37922E33-172F-2A50-8D61-5CCAE39CB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550" y="3635376"/>
              <a:ext cx="246063" cy="139700"/>
            </a:xfrm>
            <a:custGeom>
              <a:avLst/>
              <a:gdLst>
                <a:gd name="T0" fmla="*/ 15 w 155"/>
                <a:gd name="T1" fmla="*/ 88 h 88"/>
                <a:gd name="T2" fmla="*/ 28 w 155"/>
                <a:gd name="T3" fmla="*/ 72 h 88"/>
                <a:gd name="T4" fmla="*/ 43 w 155"/>
                <a:gd name="T5" fmla="*/ 60 h 88"/>
                <a:gd name="T6" fmla="*/ 62 w 155"/>
                <a:gd name="T7" fmla="*/ 51 h 88"/>
                <a:gd name="T8" fmla="*/ 75 w 155"/>
                <a:gd name="T9" fmla="*/ 50 h 88"/>
                <a:gd name="T10" fmla="*/ 105 w 155"/>
                <a:gd name="T11" fmla="*/ 50 h 88"/>
                <a:gd name="T12" fmla="*/ 145 w 155"/>
                <a:gd name="T13" fmla="*/ 53 h 88"/>
                <a:gd name="T14" fmla="*/ 155 w 155"/>
                <a:gd name="T15" fmla="*/ 55 h 88"/>
                <a:gd name="T16" fmla="*/ 147 w 155"/>
                <a:gd name="T17" fmla="*/ 34 h 88"/>
                <a:gd name="T18" fmla="*/ 145 w 155"/>
                <a:gd name="T19" fmla="*/ 30 h 88"/>
                <a:gd name="T20" fmla="*/ 141 w 155"/>
                <a:gd name="T21" fmla="*/ 31 h 88"/>
                <a:gd name="T22" fmla="*/ 132 w 155"/>
                <a:gd name="T23" fmla="*/ 33 h 88"/>
                <a:gd name="T24" fmla="*/ 129 w 155"/>
                <a:gd name="T25" fmla="*/ 30 h 88"/>
                <a:gd name="T26" fmla="*/ 124 w 155"/>
                <a:gd name="T27" fmla="*/ 24 h 88"/>
                <a:gd name="T28" fmla="*/ 112 w 155"/>
                <a:gd name="T29" fmla="*/ 12 h 88"/>
                <a:gd name="T30" fmla="*/ 106 w 155"/>
                <a:gd name="T31" fmla="*/ 8 h 88"/>
                <a:gd name="T32" fmla="*/ 103 w 155"/>
                <a:gd name="T33" fmla="*/ 9 h 88"/>
                <a:gd name="T34" fmla="*/ 97 w 155"/>
                <a:gd name="T35" fmla="*/ 16 h 88"/>
                <a:gd name="T36" fmla="*/ 93 w 155"/>
                <a:gd name="T37" fmla="*/ 18 h 88"/>
                <a:gd name="T38" fmla="*/ 85 w 155"/>
                <a:gd name="T39" fmla="*/ 9 h 88"/>
                <a:gd name="T40" fmla="*/ 78 w 155"/>
                <a:gd name="T41" fmla="*/ 4 h 88"/>
                <a:gd name="T42" fmla="*/ 72 w 155"/>
                <a:gd name="T43" fmla="*/ 5 h 88"/>
                <a:gd name="T44" fmla="*/ 67 w 155"/>
                <a:gd name="T45" fmla="*/ 11 h 88"/>
                <a:gd name="T46" fmla="*/ 52 w 155"/>
                <a:gd name="T47" fmla="*/ 18 h 88"/>
                <a:gd name="T48" fmla="*/ 50 w 155"/>
                <a:gd name="T49" fmla="*/ 15 h 88"/>
                <a:gd name="T50" fmla="*/ 44 w 155"/>
                <a:gd name="T51" fmla="*/ 4 h 88"/>
                <a:gd name="T52" fmla="*/ 39 w 155"/>
                <a:gd name="T53" fmla="*/ 0 h 88"/>
                <a:gd name="T54" fmla="*/ 36 w 155"/>
                <a:gd name="T55" fmla="*/ 2 h 88"/>
                <a:gd name="T56" fmla="*/ 31 w 155"/>
                <a:gd name="T57" fmla="*/ 9 h 88"/>
                <a:gd name="T58" fmla="*/ 21 w 155"/>
                <a:gd name="T59" fmla="*/ 34 h 88"/>
                <a:gd name="T60" fmla="*/ 19 w 155"/>
                <a:gd name="T61" fmla="*/ 33 h 88"/>
                <a:gd name="T62" fmla="*/ 13 w 155"/>
                <a:gd name="T63" fmla="*/ 31 h 88"/>
                <a:gd name="T64" fmla="*/ 10 w 155"/>
                <a:gd name="T65" fmla="*/ 34 h 88"/>
                <a:gd name="T66" fmla="*/ 9 w 155"/>
                <a:gd name="T67" fmla="*/ 47 h 88"/>
                <a:gd name="T68" fmla="*/ 10 w 155"/>
                <a:gd name="T69" fmla="*/ 55 h 88"/>
                <a:gd name="T70" fmla="*/ 1 w 155"/>
                <a:gd name="T71" fmla="*/ 61 h 88"/>
                <a:gd name="T72" fmla="*/ 0 w 155"/>
                <a:gd name="T73" fmla="*/ 64 h 88"/>
                <a:gd name="T74" fmla="*/ 8 w 155"/>
                <a:gd name="T75" fmla="*/ 78 h 88"/>
                <a:gd name="T76" fmla="*/ 15 w 155"/>
                <a:gd name="T77" fmla="*/ 88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5" h="88">
                  <a:moveTo>
                    <a:pt x="15" y="88"/>
                  </a:moveTo>
                  <a:lnTo>
                    <a:pt x="15" y="88"/>
                  </a:lnTo>
                  <a:lnTo>
                    <a:pt x="19" y="83"/>
                  </a:lnTo>
                  <a:lnTo>
                    <a:pt x="28" y="72"/>
                  </a:lnTo>
                  <a:lnTo>
                    <a:pt x="35" y="66"/>
                  </a:lnTo>
                  <a:lnTo>
                    <a:pt x="43" y="60"/>
                  </a:lnTo>
                  <a:lnTo>
                    <a:pt x="52" y="55"/>
                  </a:lnTo>
                  <a:lnTo>
                    <a:pt x="62" y="51"/>
                  </a:lnTo>
                  <a:lnTo>
                    <a:pt x="62" y="51"/>
                  </a:lnTo>
                  <a:lnTo>
                    <a:pt x="75" y="50"/>
                  </a:lnTo>
                  <a:lnTo>
                    <a:pt x="89" y="48"/>
                  </a:lnTo>
                  <a:lnTo>
                    <a:pt x="105" y="50"/>
                  </a:lnTo>
                  <a:lnTo>
                    <a:pt x="120" y="51"/>
                  </a:lnTo>
                  <a:lnTo>
                    <a:pt x="145" y="53"/>
                  </a:lnTo>
                  <a:lnTo>
                    <a:pt x="155" y="55"/>
                  </a:lnTo>
                  <a:lnTo>
                    <a:pt x="155" y="55"/>
                  </a:lnTo>
                  <a:lnTo>
                    <a:pt x="151" y="43"/>
                  </a:lnTo>
                  <a:lnTo>
                    <a:pt x="147" y="34"/>
                  </a:lnTo>
                  <a:lnTo>
                    <a:pt x="146" y="31"/>
                  </a:lnTo>
                  <a:lnTo>
                    <a:pt x="145" y="30"/>
                  </a:lnTo>
                  <a:lnTo>
                    <a:pt x="145" y="30"/>
                  </a:lnTo>
                  <a:lnTo>
                    <a:pt x="141" y="31"/>
                  </a:lnTo>
                  <a:lnTo>
                    <a:pt x="137" y="33"/>
                  </a:lnTo>
                  <a:lnTo>
                    <a:pt x="132" y="33"/>
                  </a:lnTo>
                  <a:lnTo>
                    <a:pt x="131" y="31"/>
                  </a:lnTo>
                  <a:lnTo>
                    <a:pt x="129" y="30"/>
                  </a:lnTo>
                  <a:lnTo>
                    <a:pt x="129" y="30"/>
                  </a:lnTo>
                  <a:lnTo>
                    <a:pt x="124" y="24"/>
                  </a:lnTo>
                  <a:lnTo>
                    <a:pt x="116" y="15"/>
                  </a:lnTo>
                  <a:lnTo>
                    <a:pt x="112" y="12"/>
                  </a:lnTo>
                  <a:lnTo>
                    <a:pt x="109" y="9"/>
                  </a:lnTo>
                  <a:lnTo>
                    <a:pt x="106" y="8"/>
                  </a:lnTo>
                  <a:lnTo>
                    <a:pt x="103" y="9"/>
                  </a:lnTo>
                  <a:lnTo>
                    <a:pt x="103" y="9"/>
                  </a:lnTo>
                  <a:lnTo>
                    <a:pt x="100" y="15"/>
                  </a:lnTo>
                  <a:lnTo>
                    <a:pt x="97" y="16"/>
                  </a:lnTo>
                  <a:lnTo>
                    <a:pt x="94" y="17"/>
                  </a:lnTo>
                  <a:lnTo>
                    <a:pt x="93" y="18"/>
                  </a:lnTo>
                  <a:lnTo>
                    <a:pt x="93" y="18"/>
                  </a:lnTo>
                  <a:lnTo>
                    <a:pt x="85" y="9"/>
                  </a:lnTo>
                  <a:lnTo>
                    <a:pt x="81" y="7"/>
                  </a:lnTo>
                  <a:lnTo>
                    <a:pt x="78" y="4"/>
                  </a:lnTo>
                  <a:lnTo>
                    <a:pt x="75" y="4"/>
                  </a:lnTo>
                  <a:lnTo>
                    <a:pt x="72" y="5"/>
                  </a:lnTo>
                  <a:lnTo>
                    <a:pt x="72" y="5"/>
                  </a:lnTo>
                  <a:lnTo>
                    <a:pt x="67" y="11"/>
                  </a:lnTo>
                  <a:lnTo>
                    <a:pt x="59" y="15"/>
                  </a:lnTo>
                  <a:lnTo>
                    <a:pt x="52" y="18"/>
                  </a:lnTo>
                  <a:lnTo>
                    <a:pt x="52" y="18"/>
                  </a:lnTo>
                  <a:lnTo>
                    <a:pt x="50" y="15"/>
                  </a:lnTo>
                  <a:lnTo>
                    <a:pt x="46" y="7"/>
                  </a:lnTo>
                  <a:lnTo>
                    <a:pt x="44" y="4"/>
                  </a:lnTo>
                  <a:lnTo>
                    <a:pt x="41" y="2"/>
                  </a:lnTo>
                  <a:lnTo>
                    <a:pt x="39" y="0"/>
                  </a:lnTo>
                  <a:lnTo>
                    <a:pt x="36" y="2"/>
                  </a:lnTo>
                  <a:lnTo>
                    <a:pt x="36" y="2"/>
                  </a:lnTo>
                  <a:lnTo>
                    <a:pt x="34" y="4"/>
                  </a:lnTo>
                  <a:lnTo>
                    <a:pt x="31" y="9"/>
                  </a:lnTo>
                  <a:lnTo>
                    <a:pt x="26" y="21"/>
                  </a:lnTo>
                  <a:lnTo>
                    <a:pt x="21" y="34"/>
                  </a:lnTo>
                  <a:lnTo>
                    <a:pt x="21" y="34"/>
                  </a:lnTo>
                  <a:lnTo>
                    <a:pt x="19" y="33"/>
                  </a:lnTo>
                  <a:lnTo>
                    <a:pt x="17" y="31"/>
                  </a:lnTo>
                  <a:lnTo>
                    <a:pt x="13" y="31"/>
                  </a:lnTo>
                  <a:lnTo>
                    <a:pt x="10" y="34"/>
                  </a:lnTo>
                  <a:lnTo>
                    <a:pt x="10" y="34"/>
                  </a:lnTo>
                  <a:lnTo>
                    <a:pt x="9" y="40"/>
                  </a:lnTo>
                  <a:lnTo>
                    <a:pt x="9" y="47"/>
                  </a:lnTo>
                  <a:lnTo>
                    <a:pt x="10" y="55"/>
                  </a:lnTo>
                  <a:lnTo>
                    <a:pt x="10" y="55"/>
                  </a:lnTo>
                  <a:lnTo>
                    <a:pt x="5" y="59"/>
                  </a:lnTo>
                  <a:lnTo>
                    <a:pt x="1" y="61"/>
                  </a:lnTo>
                  <a:lnTo>
                    <a:pt x="0" y="64"/>
                  </a:lnTo>
                  <a:lnTo>
                    <a:pt x="0" y="64"/>
                  </a:lnTo>
                  <a:lnTo>
                    <a:pt x="2" y="69"/>
                  </a:lnTo>
                  <a:lnTo>
                    <a:pt x="8" y="78"/>
                  </a:lnTo>
                  <a:lnTo>
                    <a:pt x="13" y="86"/>
                  </a:lnTo>
                  <a:lnTo>
                    <a:pt x="15" y="88"/>
                  </a:lnTo>
                  <a:lnTo>
                    <a:pt x="15" y="88"/>
                  </a:lnTo>
                  <a:close/>
                </a:path>
              </a:pathLst>
            </a:custGeom>
            <a:solidFill>
              <a:srgbClr val="FF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730B96D4-3534-619D-7FC2-BC0099146F41}"/>
              </a:ext>
            </a:extLst>
          </p:cNvPr>
          <p:cNvGrpSpPr/>
          <p:nvPr/>
        </p:nvGrpSpPr>
        <p:grpSpPr>
          <a:xfrm>
            <a:off x="4572918" y="3827103"/>
            <a:ext cx="1099559" cy="2522897"/>
            <a:chOff x="4572918" y="3827103"/>
            <a:chExt cx="1099559" cy="2522897"/>
          </a:xfrm>
        </p:grpSpPr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4AC710C7-6959-AFD7-6557-871D755F8CE7}"/>
                </a:ext>
              </a:extLst>
            </p:cNvPr>
            <p:cNvGrpSpPr/>
            <p:nvPr/>
          </p:nvGrpSpPr>
          <p:grpSpPr>
            <a:xfrm>
              <a:off x="5229309" y="4088308"/>
              <a:ext cx="328924" cy="550123"/>
              <a:chOff x="5798814" y="2295525"/>
              <a:chExt cx="414351" cy="692998"/>
            </a:xfrm>
          </p:grpSpPr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A9E8C294-84A6-06BD-7A55-BA7DF41E762F}"/>
                  </a:ext>
                </a:extLst>
              </p:cNvPr>
              <p:cNvGrpSpPr/>
              <p:nvPr/>
            </p:nvGrpSpPr>
            <p:grpSpPr>
              <a:xfrm>
                <a:off x="5798814" y="2295525"/>
                <a:ext cx="195276" cy="692998"/>
                <a:chOff x="5798814" y="1868611"/>
                <a:chExt cx="315574" cy="1119912"/>
              </a:xfrm>
            </p:grpSpPr>
            <p:sp>
              <p:nvSpPr>
                <p:cNvPr id="104" name="正方形/長方形 103">
                  <a:extLst>
                    <a:ext uri="{FF2B5EF4-FFF2-40B4-BE49-F238E27FC236}">
                      <a16:creationId xmlns:a16="http://schemas.microsoft.com/office/drawing/2014/main" id="{BF3026CC-4956-F0C2-125B-8D3232AABC1A}"/>
                    </a:ext>
                  </a:extLst>
                </p:cNvPr>
                <p:cNvSpPr/>
                <p:nvPr/>
              </p:nvSpPr>
              <p:spPr>
                <a:xfrm rot="619154">
                  <a:off x="6068669" y="1868611"/>
                  <a:ext cx="45719" cy="504825"/>
                </a:xfrm>
                <a:prstGeom prst="rect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20D635FD-0809-CABC-4787-46A7FF05A852}"/>
                    </a:ext>
                  </a:extLst>
                </p:cNvPr>
                <p:cNvSpPr/>
                <p:nvPr/>
              </p:nvSpPr>
              <p:spPr>
                <a:xfrm>
                  <a:off x="5817865" y="2095500"/>
                  <a:ext cx="216224" cy="171450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フリーフォーム: 図形 105">
                  <a:extLst>
                    <a:ext uri="{FF2B5EF4-FFF2-40B4-BE49-F238E27FC236}">
                      <a16:creationId xmlns:a16="http://schemas.microsoft.com/office/drawing/2014/main" id="{33402E3D-2388-79F2-C8C1-2637AE5E5A9D}"/>
                    </a:ext>
                  </a:extLst>
                </p:cNvPr>
                <p:cNvSpPr/>
                <p:nvPr/>
              </p:nvSpPr>
              <p:spPr>
                <a:xfrm rot="10800000">
                  <a:off x="5798814" y="2182784"/>
                  <a:ext cx="310552" cy="805739"/>
                </a:xfrm>
                <a:custGeom>
                  <a:avLst/>
                  <a:gdLst>
                    <a:gd name="connsiteX0" fmla="*/ 310551 w 310552"/>
                    <a:gd name="connsiteY0" fmla="*/ 805739 h 805739"/>
                    <a:gd name="connsiteX1" fmla="*/ 0 w 310552"/>
                    <a:gd name="connsiteY1" fmla="*/ 805739 h 805739"/>
                    <a:gd name="connsiteX2" fmla="*/ 91926 w 310552"/>
                    <a:gd name="connsiteY2" fmla="*/ 167384 h 805739"/>
                    <a:gd name="connsiteX3" fmla="*/ 139183 w 310552"/>
                    <a:gd name="connsiteY3" fmla="*/ 167384 h 805739"/>
                    <a:gd name="connsiteX4" fmla="*/ 133487 w 310552"/>
                    <a:gd name="connsiteY4" fmla="*/ 45719 h 805739"/>
                    <a:gd name="connsiteX5" fmla="*/ 13534 w 310552"/>
                    <a:gd name="connsiteY5" fmla="*/ 45719 h 805739"/>
                    <a:gd name="connsiteX6" fmla="*/ 1 w 310552"/>
                    <a:gd name="connsiteY6" fmla="*/ 0 h 805739"/>
                    <a:gd name="connsiteX7" fmla="*/ 310552 w 310552"/>
                    <a:gd name="connsiteY7" fmla="*/ 0 h 805739"/>
                    <a:gd name="connsiteX8" fmla="*/ 297019 w 310552"/>
                    <a:gd name="connsiteY8" fmla="*/ 45719 h 805739"/>
                    <a:gd name="connsiteX9" fmla="*/ 177066 w 310552"/>
                    <a:gd name="connsiteY9" fmla="*/ 45719 h 805739"/>
                    <a:gd name="connsiteX10" fmla="*/ 171369 w 310552"/>
                    <a:gd name="connsiteY10" fmla="*/ 167384 h 805739"/>
                    <a:gd name="connsiteX11" fmla="*/ 218625 w 310552"/>
                    <a:gd name="connsiteY11" fmla="*/ 167384 h 8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552" h="805739">
                      <a:moveTo>
                        <a:pt x="310551" y="805739"/>
                      </a:moveTo>
                      <a:lnTo>
                        <a:pt x="0" y="805739"/>
                      </a:lnTo>
                      <a:lnTo>
                        <a:pt x="91926" y="167384"/>
                      </a:lnTo>
                      <a:lnTo>
                        <a:pt x="139183" y="167384"/>
                      </a:lnTo>
                      <a:lnTo>
                        <a:pt x="133487" y="45719"/>
                      </a:lnTo>
                      <a:lnTo>
                        <a:pt x="13534" y="45719"/>
                      </a:lnTo>
                      <a:lnTo>
                        <a:pt x="1" y="0"/>
                      </a:lnTo>
                      <a:lnTo>
                        <a:pt x="310552" y="0"/>
                      </a:lnTo>
                      <a:lnTo>
                        <a:pt x="297019" y="45719"/>
                      </a:lnTo>
                      <a:lnTo>
                        <a:pt x="177066" y="45719"/>
                      </a:lnTo>
                      <a:lnTo>
                        <a:pt x="171369" y="167384"/>
                      </a:lnTo>
                      <a:lnTo>
                        <a:pt x="218625" y="16738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0" name="グループ化 99">
                <a:extLst>
                  <a:ext uri="{FF2B5EF4-FFF2-40B4-BE49-F238E27FC236}">
                    <a16:creationId xmlns:a16="http://schemas.microsoft.com/office/drawing/2014/main" id="{267C9B89-12F6-7F38-5A14-C27B37D0CF6A}"/>
                  </a:ext>
                </a:extLst>
              </p:cNvPr>
              <p:cNvGrpSpPr/>
              <p:nvPr/>
            </p:nvGrpSpPr>
            <p:grpSpPr>
              <a:xfrm>
                <a:off x="6017889" y="2295525"/>
                <a:ext cx="195276" cy="692998"/>
                <a:chOff x="5798814" y="1868611"/>
                <a:chExt cx="315574" cy="1119912"/>
              </a:xfrm>
            </p:grpSpPr>
            <p:sp>
              <p:nvSpPr>
                <p:cNvPr id="101" name="正方形/長方形 100">
                  <a:extLst>
                    <a:ext uri="{FF2B5EF4-FFF2-40B4-BE49-F238E27FC236}">
                      <a16:creationId xmlns:a16="http://schemas.microsoft.com/office/drawing/2014/main" id="{C99BF297-2801-219F-5A0D-74BFC8861F44}"/>
                    </a:ext>
                  </a:extLst>
                </p:cNvPr>
                <p:cNvSpPr/>
                <p:nvPr/>
              </p:nvSpPr>
              <p:spPr>
                <a:xfrm rot="619154">
                  <a:off x="6068669" y="1868611"/>
                  <a:ext cx="45719" cy="504825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2" name="楕円 101">
                  <a:extLst>
                    <a:ext uri="{FF2B5EF4-FFF2-40B4-BE49-F238E27FC236}">
                      <a16:creationId xmlns:a16="http://schemas.microsoft.com/office/drawing/2014/main" id="{58397A1F-2E46-955A-EB4A-D778C9F9CA72}"/>
                    </a:ext>
                  </a:extLst>
                </p:cNvPr>
                <p:cNvSpPr/>
                <p:nvPr/>
              </p:nvSpPr>
              <p:spPr>
                <a:xfrm>
                  <a:off x="5817865" y="2095500"/>
                  <a:ext cx="216224" cy="17145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CEF65C51-4190-164B-8ACA-B7F7DD242E04}"/>
                    </a:ext>
                  </a:extLst>
                </p:cNvPr>
                <p:cNvSpPr/>
                <p:nvPr/>
              </p:nvSpPr>
              <p:spPr>
                <a:xfrm rot="10800000">
                  <a:off x="5798814" y="2182784"/>
                  <a:ext cx="310552" cy="805739"/>
                </a:xfrm>
                <a:custGeom>
                  <a:avLst/>
                  <a:gdLst>
                    <a:gd name="connsiteX0" fmla="*/ 310551 w 310552"/>
                    <a:gd name="connsiteY0" fmla="*/ 805739 h 805739"/>
                    <a:gd name="connsiteX1" fmla="*/ 0 w 310552"/>
                    <a:gd name="connsiteY1" fmla="*/ 805739 h 805739"/>
                    <a:gd name="connsiteX2" fmla="*/ 91926 w 310552"/>
                    <a:gd name="connsiteY2" fmla="*/ 167384 h 805739"/>
                    <a:gd name="connsiteX3" fmla="*/ 139183 w 310552"/>
                    <a:gd name="connsiteY3" fmla="*/ 167384 h 805739"/>
                    <a:gd name="connsiteX4" fmla="*/ 133487 w 310552"/>
                    <a:gd name="connsiteY4" fmla="*/ 45719 h 805739"/>
                    <a:gd name="connsiteX5" fmla="*/ 13534 w 310552"/>
                    <a:gd name="connsiteY5" fmla="*/ 45719 h 805739"/>
                    <a:gd name="connsiteX6" fmla="*/ 1 w 310552"/>
                    <a:gd name="connsiteY6" fmla="*/ 0 h 805739"/>
                    <a:gd name="connsiteX7" fmla="*/ 310552 w 310552"/>
                    <a:gd name="connsiteY7" fmla="*/ 0 h 805739"/>
                    <a:gd name="connsiteX8" fmla="*/ 297019 w 310552"/>
                    <a:gd name="connsiteY8" fmla="*/ 45719 h 805739"/>
                    <a:gd name="connsiteX9" fmla="*/ 177066 w 310552"/>
                    <a:gd name="connsiteY9" fmla="*/ 45719 h 805739"/>
                    <a:gd name="connsiteX10" fmla="*/ 171369 w 310552"/>
                    <a:gd name="connsiteY10" fmla="*/ 167384 h 805739"/>
                    <a:gd name="connsiteX11" fmla="*/ 218625 w 310552"/>
                    <a:gd name="connsiteY11" fmla="*/ 167384 h 8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552" h="805739">
                      <a:moveTo>
                        <a:pt x="310551" y="805739"/>
                      </a:moveTo>
                      <a:lnTo>
                        <a:pt x="0" y="805739"/>
                      </a:lnTo>
                      <a:lnTo>
                        <a:pt x="91926" y="167384"/>
                      </a:lnTo>
                      <a:lnTo>
                        <a:pt x="139183" y="167384"/>
                      </a:lnTo>
                      <a:lnTo>
                        <a:pt x="133487" y="45719"/>
                      </a:lnTo>
                      <a:lnTo>
                        <a:pt x="13534" y="45719"/>
                      </a:lnTo>
                      <a:lnTo>
                        <a:pt x="1" y="0"/>
                      </a:lnTo>
                      <a:lnTo>
                        <a:pt x="310552" y="0"/>
                      </a:lnTo>
                      <a:lnTo>
                        <a:pt x="297019" y="45719"/>
                      </a:lnTo>
                      <a:lnTo>
                        <a:pt x="177066" y="45719"/>
                      </a:lnTo>
                      <a:lnTo>
                        <a:pt x="171369" y="167384"/>
                      </a:lnTo>
                      <a:lnTo>
                        <a:pt x="218625" y="16738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5" name="グループ化 54">
              <a:extLst>
                <a:ext uri="{FF2B5EF4-FFF2-40B4-BE49-F238E27FC236}">
                  <a16:creationId xmlns:a16="http://schemas.microsoft.com/office/drawing/2014/main" id="{2197F3EF-A8BC-C89C-C242-6039B77387D6}"/>
                </a:ext>
              </a:extLst>
            </p:cNvPr>
            <p:cNvGrpSpPr/>
            <p:nvPr/>
          </p:nvGrpSpPr>
          <p:grpSpPr>
            <a:xfrm>
              <a:off x="4572918" y="3827103"/>
              <a:ext cx="1099559" cy="2522897"/>
              <a:chOff x="7332663" y="3521076"/>
              <a:chExt cx="1347788" cy="3092450"/>
            </a:xfrm>
          </p:grpSpPr>
          <p:sp>
            <p:nvSpPr>
              <p:cNvPr id="56" name="Freeform 38">
                <a:extLst>
                  <a:ext uri="{FF2B5EF4-FFF2-40B4-BE49-F238E27FC236}">
                    <a16:creationId xmlns:a16="http://schemas.microsoft.com/office/drawing/2014/main" id="{A0B83AC9-94EB-95C6-1AC2-DD75BDB47DA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989888" y="4459288"/>
                <a:ext cx="690563" cy="139700"/>
              </a:xfrm>
              <a:custGeom>
                <a:avLst/>
                <a:gdLst>
                  <a:gd name="T0" fmla="*/ 435 w 435"/>
                  <a:gd name="T1" fmla="*/ 41 h 88"/>
                  <a:gd name="T2" fmla="*/ 435 w 435"/>
                  <a:gd name="T3" fmla="*/ 41 h 88"/>
                  <a:gd name="T4" fmla="*/ 434 w 435"/>
                  <a:gd name="T5" fmla="*/ 37 h 88"/>
                  <a:gd name="T6" fmla="*/ 432 w 435"/>
                  <a:gd name="T7" fmla="*/ 34 h 88"/>
                  <a:gd name="T8" fmla="*/ 426 w 435"/>
                  <a:gd name="T9" fmla="*/ 30 h 88"/>
                  <a:gd name="T10" fmla="*/ 420 w 435"/>
                  <a:gd name="T11" fmla="*/ 26 h 88"/>
                  <a:gd name="T12" fmla="*/ 411 w 435"/>
                  <a:gd name="T13" fmla="*/ 22 h 88"/>
                  <a:gd name="T14" fmla="*/ 400 w 435"/>
                  <a:gd name="T15" fmla="*/ 19 h 88"/>
                  <a:gd name="T16" fmla="*/ 375 w 435"/>
                  <a:gd name="T17" fmla="*/ 13 h 88"/>
                  <a:gd name="T18" fmla="*/ 342 w 435"/>
                  <a:gd name="T19" fmla="*/ 8 h 88"/>
                  <a:gd name="T20" fmla="*/ 306 w 435"/>
                  <a:gd name="T21" fmla="*/ 4 h 88"/>
                  <a:gd name="T22" fmla="*/ 266 w 435"/>
                  <a:gd name="T23" fmla="*/ 1 h 88"/>
                  <a:gd name="T24" fmla="*/ 222 w 435"/>
                  <a:gd name="T25" fmla="*/ 0 h 88"/>
                  <a:gd name="T26" fmla="*/ 222 w 435"/>
                  <a:gd name="T27" fmla="*/ 0 h 88"/>
                  <a:gd name="T28" fmla="*/ 178 w 435"/>
                  <a:gd name="T29" fmla="*/ 0 h 88"/>
                  <a:gd name="T30" fmla="*/ 136 w 435"/>
                  <a:gd name="T31" fmla="*/ 2 h 88"/>
                  <a:gd name="T32" fmla="*/ 99 w 435"/>
                  <a:gd name="T33" fmla="*/ 6 h 88"/>
                  <a:gd name="T34" fmla="*/ 66 w 435"/>
                  <a:gd name="T35" fmla="*/ 10 h 88"/>
                  <a:gd name="T36" fmla="*/ 39 w 435"/>
                  <a:gd name="T37" fmla="*/ 17 h 88"/>
                  <a:gd name="T38" fmla="*/ 19 w 435"/>
                  <a:gd name="T39" fmla="*/ 23 h 88"/>
                  <a:gd name="T40" fmla="*/ 11 w 435"/>
                  <a:gd name="T41" fmla="*/ 27 h 88"/>
                  <a:gd name="T42" fmla="*/ 6 w 435"/>
                  <a:gd name="T43" fmla="*/ 31 h 88"/>
                  <a:gd name="T44" fmla="*/ 2 w 435"/>
                  <a:gd name="T45" fmla="*/ 35 h 88"/>
                  <a:gd name="T46" fmla="*/ 0 w 435"/>
                  <a:gd name="T47" fmla="*/ 39 h 88"/>
                  <a:gd name="T48" fmla="*/ 0 w 435"/>
                  <a:gd name="T49" fmla="*/ 39 h 88"/>
                  <a:gd name="T50" fmla="*/ 2 w 435"/>
                  <a:gd name="T51" fmla="*/ 43 h 88"/>
                  <a:gd name="T52" fmla="*/ 2 w 435"/>
                  <a:gd name="T53" fmla="*/ 43 h 88"/>
                  <a:gd name="T54" fmla="*/ 0 w 435"/>
                  <a:gd name="T55" fmla="*/ 46 h 88"/>
                  <a:gd name="T56" fmla="*/ 0 w 435"/>
                  <a:gd name="T57" fmla="*/ 46 h 88"/>
                  <a:gd name="T58" fmla="*/ 2 w 435"/>
                  <a:gd name="T59" fmla="*/ 50 h 88"/>
                  <a:gd name="T60" fmla="*/ 4 w 435"/>
                  <a:gd name="T61" fmla="*/ 54 h 88"/>
                  <a:gd name="T62" fmla="*/ 9 w 435"/>
                  <a:gd name="T63" fmla="*/ 58 h 88"/>
                  <a:gd name="T64" fmla="*/ 17 w 435"/>
                  <a:gd name="T65" fmla="*/ 62 h 88"/>
                  <a:gd name="T66" fmla="*/ 37 w 435"/>
                  <a:gd name="T67" fmla="*/ 70 h 88"/>
                  <a:gd name="T68" fmla="*/ 63 w 435"/>
                  <a:gd name="T69" fmla="*/ 75 h 88"/>
                  <a:gd name="T70" fmla="*/ 95 w 435"/>
                  <a:gd name="T71" fmla="*/ 80 h 88"/>
                  <a:gd name="T72" fmla="*/ 131 w 435"/>
                  <a:gd name="T73" fmla="*/ 84 h 88"/>
                  <a:gd name="T74" fmla="*/ 171 w 435"/>
                  <a:gd name="T75" fmla="*/ 87 h 88"/>
                  <a:gd name="T76" fmla="*/ 215 w 435"/>
                  <a:gd name="T77" fmla="*/ 88 h 88"/>
                  <a:gd name="T78" fmla="*/ 215 w 435"/>
                  <a:gd name="T79" fmla="*/ 88 h 88"/>
                  <a:gd name="T80" fmla="*/ 258 w 435"/>
                  <a:gd name="T81" fmla="*/ 88 h 88"/>
                  <a:gd name="T82" fmla="*/ 299 w 435"/>
                  <a:gd name="T83" fmla="*/ 85 h 88"/>
                  <a:gd name="T84" fmla="*/ 336 w 435"/>
                  <a:gd name="T85" fmla="*/ 81 h 88"/>
                  <a:gd name="T86" fmla="*/ 368 w 435"/>
                  <a:gd name="T87" fmla="*/ 78 h 88"/>
                  <a:gd name="T88" fmla="*/ 395 w 435"/>
                  <a:gd name="T89" fmla="*/ 71 h 88"/>
                  <a:gd name="T90" fmla="*/ 416 w 435"/>
                  <a:gd name="T91" fmla="*/ 65 h 88"/>
                  <a:gd name="T92" fmla="*/ 424 w 435"/>
                  <a:gd name="T93" fmla="*/ 61 h 88"/>
                  <a:gd name="T94" fmla="*/ 429 w 435"/>
                  <a:gd name="T95" fmla="*/ 57 h 88"/>
                  <a:gd name="T96" fmla="*/ 433 w 435"/>
                  <a:gd name="T97" fmla="*/ 53 h 88"/>
                  <a:gd name="T98" fmla="*/ 434 w 435"/>
                  <a:gd name="T99" fmla="*/ 49 h 88"/>
                  <a:gd name="T100" fmla="*/ 434 w 435"/>
                  <a:gd name="T101" fmla="*/ 49 h 88"/>
                  <a:gd name="T102" fmla="*/ 434 w 435"/>
                  <a:gd name="T103" fmla="*/ 45 h 88"/>
                  <a:gd name="T104" fmla="*/ 434 w 435"/>
                  <a:gd name="T105" fmla="*/ 45 h 88"/>
                  <a:gd name="T106" fmla="*/ 435 w 435"/>
                  <a:gd name="T107" fmla="*/ 41 h 88"/>
                  <a:gd name="T108" fmla="*/ 435 w 435"/>
                  <a:gd name="T109" fmla="*/ 41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435" h="88">
                    <a:moveTo>
                      <a:pt x="435" y="41"/>
                    </a:moveTo>
                    <a:lnTo>
                      <a:pt x="435" y="41"/>
                    </a:lnTo>
                    <a:lnTo>
                      <a:pt x="434" y="37"/>
                    </a:lnTo>
                    <a:lnTo>
                      <a:pt x="432" y="34"/>
                    </a:lnTo>
                    <a:lnTo>
                      <a:pt x="426" y="30"/>
                    </a:lnTo>
                    <a:lnTo>
                      <a:pt x="420" y="26"/>
                    </a:lnTo>
                    <a:lnTo>
                      <a:pt x="411" y="22"/>
                    </a:lnTo>
                    <a:lnTo>
                      <a:pt x="400" y="19"/>
                    </a:lnTo>
                    <a:lnTo>
                      <a:pt x="375" y="13"/>
                    </a:lnTo>
                    <a:lnTo>
                      <a:pt x="342" y="8"/>
                    </a:lnTo>
                    <a:lnTo>
                      <a:pt x="306" y="4"/>
                    </a:lnTo>
                    <a:lnTo>
                      <a:pt x="266" y="1"/>
                    </a:lnTo>
                    <a:lnTo>
                      <a:pt x="222" y="0"/>
                    </a:lnTo>
                    <a:lnTo>
                      <a:pt x="222" y="0"/>
                    </a:lnTo>
                    <a:lnTo>
                      <a:pt x="178" y="0"/>
                    </a:lnTo>
                    <a:lnTo>
                      <a:pt x="136" y="2"/>
                    </a:lnTo>
                    <a:lnTo>
                      <a:pt x="99" y="6"/>
                    </a:lnTo>
                    <a:lnTo>
                      <a:pt x="66" y="10"/>
                    </a:lnTo>
                    <a:lnTo>
                      <a:pt x="39" y="17"/>
                    </a:lnTo>
                    <a:lnTo>
                      <a:pt x="19" y="23"/>
                    </a:lnTo>
                    <a:lnTo>
                      <a:pt x="11" y="27"/>
                    </a:lnTo>
                    <a:lnTo>
                      <a:pt x="6" y="31"/>
                    </a:lnTo>
                    <a:lnTo>
                      <a:pt x="2" y="35"/>
                    </a:lnTo>
                    <a:lnTo>
                      <a:pt x="0" y="39"/>
                    </a:lnTo>
                    <a:lnTo>
                      <a:pt x="0" y="39"/>
                    </a:lnTo>
                    <a:lnTo>
                      <a:pt x="2" y="43"/>
                    </a:lnTo>
                    <a:lnTo>
                      <a:pt x="2" y="43"/>
                    </a:lnTo>
                    <a:lnTo>
                      <a:pt x="0" y="46"/>
                    </a:lnTo>
                    <a:lnTo>
                      <a:pt x="0" y="46"/>
                    </a:lnTo>
                    <a:lnTo>
                      <a:pt x="2" y="50"/>
                    </a:lnTo>
                    <a:lnTo>
                      <a:pt x="4" y="54"/>
                    </a:lnTo>
                    <a:lnTo>
                      <a:pt x="9" y="58"/>
                    </a:lnTo>
                    <a:lnTo>
                      <a:pt x="17" y="62"/>
                    </a:lnTo>
                    <a:lnTo>
                      <a:pt x="37" y="70"/>
                    </a:lnTo>
                    <a:lnTo>
                      <a:pt x="63" y="75"/>
                    </a:lnTo>
                    <a:lnTo>
                      <a:pt x="95" y="80"/>
                    </a:lnTo>
                    <a:lnTo>
                      <a:pt x="131" y="84"/>
                    </a:lnTo>
                    <a:lnTo>
                      <a:pt x="171" y="87"/>
                    </a:lnTo>
                    <a:lnTo>
                      <a:pt x="215" y="88"/>
                    </a:lnTo>
                    <a:lnTo>
                      <a:pt x="215" y="88"/>
                    </a:lnTo>
                    <a:lnTo>
                      <a:pt x="258" y="88"/>
                    </a:lnTo>
                    <a:lnTo>
                      <a:pt x="299" y="85"/>
                    </a:lnTo>
                    <a:lnTo>
                      <a:pt x="336" y="81"/>
                    </a:lnTo>
                    <a:lnTo>
                      <a:pt x="368" y="78"/>
                    </a:lnTo>
                    <a:lnTo>
                      <a:pt x="395" y="71"/>
                    </a:lnTo>
                    <a:lnTo>
                      <a:pt x="416" y="65"/>
                    </a:lnTo>
                    <a:lnTo>
                      <a:pt x="424" y="61"/>
                    </a:lnTo>
                    <a:lnTo>
                      <a:pt x="429" y="57"/>
                    </a:lnTo>
                    <a:lnTo>
                      <a:pt x="433" y="53"/>
                    </a:lnTo>
                    <a:lnTo>
                      <a:pt x="434" y="49"/>
                    </a:lnTo>
                    <a:lnTo>
                      <a:pt x="434" y="49"/>
                    </a:lnTo>
                    <a:lnTo>
                      <a:pt x="434" y="45"/>
                    </a:lnTo>
                    <a:lnTo>
                      <a:pt x="434" y="45"/>
                    </a:lnTo>
                    <a:lnTo>
                      <a:pt x="435" y="41"/>
                    </a:lnTo>
                    <a:lnTo>
                      <a:pt x="435" y="41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7" name="Freeform 42">
                <a:extLst>
                  <a:ext uri="{FF2B5EF4-FFF2-40B4-BE49-F238E27FC236}">
                    <a16:creationId xmlns:a16="http://schemas.microsoft.com/office/drawing/2014/main" id="{3B6C2800-4024-093B-26EC-7938046B6C8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7332663" y="3521076"/>
                <a:ext cx="1169988" cy="3092450"/>
              </a:xfrm>
              <a:custGeom>
                <a:avLst/>
                <a:gdLst>
                  <a:gd name="T0" fmla="*/ 44 w 737"/>
                  <a:gd name="T1" fmla="*/ 281 h 1948"/>
                  <a:gd name="T2" fmla="*/ 58 w 737"/>
                  <a:gd name="T3" fmla="*/ 275 h 1948"/>
                  <a:gd name="T4" fmla="*/ 78 w 737"/>
                  <a:gd name="T5" fmla="*/ 276 h 1948"/>
                  <a:gd name="T6" fmla="*/ 84 w 737"/>
                  <a:gd name="T7" fmla="*/ 280 h 1948"/>
                  <a:gd name="T8" fmla="*/ 101 w 737"/>
                  <a:gd name="T9" fmla="*/ 272 h 1948"/>
                  <a:gd name="T10" fmla="*/ 121 w 737"/>
                  <a:gd name="T11" fmla="*/ 175 h 1948"/>
                  <a:gd name="T12" fmla="*/ 131 w 737"/>
                  <a:gd name="T13" fmla="*/ 147 h 1948"/>
                  <a:gd name="T14" fmla="*/ 145 w 737"/>
                  <a:gd name="T15" fmla="*/ 171 h 1948"/>
                  <a:gd name="T16" fmla="*/ 192 w 737"/>
                  <a:gd name="T17" fmla="*/ 290 h 1948"/>
                  <a:gd name="T18" fmla="*/ 163 w 737"/>
                  <a:gd name="T19" fmla="*/ 330 h 1948"/>
                  <a:gd name="T20" fmla="*/ 100 w 737"/>
                  <a:gd name="T21" fmla="*/ 473 h 1948"/>
                  <a:gd name="T22" fmla="*/ 132 w 737"/>
                  <a:gd name="T23" fmla="*/ 745 h 1948"/>
                  <a:gd name="T24" fmla="*/ 67 w 737"/>
                  <a:gd name="T25" fmla="*/ 881 h 1948"/>
                  <a:gd name="T26" fmla="*/ 67 w 737"/>
                  <a:gd name="T27" fmla="*/ 943 h 1948"/>
                  <a:gd name="T28" fmla="*/ 67 w 737"/>
                  <a:gd name="T29" fmla="*/ 1115 h 1948"/>
                  <a:gd name="T30" fmla="*/ 12 w 737"/>
                  <a:gd name="T31" fmla="*/ 1305 h 1948"/>
                  <a:gd name="T32" fmla="*/ 80 w 737"/>
                  <a:gd name="T33" fmla="*/ 1306 h 1948"/>
                  <a:gd name="T34" fmla="*/ 171 w 737"/>
                  <a:gd name="T35" fmla="*/ 1422 h 1948"/>
                  <a:gd name="T36" fmla="*/ 176 w 737"/>
                  <a:gd name="T37" fmla="*/ 1721 h 1948"/>
                  <a:gd name="T38" fmla="*/ 181 w 737"/>
                  <a:gd name="T39" fmla="*/ 1903 h 1948"/>
                  <a:gd name="T40" fmla="*/ 264 w 737"/>
                  <a:gd name="T41" fmla="*/ 1939 h 1948"/>
                  <a:gd name="T42" fmla="*/ 409 w 737"/>
                  <a:gd name="T43" fmla="*/ 1944 h 1948"/>
                  <a:gd name="T44" fmla="*/ 460 w 737"/>
                  <a:gd name="T45" fmla="*/ 1898 h 1948"/>
                  <a:gd name="T46" fmla="*/ 386 w 737"/>
                  <a:gd name="T47" fmla="*/ 1864 h 1948"/>
                  <a:gd name="T48" fmla="*/ 391 w 737"/>
                  <a:gd name="T49" fmla="*/ 1851 h 1948"/>
                  <a:gd name="T50" fmla="*/ 445 w 737"/>
                  <a:gd name="T51" fmla="*/ 1837 h 1948"/>
                  <a:gd name="T52" fmla="*/ 373 w 737"/>
                  <a:gd name="T53" fmla="*/ 1804 h 1948"/>
                  <a:gd name="T54" fmla="*/ 306 w 737"/>
                  <a:gd name="T55" fmla="*/ 1732 h 1948"/>
                  <a:gd name="T56" fmla="*/ 308 w 737"/>
                  <a:gd name="T57" fmla="*/ 1623 h 1948"/>
                  <a:gd name="T58" fmla="*/ 390 w 737"/>
                  <a:gd name="T59" fmla="*/ 1358 h 1948"/>
                  <a:gd name="T60" fmla="*/ 435 w 737"/>
                  <a:gd name="T61" fmla="*/ 1301 h 1948"/>
                  <a:gd name="T62" fmla="*/ 381 w 737"/>
                  <a:gd name="T63" fmla="*/ 1108 h 1948"/>
                  <a:gd name="T64" fmla="*/ 378 w 737"/>
                  <a:gd name="T65" fmla="*/ 752 h 1948"/>
                  <a:gd name="T66" fmla="*/ 565 w 737"/>
                  <a:gd name="T67" fmla="*/ 733 h 1948"/>
                  <a:gd name="T68" fmla="*/ 616 w 737"/>
                  <a:gd name="T69" fmla="*/ 711 h 1948"/>
                  <a:gd name="T70" fmla="*/ 660 w 737"/>
                  <a:gd name="T71" fmla="*/ 676 h 1948"/>
                  <a:gd name="T72" fmla="*/ 730 w 737"/>
                  <a:gd name="T73" fmla="*/ 627 h 1948"/>
                  <a:gd name="T74" fmla="*/ 695 w 737"/>
                  <a:gd name="T75" fmla="*/ 627 h 1948"/>
                  <a:gd name="T76" fmla="*/ 667 w 737"/>
                  <a:gd name="T77" fmla="*/ 606 h 1948"/>
                  <a:gd name="T78" fmla="*/ 615 w 737"/>
                  <a:gd name="T79" fmla="*/ 621 h 1948"/>
                  <a:gd name="T80" fmla="*/ 559 w 737"/>
                  <a:gd name="T81" fmla="*/ 658 h 1948"/>
                  <a:gd name="T82" fmla="*/ 508 w 737"/>
                  <a:gd name="T83" fmla="*/ 653 h 1948"/>
                  <a:gd name="T84" fmla="*/ 389 w 737"/>
                  <a:gd name="T85" fmla="*/ 648 h 1948"/>
                  <a:gd name="T86" fmla="*/ 395 w 737"/>
                  <a:gd name="T87" fmla="*/ 553 h 1948"/>
                  <a:gd name="T88" fmla="*/ 338 w 737"/>
                  <a:gd name="T89" fmla="*/ 420 h 1948"/>
                  <a:gd name="T90" fmla="*/ 337 w 737"/>
                  <a:gd name="T91" fmla="*/ 373 h 1948"/>
                  <a:gd name="T92" fmla="*/ 374 w 737"/>
                  <a:gd name="T93" fmla="*/ 326 h 1948"/>
                  <a:gd name="T94" fmla="*/ 409 w 737"/>
                  <a:gd name="T95" fmla="*/ 275 h 1948"/>
                  <a:gd name="T96" fmla="*/ 420 w 737"/>
                  <a:gd name="T97" fmla="*/ 254 h 1948"/>
                  <a:gd name="T98" fmla="*/ 429 w 737"/>
                  <a:gd name="T99" fmla="*/ 221 h 1948"/>
                  <a:gd name="T100" fmla="*/ 404 w 737"/>
                  <a:gd name="T101" fmla="*/ 171 h 1948"/>
                  <a:gd name="T102" fmla="*/ 409 w 737"/>
                  <a:gd name="T103" fmla="*/ 98 h 1948"/>
                  <a:gd name="T104" fmla="*/ 421 w 737"/>
                  <a:gd name="T105" fmla="*/ 84 h 1948"/>
                  <a:gd name="T106" fmla="*/ 430 w 737"/>
                  <a:gd name="T107" fmla="*/ 72 h 1948"/>
                  <a:gd name="T108" fmla="*/ 339 w 737"/>
                  <a:gd name="T109" fmla="*/ 18 h 1948"/>
                  <a:gd name="T110" fmla="*/ 194 w 737"/>
                  <a:gd name="T111" fmla="*/ 11 h 1948"/>
                  <a:gd name="T112" fmla="*/ 166 w 737"/>
                  <a:gd name="T113" fmla="*/ 23 h 1948"/>
                  <a:gd name="T114" fmla="*/ 143 w 737"/>
                  <a:gd name="T115" fmla="*/ 13 h 1948"/>
                  <a:gd name="T116" fmla="*/ 69 w 737"/>
                  <a:gd name="T117" fmla="*/ 7 h 1948"/>
                  <a:gd name="T118" fmla="*/ 34 w 737"/>
                  <a:gd name="T119" fmla="*/ 63 h 1948"/>
                  <a:gd name="T120" fmla="*/ 42 w 737"/>
                  <a:gd name="T121" fmla="*/ 176 h 1948"/>
                  <a:gd name="T122" fmla="*/ 31 w 737"/>
                  <a:gd name="T123" fmla="*/ 254 h 1948"/>
                  <a:gd name="T124" fmla="*/ 52 w 737"/>
                  <a:gd name="T125" fmla="*/ 290 h 19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37" h="1948">
                    <a:moveTo>
                      <a:pt x="31" y="254"/>
                    </a:moveTo>
                    <a:lnTo>
                      <a:pt x="31" y="254"/>
                    </a:lnTo>
                    <a:lnTo>
                      <a:pt x="36" y="265"/>
                    </a:lnTo>
                    <a:lnTo>
                      <a:pt x="40" y="273"/>
                    </a:lnTo>
                    <a:lnTo>
                      <a:pt x="40" y="273"/>
                    </a:lnTo>
                    <a:lnTo>
                      <a:pt x="42" y="271"/>
                    </a:lnTo>
                    <a:lnTo>
                      <a:pt x="42" y="269"/>
                    </a:lnTo>
                    <a:lnTo>
                      <a:pt x="42" y="269"/>
                    </a:lnTo>
                    <a:lnTo>
                      <a:pt x="44" y="281"/>
                    </a:lnTo>
                    <a:lnTo>
                      <a:pt x="48" y="287"/>
                    </a:lnTo>
                    <a:lnTo>
                      <a:pt x="49" y="289"/>
                    </a:lnTo>
                    <a:lnTo>
                      <a:pt x="52" y="287"/>
                    </a:lnTo>
                    <a:lnTo>
                      <a:pt x="52" y="286"/>
                    </a:lnTo>
                    <a:lnTo>
                      <a:pt x="52" y="286"/>
                    </a:lnTo>
                    <a:lnTo>
                      <a:pt x="55" y="280"/>
                    </a:lnTo>
                    <a:lnTo>
                      <a:pt x="57" y="275"/>
                    </a:lnTo>
                    <a:lnTo>
                      <a:pt x="57" y="275"/>
                    </a:lnTo>
                    <a:lnTo>
                      <a:pt x="58" y="275"/>
                    </a:lnTo>
                    <a:lnTo>
                      <a:pt x="60" y="277"/>
                    </a:lnTo>
                    <a:lnTo>
                      <a:pt x="62" y="285"/>
                    </a:lnTo>
                    <a:lnTo>
                      <a:pt x="67" y="300"/>
                    </a:lnTo>
                    <a:lnTo>
                      <a:pt x="67" y="300"/>
                    </a:lnTo>
                    <a:lnTo>
                      <a:pt x="69" y="295"/>
                    </a:lnTo>
                    <a:lnTo>
                      <a:pt x="73" y="287"/>
                    </a:lnTo>
                    <a:lnTo>
                      <a:pt x="77" y="281"/>
                    </a:lnTo>
                    <a:lnTo>
                      <a:pt x="78" y="276"/>
                    </a:lnTo>
                    <a:lnTo>
                      <a:pt x="78" y="276"/>
                    </a:lnTo>
                    <a:lnTo>
                      <a:pt x="78" y="275"/>
                    </a:lnTo>
                    <a:lnTo>
                      <a:pt x="78" y="275"/>
                    </a:lnTo>
                    <a:lnTo>
                      <a:pt x="78" y="276"/>
                    </a:lnTo>
                    <a:lnTo>
                      <a:pt x="78" y="276"/>
                    </a:lnTo>
                    <a:lnTo>
                      <a:pt x="80" y="278"/>
                    </a:lnTo>
                    <a:lnTo>
                      <a:pt x="82" y="280"/>
                    </a:lnTo>
                    <a:lnTo>
                      <a:pt x="83" y="280"/>
                    </a:lnTo>
                    <a:lnTo>
                      <a:pt x="83" y="280"/>
                    </a:lnTo>
                    <a:lnTo>
                      <a:pt x="84" y="280"/>
                    </a:lnTo>
                    <a:lnTo>
                      <a:pt x="86" y="281"/>
                    </a:lnTo>
                    <a:lnTo>
                      <a:pt x="88" y="284"/>
                    </a:lnTo>
                    <a:lnTo>
                      <a:pt x="92" y="287"/>
                    </a:lnTo>
                    <a:lnTo>
                      <a:pt x="92" y="286"/>
                    </a:lnTo>
                    <a:lnTo>
                      <a:pt x="93" y="285"/>
                    </a:lnTo>
                    <a:lnTo>
                      <a:pt x="93" y="285"/>
                    </a:lnTo>
                    <a:lnTo>
                      <a:pt x="95" y="281"/>
                    </a:lnTo>
                    <a:lnTo>
                      <a:pt x="97" y="277"/>
                    </a:lnTo>
                    <a:lnTo>
                      <a:pt x="101" y="272"/>
                    </a:lnTo>
                    <a:lnTo>
                      <a:pt x="104" y="259"/>
                    </a:lnTo>
                    <a:lnTo>
                      <a:pt x="104" y="259"/>
                    </a:lnTo>
                    <a:lnTo>
                      <a:pt x="106" y="249"/>
                    </a:lnTo>
                    <a:lnTo>
                      <a:pt x="109" y="243"/>
                    </a:lnTo>
                    <a:lnTo>
                      <a:pt x="111" y="238"/>
                    </a:lnTo>
                    <a:lnTo>
                      <a:pt x="114" y="223"/>
                    </a:lnTo>
                    <a:lnTo>
                      <a:pt x="114" y="223"/>
                    </a:lnTo>
                    <a:lnTo>
                      <a:pt x="119" y="186"/>
                    </a:lnTo>
                    <a:lnTo>
                      <a:pt x="121" y="175"/>
                    </a:lnTo>
                    <a:lnTo>
                      <a:pt x="119" y="166"/>
                    </a:lnTo>
                    <a:lnTo>
                      <a:pt x="119" y="166"/>
                    </a:lnTo>
                    <a:lnTo>
                      <a:pt x="119" y="155"/>
                    </a:lnTo>
                    <a:lnTo>
                      <a:pt x="123" y="138"/>
                    </a:lnTo>
                    <a:lnTo>
                      <a:pt x="123" y="138"/>
                    </a:lnTo>
                    <a:lnTo>
                      <a:pt x="127" y="142"/>
                    </a:lnTo>
                    <a:lnTo>
                      <a:pt x="130" y="145"/>
                    </a:lnTo>
                    <a:lnTo>
                      <a:pt x="130" y="145"/>
                    </a:lnTo>
                    <a:lnTo>
                      <a:pt x="131" y="147"/>
                    </a:lnTo>
                    <a:lnTo>
                      <a:pt x="131" y="151"/>
                    </a:lnTo>
                    <a:lnTo>
                      <a:pt x="132" y="162"/>
                    </a:lnTo>
                    <a:lnTo>
                      <a:pt x="133" y="166"/>
                    </a:lnTo>
                    <a:lnTo>
                      <a:pt x="136" y="167"/>
                    </a:lnTo>
                    <a:lnTo>
                      <a:pt x="139" y="164"/>
                    </a:lnTo>
                    <a:lnTo>
                      <a:pt x="143" y="159"/>
                    </a:lnTo>
                    <a:lnTo>
                      <a:pt x="143" y="159"/>
                    </a:lnTo>
                    <a:lnTo>
                      <a:pt x="145" y="171"/>
                    </a:lnTo>
                    <a:lnTo>
                      <a:pt x="145" y="171"/>
                    </a:lnTo>
                    <a:lnTo>
                      <a:pt x="158" y="228"/>
                    </a:lnTo>
                    <a:lnTo>
                      <a:pt x="162" y="238"/>
                    </a:lnTo>
                    <a:lnTo>
                      <a:pt x="166" y="243"/>
                    </a:lnTo>
                    <a:lnTo>
                      <a:pt x="166" y="243"/>
                    </a:lnTo>
                    <a:lnTo>
                      <a:pt x="171" y="249"/>
                    </a:lnTo>
                    <a:lnTo>
                      <a:pt x="176" y="259"/>
                    </a:lnTo>
                    <a:lnTo>
                      <a:pt x="176" y="259"/>
                    </a:lnTo>
                    <a:lnTo>
                      <a:pt x="187" y="280"/>
                    </a:lnTo>
                    <a:lnTo>
                      <a:pt x="192" y="290"/>
                    </a:lnTo>
                    <a:lnTo>
                      <a:pt x="192" y="290"/>
                    </a:lnTo>
                    <a:lnTo>
                      <a:pt x="190" y="290"/>
                    </a:lnTo>
                    <a:lnTo>
                      <a:pt x="189" y="291"/>
                    </a:lnTo>
                    <a:lnTo>
                      <a:pt x="187" y="298"/>
                    </a:lnTo>
                    <a:lnTo>
                      <a:pt x="181" y="311"/>
                    </a:lnTo>
                    <a:lnTo>
                      <a:pt x="181" y="311"/>
                    </a:lnTo>
                    <a:lnTo>
                      <a:pt x="180" y="313"/>
                    </a:lnTo>
                    <a:lnTo>
                      <a:pt x="175" y="319"/>
                    </a:lnTo>
                    <a:lnTo>
                      <a:pt x="163" y="330"/>
                    </a:lnTo>
                    <a:lnTo>
                      <a:pt x="152" y="343"/>
                    </a:lnTo>
                    <a:lnTo>
                      <a:pt x="148" y="348"/>
                    </a:lnTo>
                    <a:lnTo>
                      <a:pt x="145" y="352"/>
                    </a:lnTo>
                    <a:lnTo>
                      <a:pt x="145" y="352"/>
                    </a:lnTo>
                    <a:lnTo>
                      <a:pt x="136" y="373"/>
                    </a:lnTo>
                    <a:lnTo>
                      <a:pt x="118" y="415"/>
                    </a:lnTo>
                    <a:lnTo>
                      <a:pt x="110" y="438"/>
                    </a:lnTo>
                    <a:lnTo>
                      <a:pt x="102" y="462"/>
                    </a:lnTo>
                    <a:lnTo>
                      <a:pt x="100" y="473"/>
                    </a:lnTo>
                    <a:lnTo>
                      <a:pt x="99" y="485"/>
                    </a:lnTo>
                    <a:lnTo>
                      <a:pt x="99" y="494"/>
                    </a:lnTo>
                    <a:lnTo>
                      <a:pt x="99" y="503"/>
                    </a:lnTo>
                    <a:lnTo>
                      <a:pt x="99" y="503"/>
                    </a:lnTo>
                    <a:lnTo>
                      <a:pt x="119" y="628"/>
                    </a:lnTo>
                    <a:lnTo>
                      <a:pt x="130" y="700"/>
                    </a:lnTo>
                    <a:lnTo>
                      <a:pt x="132" y="727"/>
                    </a:lnTo>
                    <a:lnTo>
                      <a:pt x="132" y="745"/>
                    </a:lnTo>
                    <a:lnTo>
                      <a:pt x="132" y="745"/>
                    </a:lnTo>
                    <a:lnTo>
                      <a:pt x="131" y="752"/>
                    </a:lnTo>
                    <a:lnTo>
                      <a:pt x="128" y="759"/>
                    </a:lnTo>
                    <a:lnTo>
                      <a:pt x="122" y="776"/>
                    </a:lnTo>
                    <a:lnTo>
                      <a:pt x="111" y="796"/>
                    </a:lnTo>
                    <a:lnTo>
                      <a:pt x="101" y="816"/>
                    </a:lnTo>
                    <a:lnTo>
                      <a:pt x="80" y="854"/>
                    </a:lnTo>
                    <a:lnTo>
                      <a:pt x="73" y="870"/>
                    </a:lnTo>
                    <a:lnTo>
                      <a:pt x="67" y="881"/>
                    </a:lnTo>
                    <a:lnTo>
                      <a:pt x="67" y="881"/>
                    </a:lnTo>
                    <a:lnTo>
                      <a:pt x="60" y="901"/>
                    </a:lnTo>
                    <a:lnTo>
                      <a:pt x="51" y="917"/>
                    </a:lnTo>
                    <a:lnTo>
                      <a:pt x="43" y="932"/>
                    </a:lnTo>
                    <a:lnTo>
                      <a:pt x="42" y="936"/>
                    </a:lnTo>
                    <a:lnTo>
                      <a:pt x="42" y="938"/>
                    </a:lnTo>
                    <a:lnTo>
                      <a:pt x="42" y="938"/>
                    </a:lnTo>
                    <a:lnTo>
                      <a:pt x="47" y="940"/>
                    </a:lnTo>
                    <a:lnTo>
                      <a:pt x="55" y="941"/>
                    </a:lnTo>
                    <a:lnTo>
                      <a:pt x="67" y="943"/>
                    </a:lnTo>
                    <a:lnTo>
                      <a:pt x="67" y="943"/>
                    </a:lnTo>
                    <a:lnTo>
                      <a:pt x="69" y="947"/>
                    </a:lnTo>
                    <a:lnTo>
                      <a:pt x="71" y="958"/>
                    </a:lnTo>
                    <a:lnTo>
                      <a:pt x="74" y="975"/>
                    </a:lnTo>
                    <a:lnTo>
                      <a:pt x="75" y="997"/>
                    </a:lnTo>
                    <a:lnTo>
                      <a:pt x="77" y="1022"/>
                    </a:lnTo>
                    <a:lnTo>
                      <a:pt x="75" y="1051"/>
                    </a:lnTo>
                    <a:lnTo>
                      <a:pt x="73" y="1082"/>
                    </a:lnTo>
                    <a:lnTo>
                      <a:pt x="67" y="1115"/>
                    </a:lnTo>
                    <a:lnTo>
                      <a:pt x="67" y="1115"/>
                    </a:lnTo>
                    <a:lnTo>
                      <a:pt x="60" y="1148"/>
                    </a:lnTo>
                    <a:lnTo>
                      <a:pt x="49" y="1182"/>
                    </a:lnTo>
                    <a:lnTo>
                      <a:pt x="38" y="1214"/>
                    </a:lnTo>
                    <a:lnTo>
                      <a:pt x="27" y="1243"/>
                    </a:lnTo>
                    <a:lnTo>
                      <a:pt x="8" y="1288"/>
                    </a:lnTo>
                    <a:lnTo>
                      <a:pt x="0" y="1306"/>
                    </a:lnTo>
                    <a:lnTo>
                      <a:pt x="0" y="1306"/>
                    </a:lnTo>
                    <a:lnTo>
                      <a:pt x="12" y="1305"/>
                    </a:lnTo>
                    <a:lnTo>
                      <a:pt x="38" y="1301"/>
                    </a:lnTo>
                    <a:lnTo>
                      <a:pt x="66" y="1299"/>
                    </a:lnTo>
                    <a:lnTo>
                      <a:pt x="77" y="1299"/>
                    </a:lnTo>
                    <a:lnTo>
                      <a:pt x="80" y="1300"/>
                    </a:lnTo>
                    <a:lnTo>
                      <a:pt x="83" y="1301"/>
                    </a:lnTo>
                    <a:lnTo>
                      <a:pt x="83" y="1301"/>
                    </a:lnTo>
                    <a:lnTo>
                      <a:pt x="84" y="1304"/>
                    </a:lnTo>
                    <a:lnTo>
                      <a:pt x="84" y="1305"/>
                    </a:lnTo>
                    <a:lnTo>
                      <a:pt x="80" y="1306"/>
                    </a:lnTo>
                    <a:lnTo>
                      <a:pt x="82" y="1308"/>
                    </a:lnTo>
                    <a:lnTo>
                      <a:pt x="86" y="1310"/>
                    </a:lnTo>
                    <a:lnTo>
                      <a:pt x="114" y="1317"/>
                    </a:lnTo>
                    <a:lnTo>
                      <a:pt x="114" y="1317"/>
                    </a:lnTo>
                    <a:lnTo>
                      <a:pt x="152" y="1325"/>
                    </a:lnTo>
                    <a:lnTo>
                      <a:pt x="163" y="1326"/>
                    </a:lnTo>
                    <a:lnTo>
                      <a:pt x="175" y="1327"/>
                    </a:lnTo>
                    <a:lnTo>
                      <a:pt x="175" y="1327"/>
                    </a:lnTo>
                    <a:lnTo>
                      <a:pt x="171" y="1422"/>
                    </a:lnTo>
                    <a:lnTo>
                      <a:pt x="171" y="1462"/>
                    </a:lnTo>
                    <a:lnTo>
                      <a:pt x="171" y="1488"/>
                    </a:lnTo>
                    <a:lnTo>
                      <a:pt x="171" y="1488"/>
                    </a:lnTo>
                    <a:lnTo>
                      <a:pt x="171" y="1529"/>
                    </a:lnTo>
                    <a:lnTo>
                      <a:pt x="172" y="1598"/>
                    </a:lnTo>
                    <a:lnTo>
                      <a:pt x="172" y="1669"/>
                    </a:lnTo>
                    <a:lnTo>
                      <a:pt x="174" y="1699"/>
                    </a:lnTo>
                    <a:lnTo>
                      <a:pt x="176" y="1721"/>
                    </a:lnTo>
                    <a:lnTo>
                      <a:pt x="176" y="1721"/>
                    </a:lnTo>
                    <a:lnTo>
                      <a:pt x="179" y="1738"/>
                    </a:lnTo>
                    <a:lnTo>
                      <a:pt x="180" y="1755"/>
                    </a:lnTo>
                    <a:lnTo>
                      <a:pt x="181" y="1787"/>
                    </a:lnTo>
                    <a:lnTo>
                      <a:pt x="181" y="1815"/>
                    </a:lnTo>
                    <a:lnTo>
                      <a:pt x="181" y="1835"/>
                    </a:lnTo>
                    <a:lnTo>
                      <a:pt x="181" y="1835"/>
                    </a:lnTo>
                    <a:lnTo>
                      <a:pt x="184" y="1869"/>
                    </a:lnTo>
                    <a:lnTo>
                      <a:pt x="183" y="1886"/>
                    </a:lnTo>
                    <a:lnTo>
                      <a:pt x="181" y="1903"/>
                    </a:lnTo>
                    <a:lnTo>
                      <a:pt x="181" y="1903"/>
                    </a:lnTo>
                    <a:lnTo>
                      <a:pt x="180" y="1910"/>
                    </a:lnTo>
                    <a:lnTo>
                      <a:pt x="180" y="1917"/>
                    </a:lnTo>
                    <a:lnTo>
                      <a:pt x="183" y="1926"/>
                    </a:lnTo>
                    <a:lnTo>
                      <a:pt x="185" y="1933"/>
                    </a:lnTo>
                    <a:lnTo>
                      <a:pt x="187" y="1934"/>
                    </a:lnTo>
                    <a:lnTo>
                      <a:pt x="218" y="1939"/>
                    </a:lnTo>
                    <a:lnTo>
                      <a:pt x="223" y="1913"/>
                    </a:lnTo>
                    <a:lnTo>
                      <a:pt x="264" y="1939"/>
                    </a:lnTo>
                    <a:lnTo>
                      <a:pt x="264" y="1939"/>
                    </a:lnTo>
                    <a:lnTo>
                      <a:pt x="282" y="1942"/>
                    </a:lnTo>
                    <a:lnTo>
                      <a:pt x="324" y="1945"/>
                    </a:lnTo>
                    <a:lnTo>
                      <a:pt x="347" y="1948"/>
                    </a:lnTo>
                    <a:lnTo>
                      <a:pt x="372" y="1948"/>
                    </a:lnTo>
                    <a:lnTo>
                      <a:pt x="392" y="1948"/>
                    </a:lnTo>
                    <a:lnTo>
                      <a:pt x="401" y="1945"/>
                    </a:lnTo>
                    <a:lnTo>
                      <a:pt x="409" y="1944"/>
                    </a:lnTo>
                    <a:lnTo>
                      <a:pt x="409" y="1944"/>
                    </a:lnTo>
                    <a:lnTo>
                      <a:pt x="434" y="1935"/>
                    </a:lnTo>
                    <a:lnTo>
                      <a:pt x="444" y="1930"/>
                    </a:lnTo>
                    <a:lnTo>
                      <a:pt x="452" y="1925"/>
                    </a:lnTo>
                    <a:lnTo>
                      <a:pt x="458" y="1920"/>
                    </a:lnTo>
                    <a:lnTo>
                      <a:pt x="462" y="1914"/>
                    </a:lnTo>
                    <a:lnTo>
                      <a:pt x="462" y="1908"/>
                    </a:lnTo>
                    <a:lnTo>
                      <a:pt x="461" y="1903"/>
                    </a:lnTo>
                    <a:lnTo>
                      <a:pt x="461" y="1903"/>
                    </a:lnTo>
                    <a:lnTo>
                      <a:pt x="460" y="1898"/>
                    </a:lnTo>
                    <a:lnTo>
                      <a:pt x="460" y="1892"/>
                    </a:lnTo>
                    <a:lnTo>
                      <a:pt x="461" y="1890"/>
                    </a:lnTo>
                    <a:lnTo>
                      <a:pt x="461" y="1886"/>
                    </a:lnTo>
                    <a:lnTo>
                      <a:pt x="460" y="1883"/>
                    </a:lnTo>
                    <a:lnTo>
                      <a:pt x="455" y="1879"/>
                    </a:lnTo>
                    <a:lnTo>
                      <a:pt x="443" y="1875"/>
                    </a:lnTo>
                    <a:lnTo>
                      <a:pt x="425" y="1872"/>
                    </a:lnTo>
                    <a:lnTo>
                      <a:pt x="425" y="1872"/>
                    </a:lnTo>
                    <a:lnTo>
                      <a:pt x="386" y="1864"/>
                    </a:lnTo>
                    <a:lnTo>
                      <a:pt x="357" y="1856"/>
                    </a:lnTo>
                    <a:lnTo>
                      <a:pt x="338" y="1851"/>
                    </a:lnTo>
                    <a:lnTo>
                      <a:pt x="326" y="1846"/>
                    </a:lnTo>
                    <a:lnTo>
                      <a:pt x="326" y="1846"/>
                    </a:lnTo>
                    <a:lnTo>
                      <a:pt x="325" y="1844"/>
                    </a:lnTo>
                    <a:lnTo>
                      <a:pt x="326" y="1844"/>
                    </a:lnTo>
                    <a:lnTo>
                      <a:pt x="333" y="1844"/>
                    </a:lnTo>
                    <a:lnTo>
                      <a:pt x="359" y="1848"/>
                    </a:lnTo>
                    <a:lnTo>
                      <a:pt x="391" y="1851"/>
                    </a:lnTo>
                    <a:lnTo>
                      <a:pt x="405" y="1851"/>
                    </a:lnTo>
                    <a:lnTo>
                      <a:pt x="414" y="1851"/>
                    </a:lnTo>
                    <a:lnTo>
                      <a:pt x="414" y="1851"/>
                    </a:lnTo>
                    <a:lnTo>
                      <a:pt x="430" y="1847"/>
                    </a:lnTo>
                    <a:lnTo>
                      <a:pt x="436" y="1846"/>
                    </a:lnTo>
                    <a:lnTo>
                      <a:pt x="442" y="1843"/>
                    </a:lnTo>
                    <a:lnTo>
                      <a:pt x="445" y="1840"/>
                    </a:lnTo>
                    <a:lnTo>
                      <a:pt x="445" y="1839"/>
                    </a:lnTo>
                    <a:lnTo>
                      <a:pt x="445" y="1837"/>
                    </a:lnTo>
                    <a:lnTo>
                      <a:pt x="443" y="1834"/>
                    </a:lnTo>
                    <a:lnTo>
                      <a:pt x="435" y="1830"/>
                    </a:lnTo>
                    <a:lnTo>
                      <a:pt x="435" y="1830"/>
                    </a:lnTo>
                    <a:lnTo>
                      <a:pt x="417" y="1824"/>
                    </a:lnTo>
                    <a:lnTo>
                      <a:pt x="400" y="1817"/>
                    </a:lnTo>
                    <a:lnTo>
                      <a:pt x="385" y="1812"/>
                    </a:lnTo>
                    <a:lnTo>
                      <a:pt x="378" y="1808"/>
                    </a:lnTo>
                    <a:lnTo>
                      <a:pt x="373" y="1804"/>
                    </a:lnTo>
                    <a:lnTo>
                      <a:pt x="373" y="1804"/>
                    </a:lnTo>
                    <a:lnTo>
                      <a:pt x="348" y="1783"/>
                    </a:lnTo>
                    <a:lnTo>
                      <a:pt x="332" y="1768"/>
                    </a:lnTo>
                    <a:lnTo>
                      <a:pt x="332" y="1768"/>
                    </a:lnTo>
                    <a:lnTo>
                      <a:pt x="326" y="1763"/>
                    </a:lnTo>
                    <a:lnTo>
                      <a:pt x="319" y="1754"/>
                    </a:lnTo>
                    <a:lnTo>
                      <a:pt x="311" y="1743"/>
                    </a:lnTo>
                    <a:lnTo>
                      <a:pt x="307" y="1737"/>
                    </a:lnTo>
                    <a:lnTo>
                      <a:pt x="306" y="1732"/>
                    </a:lnTo>
                    <a:lnTo>
                      <a:pt x="306" y="1732"/>
                    </a:lnTo>
                    <a:lnTo>
                      <a:pt x="302" y="1717"/>
                    </a:lnTo>
                    <a:lnTo>
                      <a:pt x="301" y="1706"/>
                    </a:lnTo>
                    <a:lnTo>
                      <a:pt x="301" y="1706"/>
                    </a:lnTo>
                    <a:lnTo>
                      <a:pt x="301" y="1694"/>
                    </a:lnTo>
                    <a:lnTo>
                      <a:pt x="303" y="1676"/>
                    </a:lnTo>
                    <a:lnTo>
                      <a:pt x="304" y="1655"/>
                    </a:lnTo>
                    <a:lnTo>
                      <a:pt x="306" y="1638"/>
                    </a:lnTo>
                    <a:lnTo>
                      <a:pt x="306" y="1638"/>
                    </a:lnTo>
                    <a:lnTo>
                      <a:pt x="308" y="1623"/>
                    </a:lnTo>
                    <a:lnTo>
                      <a:pt x="317" y="1594"/>
                    </a:lnTo>
                    <a:lnTo>
                      <a:pt x="343" y="1514"/>
                    </a:lnTo>
                    <a:lnTo>
                      <a:pt x="372" y="1435"/>
                    </a:lnTo>
                    <a:lnTo>
                      <a:pt x="382" y="1405"/>
                    </a:lnTo>
                    <a:lnTo>
                      <a:pt x="389" y="1389"/>
                    </a:lnTo>
                    <a:lnTo>
                      <a:pt x="389" y="1389"/>
                    </a:lnTo>
                    <a:lnTo>
                      <a:pt x="390" y="1384"/>
                    </a:lnTo>
                    <a:lnTo>
                      <a:pt x="391" y="1378"/>
                    </a:lnTo>
                    <a:lnTo>
                      <a:pt x="390" y="1358"/>
                    </a:lnTo>
                    <a:lnTo>
                      <a:pt x="387" y="1334"/>
                    </a:lnTo>
                    <a:lnTo>
                      <a:pt x="382" y="1308"/>
                    </a:lnTo>
                    <a:lnTo>
                      <a:pt x="382" y="1308"/>
                    </a:lnTo>
                    <a:lnTo>
                      <a:pt x="394" y="1302"/>
                    </a:lnTo>
                    <a:lnTo>
                      <a:pt x="399" y="1301"/>
                    </a:lnTo>
                    <a:lnTo>
                      <a:pt x="404" y="1301"/>
                    </a:lnTo>
                    <a:lnTo>
                      <a:pt x="404" y="1301"/>
                    </a:lnTo>
                    <a:lnTo>
                      <a:pt x="429" y="1301"/>
                    </a:lnTo>
                    <a:lnTo>
                      <a:pt x="435" y="1301"/>
                    </a:lnTo>
                    <a:lnTo>
                      <a:pt x="435" y="1301"/>
                    </a:lnTo>
                    <a:lnTo>
                      <a:pt x="434" y="1299"/>
                    </a:lnTo>
                    <a:lnTo>
                      <a:pt x="431" y="1293"/>
                    </a:lnTo>
                    <a:lnTo>
                      <a:pt x="425" y="1271"/>
                    </a:lnTo>
                    <a:lnTo>
                      <a:pt x="399" y="1187"/>
                    </a:lnTo>
                    <a:lnTo>
                      <a:pt x="399" y="1187"/>
                    </a:lnTo>
                    <a:lnTo>
                      <a:pt x="391" y="1160"/>
                    </a:lnTo>
                    <a:lnTo>
                      <a:pt x="386" y="1134"/>
                    </a:lnTo>
                    <a:lnTo>
                      <a:pt x="381" y="1108"/>
                    </a:lnTo>
                    <a:lnTo>
                      <a:pt x="377" y="1085"/>
                    </a:lnTo>
                    <a:lnTo>
                      <a:pt x="373" y="1043"/>
                    </a:lnTo>
                    <a:lnTo>
                      <a:pt x="373" y="1016"/>
                    </a:lnTo>
                    <a:lnTo>
                      <a:pt x="373" y="1016"/>
                    </a:lnTo>
                    <a:lnTo>
                      <a:pt x="373" y="975"/>
                    </a:lnTo>
                    <a:lnTo>
                      <a:pt x="373" y="954"/>
                    </a:lnTo>
                    <a:lnTo>
                      <a:pt x="399" y="943"/>
                    </a:lnTo>
                    <a:lnTo>
                      <a:pt x="378" y="752"/>
                    </a:lnTo>
                    <a:lnTo>
                      <a:pt x="378" y="752"/>
                    </a:lnTo>
                    <a:lnTo>
                      <a:pt x="431" y="748"/>
                    </a:lnTo>
                    <a:lnTo>
                      <a:pt x="471" y="745"/>
                    </a:lnTo>
                    <a:lnTo>
                      <a:pt x="497" y="741"/>
                    </a:lnTo>
                    <a:lnTo>
                      <a:pt x="497" y="741"/>
                    </a:lnTo>
                    <a:lnTo>
                      <a:pt x="559" y="726"/>
                    </a:lnTo>
                    <a:lnTo>
                      <a:pt x="559" y="726"/>
                    </a:lnTo>
                    <a:lnTo>
                      <a:pt x="561" y="728"/>
                    </a:lnTo>
                    <a:lnTo>
                      <a:pt x="563" y="732"/>
                    </a:lnTo>
                    <a:lnTo>
                      <a:pt x="565" y="733"/>
                    </a:lnTo>
                    <a:lnTo>
                      <a:pt x="567" y="736"/>
                    </a:lnTo>
                    <a:lnTo>
                      <a:pt x="571" y="736"/>
                    </a:lnTo>
                    <a:lnTo>
                      <a:pt x="575" y="736"/>
                    </a:lnTo>
                    <a:lnTo>
                      <a:pt x="575" y="736"/>
                    </a:lnTo>
                    <a:lnTo>
                      <a:pt x="616" y="726"/>
                    </a:lnTo>
                    <a:lnTo>
                      <a:pt x="616" y="726"/>
                    </a:lnTo>
                    <a:lnTo>
                      <a:pt x="616" y="723"/>
                    </a:lnTo>
                    <a:lnTo>
                      <a:pt x="615" y="718"/>
                    </a:lnTo>
                    <a:lnTo>
                      <a:pt x="616" y="711"/>
                    </a:lnTo>
                    <a:lnTo>
                      <a:pt x="619" y="707"/>
                    </a:lnTo>
                    <a:lnTo>
                      <a:pt x="622" y="705"/>
                    </a:lnTo>
                    <a:lnTo>
                      <a:pt x="622" y="705"/>
                    </a:lnTo>
                    <a:lnTo>
                      <a:pt x="633" y="696"/>
                    </a:lnTo>
                    <a:lnTo>
                      <a:pt x="640" y="691"/>
                    </a:lnTo>
                    <a:lnTo>
                      <a:pt x="647" y="684"/>
                    </a:lnTo>
                    <a:lnTo>
                      <a:pt x="647" y="684"/>
                    </a:lnTo>
                    <a:lnTo>
                      <a:pt x="653" y="680"/>
                    </a:lnTo>
                    <a:lnTo>
                      <a:pt x="660" y="676"/>
                    </a:lnTo>
                    <a:lnTo>
                      <a:pt x="677" y="669"/>
                    </a:lnTo>
                    <a:lnTo>
                      <a:pt x="695" y="662"/>
                    </a:lnTo>
                    <a:lnTo>
                      <a:pt x="703" y="658"/>
                    </a:lnTo>
                    <a:lnTo>
                      <a:pt x="710" y="653"/>
                    </a:lnTo>
                    <a:lnTo>
                      <a:pt x="710" y="653"/>
                    </a:lnTo>
                    <a:lnTo>
                      <a:pt x="719" y="644"/>
                    </a:lnTo>
                    <a:lnTo>
                      <a:pt x="724" y="637"/>
                    </a:lnTo>
                    <a:lnTo>
                      <a:pt x="730" y="627"/>
                    </a:lnTo>
                    <a:lnTo>
                      <a:pt x="730" y="627"/>
                    </a:lnTo>
                    <a:lnTo>
                      <a:pt x="735" y="621"/>
                    </a:lnTo>
                    <a:lnTo>
                      <a:pt x="737" y="619"/>
                    </a:lnTo>
                    <a:lnTo>
                      <a:pt x="735" y="617"/>
                    </a:lnTo>
                    <a:lnTo>
                      <a:pt x="735" y="617"/>
                    </a:lnTo>
                    <a:lnTo>
                      <a:pt x="733" y="617"/>
                    </a:lnTo>
                    <a:lnTo>
                      <a:pt x="729" y="617"/>
                    </a:lnTo>
                    <a:lnTo>
                      <a:pt x="716" y="621"/>
                    </a:lnTo>
                    <a:lnTo>
                      <a:pt x="702" y="625"/>
                    </a:lnTo>
                    <a:lnTo>
                      <a:pt x="695" y="627"/>
                    </a:lnTo>
                    <a:lnTo>
                      <a:pt x="689" y="627"/>
                    </a:lnTo>
                    <a:lnTo>
                      <a:pt x="647" y="627"/>
                    </a:lnTo>
                    <a:lnTo>
                      <a:pt x="647" y="627"/>
                    </a:lnTo>
                    <a:lnTo>
                      <a:pt x="658" y="622"/>
                    </a:lnTo>
                    <a:lnTo>
                      <a:pt x="666" y="617"/>
                    </a:lnTo>
                    <a:lnTo>
                      <a:pt x="668" y="614"/>
                    </a:lnTo>
                    <a:lnTo>
                      <a:pt x="668" y="612"/>
                    </a:lnTo>
                    <a:lnTo>
                      <a:pt x="668" y="612"/>
                    </a:lnTo>
                    <a:lnTo>
                      <a:pt x="667" y="606"/>
                    </a:lnTo>
                    <a:lnTo>
                      <a:pt x="663" y="602"/>
                    </a:lnTo>
                    <a:lnTo>
                      <a:pt x="658" y="601"/>
                    </a:lnTo>
                    <a:lnTo>
                      <a:pt x="655" y="600"/>
                    </a:lnTo>
                    <a:lnTo>
                      <a:pt x="653" y="601"/>
                    </a:lnTo>
                    <a:lnTo>
                      <a:pt x="653" y="601"/>
                    </a:lnTo>
                    <a:lnTo>
                      <a:pt x="642" y="605"/>
                    </a:lnTo>
                    <a:lnTo>
                      <a:pt x="632" y="612"/>
                    </a:lnTo>
                    <a:lnTo>
                      <a:pt x="632" y="612"/>
                    </a:lnTo>
                    <a:lnTo>
                      <a:pt x="615" y="621"/>
                    </a:lnTo>
                    <a:lnTo>
                      <a:pt x="601" y="627"/>
                    </a:lnTo>
                    <a:lnTo>
                      <a:pt x="601" y="627"/>
                    </a:lnTo>
                    <a:lnTo>
                      <a:pt x="590" y="632"/>
                    </a:lnTo>
                    <a:lnTo>
                      <a:pt x="585" y="637"/>
                    </a:lnTo>
                    <a:lnTo>
                      <a:pt x="580" y="643"/>
                    </a:lnTo>
                    <a:lnTo>
                      <a:pt x="580" y="643"/>
                    </a:lnTo>
                    <a:lnTo>
                      <a:pt x="575" y="648"/>
                    </a:lnTo>
                    <a:lnTo>
                      <a:pt x="568" y="652"/>
                    </a:lnTo>
                    <a:lnTo>
                      <a:pt x="559" y="658"/>
                    </a:lnTo>
                    <a:lnTo>
                      <a:pt x="559" y="658"/>
                    </a:lnTo>
                    <a:lnTo>
                      <a:pt x="558" y="660"/>
                    </a:lnTo>
                    <a:lnTo>
                      <a:pt x="556" y="660"/>
                    </a:lnTo>
                    <a:lnTo>
                      <a:pt x="553" y="657"/>
                    </a:lnTo>
                    <a:lnTo>
                      <a:pt x="549" y="653"/>
                    </a:lnTo>
                    <a:lnTo>
                      <a:pt x="549" y="653"/>
                    </a:lnTo>
                    <a:lnTo>
                      <a:pt x="537" y="653"/>
                    </a:lnTo>
                    <a:lnTo>
                      <a:pt x="508" y="653"/>
                    </a:lnTo>
                    <a:lnTo>
                      <a:pt x="508" y="653"/>
                    </a:lnTo>
                    <a:lnTo>
                      <a:pt x="488" y="653"/>
                    </a:lnTo>
                    <a:lnTo>
                      <a:pt x="470" y="653"/>
                    </a:lnTo>
                    <a:lnTo>
                      <a:pt x="455" y="653"/>
                    </a:lnTo>
                    <a:lnTo>
                      <a:pt x="445" y="653"/>
                    </a:lnTo>
                    <a:lnTo>
                      <a:pt x="445" y="653"/>
                    </a:lnTo>
                    <a:lnTo>
                      <a:pt x="434" y="653"/>
                    </a:lnTo>
                    <a:lnTo>
                      <a:pt x="414" y="650"/>
                    </a:lnTo>
                    <a:lnTo>
                      <a:pt x="389" y="648"/>
                    </a:lnTo>
                    <a:lnTo>
                      <a:pt x="389" y="648"/>
                    </a:lnTo>
                    <a:lnTo>
                      <a:pt x="395" y="627"/>
                    </a:lnTo>
                    <a:lnTo>
                      <a:pt x="399" y="609"/>
                    </a:lnTo>
                    <a:lnTo>
                      <a:pt x="399" y="602"/>
                    </a:lnTo>
                    <a:lnTo>
                      <a:pt x="399" y="596"/>
                    </a:lnTo>
                    <a:lnTo>
                      <a:pt x="399" y="596"/>
                    </a:lnTo>
                    <a:lnTo>
                      <a:pt x="398" y="584"/>
                    </a:lnTo>
                    <a:lnTo>
                      <a:pt x="396" y="570"/>
                    </a:lnTo>
                    <a:lnTo>
                      <a:pt x="396" y="557"/>
                    </a:lnTo>
                    <a:lnTo>
                      <a:pt x="395" y="553"/>
                    </a:lnTo>
                    <a:lnTo>
                      <a:pt x="394" y="549"/>
                    </a:lnTo>
                    <a:lnTo>
                      <a:pt x="394" y="549"/>
                    </a:lnTo>
                    <a:lnTo>
                      <a:pt x="370" y="497"/>
                    </a:lnTo>
                    <a:lnTo>
                      <a:pt x="356" y="464"/>
                    </a:lnTo>
                    <a:lnTo>
                      <a:pt x="347" y="446"/>
                    </a:lnTo>
                    <a:lnTo>
                      <a:pt x="347" y="446"/>
                    </a:lnTo>
                    <a:lnTo>
                      <a:pt x="343" y="439"/>
                    </a:lnTo>
                    <a:lnTo>
                      <a:pt x="341" y="429"/>
                    </a:lnTo>
                    <a:lnTo>
                      <a:pt x="338" y="420"/>
                    </a:lnTo>
                    <a:lnTo>
                      <a:pt x="337" y="415"/>
                    </a:lnTo>
                    <a:lnTo>
                      <a:pt x="337" y="415"/>
                    </a:lnTo>
                    <a:lnTo>
                      <a:pt x="339" y="411"/>
                    </a:lnTo>
                    <a:lnTo>
                      <a:pt x="346" y="405"/>
                    </a:lnTo>
                    <a:lnTo>
                      <a:pt x="351" y="402"/>
                    </a:lnTo>
                    <a:lnTo>
                      <a:pt x="352" y="399"/>
                    </a:lnTo>
                    <a:lnTo>
                      <a:pt x="352" y="399"/>
                    </a:lnTo>
                    <a:lnTo>
                      <a:pt x="345" y="387"/>
                    </a:lnTo>
                    <a:lnTo>
                      <a:pt x="337" y="373"/>
                    </a:lnTo>
                    <a:lnTo>
                      <a:pt x="337" y="373"/>
                    </a:lnTo>
                    <a:lnTo>
                      <a:pt x="334" y="368"/>
                    </a:lnTo>
                    <a:lnTo>
                      <a:pt x="330" y="359"/>
                    </a:lnTo>
                    <a:lnTo>
                      <a:pt x="326" y="347"/>
                    </a:lnTo>
                    <a:lnTo>
                      <a:pt x="326" y="347"/>
                    </a:lnTo>
                    <a:lnTo>
                      <a:pt x="352" y="326"/>
                    </a:lnTo>
                    <a:lnTo>
                      <a:pt x="352" y="326"/>
                    </a:lnTo>
                    <a:lnTo>
                      <a:pt x="360" y="326"/>
                    </a:lnTo>
                    <a:lnTo>
                      <a:pt x="374" y="326"/>
                    </a:lnTo>
                    <a:lnTo>
                      <a:pt x="382" y="326"/>
                    </a:lnTo>
                    <a:lnTo>
                      <a:pt x="389" y="326"/>
                    </a:lnTo>
                    <a:lnTo>
                      <a:pt x="395" y="324"/>
                    </a:lnTo>
                    <a:lnTo>
                      <a:pt x="399" y="321"/>
                    </a:lnTo>
                    <a:lnTo>
                      <a:pt x="399" y="321"/>
                    </a:lnTo>
                    <a:lnTo>
                      <a:pt x="401" y="316"/>
                    </a:lnTo>
                    <a:lnTo>
                      <a:pt x="404" y="310"/>
                    </a:lnTo>
                    <a:lnTo>
                      <a:pt x="407" y="294"/>
                    </a:lnTo>
                    <a:lnTo>
                      <a:pt x="409" y="275"/>
                    </a:lnTo>
                    <a:lnTo>
                      <a:pt x="409" y="275"/>
                    </a:lnTo>
                    <a:lnTo>
                      <a:pt x="416" y="273"/>
                    </a:lnTo>
                    <a:lnTo>
                      <a:pt x="418" y="272"/>
                    </a:lnTo>
                    <a:lnTo>
                      <a:pt x="420" y="271"/>
                    </a:lnTo>
                    <a:lnTo>
                      <a:pt x="420" y="269"/>
                    </a:lnTo>
                    <a:lnTo>
                      <a:pt x="420" y="269"/>
                    </a:lnTo>
                    <a:lnTo>
                      <a:pt x="418" y="265"/>
                    </a:lnTo>
                    <a:lnTo>
                      <a:pt x="420" y="260"/>
                    </a:lnTo>
                    <a:lnTo>
                      <a:pt x="420" y="254"/>
                    </a:lnTo>
                    <a:lnTo>
                      <a:pt x="420" y="254"/>
                    </a:lnTo>
                    <a:lnTo>
                      <a:pt x="422" y="251"/>
                    </a:lnTo>
                    <a:lnTo>
                      <a:pt x="425" y="250"/>
                    </a:lnTo>
                    <a:lnTo>
                      <a:pt x="425" y="249"/>
                    </a:lnTo>
                    <a:lnTo>
                      <a:pt x="425" y="249"/>
                    </a:lnTo>
                    <a:lnTo>
                      <a:pt x="420" y="228"/>
                    </a:lnTo>
                    <a:lnTo>
                      <a:pt x="420" y="228"/>
                    </a:lnTo>
                    <a:lnTo>
                      <a:pt x="425" y="224"/>
                    </a:lnTo>
                    <a:lnTo>
                      <a:pt x="429" y="221"/>
                    </a:lnTo>
                    <a:lnTo>
                      <a:pt x="430" y="219"/>
                    </a:lnTo>
                    <a:lnTo>
                      <a:pt x="430" y="217"/>
                    </a:lnTo>
                    <a:lnTo>
                      <a:pt x="430" y="217"/>
                    </a:lnTo>
                    <a:lnTo>
                      <a:pt x="426" y="211"/>
                    </a:lnTo>
                    <a:lnTo>
                      <a:pt x="417" y="199"/>
                    </a:lnTo>
                    <a:lnTo>
                      <a:pt x="409" y="185"/>
                    </a:lnTo>
                    <a:lnTo>
                      <a:pt x="405" y="177"/>
                    </a:lnTo>
                    <a:lnTo>
                      <a:pt x="404" y="171"/>
                    </a:lnTo>
                    <a:lnTo>
                      <a:pt x="404" y="171"/>
                    </a:lnTo>
                    <a:lnTo>
                      <a:pt x="404" y="164"/>
                    </a:lnTo>
                    <a:lnTo>
                      <a:pt x="404" y="159"/>
                    </a:lnTo>
                    <a:lnTo>
                      <a:pt x="407" y="150"/>
                    </a:lnTo>
                    <a:lnTo>
                      <a:pt x="409" y="142"/>
                    </a:lnTo>
                    <a:lnTo>
                      <a:pt x="409" y="138"/>
                    </a:lnTo>
                    <a:lnTo>
                      <a:pt x="409" y="135"/>
                    </a:lnTo>
                    <a:lnTo>
                      <a:pt x="409" y="135"/>
                    </a:lnTo>
                    <a:lnTo>
                      <a:pt x="409" y="111"/>
                    </a:lnTo>
                    <a:lnTo>
                      <a:pt x="409" y="98"/>
                    </a:lnTo>
                    <a:lnTo>
                      <a:pt x="425" y="109"/>
                    </a:lnTo>
                    <a:lnTo>
                      <a:pt x="425" y="109"/>
                    </a:lnTo>
                    <a:lnTo>
                      <a:pt x="423" y="98"/>
                    </a:lnTo>
                    <a:lnTo>
                      <a:pt x="421" y="84"/>
                    </a:lnTo>
                    <a:lnTo>
                      <a:pt x="421" y="84"/>
                    </a:lnTo>
                    <a:lnTo>
                      <a:pt x="420" y="83"/>
                    </a:lnTo>
                    <a:lnTo>
                      <a:pt x="420" y="83"/>
                    </a:lnTo>
                    <a:lnTo>
                      <a:pt x="421" y="84"/>
                    </a:lnTo>
                    <a:lnTo>
                      <a:pt x="421" y="84"/>
                    </a:lnTo>
                    <a:lnTo>
                      <a:pt x="427" y="87"/>
                    </a:lnTo>
                    <a:lnTo>
                      <a:pt x="435" y="90"/>
                    </a:lnTo>
                    <a:lnTo>
                      <a:pt x="445" y="93"/>
                    </a:lnTo>
                    <a:lnTo>
                      <a:pt x="445" y="93"/>
                    </a:lnTo>
                    <a:lnTo>
                      <a:pt x="447" y="93"/>
                    </a:lnTo>
                    <a:lnTo>
                      <a:pt x="448" y="94"/>
                    </a:lnTo>
                    <a:lnTo>
                      <a:pt x="448" y="93"/>
                    </a:lnTo>
                    <a:lnTo>
                      <a:pt x="444" y="88"/>
                    </a:lnTo>
                    <a:lnTo>
                      <a:pt x="430" y="72"/>
                    </a:lnTo>
                    <a:lnTo>
                      <a:pt x="430" y="72"/>
                    </a:lnTo>
                    <a:lnTo>
                      <a:pt x="411" y="52"/>
                    </a:lnTo>
                    <a:lnTo>
                      <a:pt x="394" y="36"/>
                    </a:lnTo>
                    <a:lnTo>
                      <a:pt x="386" y="31"/>
                    </a:lnTo>
                    <a:lnTo>
                      <a:pt x="379" y="26"/>
                    </a:lnTo>
                    <a:lnTo>
                      <a:pt x="370" y="23"/>
                    </a:lnTo>
                    <a:lnTo>
                      <a:pt x="363" y="20"/>
                    </a:lnTo>
                    <a:lnTo>
                      <a:pt x="363" y="20"/>
                    </a:lnTo>
                    <a:lnTo>
                      <a:pt x="339" y="18"/>
                    </a:lnTo>
                    <a:lnTo>
                      <a:pt x="312" y="17"/>
                    </a:lnTo>
                    <a:lnTo>
                      <a:pt x="280" y="15"/>
                    </a:lnTo>
                    <a:lnTo>
                      <a:pt x="280" y="15"/>
                    </a:lnTo>
                    <a:lnTo>
                      <a:pt x="255" y="22"/>
                    </a:lnTo>
                    <a:lnTo>
                      <a:pt x="214" y="31"/>
                    </a:lnTo>
                    <a:lnTo>
                      <a:pt x="214" y="31"/>
                    </a:lnTo>
                    <a:lnTo>
                      <a:pt x="209" y="23"/>
                    </a:lnTo>
                    <a:lnTo>
                      <a:pt x="201" y="15"/>
                    </a:lnTo>
                    <a:lnTo>
                      <a:pt x="194" y="11"/>
                    </a:lnTo>
                    <a:lnTo>
                      <a:pt x="190" y="10"/>
                    </a:lnTo>
                    <a:lnTo>
                      <a:pt x="187" y="10"/>
                    </a:lnTo>
                    <a:lnTo>
                      <a:pt x="187" y="10"/>
                    </a:lnTo>
                    <a:lnTo>
                      <a:pt x="175" y="11"/>
                    </a:lnTo>
                    <a:lnTo>
                      <a:pt x="170" y="13"/>
                    </a:lnTo>
                    <a:lnTo>
                      <a:pt x="167" y="15"/>
                    </a:lnTo>
                    <a:lnTo>
                      <a:pt x="166" y="20"/>
                    </a:lnTo>
                    <a:lnTo>
                      <a:pt x="166" y="20"/>
                    </a:lnTo>
                    <a:lnTo>
                      <a:pt x="166" y="23"/>
                    </a:lnTo>
                    <a:lnTo>
                      <a:pt x="167" y="26"/>
                    </a:lnTo>
                    <a:lnTo>
                      <a:pt x="170" y="30"/>
                    </a:lnTo>
                    <a:lnTo>
                      <a:pt x="171" y="33"/>
                    </a:lnTo>
                    <a:lnTo>
                      <a:pt x="170" y="35"/>
                    </a:lnTo>
                    <a:lnTo>
                      <a:pt x="168" y="39"/>
                    </a:lnTo>
                    <a:lnTo>
                      <a:pt x="168" y="39"/>
                    </a:lnTo>
                    <a:lnTo>
                      <a:pt x="157" y="24"/>
                    </a:lnTo>
                    <a:lnTo>
                      <a:pt x="150" y="18"/>
                    </a:lnTo>
                    <a:lnTo>
                      <a:pt x="143" y="13"/>
                    </a:lnTo>
                    <a:lnTo>
                      <a:pt x="135" y="7"/>
                    </a:lnTo>
                    <a:lnTo>
                      <a:pt x="127" y="4"/>
                    </a:lnTo>
                    <a:lnTo>
                      <a:pt x="118" y="1"/>
                    </a:lnTo>
                    <a:lnTo>
                      <a:pt x="109" y="0"/>
                    </a:lnTo>
                    <a:lnTo>
                      <a:pt x="109" y="0"/>
                    </a:lnTo>
                    <a:lnTo>
                      <a:pt x="96" y="1"/>
                    </a:lnTo>
                    <a:lnTo>
                      <a:pt x="86" y="2"/>
                    </a:lnTo>
                    <a:lnTo>
                      <a:pt x="77" y="5"/>
                    </a:lnTo>
                    <a:lnTo>
                      <a:pt x="69" y="7"/>
                    </a:lnTo>
                    <a:lnTo>
                      <a:pt x="62" y="11"/>
                    </a:lnTo>
                    <a:lnTo>
                      <a:pt x="57" y="15"/>
                    </a:lnTo>
                    <a:lnTo>
                      <a:pt x="47" y="26"/>
                    </a:lnTo>
                    <a:lnTo>
                      <a:pt x="47" y="26"/>
                    </a:lnTo>
                    <a:lnTo>
                      <a:pt x="42" y="31"/>
                    </a:lnTo>
                    <a:lnTo>
                      <a:pt x="39" y="39"/>
                    </a:lnTo>
                    <a:lnTo>
                      <a:pt x="36" y="45"/>
                    </a:lnTo>
                    <a:lnTo>
                      <a:pt x="35" y="54"/>
                    </a:lnTo>
                    <a:lnTo>
                      <a:pt x="34" y="63"/>
                    </a:lnTo>
                    <a:lnTo>
                      <a:pt x="34" y="72"/>
                    </a:lnTo>
                    <a:lnTo>
                      <a:pt x="36" y="93"/>
                    </a:lnTo>
                    <a:lnTo>
                      <a:pt x="36" y="93"/>
                    </a:lnTo>
                    <a:lnTo>
                      <a:pt x="44" y="136"/>
                    </a:lnTo>
                    <a:lnTo>
                      <a:pt x="44" y="146"/>
                    </a:lnTo>
                    <a:lnTo>
                      <a:pt x="45" y="157"/>
                    </a:lnTo>
                    <a:lnTo>
                      <a:pt x="44" y="167"/>
                    </a:lnTo>
                    <a:lnTo>
                      <a:pt x="42" y="176"/>
                    </a:lnTo>
                    <a:lnTo>
                      <a:pt x="42" y="176"/>
                    </a:lnTo>
                    <a:lnTo>
                      <a:pt x="34" y="195"/>
                    </a:lnTo>
                    <a:lnTo>
                      <a:pt x="26" y="214"/>
                    </a:lnTo>
                    <a:lnTo>
                      <a:pt x="16" y="233"/>
                    </a:lnTo>
                    <a:lnTo>
                      <a:pt x="31" y="238"/>
                    </a:lnTo>
                    <a:lnTo>
                      <a:pt x="31" y="238"/>
                    </a:lnTo>
                    <a:lnTo>
                      <a:pt x="30" y="238"/>
                    </a:lnTo>
                    <a:lnTo>
                      <a:pt x="29" y="240"/>
                    </a:lnTo>
                    <a:lnTo>
                      <a:pt x="29" y="245"/>
                    </a:lnTo>
                    <a:lnTo>
                      <a:pt x="31" y="254"/>
                    </a:lnTo>
                    <a:lnTo>
                      <a:pt x="31" y="254"/>
                    </a:lnTo>
                    <a:close/>
                    <a:moveTo>
                      <a:pt x="42" y="275"/>
                    </a:moveTo>
                    <a:lnTo>
                      <a:pt x="42" y="275"/>
                    </a:lnTo>
                    <a:lnTo>
                      <a:pt x="40" y="273"/>
                    </a:lnTo>
                    <a:lnTo>
                      <a:pt x="40" y="273"/>
                    </a:lnTo>
                    <a:lnTo>
                      <a:pt x="42" y="275"/>
                    </a:lnTo>
                    <a:lnTo>
                      <a:pt x="42" y="275"/>
                    </a:lnTo>
                    <a:close/>
                    <a:moveTo>
                      <a:pt x="52" y="290"/>
                    </a:moveTo>
                    <a:lnTo>
                      <a:pt x="52" y="290"/>
                    </a:lnTo>
                    <a:lnTo>
                      <a:pt x="53" y="286"/>
                    </a:lnTo>
                    <a:lnTo>
                      <a:pt x="53" y="285"/>
                    </a:lnTo>
                    <a:lnTo>
                      <a:pt x="52" y="286"/>
                    </a:lnTo>
                    <a:lnTo>
                      <a:pt x="52" y="286"/>
                    </a:lnTo>
                    <a:lnTo>
                      <a:pt x="51" y="289"/>
                    </a:lnTo>
                    <a:lnTo>
                      <a:pt x="52" y="290"/>
                    </a:lnTo>
                    <a:lnTo>
                      <a:pt x="52" y="290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58" name="Freeform 43">
                <a:extLst>
                  <a:ext uri="{FF2B5EF4-FFF2-40B4-BE49-F238E27FC236}">
                    <a16:creationId xmlns:a16="http://schemas.microsoft.com/office/drawing/2014/main" id="{E1D472B0-3E3F-AAA7-4437-95EA9E33DE7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7800975" y="3527426"/>
                <a:ext cx="174625" cy="133350"/>
              </a:xfrm>
              <a:custGeom>
                <a:avLst/>
                <a:gdLst>
                  <a:gd name="T0" fmla="*/ 6 w 110"/>
                  <a:gd name="T1" fmla="*/ 84 h 84"/>
                  <a:gd name="T2" fmla="*/ 6 w 110"/>
                  <a:gd name="T3" fmla="*/ 84 h 84"/>
                  <a:gd name="T4" fmla="*/ 11 w 110"/>
                  <a:gd name="T5" fmla="*/ 77 h 84"/>
                  <a:gd name="T6" fmla="*/ 16 w 110"/>
                  <a:gd name="T7" fmla="*/ 71 h 84"/>
                  <a:gd name="T8" fmla="*/ 24 w 110"/>
                  <a:gd name="T9" fmla="*/ 63 h 84"/>
                  <a:gd name="T10" fmla="*/ 33 w 110"/>
                  <a:gd name="T11" fmla="*/ 55 h 84"/>
                  <a:gd name="T12" fmla="*/ 44 w 110"/>
                  <a:gd name="T13" fmla="*/ 48 h 84"/>
                  <a:gd name="T14" fmla="*/ 59 w 110"/>
                  <a:gd name="T15" fmla="*/ 41 h 84"/>
                  <a:gd name="T16" fmla="*/ 65 w 110"/>
                  <a:gd name="T17" fmla="*/ 38 h 84"/>
                  <a:gd name="T18" fmla="*/ 73 w 110"/>
                  <a:gd name="T19" fmla="*/ 37 h 84"/>
                  <a:gd name="T20" fmla="*/ 73 w 110"/>
                  <a:gd name="T21" fmla="*/ 37 h 84"/>
                  <a:gd name="T22" fmla="*/ 103 w 110"/>
                  <a:gd name="T23" fmla="*/ 33 h 84"/>
                  <a:gd name="T24" fmla="*/ 110 w 110"/>
                  <a:gd name="T25" fmla="*/ 33 h 84"/>
                  <a:gd name="T26" fmla="*/ 110 w 110"/>
                  <a:gd name="T27" fmla="*/ 33 h 84"/>
                  <a:gd name="T28" fmla="*/ 109 w 110"/>
                  <a:gd name="T29" fmla="*/ 32 h 84"/>
                  <a:gd name="T30" fmla="*/ 109 w 110"/>
                  <a:gd name="T31" fmla="*/ 32 h 84"/>
                  <a:gd name="T32" fmla="*/ 103 w 110"/>
                  <a:gd name="T33" fmla="*/ 26 h 84"/>
                  <a:gd name="T34" fmla="*/ 90 w 110"/>
                  <a:gd name="T35" fmla="*/ 13 h 84"/>
                  <a:gd name="T36" fmla="*/ 82 w 110"/>
                  <a:gd name="T37" fmla="*/ 6 h 84"/>
                  <a:gd name="T38" fmla="*/ 75 w 110"/>
                  <a:gd name="T39" fmla="*/ 2 h 84"/>
                  <a:gd name="T40" fmla="*/ 70 w 110"/>
                  <a:gd name="T41" fmla="*/ 0 h 84"/>
                  <a:gd name="T42" fmla="*/ 69 w 110"/>
                  <a:gd name="T43" fmla="*/ 0 h 84"/>
                  <a:gd name="T44" fmla="*/ 68 w 110"/>
                  <a:gd name="T45" fmla="*/ 1 h 84"/>
                  <a:gd name="T46" fmla="*/ 68 w 110"/>
                  <a:gd name="T47" fmla="*/ 1 h 84"/>
                  <a:gd name="T48" fmla="*/ 64 w 110"/>
                  <a:gd name="T49" fmla="*/ 11 h 84"/>
                  <a:gd name="T50" fmla="*/ 62 w 110"/>
                  <a:gd name="T51" fmla="*/ 16 h 84"/>
                  <a:gd name="T52" fmla="*/ 62 w 110"/>
                  <a:gd name="T53" fmla="*/ 16 h 84"/>
                  <a:gd name="T54" fmla="*/ 59 w 110"/>
                  <a:gd name="T55" fmla="*/ 16 h 84"/>
                  <a:gd name="T56" fmla="*/ 50 w 110"/>
                  <a:gd name="T57" fmla="*/ 15 h 84"/>
                  <a:gd name="T58" fmla="*/ 46 w 110"/>
                  <a:gd name="T59" fmla="*/ 16 h 84"/>
                  <a:gd name="T60" fmla="*/ 42 w 110"/>
                  <a:gd name="T61" fmla="*/ 16 h 84"/>
                  <a:gd name="T62" fmla="*/ 38 w 110"/>
                  <a:gd name="T63" fmla="*/ 19 h 84"/>
                  <a:gd name="T64" fmla="*/ 37 w 110"/>
                  <a:gd name="T65" fmla="*/ 22 h 84"/>
                  <a:gd name="T66" fmla="*/ 37 w 110"/>
                  <a:gd name="T67" fmla="*/ 22 h 84"/>
                  <a:gd name="T68" fmla="*/ 35 w 110"/>
                  <a:gd name="T69" fmla="*/ 28 h 84"/>
                  <a:gd name="T70" fmla="*/ 34 w 110"/>
                  <a:gd name="T71" fmla="*/ 33 h 84"/>
                  <a:gd name="T72" fmla="*/ 31 w 110"/>
                  <a:gd name="T73" fmla="*/ 37 h 84"/>
                  <a:gd name="T74" fmla="*/ 31 w 110"/>
                  <a:gd name="T75" fmla="*/ 37 h 84"/>
                  <a:gd name="T76" fmla="*/ 21 w 110"/>
                  <a:gd name="T77" fmla="*/ 38 h 84"/>
                  <a:gd name="T78" fmla="*/ 15 w 110"/>
                  <a:gd name="T79" fmla="*/ 40 h 84"/>
                  <a:gd name="T80" fmla="*/ 12 w 110"/>
                  <a:gd name="T81" fmla="*/ 41 h 84"/>
                  <a:gd name="T82" fmla="*/ 11 w 110"/>
                  <a:gd name="T83" fmla="*/ 42 h 84"/>
                  <a:gd name="T84" fmla="*/ 6 w 110"/>
                  <a:gd name="T85" fmla="*/ 58 h 84"/>
                  <a:gd name="T86" fmla="*/ 6 w 110"/>
                  <a:gd name="T87" fmla="*/ 58 h 84"/>
                  <a:gd name="T88" fmla="*/ 4 w 110"/>
                  <a:gd name="T89" fmla="*/ 62 h 84"/>
                  <a:gd name="T90" fmla="*/ 0 w 110"/>
                  <a:gd name="T91" fmla="*/ 68 h 84"/>
                  <a:gd name="T92" fmla="*/ 0 w 110"/>
                  <a:gd name="T93" fmla="*/ 68 h 84"/>
                  <a:gd name="T94" fmla="*/ 0 w 110"/>
                  <a:gd name="T95" fmla="*/ 70 h 84"/>
                  <a:gd name="T96" fmla="*/ 0 w 110"/>
                  <a:gd name="T97" fmla="*/ 72 h 84"/>
                  <a:gd name="T98" fmla="*/ 2 w 110"/>
                  <a:gd name="T99" fmla="*/ 77 h 84"/>
                  <a:gd name="T100" fmla="*/ 6 w 110"/>
                  <a:gd name="T101" fmla="*/ 84 h 84"/>
                  <a:gd name="T102" fmla="*/ 6 w 110"/>
                  <a:gd name="T103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110" h="84">
                    <a:moveTo>
                      <a:pt x="6" y="84"/>
                    </a:moveTo>
                    <a:lnTo>
                      <a:pt x="6" y="84"/>
                    </a:lnTo>
                    <a:lnTo>
                      <a:pt x="11" y="77"/>
                    </a:lnTo>
                    <a:lnTo>
                      <a:pt x="16" y="71"/>
                    </a:lnTo>
                    <a:lnTo>
                      <a:pt x="24" y="63"/>
                    </a:lnTo>
                    <a:lnTo>
                      <a:pt x="33" y="55"/>
                    </a:lnTo>
                    <a:lnTo>
                      <a:pt x="44" y="48"/>
                    </a:lnTo>
                    <a:lnTo>
                      <a:pt x="59" y="41"/>
                    </a:lnTo>
                    <a:lnTo>
                      <a:pt x="65" y="38"/>
                    </a:lnTo>
                    <a:lnTo>
                      <a:pt x="73" y="37"/>
                    </a:lnTo>
                    <a:lnTo>
                      <a:pt x="73" y="37"/>
                    </a:lnTo>
                    <a:lnTo>
                      <a:pt x="103" y="33"/>
                    </a:lnTo>
                    <a:lnTo>
                      <a:pt x="110" y="33"/>
                    </a:lnTo>
                    <a:lnTo>
                      <a:pt x="110" y="33"/>
                    </a:lnTo>
                    <a:lnTo>
                      <a:pt x="109" y="32"/>
                    </a:lnTo>
                    <a:lnTo>
                      <a:pt x="109" y="32"/>
                    </a:lnTo>
                    <a:lnTo>
                      <a:pt x="103" y="26"/>
                    </a:lnTo>
                    <a:lnTo>
                      <a:pt x="90" y="13"/>
                    </a:lnTo>
                    <a:lnTo>
                      <a:pt x="82" y="6"/>
                    </a:lnTo>
                    <a:lnTo>
                      <a:pt x="75" y="2"/>
                    </a:lnTo>
                    <a:lnTo>
                      <a:pt x="70" y="0"/>
                    </a:lnTo>
                    <a:lnTo>
                      <a:pt x="69" y="0"/>
                    </a:lnTo>
                    <a:lnTo>
                      <a:pt x="68" y="1"/>
                    </a:lnTo>
                    <a:lnTo>
                      <a:pt x="68" y="1"/>
                    </a:lnTo>
                    <a:lnTo>
                      <a:pt x="64" y="11"/>
                    </a:lnTo>
                    <a:lnTo>
                      <a:pt x="62" y="16"/>
                    </a:lnTo>
                    <a:lnTo>
                      <a:pt x="62" y="16"/>
                    </a:lnTo>
                    <a:lnTo>
                      <a:pt x="59" y="16"/>
                    </a:lnTo>
                    <a:lnTo>
                      <a:pt x="50" y="15"/>
                    </a:lnTo>
                    <a:lnTo>
                      <a:pt x="46" y="16"/>
                    </a:lnTo>
                    <a:lnTo>
                      <a:pt x="42" y="16"/>
                    </a:lnTo>
                    <a:lnTo>
                      <a:pt x="38" y="19"/>
                    </a:lnTo>
                    <a:lnTo>
                      <a:pt x="37" y="22"/>
                    </a:lnTo>
                    <a:lnTo>
                      <a:pt x="37" y="22"/>
                    </a:lnTo>
                    <a:lnTo>
                      <a:pt x="35" y="28"/>
                    </a:lnTo>
                    <a:lnTo>
                      <a:pt x="34" y="33"/>
                    </a:lnTo>
                    <a:lnTo>
                      <a:pt x="31" y="37"/>
                    </a:lnTo>
                    <a:lnTo>
                      <a:pt x="31" y="37"/>
                    </a:lnTo>
                    <a:lnTo>
                      <a:pt x="21" y="38"/>
                    </a:lnTo>
                    <a:lnTo>
                      <a:pt x="15" y="40"/>
                    </a:lnTo>
                    <a:lnTo>
                      <a:pt x="12" y="41"/>
                    </a:lnTo>
                    <a:lnTo>
                      <a:pt x="11" y="42"/>
                    </a:lnTo>
                    <a:lnTo>
                      <a:pt x="6" y="58"/>
                    </a:lnTo>
                    <a:lnTo>
                      <a:pt x="6" y="58"/>
                    </a:lnTo>
                    <a:lnTo>
                      <a:pt x="4" y="62"/>
                    </a:lnTo>
                    <a:lnTo>
                      <a:pt x="0" y="68"/>
                    </a:lnTo>
                    <a:lnTo>
                      <a:pt x="0" y="68"/>
                    </a:lnTo>
                    <a:lnTo>
                      <a:pt x="0" y="70"/>
                    </a:lnTo>
                    <a:lnTo>
                      <a:pt x="0" y="72"/>
                    </a:lnTo>
                    <a:lnTo>
                      <a:pt x="2" y="77"/>
                    </a:lnTo>
                    <a:lnTo>
                      <a:pt x="6" y="84"/>
                    </a:lnTo>
                    <a:lnTo>
                      <a:pt x="6" y="84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57FF382D-7932-754A-02F1-8FC4316A371F}"/>
              </a:ext>
            </a:extLst>
          </p:cNvPr>
          <p:cNvGrpSpPr/>
          <p:nvPr/>
        </p:nvGrpSpPr>
        <p:grpSpPr>
          <a:xfrm>
            <a:off x="7011988" y="918369"/>
            <a:ext cx="1655791" cy="2603752"/>
            <a:chOff x="7011988" y="918369"/>
            <a:chExt cx="1655791" cy="2603752"/>
          </a:xfrm>
        </p:grpSpPr>
        <p:sp>
          <p:nvSpPr>
            <p:cNvPr id="65" name="フリーフォーム: 図形 64">
              <a:extLst>
                <a:ext uri="{FF2B5EF4-FFF2-40B4-BE49-F238E27FC236}">
                  <a16:creationId xmlns:a16="http://schemas.microsoft.com/office/drawing/2014/main" id="{821453EA-7BA0-BD0C-49D3-84264C771FFE}"/>
                </a:ext>
              </a:extLst>
            </p:cNvPr>
            <p:cNvSpPr/>
            <p:nvPr/>
          </p:nvSpPr>
          <p:spPr>
            <a:xfrm>
              <a:off x="7051926" y="1111211"/>
              <a:ext cx="498114" cy="213139"/>
            </a:xfrm>
            <a:custGeom>
              <a:avLst/>
              <a:gdLst>
                <a:gd name="connsiteX0" fmla="*/ 256662 w 508598"/>
                <a:gd name="connsiteY0" fmla="*/ 0 h 243149"/>
                <a:gd name="connsiteX1" fmla="*/ 459069 w 508598"/>
                <a:gd name="connsiteY1" fmla="*/ 80011 h 243149"/>
                <a:gd name="connsiteX2" fmla="*/ 457477 w 508598"/>
                <a:gd name="connsiteY2" fmla="*/ 83129 h 243149"/>
                <a:gd name="connsiteX3" fmla="*/ 508598 w 508598"/>
                <a:gd name="connsiteY3" fmla="*/ 83129 h 243149"/>
                <a:gd name="connsiteX4" fmla="*/ 434650 w 508598"/>
                <a:gd name="connsiteY4" fmla="*/ 243149 h 243149"/>
                <a:gd name="connsiteX5" fmla="*/ 73948 w 508598"/>
                <a:gd name="connsiteY5" fmla="*/ 243149 h 243149"/>
                <a:gd name="connsiteX6" fmla="*/ 0 w 508598"/>
                <a:gd name="connsiteY6" fmla="*/ 83129 h 243149"/>
                <a:gd name="connsiteX7" fmla="*/ 55848 w 508598"/>
                <a:gd name="connsiteY7" fmla="*/ 83129 h 243149"/>
                <a:gd name="connsiteX8" fmla="*/ 54255 w 508598"/>
                <a:gd name="connsiteY8" fmla="*/ 80011 h 243149"/>
                <a:gd name="connsiteX9" fmla="*/ 256662 w 508598"/>
                <a:gd name="connsiteY9" fmla="*/ 0 h 2431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08598" h="243149">
                  <a:moveTo>
                    <a:pt x="256662" y="0"/>
                  </a:moveTo>
                  <a:cubicBezTo>
                    <a:pt x="368448" y="0"/>
                    <a:pt x="459069" y="35822"/>
                    <a:pt x="459069" y="80011"/>
                  </a:cubicBezTo>
                  <a:lnTo>
                    <a:pt x="457477" y="83129"/>
                  </a:lnTo>
                  <a:lnTo>
                    <a:pt x="508598" y="83129"/>
                  </a:lnTo>
                  <a:lnTo>
                    <a:pt x="434650" y="243149"/>
                  </a:lnTo>
                  <a:lnTo>
                    <a:pt x="73948" y="243149"/>
                  </a:lnTo>
                  <a:lnTo>
                    <a:pt x="0" y="83129"/>
                  </a:lnTo>
                  <a:lnTo>
                    <a:pt x="55848" y="83129"/>
                  </a:lnTo>
                  <a:lnTo>
                    <a:pt x="54255" y="80011"/>
                  </a:lnTo>
                  <a:cubicBezTo>
                    <a:pt x="54255" y="35822"/>
                    <a:pt x="144876" y="0"/>
                    <a:pt x="256662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99146EB1-C281-36D0-4F5E-91D6063D00CF}"/>
                </a:ext>
              </a:extLst>
            </p:cNvPr>
            <p:cNvGrpSpPr/>
            <p:nvPr/>
          </p:nvGrpSpPr>
          <p:grpSpPr>
            <a:xfrm>
              <a:off x="7011988" y="918369"/>
              <a:ext cx="1655791" cy="2603752"/>
              <a:chOff x="8023225" y="292101"/>
              <a:chExt cx="1882775" cy="2960687"/>
            </a:xfrm>
          </p:grpSpPr>
          <p:sp>
            <p:nvSpPr>
              <p:cNvPr id="78" name="Freeform 23">
                <a:extLst>
                  <a:ext uri="{FF2B5EF4-FFF2-40B4-BE49-F238E27FC236}">
                    <a16:creationId xmlns:a16="http://schemas.microsoft.com/office/drawing/2014/main" id="{C5EF1EA5-6D67-8CFD-FE54-76B91F764269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023225" y="688976"/>
                <a:ext cx="657225" cy="180975"/>
              </a:xfrm>
              <a:custGeom>
                <a:avLst/>
                <a:gdLst>
                  <a:gd name="T0" fmla="*/ 0 w 414"/>
                  <a:gd name="T1" fmla="*/ 62 h 114"/>
                  <a:gd name="T2" fmla="*/ 0 w 414"/>
                  <a:gd name="T3" fmla="*/ 62 h 114"/>
                  <a:gd name="T4" fmla="*/ 1 w 414"/>
                  <a:gd name="T5" fmla="*/ 67 h 114"/>
                  <a:gd name="T6" fmla="*/ 4 w 414"/>
                  <a:gd name="T7" fmla="*/ 73 h 114"/>
                  <a:gd name="T8" fmla="*/ 9 w 414"/>
                  <a:gd name="T9" fmla="*/ 78 h 114"/>
                  <a:gd name="T10" fmla="*/ 17 w 414"/>
                  <a:gd name="T11" fmla="*/ 82 h 114"/>
                  <a:gd name="T12" fmla="*/ 25 w 414"/>
                  <a:gd name="T13" fmla="*/ 87 h 114"/>
                  <a:gd name="T14" fmla="*/ 35 w 414"/>
                  <a:gd name="T15" fmla="*/ 91 h 114"/>
                  <a:gd name="T16" fmla="*/ 61 w 414"/>
                  <a:gd name="T17" fmla="*/ 98 h 114"/>
                  <a:gd name="T18" fmla="*/ 92 w 414"/>
                  <a:gd name="T19" fmla="*/ 105 h 114"/>
                  <a:gd name="T20" fmla="*/ 127 w 414"/>
                  <a:gd name="T21" fmla="*/ 110 h 114"/>
                  <a:gd name="T22" fmla="*/ 166 w 414"/>
                  <a:gd name="T23" fmla="*/ 113 h 114"/>
                  <a:gd name="T24" fmla="*/ 207 w 414"/>
                  <a:gd name="T25" fmla="*/ 114 h 114"/>
                  <a:gd name="T26" fmla="*/ 207 w 414"/>
                  <a:gd name="T27" fmla="*/ 114 h 114"/>
                  <a:gd name="T28" fmla="*/ 249 w 414"/>
                  <a:gd name="T29" fmla="*/ 113 h 114"/>
                  <a:gd name="T30" fmla="*/ 288 w 414"/>
                  <a:gd name="T31" fmla="*/ 110 h 114"/>
                  <a:gd name="T32" fmla="*/ 322 w 414"/>
                  <a:gd name="T33" fmla="*/ 105 h 114"/>
                  <a:gd name="T34" fmla="*/ 354 w 414"/>
                  <a:gd name="T35" fmla="*/ 98 h 114"/>
                  <a:gd name="T36" fmla="*/ 379 w 414"/>
                  <a:gd name="T37" fmla="*/ 91 h 114"/>
                  <a:gd name="T38" fmla="*/ 390 w 414"/>
                  <a:gd name="T39" fmla="*/ 87 h 114"/>
                  <a:gd name="T40" fmla="*/ 398 w 414"/>
                  <a:gd name="T41" fmla="*/ 82 h 114"/>
                  <a:gd name="T42" fmla="*/ 405 w 414"/>
                  <a:gd name="T43" fmla="*/ 78 h 114"/>
                  <a:gd name="T44" fmla="*/ 411 w 414"/>
                  <a:gd name="T45" fmla="*/ 73 h 114"/>
                  <a:gd name="T46" fmla="*/ 413 w 414"/>
                  <a:gd name="T47" fmla="*/ 67 h 114"/>
                  <a:gd name="T48" fmla="*/ 414 w 414"/>
                  <a:gd name="T49" fmla="*/ 62 h 114"/>
                  <a:gd name="T50" fmla="*/ 414 w 414"/>
                  <a:gd name="T51" fmla="*/ 62 h 114"/>
                  <a:gd name="T52" fmla="*/ 413 w 414"/>
                  <a:gd name="T53" fmla="*/ 57 h 114"/>
                  <a:gd name="T54" fmla="*/ 413 w 414"/>
                  <a:gd name="T55" fmla="*/ 57 h 114"/>
                  <a:gd name="T56" fmla="*/ 414 w 414"/>
                  <a:gd name="T57" fmla="*/ 52 h 114"/>
                  <a:gd name="T58" fmla="*/ 414 w 414"/>
                  <a:gd name="T59" fmla="*/ 52 h 114"/>
                  <a:gd name="T60" fmla="*/ 413 w 414"/>
                  <a:gd name="T61" fmla="*/ 47 h 114"/>
                  <a:gd name="T62" fmla="*/ 411 w 414"/>
                  <a:gd name="T63" fmla="*/ 41 h 114"/>
                  <a:gd name="T64" fmla="*/ 405 w 414"/>
                  <a:gd name="T65" fmla="*/ 36 h 114"/>
                  <a:gd name="T66" fmla="*/ 398 w 414"/>
                  <a:gd name="T67" fmla="*/ 32 h 114"/>
                  <a:gd name="T68" fmla="*/ 390 w 414"/>
                  <a:gd name="T69" fmla="*/ 27 h 114"/>
                  <a:gd name="T70" fmla="*/ 379 w 414"/>
                  <a:gd name="T71" fmla="*/ 23 h 114"/>
                  <a:gd name="T72" fmla="*/ 354 w 414"/>
                  <a:gd name="T73" fmla="*/ 15 h 114"/>
                  <a:gd name="T74" fmla="*/ 322 w 414"/>
                  <a:gd name="T75" fmla="*/ 9 h 114"/>
                  <a:gd name="T76" fmla="*/ 288 w 414"/>
                  <a:gd name="T77" fmla="*/ 4 h 114"/>
                  <a:gd name="T78" fmla="*/ 249 w 414"/>
                  <a:gd name="T79" fmla="*/ 1 h 114"/>
                  <a:gd name="T80" fmla="*/ 207 w 414"/>
                  <a:gd name="T81" fmla="*/ 0 h 114"/>
                  <a:gd name="T82" fmla="*/ 207 w 414"/>
                  <a:gd name="T83" fmla="*/ 0 h 114"/>
                  <a:gd name="T84" fmla="*/ 166 w 414"/>
                  <a:gd name="T85" fmla="*/ 1 h 114"/>
                  <a:gd name="T86" fmla="*/ 127 w 414"/>
                  <a:gd name="T87" fmla="*/ 4 h 114"/>
                  <a:gd name="T88" fmla="*/ 92 w 414"/>
                  <a:gd name="T89" fmla="*/ 9 h 114"/>
                  <a:gd name="T90" fmla="*/ 61 w 414"/>
                  <a:gd name="T91" fmla="*/ 15 h 114"/>
                  <a:gd name="T92" fmla="*/ 35 w 414"/>
                  <a:gd name="T93" fmla="*/ 23 h 114"/>
                  <a:gd name="T94" fmla="*/ 25 w 414"/>
                  <a:gd name="T95" fmla="*/ 27 h 114"/>
                  <a:gd name="T96" fmla="*/ 17 w 414"/>
                  <a:gd name="T97" fmla="*/ 32 h 114"/>
                  <a:gd name="T98" fmla="*/ 9 w 414"/>
                  <a:gd name="T99" fmla="*/ 36 h 114"/>
                  <a:gd name="T100" fmla="*/ 4 w 414"/>
                  <a:gd name="T101" fmla="*/ 41 h 114"/>
                  <a:gd name="T102" fmla="*/ 1 w 414"/>
                  <a:gd name="T103" fmla="*/ 47 h 114"/>
                  <a:gd name="T104" fmla="*/ 0 w 414"/>
                  <a:gd name="T105" fmla="*/ 52 h 114"/>
                  <a:gd name="T106" fmla="*/ 0 w 414"/>
                  <a:gd name="T107" fmla="*/ 52 h 114"/>
                  <a:gd name="T108" fmla="*/ 1 w 414"/>
                  <a:gd name="T109" fmla="*/ 57 h 114"/>
                  <a:gd name="T110" fmla="*/ 1 w 414"/>
                  <a:gd name="T111" fmla="*/ 57 h 114"/>
                  <a:gd name="T112" fmla="*/ 0 w 414"/>
                  <a:gd name="T113" fmla="*/ 62 h 114"/>
                  <a:gd name="T114" fmla="*/ 0 w 414"/>
                  <a:gd name="T115" fmla="*/ 6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14" h="114">
                    <a:moveTo>
                      <a:pt x="0" y="62"/>
                    </a:moveTo>
                    <a:lnTo>
                      <a:pt x="0" y="62"/>
                    </a:lnTo>
                    <a:lnTo>
                      <a:pt x="1" y="67"/>
                    </a:lnTo>
                    <a:lnTo>
                      <a:pt x="4" y="73"/>
                    </a:lnTo>
                    <a:lnTo>
                      <a:pt x="9" y="78"/>
                    </a:lnTo>
                    <a:lnTo>
                      <a:pt x="17" y="82"/>
                    </a:lnTo>
                    <a:lnTo>
                      <a:pt x="25" y="87"/>
                    </a:lnTo>
                    <a:lnTo>
                      <a:pt x="35" y="91"/>
                    </a:lnTo>
                    <a:lnTo>
                      <a:pt x="61" y="98"/>
                    </a:lnTo>
                    <a:lnTo>
                      <a:pt x="92" y="105"/>
                    </a:lnTo>
                    <a:lnTo>
                      <a:pt x="127" y="110"/>
                    </a:lnTo>
                    <a:lnTo>
                      <a:pt x="166" y="113"/>
                    </a:lnTo>
                    <a:lnTo>
                      <a:pt x="207" y="114"/>
                    </a:lnTo>
                    <a:lnTo>
                      <a:pt x="207" y="114"/>
                    </a:lnTo>
                    <a:lnTo>
                      <a:pt x="249" y="113"/>
                    </a:lnTo>
                    <a:lnTo>
                      <a:pt x="288" y="110"/>
                    </a:lnTo>
                    <a:lnTo>
                      <a:pt x="322" y="105"/>
                    </a:lnTo>
                    <a:lnTo>
                      <a:pt x="354" y="98"/>
                    </a:lnTo>
                    <a:lnTo>
                      <a:pt x="379" y="91"/>
                    </a:lnTo>
                    <a:lnTo>
                      <a:pt x="390" y="87"/>
                    </a:lnTo>
                    <a:lnTo>
                      <a:pt x="398" y="82"/>
                    </a:lnTo>
                    <a:lnTo>
                      <a:pt x="405" y="78"/>
                    </a:lnTo>
                    <a:lnTo>
                      <a:pt x="411" y="73"/>
                    </a:lnTo>
                    <a:lnTo>
                      <a:pt x="413" y="67"/>
                    </a:lnTo>
                    <a:lnTo>
                      <a:pt x="414" y="62"/>
                    </a:lnTo>
                    <a:lnTo>
                      <a:pt x="414" y="62"/>
                    </a:lnTo>
                    <a:lnTo>
                      <a:pt x="413" y="57"/>
                    </a:lnTo>
                    <a:lnTo>
                      <a:pt x="413" y="57"/>
                    </a:lnTo>
                    <a:lnTo>
                      <a:pt x="414" y="52"/>
                    </a:lnTo>
                    <a:lnTo>
                      <a:pt x="414" y="52"/>
                    </a:lnTo>
                    <a:lnTo>
                      <a:pt x="413" y="47"/>
                    </a:lnTo>
                    <a:lnTo>
                      <a:pt x="411" y="41"/>
                    </a:lnTo>
                    <a:lnTo>
                      <a:pt x="405" y="36"/>
                    </a:lnTo>
                    <a:lnTo>
                      <a:pt x="398" y="32"/>
                    </a:lnTo>
                    <a:lnTo>
                      <a:pt x="390" y="27"/>
                    </a:lnTo>
                    <a:lnTo>
                      <a:pt x="379" y="23"/>
                    </a:lnTo>
                    <a:lnTo>
                      <a:pt x="354" y="15"/>
                    </a:lnTo>
                    <a:lnTo>
                      <a:pt x="322" y="9"/>
                    </a:lnTo>
                    <a:lnTo>
                      <a:pt x="288" y="4"/>
                    </a:lnTo>
                    <a:lnTo>
                      <a:pt x="249" y="1"/>
                    </a:lnTo>
                    <a:lnTo>
                      <a:pt x="207" y="0"/>
                    </a:lnTo>
                    <a:lnTo>
                      <a:pt x="207" y="0"/>
                    </a:lnTo>
                    <a:lnTo>
                      <a:pt x="166" y="1"/>
                    </a:lnTo>
                    <a:lnTo>
                      <a:pt x="127" y="4"/>
                    </a:lnTo>
                    <a:lnTo>
                      <a:pt x="92" y="9"/>
                    </a:lnTo>
                    <a:lnTo>
                      <a:pt x="61" y="15"/>
                    </a:lnTo>
                    <a:lnTo>
                      <a:pt x="35" y="23"/>
                    </a:lnTo>
                    <a:lnTo>
                      <a:pt x="25" y="27"/>
                    </a:lnTo>
                    <a:lnTo>
                      <a:pt x="17" y="32"/>
                    </a:lnTo>
                    <a:lnTo>
                      <a:pt x="9" y="36"/>
                    </a:lnTo>
                    <a:lnTo>
                      <a:pt x="4" y="41"/>
                    </a:lnTo>
                    <a:lnTo>
                      <a:pt x="1" y="47"/>
                    </a:lnTo>
                    <a:lnTo>
                      <a:pt x="0" y="52"/>
                    </a:lnTo>
                    <a:lnTo>
                      <a:pt x="0" y="52"/>
                    </a:lnTo>
                    <a:lnTo>
                      <a:pt x="1" y="57"/>
                    </a:lnTo>
                    <a:lnTo>
                      <a:pt x="1" y="57"/>
                    </a:lnTo>
                    <a:lnTo>
                      <a:pt x="0" y="62"/>
                    </a:lnTo>
                    <a:lnTo>
                      <a:pt x="0" y="62"/>
                    </a:lnTo>
                    <a:close/>
                  </a:path>
                </a:pathLst>
              </a:custGeom>
              <a:solidFill>
                <a:srgbClr val="999999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79" name="Freeform 25">
                <a:extLst>
                  <a:ext uri="{FF2B5EF4-FFF2-40B4-BE49-F238E27FC236}">
                    <a16:creationId xmlns:a16="http://schemas.microsoft.com/office/drawing/2014/main" id="{A578C7E3-3803-DBCC-A1D5-75488A9E51D5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8188325" y="312738"/>
                <a:ext cx="1717675" cy="2940050"/>
              </a:xfrm>
              <a:custGeom>
                <a:avLst/>
                <a:gdLst>
                  <a:gd name="T0" fmla="*/ 49 w 1082"/>
                  <a:gd name="T1" fmla="*/ 281 h 1852"/>
                  <a:gd name="T2" fmla="*/ 17 w 1082"/>
                  <a:gd name="T3" fmla="*/ 287 h 1852"/>
                  <a:gd name="T4" fmla="*/ 106 w 1082"/>
                  <a:gd name="T5" fmla="*/ 403 h 1852"/>
                  <a:gd name="T6" fmla="*/ 182 w 1082"/>
                  <a:gd name="T7" fmla="*/ 517 h 1852"/>
                  <a:gd name="T8" fmla="*/ 357 w 1082"/>
                  <a:gd name="T9" fmla="*/ 623 h 1852"/>
                  <a:gd name="T10" fmla="*/ 569 w 1082"/>
                  <a:gd name="T11" fmla="*/ 604 h 1852"/>
                  <a:gd name="T12" fmla="*/ 581 w 1082"/>
                  <a:gd name="T13" fmla="*/ 698 h 1852"/>
                  <a:gd name="T14" fmla="*/ 505 w 1082"/>
                  <a:gd name="T15" fmla="*/ 915 h 1852"/>
                  <a:gd name="T16" fmla="*/ 415 w 1082"/>
                  <a:gd name="T17" fmla="*/ 1076 h 1852"/>
                  <a:gd name="T18" fmla="*/ 426 w 1082"/>
                  <a:gd name="T19" fmla="*/ 1139 h 1852"/>
                  <a:gd name="T20" fmla="*/ 476 w 1082"/>
                  <a:gd name="T21" fmla="*/ 1201 h 1852"/>
                  <a:gd name="T22" fmla="*/ 554 w 1082"/>
                  <a:gd name="T23" fmla="*/ 1278 h 1852"/>
                  <a:gd name="T24" fmla="*/ 590 w 1082"/>
                  <a:gd name="T25" fmla="*/ 1326 h 1852"/>
                  <a:gd name="T26" fmla="*/ 580 w 1082"/>
                  <a:gd name="T27" fmla="*/ 1439 h 1852"/>
                  <a:gd name="T28" fmla="*/ 648 w 1082"/>
                  <a:gd name="T29" fmla="*/ 1392 h 1852"/>
                  <a:gd name="T30" fmla="*/ 734 w 1082"/>
                  <a:gd name="T31" fmla="*/ 1244 h 1852"/>
                  <a:gd name="T32" fmla="*/ 663 w 1082"/>
                  <a:gd name="T33" fmla="*/ 1435 h 1852"/>
                  <a:gd name="T34" fmla="*/ 606 w 1082"/>
                  <a:gd name="T35" fmla="*/ 1682 h 1852"/>
                  <a:gd name="T36" fmla="*/ 577 w 1082"/>
                  <a:gd name="T37" fmla="*/ 1773 h 1852"/>
                  <a:gd name="T38" fmla="*/ 617 w 1082"/>
                  <a:gd name="T39" fmla="*/ 1791 h 1852"/>
                  <a:gd name="T40" fmla="*/ 709 w 1082"/>
                  <a:gd name="T41" fmla="*/ 1851 h 1852"/>
                  <a:gd name="T42" fmla="*/ 747 w 1082"/>
                  <a:gd name="T43" fmla="*/ 1813 h 1852"/>
                  <a:gd name="T44" fmla="*/ 688 w 1082"/>
                  <a:gd name="T45" fmla="*/ 1735 h 1852"/>
                  <a:gd name="T46" fmla="*/ 700 w 1082"/>
                  <a:gd name="T47" fmla="*/ 1638 h 1852"/>
                  <a:gd name="T48" fmla="*/ 846 w 1082"/>
                  <a:gd name="T49" fmla="*/ 1286 h 1852"/>
                  <a:gd name="T50" fmla="*/ 943 w 1082"/>
                  <a:gd name="T51" fmla="*/ 1251 h 1852"/>
                  <a:gd name="T52" fmla="*/ 1043 w 1082"/>
                  <a:gd name="T53" fmla="*/ 1248 h 1852"/>
                  <a:gd name="T54" fmla="*/ 973 w 1082"/>
                  <a:gd name="T55" fmla="*/ 1098 h 1852"/>
                  <a:gd name="T56" fmla="*/ 927 w 1082"/>
                  <a:gd name="T57" fmla="*/ 792 h 1852"/>
                  <a:gd name="T58" fmla="*/ 1003 w 1082"/>
                  <a:gd name="T59" fmla="*/ 722 h 1852"/>
                  <a:gd name="T60" fmla="*/ 1082 w 1082"/>
                  <a:gd name="T61" fmla="*/ 465 h 1852"/>
                  <a:gd name="T62" fmla="*/ 899 w 1082"/>
                  <a:gd name="T63" fmla="*/ 193 h 1852"/>
                  <a:gd name="T64" fmla="*/ 868 w 1082"/>
                  <a:gd name="T65" fmla="*/ 210 h 1852"/>
                  <a:gd name="T66" fmla="*/ 844 w 1082"/>
                  <a:gd name="T67" fmla="*/ 227 h 1852"/>
                  <a:gd name="T68" fmla="*/ 694 w 1082"/>
                  <a:gd name="T69" fmla="*/ 146 h 1852"/>
                  <a:gd name="T70" fmla="*/ 638 w 1082"/>
                  <a:gd name="T71" fmla="*/ 37 h 1852"/>
                  <a:gd name="T72" fmla="*/ 551 w 1082"/>
                  <a:gd name="T73" fmla="*/ 2 h 1852"/>
                  <a:gd name="T74" fmla="*/ 450 w 1082"/>
                  <a:gd name="T75" fmla="*/ 50 h 1852"/>
                  <a:gd name="T76" fmla="*/ 430 w 1082"/>
                  <a:gd name="T77" fmla="*/ 119 h 1852"/>
                  <a:gd name="T78" fmla="*/ 409 w 1082"/>
                  <a:gd name="T79" fmla="*/ 182 h 1852"/>
                  <a:gd name="T80" fmla="*/ 455 w 1082"/>
                  <a:gd name="T81" fmla="*/ 299 h 1852"/>
                  <a:gd name="T82" fmla="*/ 479 w 1082"/>
                  <a:gd name="T83" fmla="*/ 322 h 1852"/>
                  <a:gd name="T84" fmla="*/ 503 w 1082"/>
                  <a:gd name="T85" fmla="*/ 308 h 1852"/>
                  <a:gd name="T86" fmla="*/ 532 w 1082"/>
                  <a:gd name="T87" fmla="*/ 255 h 1852"/>
                  <a:gd name="T88" fmla="*/ 569 w 1082"/>
                  <a:gd name="T89" fmla="*/ 247 h 1852"/>
                  <a:gd name="T90" fmla="*/ 573 w 1082"/>
                  <a:gd name="T91" fmla="*/ 289 h 1852"/>
                  <a:gd name="T92" fmla="*/ 543 w 1082"/>
                  <a:gd name="T93" fmla="*/ 334 h 1852"/>
                  <a:gd name="T94" fmla="*/ 497 w 1082"/>
                  <a:gd name="T95" fmla="*/ 346 h 1852"/>
                  <a:gd name="T96" fmla="*/ 433 w 1082"/>
                  <a:gd name="T97" fmla="*/ 333 h 1852"/>
                  <a:gd name="T98" fmla="*/ 450 w 1082"/>
                  <a:gd name="T99" fmla="*/ 370 h 1852"/>
                  <a:gd name="T100" fmla="*/ 163 w 1082"/>
                  <a:gd name="T101" fmla="*/ 338 h 1852"/>
                  <a:gd name="T102" fmla="*/ 152 w 1082"/>
                  <a:gd name="T103" fmla="*/ 282 h 1852"/>
                  <a:gd name="T104" fmla="*/ 132 w 1082"/>
                  <a:gd name="T105" fmla="*/ 320 h 1852"/>
                  <a:gd name="T106" fmla="*/ 57 w 1082"/>
                  <a:gd name="T107" fmla="*/ 267 h 1852"/>
                  <a:gd name="T108" fmla="*/ 984 w 1082"/>
                  <a:gd name="T109" fmla="*/ 621 h 1852"/>
                  <a:gd name="T110" fmla="*/ 943 w 1082"/>
                  <a:gd name="T111" fmla="*/ 652 h 1852"/>
                  <a:gd name="T112" fmla="*/ 916 w 1082"/>
                  <a:gd name="T113" fmla="*/ 590 h 18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</a:cxnLst>
                <a:rect l="0" t="0" r="r" b="b"/>
                <a:pathLst>
                  <a:path w="1082" h="1852">
                    <a:moveTo>
                      <a:pt x="51" y="273"/>
                    </a:moveTo>
                    <a:lnTo>
                      <a:pt x="51" y="273"/>
                    </a:lnTo>
                    <a:lnTo>
                      <a:pt x="57" y="281"/>
                    </a:lnTo>
                    <a:lnTo>
                      <a:pt x="61" y="287"/>
                    </a:lnTo>
                    <a:lnTo>
                      <a:pt x="61" y="287"/>
                    </a:lnTo>
                    <a:lnTo>
                      <a:pt x="62" y="289"/>
                    </a:lnTo>
                    <a:lnTo>
                      <a:pt x="62" y="289"/>
                    </a:lnTo>
                    <a:lnTo>
                      <a:pt x="61" y="287"/>
                    </a:lnTo>
                    <a:lnTo>
                      <a:pt x="61" y="287"/>
                    </a:lnTo>
                    <a:lnTo>
                      <a:pt x="49" y="281"/>
                    </a:lnTo>
                    <a:lnTo>
                      <a:pt x="28" y="272"/>
                    </a:lnTo>
                    <a:lnTo>
                      <a:pt x="10" y="264"/>
                    </a:lnTo>
                    <a:lnTo>
                      <a:pt x="4" y="263"/>
                    </a:lnTo>
                    <a:lnTo>
                      <a:pt x="1" y="263"/>
                    </a:lnTo>
                    <a:lnTo>
                      <a:pt x="0" y="263"/>
                    </a:lnTo>
                    <a:lnTo>
                      <a:pt x="0" y="263"/>
                    </a:lnTo>
                    <a:lnTo>
                      <a:pt x="0" y="265"/>
                    </a:lnTo>
                    <a:lnTo>
                      <a:pt x="1" y="269"/>
                    </a:lnTo>
                    <a:lnTo>
                      <a:pt x="7" y="278"/>
                    </a:lnTo>
                    <a:lnTo>
                      <a:pt x="17" y="287"/>
                    </a:lnTo>
                    <a:lnTo>
                      <a:pt x="26" y="294"/>
                    </a:lnTo>
                    <a:lnTo>
                      <a:pt x="26" y="294"/>
                    </a:lnTo>
                    <a:lnTo>
                      <a:pt x="29" y="297"/>
                    </a:lnTo>
                    <a:lnTo>
                      <a:pt x="35" y="300"/>
                    </a:lnTo>
                    <a:lnTo>
                      <a:pt x="44" y="312"/>
                    </a:lnTo>
                    <a:lnTo>
                      <a:pt x="57" y="330"/>
                    </a:lnTo>
                    <a:lnTo>
                      <a:pt x="57" y="330"/>
                    </a:lnTo>
                    <a:lnTo>
                      <a:pt x="84" y="368"/>
                    </a:lnTo>
                    <a:lnTo>
                      <a:pt x="101" y="392"/>
                    </a:lnTo>
                    <a:lnTo>
                      <a:pt x="106" y="403"/>
                    </a:lnTo>
                    <a:lnTo>
                      <a:pt x="108" y="408"/>
                    </a:lnTo>
                    <a:lnTo>
                      <a:pt x="108" y="408"/>
                    </a:lnTo>
                    <a:lnTo>
                      <a:pt x="111" y="415"/>
                    </a:lnTo>
                    <a:lnTo>
                      <a:pt x="114" y="422"/>
                    </a:lnTo>
                    <a:lnTo>
                      <a:pt x="119" y="429"/>
                    </a:lnTo>
                    <a:lnTo>
                      <a:pt x="93" y="460"/>
                    </a:lnTo>
                    <a:lnTo>
                      <a:pt x="124" y="507"/>
                    </a:lnTo>
                    <a:lnTo>
                      <a:pt x="155" y="496"/>
                    </a:lnTo>
                    <a:lnTo>
                      <a:pt x="155" y="496"/>
                    </a:lnTo>
                    <a:lnTo>
                      <a:pt x="182" y="517"/>
                    </a:lnTo>
                    <a:lnTo>
                      <a:pt x="243" y="564"/>
                    </a:lnTo>
                    <a:lnTo>
                      <a:pt x="278" y="588"/>
                    </a:lnTo>
                    <a:lnTo>
                      <a:pt x="309" y="609"/>
                    </a:lnTo>
                    <a:lnTo>
                      <a:pt x="323" y="617"/>
                    </a:lnTo>
                    <a:lnTo>
                      <a:pt x="335" y="622"/>
                    </a:lnTo>
                    <a:lnTo>
                      <a:pt x="345" y="626"/>
                    </a:lnTo>
                    <a:lnTo>
                      <a:pt x="349" y="626"/>
                    </a:lnTo>
                    <a:lnTo>
                      <a:pt x="352" y="626"/>
                    </a:lnTo>
                    <a:lnTo>
                      <a:pt x="352" y="626"/>
                    </a:lnTo>
                    <a:lnTo>
                      <a:pt x="357" y="623"/>
                    </a:lnTo>
                    <a:lnTo>
                      <a:pt x="362" y="621"/>
                    </a:lnTo>
                    <a:lnTo>
                      <a:pt x="378" y="609"/>
                    </a:lnTo>
                    <a:lnTo>
                      <a:pt x="397" y="595"/>
                    </a:lnTo>
                    <a:lnTo>
                      <a:pt x="418" y="577"/>
                    </a:lnTo>
                    <a:lnTo>
                      <a:pt x="461" y="539"/>
                    </a:lnTo>
                    <a:lnTo>
                      <a:pt x="496" y="507"/>
                    </a:lnTo>
                    <a:lnTo>
                      <a:pt x="496" y="507"/>
                    </a:lnTo>
                    <a:lnTo>
                      <a:pt x="524" y="543"/>
                    </a:lnTo>
                    <a:lnTo>
                      <a:pt x="555" y="584"/>
                    </a:lnTo>
                    <a:lnTo>
                      <a:pt x="569" y="604"/>
                    </a:lnTo>
                    <a:lnTo>
                      <a:pt x="580" y="621"/>
                    </a:lnTo>
                    <a:lnTo>
                      <a:pt x="587" y="634"/>
                    </a:lnTo>
                    <a:lnTo>
                      <a:pt x="589" y="638"/>
                    </a:lnTo>
                    <a:lnTo>
                      <a:pt x="590" y="641"/>
                    </a:lnTo>
                    <a:lnTo>
                      <a:pt x="590" y="641"/>
                    </a:lnTo>
                    <a:lnTo>
                      <a:pt x="590" y="654"/>
                    </a:lnTo>
                    <a:lnTo>
                      <a:pt x="589" y="666"/>
                    </a:lnTo>
                    <a:lnTo>
                      <a:pt x="585" y="688"/>
                    </a:lnTo>
                    <a:lnTo>
                      <a:pt x="585" y="688"/>
                    </a:lnTo>
                    <a:lnTo>
                      <a:pt x="581" y="698"/>
                    </a:lnTo>
                    <a:lnTo>
                      <a:pt x="575" y="718"/>
                    </a:lnTo>
                    <a:lnTo>
                      <a:pt x="553" y="768"/>
                    </a:lnTo>
                    <a:lnTo>
                      <a:pt x="523" y="838"/>
                    </a:lnTo>
                    <a:lnTo>
                      <a:pt x="529" y="840"/>
                    </a:lnTo>
                    <a:lnTo>
                      <a:pt x="529" y="840"/>
                    </a:lnTo>
                    <a:lnTo>
                      <a:pt x="520" y="859"/>
                    </a:lnTo>
                    <a:lnTo>
                      <a:pt x="515" y="870"/>
                    </a:lnTo>
                    <a:lnTo>
                      <a:pt x="512" y="880"/>
                    </a:lnTo>
                    <a:lnTo>
                      <a:pt x="512" y="880"/>
                    </a:lnTo>
                    <a:lnTo>
                      <a:pt x="505" y="915"/>
                    </a:lnTo>
                    <a:lnTo>
                      <a:pt x="494" y="960"/>
                    </a:lnTo>
                    <a:lnTo>
                      <a:pt x="486" y="985"/>
                    </a:lnTo>
                    <a:lnTo>
                      <a:pt x="479" y="1007"/>
                    </a:lnTo>
                    <a:lnTo>
                      <a:pt x="471" y="1026"/>
                    </a:lnTo>
                    <a:lnTo>
                      <a:pt x="466" y="1034"/>
                    </a:lnTo>
                    <a:lnTo>
                      <a:pt x="461" y="1041"/>
                    </a:lnTo>
                    <a:lnTo>
                      <a:pt x="461" y="1041"/>
                    </a:lnTo>
                    <a:lnTo>
                      <a:pt x="449" y="1052"/>
                    </a:lnTo>
                    <a:lnTo>
                      <a:pt x="433" y="1064"/>
                    </a:lnTo>
                    <a:lnTo>
                      <a:pt x="415" y="1076"/>
                    </a:lnTo>
                    <a:lnTo>
                      <a:pt x="398" y="1086"/>
                    </a:lnTo>
                    <a:lnTo>
                      <a:pt x="370" y="1102"/>
                    </a:lnTo>
                    <a:lnTo>
                      <a:pt x="357" y="1108"/>
                    </a:lnTo>
                    <a:lnTo>
                      <a:pt x="357" y="1108"/>
                    </a:lnTo>
                    <a:lnTo>
                      <a:pt x="366" y="1109"/>
                    </a:lnTo>
                    <a:lnTo>
                      <a:pt x="387" y="1116"/>
                    </a:lnTo>
                    <a:lnTo>
                      <a:pt x="400" y="1121"/>
                    </a:lnTo>
                    <a:lnTo>
                      <a:pt x="411" y="1128"/>
                    </a:lnTo>
                    <a:lnTo>
                      <a:pt x="422" y="1135"/>
                    </a:lnTo>
                    <a:lnTo>
                      <a:pt x="426" y="1139"/>
                    </a:lnTo>
                    <a:lnTo>
                      <a:pt x="430" y="1144"/>
                    </a:lnTo>
                    <a:lnTo>
                      <a:pt x="430" y="1144"/>
                    </a:lnTo>
                    <a:lnTo>
                      <a:pt x="435" y="1155"/>
                    </a:lnTo>
                    <a:lnTo>
                      <a:pt x="437" y="1164"/>
                    </a:lnTo>
                    <a:lnTo>
                      <a:pt x="444" y="1179"/>
                    </a:lnTo>
                    <a:lnTo>
                      <a:pt x="448" y="1186"/>
                    </a:lnTo>
                    <a:lnTo>
                      <a:pt x="453" y="1192"/>
                    </a:lnTo>
                    <a:lnTo>
                      <a:pt x="463" y="1198"/>
                    </a:lnTo>
                    <a:lnTo>
                      <a:pt x="476" y="1201"/>
                    </a:lnTo>
                    <a:lnTo>
                      <a:pt x="476" y="1201"/>
                    </a:lnTo>
                    <a:lnTo>
                      <a:pt x="485" y="1203"/>
                    </a:lnTo>
                    <a:lnTo>
                      <a:pt x="494" y="1203"/>
                    </a:lnTo>
                    <a:lnTo>
                      <a:pt x="515" y="1201"/>
                    </a:lnTo>
                    <a:lnTo>
                      <a:pt x="537" y="1198"/>
                    </a:lnTo>
                    <a:lnTo>
                      <a:pt x="558" y="1194"/>
                    </a:lnTo>
                    <a:lnTo>
                      <a:pt x="558" y="1194"/>
                    </a:lnTo>
                    <a:lnTo>
                      <a:pt x="555" y="1222"/>
                    </a:lnTo>
                    <a:lnTo>
                      <a:pt x="554" y="1253"/>
                    </a:lnTo>
                    <a:lnTo>
                      <a:pt x="554" y="1266"/>
                    </a:lnTo>
                    <a:lnTo>
                      <a:pt x="554" y="1278"/>
                    </a:lnTo>
                    <a:lnTo>
                      <a:pt x="556" y="1288"/>
                    </a:lnTo>
                    <a:lnTo>
                      <a:pt x="559" y="1295"/>
                    </a:lnTo>
                    <a:lnTo>
                      <a:pt x="559" y="1295"/>
                    </a:lnTo>
                    <a:lnTo>
                      <a:pt x="564" y="1303"/>
                    </a:lnTo>
                    <a:lnTo>
                      <a:pt x="571" y="1308"/>
                    </a:lnTo>
                    <a:lnTo>
                      <a:pt x="581" y="1317"/>
                    </a:lnTo>
                    <a:lnTo>
                      <a:pt x="589" y="1323"/>
                    </a:lnTo>
                    <a:lnTo>
                      <a:pt x="590" y="1325"/>
                    </a:lnTo>
                    <a:lnTo>
                      <a:pt x="590" y="1326"/>
                    </a:lnTo>
                    <a:lnTo>
                      <a:pt x="590" y="1326"/>
                    </a:lnTo>
                    <a:lnTo>
                      <a:pt x="587" y="1331"/>
                    </a:lnTo>
                    <a:lnTo>
                      <a:pt x="584" y="1344"/>
                    </a:lnTo>
                    <a:lnTo>
                      <a:pt x="578" y="1362"/>
                    </a:lnTo>
                    <a:lnTo>
                      <a:pt x="573" y="1383"/>
                    </a:lnTo>
                    <a:lnTo>
                      <a:pt x="571" y="1404"/>
                    </a:lnTo>
                    <a:lnTo>
                      <a:pt x="571" y="1414"/>
                    </a:lnTo>
                    <a:lnTo>
                      <a:pt x="571" y="1422"/>
                    </a:lnTo>
                    <a:lnTo>
                      <a:pt x="572" y="1430"/>
                    </a:lnTo>
                    <a:lnTo>
                      <a:pt x="575" y="1435"/>
                    </a:lnTo>
                    <a:lnTo>
                      <a:pt x="580" y="1439"/>
                    </a:lnTo>
                    <a:lnTo>
                      <a:pt x="585" y="1440"/>
                    </a:lnTo>
                    <a:lnTo>
                      <a:pt x="585" y="1440"/>
                    </a:lnTo>
                    <a:lnTo>
                      <a:pt x="591" y="1440"/>
                    </a:lnTo>
                    <a:lnTo>
                      <a:pt x="598" y="1439"/>
                    </a:lnTo>
                    <a:lnTo>
                      <a:pt x="609" y="1435"/>
                    </a:lnTo>
                    <a:lnTo>
                      <a:pt x="619" y="1430"/>
                    </a:lnTo>
                    <a:lnTo>
                      <a:pt x="629" y="1420"/>
                    </a:lnTo>
                    <a:lnTo>
                      <a:pt x="637" y="1413"/>
                    </a:lnTo>
                    <a:lnTo>
                      <a:pt x="643" y="1402"/>
                    </a:lnTo>
                    <a:lnTo>
                      <a:pt x="648" y="1392"/>
                    </a:lnTo>
                    <a:lnTo>
                      <a:pt x="652" y="1383"/>
                    </a:lnTo>
                    <a:lnTo>
                      <a:pt x="652" y="1383"/>
                    </a:lnTo>
                    <a:lnTo>
                      <a:pt x="659" y="1367"/>
                    </a:lnTo>
                    <a:lnTo>
                      <a:pt x="665" y="1357"/>
                    </a:lnTo>
                    <a:lnTo>
                      <a:pt x="673" y="1347"/>
                    </a:lnTo>
                    <a:lnTo>
                      <a:pt x="673" y="1347"/>
                    </a:lnTo>
                    <a:lnTo>
                      <a:pt x="707" y="1249"/>
                    </a:lnTo>
                    <a:lnTo>
                      <a:pt x="707" y="1249"/>
                    </a:lnTo>
                    <a:lnTo>
                      <a:pt x="721" y="1247"/>
                    </a:lnTo>
                    <a:lnTo>
                      <a:pt x="734" y="1244"/>
                    </a:lnTo>
                    <a:lnTo>
                      <a:pt x="734" y="1244"/>
                    </a:lnTo>
                    <a:lnTo>
                      <a:pt x="709" y="1306"/>
                    </a:lnTo>
                    <a:lnTo>
                      <a:pt x="694" y="1347"/>
                    </a:lnTo>
                    <a:lnTo>
                      <a:pt x="694" y="1347"/>
                    </a:lnTo>
                    <a:lnTo>
                      <a:pt x="690" y="1357"/>
                    </a:lnTo>
                    <a:lnTo>
                      <a:pt x="682" y="1374"/>
                    </a:lnTo>
                    <a:lnTo>
                      <a:pt x="673" y="1400"/>
                    </a:lnTo>
                    <a:lnTo>
                      <a:pt x="668" y="1417"/>
                    </a:lnTo>
                    <a:lnTo>
                      <a:pt x="663" y="1435"/>
                    </a:lnTo>
                    <a:lnTo>
                      <a:pt x="663" y="1435"/>
                    </a:lnTo>
                    <a:lnTo>
                      <a:pt x="653" y="1479"/>
                    </a:lnTo>
                    <a:lnTo>
                      <a:pt x="644" y="1524"/>
                    </a:lnTo>
                    <a:lnTo>
                      <a:pt x="631" y="1590"/>
                    </a:lnTo>
                    <a:lnTo>
                      <a:pt x="631" y="1590"/>
                    </a:lnTo>
                    <a:lnTo>
                      <a:pt x="625" y="1619"/>
                    </a:lnTo>
                    <a:lnTo>
                      <a:pt x="621" y="1632"/>
                    </a:lnTo>
                    <a:lnTo>
                      <a:pt x="616" y="1647"/>
                    </a:lnTo>
                    <a:lnTo>
                      <a:pt x="616" y="1647"/>
                    </a:lnTo>
                    <a:lnTo>
                      <a:pt x="611" y="1665"/>
                    </a:lnTo>
                    <a:lnTo>
                      <a:pt x="606" y="1682"/>
                    </a:lnTo>
                    <a:lnTo>
                      <a:pt x="600" y="1699"/>
                    </a:lnTo>
                    <a:lnTo>
                      <a:pt x="595" y="1715"/>
                    </a:lnTo>
                    <a:lnTo>
                      <a:pt x="595" y="1715"/>
                    </a:lnTo>
                    <a:lnTo>
                      <a:pt x="590" y="1726"/>
                    </a:lnTo>
                    <a:lnTo>
                      <a:pt x="589" y="1734"/>
                    </a:lnTo>
                    <a:lnTo>
                      <a:pt x="587" y="1742"/>
                    </a:lnTo>
                    <a:lnTo>
                      <a:pt x="585" y="1751"/>
                    </a:lnTo>
                    <a:lnTo>
                      <a:pt x="585" y="1751"/>
                    </a:lnTo>
                    <a:lnTo>
                      <a:pt x="581" y="1761"/>
                    </a:lnTo>
                    <a:lnTo>
                      <a:pt x="577" y="1773"/>
                    </a:lnTo>
                    <a:lnTo>
                      <a:pt x="577" y="1778"/>
                    </a:lnTo>
                    <a:lnTo>
                      <a:pt x="577" y="1783"/>
                    </a:lnTo>
                    <a:lnTo>
                      <a:pt x="577" y="1786"/>
                    </a:lnTo>
                    <a:lnTo>
                      <a:pt x="580" y="1787"/>
                    </a:lnTo>
                    <a:lnTo>
                      <a:pt x="580" y="1787"/>
                    </a:lnTo>
                    <a:lnTo>
                      <a:pt x="590" y="1790"/>
                    </a:lnTo>
                    <a:lnTo>
                      <a:pt x="595" y="1793"/>
                    </a:lnTo>
                    <a:lnTo>
                      <a:pt x="611" y="1782"/>
                    </a:lnTo>
                    <a:lnTo>
                      <a:pt x="611" y="1782"/>
                    </a:lnTo>
                    <a:lnTo>
                      <a:pt x="617" y="1791"/>
                    </a:lnTo>
                    <a:lnTo>
                      <a:pt x="622" y="1799"/>
                    </a:lnTo>
                    <a:lnTo>
                      <a:pt x="626" y="1808"/>
                    </a:lnTo>
                    <a:lnTo>
                      <a:pt x="626" y="1808"/>
                    </a:lnTo>
                    <a:lnTo>
                      <a:pt x="631" y="1813"/>
                    </a:lnTo>
                    <a:lnTo>
                      <a:pt x="641" y="1821"/>
                    </a:lnTo>
                    <a:lnTo>
                      <a:pt x="655" y="1829"/>
                    </a:lnTo>
                    <a:lnTo>
                      <a:pt x="670" y="1837"/>
                    </a:lnTo>
                    <a:lnTo>
                      <a:pt x="687" y="1844"/>
                    </a:lnTo>
                    <a:lnTo>
                      <a:pt x="703" y="1850"/>
                    </a:lnTo>
                    <a:lnTo>
                      <a:pt x="709" y="1851"/>
                    </a:lnTo>
                    <a:lnTo>
                      <a:pt x="716" y="1852"/>
                    </a:lnTo>
                    <a:lnTo>
                      <a:pt x="721" y="1851"/>
                    </a:lnTo>
                    <a:lnTo>
                      <a:pt x="725" y="1850"/>
                    </a:lnTo>
                    <a:lnTo>
                      <a:pt x="725" y="1850"/>
                    </a:lnTo>
                    <a:lnTo>
                      <a:pt x="731" y="1844"/>
                    </a:lnTo>
                    <a:lnTo>
                      <a:pt x="736" y="1839"/>
                    </a:lnTo>
                    <a:lnTo>
                      <a:pt x="740" y="1834"/>
                    </a:lnTo>
                    <a:lnTo>
                      <a:pt x="743" y="1828"/>
                    </a:lnTo>
                    <a:lnTo>
                      <a:pt x="745" y="1821"/>
                    </a:lnTo>
                    <a:lnTo>
                      <a:pt x="747" y="1813"/>
                    </a:lnTo>
                    <a:lnTo>
                      <a:pt x="747" y="1805"/>
                    </a:lnTo>
                    <a:lnTo>
                      <a:pt x="745" y="1798"/>
                    </a:lnTo>
                    <a:lnTo>
                      <a:pt x="745" y="1798"/>
                    </a:lnTo>
                    <a:lnTo>
                      <a:pt x="742" y="1789"/>
                    </a:lnTo>
                    <a:lnTo>
                      <a:pt x="735" y="1781"/>
                    </a:lnTo>
                    <a:lnTo>
                      <a:pt x="726" y="1772"/>
                    </a:lnTo>
                    <a:lnTo>
                      <a:pt x="717" y="1763"/>
                    </a:lnTo>
                    <a:lnTo>
                      <a:pt x="699" y="1747"/>
                    </a:lnTo>
                    <a:lnTo>
                      <a:pt x="692" y="1741"/>
                    </a:lnTo>
                    <a:lnTo>
                      <a:pt x="688" y="1735"/>
                    </a:lnTo>
                    <a:lnTo>
                      <a:pt x="688" y="1735"/>
                    </a:lnTo>
                    <a:lnTo>
                      <a:pt x="687" y="1729"/>
                    </a:lnTo>
                    <a:lnTo>
                      <a:pt x="686" y="1720"/>
                    </a:lnTo>
                    <a:lnTo>
                      <a:pt x="685" y="1698"/>
                    </a:lnTo>
                    <a:lnTo>
                      <a:pt x="686" y="1685"/>
                    </a:lnTo>
                    <a:lnTo>
                      <a:pt x="687" y="1672"/>
                    </a:lnTo>
                    <a:lnTo>
                      <a:pt x="690" y="1662"/>
                    </a:lnTo>
                    <a:lnTo>
                      <a:pt x="694" y="1653"/>
                    </a:lnTo>
                    <a:lnTo>
                      <a:pt x="694" y="1653"/>
                    </a:lnTo>
                    <a:lnTo>
                      <a:pt x="700" y="1638"/>
                    </a:lnTo>
                    <a:lnTo>
                      <a:pt x="709" y="1614"/>
                    </a:lnTo>
                    <a:lnTo>
                      <a:pt x="734" y="1545"/>
                    </a:lnTo>
                    <a:lnTo>
                      <a:pt x="761" y="1471"/>
                    </a:lnTo>
                    <a:lnTo>
                      <a:pt x="775" y="1439"/>
                    </a:lnTo>
                    <a:lnTo>
                      <a:pt x="787" y="1414"/>
                    </a:lnTo>
                    <a:lnTo>
                      <a:pt x="787" y="1414"/>
                    </a:lnTo>
                    <a:lnTo>
                      <a:pt x="802" y="1384"/>
                    </a:lnTo>
                    <a:lnTo>
                      <a:pt x="818" y="1350"/>
                    </a:lnTo>
                    <a:lnTo>
                      <a:pt x="846" y="1286"/>
                    </a:lnTo>
                    <a:lnTo>
                      <a:pt x="846" y="1286"/>
                    </a:lnTo>
                    <a:lnTo>
                      <a:pt x="854" y="1288"/>
                    </a:lnTo>
                    <a:lnTo>
                      <a:pt x="865" y="1290"/>
                    </a:lnTo>
                    <a:lnTo>
                      <a:pt x="865" y="1290"/>
                    </a:lnTo>
                    <a:lnTo>
                      <a:pt x="874" y="1290"/>
                    </a:lnTo>
                    <a:lnTo>
                      <a:pt x="883" y="1288"/>
                    </a:lnTo>
                    <a:lnTo>
                      <a:pt x="890" y="1286"/>
                    </a:lnTo>
                    <a:lnTo>
                      <a:pt x="899" y="1283"/>
                    </a:lnTo>
                    <a:lnTo>
                      <a:pt x="915" y="1273"/>
                    </a:lnTo>
                    <a:lnTo>
                      <a:pt x="929" y="1262"/>
                    </a:lnTo>
                    <a:lnTo>
                      <a:pt x="943" y="1251"/>
                    </a:lnTo>
                    <a:lnTo>
                      <a:pt x="956" y="1243"/>
                    </a:lnTo>
                    <a:lnTo>
                      <a:pt x="963" y="1239"/>
                    </a:lnTo>
                    <a:lnTo>
                      <a:pt x="968" y="1238"/>
                    </a:lnTo>
                    <a:lnTo>
                      <a:pt x="973" y="1236"/>
                    </a:lnTo>
                    <a:lnTo>
                      <a:pt x="978" y="1238"/>
                    </a:lnTo>
                    <a:lnTo>
                      <a:pt x="978" y="1238"/>
                    </a:lnTo>
                    <a:lnTo>
                      <a:pt x="989" y="1242"/>
                    </a:lnTo>
                    <a:lnTo>
                      <a:pt x="1000" y="1244"/>
                    </a:lnTo>
                    <a:lnTo>
                      <a:pt x="1025" y="1247"/>
                    </a:lnTo>
                    <a:lnTo>
                      <a:pt x="1043" y="1248"/>
                    </a:lnTo>
                    <a:lnTo>
                      <a:pt x="1051" y="1248"/>
                    </a:lnTo>
                    <a:lnTo>
                      <a:pt x="1051" y="1248"/>
                    </a:lnTo>
                    <a:lnTo>
                      <a:pt x="1039" y="1231"/>
                    </a:lnTo>
                    <a:lnTo>
                      <a:pt x="1015" y="1190"/>
                    </a:lnTo>
                    <a:lnTo>
                      <a:pt x="1002" y="1166"/>
                    </a:lnTo>
                    <a:lnTo>
                      <a:pt x="989" y="1140"/>
                    </a:lnTo>
                    <a:lnTo>
                      <a:pt x="978" y="1117"/>
                    </a:lnTo>
                    <a:lnTo>
                      <a:pt x="976" y="1107"/>
                    </a:lnTo>
                    <a:lnTo>
                      <a:pt x="973" y="1098"/>
                    </a:lnTo>
                    <a:lnTo>
                      <a:pt x="973" y="1098"/>
                    </a:lnTo>
                    <a:lnTo>
                      <a:pt x="967" y="1052"/>
                    </a:lnTo>
                    <a:lnTo>
                      <a:pt x="962" y="995"/>
                    </a:lnTo>
                    <a:lnTo>
                      <a:pt x="953" y="901"/>
                    </a:lnTo>
                    <a:lnTo>
                      <a:pt x="953" y="901"/>
                    </a:lnTo>
                    <a:lnTo>
                      <a:pt x="951" y="890"/>
                    </a:lnTo>
                    <a:lnTo>
                      <a:pt x="947" y="879"/>
                    </a:lnTo>
                    <a:lnTo>
                      <a:pt x="940" y="857"/>
                    </a:lnTo>
                    <a:lnTo>
                      <a:pt x="940" y="857"/>
                    </a:lnTo>
                    <a:lnTo>
                      <a:pt x="968" y="849"/>
                    </a:lnTo>
                    <a:lnTo>
                      <a:pt x="927" y="792"/>
                    </a:lnTo>
                    <a:lnTo>
                      <a:pt x="927" y="792"/>
                    </a:lnTo>
                    <a:lnTo>
                      <a:pt x="932" y="790"/>
                    </a:lnTo>
                    <a:lnTo>
                      <a:pt x="943" y="785"/>
                    </a:lnTo>
                    <a:lnTo>
                      <a:pt x="953" y="780"/>
                    </a:lnTo>
                    <a:lnTo>
                      <a:pt x="962" y="772"/>
                    </a:lnTo>
                    <a:lnTo>
                      <a:pt x="972" y="763"/>
                    </a:lnTo>
                    <a:lnTo>
                      <a:pt x="984" y="750"/>
                    </a:lnTo>
                    <a:lnTo>
                      <a:pt x="984" y="750"/>
                    </a:lnTo>
                    <a:lnTo>
                      <a:pt x="994" y="736"/>
                    </a:lnTo>
                    <a:lnTo>
                      <a:pt x="1003" y="722"/>
                    </a:lnTo>
                    <a:lnTo>
                      <a:pt x="1011" y="705"/>
                    </a:lnTo>
                    <a:lnTo>
                      <a:pt x="1019" y="689"/>
                    </a:lnTo>
                    <a:lnTo>
                      <a:pt x="1046" y="698"/>
                    </a:lnTo>
                    <a:lnTo>
                      <a:pt x="1073" y="641"/>
                    </a:lnTo>
                    <a:lnTo>
                      <a:pt x="1038" y="632"/>
                    </a:lnTo>
                    <a:lnTo>
                      <a:pt x="1038" y="632"/>
                    </a:lnTo>
                    <a:lnTo>
                      <a:pt x="1064" y="539"/>
                    </a:lnTo>
                    <a:lnTo>
                      <a:pt x="1077" y="490"/>
                    </a:lnTo>
                    <a:lnTo>
                      <a:pt x="1081" y="473"/>
                    </a:lnTo>
                    <a:lnTo>
                      <a:pt x="1082" y="465"/>
                    </a:lnTo>
                    <a:lnTo>
                      <a:pt x="1082" y="465"/>
                    </a:lnTo>
                    <a:lnTo>
                      <a:pt x="1074" y="453"/>
                    </a:lnTo>
                    <a:lnTo>
                      <a:pt x="1055" y="429"/>
                    </a:lnTo>
                    <a:lnTo>
                      <a:pt x="997" y="356"/>
                    </a:lnTo>
                    <a:lnTo>
                      <a:pt x="911" y="252"/>
                    </a:lnTo>
                    <a:lnTo>
                      <a:pt x="911" y="252"/>
                    </a:lnTo>
                    <a:lnTo>
                      <a:pt x="910" y="241"/>
                    </a:lnTo>
                    <a:lnTo>
                      <a:pt x="906" y="216"/>
                    </a:lnTo>
                    <a:lnTo>
                      <a:pt x="902" y="205"/>
                    </a:lnTo>
                    <a:lnTo>
                      <a:pt x="899" y="193"/>
                    </a:lnTo>
                    <a:lnTo>
                      <a:pt x="896" y="186"/>
                    </a:lnTo>
                    <a:lnTo>
                      <a:pt x="893" y="185"/>
                    </a:lnTo>
                    <a:lnTo>
                      <a:pt x="890" y="185"/>
                    </a:lnTo>
                    <a:lnTo>
                      <a:pt x="890" y="185"/>
                    </a:lnTo>
                    <a:lnTo>
                      <a:pt x="883" y="189"/>
                    </a:lnTo>
                    <a:lnTo>
                      <a:pt x="877" y="195"/>
                    </a:lnTo>
                    <a:lnTo>
                      <a:pt x="870" y="206"/>
                    </a:lnTo>
                    <a:lnTo>
                      <a:pt x="870" y="206"/>
                    </a:lnTo>
                    <a:lnTo>
                      <a:pt x="868" y="208"/>
                    </a:lnTo>
                    <a:lnTo>
                      <a:pt x="868" y="210"/>
                    </a:lnTo>
                    <a:lnTo>
                      <a:pt x="871" y="212"/>
                    </a:lnTo>
                    <a:lnTo>
                      <a:pt x="871" y="214"/>
                    </a:lnTo>
                    <a:lnTo>
                      <a:pt x="871" y="215"/>
                    </a:lnTo>
                    <a:lnTo>
                      <a:pt x="865" y="216"/>
                    </a:lnTo>
                    <a:lnTo>
                      <a:pt x="865" y="216"/>
                    </a:lnTo>
                    <a:lnTo>
                      <a:pt x="857" y="217"/>
                    </a:lnTo>
                    <a:lnTo>
                      <a:pt x="855" y="220"/>
                    </a:lnTo>
                    <a:lnTo>
                      <a:pt x="853" y="223"/>
                    </a:lnTo>
                    <a:lnTo>
                      <a:pt x="844" y="227"/>
                    </a:lnTo>
                    <a:lnTo>
                      <a:pt x="844" y="227"/>
                    </a:lnTo>
                    <a:lnTo>
                      <a:pt x="835" y="229"/>
                    </a:lnTo>
                    <a:lnTo>
                      <a:pt x="822" y="230"/>
                    </a:lnTo>
                    <a:lnTo>
                      <a:pt x="792" y="234"/>
                    </a:lnTo>
                    <a:lnTo>
                      <a:pt x="762" y="236"/>
                    </a:lnTo>
                    <a:lnTo>
                      <a:pt x="745" y="237"/>
                    </a:lnTo>
                    <a:lnTo>
                      <a:pt x="730" y="237"/>
                    </a:lnTo>
                    <a:lnTo>
                      <a:pt x="694" y="175"/>
                    </a:lnTo>
                    <a:lnTo>
                      <a:pt x="694" y="175"/>
                    </a:lnTo>
                    <a:lnTo>
                      <a:pt x="694" y="166"/>
                    </a:lnTo>
                    <a:lnTo>
                      <a:pt x="694" y="146"/>
                    </a:lnTo>
                    <a:lnTo>
                      <a:pt x="692" y="133"/>
                    </a:lnTo>
                    <a:lnTo>
                      <a:pt x="690" y="122"/>
                    </a:lnTo>
                    <a:lnTo>
                      <a:pt x="687" y="111"/>
                    </a:lnTo>
                    <a:lnTo>
                      <a:pt x="683" y="102"/>
                    </a:lnTo>
                    <a:lnTo>
                      <a:pt x="663" y="71"/>
                    </a:lnTo>
                    <a:lnTo>
                      <a:pt x="663" y="71"/>
                    </a:lnTo>
                    <a:lnTo>
                      <a:pt x="659" y="65"/>
                    </a:lnTo>
                    <a:lnTo>
                      <a:pt x="651" y="52"/>
                    </a:lnTo>
                    <a:lnTo>
                      <a:pt x="644" y="44"/>
                    </a:lnTo>
                    <a:lnTo>
                      <a:pt x="638" y="37"/>
                    </a:lnTo>
                    <a:lnTo>
                      <a:pt x="633" y="32"/>
                    </a:lnTo>
                    <a:lnTo>
                      <a:pt x="626" y="30"/>
                    </a:lnTo>
                    <a:lnTo>
                      <a:pt x="626" y="30"/>
                    </a:lnTo>
                    <a:lnTo>
                      <a:pt x="611" y="27"/>
                    </a:lnTo>
                    <a:lnTo>
                      <a:pt x="602" y="23"/>
                    </a:lnTo>
                    <a:lnTo>
                      <a:pt x="585" y="14"/>
                    </a:lnTo>
                    <a:lnTo>
                      <a:pt x="585" y="14"/>
                    </a:lnTo>
                    <a:lnTo>
                      <a:pt x="573" y="9"/>
                    </a:lnTo>
                    <a:lnTo>
                      <a:pt x="562" y="5"/>
                    </a:lnTo>
                    <a:lnTo>
                      <a:pt x="551" y="2"/>
                    </a:lnTo>
                    <a:lnTo>
                      <a:pt x="540" y="1"/>
                    </a:lnTo>
                    <a:lnTo>
                      <a:pt x="529" y="0"/>
                    </a:lnTo>
                    <a:lnTo>
                      <a:pt x="520" y="1"/>
                    </a:lnTo>
                    <a:lnTo>
                      <a:pt x="514" y="2"/>
                    </a:lnTo>
                    <a:lnTo>
                      <a:pt x="507" y="4"/>
                    </a:lnTo>
                    <a:lnTo>
                      <a:pt x="507" y="4"/>
                    </a:lnTo>
                    <a:lnTo>
                      <a:pt x="498" y="9"/>
                    </a:lnTo>
                    <a:lnTo>
                      <a:pt x="489" y="15"/>
                    </a:lnTo>
                    <a:lnTo>
                      <a:pt x="481" y="24"/>
                    </a:lnTo>
                    <a:lnTo>
                      <a:pt x="450" y="50"/>
                    </a:lnTo>
                    <a:lnTo>
                      <a:pt x="450" y="50"/>
                    </a:lnTo>
                    <a:lnTo>
                      <a:pt x="445" y="55"/>
                    </a:lnTo>
                    <a:lnTo>
                      <a:pt x="441" y="62"/>
                    </a:lnTo>
                    <a:lnTo>
                      <a:pt x="439" y="70"/>
                    </a:lnTo>
                    <a:lnTo>
                      <a:pt x="436" y="76"/>
                    </a:lnTo>
                    <a:lnTo>
                      <a:pt x="433" y="93"/>
                    </a:lnTo>
                    <a:lnTo>
                      <a:pt x="430" y="107"/>
                    </a:lnTo>
                    <a:lnTo>
                      <a:pt x="430" y="107"/>
                    </a:lnTo>
                    <a:lnTo>
                      <a:pt x="428" y="112"/>
                    </a:lnTo>
                    <a:lnTo>
                      <a:pt x="430" y="119"/>
                    </a:lnTo>
                    <a:lnTo>
                      <a:pt x="432" y="136"/>
                    </a:lnTo>
                    <a:lnTo>
                      <a:pt x="432" y="136"/>
                    </a:lnTo>
                    <a:lnTo>
                      <a:pt x="427" y="138"/>
                    </a:lnTo>
                    <a:lnTo>
                      <a:pt x="422" y="142"/>
                    </a:lnTo>
                    <a:lnTo>
                      <a:pt x="418" y="147"/>
                    </a:lnTo>
                    <a:lnTo>
                      <a:pt x="414" y="154"/>
                    </a:lnTo>
                    <a:lnTo>
                      <a:pt x="414" y="154"/>
                    </a:lnTo>
                    <a:lnTo>
                      <a:pt x="411" y="163"/>
                    </a:lnTo>
                    <a:lnTo>
                      <a:pt x="409" y="173"/>
                    </a:lnTo>
                    <a:lnTo>
                      <a:pt x="409" y="182"/>
                    </a:lnTo>
                    <a:lnTo>
                      <a:pt x="410" y="193"/>
                    </a:lnTo>
                    <a:lnTo>
                      <a:pt x="413" y="203"/>
                    </a:lnTo>
                    <a:lnTo>
                      <a:pt x="417" y="215"/>
                    </a:lnTo>
                    <a:lnTo>
                      <a:pt x="423" y="225"/>
                    </a:lnTo>
                    <a:lnTo>
                      <a:pt x="430" y="237"/>
                    </a:lnTo>
                    <a:lnTo>
                      <a:pt x="430" y="237"/>
                    </a:lnTo>
                    <a:lnTo>
                      <a:pt x="442" y="258"/>
                    </a:lnTo>
                    <a:lnTo>
                      <a:pt x="450" y="273"/>
                    </a:lnTo>
                    <a:lnTo>
                      <a:pt x="454" y="286"/>
                    </a:lnTo>
                    <a:lnTo>
                      <a:pt x="455" y="299"/>
                    </a:lnTo>
                    <a:lnTo>
                      <a:pt x="455" y="299"/>
                    </a:lnTo>
                    <a:lnTo>
                      <a:pt x="457" y="304"/>
                    </a:lnTo>
                    <a:lnTo>
                      <a:pt x="458" y="307"/>
                    </a:lnTo>
                    <a:lnTo>
                      <a:pt x="459" y="308"/>
                    </a:lnTo>
                    <a:lnTo>
                      <a:pt x="461" y="308"/>
                    </a:lnTo>
                    <a:lnTo>
                      <a:pt x="464" y="306"/>
                    </a:lnTo>
                    <a:lnTo>
                      <a:pt x="466" y="304"/>
                    </a:lnTo>
                    <a:lnTo>
                      <a:pt x="466" y="304"/>
                    </a:lnTo>
                    <a:lnTo>
                      <a:pt x="474" y="316"/>
                    </a:lnTo>
                    <a:lnTo>
                      <a:pt x="479" y="322"/>
                    </a:lnTo>
                    <a:lnTo>
                      <a:pt x="481" y="325"/>
                    </a:lnTo>
                    <a:lnTo>
                      <a:pt x="481" y="325"/>
                    </a:lnTo>
                    <a:lnTo>
                      <a:pt x="484" y="313"/>
                    </a:lnTo>
                    <a:lnTo>
                      <a:pt x="486" y="304"/>
                    </a:lnTo>
                    <a:lnTo>
                      <a:pt x="502" y="325"/>
                    </a:lnTo>
                    <a:lnTo>
                      <a:pt x="502" y="325"/>
                    </a:lnTo>
                    <a:lnTo>
                      <a:pt x="503" y="326"/>
                    </a:lnTo>
                    <a:lnTo>
                      <a:pt x="503" y="326"/>
                    </a:lnTo>
                    <a:lnTo>
                      <a:pt x="502" y="319"/>
                    </a:lnTo>
                    <a:lnTo>
                      <a:pt x="503" y="308"/>
                    </a:lnTo>
                    <a:lnTo>
                      <a:pt x="507" y="294"/>
                    </a:lnTo>
                    <a:lnTo>
                      <a:pt x="507" y="294"/>
                    </a:lnTo>
                    <a:lnTo>
                      <a:pt x="512" y="277"/>
                    </a:lnTo>
                    <a:lnTo>
                      <a:pt x="515" y="265"/>
                    </a:lnTo>
                    <a:lnTo>
                      <a:pt x="516" y="251"/>
                    </a:lnTo>
                    <a:lnTo>
                      <a:pt x="518" y="232"/>
                    </a:lnTo>
                    <a:lnTo>
                      <a:pt x="518" y="232"/>
                    </a:lnTo>
                    <a:lnTo>
                      <a:pt x="518" y="232"/>
                    </a:lnTo>
                    <a:lnTo>
                      <a:pt x="529" y="250"/>
                    </a:lnTo>
                    <a:lnTo>
                      <a:pt x="532" y="255"/>
                    </a:lnTo>
                    <a:lnTo>
                      <a:pt x="533" y="258"/>
                    </a:lnTo>
                    <a:lnTo>
                      <a:pt x="533" y="258"/>
                    </a:lnTo>
                    <a:lnTo>
                      <a:pt x="533" y="258"/>
                    </a:lnTo>
                    <a:lnTo>
                      <a:pt x="534" y="258"/>
                    </a:lnTo>
                    <a:lnTo>
                      <a:pt x="538" y="256"/>
                    </a:lnTo>
                    <a:lnTo>
                      <a:pt x="543" y="252"/>
                    </a:lnTo>
                    <a:lnTo>
                      <a:pt x="554" y="268"/>
                    </a:lnTo>
                    <a:lnTo>
                      <a:pt x="564" y="263"/>
                    </a:lnTo>
                    <a:lnTo>
                      <a:pt x="569" y="247"/>
                    </a:lnTo>
                    <a:lnTo>
                      <a:pt x="569" y="247"/>
                    </a:lnTo>
                    <a:lnTo>
                      <a:pt x="580" y="259"/>
                    </a:lnTo>
                    <a:lnTo>
                      <a:pt x="586" y="269"/>
                    </a:lnTo>
                    <a:lnTo>
                      <a:pt x="589" y="275"/>
                    </a:lnTo>
                    <a:lnTo>
                      <a:pt x="590" y="278"/>
                    </a:lnTo>
                    <a:lnTo>
                      <a:pt x="590" y="278"/>
                    </a:lnTo>
                    <a:lnTo>
                      <a:pt x="590" y="281"/>
                    </a:lnTo>
                    <a:lnTo>
                      <a:pt x="587" y="284"/>
                    </a:lnTo>
                    <a:lnTo>
                      <a:pt x="585" y="286"/>
                    </a:lnTo>
                    <a:lnTo>
                      <a:pt x="581" y="287"/>
                    </a:lnTo>
                    <a:lnTo>
                      <a:pt x="573" y="289"/>
                    </a:lnTo>
                    <a:lnTo>
                      <a:pt x="569" y="289"/>
                    </a:lnTo>
                    <a:lnTo>
                      <a:pt x="569" y="289"/>
                    </a:lnTo>
                    <a:lnTo>
                      <a:pt x="568" y="290"/>
                    </a:lnTo>
                    <a:lnTo>
                      <a:pt x="568" y="291"/>
                    </a:lnTo>
                    <a:lnTo>
                      <a:pt x="565" y="299"/>
                    </a:lnTo>
                    <a:lnTo>
                      <a:pt x="564" y="310"/>
                    </a:lnTo>
                    <a:lnTo>
                      <a:pt x="564" y="310"/>
                    </a:lnTo>
                    <a:lnTo>
                      <a:pt x="562" y="313"/>
                    </a:lnTo>
                    <a:lnTo>
                      <a:pt x="554" y="324"/>
                    </a:lnTo>
                    <a:lnTo>
                      <a:pt x="543" y="334"/>
                    </a:lnTo>
                    <a:lnTo>
                      <a:pt x="538" y="338"/>
                    </a:lnTo>
                    <a:lnTo>
                      <a:pt x="533" y="341"/>
                    </a:lnTo>
                    <a:lnTo>
                      <a:pt x="533" y="341"/>
                    </a:lnTo>
                    <a:lnTo>
                      <a:pt x="514" y="346"/>
                    </a:lnTo>
                    <a:lnTo>
                      <a:pt x="507" y="347"/>
                    </a:lnTo>
                    <a:lnTo>
                      <a:pt x="505" y="347"/>
                    </a:lnTo>
                    <a:lnTo>
                      <a:pt x="502" y="346"/>
                    </a:lnTo>
                    <a:lnTo>
                      <a:pt x="502" y="346"/>
                    </a:lnTo>
                    <a:lnTo>
                      <a:pt x="499" y="345"/>
                    </a:lnTo>
                    <a:lnTo>
                      <a:pt x="497" y="346"/>
                    </a:lnTo>
                    <a:lnTo>
                      <a:pt x="490" y="346"/>
                    </a:lnTo>
                    <a:lnTo>
                      <a:pt x="476" y="341"/>
                    </a:lnTo>
                    <a:lnTo>
                      <a:pt x="476" y="341"/>
                    </a:lnTo>
                    <a:lnTo>
                      <a:pt x="459" y="334"/>
                    </a:lnTo>
                    <a:lnTo>
                      <a:pt x="449" y="332"/>
                    </a:lnTo>
                    <a:lnTo>
                      <a:pt x="440" y="330"/>
                    </a:lnTo>
                    <a:lnTo>
                      <a:pt x="440" y="330"/>
                    </a:lnTo>
                    <a:lnTo>
                      <a:pt x="439" y="330"/>
                    </a:lnTo>
                    <a:lnTo>
                      <a:pt x="435" y="332"/>
                    </a:lnTo>
                    <a:lnTo>
                      <a:pt x="433" y="333"/>
                    </a:lnTo>
                    <a:lnTo>
                      <a:pt x="432" y="334"/>
                    </a:lnTo>
                    <a:lnTo>
                      <a:pt x="432" y="337"/>
                    </a:lnTo>
                    <a:lnTo>
                      <a:pt x="435" y="341"/>
                    </a:lnTo>
                    <a:lnTo>
                      <a:pt x="435" y="341"/>
                    </a:lnTo>
                    <a:lnTo>
                      <a:pt x="440" y="347"/>
                    </a:lnTo>
                    <a:lnTo>
                      <a:pt x="442" y="352"/>
                    </a:lnTo>
                    <a:lnTo>
                      <a:pt x="445" y="361"/>
                    </a:lnTo>
                    <a:lnTo>
                      <a:pt x="445" y="361"/>
                    </a:lnTo>
                    <a:lnTo>
                      <a:pt x="448" y="367"/>
                    </a:lnTo>
                    <a:lnTo>
                      <a:pt x="450" y="370"/>
                    </a:lnTo>
                    <a:lnTo>
                      <a:pt x="455" y="377"/>
                    </a:lnTo>
                    <a:lnTo>
                      <a:pt x="461" y="392"/>
                    </a:lnTo>
                    <a:lnTo>
                      <a:pt x="462" y="396"/>
                    </a:lnTo>
                    <a:lnTo>
                      <a:pt x="326" y="522"/>
                    </a:lnTo>
                    <a:lnTo>
                      <a:pt x="160" y="408"/>
                    </a:lnTo>
                    <a:lnTo>
                      <a:pt x="160" y="408"/>
                    </a:lnTo>
                    <a:lnTo>
                      <a:pt x="160" y="387"/>
                    </a:lnTo>
                    <a:lnTo>
                      <a:pt x="160" y="351"/>
                    </a:lnTo>
                    <a:lnTo>
                      <a:pt x="160" y="351"/>
                    </a:lnTo>
                    <a:lnTo>
                      <a:pt x="163" y="338"/>
                    </a:lnTo>
                    <a:lnTo>
                      <a:pt x="165" y="326"/>
                    </a:lnTo>
                    <a:lnTo>
                      <a:pt x="167" y="317"/>
                    </a:lnTo>
                    <a:lnTo>
                      <a:pt x="167" y="313"/>
                    </a:lnTo>
                    <a:lnTo>
                      <a:pt x="165" y="310"/>
                    </a:lnTo>
                    <a:lnTo>
                      <a:pt x="165" y="310"/>
                    </a:lnTo>
                    <a:lnTo>
                      <a:pt x="162" y="300"/>
                    </a:lnTo>
                    <a:lnTo>
                      <a:pt x="158" y="290"/>
                    </a:lnTo>
                    <a:lnTo>
                      <a:pt x="156" y="286"/>
                    </a:lnTo>
                    <a:lnTo>
                      <a:pt x="154" y="284"/>
                    </a:lnTo>
                    <a:lnTo>
                      <a:pt x="152" y="282"/>
                    </a:lnTo>
                    <a:lnTo>
                      <a:pt x="150" y="284"/>
                    </a:lnTo>
                    <a:lnTo>
                      <a:pt x="150" y="284"/>
                    </a:lnTo>
                    <a:lnTo>
                      <a:pt x="147" y="287"/>
                    </a:lnTo>
                    <a:lnTo>
                      <a:pt x="146" y="291"/>
                    </a:lnTo>
                    <a:lnTo>
                      <a:pt x="142" y="304"/>
                    </a:lnTo>
                    <a:lnTo>
                      <a:pt x="138" y="315"/>
                    </a:lnTo>
                    <a:lnTo>
                      <a:pt x="137" y="319"/>
                    </a:lnTo>
                    <a:lnTo>
                      <a:pt x="134" y="320"/>
                    </a:lnTo>
                    <a:lnTo>
                      <a:pt x="134" y="320"/>
                    </a:lnTo>
                    <a:lnTo>
                      <a:pt x="132" y="320"/>
                    </a:lnTo>
                    <a:lnTo>
                      <a:pt x="132" y="317"/>
                    </a:lnTo>
                    <a:lnTo>
                      <a:pt x="129" y="315"/>
                    </a:lnTo>
                    <a:lnTo>
                      <a:pt x="124" y="310"/>
                    </a:lnTo>
                    <a:lnTo>
                      <a:pt x="93" y="289"/>
                    </a:lnTo>
                    <a:lnTo>
                      <a:pt x="93" y="289"/>
                    </a:lnTo>
                    <a:lnTo>
                      <a:pt x="79" y="278"/>
                    </a:lnTo>
                    <a:lnTo>
                      <a:pt x="68" y="272"/>
                    </a:lnTo>
                    <a:lnTo>
                      <a:pt x="62" y="268"/>
                    </a:lnTo>
                    <a:lnTo>
                      <a:pt x="62" y="268"/>
                    </a:lnTo>
                    <a:lnTo>
                      <a:pt x="57" y="267"/>
                    </a:lnTo>
                    <a:lnTo>
                      <a:pt x="53" y="267"/>
                    </a:lnTo>
                    <a:lnTo>
                      <a:pt x="51" y="268"/>
                    </a:lnTo>
                    <a:lnTo>
                      <a:pt x="50" y="269"/>
                    </a:lnTo>
                    <a:lnTo>
                      <a:pt x="50" y="271"/>
                    </a:lnTo>
                    <a:lnTo>
                      <a:pt x="51" y="273"/>
                    </a:lnTo>
                    <a:lnTo>
                      <a:pt x="51" y="273"/>
                    </a:lnTo>
                    <a:close/>
                    <a:moveTo>
                      <a:pt x="921" y="408"/>
                    </a:moveTo>
                    <a:lnTo>
                      <a:pt x="994" y="491"/>
                    </a:lnTo>
                    <a:lnTo>
                      <a:pt x="984" y="621"/>
                    </a:lnTo>
                    <a:lnTo>
                      <a:pt x="984" y="621"/>
                    </a:lnTo>
                    <a:lnTo>
                      <a:pt x="977" y="638"/>
                    </a:lnTo>
                    <a:lnTo>
                      <a:pt x="972" y="648"/>
                    </a:lnTo>
                    <a:lnTo>
                      <a:pt x="969" y="652"/>
                    </a:lnTo>
                    <a:lnTo>
                      <a:pt x="968" y="652"/>
                    </a:lnTo>
                    <a:lnTo>
                      <a:pt x="968" y="652"/>
                    </a:lnTo>
                    <a:lnTo>
                      <a:pt x="967" y="652"/>
                    </a:lnTo>
                    <a:lnTo>
                      <a:pt x="963" y="650"/>
                    </a:lnTo>
                    <a:lnTo>
                      <a:pt x="954" y="652"/>
                    </a:lnTo>
                    <a:lnTo>
                      <a:pt x="946" y="653"/>
                    </a:lnTo>
                    <a:lnTo>
                      <a:pt x="943" y="652"/>
                    </a:lnTo>
                    <a:lnTo>
                      <a:pt x="942" y="652"/>
                    </a:lnTo>
                    <a:lnTo>
                      <a:pt x="942" y="652"/>
                    </a:lnTo>
                    <a:lnTo>
                      <a:pt x="942" y="652"/>
                    </a:lnTo>
                    <a:lnTo>
                      <a:pt x="941" y="652"/>
                    </a:lnTo>
                    <a:lnTo>
                      <a:pt x="937" y="653"/>
                    </a:lnTo>
                    <a:lnTo>
                      <a:pt x="932" y="657"/>
                    </a:lnTo>
                    <a:lnTo>
                      <a:pt x="932" y="657"/>
                    </a:lnTo>
                    <a:lnTo>
                      <a:pt x="925" y="634"/>
                    </a:lnTo>
                    <a:lnTo>
                      <a:pt x="920" y="612"/>
                    </a:lnTo>
                    <a:lnTo>
                      <a:pt x="916" y="590"/>
                    </a:lnTo>
                    <a:lnTo>
                      <a:pt x="916" y="590"/>
                    </a:lnTo>
                    <a:lnTo>
                      <a:pt x="915" y="574"/>
                    </a:lnTo>
                    <a:lnTo>
                      <a:pt x="915" y="549"/>
                    </a:lnTo>
                    <a:lnTo>
                      <a:pt x="918" y="488"/>
                    </a:lnTo>
                    <a:lnTo>
                      <a:pt x="921" y="408"/>
                    </a:lnTo>
                    <a:lnTo>
                      <a:pt x="921" y="408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80" name="Freeform 26">
                <a:extLst>
                  <a:ext uri="{FF2B5EF4-FFF2-40B4-BE49-F238E27FC236}">
                    <a16:creationId xmlns:a16="http://schemas.microsoft.com/office/drawing/2014/main" id="{E7DABDDA-5B79-A895-0D16-E811458C235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8920163" y="292101"/>
                <a:ext cx="212725" cy="187325"/>
              </a:xfrm>
              <a:custGeom>
                <a:avLst/>
                <a:gdLst>
                  <a:gd name="T0" fmla="*/ 134 w 134"/>
                  <a:gd name="T1" fmla="*/ 35 h 118"/>
                  <a:gd name="T2" fmla="*/ 117 w 134"/>
                  <a:gd name="T3" fmla="*/ 33 h 118"/>
                  <a:gd name="T4" fmla="*/ 102 w 134"/>
                  <a:gd name="T5" fmla="*/ 35 h 118"/>
                  <a:gd name="T6" fmla="*/ 85 w 134"/>
                  <a:gd name="T7" fmla="*/ 41 h 118"/>
                  <a:gd name="T8" fmla="*/ 75 w 134"/>
                  <a:gd name="T9" fmla="*/ 49 h 118"/>
                  <a:gd name="T10" fmla="*/ 36 w 134"/>
                  <a:gd name="T11" fmla="*/ 85 h 118"/>
                  <a:gd name="T12" fmla="*/ 7 w 134"/>
                  <a:gd name="T13" fmla="*/ 118 h 118"/>
                  <a:gd name="T14" fmla="*/ 2 w 134"/>
                  <a:gd name="T15" fmla="*/ 105 h 118"/>
                  <a:gd name="T16" fmla="*/ 0 w 134"/>
                  <a:gd name="T17" fmla="*/ 90 h 118"/>
                  <a:gd name="T18" fmla="*/ 1 w 134"/>
                  <a:gd name="T19" fmla="*/ 89 h 118"/>
                  <a:gd name="T20" fmla="*/ 10 w 134"/>
                  <a:gd name="T21" fmla="*/ 83 h 118"/>
                  <a:gd name="T22" fmla="*/ 16 w 134"/>
                  <a:gd name="T23" fmla="*/ 78 h 118"/>
                  <a:gd name="T24" fmla="*/ 16 w 134"/>
                  <a:gd name="T25" fmla="*/ 75 h 118"/>
                  <a:gd name="T26" fmla="*/ 18 w 134"/>
                  <a:gd name="T27" fmla="*/ 55 h 118"/>
                  <a:gd name="T28" fmla="*/ 22 w 134"/>
                  <a:gd name="T29" fmla="*/ 45 h 118"/>
                  <a:gd name="T30" fmla="*/ 27 w 134"/>
                  <a:gd name="T31" fmla="*/ 43 h 118"/>
                  <a:gd name="T32" fmla="*/ 33 w 134"/>
                  <a:gd name="T33" fmla="*/ 43 h 118"/>
                  <a:gd name="T34" fmla="*/ 40 w 134"/>
                  <a:gd name="T35" fmla="*/ 41 h 118"/>
                  <a:gd name="T36" fmla="*/ 41 w 134"/>
                  <a:gd name="T37" fmla="*/ 40 h 118"/>
                  <a:gd name="T38" fmla="*/ 44 w 134"/>
                  <a:gd name="T39" fmla="*/ 27 h 118"/>
                  <a:gd name="T40" fmla="*/ 46 w 134"/>
                  <a:gd name="T41" fmla="*/ 22 h 118"/>
                  <a:gd name="T42" fmla="*/ 50 w 134"/>
                  <a:gd name="T43" fmla="*/ 20 h 118"/>
                  <a:gd name="T44" fmla="*/ 64 w 134"/>
                  <a:gd name="T45" fmla="*/ 19 h 118"/>
                  <a:gd name="T46" fmla="*/ 72 w 134"/>
                  <a:gd name="T47" fmla="*/ 17 h 118"/>
                  <a:gd name="T48" fmla="*/ 68 w 134"/>
                  <a:gd name="T49" fmla="*/ 2 h 118"/>
                  <a:gd name="T50" fmla="*/ 72 w 134"/>
                  <a:gd name="T51" fmla="*/ 0 h 118"/>
                  <a:gd name="T52" fmla="*/ 81 w 134"/>
                  <a:gd name="T53" fmla="*/ 2 h 118"/>
                  <a:gd name="T54" fmla="*/ 101 w 134"/>
                  <a:gd name="T55" fmla="*/ 10 h 118"/>
                  <a:gd name="T56" fmla="*/ 101 w 134"/>
                  <a:gd name="T57" fmla="*/ 9 h 118"/>
                  <a:gd name="T58" fmla="*/ 103 w 134"/>
                  <a:gd name="T59" fmla="*/ 5 h 118"/>
                  <a:gd name="T60" fmla="*/ 106 w 134"/>
                  <a:gd name="T61" fmla="*/ 5 h 118"/>
                  <a:gd name="T62" fmla="*/ 114 w 134"/>
                  <a:gd name="T63" fmla="*/ 10 h 118"/>
                  <a:gd name="T64" fmla="*/ 117 w 134"/>
                  <a:gd name="T65" fmla="*/ 15 h 118"/>
                  <a:gd name="T66" fmla="*/ 125 w 134"/>
                  <a:gd name="T67" fmla="*/ 14 h 118"/>
                  <a:gd name="T68" fmla="*/ 128 w 134"/>
                  <a:gd name="T69" fmla="*/ 14 h 118"/>
                  <a:gd name="T70" fmla="*/ 133 w 134"/>
                  <a:gd name="T71" fmla="*/ 32 h 118"/>
                  <a:gd name="T72" fmla="*/ 134 w 134"/>
                  <a:gd name="T73" fmla="*/ 35 h 11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34" h="118">
                    <a:moveTo>
                      <a:pt x="134" y="35"/>
                    </a:moveTo>
                    <a:lnTo>
                      <a:pt x="134" y="35"/>
                    </a:lnTo>
                    <a:lnTo>
                      <a:pt x="129" y="33"/>
                    </a:lnTo>
                    <a:lnTo>
                      <a:pt x="117" y="33"/>
                    </a:lnTo>
                    <a:lnTo>
                      <a:pt x="110" y="33"/>
                    </a:lnTo>
                    <a:lnTo>
                      <a:pt x="102" y="35"/>
                    </a:lnTo>
                    <a:lnTo>
                      <a:pt x="94" y="37"/>
                    </a:lnTo>
                    <a:lnTo>
                      <a:pt x="85" y="41"/>
                    </a:lnTo>
                    <a:lnTo>
                      <a:pt x="85" y="41"/>
                    </a:lnTo>
                    <a:lnTo>
                      <a:pt x="75" y="49"/>
                    </a:lnTo>
                    <a:lnTo>
                      <a:pt x="62" y="59"/>
                    </a:lnTo>
                    <a:lnTo>
                      <a:pt x="36" y="85"/>
                    </a:lnTo>
                    <a:lnTo>
                      <a:pt x="16" y="107"/>
                    </a:lnTo>
                    <a:lnTo>
                      <a:pt x="7" y="118"/>
                    </a:lnTo>
                    <a:lnTo>
                      <a:pt x="7" y="118"/>
                    </a:lnTo>
                    <a:lnTo>
                      <a:pt x="2" y="105"/>
                    </a:lnTo>
                    <a:lnTo>
                      <a:pt x="0" y="94"/>
                    </a:lnTo>
                    <a:lnTo>
                      <a:pt x="0" y="90"/>
                    </a:lnTo>
                    <a:lnTo>
                      <a:pt x="1" y="89"/>
                    </a:lnTo>
                    <a:lnTo>
                      <a:pt x="1" y="89"/>
                    </a:lnTo>
                    <a:lnTo>
                      <a:pt x="5" y="85"/>
                    </a:lnTo>
                    <a:lnTo>
                      <a:pt x="10" y="83"/>
                    </a:lnTo>
                    <a:lnTo>
                      <a:pt x="15" y="79"/>
                    </a:lnTo>
                    <a:lnTo>
                      <a:pt x="16" y="78"/>
                    </a:lnTo>
                    <a:lnTo>
                      <a:pt x="16" y="75"/>
                    </a:lnTo>
                    <a:lnTo>
                      <a:pt x="16" y="75"/>
                    </a:lnTo>
                    <a:lnTo>
                      <a:pt x="16" y="67"/>
                    </a:lnTo>
                    <a:lnTo>
                      <a:pt x="18" y="55"/>
                    </a:lnTo>
                    <a:lnTo>
                      <a:pt x="19" y="50"/>
                    </a:lnTo>
                    <a:lnTo>
                      <a:pt x="22" y="45"/>
                    </a:lnTo>
                    <a:lnTo>
                      <a:pt x="24" y="43"/>
                    </a:lnTo>
                    <a:lnTo>
                      <a:pt x="27" y="43"/>
                    </a:lnTo>
                    <a:lnTo>
                      <a:pt x="27" y="43"/>
                    </a:lnTo>
                    <a:lnTo>
                      <a:pt x="33" y="43"/>
                    </a:lnTo>
                    <a:lnTo>
                      <a:pt x="37" y="41"/>
                    </a:lnTo>
                    <a:lnTo>
                      <a:pt x="40" y="41"/>
                    </a:lnTo>
                    <a:lnTo>
                      <a:pt x="41" y="40"/>
                    </a:lnTo>
                    <a:lnTo>
                      <a:pt x="41" y="40"/>
                    </a:lnTo>
                    <a:lnTo>
                      <a:pt x="42" y="31"/>
                    </a:lnTo>
                    <a:lnTo>
                      <a:pt x="44" y="27"/>
                    </a:lnTo>
                    <a:lnTo>
                      <a:pt x="45" y="23"/>
                    </a:lnTo>
                    <a:lnTo>
                      <a:pt x="46" y="22"/>
                    </a:lnTo>
                    <a:lnTo>
                      <a:pt x="50" y="20"/>
                    </a:lnTo>
                    <a:lnTo>
                      <a:pt x="50" y="20"/>
                    </a:lnTo>
                    <a:lnTo>
                      <a:pt x="57" y="20"/>
                    </a:lnTo>
                    <a:lnTo>
                      <a:pt x="64" y="19"/>
                    </a:lnTo>
                    <a:lnTo>
                      <a:pt x="72" y="17"/>
                    </a:lnTo>
                    <a:lnTo>
                      <a:pt x="72" y="17"/>
                    </a:lnTo>
                    <a:lnTo>
                      <a:pt x="69" y="9"/>
                    </a:lnTo>
                    <a:lnTo>
                      <a:pt x="68" y="2"/>
                    </a:lnTo>
                    <a:lnTo>
                      <a:pt x="69" y="1"/>
                    </a:lnTo>
                    <a:lnTo>
                      <a:pt x="72" y="0"/>
                    </a:lnTo>
                    <a:lnTo>
                      <a:pt x="72" y="0"/>
                    </a:lnTo>
                    <a:lnTo>
                      <a:pt x="81" y="2"/>
                    </a:lnTo>
                    <a:lnTo>
                      <a:pt x="90" y="5"/>
                    </a:lnTo>
                    <a:lnTo>
                      <a:pt x="101" y="10"/>
                    </a:lnTo>
                    <a:lnTo>
                      <a:pt x="101" y="10"/>
                    </a:lnTo>
                    <a:lnTo>
                      <a:pt x="101" y="9"/>
                    </a:lnTo>
                    <a:lnTo>
                      <a:pt x="101" y="6"/>
                    </a:lnTo>
                    <a:lnTo>
                      <a:pt x="103" y="5"/>
                    </a:lnTo>
                    <a:lnTo>
                      <a:pt x="106" y="5"/>
                    </a:lnTo>
                    <a:lnTo>
                      <a:pt x="106" y="5"/>
                    </a:lnTo>
                    <a:lnTo>
                      <a:pt x="110" y="8"/>
                    </a:lnTo>
                    <a:lnTo>
                      <a:pt x="114" y="10"/>
                    </a:lnTo>
                    <a:lnTo>
                      <a:pt x="117" y="15"/>
                    </a:lnTo>
                    <a:lnTo>
                      <a:pt x="117" y="15"/>
                    </a:lnTo>
                    <a:lnTo>
                      <a:pt x="121" y="14"/>
                    </a:lnTo>
                    <a:lnTo>
                      <a:pt x="125" y="14"/>
                    </a:lnTo>
                    <a:lnTo>
                      <a:pt x="128" y="14"/>
                    </a:lnTo>
                    <a:lnTo>
                      <a:pt x="128" y="14"/>
                    </a:lnTo>
                    <a:lnTo>
                      <a:pt x="132" y="26"/>
                    </a:lnTo>
                    <a:lnTo>
                      <a:pt x="133" y="32"/>
                    </a:lnTo>
                    <a:lnTo>
                      <a:pt x="134" y="35"/>
                    </a:lnTo>
                    <a:lnTo>
                      <a:pt x="134" y="3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34D774C0-DDEC-4B6F-E489-5AC057D51B1A}"/>
              </a:ext>
            </a:extLst>
          </p:cNvPr>
          <p:cNvGrpSpPr/>
          <p:nvPr/>
        </p:nvGrpSpPr>
        <p:grpSpPr>
          <a:xfrm>
            <a:off x="1567655" y="908051"/>
            <a:ext cx="1174443" cy="2559049"/>
            <a:chOff x="1567655" y="908051"/>
            <a:chExt cx="1174443" cy="2559049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77B14F41-0C94-6F8A-FC8B-443C3A448B34}"/>
                </a:ext>
              </a:extLst>
            </p:cNvPr>
            <p:cNvGrpSpPr/>
            <p:nvPr/>
          </p:nvGrpSpPr>
          <p:grpSpPr>
            <a:xfrm>
              <a:off x="1567655" y="908051"/>
              <a:ext cx="939554" cy="2559049"/>
              <a:chOff x="5441950" y="128588"/>
              <a:chExt cx="1085850" cy="2957513"/>
            </a:xfrm>
          </p:grpSpPr>
          <p:sp>
            <p:nvSpPr>
              <p:cNvPr id="29" name="Freeform 16">
                <a:extLst>
                  <a:ext uri="{FF2B5EF4-FFF2-40B4-BE49-F238E27FC236}">
                    <a16:creationId xmlns:a16="http://schemas.microsoft.com/office/drawing/2014/main" id="{A58ED3AD-F1B9-75D4-E8CC-D5C4320E431B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5441950" y="128588"/>
                <a:ext cx="1085850" cy="2957513"/>
              </a:xfrm>
              <a:custGeom>
                <a:avLst/>
                <a:gdLst>
                  <a:gd name="T0" fmla="*/ 589 w 684"/>
                  <a:gd name="T1" fmla="*/ 448 h 1863"/>
                  <a:gd name="T2" fmla="*/ 581 w 684"/>
                  <a:gd name="T3" fmla="*/ 420 h 1863"/>
                  <a:gd name="T4" fmla="*/ 541 w 684"/>
                  <a:gd name="T5" fmla="*/ 322 h 1863"/>
                  <a:gd name="T6" fmla="*/ 513 w 684"/>
                  <a:gd name="T7" fmla="*/ 301 h 1863"/>
                  <a:gd name="T8" fmla="*/ 537 w 684"/>
                  <a:gd name="T9" fmla="*/ 296 h 1863"/>
                  <a:gd name="T10" fmla="*/ 487 w 684"/>
                  <a:gd name="T11" fmla="*/ 262 h 1863"/>
                  <a:gd name="T12" fmla="*/ 455 w 684"/>
                  <a:gd name="T13" fmla="*/ 219 h 1863"/>
                  <a:gd name="T14" fmla="*/ 445 w 684"/>
                  <a:gd name="T15" fmla="*/ 116 h 1863"/>
                  <a:gd name="T16" fmla="*/ 395 w 684"/>
                  <a:gd name="T17" fmla="*/ 38 h 1863"/>
                  <a:gd name="T18" fmla="*/ 316 w 684"/>
                  <a:gd name="T19" fmla="*/ 0 h 1863"/>
                  <a:gd name="T20" fmla="*/ 269 w 684"/>
                  <a:gd name="T21" fmla="*/ 21 h 1863"/>
                  <a:gd name="T22" fmla="*/ 225 w 684"/>
                  <a:gd name="T23" fmla="*/ 35 h 1863"/>
                  <a:gd name="T24" fmla="*/ 206 w 684"/>
                  <a:gd name="T25" fmla="*/ 88 h 1863"/>
                  <a:gd name="T26" fmla="*/ 207 w 684"/>
                  <a:gd name="T27" fmla="*/ 156 h 1863"/>
                  <a:gd name="T28" fmla="*/ 249 w 684"/>
                  <a:gd name="T29" fmla="*/ 234 h 1863"/>
                  <a:gd name="T30" fmla="*/ 295 w 684"/>
                  <a:gd name="T31" fmla="*/ 311 h 1863"/>
                  <a:gd name="T32" fmla="*/ 168 w 684"/>
                  <a:gd name="T33" fmla="*/ 368 h 1863"/>
                  <a:gd name="T34" fmla="*/ 104 w 684"/>
                  <a:gd name="T35" fmla="*/ 534 h 1863"/>
                  <a:gd name="T36" fmla="*/ 48 w 684"/>
                  <a:gd name="T37" fmla="*/ 590 h 1863"/>
                  <a:gd name="T38" fmla="*/ 66 w 684"/>
                  <a:gd name="T39" fmla="*/ 602 h 1863"/>
                  <a:gd name="T40" fmla="*/ 74 w 684"/>
                  <a:gd name="T41" fmla="*/ 630 h 1863"/>
                  <a:gd name="T42" fmla="*/ 78 w 684"/>
                  <a:gd name="T43" fmla="*/ 726 h 1863"/>
                  <a:gd name="T44" fmla="*/ 89 w 684"/>
                  <a:gd name="T45" fmla="*/ 912 h 1863"/>
                  <a:gd name="T46" fmla="*/ 52 w 684"/>
                  <a:gd name="T47" fmla="*/ 975 h 1863"/>
                  <a:gd name="T48" fmla="*/ 16 w 684"/>
                  <a:gd name="T49" fmla="*/ 1017 h 1863"/>
                  <a:gd name="T50" fmla="*/ 83 w 684"/>
                  <a:gd name="T51" fmla="*/ 986 h 1863"/>
                  <a:gd name="T52" fmla="*/ 40 w 684"/>
                  <a:gd name="T53" fmla="*/ 1045 h 1863"/>
                  <a:gd name="T54" fmla="*/ 91 w 684"/>
                  <a:gd name="T55" fmla="*/ 1011 h 1863"/>
                  <a:gd name="T56" fmla="*/ 73 w 684"/>
                  <a:gd name="T57" fmla="*/ 1054 h 1863"/>
                  <a:gd name="T58" fmla="*/ 110 w 684"/>
                  <a:gd name="T59" fmla="*/ 1024 h 1863"/>
                  <a:gd name="T60" fmla="*/ 91 w 684"/>
                  <a:gd name="T61" fmla="*/ 1116 h 1863"/>
                  <a:gd name="T62" fmla="*/ 5 w 684"/>
                  <a:gd name="T63" fmla="*/ 1286 h 1863"/>
                  <a:gd name="T64" fmla="*/ 57 w 684"/>
                  <a:gd name="T65" fmla="*/ 1291 h 1863"/>
                  <a:gd name="T66" fmla="*/ 114 w 684"/>
                  <a:gd name="T67" fmla="*/ 1302 h 1863"/>
                  <a:gd name="T68" fmla="*/ 218 w 684"/>
                  <a:gd name="T69" fmla="*/ 1413 h 1863"/>
                  <a:gd name="T70" fmla="*/ 254 w 684"/>
                  <a:gd name="T71" fmla="*/ 1654 h 1863"/>
                  <a:gd name="T72" fmla="*/ 233 w 684"/>
                  <a:gd name="T73" fmla="*/ 1715 h 1863"/>
                  <a:gd name="T74" fmla="*/ 128 w 684"/>
                  <a:gd name="T75" fmla="*/ 1800 h 1863"/>
                  <a:gd name="T76" fmla="*/ 152 w 684"/>
                  <a:gd name="T77" fmla="*/ 1826 h 1863"/>
                  <a:gd name="T78" fmla="*/ 218 w 684"/>
                  <a:gd name="T79" fmla="*/ 1826 h 1863"/>
                  <a:gd name="T80" fmla="*/ 300 w 684"/>
                  <a:gd name="T81" fmla="*/ 1787 h 1863"/>
                  <a:gd name="T82" fmla="*/ 329 w 684"/>
                  <a:gd name="T83" fmla="*/ 1796 h 1863"/>
                  <a:gd name="T84" fmla="*/ 357 w 684"/>
                  <a:gd name="T85" fmla="*/ 1862 h 1863"/>
                  <a:gd name="T86" fmla="*/ 407 w 684"/>
                  <a:gd name="T87" fmla="*/ 1841 h 1863"/>
                  <a:gd name="T88" fmla="*/ 416 w 684"/>
                  <a:gd name="T89" fmla="*/ 1771 h 1863"/>
                  <a:gd name="T90" fmla="*/ 414 w 684"/>
                  <a:gd name="T91" fmla="*/ 1635 h 1863"/>
                  <a:gd name="T92" fmla="*/ 487 w 684"/>
                  <a:gd name="T93" fmla="*/ 1294 h 1863"/>
                  <a:gd name="T94" fmla="*/ 545 w 684"/>
                  <a:gd name="T95" fmla="*/ 1280 h 1863"/>
                  <a:gd name="T96" fmla="*/ 623 w 684"/>
                  <a:gd name="T97" fmla="*/ 1294 h 1863"/>
                  <a:gd name="T98" fmla="*/ 603 w 684"/>
                  <a:gd name="T99" fmla="*/ 1145 h 1863"/>
                  <a:gd name="T100" fmla="*/ 526 w 684"/>
                  <a:gd name="T101" fmla="*/ 913 h 1863"/>
                  <a:gd name="T102" fmla="*/ 487 w 684"/>
                  <a:gd name="T103" fmla="*/ 700 h 1863"/>
                  <a:gd name="T104" fmla="*/ 162 w 684"/>
                  <a:gd name="T105" fmla="*/ 634 h 1863"/>
                  <a:gd name="T106" fmla="*/ 155 w 684"/>
                  <a:gd name="T107" fmla="*/ 711 h 1863"/>
                  <a:gd name="T108" fmla="*/ 343 w 684"/>
                  <a:gd name="T109" fmla="*/ 1294 h 1863"/>
                  <a:gd name="T110" fmla="*/ 343 w 684"/>
                  <a:gd name="T111" fmla="*/ 1653 h 1863"/>
                  <a:gd name="T112" fmla="*/ 332 w 684"/>
                  <a:gd name="T113" fmla="*/ 1688 h 1863"/>
                  <a:gd name="T114" fmla="*/ 316 w 684"/>
                  <a:gd name="T115" fmla="*/ 1599 h 1863"/>
                  <a:gd name="T116" fmla="*/ 332 w 684"/>
                  <a:gd name="T117" fmla="*/ 1299 h 18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84" h="1863">
                    <a:moveTo>
                      <a:pt x="590" y="441"/>
                    </a:moveTo>
                    <a:lnTo>
                      <a:pt x="590" y="441"/>
                    </a:lnTo>
                    <a:lnTo>
                      <a:pt x="587" y="446"/>
                    </a:lnTo>
                    <a:lnTo>
                      <a:pt x="587" y="446"/>
                    </a:lnTo>
                    <a:lnTo>
                      <a:pt x="590" y="462"/>
                    </a:lnTo>
                    <a:lnTo>
                      <a:pt x="590" y="462"/>
                    </a:lnTo>
                    <a:lnTo>
                      <a:pt x="590" y="454"/>
                    </a:lnTo>
                    <a:lnTo>
                      <a:pt x="589" y="448"/>
                    </a:lnTo>
                    <a:lnTo>
                      <a:pt x="590" y="441"/>
                    </a:lnTo>
                    <a:lnTo>
                      <a:pt x="590" y="441"/>
                    </a:lnTo>
                    <a:close/>
                    <a:moveTo>
                      <a:pt x="513" y="591"/>
                    </a:moveTo>
                    <a:lnTo>
                      <a:pt x="513" y="591"/>
                    </a:lnTo>
                    <a:lnTo>
                      <a:pt x="544" y="529"/>
                    </a:lnTo>
                    <a:lnTo>
                      <a:pt x="587" y="446"/>
                    </a:lnTo>
                    <a:lnTo>
                      <a:pt x="587" y="446"/>
                    </a:lnTo>
                    <a:lnTo>
                      <a:pt x="581" y="420"/>
                    </a:lnTo>
                    <a:lnTo>
                      <a:pt x="572" y="389"/>
                    </a:lnTo>
                    <a:lnTo>
                      <a:pt x="563" y="361"/>
                    </a:lnTo>
                    <a:lnTo>
                      <a:pt x="558" y="350"/>
                    </a:lnTo>
                    <a:lnTo>
                      <a:pt x="554" y="343"/>
                    </a:lnTo>
                    <a:lnTo>
                      <a:pt x="554" y="343"/>
                    </a:lnTo>
                    <a:lnTo>
                      <a:pt x="549" y="336"/>
                    </a:lnTo>
                    <a:lnTo>
                      <a:pt x="546" y="331"/>
                    </a:lnTo>
                    <a:lnTo>
                      <a:pt x="541" y="322"/>
                    </a:lnTo>
                    <a:lnTo>
                      <a:pt x="539" y="318"/>
                    </a:lnTo>
                    <a:lnTo>
                      <a:pt x="536" y="315"/>
                    </a:lnTo>
                    <a:lnTo>
                      <a:pt x="531" y="313"/>
                    </a:lnTo>
                    <a:lnTo>
                      <a:pt x="523" y="311"/>
                    </a:lnTo>
                    <a:lnTo>
                      <a:pt x="523" y="311"/>
                    </a:lnTo>
                    <a:lnTo>
                      <a:pt x="513" y="310"/>
                    </a:lnTo>
                    <a:lnTo>
                      <a:pt x="513" y="301"/>
                    </a:lnTo>
                    <a:lnTo>
                      <a:pt x="513" y="301"/>
                    </a:lnTo>
                    <a:lnTo>
                      <a:pt x="518" y="302"/>
                    </a:lnTo>
                    <a:lnTo>
                      <a:pt x="530" y="304"/>
                    </a:lnTo>
                    <a:lnTo>
                      <a:pt x="535" y="304"/>
                    </a:lnTo>
                    <a:lnTo>
                      <a:pt x="539" y="302"/>
                    </a:lnTo>
                    <a:lnTo>
                      <a:pt x="540" y="301"/>
                    </a:lnTo>
                    <a:lnTo>
                      <a:pt x="540" y="300"/>
                    </a:lnTo>
                    <a:lnTo>
                      <a:pt x="537" y="296"/>
                    </a:lnTo>
                    <a:lnTo>
                      <a:pt x="537" y="296"/>
                    </a:lnTo>
                    <a:lnTo>
                      <a:pt x="527" y="287"/>
                    </a:lnTo>
                    <a:lnTo>
                      <a:pt x="518" y="280"/>
                    </a:lnTo>
                    <a:lnTo>
                      <a:pt x="508" y="275"/>
                    </a:lnTo>
                    <a:lnTo>
                      <a:pt x="523" y="270"/>
                    </a:lnTo>
                    <a:lnTo>
                      <a:pt x="523" y="270"/>
                    </a:lnTo>
                    <a:lnTo>
                      <a:pt x="515" y="269"/>
                    </a:lnTo>
                    <a:lnTo>
                      <a:pt x="497" y="265"/>
                    </a:lnTo>
                    <a:lnTo>
                      <a:pt x="487" y="262"/>
                    </a:lnTo>
                    <a:lnTo>
                      <a:pt x="477" y="258"/>
                    </a:lnTo>
                    <a:lnTo>
                      <a:pt x="467" y="254"/>
                    </a:lnTo>
                    <a:lnTo>
                      <a:pt x="461" y="249"/>
                    </a:lnTo>
                    <a:lnTo>
                      <a:pt x="461" y="249"/>
                    </a:lnTo>
                    <a:lnTo>
                      <a:pt x="458" y="247"/>
                    </a:lnTo>
                    <a:lnTo>
                      <a:pt x="457" y="241"/>
                    </a:lnTo>
                    <a:lnTo>
                      <a:pt x="455" y="231"/>
                    </a:lnTo>
                    <a:lnTo>
                      <a:pt x="455" y="219"/>
                    </a:lnTo>
                    <a:lnTo>
                      <a:pt x="455" y="205"/>
                    </a:lnTo>
                    <a:lnTo>
                      <a:pt x="456" y="177"/>
                    </a:lnTo>
                    <a:lnTo>
                      <a:pt x="456" y="162"/>
                    </a:lnTo>
                    <a:lnTo>
                      <a:pt x="456" y="151"/>
                    </a:lnTo>
                    <a:lnTo>
                      <a:pt x="456" y="151"/>
                    </a:lnTo>
                    <a:lnTo>
                      <a:pt x="453" y="139"/>
                    </a:lnTo>
                    <a:lnTo>
                      <a:pt x="451" y="127"/>
                    </a:lnTo>
                    <a:lnTo>
                      <a:pt x="445" y="116"/>
                    </a:lnTo>
                    <a:lnTo>
                      <a:pt x="440" y="103"/>
                    </a:lnTo>
                    <a:lnTo>
                      <a:pt x="429" y="82"/>
                    </a:lnTo>
                    <a:lnTo>
                      <a:pt x="420" y="68"/>
                    </a:lnTo>
                    <a:lnTo>
                      <a:pt x="420" y="68"/>
                    </a:lnTo>
                    <a:lnTo>
                      <a:pt x="412" y="61"/>
                    </a:lnTo>
                    <a:lnTo>
                      <a:pt x="412" y="61"/>
                    </a:lnTo>
                    <a:lnTo>
                      <a:pt x="401" y="44"/>
                    </a:lnTo>
                    <a:lnTo>
                      <a:pt x="395" y="38"/>
                    </a:lnTo>
                    <a:lnTo>
                      <a:pt x="388" y="31"/>
                    </a:lnTo>
                    <a:lnTo>
                      <a:pt x="388" y="31"/>
                    </a:lnTo>
                    <a:lnTo>
                      <a:pt x="368" y="16"/>
                    </a:lnTo>
                    <a:lnTo>
                      <a:pt x="359" y="11"/>
                    </a:lnTo>
                    <a:lnTo>
                      <a:pt x="351" y="7"/>
                    </a:lnTo>
                    <a:lnTo>
                      <a:pt x="343" y="4"/>
                    </a:lnTo>
                    <a:lnTo>
                      <a:pt x="334" y="2"/>
                    </a:lnTo>
                    <a:lnTo>
                      <a:pt x="316" y="0"/>
                    </a:lnTo>
                    <a:lnTo>
                      <a:pt x="316" y="0"/>
                    </a:lnTo>
                    <a:lnTo>
                      <a:pt x="306" y="0"/>
                    </a:lnTo>
                    <a:lnTo>
                      <a:pt x="297" y="3"/>
                    </a:lnTo>
                    <a:lnTo>
                      <a:pt x="289" y="7"/>
                    </a:lnTo>
                    <a:lnTo>
                      <a:pt x="282" y="11"/>
                    </a:lnTo>
                    <a:lnTo>
                      <a:pt x="273" y="17"/>
                    </a:lnTo>
                    <a:lnTo>
                      <a:pt x="269" y="21"/>
                    </a:lnTo>
                    <a:lnTo>
                      <a:pt x="269" y="21"/>
                    </a:lnTo>
                    <a:lnTo>
                      <a:pt x="268" y="20"/>
                    </a:lnTo>
                    <a:lnTo>
                      <a:pt x="262" y="20"/>
                    </a:lnTo>
                    <a:lnTo>
                      <a:pt x="253" y="21"/>
                    </a:lnTo>
                    <a:lnTo>
                      <a:pt x="246" y="22"/>
                    </a:lnTo>
                    <a:lnTo>
                      <a:pt x="238" y="26"/>
                    </a:lnTo>
                    <a:lnTo>
                      <a:pt x="238" y="26"/>
                    </a:lnTo>
                    <a:lnTo>
                      <a:pt x="231" y="30"/>
                    </a:lnTo>
                    <a:lnTo>
                      <a:pt x="225" y="35"/>
                    </a:lnTo>
                    <a:lnTo>
                      <a:pt x="220" y="39"/>
                    </a:lnTo>
                    <a:lnTo>
                      <a:pt x="216" y="44"/>
                    </a:lnTo>
                    <a:lnTo>
                      <a:pt x="214" y="51"/>
                    </a:lnTo>
                    <a:lnTo>
                      <a:pt x="211" y="57"/>
                    </a:lnTo>
                    <a:lnTo>
                      <a:pt x="207" y="73"/>
                    </a:lnTo>
                    <a:lnTo>
                      <a:pt x="207" y="73"/>
                    </a:lnTo>
                    <a:lnTo>
                      <a:pt x="206" y="81"/>
                    </a:lnTo>
                    <a:lnTo>
                      <a:pt x="206" y="88"/>
                    </a:lnTo>
                    <a:lnTo>
                      <a:pt x="209" y="99"/>
                    </a:lnTo>
                    <a:lnTo>
                      <a:pt x="211" y="109"/>
                    </a:lnTo>
                    <a:lnTo>
                      <a:pt x="212" y="114"/>
                    </a:lnTo>
                    <a:lnTo>
                      <a:pt x="212" y="120"/>
                    </a:lnTo>
                    <a:lnTo>
                      <a:pt x="212" y="120"/>
                    </a:lnTo>
                    <a:lnTo>
                      <a:pt x="211" y="131"/>
                    </a:lnTo>
                    <a:lnTo>
                      <a:pt x="210" y="143"/>
                    </a:lnTo>
                    <a:lnTo>
                      <a:pt x="207" y="156"/>
                    </a:lnTo>
                    <a:lnTo>
                      <a:pt x="212" y="151"/>
                    </a:lnTo>
                    <a:lnTo>
                      <a:pt x="212" y="161"/>
                    </a:lnTo>
                    <a:lnTo>
                      <a:pt x="228" y="146"/>
                    </a:lnTo>
                    <a:lnTo>
                      <a:pt x="228" y="146"/>
                    </a:lnTo>
                    <a:lnTo>
                      <a:pt x="238" y="208"/>
                    </a:lnTo>
                    <a:lnTo>
                      <a:pt x="238" y="208"/>
                    </a:lnTo>
                    <a:lnTo>
                      <a:pt x="242" y="218"/>
                    </a:lnTo>
                    <a:lnTo>
                      <a:pt x="249" y="234"/>
                    </a:lnTo>
                    <a:lnTo>
                      <a:pt x="259" y="249"/>
                    </a:lnTo>
                    <a:lnTo>
                      <a:pt x="264" y="256"/>
                    </a:lnTo>
                    <a:lnTo>
                      <a:pt x="269" y="260"/>
                    </a:lnTo>
                    <a:lnTo>
                      <a:pt x="269" y="260"/>
                    </a:lnTo>
                    <a:lnTo>
                      <a:pt x="278" y="265"/>
                    </a:lnTo>
                    <a:lnTo>
                      <a:pt x="285" y="269"/>
                    </a:lnTo>
                    <a:lnTo>
                      <a:pt x="290" y="270"/>
                    </a:lnTo>
                    <a:lnTo>
                      <a:pt x="295" y="311"/>
                    </a:lnTo>
                    <a:lnTo>
                      <a:pt x="295" y="311"/>
                    </a:lnTo>
                    <a:lnTo>
                      <a:pt x="263" y="324"/>
                    </a:lnTo>
                    <a:lnTo>
                      <a:pt x="237" y="333"/>
                    </a:lnTo>
                    <a:lnTo>
                      <a:pt x="218" y="343"/>
                    </a:lnTo>
                    <a:lnTo>
                      <a:pt x="218" y="343"/>
                    </a:lnTo>
                    <a:lnTo>
                      <a:pt x="201" y="350"/>
                    </a:lnTo>
                    <a:lnTo>
                      <a:pt x="179" y="362"/>
                    </a:lnTo>
                    <a:lnTo>
                      <a:pt x="168" y="368"/>
                    </a:lnTo>
                    <a:lnTo>
                      <a:pt x="159" y="375"/>
                    </a:lnTo>
                    <a:lnTo>
                      <a:pt x="150" y="383"/>
                    </a:lnTo>
                    <a:lnTo>
                      <a:pt x="145" y="389"/>
                    </a:lnTo>
                    <a:lnTo>
                      <a:pt x="145" y="389"/>
                    </a:lnTo>
                    <a:lnTo>
                      <a:pt x="140" y="402"/>
                    </a:lnTo>
                    <a:lnTo>
                      <a:pt x="133" y="423"/>
                    </a:lnTo>
                    <a:lnTo>
                      <a:pt x="118" y="479"/>
                    </a:lnTo>
                    <a:lnTo>
                      <a:pt x="104" y="534"/>
                    </a:lnTo>
                    <a:lnTo>
                      <a:pt x="97" y="554"/>
                    </a:lnTo>
                    <a:lnTo>
                      <a:pt x="93" y="566"/>
                    </a:lnTo>
                    <a:lnTo>
                      <a:pt x="93" y="566"/>
                    </a:lnTo>
                    <a:lnTo>
                      <a:pt x="88" y="571"/>
                    </a:lnTo>
                    <a:lnTo>
                      <a:pt x="82" y="576"/>
                    </a:lnTo>
                    <a:lnTo>
                      <a:pt x="73" y="581"/>
                    </a:lnTo>
                    <a:lnTo>
                      <a:pt x="64" y="584"/>
                    </a:lnTo>
                    <a:lnTo>
                      <a:pt x="48" y="590"/>
                    </a:lnTo>
                    <a:lnTo>
                      <a:pt x="42" y="591"/>
                    </a:lnTo>
                    <a:lnTo>
                      <a:pt x="42" y="591"/>
                    </a:lnTo>
                    <a:lnTo>
                      <a:pt x="49" y="597"/>
                    </a:lnTo>
                    <a:lnTo>
                      <a:pt x="57" y="601"/>
                    </a:lnTo>
                    <a:lnTo>
                      <a:pt x="60" y="602"/>
                    </a:lnTo>
                    <a:lnTo>
                      <a:pt x="62" y="602"/>
                    </a:lnTo>
                    <a:lnTo>
                      <a:pt x="62" y="602"/>
                    </a:lnTo>
                    <a:lnTo>
                      <a:pt x="66" y="602"/>
                    </a:lnTo>
                    <a:lnTo>
                      <a:pt x="70" y="604"/>
                    </a:lnTo>
                    <a:lnTo>
                      <a:pt x="73" y="607"/>
                    </a:lnTo>
                    <a:lnTo>
                      <a:pt x="73" y="607"/>
                    </a:lnTo>
                    <a:lnTo>
                      <a:pt x="73" y="611"/>
                    </a:lnTo>
                    <a:lnTo>
                      <a:pt x="71" y="615"/>
                    </a:lnTo>
                    <a:lnTo>
                      <a:pt x="73" y="623"/>
                    </a:lnTo>
                    <a:lnTo>
                      <a:pt x="73" y="623"/>
                    </a:lnTo>
                    <a:lnTo>
                      <a:pt x="74" y="630"/>
                    </a:lnTo>
                    <a:lnTo>
                      <a:pt x="75" y="634"/>
                    </a:lnTo>
                    <a:lnTo>
                      <a:pt x="78" y="638"/>
                    </a:lnTo>
                    <a:lnTo>
                      <a:pt x="83" y="637"/>
                    </a:lnTo>
                    <a:lnTo>
                      <a:pt x="83" y="637"/>
                    </a:lnTo>
                    <a:lnTo>
                      <a:pt x="82" y="687"/>
                    </a:lnTo>
                    <a:lnTo>
                      <a:pt x="80" y="709"/>
                    </a:lnTo>
                    <a:lnTo>
                      <a:pt x="78" y="726"/>
                    </a:lnTo>
                    <a:lnTo>
                      <a:pt x="78" y="726"/>
                    </a:lnTo>
                    <a:lnTo>
                      <a:pt x="76" y="741"/>
                    </a:lnTo>
                    <a:lnTo>
                      <a:pt x="79" y="763"/>
                    </a:lnTo>
                    <a:lnTo>
                      <a:pt x="86" y="820"/>
                    </a:lnTo>
                    <a:lnTo>
                      <a:pt x="92" y="874"/>
                    </a:lnTo>
                    <a:lnTo>
                      <a:pt x="93" y="892"/>
                    </a:lnTo>
                    <a:lnTo>
                      <a:pt x="93" y="903"/>
                    </a:lnTo>
                    <a:lnTo>
                      <a:pt x="93" y="903"/>
                    </a:lnTo>
                    <a:lnTo>
                      <a:pt x="89" y="912"/>
                    </a:lnTo>
                    <a:lnTo>
                      <a:pt x="83" y="923"/>
                    </a:lnTo>
                    <a:lnTo>
                      <a:pt x="78" y="934"/>
                    </a:lnTo>
                    <a:lnTo>
                      <a:pt x="73" y="944"/>
                    </a:lnTo>
                    <a:lnTo>
                      <a:pt x="73" y="944"/>
                    </a:lnTo>
                    <a:lnTo>
                      <a:pt x="69" y="953"/>
                    </a:lnTo>
                    <a:lnTo>
                      <a:pt x="65" y="961"/>
                    </a:lnTo>
                    <a:lnTo>
                      <a:pt x="60" y="969"/>
                    </a:lnTo>
                    <a:lnTo>
                      <a:pt x="52" y="975"/>
                    </a:lnTo>
                    <a:lnTo>
                      <a:pt x="52" y="975"/>
                    </a:lnTo>
                    <a:lnTo>
                      <a:pt x="39" y="986"/>
                    </a:lnTo>
                    <a:lnTo>
                      <a:pt x="25" y="999"/>
                    </a:lnTo>
                    <a:lnTo>
                      <a:pt x="20" y="1006"/>
                    </a:lnTo>
                    <a:lnTo>
                      <a:pt x="16" y="1011"/>
                    </a:lnTo>
                    <a:lnTo>
                      <a:pt x="13" y="1015"/>
                    </a:lnTo>
                    <a:lnTo>
                      <a:pt x="14" y="1017"/>
                    </a:lnTo>
                    <a:lnTo>
                      <a:pt x="16" y="1017"/>
                    </a:lnTo>
                    <a:lnTo>
                      <a:pt x="16" y="1017"/>
                    </a:lnTo>
                    <a:lnTo>
                      <a:pt x="22" y="1015"/>
                    </a:lnTo>
                    <a:lnTo>
                      <a:pt x="31" y="1011"/>
                    </a:lnTo>
                    <a:lnTo>
                      <a:pt x="53" y="999"/>
                    </a:lnTo>
                    <a:lnTo>
                      <a:pt x="75" y="988"/>
                    </a:lnTo>
                    <a:lnTo>
                      <a:pt x="80" y="986"/>
                    </a:lnTo>
                    <a:lnTo>
                      <a:pt x="83" y="986"/>
                    </a:lnTo>
                    <a:lnTo>
                      <a:pt x="83" y="986"/>
                    </a:lnTo>
                    <a:lnTo>
                      <a:pt x="83" y="986"/>
                    </a:lnTo>
                    <a:lnTo>
                      <a:pt x="80" y="989"/>
                    </a:lnTo>
                    <a:lnTo>
                      <a:pt x="75" y="997"/>
                    </a:lnTo>
                    <a:lnTo>
                      <a:pt x="58" y="1015"/>
                    </a:lnTo>
                    <a:lnTo>
                      <a:pt x="51" y="1026"/>
                    </a:lnTo>
                    <a:lnTo>
                      <a:pt x="44" y="1035"/>
                    </a:lnTo>
                    <a:lnTo>
                      <a:pt x="42" y="1043"/>
                    </a:lnTo>
                    <a:lnTo>
                      <a:pt x="40" y="1045"/>
                    </a:lnTo>
                    <a:lnTo>
                      <a:pt x="42" y="1048"/>
                    </a:lnTo>
                    <a:lnTo>
                      <a:pt x="42" y="1048"/>
                    </a:lnTo>
                    <a:lnTo>
                      <a:pt x="43" y="1049"/>
                    </a:lnTo>
                    <a:lnTo>
                      <a:pt x="47" y="1048"/>
                    </a:lnTo>
                    <a:lnTo>
                      <a:pt x="54" y="1044"/>
                    </a:lnTo>
                    <a:lnTo>
                      <a:pt x="64" y="1036"/>
                    </a:lnTo>
                    <a:lnTo>
                      <a:pt x="74" y="1028"/>
                    </a:lnTo>
                    <a:lnTo>
                      <a:pt x="91" y="1011"/>
                    </a:lnTo>
                    <a:lnTo>
                      <a:pt x="97" y="1006"/>
                    </a:lnTo>
                    <a:lnTo>
                      <a:pt x="99" y="1006"/>
                    </a:lnTo>
                    <a:lnTo>
                      <a:pt x="99" y="1006"/>
                    </a:lnTo>
                    <a:lnTo>
                      <a:pt x="99" y="1006"/>
                    </a:lnTo>
                    <a:lnTo>
                      <a:pt x="97" y="1010"/>
                    </a:lnTo>
                    <a:lnTo>
                      <a:pt x="93" y="1018"/>
                    </a:lnTo>
                    <a:lnTo>
                      <a:pt x="82" y="1036"/>
                    </a:lnTo>
                    <a:lnTo>
                      <a:pt x="73" y="1054"/>
                    </a:lnTo>
                    <a:lnTo>
                      <a:pt x="71" y="1061"/>
                    </a:lnTo>
                    <a:lnTo>
                      <a:pt x="71" y="1062"/>
                    </a:lnTo>
                    <a:lnTo>
                      <a:pt x="73" y="1063"/>
                    </a:lnTo>
                    <a:lnTo>
                      <a:pt x="73" y="1063"/>
                    </a:lnTo>
                    <a:lnTo>
                      <a:pt x="75" y="1062"/>
                    </a:lnTo>
                    <a:lnTo>
                      <a:pt x="80" y="1058"/>
                    </a:lnTo>
                    <a:lnTo>
                      <a:pt x="93" y="1045"/>
                    </a:lnTo>
                    <a:lnTo>
                      <a:pt x="110" y="1024"/>
                    </a:lnTo>
                    <a:lnTo>
                      <a:pt x="127" y="1004"/>
                    </a:lnTo>
                    <a:lnTo>
                      <a:pt x="127" y="1004"/>
                    </a:lnTo>
                    <a:lnTo>
                      <a:pt x="123" y="1028"/>
                    </a:lnTo>
                    <a:lnTo>
                      <a:pt x="118" y="1050"/>
                    </a:lnTo>
                    <a:lnTo>
                      <a:pt x="113" y="1069"/>
                    </a:lnTo>
                    <a:lnTo>
                      <a:pt x="106" y="1085"/>
                    </a:lnTo>
                    <a:lnTo>
                      <a:pt x="100" y="1101"/>
                    </a:lnTo>
                    <a:lnTo>
                      <a:pt x="91" y="1116"/>
                    </a:lnTo>
                    <a:lnTo>
                      <a:pt x="69" y="1151"/>
                    </a:lnTo>
                    <a:lnTo>
                      <a:pt x="69" y="1151"/>
                    </a:lnTo>
                    <a:lnTo>
                      <a:pt x="57" y="1174"/>
                    </a:lnTo>
                    <a:lnTo>
                      <a:pt x="44" y="1197"/>
                    </a:lnTo>
                    <a:lnTo>
                      <a:pt x="22" y="1241"/>
                    </a:lnTo>
                    <a:lnTo>
                      <a:pt x="0" y="1290"/>
                    </a:lnTo>
                    <a:lnTo>
                      <a:pt x="0" y="1290"/>
                    </a:lnTo>
                    <a:lnTo>
                      <a:pt x="5" y="1286"/>
                    </a:lnTo>
                    <a:lnTo>
                      <a:pt x="18" y="1280"/>
                    </a:lnTo>
                    <a:lnTo>
                      <a:pt x="26" y="1277"/>
                    </a:lnTo>
                    <a:lnTo>
                      <a:pt x="34" y="1277"/>
                    </a:lnTo>
                    <a:lnTo>
                      <a:pt x="42" y="1277"/>
                    </a:lnTo>
                    <a:lnTo>
                      <a:pt x="44" y="1280"/>
                    </a:lnTo>
                    <a:lnTo>
                      <a:pt x="48" y="1281"/>
                    </a:lnTo>
                    <a:lnTo>
                      <a:pt x="48" y="1281"/>
                    </a:lnTo>
                    <a:lnTo>
                      <a:pt x="57" y="1291"/>
                    </a:lnTo>
                    <a:lnTo>
                      <a:pt x="67" y="1299"/>
                    </a:lnTo>
                    <a:lnTo>
                      <a:pt x="73" y="1302"/>
                    </a:lnTo>
                    <a:lnTo>
                      <a:pt x="79" y="1304"/>
                    </a:lnTo>
                    <a:lnTo>
                      <a:pt x="86" y="1306"/>
                    </a:lnTo>
                    <a:lnTo>
                      <a:pt x="95" y="1307"/>
                    </a:lnTo>
                    <a:lnTo>
                      <a:pt x="95" y="1307"/>
                    </a:lnTo>
                    <a:lnTo>
                      <a:pt x="102" y="1306"/>
                    </a:lnTo>
                    <a:lnTo>
                      <a:pt x="114" y="1302"/>
                    </a:lnTo>
                    <a:lnTo>
                      <a:pt x="141" y="1289"/>
                    </a:lnTo>
                    <a:lnTo>
                      <a:pt x="171" y="1273"/>
                    </a:lnTo>
                    <a:lnTo>
                      <a:pt x="187" y="1268"/>
                    </a:lnTo>
                    <a:lnTo>
                      <a:pt x="199" y="1264"/>
                    </a:lnTo>
                    <a:lnTo>
                      <a:pt x="199" y="1264"/>
                    </a:lnTo>
                    <a:lnTo>
                      <a:pt x="211" y="1354"/>
                    </a:lnTo>
                    <a:lnTo>
                      <a:pt x="216" y="1396"/>
                    </a:lnTo>
                    <a:lnTo>
                      <a:pt x="218" y="1413"/>
                    </a:lnTo>
                    <a:lnTo>
                      <a:pt x="218" y="1426"/>
                    </a:lnTo>
                    <a:lnTo>
                      <a:pt x="218" y="1426"/>
                    </a:lnTo>
                    <a:lnTo>
                      <a:pt x="219" y="1446"/>
                    </a:lnTo>
                    <a:lnTo>
                      <a:pt x="223" y="1473"/>
                    </a:lnTo>
                    <a:lnTo>
                      <a:pt x="236" y="1544"/>
                    </a:lnTo>
                    <a:lnTo>
                      <a:pt x="249" y="1613"/>
                    </a:lnTo>
                    <a:lnTo>
                      <a:pt x="253" y="1639"/>
                    </a:lnTo>
                    <a:lnTo>
                      <a:pt x="254" y="1654"/>
                    </a:lnTo>
                    <a:lnTo>
                      <a:pt x="254" y="1654"/>
                    </a:lnTo>
                    <a:lnTo>
                      <a:pt x="253" y="1671"/>
                    </a:lnTo>
                    <a:lnTo>
                      <a:pt x="251" y="1682"/>
                    </a:lnTo>
                    <a:lnTo>
                      <a:pt x="249" y="1691"/>
                    </a:lnTo>
                    <a:lnTo>
                      <a:pt x="244" y="1701"/>
                    </a:lnTo>
                    <a:lnTo>
                      <a:pt x="244" y="1701"/>
                    </a:lnTo>
                    <a:lnTo>
                      <a:pt x="240" y="1708"/>
                    </a:lnTo>
                    <a:lnTo>
                      <a:pt x="233" y="1715"/>
                    </a:lnTo>
                    <a:lnTo>
                      <a:pt x="215" y="1732"/>
                    </a:lnTo>
                    <a:lnTo>
                      <a:pt x="193" y="1752"/>
                    </a:lnTo>
                    <a:lnTo>
                      <a:pt x="171" y="1769"/>
                    </a:lnTo>
                    <a:lnTo>
                      <a:pt x="171" y="1769"/>
                    </a:lnTo>
                    <a:lnTo>
                      <a:pt x="152" y="1781"/>
                    </a:lnTo>
                    <a:lnTo>
                      <a:pt x="137" y="1791"/>
                    </a:lnTo>
                    <a:lnTo>
                      <a:pt x="132" y="1794"/>
                    </a:lnTo>
                    <a:lnTo>
                      <a:pt x="128" y="1800"/>
                    </a:lnTo>
                    <a:lnTo>
                      <a:pt x="128" y="1805"/>
                    </a:lnTo>
                    <a:lnTo>
                      <a:pt x="130" y="1810"/>
                    </a:lnTo>
                    <a:lnTo>
                      <a:pt x="130" y="1810"/>
                    </a:lnTo>
                    <a:lnTo>
                      <a:pt x="132" y="1815"/>
                    </a:lnTo>
                    <a:lnTo>
                      <a:pt x="136" y="1819"/>
                    </a:lnTo>
                    <a:lnTo>
                      <a:pt x="140" y="1822"/>
                    </a:lnTo>
                    <a:lnTo>
                      <a:pt x="144" y="1823"/>
                    </a:lnTo>
                    <a:lnTo>
                      <a:pt x="152" y="1826"/>
                    </a:lnTo>
                    <a:lnTo>
                      <a:pt x="161" y="1826"/>
                    </a:lnTo>
                    <a:lnTo>
                      <a:pt x="161" y="1826"/>
                    </a:lnTo>
                    <a:lnTo>
                      <a:pt x="171" y="1827"/>
                    </a:lnTo>
                    <a:lnTo>
                      <a:pt x="181" y="1829"/>
                    </a:lnTo>
                    <a:lnTo>
                      <a:pt x="197" y="1829"/>
                    </a:lnTo>
                    <a:lnTo>
                      <a:pt x="206" y="1828"/>
                    </a:lnTo>
                    <a:lnTo>
                      <a:pt x="218" y="1826"/>
                    </a:lnTo>
                    <a:lnTo>
                      <a:pt x="218" y="1826"/>
                    </a:lnTo>
                    <a:lnTo>
                      <a:pt x="231" y="1822"/>
                    </a:lnTo>
                    <a:lnTo>
                      <a:pt x="245" y="1815"/>
                    </a:lnTo>
                    <a:lnTo>
                      <a:pt x="258" y="1807"/>
                    </a:lnTo>
                    <a:lnTo>
                      <a:pt x="271" y="1800"/>
                    </a:lnTo>
                    <a:lnTo>
                      <a:pt x="293" y="1785"/>
                    </a:lnTo>
                    <a:lnTo>
                      <a:pt x="300" y="1779"/>
                    </a:lnTo>
                    <a:lnTo>
                      <a:pt x="300" y="1779"/>
                    </a:lnTo>
                    <a:lnTo>
                      <a:pt x="300" y="1787"/>
                    </a:lnTo>
                    <a:lnTo>
                      <a:pt x="302" y="1792"/>
                    </a:lnTo>
                    <a:lnTo>
                      <a:pt x="303" y="1793"/>
                    </a:lnTo>
                    <a:lnTo>
                      <a:pt x="306" y="1794"/>
                    </a:lnTo>
                    <a:lnTo>
                      <a:pt x="306" y="1794"/>
                    </a:lnTo>
                    <a:lnTo>
                      <a:pt x="316" y="1796"/>
                    </a:lnTo>
                    <a:lnTo>
                      <a:pt x="322" y="1796"/>
                    </a:lnTo>
                    <a:lnTo>
                      <a:pt x="329" y="1796"/>
                    </a:lnTo>
                    <a:lnTo>
                      <a:pt x="329" y="1796"/>
                    </a:lnTo>
                    <a:lnTo>
                      <a:pt x="330" y="1809"/>
                    </a:lnTo>
                    <a:lnTo>
                      <a:pt x="333" y="1820"/>
                    </a:lnTo>
                    <a:lnTo>
                      <a:pt x="335" y="1833"/>
                    </a:lnTo>
                    <a:lnTo>
                      <a:pt x="341" y="1844"/>
                    </a:lnTo>
                    <a:lnTo>
                      <a:pt x="346" y="1853"/>
                    </a:lnTo>
                    <a:lnTo>
                      <a:pt x="350" y="1857"/>
                    </a:lnTo>
                    <a:lnTo>
                      <a:pt x="354" y="1859"/>
                    </a:lnTo>
                    <a:lnTo>
                      <a:pt x="357" y="1862"/>
                    </a:lnTo>
                    <a:lnTo>
                      <a:pt x="363" y="1863"/>
                    </a:lnTo>
                    <a:lnTo>
                      <a:pt x="368" y="1863"/>
                    </a:lnTo>
                    <a:lnTo>
                      <a:pt x="373" y="1862"/>
                    </a:lnTo>
                    <a:lnTo>
                      <a:pt x="373" y="1862"/>
                    </a:lnTo>
                    <a:lnTo>
                      <a:pt x="381" y="1859"/>
                    </a:lnTo>
                    <a:lnTo>
                      <a:pt x="387" y="1857"/>
                    </a:lnTo>
                    <a:lnTo>
                      <a:pt x="399" y="1850"/>
                    </a:lnTo>
                    <a:lnTo>
                      <a:pt x="407" y="1841"/>
                    </a:lnTo>
                    <a:lnTo>
                      <a:pt x="413" y="1832"/>
                    </a:lnTo>
                    <a:lnTo>
                      <a:pt x="417" y="1822"/>
                    </a:lnTo>
                    <a:lnTo>
                      <a:pt x="420" y="1810"/>
                    </a:lnTo>
                    <a:lnTo>
                      <a:pt x="420" y="1800"/>
                    </a:lnTo>
                    <a:lnTo>
                      <a:pt x="420" y="1789"/>
                    </a:lnTo>
                    <a:lnTo>
                      <a:pt x="420" y="1789"/>
                    </a:lnTo>
                    <a:lnTo>
                      <a:pt x="418" y="1780"/>
                    </a:lnTo>
                    <a:lnTo>
                      <a:pt x="416" y="1771"/>
                    </a:lnTo>
                    <a:lnTo>
                      <a:pt x="409" y="1754"/>
                    </a:lnTo>
                    <a:lnTo>
                      <a:pt x="403" y="1736"/>
                    </a:lnTo>
                    <a:lnTo>
                      <a:pt x="400" y="1727"/>
                    </a:lnTo>
                    <a:lnTo>
                      <a:pt x="399" y="1717"/>
                    </a:lnTo>
                    <a:lnTo>
                      <a:pt x="399" y="1717"/>
                    </a:lnTo>
                    <a:lnTo>
                      <a:pt x="400" y="1702"/>
                    </a:lnTo>
                    <a:lnTo>
                      <a:pt x="403" y="1683"/>
                    </a:lnTo>
                    <a:lnTo>
                      <a:pt x="414" y="1635"/>
                    </a:lnTo>
                    <a:lnTo>
                      <a:pt x="427" y="1583"/>
                    </a:lnTo>
                    <a:lnTo>
                      <a:pt x="433" y="1557"/>
                    </a:lnTo>
                    <a:lnTo>
                      <a:pt x="435" y="1535"/>
                    </a:lnTo>
                    <a:lnTo>
                      <a:pt x="456" y="1307"/>
                    </a:lnTo>
                    <a:lnTo>
                      <a:pt x="456" y="1307"/>
                    </a:lnTo>
                    <a:lnTo>
                      <a:pt x="467" y="1304"/>
                    </a:lnTo>
                    <a:lnTo>
                      <a:pt x="478" y="1301"/>
                    </a:lnTo>
                    <a:lnTo>
                      <a:pt x="487" y="1294"/>
                    </a:lnTo>
                    <a:lnTo>
                      <a:pt x="496" y="1289"/>
                    </a:lnTo>
                    <a:lnTo>
                      <a:pt x="505" y="1284"/>
                    </a:lnTo>
                    <a:lnTo>
                      <a:pt x="514" y="1279"/>
                    </a:lnTo>
                    <a:lnTo>
                      <a:pt x="523" y="1276"/>
                    </a:lnTo>
                    <a:lnTo>
                      <a:pt x="528" y="1276"/>
                    </a:lnTo>
                    <a:lnTo>
                      <a:pt x="533" y="1277"/>
                    </a:lnTo>
                    <a:lnTo>
                      <a:pt x="533" y="1277"/>
                    </a:lnTo>
                    <a:lnTo>
                      <a:pt x="545" y="1280"/>
                    </a:lnTo>
                    <a:lnTo>
                      <a:pt x="557" y="1282"/>
                    </a:lnTo>
                    <a:lnTo>
                      <a:pt x="579" y="1291"/>
                    </a:lnTo>
                    <a:lnTo>
                      <a:pt x="590" y="1294"/>
                    </a:lnTo>
                    <a:lnTo>
                      <a:pt x="600" y="1297"/>
                    </a:lnTo>
                    <a:lnTo>
                      <a:pt x="609" y="1298"/>
                    </a:lnTo>
                    <a:lnTo>
                      <a:pt x="615" y="1297"/>
                    </a:lnTo>
                    <a:lnTo>
                      <a:pt x="615" y="1297"/>
                    </a:lnTo>
                    <a:lnTo>
                      <a:pt x="623" y="1294"/>
                    </a:lnTo>
                    <a:lnTo>
                      <a:pt x="633" y="1289"/>
                    </a:lnTo>
                    <a:lnTo>
                      <a:pt x="656" y="1276"/>
                    </a:lnTo>
                    <a:lnTo>
                      <a:pt x="684" y="1259"/>
                    </a:lnTo>
                    <a:lnTo>
                      <a:pt x="684" y="1259"/>
                    </a:lnTo>
                    <a:lnTo>
                      <a:pt x="666" y="1237"/>
                    </a:lnTo>
                    <a:lnTo>
                      <a:pt x="647" y="1211"/>
                    </a:lnTo>
                    <a:lnTo>
                      <a:pt x="627" y="1180"/>
                    </a:lnTo>
                    <a:lnTo>
                      <a:pt x="603" y="1145"/>
                    </a:lnTo>
                    <a:lnTo>
                      <a:pt x="583" y="1107"/>
                    </a:lnTo>
                    <a:lnTo>
                      <a:pt x="574" y="1088"/>
                    </a:lnTo>
                    <a:lnTo>
                      <a:pt x="566" y="1070"/>
                    </a:lnTo>
                    <a:lnTo>
                      <a:pt x="559" y="1052"/>
                    </a:lnTo>
                    <a:lnTo>
                      <a:pt x="554" y="1034"/>
                    </a:lnTo>
                    <a:lnTo>
                      <a:pt x="554" y="1034"/>
                    </a:lnTo>
                    <a:lnTo>
                      <a:pt x="540" y="967"/>
                    </a:lnTo>
                    <a:lnTo>
                      <a:pt x="526" y="913"/>
                    </a:lnTo>
                    <a:lnTo>
                      <a:pt x="526" y="913"/>
                    </a:lnTo>
                    <a:lnTo>
                      <a:pt x="535" y="910"/>
                    </a:lnTo>
                    <a:lnTo>
                      <a:pt x="539" y="908"/>
                    </a:lnTo>
                    <a:lnTo>
                      <a:pt x="539" y="908"/>
                    </a:lnTo>
                    <a:lnTo>
                      <a:pt x="531" y="875"/>
                    </a:lnTo>
                    <a:lnTo>
                      <a:pt x="514" y="809"/>
                    </a:lnTo>
                    <a:lnTo>
                      <a:pt x="487" y="700"/>
                    </a:lnTo>
                    <a:lnTo>
                      <a:pt x="487" y="700"/>
                    </a:lnTo>
                    <a:lnTo>
                      <a:pt x="487" y="690"/>
                    </a:lnTo>
                    <a:lnTo>
                      <a:pt x="489" y="676"/>
                    </a:lnTo>
                    <a:lnTo>
                      <a:pt x="493" y="658"/>
                    </a:lnTo>
                    <a:lnTo>
                      <a:pt x="499" y="638"/>
                    </a:lnTo>
                    <a:lnTo>
                      <a:pt x="508" y="606"/>
                    </a:lnTo>
                    <a:lnTo>
                      <a:pt x="513" y="591"/>
                    </a:lnTo>
                    <a:lnTo>
                      <a:pt x="513" y="591"/>
                    </a:lnTo>
                    <a:close/>
                    <a:moveTo>
                      <a:pt x="162" y="634"/>
                    </a:moveTo>
                    <a:lnTo>
                      <a:pt x="171" y="628"/>
                    </a:lnTo>
                    <a:lnTo>
                      <a:pt x="187" y="690"/>
                    </a:lnTo>
                    <a:lnTo>
                      <a:pt x="187" y="690"/>
                    </a:lnTo>
                    <a:lnTo>
                      <a:pt x="157" y="778"/>
                    </a:lnTo>
                    <a:lnTo>
                      <a:pt x="157" y="778"/>
                    </a:lnTo>
                    <a:lnTo>
                      <a:pt x="157" y="734"/>
                    </a:lnTo>
                    <a:lnTo>
                      <a:pt x="155" y="711"/>
                    </a:lnTo>
                    <a:lnTo>
                      <a:pt x="155" y="711"/>
                    </a:lnTo>
                    <a:lnTo>
                      <a:pt x="155" y="698"/>
                    </a:lnTo>
                    <a:lnTo>
                      <a:pt x="157" y="678"/>
                    </a:lnTo>
                    <a:lnTo>
                      <a:pt x="162" y="634"/>
                    </a:lnTo>
                    <a:lnTo>
                      <a:pt x="162" y="634"/>
                    </a:lnTo>
                    <a:close/>
                    <a:moveTo>
                      <a:pt x="332" y="1299"/>
                    </a:moveTo>
                    <a:lnTo>
                      <a:pt x="332" y="1299"/>
                    </a:lnTo>
                    <a:lnTo>
                      <a:pt x="343" y="1294"/>
                    </a:lnTo>
                    <a:lnTo>
                      <a:pt x="343" y="1294"/>
                    </a:lnTo>
                    <a:lnTo>
                      <a:pt x="344" y="1408"/>
                    </a:lnTo>
                    <a:lnTo>
                      <a:pt x="344" y="1459"/>
                    </a:lnTo>
                    <a:lnTo>
                      <a:pt x="343" y="1489"/>
                    </a:lnTo>
                    <a:lnTo>
                      <a:pt x="343" y="1489"/>
                    </a:lnTo>
                    <a:lnTo>
                      <a:pt x="342" y="1501"/>
                    </a:lnTo>
                    <a:lnTo>
                      <a:pt x="342" y="1521"/>
                    </a:lnTo>
                    <a:lnTo>
                      <a:pt x="342" y="1569"/>
                    </a:lnTo>
                    <a:lnTo>
                      <a:pt x="343" y="1653"/>
                    </a:lnTo>
                    <a:lnTo>
                      <a:pt x="343" y="1653"/>
                    </a:lnTo>
                    <a:lnTo>
                      <a:pt x="343" y="1670"/>
                    </a:lnTo>
                    <a:lnTo>
                      <a:pt x="341" y="1684"/>
                    </a:lnTo>
                    <a:lnTo>
                      <a:pt x="338" y="1696"/>
                    </a:lnTo>
                    <a:lnTo>
                      <a:pt x="335" y="1702"/>
                    </a:lnTo>
                    <a:lnTo>
                      <a:pt x="335" y="1702"/>
                    </a:lnTo>
                    <a:lnTo>
                      <a:pt x="334" y="1696"/>
                    </a:lnTo>
                    <a:lnTo>
                      <a:pt x="332" y="1688"/>
                    </a:lnTo>
                    <a:lnTo>
                      <a:pt x="326" y="1680"/>
                    </a:lnTo>
                    <a:lnTo>
                      <a:pt x="326" y="1680"/>
                    </a:lnTo>
                    <a:lnTo>
                      <a:pt x="324" y="1669"/>
                    </a:lnTo>
                    <a:lnTo>
                      <a:pt x="321" y="1645"/>
                    </a:lnTo>
                    <a:lnTo>
                      <a:pt x="319" y="1622"/>
                    </a:lnTo>
                    <a:lnTo>
                      <a:pt x="316" y="1608"/>
                    </a:lnTo>
                    <a:lnTo>
                      <a:pt x="316" y="1608"/>
                    </a:lnTo>
                    <a:lnTo>
                      <a:pt x="316" y="1599"/>
                    </a:lnTo>
                    <a:lnTo>
                      <a:pt x="317" y="1577"/>
                    </a:lnTo>
                    <a:lnTo>
                      <a:pt x="321" y="1511"/>
                    </a:lnTo>
                    <a:lnTo>
                      <a:pt x="328" y="1431"/>
                    </a:lnTo>
                    <a:lnTo>
                      <a:pt x="332" y="1364"/>
                    </a:lnTo>
                    <a:lnTo>
                      <a:pt x="332" y="1364"/>
                    </a:lnTo>
                    <a:lnTo>
                      <a:pt x="333" y="1329"/>
                    </a:lnTo>
                    <a:lnTo>
                      <a:pt x="332" y="1299"/>
                    </a:lnTo>
                    <a:lnTo>
                      <a:pt x="332" y="1299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0" name="Freeform 17">
                <a:extLst>
                  <a:ext uri="{FF2B5EF4-FFF2-40B4-BE49-F238E27FC236}">
                    <a16:creationId xmlns:a16="http://schemas.microsoft.com/office/drawing/2014/main" id="{41BCCCB3-7597-4034-8A75-75D5FF110D7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762625" y="128588"/>
                <a:ext cx="246063" cy="139700"/>
              </a:xfrm>
              <a:custGeom>
                <a:avLst/>
                <a:gdLst>
                  <a:gd name="T0" fmla="*/ 16 w 155"/>
                  <a:gd name="T1" fmla="*/ 88 h 88"/>
                  <a:gd name="T2" fmla="*/ 29 w 155"/>
                  <a:gd name="T3" fmla="*/ 72 h 88"/>
                  <a:gd name="T4" fmla="*/ 43 w 155"/>
                  <a:gd name="T5" fmla="*/ 60 h 88"/>
                  <a:gd name="T6" fmla="*/ 62 w 155"/>
                  <a:gd name="T7" fmla="*/ 51 h 88"/>
                  <a:gd name="T8" fmla="*/ 75 w 155"/>
                  <a:gd name="T9" fmla="*/ 50 h 88"/>
                  <a:gd name="T10" fmla="*/ 105 w 155"/>
                  <a:gd name="T11" fmla="*/ 50 h 88"/>
                  <a:gd name="T12" fmla="*/ 145 w 155"/>
                  <a:gd name="T13" fmla="*/ 53 h 88"/>
                  <a:gd name="T14" fmla="*/ 155 w 155"/>
                  <a:gd name="T15" fmla="*/ 55 h 88"/>
                  <a:gd name="T16" fmla="*/ 148 w 155"/>
                  <a:gd name="T17" fmla="*/ 34 h 88"/>
                  <a:gd name="T18" fmla="*/ 145 w 155"/>
                  <a:gd name="T19" fmla="*/ 30 h 88"/>
                  <a:gd name="T20" fmla="*/ 141 w 155"/>
                  <a:gd name="T21" fmla="*/ 31 h 88"/>
                  <a:gd name="T22" fmla="*/ 132 w 155"/>
                  <a:gd name="T23" fmla="*/ 33 h 88"/>
                  <a:gd name="T24" fmla="*/ 130 w 155"/>
                  <a:gd name="T25" fmla="*/ 30 h 88"/>
                  <a:gd name="T26" fmla="*/ 124 w 155"/>
                  <a:gd name="T27" fmla="*/ 24 h 88"/>
                  <a:gd name="T28" fmla="*/ 113 w 155"/>
                  <a:gd name="T29" fmla="*/ 12 h 88"/>
                  <a:gd name="T30" fmla="*/ 106 w 155"/>
                  <a:gd name="T31" fmla="*/ 8 h 88"/>
                  <a:gd name="T32" fmla="*/ 104 w 155"/>
                  <a:gd name="T33" fmla="*/ 9 h 88"/>
                  <a:gd name="T34" fmla="*/ 97 w 155"/>
                  <a:gd name="T35" fmla="*/ 16 h 88"/>
                  <a:gd name="T36" fmla="*/ 93 w 155"/>
                  <a:gd name="T37" fmla="*/ 18 h 88"/>
                  <a:gd name="T38" fmla="*/ 86 w 155"/>
                  <a:gd name="T39" fmla="*/ 9 h 88"/>
                  <a:gd name="T40" fmla="*/ 78 w 155"/>
                  <a:gd name="T41" fmla="*/ 4 h 88"/>
                  <a:gd name="T42" fmla="*/ 73 w 155"/>
                  <a:gd name="T43" fmla="*/ 6 h 88"/>
                  <a:gd name="T44" fmla="*/ 67 w 155"/>
                  <a:gd name="T45" fmla="*/ 11 h 88"/>
                  <a:gd name="T46" fmla="*/ 52 w 155"/>
                  <a:gd name="T47" fmla="*/ 18 h 88"/>
                  <a:gd name="T48" fmla="*/ 51 w 155"/>
                  <a:gd name="T49" fmla="*/ 15 h 88"/>
                  <a:gd name="T50" fmla="*/ 44 w 155"/>
                  <a:gd name="T51" fmla="*/ 4 h 88"/>
                  <a:gd name="T52" fmla="*/ 39 w 155"/>
                  <a:gd name="T53" fmla="*/ 0 h 88"/>
                  <a:gd name="T54" fmla="*/ 36 w 155"/>
                  <a:gd name="T55" fmla="*/ 2 h 88"/>
                  <a:gd name="T56" fmla="*/ 31 w 155"/>
                  <a:gd name="T57" fmla="*/ 9 h 88"/>
                  <a:gd name="T58" fmla="*/ 21 w 155"/>
                  <a:gd name="T59" fmla="*/ 34 h 88"/>
                  <a:gd name="T60" fmla="*/ 19 w 155"/>
                  <a:gd name="T61" fmla="*/ 33 h 88"/>
                  <a:gd name="T62" fmla="*/ 13 w 155"/>
                  <a:gd name="T63" fmla="*/ 31 h 88"/>
                  <a:gd name="T64" fmla="*/ 10 w 155"/>
                  <a:gd name="T65" fmla="*/ 34 h 88"/>
                  <a:gd name="T66" fmla="*/ 9 w 155"/>
                  <a:gd name="T67" fmla="*/ 47 h 88"/>
                  <a:gd name="T68" fmla="*/ 10 w 155"/>
                  <a:gd name="T69" fmla="*/ 55 h 88"/>
                  <a:gd name="T70" fmla="*/ 1 w 155"/>
                  <a:gd name="T71" fmla="*/ 61 h 88"/>
                  <a:gd name="T72" fmla="*/ 0 w 155"/>
                  <a:gd name="T73" fmla="*/ 64 h 88"/>
                  <a:gd name="T74" fmla="*/ 8 w 155"/>
                  <a:gd name="T75" fmla="*/ 78 h 88"/>
                  <a:gd name="T76" fmla="*/ 16 w 155"/>
                  <a:gd name="T7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5" h="88">
                    <a:moveTo>
                      <a:pt x="16" y="88"/>
                    </a:moveTo>
                    <a:lnTo>
                      <a:pt x="16" y="88"/>
                    </a:lnTo>
                    <a:lnTo>
                      <a:pt x="19" y="83"/>
                    </a:lnTo>
                    <a:lnTo>
                      <a:pt x="29" y="72"/>
                    </a:lnTo>
                    <a:lnTo>
                      <a:pt x="35" y="66"/>
                    </a:lnTo>
                    <a:lnTo>
                      <a:pt x="43" y="60"/>
                    </a:lnTo>
                    <a:lnTo>
                      <a:pt x="52" y="55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75" y="50"/>
                    </a:lnTo>
                    <a:lnTo>
                      <a:pt x="89" y="48"/>
                    </a:lnTo>
                    <a:lnTo>
                      <a:pt x="105" y="50"/>
                    </a:lnTo>
                    <a:lnTo>
                      <a:pt x="120" y="51"/>
                    </a:lnTo>
                    <a:lnTo>
                      <a:pt x="145" y="53"/>
                    </a:lnTo>
                    <a:lnTo>
                      <a:pt x="155" y="55"/>
                    </a:lnTo>
                    <a:lnTo>
                      <a:pt x="155" y="55"/>
                    </a:lnTo>
                    <a:lnTo>
                      <a:pt x="152" y="43"/>
                    </a:lnTo>
                    <a:lnTo>
                      <a:pt x="148" y="34"/>
                    </a:lnTo>
                    <a:lnTo>
                      <a:pt x="146" y="31"/>
                    </a:lnTo>
                    <a:lnTo>
                      <a:pt x="145" y="30"/>
                    </a:lnTo>
                    <a:lnTo>
                      <a:pt x="145" y="30"/>
                    </a:lnTo>
                    <a:lnTo>
                      <a:pt x="141" y="31"/>
                    </a:lnTo>
                    <a:lnTo>
                      <a:pt x="137" y="33"/>
                    </a:lnTo>
                    <a:lnTo>
                      <a:pt x="132" y="33"/>
                    </a:lnTo>
                    <a:lnTo>
                      <a:pt x="131" y="31"/>
                    </a:lnTo>
                    <a:lnTo>
                      <a:pt x="130" y="30"/>
                    </a:lnTo>
                    <a:lnTo>
                      <a:pt x="130" y="30"/>
                    </a:lnTo>
                    <a:lnTo>
                      <a:pt x="124" y="24"/>
                    </a:lnTo>
                    <a:lnTo>
                      <a:pt x="117" y="15"/>
                    </a:lnTo>
                    <a:lnTo>
                      <a:pt x="113" y="12"/>
                    </a:lnTo>
                    <a:lnTo>
                      <a:pt x="109" y="9"/>
                    </a:lnTo>
                    <a:lnTo>
                      <a:pt x="106" y="8"/>
                    </a:lnTo>
                    <a:lnTo>
                      <a:pt x="104" y="9"/>
                    </a:lnTo>
                    <a:lnTo>
                      <a:pt x="104" y="9"/>
                    </a:lnTo>
                    <a:lnTo>
                      <a:pt x="100" y="15"/>
                    </a:lnTo>
                    <a:lnTo>
                      <a:pt x="97" y="16"/>
                    </a:lnTo>
                    <a:lnTo>
                      <a:pt x="95" y="17"/>
                    </a:lnTo>
                    <a:lnTo>
                      <a:pt x="93" y="18"/>
                    </a:lnTo>
                    <a:lnTo>
                      <a:pt x="93" y="18"/>
                    </a:lnTo>
                    <a:lnTo>
                      <a:pt x="86" y="9"/>
                    </a:lnTo>
                    <a:lnTo>
                      <a:pt x="82" y="7"/>
                    </a:lnTo>
                    <a:lnTo>
                      <a:pt x="78" y="4"/>
                    </a:lnTo>
                    <a:lnTo>
                      <a:pt x="75" y="4"/>
                    </a:lnTo>
                    <a:lnTo>
                      <a:pt x="73" y="6"/>
                    </a:lnTo>
                    <a:lnTo>
                      <a:pt x="73" y="6"/>
                    </a:lnTo>
                    <a:lnTo>
                      <a:pt x="67" y="11"/>
                    </a:lnTo>
                    <a:lnTo>
                      <a:pt x="60" y="15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1" y="15"/>
                    </a:lnTo>
                    <a:lnTo>
                      <a:pt x="47" y="7"/>
                    </a:lnTo>
                    <a:lnTo>
                      <a:pt x="44" y="4"/>
                    </a:lnTo>
                    <a:lnTo>
                      <a:pt x="42" y="2"/>
                    </a:lnTo>
                    <a:lnTo>
                      <a:pt x="39" y="0"/>
                    </a:lnTo>
                    <a:lnTo>
                      <a:pt x="36" y="2"/>
                    </a:lnTo>
                    <a:lnTo>
                      <a:pt x="36" y="2"/>
                    </a:lnTo>
                    <a:lnTo>
                      <a:pt x="34" y="4"/>
                    </a:lnTo>
                    <a:lnTo>
                      <a:pt x="31" y="9"/>
                    </a:lnTo>
                    <a:lnTo>
                      <a:pt x="26" y="21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19" y="33"/>
                    </a:lnTo>
                    <a:lnTo>
                      <a:pt x="17" y="31"/>
                    </a:lnTo>
                    <a:lnTo>
                      <a:pt x="13" y="31"/>
                    </a:lnTo>
                    <a:lnTo>
                      <a:pt x="10" y="34"/>
                    </a:lnTo>
                    <a:lnTo>
                      <a:pt x="10" y="34"/>
                    </a:lnTo>
                    <a:lnTo>
                      <a:pt x="9" y="41"/>
                    </a:lnTo>
                    <a:lnTo>
                      <a:pt x="9" y="47"/>
                    </a:lnTo>
                    <a:lnTo>
                      <a:pt x="10" y="55"/>
                    </a:lnTo>
                    <a:lnTo>
                      <a:pt x="10" y="55"/>
                    </a:lnTo>
                    <a:lnTo>
                      <a:pt x="5" y="59"/>
                    </a:lnTo>
                    <a:lnTo>
                      <a:pt x="1" y="61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3" y="69"/>
                    </a:lnTo>
                    <a:lnTo>
                      <a:pt x="8" y="78"/>
                    </a:lnTo>
                    <a:lnTo>
                      <a:pt x="13" y="86"/>
                    </a:lnTo>
                    <a:lnTo>
                      <a:pt x="16" y="88"/>
                    </a:lnTo>
                    <a:lnTo>
                      <a:pt x="16" y="88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77076045-EB75-4A1D-2751-89044F1E4158}"/>
                </a:ext>
              </a:extLst>
            </p:cNvPr>
            <p:cNvGrpSpPr/>
            <p:nvPr/>
          </p:nvGrpSpPr>
          <p:grpSpPr>
            <a:xfrm>
              <a:off x="2193949" y="983240"/>
              <a:ext cx="519794" cy="402686"/>
              <a:chOff x="2058152" y="1244016"/>
              <a:chExt cx="372371" cy="288477"/>
            </a:xfrm>
          </p:grpSpPr>
          <p:sp>
            <p:nvSpPr>
              <p:cNvPr id="84" name="フリーフォーム: 図形 83">
                <a:extLst>
                  <a:ext uri="{FF2B5EF4-FFF2-40B4-BE49-F238E27FC236}">
                    <a16:creationId xmlns:a16="http://schemas.microsoft.com/office/drawing/2014/main" id="{F149D18E-BFD8-3F17-BD73-C66402800627}"/>
                  </a:ext>
                </a:extLst>
              </p:cNvPr>
              <p:cNvSpPr/>
              <p:nvPr/>
            </p:nvSpPr>
            <p:spPr>
              <a:xfrm rot="10800000">
                <a:off x="2240173" y="1244016"/>
                <a:ext cx="190350" cy="279081"/>
              </a:xfrm>
              <a:custGeom>
                <a:avLst/>
                <a:gdLst>
                  <a:gd name="connsiteX0" fmla="*/ 260994 w 507819"/>
                  <a:gd name="connsiteY0" fmla="*/ 319554 h 744537"/>
                  <a:gd name="connsiteX1" fmla="*/ 0 w 507819"/>
                  <a:gd name="connsiteY1" fmla="*/ 319554 h 744537"/>
                  <a:gd name="connsiteX2" fmla="*/ 65249 w 507819"/>
                  <a:gd name="connsiteY2" fmla="*/ 1 h 744537"/>
                  <a:gd name="connsiteX3" fmla="*/ 195746 w 507819"/>
                  <a:gd name="connsiteY3" fmla="*/ 1 h 744537"/>
                  <a:gd name="connsiteX4" fmla="*/ 434100 w 507819"/>
                  <a:gd name="connsiteY4" fmla="*/ 744537 h 744537"/>
                  <a:gd name="connsiteX5" fmla="*/ 378518 w 507819"/>
                  <a:gd name="connsiteY5" fmla="*/ 744537 h 744537"/>
                  <a:gd name="connsiteX6" fmla="*/ 361493 w 507819"/>
                  <a:gd name="connsiteY6" fmla="*/ 721655 h 744537"/>
                  <a:gd name="connsiteX7" fmla="*/ 361493 w 507819"/>
                  <a:gd name="connsiteY7" fmla="*/ 579143 h 744537"/>
                  <a:gd name="connsiteX8" fmla="*/ 332700 w 507819"/>
                  <a:gd name="connsiteY8" fmla="*/ 553051 h 744537"/>
                  <a:gd name="connsiteX9" fmla="*/ 304800 w 507819"/>
                  <a:gd name="connsiteY9" fmla="*/ 462520 h 744537"/>
                  <a:gd name="connsiteX10" fmla="*/ 304800 w 507819"/>
                  <a:gd name="connsiteY10" fmla="*/ 0 h 744537"/>
                  <a:gd name="connsiteX11" fmla="*/ 507819 w 507819"/>
                  <a:gd name="connsiteY11" fmla="*/ 0 h 744537"/>
                  <a:gd name="connsiteX12" fmla="*/ 507819 w 507819"/>
                  <a:gd name="connsiteY12" fmla="*/ 462520 h 744537"/>
                  <a:gd name="connsiteX13" fmla="*/ 479919 w 507819"/>
                  <a:gd name="connsiteY13" fmla="*/ 553051 h 744537"/>
                  <a:gd name="connsiteX14" fmla="*/ 451125 w 507819"/>
                  <a:gd name="connsiteY14" fmla="*/ 579144 h 744537"/>
                  <a:gd name="connsiteX15" fmla="*/ 451125 w 507819"/>
                  <a:gd name="connsiteY15" fmla="*/ 721655 h 744537"/>
                  <a:gd name="connsiteX16" fmla="*/ 434100 w 507819"/>
                  <a:gd name="connsiteY16" fmla="*/ 744537 h 7445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07819" h="744537">
                    <a:moveTo>
                      <a:pt x="260994" y="319554"/>
                    </a:moveTo>
                    <a:lnTo>
                      <a:pt x="0" y="319554"/>
                    </a:lnTo>
                    <a:lnTo>
                      <a:pt x="65249" y="1"/>
                    </a:lnTo>
                    <a:lnTo>
                      <a:pt x="195746" y="1"/>
                    </a:lnTo>
                    <a:close/>
                    <a:moveTo>
                      <a:pt x="434100" y="744537"/>
                    </a:moveTo>
                    <a:lnTo>
                      <a:pt x="378518" y="744537"/>
                    </a:lnTo>
                    <a:cubicBezTo>
                      <a:pt x="369116" y="744537"/>
                      <a:pt x="361493" y="734292"/>
                      <a:pt x="361493" y="721655"/>
                    </a:cubicBezTo>
                    <a:lnTo>
                      <a:pt x="361493" y="579143"/>
                    </a:lnTo>
                    <a:lnTo>
                      <a:pt x="332700" y="553051"/>
                    </a:lnTo>
                    <a:cubicBezTo>
                      <a:pt x="315462" y="529882"/>
                      <a:pt x="304800" y="497874"/>
                      <a:pt x="304800" y="462520"/>
                    </a:cubicBezTo>
                    <a:lnTo>
                      <a:pt x="304800" y="0"/>
                    </a:lnTo>
                    <a:lnTo>
                      <a:pt x="507819" y="0"/>
                    </a:lnTo>
                    <a:lnTo>
                      <a:pt x="507819" y="462520"/>
                    </a:lnTo>
                    <a:cubicBezTo>
                      <a:pt x="507819" y="497874"/>
                      <a:pt x="497157" y="529882"/>
                      <a:pt x="479919" y="553051"/>
                    </a:cubicBezTo>
                    <a:lnTo>
                      <a:pt x="451125" y="579144"/>
                    </a:lnTo>
                    <a:lnTo>
                      <a:pt x="451125" y="721655"/>
                    </a:lnTo>
                    <a:cubicBezTo>
                      <a:pt x="451125" y="734292"/>
                      <a:pt x="443502" y="744537"/>
                      <a:pt x="434100" y="744537"/>
                    </a:cubicBez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A292C02E-7A5A-78A6-3E32-E38D6484798C}"/>
                  </a:ext>
                </a:extLst>
              </p:cNvPr>
              <p:cNvSpPr/>
              <p:nvPr/>
            </p:nvSpPr>
            <p:spPr>
              <a:xfrm rot="10800000">
                <a:off x="2058152" y="1432777"/>
                <a:ext cx="299023" cy="99716"/>
              </a:xfrm>
              <a:custGeom>
                <a:avLst/>
                <a:gdLst>
                  <a:gd name="connsiteX0" fmla="*/ 409394 w 409394"/>
                  <a:gd name="connsiteY0" fmla="*/ 186562 h 186562"/>
                  <a:gd name="connsiteX1" fmla="*/ 0 w 409394"/>
                  <a:gd name="connsiteY1" fmla="*/ 186562 h 186562"/>
                  <a:gd name="connsiteX2" fmla="*/ 40935 w 409394"/>
                  <a:gd name="connsiteY2" fmla="*/ 126237 h 186562"/>
                  <a:gd name="connsiteX3" fmla="*/ 0 w 409394"/>
                  <a:gd name="connsiteY3" fmla="*/ 126237 h 186562"/>
                  <a:gd name="connsiteX4" fmla="*/ 36626 w 409394"/>
                  <a:gd name="connsiteY4" fmla="*/ 72262 h 186562"/>
                  <a:gd name="connsiteX5" fmla="*/ 0 w 409394"/>
                  <a:gd name="connsiteY5" fmla="*/ 72262 h 186562"/>
                  <a:gd name="connsiteX6" fmla="*/ 49035 w 409394"/>
                  <a:gd name="connsiteY6" fmla="*/ 0 h 186562"/>
                  <a:gd name="connsiteX7" fmla="*/ 360359 w 409394"/>
                  <a:gd name="connsiteY7" fmla="*/ 0 h 186562"/>
                  <a:gd name="connsiteX8" fmla="*/ 409394 w 409394"/>
                  <a:gd name="connsiteY8" fmla="*/ 72262 h 186562"/>
                  <a:gd name="connsiteX9" fmla="*/ 372768 w 409394"/>
                  <a:gd name="connsiteY9" fmla="*/ 72262 h 186562"/>
                  <a:gd name="connsiteX10" fmla="*/ 409394 w 409394"/>
                  <a:gd name="connsiteY10" fmla="*/ 126237 h 186562"/>
                  <a:gd name="connsiteX11" fmla="*/ 368459 w 409394"/>
                  <a:gd name="connsiteY11" fmla="*/ 126237 h 186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09394" h="186562">
                    <a:moveTo>
                      <a:pt x="409394" y="186562"/>
                    </a:moveTo>
                    <a:lnTo>
                      <a:pt x="0" y="186562"/>
                    </a:lnTo>
                    <a:lnTo>
                      <a:pt x="40935" y="126237"/>
                    </a:lnTo>
                    <a:lnTo>
                      <a:pt x="0" y="126237"/>
                    </a:lnTo>
                    <a:lnTo>
                      <a:pt x="36626" y="72262"/>
                    </a:lnTo>
                    <a:lnTo>
                      <a:pt x="0" y="72262"/>
                    </a:lnTo>
                    <a:lnTo>
                      <a:pt x="49035" y="0"/>
                    </a:lnTo>
                    <a:lnTo>
                      <a:pt x="360359" y="0"/>
                    </a:lnTo>
                    <a:lnTo>
                      <a:pt x="409394" y="72262"/>
                    </a:lnTo>
                    <a:lnTo>
                      <a:pt x="372768" y="72262"/>
                    </a:lnTo>
                    <a:lnTo>
                      <a:pt x="409394" y="126237"/>
                    </a:lnTo>
                    <a:lnTo>
                      <a:pt x="368459" y="126237"/>
                    </a:lnTo>
                    <a:close/>
                  </a:path>
                </a:pathLst>
              </a:cu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6" name="Freeform 18">
              <a:extLst>
                <a:ext uri="{FF2B5EF4-FFF2-40B4-BE49-F238E27FC236}">
                  <a16:creationId xmlns:a16="http://schemas.microsoft.com/office/drawing/2014/main" id="{ACD14777-D420-3FDD-0AFC-B543E1C01BF6}"/>
                </a:ext>
              </a:extLst>
            </p:cNvPr>
            <p:cNvSpPr>
              <a:spLocks/>
            </p:cNvSpPr>
            <p:nvPr/>
          </p:nvSpPr>
          <p:spPr bwMode="auto">
            <a:xfrm>
              <a:off x="2172046" y="1328378"/>
              <a:ext cx="570052" cy="156592"/>
            </a:xfrm>
            <a:custGeom>
              <a:avLst/>
              <a:gdLst>
                <a:gd name="T0" fmla="*/ 0 w 415"/>
                <a:gd name="T1" fmla="*/ 62 h 114"/>
                <a:gd name="T2" fmla="*/ 0 w 415"/>
                <a:gd name="T3" fmla="*/ 62 h 114"/>
                <a:gd name="T4" fmla="*/ 2 w 415"/>
                <a:gd name="T5" fmla="*/ 68 h 114"/>
                <a:gd name="T6" fmla="*/ 4 w 415"/>
                <a:gd name="T7" fmla="*/ 73 h 114"/>
                <a:gd name="T8" fmla="*/ 9 w 415"/>
                <a:gd name="T9" fmla="*/ 78 h 114"/>
                <a:gd name="T10" fmla="*/ 17 w 415"/>
                <a:gd name="T11" fmla="*/ 82 h 114"/>
                <a:gd name="T12" fmla="*/ 25 w 415"/>
                <a:gd name="T13" fmla="*/ 87 h 114"/>
                <a:gd name="T14" fmla="*/ 35 w 415"/>
                <a:gd name="T15" fmla="*/ 91 h 114"/>
                <a:gd name="T16" fmla="*/ 61 w 415"/>
                <a:gd name="T17" fmla="*/ 99 h 114"/>
                <a:gd name="T18" fmla="*/ 92 w 415"/>
                <a:gd name="T19" fmla="*/ 105 h 114"/>
                <a:gd name="T20" fmla="*/ 127 w 415"/>
                <a:gd name="T21" fmla="*/ 110 h 114"/>
                <a:gd name="T22" fmla="*/ 166 w 415"/>
                <a:gd name="T23" fmla="*/ 113 h 114"/>
                <a:gd name="T24" fmla="*/ 207 w 415"/>
                <a:gd name="T25" fmla="*/ 114 h 114"/>
                <a:gd name="T26" fmla="*/ 207 w 415"/>
                <a:gd name="T27" fmla="*/ 114 h 114"/>
                <a:gd name="T28" fmla="*/ 249 w 415"/>
                <a:gd name="T29" fmla="*/ 113 h 114"/>
                <a:gd name="T30" fmla="*/ 288 w 415"/>
                <a:gd name="T31" fmla="*/ 110 h 114"/>
                <a:gd name="T32" fmla="*/ 323 w 415"/>
                <a:gd name="T33" fmla="*/ 105 h 114"/>
                <a:gd name="T34" fmla="*/ 354 w 415"/>
                <a:gd name="T35" fmla="*/ 99 h 114"/>
                <a:gd name="T36" fmla="*/ 380 w 415"/>
                <a:gd name="T37" fmla="*/ 91 h 114"/>
                <a:gd name="T38" fmla="*/ 390 w 415"/>
                <a:gd name="T39" fmla="*/ 87 h 114"/>
                <a:gd name="T40" fmla="*/ 398 w 415"/>
                <a:gd name="T41" fmla="*/ 82 h 114"/>
                <a:gd name="T42" fmla="*/ 405 w 415"/>
                <a:gd name="T43" fmla="*/ 78 h 114"/>
                <a:gd name="T44" fmla="*/ 411 w 415"/>
                <a:gd name="T45" fmla="*/ 73 h 114"/>
                <a:gd name="T46" fmla="*/ 413 w 415"/>
                <a:gd name="T47" fmla="*/ 68 h 114"/>
                <a:gd name="T48" fmla="*/ 415 w 415"/>
                <a:gd name="T49" fmla="*/ 62 h 114"/>
                <a:gd name="T50" fmla="*/ 415 w 415"/>
                <a:gd name="T51" fmla="*/ 62 h 114"/>
                <a:gd name="T52" fmla="*/ 413 w 415"/>
                <a:gd name="T53" fmla="*/ 57 h 114"/>
                <a:gd name="T54" fmla="*/ 413 w 415"/>
                <a:gd name="T55" fmla="*/ 57 h 114"/>
                <a:gd name="T56" fmla="*/ 415 w 415"/>
                <a:gd name="T57" fmla="*/ 52 h 114"/>
                <a:gd name="T58" fmla="*/ 415 w 415"/>
                <a:gd name="T59" fmla="*/ 52 h 114"/>
                <a:gd name="T60" fmla="*/ 413 w 415"/>
                <a:gd name="T61" fmla="*/ 47 h 114"/>
                <a:gd name="T62" fmla="*/ 411 w 415"/>
                <a:gd name="T63" fmla="*/ 42 h 114"/>
                <a:gd name="T64" fmla="*/ 405 w 415"/>
                <a:gd name="T65" fmla="*/ 37 h 114"/>
                <a:gd name="T66" fmla="*/ 398 w 415"/>
                <a:gd name="T67" fmla="*/ 33 h 114"/>
                <a:gd name="T68" fmla="*/ 390 w 415"/>
                <a:gd name="T69" fmla="*/ 27 h 114"/>
                <a:gd name="T70" fmla="*/ 380 w 415"/>
                <a:gd name="T71" fmla="*/ 24 h 114"/>
                <a:gd name="T72" fmla="*/ 354 w 415"/>
                <a:gd name="T73" fmla="*/ 16 h 114"/>
                <a:gd name="T74" fmla="*/ 323 w 415"/>
                <a:gd name="T75" fmla="*/ 9 h 114"/>
                <a:gd name="T76" fmla="*/ 288 w 415"/>
                <a:gd name="T77" fmla="*/ 4 h 114"/>
                <a:gd name="T78" fmla="*/ 249 w 415"/>
                <a:gd name="T79" fmla="*/ 2 h 114"/>
                <a:gd name="T80" fmla="*/ 207 w 415"/>
                <a:gd name="T81" fmla="*/ 0 h 114"/>
                <a:gd name="T82" fmla="*/ 207 w 415"/>
                <a:gd name="T83" fmla="*/ 0 h 114"/>
                <a:gd name="T84" fmla="*/ 166 w 415"/>
                <a:gd name="T85" fmla="*/ 2 h 114"/>
                <a:gd name="T86" fmla="*/ 127 w 415"/>
                <a:gd name="T87" fmla="*/ 4 h 114"/>
                <a:gd name="T88" fmla="*/ 92 w 415"/>
                <a:gd name="T89" fmla="*/ 9 h 114"/>
                <a:gd name="T90" fmla="*/ 61 w 415"/>
                <a:gd name="T91" fmla="*/ 16 h 114"/>
                <a:gd name="T92" fmla="*/ 35 w 415"/>
                <a:gd name="T93" fmla="*/ 24 h 114"/>
                <a:gd name="T94" fmla="*/ 25 w 415"/>
                <a:gd name="T95" fmla="*/ 27 h 114"/>
                <a:gd name="T96" fmla="*/ 17 w 415"/>
                <a:gd name="T97" fmla="*/ 33 h 114"/>
                <a:gd name="T98" fmla="*/ 9 w 415"/>
                <a:gd name="T99" fmla="*/ 37 h 114"/>
                <a:gd name="T100" fmla="*/ 4 w 415"/>
                <a:gd name="T101" fmla="*/ 42 h 114"/>
                <a:gd name="T102" fmla="*/ 2 w 415"/>
                <a:gd name="T103" fmla="*/ 47 h 114"/>
                <a:gd name="T104" fmla="*/ 0 w 415"/>
                <a:gd name="T105" fmla="*/ 52 h 114"/>
                <a:gd name="T106" fmla="*/ 0 w 415"/>
                <a:gd name="T107" fmla="*/ 52 h 114"/>
                <a:gd name="T108" fmla="*/ 2 w 415"/>
                <a:gd name="T109" fmla="*/ 57 h 114"/>
                <a:gd name="T110" fmla="*/ 2 w 415"/>
                <a:gd name="T111" fmla="*/ 57 h 114"/>
                <a:gd name="T112" fmla="*/ 0 w 415"/>
                <a:gd name="T113" fmla="*/ 62 h 114"/>
                <a:gd name="T114" fmla="*/ 0 w 415"/>
                <a:gd name="T115" fmla="*/ 6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5" h="114">
                  <a:moveTo>
                    <a:pt x="0" y="62"/>
                  </a:moveTo>
                  <a:lnTo>
                    <a:pt x="0" y="62"/>
                  </a:lnTo>
                  <a:lnTo>
                    <a:pt x="2" y="68"/>
                  </a:lnTo>
                  <a:lnTo>
                    <a:pt x="4" y="73"/>
                  </a:lnTo>
                  <a:lnTo>
                    <a:pt x="9" y="78"/>
                  </a:lnTo>
                  <a:lnTo>
                    <a:pt x="17" y="82"/>
                  </a:lnTo>
                  <a:lnTo>
                    <a:pt x="25" y="87"/>
                  </a:lnTo>
                  <a:lnTo>
                    <a:pt x="35" y="91"/>
                  </a:lnTo>
                  <a:lnTo>
                    <a:pt x="61" y="99"/>
                  </a:lnTo>
                  <a:lnTo>
                    <a:pt x="92" y="105"/>
                  </a:lnTo>
                  <a:lnTo>
                    <a:pt x="127" y="110"/>
                  </a:lnTo>
                  <a:lnTo>
                    <a:pt x="166" y="113"/>
                  </a:lnTo>
                  <a:lnTo>
                    <a:pt x="207" y="114"/>
                  </a:lnTo>
                  <a:lnTo>
                    <a:pt x="207" y="114"/>
                  </a:lnTo>
                  <a:lnTo>
                    <a:pt x="249" y="113"/>
                  </a:lnTo>
                  <a:lnTo>
                    <a:pt x="288" y="110"/>
                  </a:lnTo>
                  <a:lnTo>
                    <a:pt x="323" y="105"/>
                  </a:lnTo>
                  <a:lnTo>
                    <a:pt x="354" y="99"/>
                  </a:lnTo>
                  <a:lnTo>
                    <a:pt x="380" y="91"/>
                  </a:lnTo>
                  <a:lnTo>
                    <a:pt x="390" y="87"/>
                  </a:lnTo>
                  <a:lnTo>
                    <a:pt x="398" y="82"/>
                  </a:lnTo>
                  <a:lnTo>
                    <a:pt x="405" y="78"/>
                  </a:lnTo>
                  <a:lnTo>
                    <a:pt x="411" y="73"/>
                  </a:lnTo>
                  <a:lnTo>
                    <a:pt x="413" y="68"/>
                  </a:lnTo>
                  <a:lnTo>
                    <a:pt x="415" y="62"/>
                  </a:lnTo>
                  <a:lnTo>
                    <a:pt x="415" y="62"/>
                  </a:lnTo>
                  <a:lnTo>
                    <a:pt x="413" y="57"/>
                  </a:lnTo>
                  <a:lnTo>
                    <a:pt x="413" y="57"/>
                  </a:lnTo>
                  <a:lnTo>
                    <a:pt x="415" y="52"/>
                  </a:lnTo>
                  <a:lnTo>
                    <a:pt x="415" y="52"/>
                  </a:lnTo>
                  <a:lnTo>
                    <a:pt x="413" y="47"/>
                  </a:lnTo>
                  <a:lnTo>
                    <a:pt x="411" y="42"/>
                  </a:lnTo>
                  <a:lnTo>
                    <a:pt x="405" y="37"/>
                  </a:lnTo>
                  <a:lnTo>
                    <a:pt x="398" y="33"/>
                  </a:lnTo>
                  <a:lnTo>
                    <a:pt x="390" y="27"/>
                  </a:lnTo>
                  <a:lnTo>
                    <a:pt x="380" y="24"/>
                  </a:lnTo>
                  <a:lnTo>
                    <a:pt x="354" y="16"/>
                  </a:lnTo>
                  <a:lnTo>
                    <a:pt x="323" y="9"/>
                  </a:lnTo>
                  <a:lnTo>
                    <a:pt x="288" y="4"/>
                  </a:lnTo>
                  <a:lnTo>
                    <a:pt x="249" y="2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66" y="2"/>
                  </a:lnTo>
                  <a:lnTo>
                    <a:pt x="127" y="4"/>
                  </a:lnTo>
                  <a:lnTo>
                    <a:pt x="92" y="9"/>
                  </a:lnTo>
                  <a:lnTo>
                    <a:pt x="61" y="16"/>
                  </a:lnTo>
                  <a:lnTo>
                    <a:pt x="35" y="24"/>
                  </a:lnTo>
                  <a:lnTo>
                    <a:pt x="25" y="27"/>
                  </a:lnTo>
                  <a:lnTo>
                    <a:pt x="17" y="33"/>
                  </a:lnTo>
                  <a:lnTo>
                    <a:pt x="9" y="37"/>
                  </a:lnTo>
                  <a:lnTo>
                    <a:pt x="4" y="42"/>
                  </a:lnTo>
                  <a:lnTo>
                    <a:pt x="2" y="47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2" y="57"/>
                  </a:lnTo>
                  <a:lnTo>
                    <a:pt x="2" y="57"/>
                  </a:lnTo>
                  <a:lnTo>
                    <a:pt x="0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87" name="Freeform 19">
              <a:extLst>
                <a:ext uri="{FF2B5EF4-FFF2-40B4-BE49-F238E27FC236}">
                  <a16:creationId xmlns:a16="http://schemas.microsoft.com/office/drawing/2014/main" id="{BF26E630-7551-9A3F-4069-81C54EEF25A5}"/>
                </a:ext>
              </a:extLst>
            </p:cNvPr>
            <p:cNvSpPr>
              <a:spLocks/>
            </p:cNvSpPr>
            <p:nvPr/>
          </p:nvSpPr>
          <p:spPr bwMode="auto">
            <a:xfrm>
              <a:off x="2272321" y="1350356"/>
              <a:ext cx="298075" cy="491755"/>
            </a:xfrm>
            <a:custGeom>
              <a:avLst/>
              <a:gdLst>
                <a:gd name="T0" fmla="*/ 5 w 217"/>
                <a:gd name="T1" fmla="*/ 332 h 358"/>
                <a:gd name="T2" fmla="*/ 20 w 217"/>
                <a:gd name="T3" fmla="*/ 311 h 358"/>
                <a:gd name="T4" fmla="*/ 36 w 217"/>
                <a:gd name="T5" fmla="*/ 342 h 358"/>
                <a:gd name="T6" fmla="*/ 40 w 217"/>
                <a:gd name="T7" fmla="*/ 345 h 358"/>
                <a:gd name="T8" fmla="*/ 55 w 217"/>
                <a:gd name="T9" fmla="*/ 354 h 358"/>
                <a:gd name="T10" fmla="*/ 70 w 217"/>
                <a:gd name="T11" fmla="*/ 358 h 358"/>
                <a:gd name="T12" fmla="*/ 77 w 217"/>
                <a:gd name="T13" fmla="*/ 358 h 358"/>
                <a:gd name="T14" fmla="*/ 85 w 217"/>
                <a:gd name="T15" fmla="*/ 355 h 358"/>
                <a:gd name="T16" fmla="*/ 101 w 217"/>
                <a:gd name="T17" fmla="*/ 336 h 358"/>
                <a:gd name="T18" fmla="*/ 114 w 217"/>
                <a:gd name="T19" fmla="*/ 306 h 358"/>
                <a:gd name="T20" fmla="*/ 125 w 217"/>
                <a:gd name="T21" fmla="*/ 271 h 358"/>
                <a:gd name="T22" fmla="*/ 129 w 217"/>
                <a:gd name="T23" fmla="*/ 254 h 358"/>
                <a:gd name="T24" fmla="*/ 151 w 217"/>
                <a:gd name="T25" fmla="*/ 167 h 358"/>
                <a:gd name="T26" fmla="*/ 165 w 217"/>
                <a:gd name="T27" fmla="*/ 114 h 358"/>
                <a:gd name="T28" fmla="*/ 211 w 217"/>
                <a:gd name="T29" fmla="*/ 43 h 358"/>
                <a:gd name="T30" fmla="*/ 217 w 217"/>
                <a:gd name="T31" fmla="*/ 28 h 358"/>
                <a:gd name="T32" fmla="*/ 217 w 217"/>
                <a:gd name="T33" fmla="*/ 26 h 358"/>
                <a:gd name="T34" fmla="*/ 215 w 217"/>
                <a:gd name="T35" fmla="*/ 26 h 358"/>
                <a:gd name="T36" fmla="*/ 193 w 217"/>
                <a:gd name="T37" fmla="*/ 44 h 358"/>
                <a:gd name="T38" fmla="*/ 171 w 217"/>
                <a:gd name="T39" fmla="*/ 67 h 358"/>
                <a:gd name="T40" fmla="*/ 169 w 217"/>
                <a:gd name="T41" fmla="*/ 19 h 358"/>
                <a:gd name="T42" fmla="*/ 167 w 217"/>
                <a:gd name="T43" fmla="*/ 11 h 358"/>
                <a:gd name="T44" fmla="*/ 165 w 217"/>
                <a:gd name="T45" fmla="*/ 10 h 358"/>
                <a:gd name="T46" fmla="*/ 163 w 217"/>
                <a:gd name="T47" fmla="*/ 13 h 358"/>
                <a:gd name="T48" fmla="*/ 151 w 217"/>
                <a:gd name="T49" fmla="*/ 43 h 358"/>
                <a:gd name="T50" fmla="*/ 142 w 217"/>
                <a:gd name="T51" fmla="*/ 71 h 358"/>
                <a:gd name="T52" fmla="*/ 140 w 217"/>
                <a:gd name="T53" fmla="*/ 72 h 358"/>
                <a:gd name="T54" fmla="*/ 137 w 217"/>
                <a:gd name="T55" fmla="*/ 69 h 358"/>
                <a:gd name="T56" fmla="*/ 127 w 217"/>
                <a:gd name="T57" fmla="*/ 34 h 358"/>
                <a:gd name="T58" fmla="*/ 116 w 217"/>
                <a:gd name="T59" fmla="*/ 2 h 358"/>
                <a:gd name="T60" fmla="*/ 114 w 217"/>
                <a:gd name="T61" fmla="*/ 0 h 358"/>
                <a:gd name="T62" fmla="*/ 112 w 217"/>
                <a:gd name="T63" fmla="*/ 4 h 358"/>
                <a:gd name="T64" fmla="*/ 109 w 217"/>
                <a:gd name="T65" fmla="*/ 35 h 358"/>
                <a:gd name="T66" fmla="*/ 105 w 217"/>
                <a:gd name="T67" fmla="*/ 65 h 358"/>
                <a:gd name="T68" fmla="*/ 103 w 217"/>
                <a:gd name="T69" fmla="*/ 67 h 358"/>
                <a:gd name="T70" fmla="*/ 101 w 217"/>
                <a:gd name="T71" fmla="*/ 65 h 358"/>
                <a:gd name="T72" fmla="*/ 87 w 217"/>
                <a:gd name="T73" fmla="*/ 40 h 358"/>
                <a:gd name="T74" fmla="*/ 71 w 217"/>
                <a:gd name="T75" fmla="*/ 17 h 358"/>
                <a:gd name="T76" fmla="*/ 67 w 217"/>
                <a:gd name="T77" fmla="*/ 15 h 358"/>
                <a:gd name="T78" fmla="*/ 66 w 217"/>
                <a:gd name="T79" fmla="*/ 17 h 358"/>
                <a:gd name="T80" fmla="*/ 66 w 217"/>
                <a:gd name="T81" fmla="*/ 22 h 358"/>
                <a:gd name="T82" fmla="*/ 75 w 217"/>
                <a:gd name="T83" fmla="*/ 49 h 358"/>
                <a:gd name="T84" fmla="*/ 77 w 217"/>
                <a:gd name="T85" fmla="*/ 62 h 358"/>
                <a:gd name="T86" fmla="*/ 77 w 217"/>
                <a:gd name="T87" fmla="*/ 66 h 358"/>
                <a:gd name="T88" fmla="*/ 72 w 217"/>
                <a:gd name="T89" fmla="*/ 72 h 358"/>
                <a:gd name="T90" fmla="*/ 68 w 217"/>
                <a:gd name="T91" fmla="*/ 76 h 358"/>
                <a:gd name="T92" fmla="*/ 67 w 217"/>
                <a:gd name="T93" fmla="*/ 78 h 358"/>
                <a:gd name="T94" fmla="*/ 68 w 217"/>
                <a:gd name="T95" fmla="*/ 85 h 358"/>
                <a:gd name="T96" fmla="*/ 76 w 217"/>
                <a:gd name="T97" fmla="*/ 110 h 358"/>
                <a:gd name="T98" fmla="*/ 77 w 217"/>
                <a:gd name="T99" fmla="*/ 119 h 358"/>
                <a:gd name="T100" fmla="*/ 76 w 217"/>
                <a:gd name="T101" fmla="*/ 126 h 358"/>
                <a:gd name="T102" fmla="*/ 77 w 217"/>
                <a:gd name="T103" fmla="*/ 140 h 358"/>
                <a:gd name="T104" fmla="*/ 74 w 217"/>
                <a:gd name="T105" fmla="*/ 137 h 358"/>
                <a:gd name="T106" fmla="*/ 48 w 217"/>
                <a:gd name="T107" fmla="*/ 126 h 358"/>
                <a:gd name="T108" fmla="*/ 31 w 217"/>
                <a:gd name="T109" fmla="*/ 123 h 358"/>
                <a:gd name="T110" fmla="*/ 28 w 217"/>
                <a:gd name="T111" fmla="*/ 123 h 358"/>
                <a:gd name="T112" fmla="*/ 23 w 217"/>
                <a:gd name="T113" fmla="*/ 129 h 358"/>
                <a:gd name="T114" fmla="*/ 15 w 217"/>
                <a:gd name="T115" fmla="*/ 145 h 358"/>
                <a:gd name="T116" fmla="*/ 6 w 217"/>
                <a:gd name="T117" fmla="*/ 196 h 358"/>
                <a:gd name="T118" fmla="*/ 1 w 217"/>
                <a:gd name="T119" fmla="*/ 246 h 358"/>
                <a:gd name="T120" fmla="*/ 0 w 217"/>
                <a:gd name="T121" fmla="*/ 269 h 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7" h="358">
                  <a:moveTo>
                    <a:pt x="0" y="269"/>
                  </a:moveTo>
                  <a:lnTo>
                    <a:pt x="5" y="332"/>
                  </a:lnTo>
                  <a:lnTo>
                    <a:pt x="10" y="321"/>
                  </a:lnTo>
                  <a:lnTo>
                    <a:pt x="20" y="311"/>
                  </a:lnTo>
                  <a:lnTo>
                    <a:pt x="20" y="342"/>
                  </a:lnTo>
                  <a:lnTo>
                    <a:pt x="36" y="342"/>
                  </a:lnTo>
                  <a:lnTo>
                    <a:pt x="36" y="342"/>
                  </a:lnTo>
                  <a:lnTo>
                    <a:pt x="40" y="345"/>
                  </a:lnTo>
                  <a:lnTo>
                    <a:pt x="49" y="350"/>
                  </a:lnTo>
                  <a:lnTo>
                    <a:pt x="55" y="354"/>
                  </a:lnTo>
                  <a:lnTo>
                    <a:pt x="62" y="356"/>
                  </a:lnTo>
                  <a:lnTo>
                    <a:pt x="70" y="358"/>
                  </a:lnTo>
                  <a:lnTo>
                    <a:pt x="77" y="358"/>
                  </a:lnTo>
                  <a:lnTo>
                    <a:pt x="77" y="358"/>
                  </a:lnTo>
                  <a:lnTo>
                    <a:pt x="81" y="356"/>
                  </a:lnTo>
                  <a:lnTo>
                    <a:pt x="85" y="355"/>
                  </a:lnTo>
                  <a:lnTo>
                    <a:pt x="93" y="347"/>
                  </a:lnTo>
                  <a:lnTo>
                    <a:pt x="101" y="336"/>
                  </a:lnTo>
                  <a:lnTo>
                    <a:pt x="107" y="321"/>
                  </a:lnTo>
                  <a:lnTo>
                    <a:pt x="114" y="306"/>
                  </a:lnTo>
                  <a:lnTo>
                    <a:pt x="120" y="289"/>
                  </a:lnTo>
                  <a:lnTo>
                    <a:pt x="125" y="271"/>
                  </a:lnTo>
                  <a:lnTo>
                    <a:pt x="129" y="254"/>
                  </a:lnTo>
                  <a:lnTo>
                    <a:pt x="129" y="254"/>
                  </a:lnTo>
                  <a:lnTo>
                    <a:pt x="138" y="214"/>
                  </a:lnTo>
                  <a:lnTo>
                    <a:pt x="151" y="167"/>
                  </a:lnTo>
                  <a:lnTo>
                    <a:pt x="165" y="114"/>
                  </a:lnTo>
                  <a:lnTo>
                    <a:pt x="165" y="114"/>
                  </a:lnTo>
                  <a:lnTo>
                    <a:pt x="193" y="72"/>
                  </a:lnTo>
                  <a:lnTo>
                    <a:pt x="211" y="43"/>
                  </a:lnTo>
                  <a:lnTo>
                    <a:pt x="216" y="31"/>
                  </a:lnTo>
                  <a:lnTo>
                    <a:pt x="217" y="28"/>
                  </a:lnTo>
                  <a:lnTo>
                    <a:pt x="217" y="26"/>
                  </a:lnTo>
                  <a:lnTo>
                    <a:pt x="217" y="26"/>
                  </a:lnTo>
                  <a:lnTo>
                    <a:pt x="216" y="24"/>
                  </a:lnTo>
                  <a:lnTo>
                    <a:pt x="215" y="26"/>
                  </a:lnTo>
                  <a:lnTo>
                    <a:pt x="208" y="30"/>
                  </a:lnTo>
                  <a:lnTo>
                    <a:pt x="193" y="44"/>
                  </a:lnTo>
                  <a:lnTo>
                    <a:pt x="171" y="67"/>
                  </a:lnTo>
                  <a:lnTo>
                    <a:pt x="171" y="67"/>
                  </a:lnTo>
                  <a:lnTo>
                    <a:pt x="171" y="39"/>
                  </a:lnTo>
                  <a:lnTo>
                    <a:pt x="169" y="19"/>
                  </a:lnTo>
                  <a:lnTo>
                    <a:pt x="168" y="13"/>
                  </a:lnTo>
                  <a:lnTo>
                    <a:pt x="167" y="11"/>
                  </a:lnTo>
                  <a:lnTo>
                    <a:pt x="165" y="10"/>
                  </a:lnTo>
                  <a:lnTo>
                    <a:pt x="165" y="10"/>
                  </a:lnTo>
                  <a:lnTo>
                    <a:pt x="164" y="10"/>
                  </a:lnTo>
                  <a:lnTo>
                    <a:pt x="163" y="13"/>
                  </a:lnTo>
                  <a:lnTo>
                    <a:pt x="159" y="21"/>
                  </a:lnTo>
                  <a:lnTo>
                    <a:pt x="151" y="43"/>
                  </a:lnTo>
                  <a:lnTo>
                    <a:pt x="145" y="65"/>
                  </a:lnTo>
                  <a:lnTo>
                    <a:pt x="142" y="71"/>
                  </a:lnTo>
                  <a:lnTo>
                    <a:pt x="141" y="72"/>
                  </a:lnTo>
                  <a:lnTo>
                    <a:pt x="140" y="72"/>
                  </a:lnTo>
                  <a:lnTo>
                    <a:pt x="140" y="72"/>
                  </a:lnTo>
                  <a:lnTo>
                    <a:pt x="137" y="69"/>
                  </a:lnTo>
                  <a:lnTo>
                    <a:pt x="134" y="59"/>
                  </a:lnTo>
                  <a:lnTo>
                    <a:pt x="127" y="34"/>
                  </a:lnTo>
                  <a:lnTo>
                    <a:pt x="119" y="10"/>
                  </a:lnTo>
                  <a:lnTo>
                    <a:pt x="116" y="2"/>
                  </a:lnTo>
                  <a:lnTo>
                    <a:pt x="115" y="0"/>
                  </a:lnTo>
                  <a:lnTo>
                    <a:pt x="114" y="0"/>
                  </a:lnTo>
                  <a:lnTo>
                    <a:pt x="114" y="0"/>
                  </a:lnTo>
                  <a:lnTo>
                    <a:pt x="112" y="4"/>
                  </a:lnTo>
                  <a:lnTo>
                    <a:pt x="111" y="11"/>
                  </a:lnTo>
                  <a:lnTo>
                    <a:pt x="109" y="35"/>
                  </a:lnTo>
                  <a:lnTo>
                    <a:pt x="106" y="57"/>
                  </a:lnTo>
                  <a:lnTo>
                    <a:pt x="105" y="65"/>
                  </a:lnTo>
                  <a:lnTo>
                    <a:pt x="105" y="67"/>
                  </a:lnTo>
                  <a:lnTo>
                    <a:pt x="103" y="67"/>
                  </a:lnTo>
                  <a:lnTo>
                    <a:pt x="103" y="67"/>
                  </a:lnTo>
                  <a:lnTo>
                    <a:pt x="101" y="65"/>
                  </a:lnTo>
                  <a:lnTo>
                    <a:pt x="97" y="58"/>
                  </a:lnTo>
                  <a:lnTo>
                    <a:pt x="87" y="40"/>
                  </a:lnTo>
                  <a:lnTo>
                    <a:pt x="75" y="23"/>
                  </a:lnTo>
                  <a:lnTo>
                    <a:pt x="71" y="17"/>
                  </a:lnTo>
                  <a:lnTo>
                    <a:pt x="68" y="15"/>
                  </a:lnTo>
                  <a:lnTo>
                    <a:pt x="67" y="15"/>
                  </a:lnTo>
                  <a:lnTo>
                    <a:pt x="67" y="15"/>
                  </a:lnTo>
                  <a:lnTo>
                    <a:pt x="66" y="17"/>
                  </a:lnTo>
                  <a:lnTo>
                    <a:pt x="66" y="18"/>
                  </a:lnTo>
                  <a:lnTo>
                    <a:pt x="66" y="22"/>
                  </a:lnTo>
                  <a:lnTo>
                    <a:pt x="70" y="35"/>
                  </a:lnTo>
                  <a:lnTo>
                    <a:pt x="75" y="49"/>
                  </a:lnTo>
                  <a:lnTo>
                    <a:pt x="76" y="57"/>
                  </a:lnTo>
                  <a:lnTo>
                    <a:pt x="77" y="62"/>
                  </a:lnTo>
                  <a:lnTo>
                    <a:pt x="77" y="62"/>
                  </a:lnTo>
                  <a:lnTo>
                    <a:pt x="77" y="66"/>
                  </a:lnTo>
                  <a:lnTo>
                    <a:pt x="76" y="69"/>
                  </a:lnTo>
                  <a:lnTo>
                    <a:pt x="72" y="72"/>
                  </a:lnTo>
                  <a:lnTo>
                    <a:pt x="70" y="75"/>
                  </a:lnTo>
                  <a:lnTo>
                    <a:pt x="68" y="76"/>
                  </a:lnTo>
                  <a:lnTo>
                    <a:pt x="67" y="78"/>
                  </a:lnTo>
                  <a:lnTo>
                    <a:pt x="67" y="78"/>
                  </a:lnTo>
                  <a:lnTo>
                    <a:pt x="67" y="81"/>
                  </a:lnTo>
                  <a:lnTo>
                    <a:pt x="68" y="85"/>
                  </a:lnTo>
                  <a:lnTo>
                    <a:pt x="72" y="98"/>
                  </a:lnTo>
                  <a:lnTo>
                    <a:pt x="76" y="110"/>
                  </a:lnTo>
                  <a:lnTo>
                    <a:pt x="77" y="115"/>
                  </a:lnTo>
                  <a:lnTo>
                    <a:pt x="77" y="119"/>
                  </a:lnTo>
                  <a:lnTo>
                    <a:pt x="77" y="119"/>
                  </a:lnTo>
                  <a:lnTo>
                    <a:pt x="76" y="126"/>
                  </a:lnTo>
                  <a:lnTo>
                    <a:pt x="77" y="132"/>
                  </a:lnTo>
                  <a:lnTo>
                    <a:pt x="77" y="140"/>
                  </a:lnTo>
                  <a:lnTo>
                    <a:pt x="77" y="140"/>
                  </a:lnTo>
                  <a:lnTo>
                    <a:pt x="74" y="137"/>
                  </a:lnTo>
                  <a:lnTo>
                    <a:pt x="62" y="131"/>
                  </a:lnTo>
                  <a:lnTo>
                    <a:pt x="48" y="126"/>
                  </a:lnTo>
                  <a:lnTo>
                    <a:pt x="40" y="123"/>
                  </a:lnTo>
                  <a:lnTo>
                    <a:pt x="31" y="123"/>
                  </a:lnTo>
                  <a:lnTo>
                    <a:pt x="31" y="123"/>
                  </a:lnTo>
                  <a:lnTo>
                    <a:pt x="28" y="123"/>
                  </a:lnTo>
                  <a:lnTo>
                    <a:pt x="27" y="124"/>
                  </a:lnTo>
                  <a:lnTo>
                    <a:pt x="23" y="129"/>
                  </a:lnTo>
                  <a:lnTo>
                    <a:pt x="19" y="136"/>
                  </a:lnTo>
                  <a:lnTo>
                    <a:pt x="15" y="145"/>
                  </a:lnTo>
                  <a:lnTo>
                    <a:pt x="10" y="170"/>
                  </a:lnTo>
                  <a:lnTo>
                    <a:pt x="6" y="196"/>
                  </a:lnTo>
                  <a:lnTo>
                    <a:pt x="4" y="223"/>
                  </a:lnTo>
                  <a:lnTo>
                    <a:pt x="1" y="246"/>
                  </a:lnTo>
                  <a:lnTo>
                    <a:pt x="0" y="269"/>
                  </a:lnTo>
                  <a:lnTo>
                    <a:pt x="0" y="269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04A53E86-EBE7-A943-BD26-CE1A1E753F15}"/>
              </a:ext>
            </a:extLst>
          </p:cNvPr>
          <p:cNvGrpSpPr/>
          <p:nvPr/>
        </p:nvGrpSpPr>
        <p:grpSpPr>
          <a:xfrm>
            <a:off x="4479371" y="836149"/>
            <a:ext cx="892729" cy="2621368"/>
            <a:chOff x="4479371" y="836149"/>
            <a:chExt cx="892729" cy="2621368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8209B397-3EB2-2E31-0407-A2CB9766C876}"/>
                </a:ext>
              </a:extLst>
            </p:cNvPr>
            <p:cNvGrpSpPr/>
            <p:nvPr/>
          </p:nvGrpSpPr>
          <p:grpSpPr>
            <a:xfrm>
              <a:off x="4479371" y="908051"/>
              <a:ext cx="892729" cy="2549466"/>
              <a:chOff x="6821488" y="187326"/>
              <a:chExt cx="1023938" cy="2924175"/>
            </a:xfrm>
          </p:grpSpPr>
          <p:sp>
            <p:nvSpPr>
              <p:cNvPr id="34" name="Freeform 20">
                <a:extLst>
                  <a:ext uri="{FF2B5EF4-FFF2-40B4-BE49-F238E27FC236}">
                    <a16:creationId xmlns:a16="http://schemas.microsoft.com/office/drawing/2014/main" id="{542466F1-BA1A-6645-1B4E-357242FC0DD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821488" y="187326"/>
                <a:ext cx="1023938" cy="2924175"/>
              </a:xfrm>
              <a:custGeom>
                <a:avLst/>
                <a:gdLst>
                  <a:gd name="T0" fmla="*/ 118 w 645"/>
                  <a:gd name="T1" fmla="*/ 33 h 1842"/>
                  <a:gd name="T2" fmla="*/ 62 w 645"/>
                  <a:gd name="T3" fmla="*/ 97 h 1842"/>
                  <a:gd name="T4" fmla="*/ 59 w 645"/>
                  <a:gd name="T5" fmla="*/ 151 h 1842"/>
                  <a:gd name="T6" fmla="*/ 99 w 645"/>
                  <a:gd name="T7" fmla="*/ 208 h 1842"/>
                  <a:gd name="T8" fmla="*/ 129 w 645"/>
                  <a:gd name="T9" fmla="*/ 268 h 1842"/>
                  <a:gd name="T10" fmla="*/ 167 w 645"/>
                  <a:gd name="T11" fmla="*/ 306 h 1842"/>
                  <a:gd name="T12" fmla="*/ 162 w 645"/>
                  <a:gd name="T13" fmla="*/ 337 h 1842"/>
                  <a:gd name="T14" fmla="*/ 93 w 645"/>
                  <a:gd name="T15" fmla="*/ 387 h 1842"/>
                  <a:gd name="T16" fmla="*/ 32 w 645"/>
                  <a:gd name="T17" fmla="*/ 383 h 1842"/>
                  <a:gd name="T18" fmla="*/ 35 w 645"/>
                  <a:gd name="T19" fmla="*/ 413 h 1842"/>
                  <a:gd name="T20" fmla="*/ 40 w 645"/>
                  <a:gd name="T21" fmla="*/ 500 h 1842"/>
                  <a:gd name="T22" fmla="*/ 35 w 645"/>
                  <a:gd name="T23" fmla="*/ 587 h 1842"/>
                  <a:gd name="T24" fmla="*/ 17 w 645"/>
                  <a:gd name="T25" fmla="*/ 606 h 1842"/>
                  <a:gd name="T26" fmla="*/ 49 w 645"/>
                  <a:gd name="T27" fmla="*/ 924 h 1842"/>
                  <a:gd name="T28" fmla="*/ 32 w 645"/>
                  <a:gd name="T29" fmla="*/ 990 h 1842"/>
                  <a:gd name="T30" fmla="*/ 1 w 645"/>
                  <a:gd name="T31" fmla="*/ 1037 h 1842"/>
                  <a:gd name="T32" fmla="*/ 43 w 645"/>
                  <a:gd name="T33" fmla="*/ 1006 h 1842"/>
                  <a:gd name="T34" fmla="*/ 11 w 645"/>
                  <a:gd name="T35" fmla="*/ 1063 h 1842"/>
                  <a:gd name="T36" fmla="*/ 35 w 645"/>
                  <a:gd name="T37" fmla="*/ 1063 h 1842"/>
                  <a:gd name="T38" fmla="*/ 53 w 645"/>
                  <a:gd name="T39" fmla="*/ 1126 h 1842"/>
                  <a:gd name="T40" fmla="*/ 36 w 645"/>
                  <a:gd name="T41" fmla="*/ 1296 h 1842"/>
                  <a:gd name="T42" fmla="*/ 142 w 645"/>
                  <a:gd name="T43" fmla="*/ 1319 h 1842"/>
                  <a:gd name="T44" fmla="*/ 246 w 645"/>
                  <a:gd name="T45" fmla="*/ 1660 h 1842"/>
                  <a:gd name="T46" fmla="*/ 206 w 645"/>
                  <a:gd name="T47" fmla="*/ 1744 h 1842"/>
                  <a:gd name="T48" fmla="*/ 141 w 645"/>
                  <a:gd name="T49" fmla="*/ 1778 h 1842"/>
                  <a:gd name="T50" fmla="*/ 115 w 645"/>
                  <a:gd name="T51" fmla="*/ 1814 h 1842"/>
                  <a:gd name="T52" fmla="*/ 178 w 645"/>
                  <a:gd name="T53" fmla="*/ 1839 h 1842"/>
                  <a:gd name="T54" fmla="*/ 288 w 645"/>
                  <a:gd name="T55" fmla="*/ 1818 h 1842"/>
                  <a:gd name="T56" fmla="*/ 343 w 645"/>
                  <a:gd name="T57" fmla="*/ 1804 h 1842"/>
                  <a:gd name="T58" fmla="*/ 327 w 645"/>
                  <a:gd name="T59" fmla="*/ 1700 h 1842"/>
                  <a:gd name="T60" fmla="*/ 301 w 645"/>
                  <a:gd name="T61" fmla="*/ 1555 h 1842"/>
                  <a:gd name="T62" fmla="*/ 282 w 645"/>
                  <a:gd name="T63" fmla="*/ 1336 h 1842"/>
                  <a:gd name="T64" fmla="*/ 343 w 645"/>
                  <a:gd name="T65" fmla="*/ 1365 h 1842"/>
                  <a:gd name="T66" fmla="*/ 484 w 645"/>
                  <a:gd name="T67" fmla="*/ 1292 h 1842"/>
                  <a:gd name="T68" fmla="*/ 608 w 645"/>
                  <a:gd name="T69" fmla="*/ 1385 h 1842"/>
                  <a:gd name="T70" fmla="*/ 642 w 645"/>
                  <a:gd name="T71" fmla="*/ 1357 h 1842"/>
                  <a:gd name="T72" fmla="*/ 603 w 645"/>
                  <a:gd name="T73" fmla="*/ 1257 h 1842"/>
                  <a:gd name="T74" fmla="*/ 553 w 645"/>
                  <a:gd name="T75" fmla="*/ 1212 h 1842"/>
                  <a:gd name="T76" fmla="*/ 545 w 645"/>
                  <a:gd name="T77" fmla="*/ 1182 h 1842"/>
                  <a:gd name="T78" fmla="*/ 489 w 645"/>
                  <a:gd name="T79" fmla="*/ 1183 h 1842"/>
                  <a:gd name="T80" fmla="*/ 443 w 645"/>
                  <a:gd name="T81" fmla="*/ 1210 h 1842"/>
                  <a:gd name="T82" fmla="*/ 384 w 645"/>
                  <a:gd name="T83" fmla="*/ 1114 h 1842"/>
                  <a:gd name="T84" fmla="*/ 405 w 645"/>
                  <a:gd name="T85" fmla="*/ 962 h 1842"/>
                  <a:gd name="T86" fmla="*/ 389 w 645"/>
                  <a:gd name="T87" fmla="*/ 757 h 1842"/>
                  <a:gd name="T88" fmla="*/ 395 w 645"/>
                  <a:gd name="T89" fmla="*/ 466 h 1842"/>
                  <a:gd name="T90" fmla="*/ 413 w 645"/>
                  <a:gd name="T91" fmla="*/ 357 h 1842"/>
                  <a:gd name="T92" fmla="*/ 369 w 645"/>
                  <a:gd name="T93" fmla="*/ 352 h 1842"/>
                  <a:gd name="T94" fmla="*/ 292 w 645"/>
                  <a:gd name="T95" fmla="*/ 311 h 1842"/>
                  <a:gd name="T96" fmla="*/ 286 w 645"/>
                  <a:gd name="T97" fmla="*/ 212 h 1842"/>
                  <a:gd name="T98" fmla="*/ 325 w 645"/>
                  <a:gd name="T99" fmla="*/ 197 h 1842"/>
                  <a:gd name="T100" fmla="*/ 369 w 645"/>
                  <a:gd name="T101" fmla="*/ 186 h 1842"/>
                  <a:gd name="T102" fmla="*/ 395 w 645"/>
                  <a:gd name="T103" fmla="*/ 160 h 1842"/>
                  <a:gd name="T104" fmla="*/ 374 w 645"/>
                  <a:gd name="T105" fmla="*/ 129 h 1842"/>
                  <a:gd name="T106" fmla="*/ 358 w 645"/>
                  <a:gd name="T107" fmla="*/ 77 h 1842"/>
                  <a:gd name="T108" fmla="*/ 317 w 645"/>
                  <a:gd name="T109" fmla="*/ 26 h 1842"/>
                  <a:gd name="T110" fmla="*/ 288 w 645"/>
                  <a:gd name="T111" fmla="*/ 5 h 1842"/>
                  <a:gd name="T112" fmla="*/ 256 w 645"/>
                  <a:gd name="T113" fmla="*/ 19 h 1842"/>
                  <a:gd name="T114" fmla="*/ 226 w 645"/>
                  <a:gd name="T115" fmla="*/ 16 h 1842"/>
                  <a:gd name="T116" fmla="*/ 200 w 645"/>
                  <a:gd name="T117" fmla="*/ 5 h 18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645" h="1842">
                    <a:moveTo>
                      <a:pt x="203" y="33"/>
                    </a:moveTo>
                    <a:lnTo>
                      <a:pt x="203" y="33"/>
                    </a:lnTo>
                    <a:lnTo>
                      <a:pt x="191" y="31"/>
                    </a:lnTo>
                    <a:lnTo>
                      <a:pt x="177" y="27"/>
                    </a:lnTo>
                    <a:lnTo>
                      <a:pt x="163" y="26"/>
                    </a:lnTo>
                    <a:lnTo>
                      <a:pt x="146" y="26"/>
                    </a:lnTo>
                    <a:lnTo>
                      <a:pt x="146" y="26"/>
                    </a:lnTo>
                    <a:lnTo>
                      <a:pt x="132" y="28"/>
                    </a:lnTo>
                    <a:lnTo>
                      <a:pt x="118" y="33"/>
                    </a:lnTo>
                    <a:lnTo>
                      <a:pt x="106" y="41"/>
                    </a:lnTo>
                    <a:lnTo>
                      <a:pt x="94" y="49"/>
                    </a:lnTo>
                    <a:lnTo>
                      <a:pt x="85" y="58"/>
                    </a:lnTo>
                    <a:lnTo>
                      <a:pt x="77" y="67"/>
                    </a:lnTo>
                    <a:lnTo>
                      <a:pt x="71" y="75"/>
                    </a:lnTo>
                    <a:lnTo>
                      <a:pt x="68" y="83"/>
                    </a:lnTo>
                    <a:lnTo>
                      <a:pt x="68" y="83"/>
                    </a:lnTo>
                    <a:lnTo>
                      <a:pt x="66" y="89"/>
                    </a:lnTo>
                    <a:lnTo>
                      <a:pt x="62" y="97"/>
                    </a:lnTo>
                    <a:lnTo>
                      <a:pt x="54" y="110"/>
                    </a:lnTo>
                    <a:lnTo>
                      <a:pt x="43" y="124"/>
                    </a:lnTo>
                    <a:lnTo>
                      <a:pt x="63" y="119"/>
                    </a:lnTo>
                    <a:lnTo>
                      <a:pt x="63" y="119"/>
                    </a:lnTo>
                    <a:lnTo>
                      <a:pt x="58" y="134"/>
                    </a:lnTo>
                    <a:lnTo>
                      <a:pt x="58" y="134"/>
                    </a:lnTo>
                    <a:lnTo>
                      <a:pt x="58" y="138"/>
                    </a:lnTo>
                    <a:lnTo>
                      <a:pt x="58" y="142"/>
                    </a:lnTo>
                    <a:lnTo>
                      <a:pt x="59" y="151"/>
                    </a:lnTo>
                    <a:lnTo>
                      <a:pt x="63" y="160"/>
                    </a:lnTo>
                    <a:lnTo>
                      <a:pt x="79" y="134"/>
                    </a:lnTo>
                    <a:lnTo>
                      <a:pt x="79" y="134"/>
                    </a:lnTo>
                    <a:lnTo>
                      <a:pt x="87" y="160"/>
                    </a:lnTo>
                    <a:lnTo>
                      <a:pt x="92" y="180"/>
                    </a:lnTo>
                    <a:lnTo>
                      <a:pt x="94" y="191"/>
                    </a:lnTo>
                    <a:lnTo>
                      <a:pt x="94" y="191"/>
                    </a:lnTo>
                    <a:lnTo>
                      <a:pt x="96" y="199"/>
                    </a:lnTo>
                    <a:lnTo>
                      <a:pt x="99" y="208"/>
                    </a:lnTo>
                    <a:lnTo>
                      <a:pt x="102" y="219"/>
                    </a:lnTo>
                    <a:lnTo>
                      <a:pt x="105" y="228"/>
                    </a:lnTo>
                    <a:lnTo>
                      <a:pt x="105" y="228"/>
                    </a:lnTo>
                    <a:lnTo>
                      <a:pt x="107" y="237"/>
                    </a:lnTo>
                    <a:lnTo>
                      <a:pt x="111" y="246"/>
                    </a:lnTo>
                    <a:lnTo>
                      <a:pt x="118" y="255"/>
                    </a:lnTo>
                    <a:lnTo>
                      <a:pt x="125" y="264"/>
                    </a:lnTo>
                    <a:lnTo>
                      <a:pt x="125" y="264"/>
                    </a:lnTo>
                    <a:lnTo>
                      <a:pt x="129" y="268"/>
                    </a:lnTo>
                    <a:lnTo>
                      <a:pt x="134" y="272"/>
                    </a:lnTo>
                    <a:lnTo>
                      <a:pt x="145" y="277"/>
                    </a:lnTo>
                    <a:lnTo>
                      <a:pt x="153" y="280"/>
                    </a:lnTo>
                    <a:lnTo>
                      <a:pt x="156" y="280"/>
                    </a:lnTo>
                    <a:lnTo>
                      <a:pt x="156" y="280"/>
                    </a:lnTo>
                    <a:lnTo>
                      <a:pt x="162" y="289"/>
                    </a:lnTo>
                    <a:lnTo>
                      <a:pt x="164" y="298"/>
                    </a:lnTo>
                    <a:lnTo>
                      <a:pt x="167" y="306"/>
                    </a:lnTo>
                    <a:lnTo>
                      <a:pt x="167" y="306"/>
                    </a:lnTo>
                    <a:lnTo>
                      <a:pt x="168" y="311"/>
                    </a:lnTo>
                    <a:lnTo>
                      <a:pt x="171" y="316"/>
                    </a:lnTo>
                    <a:lnTo>
                      <a:pt x="172" y="319"/>
                    </a:lnTo>
                    <a:lnTo>
                      <a:pt x="172" y="321"/>
                    </a:lnTo>
                    <a:lnTo>
                      <a:pt x="172" y="321"/>
                    </a:lnTo>
                    <a:lnTo>
                      <a:pt x="169" y="328"/>
                    </a:lnTo>
                    <a:lnTo>
                      <a:pt x="167" y="331"/>
                    </a:lnTo>
                    <a:lnTo>
                      <a:pt x="162" y="337"/>
                    </a:lnTo>
                    <a:lnTo>
                      <a:pt x="162" y="337"/>
                    </a:lnTo>
                    <a:lnTo>
                      <a:pt x="149" y="347"/>
                    </a:lnTo>
                    <a:lnTo>
                      <a:pt x="136" y="357"/>
                    </a:lnTo>
                    <a:lnTo>
                      <a:pt x="136" y="357"/>
                    </a:lnTo>
                    <a:lnTo>
                      <a:pt x="118" y="372"/>
                    </a:lnTo>
                    <a:lnTo>
                      <a:pt x="107" y="378"/>
                    </a:lnTo>
                    <a:lnTo>
                      <a:pt x="99" y="383"/>
                    </a:lnTo>
                    <a:lnTo>
                      <a:pt x="99" y="383"/>
                    </a:lnTo>
                    <a:lnTo>
                      <a:pt x="96" y="385"/>
                    </a:lnTo>
                    <a:lnTo>
                      <a:pt x="93" y="387"/>
                    </a:lnTo>
                    <a:lnTo>
                      <a:pt x="85" y="394"/>
                    </a:lnTo>
                    <a:lnTo>
                      <a:pt x="79" y="399"/>
                    </a:lnTo>
                    <a:lnTo>
                      <a:pt x="76" y="400"/>
                    </a:lnTo>
                    <a:lnTo>
                      <a:pt x="74" y="399"/>
                    </a:lnTo>
                    <a:lnTo>
                      <a:pt x="74" y="399"/>
                    </a:lnTo>
                    <a:lnTo>
                      <a:pt x="65" y="395"/>
                    </a:lnTo>
                    <a:lnTo>
                      <a:pt x="52" y="390"/>
                    </a:lnTo>
                    <a:lnTo>
                      <a:pt x="32" y="383"/>
                    </a:lnTo>
                    <a:lnTo>
                      <a:pt x="32" y="383"/>
                    </a:lnTo>
                    <a:lnTo>
                      <a:pt x="31" y="383"/>
                    </a:lnTo>
                    <a:lnTo>
                      <a:pt x="30" y="385"/>
                    </a:lnTo>
                    <a:lnTo>
                      <a:pt x="27" y="389"/>
                    </a:lnTo>
                    <a:lnTo>
                      <a:pt x="27" y="389"/>
                    </a:lnTo>
                    <a:lnTo>
                      <a:pt x="26" y="391"/>
                    </a:lnTo>
                    <a:lnTo>
                      <a:pt x="27" y="394"/>
                    </a:lnTo>
                    <a:lnTo>
                      <a:pt x="32" y="404"/>
                    </a:lnTo>
                    <a:lnTo>
                      <a:pt x="32" y="404"/>
                    </a:lnTo>
                    <a:lnTo>
                      <a:pt x="35" y="413"/>
                    </a:lnTo>
                    <a:lnTo>
                      <a:pt x="37" y="420"/>
                    </a:lnTo>
                    <a:lnTo>
                      <a:pt x="37" y="420"/>
                    </a:lnTo>
                    <a:lnTo>
                      <a:pt x="40" y="424"/>
                    </a:lnTo>
                    <a:lnTo>
                      <a:pt x="44" y="427"/>
                    </a:lnTo>
                    <a:lnTo>
                      <a:pt x="48" y="430"/>
                    </a:lnTo>
                    <a:lnTo>
                      <a:pt x="48" y="430"/>
                    </a:lnTo>
                    <a:lnTo>
                      <a:pt x="45" y="464"/>
                    </a:lnTo>
                    <a:lnTo>
                      <a:pt x="43" y="490"/>
                    </a:lnTo>
                    <a:lnTo>
                      <a:pt x="40" y="500"/>
                    </a:lnTo>
                    <a:lnTo>
                      <a:pt x="37" y="508"/>
                    </a:lnTo>
                    <a:lnTo>
                      <a:pt x="37" y="508"/>
                    </a:lnTo>
                    <a:lnTo>
                      <a:pt x="35" y="514"/>
                    </a:lnTo>
                    <a:lnTo>
                      <a:pt x="33" y="523"/>
                    </a:lnTo>
                    <a:lnTo>
                      <a:pt x="32" y="544"/>
                    </a:lnTo>
                    <a:lnTo>
                      <a:pt x="32" y="575"/>
                    </a:lnTo>
                    <a:lnTo>
                      <a:pt x="32" y="575"/>
                    </a:lnTo>
                    <a:lnTo>
                      <a:pt x="32" y="582"/>
                    </a:lnTo>
                    <a:lnTo>
                      <a:pt x="35" y="587"/>
                    </a:lnTo>
                    <a:lnTo>
                      <a:pt x="35" y="592"/>
                    </a:lnTo>
                    <a:lnTo>
                      <a:pt x="33" y="595"/>
                    </a:lnTo>
                    <a:lnTo>
                      <a:pt x="32" y="596"/>
                    </a:lnTo>
                    <a:lnTo>
                      <a:pt x="32" y="596"/>
                    </a:lnTo>
                    <a:lnTo>
                      <a:pt x="22" y="601"/>
                    </a:lnTo>
                    <a:lnTo>
                      <a:pt x="18" y="604"/>
                    </a:lnTo>
                    <a:lnTo>
                      <a:pt x="17" y="605"/>
                    </a:lnTo>
                    <a:lnTo>
                      <a:pt x="17" y="606"/>
                    </a:lnTo>
                    <a:lnTo>
                      <a:pt x="17" y="606"/>
                    </a:lnTo>
                    <a:lnTo>
                      <a:pt x="17" y="618"/>
                    </a:lnTo>
                    <a:lnTo>
                      <a:pt x="17" y="627"/>
                    </a:lnTo>
                    <a:lnTo>
                      <a:pt x="37" y="637"/>
                    </a:lnTo>
                    <a:lnTo>
                      <a:pt x="37" y="658"/>
                    </a:lnTo>
                    <a:lnTo>
                      <a:pt x="37" y="658"/>
                    </a:lnTo>
                    <a:lnTo>
                      <a:pt x="43" y="796"/>
                    </a:lnTo>
                    <a:lnTo>
                      <a:pt x="48" y="917"/>
                    </a:lnTo>
                    <a:lnTo>
                      <a:pt x="48" y="917"/>
                    </a:lnTo>
                    <a:lnTo>
                      <a:pt x="49" y="924"/>
                    </a:lnTo>
                    <a:lnTo>
                      <a:pt x="52" y="932"/>
                    </a:lnTo>
                    <a:lnTo>
                      <a:pt x="53" y="939"/>
                    </a:lnTo>
                    <a:lnTo>
                      <a:pt x="53" y="949"/>
                    </a:lnTo>
                    <a:lnTo>
                      <a:pt x="53" y="949"/>
                    </a:lnTo>
                    <a:lnTo>
                      <a:pt x="49" y="959"/>
                    </a:lnTo>
                    <a:lnTo>
                      <a:pt x="44" y="972"/>
                    </a:lnTo>
                    <a:lnTo>
                      <a:pt x="37" y="984"/>
                    </a:lnTo>
                    <a:lnTo>
                      <a:pt x="35" y="987"/>
                    </a:lnTo>
                    <a:lnTo>
                      <a:pt x="32" y="990"/>
                    </a:lnTo>
                    <a:lnTo>
                      <a:pt x="32" y="990"/>
                    </a:lnTo>
                    <a:lnTo>
                      <a:pt x="23" y="998"/>
                    </a:lnTo>
                    <a:lnTo>
                      <a:pt x="11" y="1012"/>
                    </a:lnTo>
                    <a:lnTo>
                      <a:pt x="6" y="1020"/>
                    </a:lnTo>
                    <a:lnTo>
                      <a:pt x="1" y="1026"/>
                    </a:lnTo>
                    <a:lnTo>
                      <a:pt x="0" y="1033"/>
                    </a:lnTo>
                    <a:lnTo>
                      <a:pt x="0" y="1035"/>
                    </a:lnTo>
                    <a:lnTo>
                      <a:pt x="1" y="1037"/>
                    </a:lnTo>
                    <a:lnTo>
                      <a:pt x="1" y="1037"/>
                    </a:lnTo>
                    <a:lnTo>
                      <a:pt x="2" y="1038"/>
                    </a:lnTo>
                    <a:lnTo>
                      <a:pt x="5" y="1038"/>
                    </a:lnTo>
                    <a:lnTo>
                      <a:pt x="10" y="1034"/>
                    </a:lnTo>
                    <a:lnTo>
                      <a:pt x="18" y="1029"/>
                    </a:lnTo>
                    <a:lnTo>
                      <a:pt x="24" y="1022"/>
                    </a:lnTo>
                    <a:lnTo>
                      <a:pt x="37" y="1009"/>
                    </a:lnTo>
                    <a:lnTo>
                      <a:pt x="41" y="1006"/>
                    </a:lnTo>
                    <a:lnTo>
                      <a:pt x="43" y="1006"/>
                    </a:lnTo>
                    <a:lnTo>
                      <a:pt x="43" y="1006"/>
                    </a:lnTo>
                    <a:lnTo>
                      <a:pt x="43" y="1006"/>
                    </a:lnTo>
                    <a:lnTo>
                      <a:pt x="41" y="1009"/>
                    </a:lnTo>
                    <a:lnTo>
                      <a:pt x="37" y="1016"/>
                    </a:lnTo>
                    <a:lnTo>
                      <a:pt x="26" y="1034"/>
                    </a:lnTo>
                    <a:lnTo>
                      <a:pt x="14" y="1052"/>
                    </a:lnTo>
                    <a:lnTo>
                      <a:pt x="11" y="1059"/>
                    </a:lnTo>
                    <a:lnTo>
                      <a:pt x="11" y="1061"/>
                    </a:lnTo>
                    <a:lnTo>
                      <a:pt x="11" y="1063"/>
                    </a:lnTo>
                    <a:lnTo>
                      <a:pt x="11" y="1063"/>
                    </a:lnTo>
                    <a:lnTo>
                      <a:pt x="15" y="1063"/>
                    </a:lnTo>
                    <a:lnTo>
                      <a:pt x="19" y="1060"/>
                    </a:lnTo>
                    <a:lnTo>
                      <a:pt x="32" y="1051"/>
                    </a:lnTo>
                    <a:lnTo>
                      <a:pt x="48" y="1037"/>
                    </a:lnTo>
                    <a:lnTo>
                      <a:pt x="48" y="1037"/>
                    </a:lnTo>
                    <a:lnTo>
                      <a:pt x="45" y="1042"/>
                    </a:lnTo>
                    <a:lnTo>
                      <a:pt x="39" y="1052"/>
                    </a:lnTo>
                    <a:lnTo>
                      <a:pt x="36" y="1057"/>
                    </a:lnTo>
                    <a:lnTo>
                      <a:pt x="35" y="1063"/>
                    </a:lnTo>
                    <a:lnTo>
                      <a:pt x="35" y="1067"/>
                    </a:lnTo>
                    <a:lnTo>
                      <a:pt x="36" y="1068"/>
                    </a:lnTo>
                    <a:lnTo>
                      <a:pt x="37" y="1068"/>
                    </a:lnTo>
                    <a:lnTo>
                      <a:pt x="37" y="1068"/>
                    </a:lnTo>
                    <a:lnTo>
                      <a:pt x="44" y="1068"/>
                    </a:lnTo>
                    <a:lnTo>
                      <a:pt x="49" y="1065"/>
                    </a:lnTo>
                    <a:lnTo>
                      <a:pt x="53" y="1063"/>
                    </a:lnTo>
                    <a:lnTo>
                      <a:pt x="53" y="1063"/>
                    </a:lnTo>
                    <a:lnTo>
                      <a:pt x="53" y="1126"/>
                    </a:lnTo>
                    <a:lnTo>
                      <a:pt x="52" y="1175"/>
                    </a:lnTo>
                    <a:lnTo>
                      <a:pt x="50" y="1197"/>
                    </a:lnTo>
                    <a:lnTo>
                      <a:pt x="48" y="1213"/>
                    </a:lnTo>
                    <a:lnTo>
                      <a:pt x="48" y="1213"/>
                    </a:lnTo>
                    <a:lnTo>
                      <a:pt x="43" y="1239"/>
                    </a:lnTo>
                    <a:lnTo>
                      <a:pt x="35" y="1264"/>
                    </a:lnTo>
                    <a:lnTo>
                      <a:pt x="27" y="1291"/>
                    </a:lnTo>
                    <a:lnTo>
                      <a:pt x="27" y="1291"/>
                    </a:lnTo>
                    <a:lnTo>
                      <a:pt x="36" y="1296"/>
                    </a:lnTo>
                    <a:lnTo>
                      <a:pt x="59" y="1306"/>
                    </a:lnTo>
                    <a:lnTo>
                      <a:pt x="74" y="1312"/>
                    </a:lnTo>
                    <a:lnTo>
                      <a:pt x="89" y="1317"/>
                    </a:lnTo>
                    <a:lnTo>
                      <a:pt x="105" y="1321"/>
                    </a:lnTo>
                    <a:lnTo>
                      <a:pt x="120" y="1322"/>
                    </a:lnTo>
                    <a:lnTo>
                      <a:pt x="120" y="1322"/>
                    </a:lnTo>
                    <a:lnTo>
                      <a:pt x="132" y="1321"/>
                    </a:lnTo>
                    <a:lnTo>
                      <a:pt x="142" y="1319"/>
                    </a:lnTo>
                    <a:lnTo>
                      <a:pt x="142" y="1319"/>
                    </a:lnTo>
                    <a:lnTo>
                      <a:pt x="164" y="1385"/>
                    </a:lnTo>
                    <a:lnTo>
                      <a:pt x="189" y="1458"/>
                    </a:lnTo>
                    <a:lnTo>
                      <a:pt x="210" y="1519"/>
                    </a:lnTo>
                    <a:lnTo>
                      <a:pt x="216" y="1540"/>
                    </a:lnTo>
                    <a:lnTo>
                      <a:pt x="219" y="1550"/>
                    </a:lnTo>
                    <a:lnTo>
                      <a:pt x="219" y="1550"/>
                    </a:lnTo>
                    <a:lnTo>
                      <a:pt x="225" y="1576"/>
                    </a:lnTo>
                    <a:lnTo>
                      <a:pt x="237" y="1617"/>
                    </a:lnTo>
                    <a:lnTo>
                      <a:pt x="246" y="1660"/>
                    </a:lnTo>
                    <a:lnTo>
                      <a:pt x="250" y="1677"/>
                    </a:lnTo>
                    <a:lnTo>
                      <a:pt x="250" y="1690"/>
                    </a:lnTo>
                    <a:lnTo>
                      <a:pt x="250" y="1690"/>
                    </a:lnTo>
                    <a:lnTo>
                      <a:pt x="248" y="1695"/>
                    </a:lnTo>
                    <a:lnTo>
                      <a:pt x="246" y="1700"/>
                    </a:lnTo>
                    <a:lnTo>
                      <a:pt x="239" y="1712"/>
                    </a:lnTo>
                    <a:lnTo>
                      <a:pt x="229" y="1724"/>
                    </a:lnTo>
                    <a:lnTo>
                      <a:pt x="217" y="1734"/>
                    </a:lnTo>
                    <a:lnTo>
                      <a:pt x="206" y="1744"/>
                    </a:lnTo>
                    <a:lnTo>
                      <a:pt x="194" y="1754"/>
                    </a:lnTo>
                    <a:lnTo>
                      <a:pt x="184" y="1760"/>
                    </a:lnTo>
                    <a:lnTo>
                      <a:pt x="177" y="1763"/>
                    </a:lnTo>
                    <a:lnTo>
                      <a:pt x="177" y="1763"/>
                    </a:lnTo>
                    <a:lnTo>
                      <a:pt x="167" y="1767"/>
                    </a:lnTo>
                    <a:lnTo>
                      <a:pt x="158" y="1772"/>
                    </a:lnTo>
                    <a:lnTo>
                      <a:pt x="149" y="1777"/>
                    </a:lnTo>
                    <a:lnTo>
                      <a:pt x="141" y="1778"/>
                    </a:lnTo>
                    <a:lnTo>
                      <a:pt x="141" y="1778"/>
                    </a:lnTo>
                    <a:lnTo>
                      <a:pt x="137" y="1779"/>
                    </a:lnTo>
                    <a:lnTo>
                      <a:pt x="133" y="1782"/>
                    </a:lnTo>
                    <a:lnTo>
                      <a:pt x="128" y="1786"/>
                    </a:lnTo>
                    <a:lnTo>
                      <a:pt x="123" y="1791"/>
                    </a:lnTo>
                    <a:lnTo>
                      <a:pt x="119" y="1798"/>
                    </a:lnTo>
                    <a:lnTo>
                      <a:pt x="115" y="1803"/>
                    </a:lnTo>
                    <a:lnTo>
                      <a:pt x="114" y="1809"/>
                    </a:lnTo>
                    <a:lnTo>
                      <a:pt x="115" y="1814"/>
                    </a:lnTo>
                    <a:lnTo>
                      <a:pt x="115" y="1814"/>
                    </a:lnTo>
                    <a:lnTo>
                      <a:pt x="121" y="1824"/>
                    </a:lnTo>
                    <a:lnTo>
                      <a:pt x="128" y="1831"/>
                    </a:lnTo>
                    <a:lnTo>
                      <a:pt x="136" y="1840"/>
                    </a:lnTo>
                    <a:lnTo>
                      <a:pt x="136" y="1840"/>
                    </a:lnTo>
                    <a:lnTo>
                      <a:pt x="140" y="1842"/>
                    </a:lnTo>
                    <a:lnTo>
                      <a:pt x="149" y="1842"/>
                    </a:lnTo>
                    <a:lnTo>
                      <a:pt x="172" y="1840"/>
                    </a:lnTo>
                    <a:lnTo>
                      <a:pt x="172" y="1840"/>
                    </a:lnTo>
                    <a:lnTo>
                      <a:pt x="178" y="1839"/>
                    </a:lnTo>
                    <a:lnTo>
                      <a:pt x="188" y="1837"/>
                    </a:lnTo>
                    <a:lnTo>
                      <a:pt x="208" y="1829"/>
                    </a:lnTo>
                    <a:lnTo>
                      <a:pt x="230" y="1821"/>
                    </a:lnTo>
                    <a:lnTo>
                      <a:pt x="250" y="1814"/>
                    </a:lnTo>
                    <a:lnTo>
                      <a:pt x="250" y="1814"/>
                    </a:lnTo>
                    <a:lnTo>
                      <a:pt x="286" y="1804"/>
                    </a:lnTo>
                    <a:lnTo>
                      <a:pt x="286" y="1804"/>
                    </a:lnTo>
                    <a:lnTo>
                      <a:pt x="287" y="1812"/>
                    </a:lnTo>
                    <a:lnTo>
                      <a:pt x="288" y="1818"/>
                    </a:lnTo>
                    <a:lnTo>
                      <a:pt x="290" y="1820"/>
                    </a:lnTo>
                    <a:lnTo>
                      <a:pt x="291" y="1820"/>
                    </a:lnTo>
                    <a:lnTo>
                      <a:pt x="291" y="1820"/>
                    </a:lnTo>
                    <a:lnTo>
                      <a:pt x="318" y="1816"/>
                    </a:lnTo>
                    <a:lnTo>
                      <a:pt x="327" y="1813"/>
                    </a:lnTo>
                    <a:lnTo>
                      <a:pt x="335" y="1811"/>
                    </a:lnTo>
                    <a:lnTo>
                      <a:pt x="340" y="1808"/>
                    </a:lnTo>
                    <a:lnTo>
                      <a:pt x="343" y="1805"/>
                    </a:lnTo>
                    <a:lnTo>
                      <a:pt x="343" y="1804"/>
                    </a:lnTo>
                    <a:lnTo>
                      <a:pt x="343" y="1804"/>
                    </a:lnTo>
                    <a:lnTo>
                      <a:pt x="342" y="1782"/>
                    </a:lnTo>
                    <a:lnTo>
                      <a:pt x="339" y="1770"/>
                    </a:lnTo>
                    <a:lnTo>
                      <a:pt x="338" y="1763"/>
                    </a:lnTo>
                    <a:lnTo>
                      <a:pt x="338" y="1763"/>
                    </a:lnTo>
                    <a:lnTo>
                      <a:pt x="331" y="1733"/>
                    </a:lnTo>
                    <a:lnTo>
                      <a:pt x="329" y="1713"/>
                    </a:lnTo>
                    <a:lnTo>
                      <a:pt x="327" y="1700"/>
                    </a:lnTo>
                    <a:lnTo>
                      <a:pt x="327" y="1700"/>
                    </a:lnTo>
                    <a:lnTo>
                      <a:pt x="327" y="1694"/>
                    </a:lnTo>
                    <a:lnTo>
                      <a:pt x="326" y="1686"/>
                    </a:lnTo>
                    <a:lnTo>
                      <a:pt x="325" y="1677"/>
                    </a:lnTo>
                    <a:lnTo>
                      <a:pt x="322" y="1664"/>
                    </a:lnTo>
                    <a:lnTo>
                      <a:pt x="322" y="1664"/>
                    </a:lnTo>
                    <a:lnTo>
                      <a:pt x="320" y="1647"/>
                    </a:lnTo>
                    <a:lnTo>
                      <a:pt x="314" y="1625"/>
                    </a:lnTo>
                    <a:lnTo>
                      <a:pt x="309" y="1597"/>
                    </a:lnTo>
                    <a:lnTo>
                      <a:pt x="301" y="1555"/>
                    </a:lnTo>
                    <a:lnTo>
                      <a:pt x="301" y="1555"/>
                    </a:lnTo>
                    <a:lnTo>
                      <a:pt x="294" y="1506"/>
                    </a:lnTo>
                    <a:lnTo>
                      <a:pt x="286" y="1440"/>
                    </a:lnTo>
                    <a:lnTo>
                      <a:pt x="269" y="1312"/>
                    </a:lnTo>
                    <a:lnTo>
                      <a:pt x="270" y="1312"/>
                    </a:lnTo>
                    <a:lnTo>
                      <a:pt x="272" y="1312"/>
                    </a:lnTo>
                    <a:lnTo>
                      <a:pt x="272" y="1312"/>
                    </a:lnTo>
                    <a:lnTo>
                      <a:pt x="277" y="1324"/>
                    </a:lnTo>
                    <a:lnTo>
                      <a:pt x="282" y="1336"/>
                    </a:lnTo>
                    <a:lnTo>
                      <a:pt x="288" y="1345"/>
                    </a:lnTo>
                    <a:lnTo>
                      <a:pt x="296" y="1353"/>
                    </a:lnTo>
                    <a:lnTo>
                      <a:pt x="296" y="1353"/>
                    </a:lnTo>
                    <a:lnTo>
                      <a:pt x="303" y="1357"/>
                    </a:lnTo>
                    <a:lnTo>
                      <a:pt x="311" y="1361"/>
                    </a:lnTo>
                    <a:lnTo>
                      <a:pt x="318" y="1363"/>
                    </a:lnTo>
                    <a:lnTo>
                      <a:pt x="326" y="1365"/>
                    </a:lnTo>
                    <a:lnTo>
                      <a:pt x="335" y="1365"/>
                    </a:lnTo>
                    <a:lnTo>
                      <a:pt x="343" y="1365"/>
                    </a:lnTo>
                    <a:lnTo>
                      <a:pt x="360" y="1363"/>
                    </a:lnTo>
                    <a:lnTo>
                      <a:pt x="377" y="1358"/>
                    </a:lnTo>
                    <a:lnTo>
                      <a:pt x="391" y="1353"/>
                    </a:lnTo>
                    <a:lnTo>
                      <a:pt x="402" y="1348"/>
                    </a:lnTo>
                    <a:lnTo>
                      <a:pt x="410" y="1343"/>
                    </a:lnTo>
                    <a:lnTo>
                      <a:pt x="410" y="1343"/>
                    </a:lnTo>
                    <a:lnTo>
                      <a:pt x="453" y="1312"/>
                    </a:lnTo>
                    <a:lnTo>
                      <a:pt x="476" y="1297"/>
                    </a:lnTo>
                    <a:lnTo>
                      <a:pt x="484" y="1292"/>
                    </a:lnTo>
                    <a:lnTo>
                      <a:pt x="488" y="1291"/>
                    </a:lnTo>
                    <a:lnTo>
                      <a:pt x="488" y="1291"/>
                    </a:lnTo>
                    <a:lnTo>
                      <a:pt x="493" y="1293"/>
                    </a:lnTo>
                    <a:lnTo>
                      <a:pt x="503" y="1301"/>
                    </a:lnTo>
                    <a:lnTo>
                      <a:pt x="536" y="1327"/>
                    </a:lnTo>
                    <a:lnTo>
                      <a:pt x="591" y="1374"/>
                    </a:lnTo>
                    <a:lnTo>
                      <a:pt x="591" y="1374"/>
                    </a:lnTo>
                    <a:lnTo>
                      <a:pt x="603" y="1383"/>
                    </a:lnTo>
                    <a:lnTo>
                      <a:pt x="608" y="1385"/>
                    </a:lnTo>
                    <a:lnTo>
                      <a:pt x="612" y="1387"/>
                    </a:lnTo>
                    <a:lnTo>
                      <a:pt x="616" y="1387"/>
                    </a:lnTo>
                    <a:lnTo>
                      <a:pt x="621" y="1385"/>
                    </a:lnTo>
                    <a:lnTo>
                      <a:pt x="624" y="1383"/>
                    </a:lnTo>
                    <a:lnTo>
                      <a:pt x="628" y="1379"/>
                    </a:lnTo>
                    <a:lnTo>
                      <a:pt x="628" y="1379"/>
                    </a:lnTo>
                    <a:lnTo>
                      <a:pt x="635" y="1369"/>
                    </a:lnTo>
                    <a:lnTo>
                      <a:pt x="639" y="1363"/>
                    </a:lnTo>
                    <a:lnTo>
                      <a:pt x="642" y="1357"/>
                    </a:lnTo>
                    <a:lnTo>
                      <a:pt x="645" y="1349"/>
                    </a:lnTo>
                    <a:lnTo>
                      <a:pt x="645" y="1340"/>
                    </a:lnTo>
                    <a:lnTo>
                      <a:pt x="642" y="1330"/>
                    </a:lnTo>
                    <a:lnTo>
                      <a:pt x="638" y="1317"/>
                    </a:lnTo>
                    <a:lnTo>
                      <a:pt x="638" y="1317"/>
                    </a:lnTo>
                    <a:lnTo>
                      <a:pt x="632" y="1302"/>
                    </a:lnTo>
                    <a:lnTo>
                      <a:pt x="623" y="1287"/>
                    </a:lnTo>
                    <a:lnTo>
                      <a:pt x="612" y="1271"/>
                    </a:lnTo>
                    <a:lnTo>
                      <a:pt x="603" y="1257"/>
                    </a:lnTo>
                    <a:lnTo>
                      <a:pt x="593" y="1244"/>
                    </a:lnTo>
                    <a:lnTo>
                      <a:pt x="584" y="1234"/>
                    </a:lnTo>
                    <a:lnTo>
                      <a:pt x="576" y="1227"/>
                    </a:lnTo>
                    <a:lnTo>
                      <a:pt x="571" y="1223"/>
                    </a:lnTo>
                    <a:lnTo>
                      <a:pt x="571" y="1223"/>
                    </a:lnTo>
                    <a:lnTo>
                      <a:pt x="562" y="1219"/>
                    </a:lnTo>
                    <a:lnTo>
                      <a:pt x="560" y="1218"/>
                    </a:lnTo>
                    <a:lnTo>
                      <a:pt x="560" y="1218"/>
                    </a:lnTo>
                    <a:lnTo>
                      <a:pt x="553" y="1212"/>
                    </a:lnTo>
                    <a:lnTo>
                      <a:pt x="546" y="1208"/>
                    </a:lnTo>
                    <a:lnTo>
                      <a:pt x="545" y="1205"/>
                    </a:lnTo>
                    <a:lnTo>
                      <a:pt x="545" y="1203"/>
                    </a:lnTo>
                    <a:lnTo>
                      <a:pt x="545" y="1203"/>
                    </a:lnTo>
                    <a:lnTo>
                      <a:pt x="549" y="1192"/>
                    </a:lnTo>
                    <a:lnTo>
                      <a:pt x="549" y="1187"/>
                    </a:lnTo>
                    <a:lnTo>
                      <a:pt x="547" y="1184"/>
                    </a:lnTo>
                    <a:lnTo>
                      <a:pt x="545" y="1182"/>
                    </a:lnTo>
                    <a:lnTo>
                      <a:pt x="545" y="1182"/>
                    </a:lnTo>
                    <a:lnTo>
                      <a:pt x="540" y="1178"/>
                    </a:lnTo>
                    <a:lnTo>
                      <a:pt x="534" y="1174"/>
                    </a:lnTo>
                    <a:lnTo>
                      <a:pt x="528" y="1173"/>
                    </a:lnTo>
                    <a:lnTo>
                      <a:pt x="519" y="1172"/>
                    </a:lnTo>
                    <a:lnTo>
                      <a:pt x="519" y="1172"/>
                    </a:lnTo>
                    <a:lnTo>
                      <a:pt x="514" y="1172"/>
                    </a:lnTo>
                    <a:lnTo>
                      <a:pt x="509" y="1173"/>
                    </a:lnTo>
                    <a:lnTo>
                      <a:pt x="497" y="1177"/>
                    </a:lnTo>
                    <a:lnTo>
                      <a:pt x="489" y="1183"/>
                    </a:lnTo>
                    <a:lnTo>
                      <a:pt x="483" y="1187"/>
                    </a:lnTo>
                    <a:lnTo>
                      <a:pt x="483" y="1187"/>
                    </a:lnTo>
                    <a:lnTo>
                      <a:pt x="475" y="1192"/>
                    </a:lnTo>
                    <a:lnTo>
                      <a:pt x="471" y="1194"/>
                    </a:lnTo>
                    <a:lnTo>
                      <a:pt x="467" y="1197"/>
                    </a:lnTo>
                    <a:lnTo>
                      <a:pt x="467" y="1197"/>
                    </a:lnTo>
                    <a:lnTo>
                      <a:pt x="462" y="1201"/>
                    </a:lnTo>
                    <a:lnTo>
                      <a:pt x="453" y="1207"/>
                    </a:lnTo>
                    <a:lnTo>
                      <a:pt x="443" y="1210"/>
                    </a:lnTo>
                    <a:lnTo>
                      <a:pt x="431" y="1213"/>
                    </a:lnTo>
                    <a:lnTo>
                      <a:pt x="431" y="1213"/>
                    </a:lnTo>
                    <a:lnTo>
                      <a:pt x="424" y="1203"/>
                    </a:lnTo>
                    <a:lnTo>
                      <a:pt x="410" y="1177"/>
                    </a:lnTo>
                    <a:lnTo>
                      <a:pt x="402" y="1161"/>
                    </a:lnTo>
                    <a:lnTo>
                      <a:pt x="395" y="1146"/>
                    </a:lnTo>
                    <a:lnTo>
                      <a:pt x="388" y="1129"/>
                    </a:lnTo>
                    <a:lnTo>
                      <a:pt x="384" y="1114"/>
                    </a:lnTo>
                    <a:lnTo>
                      <a:pt x="384" y="1114"/>
                    </a:lnTo>
                    <a:lnTo>
                      <a:pt x="383" y="1100"/>
                    </a:lnTo>
                    <a:lnTo>
                      <a:pt x="382" y="1086"/>
                    </a:lnTo>
                    <a:lnTo>
                      <a:pt x="383" y="1072"/>
                    </a:lnTo>
                    <a:lnTo>
                      <a:pt x="386" y="1056"/>
                    </a:lnTo>
                    <a:lnTo>
                      <a:pt x="392" y="1026"/>
                    </a:lnTo>
                    <a:lnTo>
                      <a:pt x="400" y="995"/>
                    </a:lnTo>
                    <a:lnTo>
                      <a:pt x="400" y="995"/>
                    </a:lnTo>
                    <a:lnTo>
                      <a:pt x="404" y="980"/>
                    </a:lnTo>
                    <a:lnTo>
                      <a:pt x="405" y="962"/>
                    </a:lnTo>
                    <a:lnTo>
                      <a:pt x="406" y="945"/>
                    </a:lnTo>
                    <a:lnTo>
                      <a:pt x="406" y="928"/>
                    </a:lnTo>
                    <a:lnTo>
                      <a:pt x="406" y="902"/>
                    </a:lnTo>
                    <a:lnTo>
                      <a:pt x="405" y="892"/>
                    </a:lnTo>
                    <a:lnTo>
                      <a:pt x="441" y="881"/>
                    </a:lnTo>
                    <a:lnTo>
                      <a:pt x="441" y="881"/>
                    </a:lnTo>
                    <a:lnTo>
                      <a:pt x="418" y="825"/>
                    </a:lnTo>
                    <a:lnTo>
                      <a:pt x="400" y="783"/>
                    </a:lnTo>
                    <a:lnTo>
                      <a:pt x="389" y="757"/>
                    </a:lnTo>
                    <a:lnTo>
                      <a:pt x="389" y="757"/>
                    </a:lnTo>
                    <a:lnTo>
                      <a:pt x="388" y="749"/>
                    </a:lnTo>
                    <a:lnTo>
                      <a:pt x="388" y="737"/>
                    </a:lnTo>
                    <a:lnTo>
                      <a:pt x="391" y="709"/>
                    </a:lnTo>
                    <a:lnTo>
                      <a:pt x="395" y="674"/>
                    </a:lnTo>
                    <a:lnTo>
                      <a:pt x="395" y="674"/>
                    </a:lnTo>
                    <a:lnTo>
                      <a:pt x="395" y="583"/>
                    </a:lnTo>
                    <a:lnTo>
                      <a:pt x="395" y="466"/>
                    </a:lnTo>
                    <a:lnTo>
                      <a:pt x="395" y="466"/>
                    </a:lnTo>
                    <a:lnTo>
                      <a:pt x="395" y="439"/>
                    </a:lnTo>
                    <a:lnTo>
                      <a:pt x="395" y="413"/>
                    </a:lnTo>
                    <a:lnTo>
                      <a:pt x="396" y="391"/>
                    </a:lnTo>
                    <a:lnTo>
                      <a:pt x="397" y="383"/>
                    </a:lnTo>
                    <a:lnTo>
                      <a:pt x="400" y="378"/>
                    </a:lnTo>
                    <a:lnTo>
                      <a:pt x="400" y="378"/>
                    </a:lnTo>
                    <a:lnTo>
                      <a:pt x="406" y="370"/>
                    </a:lnTo>
                    <a:lnTo>
                      <a:pt x="411" y="361"/>
                    </a:lnTo>
                    <a:lnTo>
                      <a:pt x="413" y="357"/>
                    </a:lnTo>
                    <a:lnTo>
                      <a:pt x="411" y="355"/>
                    </a:lnTo>
                    <a:lnTo>
                      <a:pt x="410" y="354"/>
                    </a:lnTo>
                    <a:lnTo>
                      <a:pt x="405" y="352"/>
                    </a:lnTo>
                    <a:lnTo>
                      <a:pt x="405" y="352"/>
                    </a:lnTo>
                    <a:lnTo>
                      <a:pt x="395" y="354"/>
                    </a:lnTo>
                    <a:lnTo>
                      <a:pt x="388" y="354"/>
                    </a:lnTo>
                    <a:lnTo>
                      <a:pt x="380" y="355"/>
                    </a:lnTo>
                    <a:lnTo>
                      <a:pt x="369" y="352"/>
                    </a:lnTo>
                    <a:lnTo>
                      <a:pt x="369" y="352"/>
                    </a:lnTo>
                    <a:lnTo>
                      <a:pt x="335" y="342"/>
                    </a:lnTo>
                    <a:lnTo>
                      <a:pt x="320" y="335"/>
                    </a:lnTo>
                    <a:lnTo>
                      <a:pt x="312" y="331"/>
                    </a:lnTo>
                    <a:lnTo>
                      <a:pt x="312" y="331"/>
                    </a:lnTo>
                    <a:lnTo>
                      <a:pt x="304" y="326"/>
                    </a:lnTo>
                    <a:lnTo>
                      <a:pt x="300" y="322"/>
                    </a:lnTo>
                    <a:lnTo>
                      <a:pt x="296" y="316"/>
                    </a:lnTo>
                    <a:lnTo>
                      <a:pt x="296" y="316"/>
                    </a:lnTo>
                    <a:lnTo>
                      <a:pt x="292" y="311"/>
                    </a:lnTo>
                    <a:lnTo>
                      <a:pt x="290" y="309"/>
                    </a:lnTo>
                    <a:lnTo>
                      <a:pt x="288" y="306"/>
                    </a:lnTo>
                    <a:lnTo>
                      <a:pt x="286" y="295"/>
                    </a:lnTo>
                    <a:lnTo>
                      <a:pt x="286" y="295"/>
                    </a:lnTo>
                    <a:lnTo>
                      <a:pt x="283" y="274"/>
                    </a:lnTo>
                    <a:lnTo>
                      <a:pt x="283" y="249"/>
                    </a:lnTo>
                    <a:lnTo>
                      <a:pt x="283" y="225"/>
                    </a:lnTo>
                    <a:lnTo>
                      <a:pt x="285" y="217"/>
                    </a:lnTo>
                    <a:lnTo>
                      <a:pt x="286" y="212"/>
                    </a:lnTo>
                    <a:lnTo>
                      <a:pt x="286" y="212"/>
                    </a:lnTo>
                    <a:lnTo>
                      <a:pt x="290" y="199"/>
                    </a:lnTo>
                    <a:lnTo>
                      <a:pt x="296" y="180"/>
                    </a:lnTo>
                    <a:lnTo>
                      <a:pt x="296" y="180"/>
                    </a:lnTo>
                    <a:lnTo>
                      <a:pt x="307" y="186"/>
                    </a:lnTo>
                    <a:lnTo>
                      <a:pt x="307" y="186"/>
                    </a:lnTo>
                    <a:lnTo>
                      <a:pt x="314" y="191"/>
                    </a:lnTo>
                    <a:lnTo>
                      <a:pt x="321" y="195"/>
                    </a:lnTo>
                    <a:lnTo>
                      <a:pt x="325" y="197"/>
                    </a:lnTo>
                    <a:lnTo>
                      <a:pt x="329" y="197"/>
                    </a:lnTo>
                    <a:lnTo>
                      <a:pt x="333" y="195"/>
                    </a:lnTo>
                    <a:lnTo>
                      <a:pt x="334" y="195"/>
                    </a:lnTo>
                    <a:lnTo>
                      <a:pt x="338" y="197"/>
                    </a:lnTo>
                    <a:lnTo>
                      <a:pt x="338" y="197"/>
                    </a:lnTo>
                    <a:lnTo>
                      <a:pt x="347" y="199"/>
                    </a:lnTo>
                    <a:lnTo>
                      <a:pt x="357" y="201"/>
                    </a:lnTo>
                    <a:lnTo>
                      <a:pt x="369" y="202"/>
                    </a:lnTo>
                    <a:lnTo>
                      <a:pt x="369" y="186"/>
                    </a:lnTo>
                    <a:lnTo>
                      <a:pt x="384" y="191"/>
                    </a:lnTo>
                    <a:lnTo>
                      <a:pt x="384" y="166"/>
                    </a:lnTo>
                    <a:lnTo>
                      <a:pt x="384" y="166"/>
                    </a:lnTo>
                    <a:lnTo>
                      <a:pt x="389" y="168"/>
                    </a:lnTo>
                    <a:lnTo>
                      <a:pt x="392" y="169"/>
                    </a:lnTo>
                    <a:lnTo>
                      <a:pt x="393" y="168"/>
                    </a:lnTo>
                    <a:lnTo>
                      <a:pt x="395" y="166"/>
                    </a:lnTo>
                    <a:lnTo>
                      <a:pt x="395" y="166"/>
                    </a:lnTo>
                    <a:lnTo>
                      <a:pt x="395" y="160"/>
                    </a:lnTo>
                    <a:lnTo>
                      <a:pt x="392" y="155"/>
                    </a:lnTo>
                    <a:lnTo>
                      <a:pt x="389" y="150"/>
                    </a:lnTo>
                    <a:lnTo>
                      <a:pt x="405" y="140"/>
                    </a:lnTo>
                    <a:lnTo>
                      <a:pt x="405" y="140"/>
                    </a:lnTo>
                    <a:lnTo>
                      <a:pt x="402" y="140"/>
                    </a:lnTo>
                    <a:lnTo>
                      <a:pt x="396" y="140"/>
                    </a:lnTo>
                    <a:lnTo>
                      <a:pt x="386" y="136"/>
                    </a:lnTo>
                    <a:lnTo>
                      <a:pt x="379" y="133"/>
                    </a:lnTo>
                    <a:lnTo>
                      <a:pt x="374" y="129"/>
                    </a:lnTo>
                    <a:lnTo>
                      <a:pt x="374" y="129"/>
                    </a:lnTo>
                    <a:lnTo>
                      <a:pt x="369" y="124"/>
                    </a:lnTo>
                    <a:lnTo>
                      <a:pt x="366" y="119"/>
                    </a:lnTo>
                    <a:lnTo>
                      <a:pt x="365" y="114"/>
                    </a:lnTo>
                    <a:lnTo>
                      <a:pt x="364" y="109"/>
                    </a:lnTo>
                    <a:lnTo>
                      <a:pt x="362" y="94"/>
                    </a:lnTo>
                    <a:lnTo>
                      <a:pt x="361" y="86"/>
                    </a:lnTo>
                    <a:lnTo>
                      <a:pt x="358" y="77"/>
                    </a:lnTo>
                    <a:lnTo>
                      <a:pt x="358" y="77"/>
                    </a:lnTo>
                    <a:lnTo>
                      <a:pt x="356" y="68"/>
                    </a:lnTo>
                    <a:lnTo>
                      <a:pt x="352" y="59"/>
                    </a:lnTo>
                    <a:lnTo>
                      <a:pt x="347" y="51"/>
                    </a:lnTo>
                    <a:lnTo>
                      <a:pt x="343" y="45"/>
                    </a:lnTo>
                    <a:lnTo>
                      <a:pt x="338" y="39"/>
                    </a:lnTo>
                    <a:lnTo>
                      <a:pt x="331" y="33"/>
                    </a:lnTo>
                    <a:lnTo>
                      <a:pt x="325" y="29"/>
                    </a:lnTo>
                    <a:lnTo>
                      <a:pt x="317" y="26"/>
                    </a:lnTo>
                    <a:lnTo>
                      <a:pt x="317" y="26"/>
                    </a:lnTo>
                    <a:lnTo>
                      <a:pt x="311" y="23"/>
                    </a:lnTo>
                    <a:lnTo>
                      <a:pt x="305" y="22"/>
                    </a:lnTo>
                    <a:lnTo>
                      <a:pt x="301" y="22"/>
                    </a:lnTo>
                    <a:lnTo>
                      <a:pt x="299" y="22"/>
                    </a:lnTo>
                    <a:lnTo>
                      <a:pt x="296" y="24"/>
                    </a:lnTo>
                    <a:lnTo>
                      <a:pt x="296" y="26"/>
                    </a:lnTo>
                    <a:lnTo>
                      <a:pt x="296" y="26"/>
                    </a:lnTo>
                    <a:lnTo>
                      <a:pt x="292" y="13"/>
                    </a:lnTo>
                    <a:lnTo>
                      <a:pt x="288" y="5"/>
                    </a:lnTo>
                    <a:lnTo>
                      <a:pt x="286" y="0"/>
                    </a:lnTo>
                    <a:lnTo>
                      <a:pt x="286" y="0"/>
                    </a:lnTo>
                    <a:lnTo>
                      <a:pt x="282" y="0"/>
                    </a:lnTo>
                    <a:lnTo>
                      <a:pt x="274" y="4"/>
                    </a:lnTo>
                    <a:lnTo>
                      <a:pt x="266" y="9"/>
                    </a:lnTo>
                    <a:lnTo>
                      <a:pt x="263" y="11"/>
                    </a:lnTo>
                    <a:lnTo>
                      <a:pt x="260" y="15"/>
                    </a:lnTo>
                    <a:lnTo>
                      <a:pt x="260" y="15"/>
                    </a:lnTo>
                    <a:lnTo>
                      <a:pt x="256" y="19"/>
                    </a:lnTo>
                    <a:lnTo>
                      <a:pt x="255" y="20"/>
                    </a:lnTo>
                    <a:lnTo>
                      <a:pt x="254" y="19"/>
                    </a:lnTo>
                    <a:lnTo>
                      <a:pt x="252" y="18"/>
                    </a:lnTo>
                    <a:lnTo>
                      <a:pt x="250" y="15"/>
                    </a:lnTo>
                    <a:lnTo>
                      <a:pt x="250" y="15"/>
                    </a:lnTo>
                    <a:lnTo>
                      <a:pt x="248" y="15"/>
                    </a:lnTo>
                    <a:lnTo>
                      <a:pt x="244" y="14"/>
                    </a:lnTo>
                    <a:lnTo>
                      <a:pt x="235" y="15"/>
                    </a:lnTo>
                    <a:lnTo>
                      <a:pt x="226" y="16"/>
                    </a:lnTo>
                    <a:lnTo>
                      <a:pt x="224" y="15"/>
                    </a:lnTo>
                    <a:lnTo>
                      <a:pt x="224" y="15"/>
                    </a:lnTo>
                    <a:lnTo>
                      <a:pt x="224" y="15"/>
                    </a:lnTo>
                    <a:lnTo>
                      <a:pt x="224" y="14"/>
                    </a:lnTo>
                    <a:lnTo>
                      <a:pt x="222" y="13"/>
                    </a:lnTo>
                    <a:lnTo>
                      <a:pt x="217" y="10"/>
                    </a:lnTo>
                    <a:lnTo>
                      <a:pt x="203" y="5"/>
                    </a:lnTo>
                    <a:lnTo>
                      <a:pt x="203" y="5"/>
                    </a:lnTo>
                    <a:lnTo>
                      <a:pt x="200" y="5"/>
                    </a:lnTo>
                    <a:lnTo>
                      <a:pt x="199" y="7"/>
                    </a:lnTo>
                    <a:lnTo>
                      <a:pt x="199" y="15"/>
                    </a:lnTo>
                    <a:lnTo>
                      <a:pt x="200" y="26"/>
                    </a:lnTo>
                    <a:lnTo>
                      <a:pt x="203" y="33"/>
                    </a:lnTo>
                    <a:lnTo>
                      <a:pt x="203" y="33"/>
                    </a:lnTo>
                    <a:close/>
                  </a:path>
                </a:pathLst>
              </a:custGeom>
              <a:gradFill>
                <a:gsLst>
                  <a:gs pos="0">
                    <a:srgbClr val="FFCCCC"/>
                  </a:gs>
                  <a:gs pos="100000">
                    <a:srgbClr val="FF6699"/>
                  </a:gs>
                </a:gsLst>
                <a:lin ang="16200000" scaled="1"/>
              </a:gra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  <p:sp>
            <p:nvSpPr>
              <p:cNvPr id="35" name="Freeform 21">
                <a:extLst>
                  <a:ext uri="{FF2B5EF4-FFF2-40B4-BE49-F238E27FC236}">
                    <a16:creationId xmlns:a16="http://schemas.microsoft.com/office/drawing/2014/main" id="{E445C34A-273C-E47E-D585-78721C9BC24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921500" y="203201"/>
                <a:ext cx="247650" cy="139700"/>
              </a:xfrm>
              <a:custGeom>
                <a:avLst/>
                <a:gdLst>
                  <a:gd name="T0" fmla="*/ 16 w 156"/>
                  <a:gd name="T1" fmla="*/ 88 h 88"/>
                  <a:gd name="T2" fmla="*/ 29 w 156"/>
                  <a:gd name="T3" fmla="*/ 71 h 88"/>
                  <a:gd name="T4" fmla="*/ 43 w 156"/>
                  <a:gd name="T5" fmla="*/ 60 h 88"/>
                  <a:gd name="T6" fmla="*/ 62 w 156"/>
                  <a:gd name="T7" fmla="*/ 51 h 88"/>
                  <a:gd name="T8" fmla="*/ 75 w 156"/>
                  <a:gd name="T9" fmla="*/ 49 h 88"/>
                  <a:gd name="T10" fmla="*/ 105 w 156"/>
                  <a:gd name="T11" fmla="*/ 49 h 88"/>
                  <a:gd name="T12" fmla="*/ 145 w 156"/>
                  <a:gd name="T13" fmla="*/ 53 h 88"/>
                  <a:gd name="T14" fmla="*/ 156 w 156"/>
                  <a:gd name="T15" fmla="*/ 54 h 88"/>
                  <a:gd name="T16" fmla="*/ 148 w 156"/>
                  <a:gd name="T17" fmla="*/ 34 h 88"/>
                  <a:gd name="T18" fmla="*/ 145 w 156"/>
                  <a:gd name="T19" fmla="*/ 30 h 88"/>
                  <a:gd name="T20" fmla="*/ 141 w 156"/>
                  <a:gd name="T21" fmla="*/ 31 h 88"/>
                  <a:gd name="T22" fmla="*/ 132 w 156"/>
                  <a:gd name="T23" fmla="*/ 32 h 88"/>
                  <a:gd name="T24" fmla="*/ 130 w 156"/>
                  <a:gd name="T25" fmla="*/ 30 h 88"/>
                  <a:gd name="T26" fmla="*/ 125 w 156"/>
                  <a:gd name="T27" fmla="*/ 23 h 88"/>
                  <a:gd name="T28" fmla="*/ 113 w 156"/>
                  <a:gd name="T29" fmla="*/ 12 h 88"/>
                  <a:gd name="T30" fmla="*/ 106 w 156"/>
                  <a:gd name="T31" fmla="*/ 8 h 88"/>
                  <a:gd name="T32" fmla="*/ 104 w 156"/>
                  <a:gd name="T33" fmla="*/ 9 h 88"/>
                  <a:gd name="T34" fmla="*/ 97 w 156"/>
                  <a:gd name="T35" fmla="*/ 16 h 88"/>
                  <a:gd name="T36" fmla="*/ 93 w 156"/>
                  <a:gd name="T37" fmla="*/ 18 h 88"/>
                  <a:gd name="T38" fmla="*/ 86 w 156"/>
                  <a:gd name="T39" fmla="*/ 9 h 88"/>
                  <a:gd name="T40" fmla="*/ 78 w 156"/>
                  <a:gd name="T41" fmla="*/ 4 h 88"/>
                  <a:gd name="T42" fmla="*/ 73 w 156"/>
                  <a:gd name="T43" fmla="*/ 5 h 88"/>
                  <a:gd name="T44" fmla="*/ 68 w 156"/>
                  <a:gd name="T45" fmla="*/ 10 h 88"/>
                  <a:gd name="T46" fmla="*/ 52 w 156"/>
                  <a:gd name="T47" fmla="*/ 18 h 88"/>
                  <a:gd name="T48" fmla="*/ 51 w 156"/>
                  <a:gd name="T49" fmla="*/ 14 h 88"/>
                  <a:gd name="T50" fmla="*/ 44 w 156"/>
                  <a:gd name="T51" fmla="*/ 4 h 88"/>
                  <a:gd name="T52" fmla="*/ 39 w 156"/>
                  <a:gd name="T53" fmla="*/ 0 h 88"/>
                  <a:gd name="T54" fmla="*/ 36 w 156"/>
                  <a:gd name="T55" fmla="*/ 1 h 88"/>
                  <a:gd name="T56" fmla="*/ 31 w 156"/>
                  <a:gd name="T57" fmla="*/ 9 h 88"/>
                  <a:gd name="T58" fmla="*/ 21 w 156"/>
                  <a:gd name="T59" fmla="*/ 34 h 88"/>
                  <a:gd name="T60" fmla="*/ 20 w 156"/>
                  <a:gd name="T61" fmla="*/ 32 h 88"/>
                  <a:gd name="T62" fmla="*/ 13 w 156"/>
                  <a:gd name="T63" fmla="*/ 31 h 88"/>
                  <a:gd name="T64" fmla="*/ 11 w 156"/>
                  <a:gd name="T65" fmla="*/ 34 h 88"/>
                  <a:gd name="T66" fmla="*/ 9 w 156"/>
                  <a:gd name="T67" fmla="*/ 47 h 88"/>
                  <a:gd name="T68" fmla="*/ 11 w 156"/>
                  <a:gd name="T69" fmla="*/ 54 h 88"/>
                  <a:gd name="T70" fmla="*/ 2 w 156"/>
                  <a:gd name="T71" fmla="*/ 61 h 88"/>
                  <a:gd name="T72" fmla="*/ 0 w 156"/>
                  <a:gd name="T73" fmla="*/ 64 h 88"/>
                  <a:gd name="T74" fmla="*/ 8 w 156"/>
                  <a:gd name="T75" fmla="*/ 78 h 88"/>
                  <a:gd name="T76" fmla="*/ 16 w 156"/>
                  <a:gd name="T77" fmla="*/ 88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156" h="88">
                    <a:moveTo>
                      <a:pt x="16" y="88"/>
                    </a:moveTo>
                    <a:lnTo>
                      <a:pt x="16" y="88"/>
                    </a:lnTo>
                    <a:lnTo>
                      <a:pt x="20" y="83"/>
                    </a:lnTo>
                    <a:lnTo>
                      <a:pt x="29" y="71"/>
                    </a:lnTo>
                    <a:lnTo>
                      <a:pt x="35" y="66"/>
                    </a:lnTo>
                    <a:lnTo>
                      <a:pt x="43" y="60"/>
                    </a:lnTo>
                    <a:lnTo>
                      <a:pt x="52" y="54"/>
                    </a:lnTo>
                    <a:lnTo>
                      <a:pt x="62" y="51"/>
                    </a:lnTo>
                    <a:lnTo>
                      <a:pt x="62" y="51"/>
                    </a:lnTo>
                    <a:lnTo>
                      <a:pt x="75" y="49"/>
                    </a:lnTo>
                    <a:lnTo>
                      <a:pt x="90" y="48"/>
                    </a:lnTo>
                    <a:lnTo>
                      <a:pt x="105" y="49"/>
                    </a:lnTo>
                    <a:lnTo>
                      <a:pt x="121" y="51"/>
                    </a:lnTo>
                    <a:lnTo>
                      <a:pt x="145" y="53"/>
                    </a:lnTo>
                    <a:lnTo>
                      <a:pt x="156" y="54"/>
                    </a:lnTo>
                    <a:lnTo>
                      <a:pt x="156" y="54"/>
                    </a:lnTo>
                    <a:lnTo>
                      <a:pt x="152" y="43"/>
                    </a:lnTo>
                    <a:lnTo>
                      <a:pt x="148" y="34"/>
                    </a:lnTo>
                    <a:lnTo>
                      <a:pt x="147" y="31"/>
                    </a:lnTo>
                    <a:lnTo>
                      <a:pt x="145" y="30"/>
                    </a:lnTo>
                    <a:lnTo>
                      <a:pt x="145" y="30"/>
                    </a:lnTo>
                    <a:lnTo>
                      <a:pt x="141" y="31"/>
                    </a:lnTo>
                    <a:lnTo>
                      <a:pt x="137" y="32"/>
                    </a:lnTo>
                    <a:lnTo>
                      <a:pt x="132" y="32"/>
                    </a:lnTo>
                    <a:lnTo>
                      <a:pt x="131" y="31"/>
                    </a:lnTo>
                    <a:lnTo>
                      <a:pt x="130" y="30"/>
                    </a:lnTo>
                    <a:lnTo>
                      <a:pt x="130" y="30"/>
                    </a:lnTo>
                    <a:lnTo>
                      <a:pt x="125" y="23"/>
                    </a:lnTo>
                    <a:lnTo>
                      <a:pt x="117" y="14"/>
                    </a:lnTo>
                    <a:lnTo>
                      <a:pt x="113" y="12"/>
                    </a:lnTo>
                    <a:lnTo>
                      <a:pt x="109" y="9"/>
                    </a:lnTo>
                    <a:lnTo>
                      <a:pt x="106" y="8"/>
                    </a:lnTo>
                    <a:lnTo>
                      <a:pt x="104" y="9"/>
                    </a:lnTo>
                    <a:lnTo>
                      <a:pt x="104" y="9"/>
                    </a:lnTo>
                    <a:lnTo>
                      <a:pt x="100" y="14"/>
                    </a:lnTo>
                    <a:lnTo>
                      <a:pt x="97" y="16"/>
                    </a:lnTo>
                    <a:lnTo>
                      <a:pt x="95" y="17"/>
                    </a:lnTo>
                    <a:lnTo>
                      <a:pt x="93" y="18"/>
                    </a:lnTo>
                    <a:lnTo>
                      <a:pt x="93" y="18"/>
                    </a:lnTo>
                    <a:lnTo>
                      <a:pt x="86" y="9"/>
                    </a:lnTo>
                    <a:lnTo>
                      <a:pt x="82" y="6"/>
                    </a:lnTo>
                    <a:lnTo>
                      <a:pt x="78" y="4"/>
                    </a:lnTo>
                    <a:lnTo>
                      <a:pt x="75" y="4"/>
                    </a:lnTo>
                    <a:lnTo>
                      <a:pt x="73" y="5"/>
                    </a:lnTo>
                    <a:lnTo>
                      <a:pt x="73" y="5"/>
                    </a:lnTo>
                    <a:lnTo>
                      <a:pt x="68" y="10"/>
                    </a:lnTo>
                    <a:lnTo>
                      <a:pt x="60" y="14"/>
                    </a:lnTo>
                    <a:lnTo>
                      <a:pt x="52" y="18"/>
                    </a:lnTo>
                    <a:lnTo>
                      <a:pt x="52" y="18"/>
                    </a:lnTo>
                    <a:lnTo>
                      <a:pt x="51" y="14"/>
                    </a:lnTo>
                    <a:lnTo>
                      <a:pt x="47" y="6"/>
                    </a:lnTo>
                    <a:lnTo>
                      <a:pt x="44" y="4"/>
                    </a:lnTo>
                    <a:lnTo>
                      <a:pt x="42" y="1"/>
                    </a:lnTo>
                    <a:lnTo>
                      <a:pt x="39" y="0"/>
                    </a:lnTo>
                    <a:lnTo>
                      <a:pt x="36" y="1"/>
                    </a:lnTo>
                    <a:lnTo>
                      <a:pt x="36" y="1"/>
                    </a:lnTo>
                    <a:lnTo>
                      <a:pt x="34" y="4"/>
                    </a:lnTo>
                    <a:lnTo>
                      <a:pt x="31" y="9"/>
                    </a:lnTo>
                    <a:lnTo>
                      <a:pt x="26" y="21"/>
                    </a:lnTo>
                    <a:lnTo>
                      <a:pt x="21" y="34"/>
                    </a:lnTo>
                    <a:lnTo>
                      <a:pt x="21" y="34"/>
                    </a:lnTo>
                    <a:lnTo>
                      <a:pt x="20" y="32"/>
                    </a:lnTo>
                    <a:lnTo>
                      <a:pt x="17" y="31"/>
                    </a:lnTo>
                    <a:lnTo>
                      <a:pt x="13" y="31"/>
                    </a:lnTo>
                    <a:lnTo>
                      <a:pt x="11" y="34"/>
                    </a:lnTo>
                    <a:lnTo>
                      <a:pt x="11" y="34"/>
                    </a:lnTo>
                    <a:lnTo>
                      <a:pt x="9" y="40"/>
                    </a:lnTo>
                    <a:lnTo>
                      <a:pt x="9" y="47"/>
                    </a:lnTo>
                    <a:lnTo>
                      <a:pt x="11" y="54"/>
                    </a:lnTo>
                    <a:lnTo>
                      <a:pt x="11" y="54"/>
                    </a:lnTo>
                    <a:lnTo>
                      <a:pt x="5" y="58"/>
                    </a:lnTo>
                    <a:lnTo>
                      <a:pt x="2" y="61"/>
                    </a:lnTo>
                    <a:lnTo>
                      <a:pt x="0" y="64"/>
                    </a:lnTo>
                    <a:lnTo>
                      <a:pt x="0" y="64"/>
                    </a:lnTo>
                    <a:lnTo>
                      <a:pt x="3" y="69"/>
                    </a:lnTo>
                    <a:lnTo>
                      <a:pt x="8" y="78"/>
                    </a:lnTo>
                    <a:lnTo>
                      <a:pt x="13" y="86"/>
                    </a:lnTo>
                    <a:lnTo>
                      <a:pt x="16" y="88"/>
                    </a:lnTo>
                    <a:lnTo>
                      <a:pt x="16" y="88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ja-JP" altLang="en-US"/>
              </a:p>
            </p:txBody>
          </p:sp>
        </p:grp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AACBCA10-2124-79B8-BFAA-5FC1E98E040C}"/>
                </a:ext>
              </a:extLst>
            </p:cNvPr>
            <p:cNvGrpSpPr/>
            <p:nvPr/>
          </p:nvGrpSpPr>
          <p:grpSpPr>
            <a:xfrm>
              <a:off x="4944637" y="836149"/>
              <a:ext cx="328924" cy="550123"/>
              <a:chOff x="5798814" y="2295525"/>
              <a:chExt cx="414351" cy="692998"/>
            </a:xfrm>
          </p:grpSpPr>
          <p:grpSp>
            <p:nvGrpSpPr>
              <p:cNvPr id="5" name="グループ化 4">
                <a:extLst>
                  <a:ext uri="{FF2B5EF4-FFF2-40B4-BE49-F238E27FC236}">
                    <a16:creationId xmlns:a16="http://schemas.microsoft.com/office/drawing/2014/main" id="{B3BAFAC2-6480-7C9A-7CBB-AC8F3C02459F}"/>
                  </a:ext>
                </a:extLst>
              </p:cNvPr>
              <p:cNvGrpSpPr/>
              <p:nvPr/>
            </p:nvGrpSpPr>
            <p:grpSpPr>
              <a:xfrm>
                <a:off x="5798814" y="2295525"/>
                <a:ext cx="195276" cy="692998"/>
                <a:chOff x="5798814" y="1868611"/>
                <a:chExt cx="315574" cy="1119912"/>
              </a:xfrm>
            </p:grpSpPr>
            <p:sp>
              <p:nvSpPr>
                <p:cNvPr id="3" name="正方形/長方形 2">
                  <a:extLst>
                    <a:ext uri="{FF2B5EF4-FFF2-40B4-BE49-F238E27FC236}">
                      <a16:creationId xmlns:a16="http://schemas.microsoft.com/office/drawing/2014/main" id="{8B5F3F6C-6ECE-248E-A00B-6363732B1910}"/>
                    </a:ext>
                  </a:extLst>
                </p:cNvPr>
                <p:cNvSpPr/>
                <p:nvPr/>
              </p:nvSpPr>
              <p:spPr>
                <a:xfrm rot="619154">
                  <a:off x="6068669" y="1868611"/>
                  <a:ext cx="45719" cy="504825"/>
                </a:xfrm>
                <a:prstGeom prst="rect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4" name="楕円 3">
                  <a:extLst>
                    <a:ext uri="{FF2B5EF4-FFF2-40B4-BE49-F238E27FC236}">
                      <a16:creationId xmlns:a16="http://schemas.microsoft.com/office/drawing/2014/main" id="{C1A28BDC-B511-D4F9-676C-0BECC42FCA9F}"/>
                    </a:ext>
                  </a:extLst>
                </p:cNvPr>
                <p:cNvSpPr/>
                <p:nvPr/>
              </p:nvSpPr>
              <p:spPr>
                <a:xfrm>
                  <a:off x="5817865" y="2095500"/>
                  <a:ext cx="216224" cy="171450"/>
                </a:xfrm>
                <a:prstGeom prst="ellipse">
                  <a:avLst/>
                </a:prstGeom>
                <a:solidFill>
                  <a:srgbClr val="FF669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1556A861-7485-40DF-19C1-C3385FE34A81}"/>
                    </a:ext>
                  </a:extLst>
                </p:cNvPr>
                <p:cNvSpPr/>
                <p:nvPr/>
              </p:nvSpPr>
              <p:spPr>
                <a:xfrm rot="10800000">
                  <a:off x="5798814" y="2182784"/>
                  <a:ext cx="310552" cy="805739"/>
                </a:xfrm>
                <a:custGeom>
                  <a:avLst/>
                  <a:gdLst>
                    <a:gd name="connsiteX0" fmla="*/ 310551 w 310552"/>
                    <a:gd name="connsiteY0" fmla="*/ 805739 h 805739"/>
                    <a:gd name="connsiteX1" fmla="*/ 0 w 310552"/>
                    <a:gd name="connsiteY1" fmla="*/ 805739 h 805739"/>
                    <a:gd name="connsiteX2" fmla="*/ 91926 w 310552"/>
                    <a:gd name="connsiteY2" fmla="*/ 167384 h 805739"/>
                    <a:gd name="connsiteX3" fmla="*/ 139183 w 310552"/>
                    <a:gd name="connsiteY3" fmla="*/ 167384 h 805739"/>
                    <a:gd name="connsiteX4" fmla="*/ 133487 w 310552"/>
                    <a:gd name="connsiteY4" fmla="*/ 45719 h 805739"/>
                    <a:gd name="connsiteX5" fmla="*/ 13534 w 310552"/>
                    <a:gd name="connsiteY5" fmla="*/ 45719 h 805739"/>
                    <a:gd name="connsiteX6" fmla="*/ 1 w 310552"/>
                    <a:gd name="connsiteY6" fmla="*/ 0 h 805739"/>
                    <a:gd name="connsiteX7" fmla="*/ 310552 w 310552"/>
                    <a:gd name="connsiteY7" fmla="*/ 0 h 805739"/>
                    <a:gd name="connsiteX8" fmla="*/ 297019 w 310552"/>
                    <a:gd name="connsiteY8" fmla="*/ 45719 h 805739"/>
                    <a:gd name="connsiteX9" fmla="*/ 177066 w 310552"/>
                    <a:gd name="connsiteY9" fmla="*/ 45719 h 805739"/>
                    <a:gd name="connsiteX10" fmla="*/ 171369 w 310552"/>
                    <a:gd name="connsiteY10" fmla="*/ 167384 h 805739"/>
                    <a:gd name="connsiteX11" fmla="*/ 218625 w 310552"/>
                    <a:gd name="connsiteY11" fmla="*/ 167384 h 8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552" h="805739">
                      <a:moveTo>
                        <a:pt x="310551" y="805739"/>
                      </a:moveTo>
                      <a:lnTo>
                        <a:pt x="0" y="805739"/>
                      </a:lnTo>
                      <a:lnTo>
                        <a:pt x="91926" y="167384"/>
                      </a:lnTo>
                      <a:lnTo>
                        <a:pt x="139183" y="167384"/>
                      </a:lnTo>
                      <a:lnTo>
                        <a:pt x="133487" y="45719"/>
                      </a:lnTo>
                      <a:lnTo>
                        <a:pt x="13534" y="45719"/>
                      </a:lnTo>
                      <a:lnTo>
                        <a:pt x="1" y="0"/>
                      </a:lnTo>
                      <a:lnTo>
                        <a:pt x="310552" y="0"/>
                      </a:lnTo>
                      <a:lnTo>
                        <a:pt x="297019" y="45719"/>
                      </a:lnTo>
                      <a:lnTo>
                        <a:pt x="177066" y="45719"/>
                      </a:lnTo>
                      <a:lnTo>
                        <a:pt x="171369" y="167384"/>
                      </a:lnTo>
                      <a:lnTo>
                        <a:pt x="218625" y="16738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8D176587-5B40-72D0-2037-60BF36C045D5}"/>
                  </a:ext>
                </a:extLst>
              </p:cNvPr>
              <p:cNvGrpSpPr/>
              <p:nvPr/>
            </p:nvGrpSpPr>
            <p:grpSpPr>
              <a:xfrm>
                <a:off x="6017889" y="2295525"/>
                <a:ext cx="195276" cy="692998"/>
                <a:chOff x="5798814" y="1868611"/>
                <a:chExt cx="315574" cy="1119912"/>
              </a:xfrm>
            </p:grpSpPr>
            <p:sp>
              <p:nvSpPr>
                <p:cNvPr id="93" name="正方形/長方形 92">
                  <a:extLst>
                    <a:ext uri="{FF2B5EF4-FFF2-40B4-BE49-F238E27FC236}">
                      <a16:creationId xmlns:a16="http://schemas.microsoft.com/office/drawing/2014/main" id="{F7749039-622E-A7DB-3EC3-7448DDEDFEAB}"/>
                    </a:ext>
                  </a:extLst>
                </p:cNvPr>
                <p:cNvSpPr/>
                <p:nvPr/>
              </p:nvSpPr>
              <p:spPr>
                <a:xfrm rot="619154">
                  <a:off x="6068669" y="1868611"/>
                  <a:ext cx="45719" cy="504825"/>
                </a:xfrm>
                <a:prstGeom prst="rect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94" name="楕円 93">
                  <a:extLst>
                    <a:ext uri="{FF2B5EF4-FFF2-40B4-BE49-F238E27FC236}">
                      <a16:creationId xmlns:a16="http://schemas.microsoft.com/office/drawing/2014/main" id="{E06B9180-F684-1A56-BEFC-0F242E06C812}"/>
                    </a:ext>
                  </a:extLst>
                </p:cNvPr>
                <p:cNvSpPr/>
                <p:nvPr/>
              </p:nvSpPr>
              <p:spPr>
                <a:xfrm>
                  <a:off x="5817865" y="2095500"/>
                  <a:ext cx="216224" cy="171450"/>
                </a:xfrm>
                <a:prstGeom prst="ellipse">
                  <a:avLst/>
                </a:prstGeom>
                <a:solidFill>
                  <a:schemeClr val="accent2">
                    <a:lumMod val="5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4E550E8E-5114-45A2-ABCA-9DADE489F1E6}"/>
                    </a:ext>
                  </a:extLst>
                </p:cNvPr>
                <p:cNvSpPr/>
                <p:nvPr/>
              </p:nvSpPr>
              <p:spPr>
                <a:xfrm rot="10800000">
                  <a:off x="5798814" y="2182784"/>
                  <a:ext cx="310552" cy="805739"/>
                </a:xfrm>
                <a:custGeom>
                  <a:avLst/>
                  <a:gdLst>
                    <a:gd name="connsiteX0" fmla="*/ 310551 w 310552"/>
                    <a:gd name="connsiteY0" fmla="*/ 805739 h 805739"/>
                    <a:gd name="connsiteX1" fmla="*/ 0 w 310552"/>
                    <a:gd name="connsiteY1" fmla="*/ 805739 h 805739"/>
                    <a:gd name="connsiteX2" fmla="*/ 91926 w 310552"/>
                    <a:gd name="connsiteY2" fmla="*/ 167384 h 805739"/>
                    <a:gd name="connsiteX3" fmla="*/ 139183 w 310552"/>
                    <a:gd name="connsiteY3" fmla="*/ 167384 h 805739"/>
                    <a:gd name="connsiteX4" fmla="*/ 133487 w 310552"/>
                    <a:gd name="connsiteY4" fmla="*/ 45719 h 805739"/>
                    <a:gd name="connsiteX5" fmla="*/ 13534 w 310552"/>
                    <a:gd name="connsiteY5" fmla="*/ 45719 h 805739"/>
                    <a:gd name="connsiteX6" fmla="*/ 1 w 310552"/>
                    <a:gd name="connsiteY6" fmla="*/ 0 h 805739"/>
                    <a:gd name="connsiteX7" fmla="*/ 310552 w 310552"/>
                    <a:gd name="connsiteY7" fmla="*/ 0 h 805739"/>
                    <a:gd name="connsiteX8" fmla="*/ 297019 w 310552"/>
                    <a:gd name="connsiteY8" fmla="*/ 45719 h 805739"/>
                    <a:gd name="connsiteX9" fmla="*/ 177066 w 310552"/>
                    <a:gd name="connsiteY9" fmla="*/ 45719 h 805739"/>
                    <a:gd name="connsiteX10" fmla="*/ 171369 w 310552"/>
                    <a:gd name="connsiteY10" fmla="*/ 167384 h 805739"/>
                    <a:gd name="connsiteX11" fmla="*/ 218625 w 310552"/>
                    <a:gd name="connsiteY11" fmla="*/ 167384 h 805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310552" h="805739">
                      <a:moveTo>
                        <a:pt x="310551" y="805739"/>
                      </a:moveTo>
                      <a:lnTo>
                        <a:pt x="0" y="805739"/>
                      </a:lnTo>
                      <a:lnTo>
                        <a:pt x="91926" y="167384"/>
                      </a:lnTo>
                      <a:lnTo>
                        <a:pt x="139183" y="167384"/>
                      </a:lnTo>
                      <a:lnTo>
                        <a:pt x="133487" y="45719"/>
                      </a:lnTo>
                      <a:lnTo>
                        <a:pt x="13534" y="45719"/>
                      </a:lnTo>
                      <a:lnTo>
                        <a:pt x="1" y="0"/>
                      </a:lnTo>
                      <a:lnTo>
                        <a:pt x="310552" y="0"/>
                      </a:lnTo>
                      <a:lnTo>
                        <a:pt x="297019" y="45719"/>
                      </a:lnTo>
                      <a:lnTo>
                        <a:pt x="177066" y="45719"/>
                      </a:lnTo>
                      <a:lnTo>
                        <a:pt x="171369" y="167384"/>
                      </a:lnTo>
                      <a:lnTo>
                        <a:pt x="218625" y="167384"/>
                      </a:lnTo>
                      <a:close/>
                    </a:path>
                  </a:pathLst>
                </a:cu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96" name="Freeform 22">
              <a:extLst>
                <a:ext uri="{FF2B5EF4-FFF2-40B4-BE49-F238E27FC236}">
                  <a16:creationId xmlns:a16="http://schemas.microsoft.com/office/drawing/2014/main" id="{A91C3375-F406-55D9-DF0D-9DA47821C1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796324" y="1338498"/>
              <a:ext cx="573007" cy="157785"/>
            </a:xfrm>
            <a:custGeom>
              <a:avLst/>
              <a:gdLst>
                <a:gd name="T0" fmla="*/ 0 w 414"/>
                <a:gd name="T1" fmla="*/ 62 h 114"/>
                <a:gd name="T2" fmla="*/ 0 w 414"/>
                <a:gd name="T3" fmla="*/ 62 h 114"/>
                <a:gd name="T4" fmla="*/ 1 w 414"/>
                <a:gd name="T5" fmla="*/ 67 h 114"/>
                <a:gd name="T6" fmla="*/ 4 w 414"/>
                <a:gd name="T7" fmla="*/ 72 h 114"/>
                <a:gd name="T8" fmla="*/ 9 w 414"/>
                <a:gd name="T9" fmla="*/ 78 h 114"/>
                <a:gd name="T10" fmla="*/ 17 w 414"/>
                <a:gd name="T11" fmla="*/ 81 h 114"/>
                <a:gd name="T12" fmla="*/ 25 w 414"/>
                <a:gd name="T13" fmla="*/ 87 h 114"/>
                <a:gd name="T14" fmla="*/ 35 w 414"/>
                <a:gd name="T15" fmla="*/ 90 h 114"/>
                <a:gd name="T16" fmla="*/ 61 w 414"/>
                <a:gd name="T17" fmla="*/ 98 h 114"/>
                <a:gd name="T18" fmla="*/ 92 w 414"/>
                <a:gd name="T19" fmla="*/ 105 h 114"/>
                <a:gd name="T20" fmla="*/ 127 w 414"/>
                <a:gd name="T21" fmla="*/ 110 h 114"/>
                <a:gd name="T22" fmla="*/ 166 w 414"/>
                <a:gd name="T23" fmla="*/ 113 h 114"/>
                <a:gd name="T24" fmla="*/ 207 w 414"/>
                <a:gd name="T25" fmla="*/ 114 h 114"/>
                <a:gd name="T26" fmla="*/ 207 w 414"/>
                <a:gd name="T27" fmla="*/ 114 h 114"/>
                <a:gd name="T28" fmla="*/ 249 w 414"/>
                <a:gd name="T29" fmla="*/ 113 h 114"/>
                <a:gd name="T30" fmla="*/ 287 w 414"/>
                <a:gd name="T31" fmla="*/ 110 h 114"/>
                <a:gd name="T32" fmla="*/ 322 w 414"/>
                <a:gd name="T33" fmla="*/ 105 h 114"/>
                <a:gd name="T34" fmla="*/ 353 w 414"/>
                <a:gd name="T35" fmla="*/ 98 h 114"/>
                <a:gd name="T36" fmla="*/ 379 w 414"/>
                <a:gd name="T37" fmla="*/ 90 h 114"/>
                <a:gd name="T38" fmla="*/ 390 w 414"/>
                <a:gd name="T39" fmla="*/ 87 h 114"/>
                <a:gd name="T40" fmla="*/ 397 w 414"/>
                <a:gd name="T41" fmla="*/ 81 h 114"/>
                <a:gd name="T42" fmla="*/ 405 w 414"/>
                <a:gd name="T43" fmla="*/ 78 h 114"/>
                <a:gd name="T44" fmla="*/ 410 w 414"/>
                <a:gd name="T45" fmla="*/ 72 h 114"/>
                <a:gd name="T46" fmla="*/ 413 w 414"/>
                <a:gd name="T47" fmla="*/ 67 h 114"/>
                <a:gd name="T48" fmla="*/ 414 w 414"/>
                <a:gd name="T49" fmla="*/ 62 h 114"/>
                <a:gd name="T50" fmla="*/ 414 w 414"/>
                <a:gd name="T51" fmla="*/ 62 h 114"/>
                <a:gd name="T52" fmla="*/ 413 w 414"/>
                <a:gd name="T53" fmla="*/ 57 h 114"/>
                <a:gd name="T54" fmla="*/ 413 w 414"/>
                <a:gd name="T55" fmla="*/ 57 h 114"/>
                <a:gd name="T56" fmla="*/ 414 w 414"/>
                <a:gd name="T57" fmla="*/ 52 h 114"/>
                <a:gd name="T58" fmla="*/ 414 w 414"/>
                <a:gd name="T59" fmla="*/ 52 h 114"/>
                <a:gd name="T60" fmla="*/ 413 w 414"/>
                <a:gd name="T61" fmla="*/ 46 h 114"/>
                <a:gd name="T62" fmla="*/ 410 w 414"/>
                <a:gd name="T63" fmla="*/ 41 h 114"/>
                <a:gd name="T64" fmla="*/ 405 w 414"/>
                <a:gd name="T65" fmla="*/ 36 h 114"/>
                <a:gd name="T66" fmla="*/ 397 w 414"/>
                <a:gd name="T67" fmla="*/ 32 h 114"/>
                <a:gd name="T68" fmla="*/ 390 w 414"/>
                <a:gd name="T69" fmla="*/ 27 h 114"/>
                <a:gd name="T70" fmla="*/ 379 w 414"/>
                <a:gd name="T71" fmla="*/ 23 h 114"/>
                <a:gd name="T72" fmla="*/ 353 w 414"/>
                <a:gd name="T73" fmla="*/ 15 h 114"/>
                <a:gd name="T74" fmla="*/ 322 w 414"/>
                <a:gd name="T75" fmla="*/ 9 h 114"/>
                <a:gd name="T76" fmla="*/ 287 w 414"/>
                <a:gd name="T77" fmla="*/ 4 h 114"/>
                <a:gd name="T78" fmla="*/ 249 w 414"/>
                <a:gd name="T79" fmla="*/ 1 h 114"/>
                <a:gd name="T80" fmla="*/ 207 w 414"/>
                <a:gd name="T81" fmla="*/ 0 h 114"/>
                <a:gd name="T82" fmla="*/ 207 w 414"/>
                <a:gd name="T83" fmla="*/ 0 h 114"/>
                <a:gd name="T84" fmla="*/ 166 w 414"/>
                <a:gd name="T85" fmla="*/ 1 h 114"/>
                <a:gd name="T86" fmla="*/ 127 w 414"/>
                <a:gd name="T87" fmla="*/ 4 h 114"/>
                <a:gd name="T88" fmla="*/ 92 w 414"/>
                <a:gd name="T89" fmla="*/ 9 h 114"/>
                <a:gd name="T90" fmla="*/ 61 w 414"/>
                <a:gd name="T91" fmla="*/ 15 h 114"/>
                <a:gd name="T92" fmla="*/ 35 w 414"/>
                <a:gd name="T93" fmla="*/ 23 h 114"/>
                <a:gd name="T94" fmla="*/ 25 w 414"/>
                <a:gd name="T95" fmla="*/ 27 h 114"/>
                <a:gd name="T96" fmla="*/ 17 w 414"/>
                <a:gd name="T97" fmla="*/ 32 h 114"/>
                <a:gd name="T98" fmla="*/ 9 w 414"/>
                <a:gd name="T99" fmla="*/ 36 h 114"/>
                <a:gd name="T100" fmla="*/ 4 w 414"/>
                <a:gd name="T101" fmla="*/ 41 h 114"/>
                <a:gd name="T102" fmla="*/ 1 w 414"/>
                <a:gd name="T103" fmla="*/ 46 h 114"/>
                <a:gd name="T104" fmla="*/ 0 w 414"/>
                <a:gd name="T105" fmla="*/ 52 h 114"/>
                <a:gd name="T106" fmla="*/ 0 w 414"/>
                <a:gd name="T107" fmla="*/ 52 h 114"/>
                <a:gd name="T108" fmla="*/ 1 w 414"/>
                <a:gd name="T109" fmla="*/ 57 h 114"/>
                <a:gd name="T110" fmla="*/ 1 w 414"/>
                <a:gd name="T111" fmla="*/ 57 h 114"/>
                <a:gd name="T112" fmla="*/ 0 w 414"/>
                <a:gd name="T113" fmla="*/ 62 h 114"/>
                <a:gd name="T114" fmla="*/ 0 w 414"/>
                <a:gd name="T115" fmla="*/ 62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14" h="114">
                  <a:moveTo>
                    <a:pt x="0" y="62"/>
                  </a:moveTo>
                  <a:lnTo>
                    <a:pt x="0" y="62"/>
                  </a:lnTo>
                  <a:lnTo>
                    <a:pt x="1" y="67"/>
                  </a:lnTo>
                  <a:lnTo>
                    <a:pt x="4" y="72"/>
                  </a:lnTo>
                  <a:lnTo>
                    <a:pt x="9" y="78"/>
                  </a:lnTo>
                  <a:lnTo>
                    <a:pt x="17" y="81"/>
                  </a:lnTo>
                  <a:lnTo>
                    <a:pt x="25" y="87"/>
                  </a:lnTo>
                  <a:lnTo>
                    <a:pt x="35" y="90"/>
                  </a:lnTo>
                  <a:lnTo>
                    <a:pt x="61" y="98"/>
                  </a:lnTo>
                  <a:lnTo>
                    <a:pt x="92" y="105"/>
                  </a:lnTo>
                  <a:lnTo>
                    <a:pt x="127" y="110"/>
                  </a:lnTo>
                  <a:lnTo>
                    <a:pt x="166" y="113"/>
                  </a:lnTo>
                  <a:lnTo>
                    <a:pt x="207" y="114"/>
                  </a:lnTo>
                  <a:lnTo>
                    <a:pt x="207" y="114"/>
                  </a:lnTo>
                  <a:lnTo>
                    <a:pt x="249" y="113"/>
                  </a:lnTo>
                  <a:lnTo>
                    <a:pt x="287" y="110"/>
                  </a:lnTo>
                  <a:lnTo>
                    <a:pt x="322" y="105"/>
                  </a:lnTo>
                  <a:lnTo>
                    <a:pt x="353" y="98"/>
                  </a:lnTo>
                  <a:lnTo>
                    <a:pt x="379" y="90"/>
                  </a:lnTo>
                  <a:lnTo>
                    <a:pt x="390" y="87"/>
                  </a:lnTo>
                  <a:lnTo>
                    <a:pt x="397" y="81"/>
                  </a:lnTo>
                  <a:lnTo>
                    <a:pt x="405" y="78"/>
                  </a:lnTo>
                  <a:lnTo>
                    <a:pt x="410" y="72"/>
                  </a:lnTo>
                  <a:lnTo>
                    <a:pt x="413" y="67"/>
                  </a:lnTo>
                  <a:lnTo>
                    <a:pt x="414" y="62"/>
                  </a:lnTo>
                  <a:lnTo>
                    <a:pt x="414" y="62"/>
                  </a:lnTo>
                  <a:lnTo>
                    <a:pt x="413" y="57"/>
                  </a:lnTo>
                  <a:lnTo>
                    <a:pt x="413" y="57"/>
                  </a:lnTo>
                  <a:lnTo>
                    <a:pt x="414" y="52"/>
                  </a:lnTo>
                  <a:lnTo>
                    <a:pt x="414" y="52"/>
                  </a:lnTo>
                  <a:lnTo>
                    <a:pt x="413" y="46"/>
                  </a:lnTo>
                  <a:lnTo>
                    <a:pt x="410" y="41"/>
                  </a:lnTo>
                  <a:lnTo>
                    <a:pt x="405" y="36"/>
                  </a:lnTo>
                  <a:lnTo>
                    <a:pt x="397" y="32"/>
                  </a:lnTo>
                  <a:lnTo>
                    <a:pt x="390" y="27"/>
                  </a:lnTo>
                  <a:lnTo>
                    <a:pt x="379" y="23"/>
                  </a:lnTo>
                  <a:lnTo>
                    <a:pt x="353" y="15"/>
                  </a:lnTo>
                  <a:lnTo>
                    <a:pt x="322" y="9"/>
                  </a:lnTo>
                  <a:lnTo>
                    <a:pt x="287" y="4"/>
                  </a:lnTo>
                  <a:lnTo>
                    <a:pt x="249" y="1"/>
                  </a:lnTo>
                  <a:lnTo>
                    <a:pt x="207" y="0"/>
                  </a:lnTo>
                  <a:lnTo>
                    <a:pt x="207" y="0"/>
                  </a:lnTo>
                  <a:lnTo>
                    <a:pt x="166" y="1"/>
                  </a:lnTo>
                  <a:lnTo>
                    <a:pt x="127" y="4"/>
                  </a:lnTo>
                  <a:lnTo>
                    <a:pt x="92" y="9"/>
                  </a:lnTo>
                  <a:lnTo>
                    <a:pt x="61" y="15"/>
                  </a:lnTo>
                  <a:lnTo>
                    <a:pt x="35" y="23"/>
                  </a:lnTo>
                  <a:lnTo>
                    <a:pt x="25" y="27"/>
                  </a:lnTo>
                  <a:lnTo>
                    <a:pt x="17" y="32"/>
                  </a:lnTo>
                  <a:lnTo>
                    <a:pt x="9" y="36"/>
                  </a:lnTo>
                  <a:lnTo>
                    <a:pt x="4" y="41"/>
                  </a:lnTo>
                  <a:lnTo>
                    <a:pt x="1" y="46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57"/>
                  </a:lnTo>
                  <a:lnTo>
                    <a:pt x="1" y="57"/>
                  </a:lnTo>
                  <a:lnTo>
                    <a:pt x="0" y="62"/>
                  </a:lnTo>
                  <a:lnTo>
                    <a:pt x="0" y="62"/>
                  </a:lnTo>
                  <a:close/>
                </a:path>
              </a:pathLst>
            </a:custGeom>
            <a:solidFill>
              <a:srgbClr val="999999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7" name="Freeform 24">
              <a:extLst>
                <a:ext uri="{FF2B5EF4-FFF2-40B4-BE49-F238E27FC236}">
                  <a16:creationId xmlns:a16="http://schemas.microsoft.com/office/drawing/2014/main" id="{397AC46F-33EF-0AB6-65A3-2A64BDD29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4995631" y="1366179"/>
              <a:ext cx="203460" cy="502420"/>
            </a:xfrm>
            <a:custGeom>
              <a:avLst/>
              <a:gdLst>
                <a:gd name="T0" fmla="*/ 6 w 147"/>
                <a:gd name="T1" fmla="*/ 290 h 363"/>
                <a:gd name="T2" fmla="*/ 18 w 147"/>
                <a:gd name="T3" fmla="*/ 326 h 363"/>
                <a:gd name="T4" fmla="*/ 35 w 147"/>
                <a:gd name="T5" fmla="*/ 352 h 363"/>
                <a:gd name="T6" fmla="*/ 51 w 147"/>
                <a:gd name="T7" fmla="*/ 362 h 363"/>
                <a:gd name="T8" fmla="*/ 64 w 147"/>
                <a:gd name="T9" fmla="*/ 362 h 363"/>
                <a:gd name="T10" fmla="*/ 81 w 147"/>
                <a:gd name="T11" fmla="*/ 352 h 363"/>
                <a:gd name="T12" fmla="*/ 97 w 147"/>
                <a:gd name="T13" fmla="*/ 323 h 363"/>
                <a:gd name="T14" fmla="*/ 108 w 147"/>
                <a:gd name="T15" fmla="*/ 273 h 363"/>
                <a:gd name="T16" fmla="*/ 111 w 147"/>
                <a:gd name="T17" fmla="*/ 205 h 363"/>
                <a:gd name="T18" fmla="*/ 110 w 147"/>
                <a:gd name="T19" fmla="*/ 172 h 363"/>
                <a:gd name="T20" fmla="*/ 108 w 147"/>
                <a:gd name="T21" fmla="*/ 165 h 363"/>
                <a:gd name="T22" fmla="*/ 112 w 147"/>
                <a:gd name="T23" fmla="*/ 130 h 363"/>
                <a:gd name="T24" fmla="*/ 120 w 147"/>
                <a:gd name="T25" fmla="*/ 117 h 363"/>
                <a:gd name="T26" fmla="*/ 130 w 147"/>
                <a:gd name="T27" fmla="*/ 99 h 363"/>
                <a:gd name="T28" fmla="*/ 130 w 147"/>
                <a:gd name="T29" fmla="*/ 78 h 363"/>
                <a:gd name="T30" fmla="*/ 141 w 147"/>
                <a:gd name="T31" fmla="*/ 42 h 363"/>
                <a:gd name="T32" fmla="*/ 146 w 147"/>
                <a:gd name="T33" fmla="*/ 23 h 363"/>
                <a:gd name="T34" fmla="*/ 146 w 147"/>
                <a:gd name="T35" fmla="*/ 11 h 363"/>
                <a:gd name="T36" fmla="*/ 142 w 147"/>
                <a:gd name="T37" fmla="*/ 12 h 363"/>
                <a:gd name="T38" fmla="*/ 120 w 147"/>
                <a:gd name="T39" fmla="*/ 48 h 363"/>
                <a:gd name="T40" fmla="*/ 106 w 147"/>
                <a:gd name="T41" fmla="*/ 68 h 363"/>
                <a:gd name="T42" fmla="*/ 102 w 147"/>
                <a:gd name="T43" fmla="*/ 64 h 363"/>
                <a:gd name="T44" fmla="*/ 93 w 147"/>
                <a:gd name="T45" fmla="*/ 11 h 363"/>
                <a:gd name="T46" fmla="*/ 89 w 147"/>
                <a:gd name="T47" fmla="*/ 0 h 363"/>
                <a:gd name="T48" fmla="*/ 86 w 147"/>
                <a:gd name="T49" fmla="*/ 3 h 363"/>
                <a:gd name="T50" fmla="*/ 76 w 147"/>
                <a:gd name="T51" fmla="*/ 58 h 363"/>
                <a:gd name="T52" fmla="*/ 73 w 147"/>
                <a:gd name="T53" fmla="*/ 68 h 363"/>
                <a:gd name="T54" fmla="*/ 60 w 147"/>
                <a:gd name="T55" fmla="*/ 38 h 363"/>
                <a:gd name="T56" fmla="*/ 48 w 147"/>
                <a:gd name="T57" fmla="*/ 6 h 363"/>
                <a:gd name="T58" fmla="*/ 44 w 147"/>
                <a:gd name="T59" fmla="*/ 6 h 363"/>
                <a:gd name="T60" fmla="*/ 37 w 147"/>
                <a:gd name="T61" fmla="*/ 16 h 363"/>
                <a:gd name="T62" fmla="*/ 38 w 147"/>
                <a:gd name="T63" fmla="*/ 61 h 363"/>
                <a:gd name="T64" fmla="*/ 37 w 147"/>
                <a:gd name="T65" fmla="*/ 68 h 363"/>
                <a:gd name="T66" fmla="*/ 32 w 147"/>
                <a:gd name="T67" fmla="*/ 59 h 363"/>
                <a:gd name="T68" fmla="*/ 15 w 147"/>
                <a:gd name="T69" fmla="*/ 26 h 363"/>
                <a:gd name="T70" fmla="*/ 6 w 147"/>
                <a:gd name="T71" fmla="*/ 21 h 363"/>
                <a:gd name="T72" fmla="*/ 1 w 147"/>
                <a:gd name="T73" fmla="*/ 25 h 363"/>
                <a:gd name="T74" fmla="*/ 2 w 147"/>
                <a:gd name="T75" fmla="*/ 38 h 363"/>
                <a:gd name="T76" fmla="*/ 13 w 147"/>
                <a:gd name="T77" fmla="*/ 56 h 363"/>
                <a:gd name="T78" fmla="*/ 24 w 147"/>
                <a:gd name="T79" fmla="*/ 77 h 363"/>
                <a:gd name="T80" fmla="*/ 27 w 147"/>
                <a:gd name="T81" fmla="*/ 94 h 363"/>
                <a:gd name="T82" fmla="*/ 32 w 147"/>
                <a:gd name="T83" fmla="*/ 125 h 363"/>
                <a:gd name="T84" fmla="*/ 37 w 147"/>
                <a:gd name="T85" fmla="*/ 139 h 363"/>
                <a:gd name="T86" fmla="*/ 37 w 147"/>
                <a:gd name="T87" fmla="*/ 146 h 363"/>
                <a:gd name="T88" fmla="*/ 36 w 147"/>
                <a:gd name="T89" fmla="*/ 152 h 363"/>
                <a:gd name="T90" fmla="*/ 33 w 147"/>
                <a:gd name="T91" fmla="*/ 175 h 363"/>
                <a:gd name="T92" fmla="*/ 29 w 147"/>
                <a:gd name="T93" fmla="*/ 175 h 363"/>
                <a:gd name="T94" fmla="*/ 16 w 147"/>
                <a:gd name="T95" fmla="*/ 177 h 363"/>
                <a:gd name="T96" fmla="*/ 13 w 147"/>
                <a:gd name="T97" fmla="*/ 183 h 363"/>
                <a:gd name="T98" fmla="*/ 7 w 147"/>
                <a:gd name="T99" fmla="*/ 231 h 3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47" h="363">
                  <a:moveTo>
                    <a:pt x="6" y="286"/>
                  </a:moveTo>
                  <a:lnTo>
                    <a:pt x="6" y="286"/>
                  </a:lnTo>
                  <a:lnTo>
                    <a:pt x="6" y="290"/>
                  </a:lnTo>
                  <a:lnTo>
                    <a:pt x="9" y="300"/>
                  </a:lnTo>
                  <a:lnTo>
                    <a:pt x="13" y="312"/>
                  </a:lnTo>
                  <a:lnTo>
                    <a:pt x="18" y="326"/>
                  </a:lnTo>
                  <a:lnTo>
                    <a:pt x="26" y="340"/>
                  </a:lnTo>
                  <a:lnTo>
                    <a:pt x="29" y="347"/>
                  </a:lnTo>
                  <a:lnTo>
                    <a:pt x="35" y="352"/>
                  </a:lnTo>
                  <a:lnTo>
                    <a:pt x="40" y="357"/>
                  </a:lnTo>
                  <a:lnTo>
                    <a:pt x="45" y="361"/>
                  </a:lnTo>
                  <a:lnTo>
                    <a:pt x="51" y="362"/>
                  </a:lnTo>
                  <a:lnTo>
                    <a:pt x="58" y="363"/>
                  </a:lnTo>
                  <a:lnTo>
                    <a:pt x="58" y="363"/>
                  </a:lnTo>
                  <a:lnTo>
                    <a:pt x="64" y="362"/>
                  </a:lnTo>
                  <a:lnTo>
                    <a:pt x="71" y="361"/>
                  </a:lnTo>
                  <a:lnTo>
                    <a:pt x="76" y="357"/>
                  </a:lnTo>
                  <a:lnTo>
                    <a:pt x="81" y="352"/>
                  </a:lnTo>
                  <a:lnTo>
                    <a:pt x="86" y="345"/>
                  </a:lnTo>
                  <a:lnTo>
                    <a:pt x="90" y="339"/>
                  </a:lnTo>
                  <a:lnTo>
                    <a:pt x="97" y="323"/>
                  </a:lnTo>
                  <a:lnTo>
                    <a:pt x="102" y="306"/>
                  </a:lnTo>
                  <a:lnTo>
                    <a:pt x="106" y="288"/>
                  </a:lnTo>
                  <a:lnTo>
                    <a:pt x="108" y="273"/>
                  </a:lnTo>
                  <a:lnTo>
                    <a:pt x="110" y="260"/>
                  </a:lnTo>
                  <a:lnTo>
                    <a:pt x="110" y="260"/>
                  </a:lnTo>
                  <a:lnTo>
                    <a:pt x="111" y="205"/>
                  </a:lnTo>
                  <a:lnTo>
                    <a:pt x="111" y="182"/>
                  </a:lnTo>
                  <a:lnTo>
                    <a:pt x="111" y="174"/>
                  </a:lnTo>
                  <a:lnTo>
                    <a:pt x="110" y="172"/>
                  </a:lnTo>
                  <a:lnTo>
                    <a:pt x="110" y="172"/>
                  </a:lnTo>
                  <a:lnTo>
                    <a:pt x="108" y="170"/>
                  </a:lnTo>
                  <a:lnTo>
                    <a:pt x="108" y="165"/>
                  </a:lnTo>
                  <a:lnTo>
                    <a:pt x="108" y="152"/>
                  </a:lnTo>
                  <a:lnTo>
                    <a:pt x="111" y="137"/>
                  </a:lnTo>
                  <a:lnTo>
                    <a:pt x="112" y="130"/>
                  </a:lnTo>
                  <a:lnTo>
                    <a:pt x="115" y="125"/>
                  </a:lnTo>
                  <a:lnTo>
                    <a:pt x="115" y="125"/>
                  </a:lnTo>
                  <a:lnTo>
                    <a:pt x="120" y="117"/>
                  </a:lnTo>
                  <a:lnTo>
                    <a:pt x="125" y="111"/>
                  </a:lnTo>
                  <a:lnTo>
                    <a:pt x="128" y="104"/>
                  </a:lnTo>
                  <a:lnTo>
                    <a:pt x="130" y="99"/>
                  </a:lnTo>
                  <a:lnTo>
                    <a:pt x="130" y="99"/>
                  </a:lnTo>
                  <a:lnTo>
                    <a:pt x="130" y="86"/>
                  </a:lnTo>
                  <a:lnTo>
                    <a:pt x="130" y="78"/>
                  </a:lnTo>
                  <a:lnTo>
                    <a:pt x="130" y="78"/>
                  </a:lnTo>
                  <a:lnTo>
                    <a:pt x="134" y="64"/>
                  </a:lnTo>
                  <a:lnTo>
                    <a:pt x="141" y="42"/>
                  </a:lnTo>
                  <a:lnTo>
                    <a:pt x="141" y="42"/>
                  </a:lnTo>
                  <a:lnTo>
                    <a:pt x="143" y="33"/>
                  </a:lnTo>
                  <a:lnTo>
                    <a:pt x="146" y="23"/>
                  </a:lnTo>
                  <a:lnTo>
                    <a:pt x="147" y="15"/>
                  </a:lnTo>
                  <a:lnTo>
                    <a:pt x="147" y="12"/>
                  </a:lnTo>
                  <a:lnTo>
                    <a:pt x="146" y="11"/>
                  </a:lnTo>
                  <a:lnTo>
                    <a:pt x="146" y="11"/>
                  </a:lnTo>
                  <a:lnTo>
                    <a:pt x="143" y="11"/>
                  </a:lnTo>
                  <a:lnTo>
                    <a:pt x="142" y="12"/>
                  </a:lnTo>
                  <a:lnTo>
                    <a:pt x="136" y="21"/>
                  </a:lnTo>
                  <a:lnTo>
                    <a:pt x="136" y="21"/>
                  </a:lnTo>
                  <a:lnTo>
                    <a:pt x="120" y="48"/>
                  </a:lnTo>
                  <a:lnTo>
                    <a:pt x="111" y="64"/>
                  </a:lnTo>
                  <a:lnTo>
                    <a:pt x="107" y="68"/>
                  </a:lnTo>
                  <a:lnTo>
                    <a:pt x="106" y="68"/>
                  </a:lnTo>
                  <a:lnTo>
                    <a:pt x="105" y="68"/>
                  </a:lnTo>
                  <a:lnTo>
                    <a:pt x="105" y="68"/>
                  </a:lnTo>
                  <a:lnTo>
                    <a:pt x="102" y="64"/>
                  </a:lnTo>
                  <a:lnTo>
                    <a:pt x="101" y="56"/>
                  </a:lnTo>
                  <a:lnTo>
                    <a:pt x="97" y="33"/>
                  </a:lnTo>
                  <a:lnTo>
                    <a:pt x="93" y="11"/>
                  </a:lnTo>
                  <a:lnTo>
                    <a:pt x="92" y="3"/>
                  </a:lnTo>
                  <a:lnTo>
                    <a:pt x="90" y="2"/>
                  </a:lnTo>
                  <a:lnTo>
                    <a:pt x="89" y="0"/>
                  </a:lnTo>
                  <a:lnTo>
                    <a:pt x="89" y="0"/>
                  </a:lnTo>
                  <a:lnTo>
                    <a:pt x="88" y="0"/>
                  </a:lnTo>
                  <a:lnTo>
                    <a:pt x="86" y="3"/>
                  </a:lnTo>
                  <a:lnTo>
                    <a:pt x="84" y="11"/>
                  </a:lnTo>
                  <a:lnTo>
                    <a:pt x="80" y="34"/>
                  </a:lnTo>
                  <a:lnTo>
                    <a:pt x="76" y="58"/>
                  </a:lnTo>
                  <a:lnTo>
                    <a:pt x="75" y="65"/>
                  </a:lnTo>
                  <a:lnTo>
                    <a:pt x="73" y="68"/>
                  </a:lnTo>
                  <a:lnTo>
                    <a:pt x="73" y="68"/>
                  </a:lnTo>
                  <a:lnTo>
                    <a:pt x="72" y="65"/>
                  </a:lnTo>
                  <a:lnTo>
                    <a:pt x="68" y="59"/>
                  </a:lnTo>
                  <a:lnTo>
                    <a:pt x="60" y="38"/>
                  </a:lnTo>
                  <a:lnTo>
                    <a:pt x="53" y="16"/>
                  </a:lnTo>
                  <a:lnTo>
                    <a:pt x="50" y="10"/>
                  </a:lnTo>
                  <a:lnTo>
                    <a:pt x="48" y="6"/>
                  </a:lnTo>
                  <a:lnTo>
                    <a:pt x="48" y="6"/>
                  </a:lnTo>
                  <a:lnTo>
                    <a:pt x="45" y="6"/>
                  </a:lnTo>
                  <a:lnTo>
                    <a:pt x="44" y="6"/>
                  </a:lnTo>
                  <a:lnTo>
                    <a:pt x="40" y="7"/>
                  </a:lnTo>
                  <a:lnTo>
                    <a:pt x="37" y="11"/>
                  </a:lnTo>
                  <a:lnTo>
                    <a:pt x="37" y="16"/>
                  </a:lnTo>
                  <a:lnTo>
                    <a:pt x="37" y="16"/>
                  </a:lnTo>
                  <a:lnTo>
                    <a:pt x="40" y="46"/>
                  </a:lnTo>
                  <a:lnTo>
                    <a:pt x="38" y="61"/>
                  </a:lnTo>
                  <a:lnTo>
                    <a:pt x="38" y="67"/>
                  </a:lnTo>
                  <a:lnTo>
                    <a:pt x="38" y="68"/>
                  </a:lnTo>
                  <a:lnTo>
                    <a:pt x="37" y="68"/>
                  </a:lnTo>
                  <a:lnTo>
                    <a:pt x="37" y="68"/>
                  </a:lnTo>
                  <a:lnTo>
                    <a:pt x="35" y="65"/>
                  </a:lnTo>
                  <a:lnTo>
                    <a:pt x="32" y="59"/>
                  </a:lnTo>
                  <a:lnTo>
                    <a:pt x="24" y="42"/>
                  </a:lnTo>
                  <a:lnTo>
                    <a:pt x="19" y="34"/>
                  </a:lnTo>
                  <a:lnTo>
                    <a:pt x="15" y="26"/>
                  </a:lnTo>
                  <a:lnTo>
                    <a:pt x="10" y="23"/>
                  </a:lnTo>
                  <a:lnTo>
                    <a:pt x="9" y="21"/>
                  </a:lnTo>
                  <a:lnTo>
                    <a:pt x="6" y="21"/>
                  </a:lnTo>
                  <a:lnTo>
                    <a:pt x="6" y="21"/>
                  </a:lnTo>
                  <a:lnTo>
                    <a:pt x="2" y="23"/>
                  </a:lnTo>
                  <a:lnTo>
                    <a:pt x="1" y="25"/>
                  </a:lnTo>
                  <a:lnTo>
                    <a:pt x="0" y="28"/>
                  </a:lnTo>
                  <a:lnTo>
                    <a:pt x="0" y="30"/>
                  </a:lnTo>
                  <a:lnTo>
                    <a:pt x="2" y="38"/>
                  </a:lnTo>
                  <a:lnTo>
                    <a:pt x="6" y="47"/>
                  </a:lnTo>
                  <a:lnTo>
                    <a:pt x="6" y="47"/>
                  </a:lnTo>
                  <a:lnTo>
                    <a:pt x="13" y="56"/>
                  </a:lnTo>
                  <a:lnTo>
                    <a:pt x="19" y="65"/>
                  </a:lnTo>
                  <a:lnTo>
                    <a:pt x="22" y="70"/>
                  </a:lnTo>
                  <a:lnTo>
                    <a:pt x="24" y="77"/>
                  </a:lnTo>
                  <a:lnTo>
                    <a:pt x="26" y="85"/>
                  </a:lnTo>
                  <a:lnTo>
                    <a:pt x="27" y="94"/>
                  </a:lnTo>
                  <a:lnTo>
                    <a:pt x="27" y="94"/>
                  </a:lnTo>
                  <a:lnTo>
                    <a:pt x="28" y="108"/>
                  </a:lnTo>
                  <a:lnTo>
                    <a:pt x="29" y="115"/>
                  </a:lnTo>
                  <a:lnTo>
                    <a:pt x="32" y="125"/>
                  </a:lnTo>
                  <a:lnTo>
                    <a:pt x="32" y="125"/>
                  </a:lnTo>
                  <a:lnTo>
                    <a:pt x="35" y="133"/>
                  </a:lnTo>
                  <a:lnTo>
                    <a:pt x="37" y="139"/>
                  </a:lnTo>
                  <a:lnTo>
                    <a:pt x="38" y="143"/>
                  </a:lnTo>
                  <a:lnTo>
                    <a:pt x="38" y="144"/>
                  </a:lnTo>
                  <a:lnTo>
                    <a:pt x="37" y="146"/>
                  </a:lnTo>
                  <a:lnTo>
                    <a:pt x="37" y="146"/>
                  </a:lnTo>
                  <a:lnTo>
                    <a:pt x="36" y="148"/>
                  </a:lnTo>
                  <a:lnTo>
                    <a:pt x="36" y="152"/>
                  </a:lnTo>
                  <a:lnTo>
                    <a:pt x="35" y="163"/>
                  </a:lnTo>
                  <a:lnTo>
                    <a:pt x="33" y="173"/>
                  </a:lnTo>
                  <a:lnTo>
                    <a:pt x="33" y="175"/>
                  </a:lnTo>
                  <a:lnTo>
                    <a:pt x="32" y="177"/>
                  </a:lnTo>
                  <a:lnTo>
                    <a:pt x="32" y="177"/>
                  </a:lnTo>
                  <a:lnTo>
                    <a:pt x="29" y="175"/>
                  </a:lnTo>
                  <a:lnTo>
                    <a:pt x="27" y="174"/>
                  </a:lnTo>
                  <a:lnTo>
                    <a:pt x="23" y="174"/>
                  </a:lnTo>
                  <a:lnTo>
                    <a:pt x="16" y="177"/>
                  </a:lnTo>
                  <a:lnTo>
                    <a:pt x="16" y="177"/>
                  </a:lnTo>
                  <a:lnTo>
                    <a:pt x="14" y="179"/>
                  </a:lnTo>
                  <a:lnTo>
                    <a:pt x="13" y="183"/>
                  </a:lnTo>
                  <a:lnTo>
                    <a:pt x="10" y="195"/>
                  </a:lnTo>
                  <a:lnTo>
                    <a:pt x="9" y="213"/>
                  </a:lnTo>
                  <a:lnTo>
                    <a:pt x="7" y="231"/>
                  </a:lnTo>
                  <a:lnTo>
                    <a:pt x="6" y="286"/>
                  </a:lnTo>
                  <a:lnTo>
                    <a:pt x="6" y="286"/>
                  </a:lnTo>
                  <a:close/>
                </a:path>
              </a:pathLst>
            </a:custGeom>
            <a:gradFill>
              <a:gsLst>
                <a:gs pos="0">
                  <a:srgbClr val="FFCCCC"/>
                </a:gs>
                <a:gs pos="100000">
                  <a:srgbClr val="FF6699"/>
                </a:gs>
              </a:gsLst>
              <a:lin ang="16200000" scaled="1"/>
            </a:gra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3456661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882</TotalTime>
  <Words>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pptxj88_ウエイトレスのシルエット</dc:title>
  <dc:subject>pptxj88_ウエイトレスのシルエット</dc:subject>
  <dc:creator>でじけろお</dc:creator>
  <cp:revision>1</cp:revision>
  <dcterms:created xsi:type="dcterms:W3CDTF">2018-05-20T00:31:01Z</dcterms:created>
  <dcterms:modified xsi:type="dcterms:W3CDTF">2022-06-08T04:05:51Z</dcterms:modified>
  <cp:version>1</cp:version>
</cp:coreProperties>
</file>