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0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CC00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57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2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足元に驚く男性のシルエット</a:t>
            </a:r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278F3A9A-90B4-61EB-F099-A84144805798}"/>
              </a:ext>
            </a:extLst>
          </p:cNvPr>
          <p:cNvSpPr>
            <a:spLocks/>
          </p:cNvSpPr>
          <p:nvPr/>
        </p:nvSpPr>
        <p:spPr bwMode="auto">
          <a:xfrm>
            <a:off x="1022351" y="925513"/>
            <a:ext cx="2042008" cy="2541587"/>
          </a:xfrm>
          <a:custGeom>
            <a:avLst/>
            <a:gdLst>
              <a:gd name="T0" fmla="*/ 645 w 1402"/>
              <a:gd name="T1" fmla="*/ 76 h 1745"/>
              <a:gd name="T2" fmla="*/ 703 w 1402"/>
              <a:gd name="T3" fmla="*/ 38 h 1745"/>
              <a:gd name="T4" fmla="*/ 735 w 1402"/>
              <a:gd name="T5" fmla="*/ 14 h 1745"/>
              <a:gd name="T6" fmla="*/ 745 w 1402"/>
              <a:gd name="T7" fmla="*/ 22 h 1745"/>
              <a:gd name="T8" fmla="*/ 783 w 1402"/>
              <a:gd name="T9" fmla="*/ 18 h 1745"/>
              <a:gd name="T10" fmla="*/ 818 w 1402"/>
              <a:gd name="T11" fmla="*/ 8 h 1745"/>
              <a:gd name="T12" fmla="*/ 847 w 1402"/>
              <a:gd name="T13" fmla="*/ 42 h 1745"/>
              <a:gd name="T14" fmla="*/ 869 w 1402"/>
              <a:gd name="T15" fmla="*/ 45 h 1745"/>
              <a:gd name="T16" fmla="*/ 886 w 1402"/>
              <a:gd name="T17" fmla="*/ 73 h 1745"/>
              <a:gd name="T18" fmla="*/ 888 w 1402"/>
              <a:gd name="T19" fmla="*/ 168 h 1745"/>
              <a:gd name="T20" fmla="*/ 881 w 1402"/>
              <a:gd name="T21" fmla="*/ 222 h 1745"/>
              <a:gd name="T22" fmla="*/ 993 w 1402"/>
              <a:gd name="T23" fmla="*/ 292 h 1745"/>
              <a:gd name="T24" fmla="*/ 1189 w 1402"/>
              <a:gd name="T25" fmla="*/ 334 h 1745"/>
              <a:gd name="T26" fmla="*/ 1312 w 1402"/>
              <a:gd name="T27" fmla="*/ 328 h 1745"/>
              <a:gd name="T28" fmla="*/ 1359 w 1402"/>
              <a:gd name="T29" fmla="*/ 316 h 1745"/>
              <a:gd name="T30" fmla="*/ 1401 w 1402"/>
              <a:gd name="T31" fmla="*/ 314 h 1745"/>
              <a:gd name="T32" fmla="*/ 1389 w 1402"/>
              <a:gd name="T33" fmla="*/ 342 h 1745"/>
              <a:gd name="T34" fmla="*/ 1287 w 1402"/>
              <a:gd name="T35" fmla="*/ 393 h 1745"/>
              <a:gd name="T36" fmla="*/ 1168 w 1402"/>
              <a:gd name="T37" fmla="*/ 403 h 1745"/>
              <a:gd name="T38" fmla="*/ 959 w 1402"/>
              <a:gd name="T39" fmla="*/ 379 h 1745"/>
              <a:gd name="T40" fmla="*/ 757 w 1402"/>
              <a:gd name="T41" fmla="*/ 601 h 1745"/>
              <a:gd name="T42" fmla="*/ 769 w 1402"/>
              <a:gd name="T43" fmla="*/ 750 h 1745"/>
              <a:gd name="T44" fmla="*/ 806 w 1402"/>
              <a:gd name="T45" fmla="*/ 1140 h 1745"/>
              <a:gd name="T46" fmla="*/ 808 w 1402"/>
              <a:gd name="T47" fmla="*/ 1485 h 1745"/>
              <a:gd name="T48" fmla="*/ 797 w 1402"/>
              <a:gd name="T49" fmla="*/ 1564 h 1745"/>
              <a:gd name="T50" fmla="*/ 934 w 1402"/>
              <a:gd name="T51" fmla="*/ 1643 h 1745"/>
              <a:gd name="T52" fmla="*/ 941 w 1402"/>
              <a:gd name="T53" fmla="*/ 1673 h 1745"/>
              <a:gd name="T54" fmla="*/ 811 w 1402"/>
              <a:gd name="T55" fmla="*/ 1680 h 1745"/>
              <a:gd name="T56" fmla="*/ 712 w 1402"/>
              <a:gd name="T57" fmla="*/ 1661 h 1745"/>
              <a:gd name="T58" fmla="*/ 701 w 1402"/>
              <a:gd name="T59" fmla="*/ 1605 h 1745"/>
              <a:gd name="T60" fmla="*/ 701 w 1402"/>
              <a:gd name="T61" fmla="*/ 1519 h 1745"/>
              <a:gd name="T62" fmla="*/ 677 w 1402"/>
              <a:gd name="T63" fmla="*/ 1501 h 1745"/>
              <a:gd name="T64" fmla="*/ 641 w 1402"/>
              <a:gd name="T65" fmla="*/ 1241 h 1745"/>
              <a:gd name="T66" fmla="*/ 634 w 1402"/>
              <a:gd name="T67" fmla="*/ 1435 h 1745"/>
              <a:gd name="T68" fmla="*/ 644 w 1402"/>
              <a:gd name="T69" fmla="*/ 1619 h 1745"/>
              <a:gd name="T70" fmla="*/ 655 w 1402"/>
              <a:gd name="T71" fmla="*/ 1734 h 1745"/>
              <a:gd name="T72" fmla="*/ 586 w 1402"/>
              <a:gd name="T73" fmla="*/ 1744 h 1745"/>
              <a:gd name="T74" fmla="*/ 534 w 1402"/>
              <a:gd name="T75" fmla="*/ 1703 h 1745"/>
              <a:gd name="T76" fmla="*/ 537 w 1402"/>
              <a:gd name="T77" fmla="*/ 1593 h 1745"/>
              <a:gd name="T78" fmla="*/ 527 w 1402"/>
              <a:gd name="T79" fmla="*/ 1544 h 1745"/>
              <a:gd name="T80" fmla="*/ 492 w 1402"/>
              <a:gd name="T81" fmla="*/ 1541 h 1745"/>
              <a:gd name="T82" fmla="*/ 490 w 1402"/>
              <a:gd name="T83" fmla="*/ 1489 h 1745"/>
              <a:gd name="T84" fmla="*/ 438 w 1402"/>
              <a:gd name="T85" fmla="*/ 1171 h 1745"/>
              <a:gd name="T86" fmla="*/ 340 w 1402"/>
              <a:gd name="T87" fmla="*/ 811 h 1745"/>
              <a:gd name="T88" fmla="*/ 305 w 1402"/>
              <a:gd name="T89" fmla="*/ 675 h 1745"/>
              <a:gd name="T90" fmla="*/ 326 w 1402"/>
              <a:gd name="T91" fmla="*/ 656 h 1745"/>
              <a:gd name="T92" fmla="*/ 373 w 1402"/>
              <a:gd name="T93" fmla="*/ 438 h 1745"/>
              <a:gd name="T94" fmla="*/ 400 w 1402"/>
              <a:gd name="T95" fmla="*/ 257 h 1745"/>
              <a:gd name="T96" fmla="*/ 258 w 1402"/>
              <a:gd name="T97" fmla="*/ 255 h 1745"/>
              <a:gd name="T98" fmla="*/ 135 w 1402"/>
              <a:gd name="T99" fmla="*/ 210 h 1745"/>
              <a:gd name="T100" fmla="*/ 96 w 1402"/>
              <a:gd name="T101" fmla="*/ 182 h 1745"/>
              <a:gd name="T102" fmla="*/ 59 w 1402"/>
              <a:gd name="T103" fmla="*/ 129 h 1745"/>
              <a:gd name="T104" fmla="*/ 0 w 1402"/>
              <a:gd name="T105" fmla="*/ 128 h 1745"/>
              <a:gd name="T106" fmla="*/ 20 w 1402"/>
              <a:gd name="T107" fmla="*/ 108 h 1745"/>
              <a:gd name="T108" fmla="*/ 20 w 1402"/>
              <a:gd name="T109" fmla="*/ 70 h 1745"/>
              <a:gd name="T110" fmla="*/ 76 w 1402"/>
              <a:gd name="T111" fmla="*/ 70 h 1745"/>
              <a:gd name="T112" fmla="*/ 99 w 1402"/>
              <a:gd name="T113" fmla="*/ 64 h 1745"/>
              <a:gd name="T114" fmla="*/ 129 w 1402"/>
              <a:gd name="T115" fmla="*/ 98 h 1745"/>
              <a:gd name="T116" fmla="*/ 163 w 1402"/>
              <a:gd name="T117" fmla="*/ 98 h 1745"/>
              <a:gd name="T118" fmla="*/ 180 w 1402"/>
              <a:gd name="T119" fmla="*/ 132 h 1745"/>
              <a:gd name="T120" fmla="*/ 383 w 1402"/>
              <a:gd name="T121" fmla="*/ 146 h 1745"/>
              <a:gd name="T122" fmla="*/ 449 w 1402"/>
              <a:gd name="T123" fmla="*/ 126 h 1745"/>
              <a:gd name="T124" fmla="*/ 579 w 1402"/>
              <a:gd name="T125" fmla="*/ 132 h 1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02" h="1745">
                <a:moveTo>
                  <a:pt x="645" y="115"/>
                </a:moveTo>
                <a:lnTo>
                  <a:pt x="645" y="115"/>
                </a:lnTo>
                <a:lnTo>
                  <a:pt x="641" y="109"/>
                </a:lnTo>
                <a:lnTo>
                  <a:pt x="638" y="100"/>
                </a:lnTo>
                <a:lnTo>
                  <a:pt x="638" y="94"/>
                </a:lnTo>
                <a:lnTo>
                  <a:pt x="638" y="88"/>
                </a:lnTo>
                <a:lnTo>
                  <a:pt x="641" y="81"/>
                </a:lnTo>
                <a:lnTo>
                  <a:pt x="645" y="76"/>
                </a:lnTo>
                <a:lnTo>
                  <a:pt x="645" y="76"/>
                </a:lnTo>
                <a:lnTo>
                  <a:pt x="658" y="64"/>
                </a:lnTo>
                <a:lnTo>
                  <a:pt x="673" y="53"/>
                </a:lnTo>
                <a:lnTo>
                  <a:pt x="686" y="46"/>
                </a:lnTo>
                <a:lnTo>
                  <a:pt x="696" y="42"/>
                </a:lnTo>
                <a:lnTo>
                  <a:pt x="696" y="42"/>
                </a:lnTo>
                <a:lnTo>
                  <a:pt x="698" y="41"/>
                </a:lnTo>
                <a:lnTo>
                  <a:pt x="703" y="38"/>
                </a:lnTo>
                <a:lnTo>
                  <a:pt x="711" y="28"/>
                </a:lnTo>
                <a:lnTo>
                  <a:pt x="718" y="18"/>
                </a:lnTo>
                <a:lnTo>
                  <a:pt x="724" y="14"/>
                </a:lnTo>
                <a:lnTo>
                  <a:pt x="724" y="14"/>
                </a:lnTo>
                <a:lnTo>
                  <a:pt x="731" y="10"/>
                </a:lnTo>
                <a:lnTo>
                  <a:pt x="734" y="10"/>
                </a:lnTo>
                <a:lnTo>
                  <a:pt x="734" y="11"/>
                </a:lnTo>
                <a:lnTo>
                  <a:pt x="735" y="14"/>
                </a:lnTo>
                <a:lnTo>
                  <a:pt x="735" y="14"/>
                </a:lnTo>
                <a:lnTo>
                  <a:pt x="735" y="20"/>
                </a:lnTo>
                <a:lnTo>
                  <a:pt x="734" y="25"/>
                </a:lnTo>
                <a:lnTo>
                  <a:pt x="734" y="27"/>
                </a:lnTo>
                <a:lnTo>
                  <a:pt x="735" y="28"/>
                </a:lnTo>
                <a:lnTo>
                  <a:pt x="741" y="25"/>
                </a:lnTo>
                <a:lnTo>
                  <a:pt x="741" y="25"/>
                </a:lnTo>
                <a:lnTo>
                  <a:pt x="745" y="22"/>
                </a:lnTo>
                <a:lnTo>
                  <a:pt x="749" y="17"/>
                </a:lnTo>
                <a:lnTo>
                  <a:pt x="756" y="7"/>
                </a:lnTo>
                <a:lnTo>
                  <a:pt x="759" y="4"/>
                </a:lnTo>
                <a:lnTo>
                  <a:pt x="762" y="1"/>
                </a:lnTo>
                <a:lnTo>
                  <a:pt x="766" y="0"/>
                </a:lnTo>
                <a:lnTo>
                  <a:pt x="769" y="3"/>
                </a:lnTo>
                <a:lnTo>
                  <a:pt x="769" y="3"/>
                </a:lnTo>
                <a:lnTo>
                  <a:pt x="783" y="18"/>
                </a:lnTo>
                <a:lnTo>
                  <a:pt x="788" y="24"/>
                </a:lnTo>
                <a:lnTo>
                  <a:pt x="790" y="25"/>
                </a:lnTo>
                <a:lnTo>
                  <a:pt x="791" y="25"/>
                </a:lnTo>
                <a:lnTo>
                  <a:pt x="791" y="25"/>
                </a:lnTo>
                <a:lnTo>
                  <a:pt x="802" y="17"/>
                </a:lnTo>
                <a:lnTo>
                  <a:pt x="813" y="8"/>
                </a:lnTo>
                <a:lnTo>
                  <a:pt x="813" y="8"/>
                </a:lnTo>
                <a:lnTo>
                  <a:pt x="818" y="8"/>
                </a:lnTo>
                <a:lnTo>
                  <a:pt x="825" y="11"/>
                </a:lnTo>
                <a:lnTo>
                  <a:pt x="832" y="17"/>
                </a:lnTo>
                <a:lnTo>
                  <a:pt x="834" y="21"/>
                </a:lnTo>
                <a:lnTo>
                  <a:pt x="836" y="25"/>
                </a:lnTo>
                <a:lnTo>
                  <a:pt x="836" y="25"/>
                </a:lnTo>
                <a:lnTo>
                  <a:pt x="840" y="34"/>
                </a:lnTo>
                <a:lnTo>
                  <a:pt x="843" y="38"/>
                </a:lnTo>
                <a:lnTo>
                  <a:pt x="847" y="42"/>
                </a:lnTo>
                <a:lnTo>
                  <a:pt x="847" y="42"/>
                </a:lnTo>
                <a:lnTo>
                  <a:pt x="855" y="52"/>
                </a:lnTo>
                <a:lnTo>
                  <a:pt x="861" y="59"/>
                </a:lnTo>
                <a:lnTo>
                  <a:pt x="862" y="60"/>
                </a:lnTo>
                <a:lnTo>
                  <a:pt x="864" y="59"/>
                </a:lnTo>
                <a:lnTo>
                  <a:pt x="864" y="59"/>
                </a:lnTo>
                <a:lnTo>
                  <a:pt x="865" y="53"/>
                </a:lnTo>
                <a:lnTo>
                  <a:pt x="869" y="45"/>
                </a:lnTo>
                <a:lnTo>
                  <a:pt x="872" y="41"/>
                </a:lnTo>
                <a:lnTo>
                  <a:pt x="874" y="41"/>
                </a:lnTo>
                <a:lnTo>
                  <a:pt x="875" y="42"/>
                </a:lnTo>
                <a:lnTo>
                  <a:pt x="875" y="42"/>
                </a:lnTo>
                <a:lnTo>
                  <a:pt x="878" y="49"/>
                </a:lnTo>
                <a:lnTo>
                  <a:pt x="882" y="56"/>
                </a:lnTo>
                <a:lnTo>
                  <a:pt x="885" y="67"/>
                </a:lnTo>
                <a:lnTo>
                  <a:pt x="886" y="73"/>
                </a:lnTo>
                <a:lnTo>
                  <a:pt x="886" y="81"/>
                </a:lnTo>
                <a:lnTo>
                  <a:pt x="886" y="81"/>
                </a:lnTo>
                <a:lnTo>
                  <a:pt x="886" y="98"/>
                </a:lnTo>
                <a:lnTo>
                  <a:pt x="889" y="112"/>
                </a:lnTo>
                <a:lnTo>
                  <a:pt x="892" y="126"/>
                </a:lnTo>
                <a:lnTo>
                  <a:pt x="892" y="126"/>
                </a:lnTo>
                <a:lnTo>
                  <a:pt x="890" y="150"/>
                </a:lnTo>
                <a:lnTo>
                  <a:pt x="888" y="168"/>
                </a:lnTo>
                <a:lnTo>
                  <a:pt x="886" y="182"/>
                </a:lnTo>
                <a:lnTo>
                  <a:pt x="886" y="182"/>
                </a:lnTo>
                <a:lnTo>
                  <a:pt x="885" y="194"/>
                </a:lnTo>
                <a:lnTo>
                  <a:pt x="883" y="206"/>
                </a:lnTo>
                <a:lnTo>
                  <a:pt x="882" y="218"/>
                </a:lnTo>
                <a:lnTo>
                  <a:pt x="882" y="220"/>
                </a:lnTo>
                <a:lnTo>
                  <a:pt x="881" y="222"/>
                </a:lnTo>
                <a:lnTo>
                  <a:pt x="881" y="222"/>
                </a:lnTo>
                <a:lnTo>
                  <a:pt x="886" y="229"/>
                </a:lnTo>
                <a:lnTo>
                  <a:pt x="903" y="247"/>
                </a:lnTo>
                <a:lnTo>
                  <a:pt x="923" y="267"/>
                </a:lnTo>
                <a:lnTo>
                  <a:pt x="931" y="274"/>
                </a:lnTo>
                <a:lnTo>
                  <a:pt x="937" y="278"/>
                </a:lnTo>
                <a:lnTo>
                  <a:pt x="937" y="278"/>
                </a:lnTo>
                <a:lnTo>
                  <a:pt x="958" y="283"/>
                </a:lnTo>
                <a:lnTo>
                  <a:pt x="993" y="292"/>
                </a:lnTo>
                <a:lnTo>
                  <a:pt x="1026" y="299"/>
                </a:lnTo>
                <a:lnTo>
                  <a:pt x="1038" y="300"/>
                </a:lnTo>
                <a:lnTo>
                  <a:pt x="1043" y="300"/>
                </a:lnTo>
                <a:lnTo>
                  <a:pt x="1043" y="300"/>
                </a:lnTo>
                <a:lnTo>
                  <a:pt x="1050" y="300"/>
                </a:lnTo>
                <a:lnTo>
                  <a:pt x="1066" y="303"/>
                </a:lnTo>
                <a:lnTo>
                  <a:pt x="1112" y="314"/>
                </a:lnTo>
                <a:lnTo>
                  <a:pt x="1189" y="334"/>
                </a:lnTo>
                <a:lnTo>
                  <a:pt x="1189" y="334"/>
                </a:lnTo>
                <a:lnTo>
                  <a:pt x="1203" y="338"/>
                </a:lnTo>
                <a:lnTo>
                  <a:pt x="1223" y="341"/>
                </a:lnTo>
                <a:lnTo>
                  <a:pt x="1251" y="345"/>
                </a:lnTo>
                <a:lnTo>
                  <a:pt x="1251" y="345"/>
                </a:lnTo>
                <a:lnTo>
                  <a:pt x="1277" y="340"/>
                </a:lnTo>
                <a:lnTo>
                  <a:pt x="1297" y="334"/>
                </a:lnTo>
                <a:lnTo>
                  <a:pt x="1312" y="328"/>
                </a:lnTo>
                <a:lnTo>
                  <a:pt x="1312" y="328"/>
                </a:lnTo>
                <a:lnTo>
                  <a:pt x="1336" y="316"/>
                </a:lnTo>
                <a:lnTo>
                  <a:pt x="1347" y="312"/>
                </a:lnTo>
                <a:lnTo>
                  <a:pt x="1350" y="310"/>
                </a:lnTo>
                <a:lnTo>
                  <a:pt x="1352" y="312"/>
                </a:lnTo>
                <a:lnTo>
                  <a:pt x="1352" y="312"/>
                </a:lnTo>
                <a:lnTo>
                  <a:pt x="1354" y="314"/>
                </a:lnTo>
                <a:lnTo>
                  <a:pt x="1359" y="316"/>
                </a:lnTo>
                <a:lnTo>
                  <a:pt x="1364" y="317"/>
                </a:lnTo>
                <a:lnTo>
                  <a:pt x="1368" y="317"/>
                </a:lnTo>
                <a:lnTo>
                  <a:pt x="1368" y="317"/>
                </a:lnTo>
                <a:lnTo>
                  <a:pt x="1375" y="314"/>
                </a:lnTo>
                <a:lnTo>
                  <a:pt x="1387" y="313"/>
                </a:lnTo>
                <a:lnTo>
                  <a:pt x="1392" y="312"/>
                </a:lnTo>
                <a:lnTo>
                  <a:pt x="1396" y="312"/>
                </a:lnTo>
                <a:lnTo>
                  <a:pt x="1401" y="314"/>
                </a:lnTo>
                <a:lnTo>
                  <a:pt x="1402" y="317"/>
                </a:lnTo>
                <a:lnTo>
                  <a:pt x="1402" y="317"/>
                </a:lnTo>
                <a:lnTo>
                  <a:pt x="1402" y="326"/>
                </a:lnTo>
                <a:lnTo>
                  <a:pt x="1401" y="333"/>
                </a:lnTo>
                <a:lnTo>
                  <a:pt x="1399" y="337"/>
                </a:lnTo>
                <a:lnTo>
                  <a:pt x="1396" y="340"/>
                </a:lnTo>
                <a:lnTo>
                  <a:pt x="1396" y="340"/>
                </a:lnTo>
                <a:lnTo>
                  <a:pt x="1389" y="342"/>
                </a:lnTo>
                <a:lnTo>
                  <a:pt x="1374" y="351"/>
                </a:lnTo>
                <a:lnTo>
                  <a:pt x="1374" y="351"/>
                </a:lnTo>
                <a:lnTo>
                  <a:pt x="1347" y="364"/>
                </a:lnTo>
                <a:lnTo>
                  <a:pt x="1312" y="379"/>
                </a:lnTo>
                <a:lnTo>
                  <a:pt x="1312" y="379"/>
                </a:lnTo>
                <a:lnTo>
                  <a:pt x="1300" y="386"/>
                </a:lnTo>
                <a:lnTo>
                  <a:pt x="1291" y="392"/>
                </a:lnTo>
                <a:lnTo>
                  <a:pt x="1287" y="393"/>
                </a:lnTo>
                <a:lnTo>
                  <a:pt x="1283" y="394"/>
                </a:lnTo>
                <a:lnTo>
                  <a:pt x="1276" y="396"/>
                </a:lnTo>
                <a:lnTo>
                  <a:pt x="1268" y="396"/>
                </a:lnTo>
                <a:lnTo>
                  <a:pt x="1223" y="396"/>
                </a:lnTo>
                <a:lnTo>
                  <a:pt x="1223" y="396"/>
                </a:lnTo>
                <a:lnTo>
                  <a:pt x="1213" y="396"/>
                </a:lnTo>
                <a:lnTo>
                  <a:pt x="1200" y="399"/>
                </a:lnTo>
                <a:lnTo>
                  <a:pt x="1168" y="403"/>
                </a:lnTo>
                <a:lnTo>
                  <a:pt x="1133" y="407"/>
                </a:lnTo>
                <a:lnTo>
                  <a:pt x="1116" y="408"/>
                </a:lnTo>
                <a:lnTo>
                  <a:pt x="1099" y="407"/>
                </a:lnTo>
                <a:lnTo>
                  <a:pt x="1099" y="407"/>
                </a:lnTo>
                <a:lnTo>
                  <a:pt x="1081" y="404"/>
                </a:lnTo>
                <a:lnTo>
                  <a:pt x="1060" y="401"/>
                </a:lnTo>
                <a:lnTo>
                  <a:pt x="1015" y="392"/>
                </a:lnTo>
                <a:lnTo>
                  <a:pt x="959" y="379"/>
                </a:lnTo>
                <a:lnTo>
                  <a:pt x="959" y="379"/>
                </a:lnTo>
                <a:lnTo>
                  <a:pt x="919" y="371"/>
                </a:lnTo>
                <a:lnTo>
                  <a:pt x="881" y="362"/>
                </a:lnTo>
                <a:lnTo>
                  <a:pt x="875" y="401"/>
                </a:lnTo>
                <a:lnTo>
                  <a:pt x="875" y="401"/>
                </a:lnTo>
                <a:lnTo>
                  <a:pt x="813" y="503"/>
                </a:lnTo>
                <a:lnTo>
                  <a:pt x="771" y="576"/>
                </a:lnTo>
                <a:lnTo>
                  <a:pt x="757" y="601"/>
                </a:lnTo>
                <a:lnTo>
                  <a:pt x="753" y="609"/>
                </a:lnTo>
                <a:lnTo>
                  <a:pt x="752" y="615"/>
                </a:lnTo>
                <a:lnTo>
                  <a:pt x="752" y="615"/>
                </a:lnTo>
                <a:lnTo>
                  <a:pt x="752" y="625"/>
                </a:lnTo>
                <a:lnTo>
                  <a:pt x="753" y="643"/>
                </a:lnTo>
                <a:lnTo>
                  <a:pt x="760" y="688"/>
                </a:lnTo>
                <a:lnTo>
                  <a:pt x="769" y="750"/>
                </a:lnTo>
                <a:lnTo>
                  <a:pt x="769" y="750"/>
                </a:lnTo>
                <a:lnTo>
                  <a:pt x="771" y="795"/>
                </a:lnTo>
                <a:lnTo>
                  <a:pt x="777" y="898"/>
                </a:lnTo>
                <a:lnTo>
                  <a:pt x="783" y="960"/>
                </a:lnTo>
                <a:lnTo>
                  <a:pt x="788" y="1022"/>
                </a:lnTo>
                <a:lnTo>
                  <a:pt x="795" y="1077"/>
                </a:lnTo>
                <a:lnTo>
                  <a:pt x="802" y="1120"/>
                </a:lnTo>
                <a:lnTo>
                  <a:pt x="802" y="1120"/>
                </a:lnTo>
                <a:lnTo>
                  <a:pt x="806" y="1140"/>
                </a:lnTo>
                <a:lnTo>
                  <a:pt x="809" y="1164"/>
                </a:lnTo>
                <a:lnTo>
                  <a:pt x="812" y="1219"/>
                </a:lnTo>
                <a:lnTo>
                  <a:pt x="813" y="1277"/>
                </a:lnTo>
                <a:lnTo>
                  <a:pt x="813" y="1338"/>
                </a:lnTo>
                <a:lnTo>
                  <a:pt x="813" y="1394"/>
                </a:lnTo>
                <a:lnTo>
                  <a:pt x="811" y="1442"/>
                </a:lnTo>
                <a:lnTo>
                  <a:pt x="809" y="1473"/>
                </a:lnTo>
                <a:lnTo>
                  <a:pt x="808" y="1485"/>
                </a:lnTo>
                <a:lnTo>
                  <a:pt x="808" y="1485"/>
                </a:lnTo>
                <a:lnTo>
                  <a:pt x="806" y="1487"/>
                </a:lnTo>
                <a:lnTo>
                  <a:pt x="806" y="1491"/>
                </a:lnTo>
                <a:lnTo>
                  <a:pt x="806" y="1499"/>
                </a:lnTo>
                <a:lnTo>
                  <a:pt x="808" y="1513"/>
                </a:lnTo>
                <a:lnTo>
                  <a:pt x="785" y="1519"/>
                </a:lnTo>
                <a:lnTo>
                  <a:pt x="797" y="1564"/>
                </a:lnTo>
                <a:lnTo>
                  <a:pt x="797" y="1564"/>
                </a:lnTo>
                <a:lnTo>
                  <a:pt x="847" y="1598"/>
                </a:lnTo>
                <a:lnTo>
                  <a:pt x="885" y="1620"/>
                </a:lnTo>
                <a:lnTo>
                  <a:pt x="900" y="1628"/>
                </a:lnTo>
                <a:lnTo>
                  <a:pt x="909" y="1631"/>
                </a:lnTo>
                <a:lnTo>
                  <a:pt x="909" y="1631"/>
                </a:lnTo>
                <a:lnTo>
                  <a:pt x="914" y="1633"/>
                </a:lnTo>
                <a:lnTo>
                  <a:pt x="921" y="1636"/>
                </a:lnTo>
                <a:lnTo>
                  <a:pt x="934" y="1643"/>
                </a:lnTo>
                <a:lnTo>
                  <a:pt x="940" y="1647"/>
                </a:lnTo>
                <a:lnTo>
                  <a:pt x="944" y="1651"/>
                </a:lnTo>
                <a:lnTo>
                  <a:pt x="947" y="1655"/>
                </a:lnTo>
                <a:lnTo>
                  <a:pt x="948" y="1659"/>
                </a:lnTo>
                <a:lnTo>
                  <a:pt x="948" y="1659"/>
                </a:lnTo>
                <a:lnTo>
                  <a:pt x="947" y="1664"/>
                </a:lnTo>
                <a:lnTo>
                  <a:pt x="945" y="1668"/>
                </a:lnTo>
                <a:lnTo>
                  <a:pt x="941" y="1673"/>
                </a:lnTo>
                <a:lnTo>
                  <a:pt x="935" y="1678"/>
                </a:lnTo>
                <a:lnTo>
                  <a:pt x="927" y="1682"/>
                </a:lnTo>
                <a:lnTo>
                  <a:pt x="917" y="1686"/>
                </a:lnTo>
                <a:lnTo>
                  <a:pt x="903" y="1687"/>
                </a:lnTo>
                <a:lnTo>
                  <a:pt x="886" y="1687"/>
                </a:lnTo>
                <a:lnTo>
                  <a:pt x="886" y="1687"/>
                </a:lnTo>
                <a:lnTo>
                  <a:pt x="847" y="1685"/>
                </a:lnTo>
                <a:lnTo>
                  <a:pt x="811" y="1680"/>
                </a:lnTo>
                <a:lnTo>
                  <a:pt x="778" y="1676"/>
                </a:lnTo>
                <a:lnTo>
                  <a:pt x="757" y="1671"/>
                </a:lnTo>
                <a:lnTo>
                  <a:pt x="757" y="1671"/>
                </a:lnTo>
                <a:lnTo>
                  <a:pt x="734" y="1662"/>
                </a:lnTo>
                <a:lnTo>
                  <a:pt x="718" y="1659"/>
                </a:lnTo>
                <a:lnTo>
                  <a:pt x="718" y="1659"/>
                </a:lnTo>
                <a:lnTo>
                  <a:pt x="715" y="1659"/>
                </a:lnTo>
                <a:lnTo>
                  <a:pt x="712" y="1661"/>
                </a:lnTo>
                <a:lnTo>
                  <a:pt x="708" y="1664"/>
                </a:lnTo>
                <a:lnTo>
                  <a:pt x="705" y="1665"/>
                </a:lnTo>
                <a:lnTo>
                  <a:pt x="704" y="1664"/>
                </a:lnTo>
                <a:lnTo>
                  <a:pt x="703" y="1659"/>
                </a:lnTo>
                <a:lnTo>
                  <a:pt x="701" y="1654"/>
                </a:lnTo>
                <a:lnTo>
                  <a:pt x="701" y="1654"/>
                </a:lnTo>
                <a:lnTo>
                  <a:pt x="701" y="1633"/>
                </a:lnTo>
                <a:lnTo>
                  <a:pt x="701" y="1605"/>
                </a:lnTo>
                <a:lnTo>
                  <a:pt x="701" y="1579"/>
                </a:lnTo>
                <a:lnTo>
                  <a:pt x="701" y="1564"/>
                </a:lnTo>
                <a:lnTo>
                  <a:pt x="701" y="1564"/>
                </a:lnTo>
                <a:lnTo>
                  <a:pt x="701" y="1553"/>
                </a:lnTo>
                <a:lnTo>
                  <a:pt x="701" y="1539"/>
                </a:lnTo>
                <a:lnTo>
                  <a:pt x="701" y="1526"/>
                </a:lnTo>
                <a:lnTo>
                  <a:pt x="701" y="1519"/>
                </a:lnTo>
                <a:lnTo>
                  <a:pt x="701" y="1519"/>
                </a:lnTo>
                <a:lnTo>
                  <a:pt x="700" y="1518"/>
                </a:lnTo>
                <a:lnTo>
                  <a:pt x="698" y="1516"/>
                </a:lnTo>
                <a:lnTo>
                  <a:pt x="691" y="1515"/>
                </a:lnTo>
                <a:lnTo>
                  <a:pt x="684" y="1513"/>
                </a:lnTo>
                <a:lnTo>
                  <a:pt x="682" y="1511"/>
                </a:lnTo>
                <a:lnTo>
                  <a:pt x="679" y="1508"/>
                </a:lnTo>
                <a:lnTo>
                  <a:pt x="679" y="1508"/>
                </a:lnTo>
                <a:lnTo>
                  <a:pt x="677" y="1501"/>
                </a:lnTo>
                <a:lnTo>
                  <a:pt x="676" y="1485"/>
                </a:lnTo>
                <a:lnTo>
                  <a:pt x="672" y="1442"/>
                </a:lnTo>
                <a:lnTo>
                  <a:pt x="666" y="1386"/>
                </a:lnTo>
                <a:lnTo>
                  <a:pt x="662" y="1356"/>
                </a:lnTo>
                <a:lnTo>
                  <a:pt x="656" y="1328"/>
                </a:lnTo>
                <a:lnTo>
                  <a:pt x="656" y="1328"/>
                </a:lnTo>
                <a:lnTo>
                  <a:pt x="649" y="1292"/>
                </a:lnTo>
                <a:lnTo>
                  <a:pt x="641" y="1241"/>
                </a:lnTo>
                <a:lnTo>
                  <a:pt x="623" y="1123"/>
                </a:lnTo>
                <a:lnTo>
                  <a:pt x="600" y="974"/>
                </a:lnTo>
                <a:lnTo>
                  <a:pt x="628" y="1339"/>
                </a:lnTo>
                <a:lnTo>
                  <a:pt x="628" y="1339"/>
                </a:lnTo>
                <a:lnTo>
                  <a:pt x="630" y="1367"/>
                </a:lnTo>
                <a:lnTo>
                  <a:pt x="631" y="1395"/>
                </a:lnTo>
                <a:lnTo>
                  <a:pt x="631" y="1419"/>
                </a:lnTo>
                <a:lnTo>
                  <a:pt x="634" y="1435"/>
                </a:lnTo>
                <a:lnTo>
                  <a:pt x="634" y="1435"/>
                </a:lnTo>
                <a:lnTo>
                  <a:pt x="644" y="1480"/>
                </a:lnTo>
                <a:lnTo>
                  <a:pt x="651" y="1513"/>
                </a:lnTo>
                <a:lnTo>
                  <a:pt x="628" y="1525"/>
                </a:lnTo>
                <a:lnTo>
                  <a:pt x="628" y="1525"/>
                </a:lnTo>
                <a:lnTo>
                  <a:pt x="637" y="1568"/>
                </a:lnTo>
                <a:lnTo>
                  <a:pt x="642" y="1603"/>
                </a:lnTo>
                <a:lnTo>
                  <a:pt x="644" y="1619"/>
                </a:lnTo>
                <a:lnTo>
                  <a:pt x="645" y="1631"/>
                </a:lnTo>
                <a:lnTo>
                  <a:pt x="645" y="1631"/>
                </a:lnTo>
                <a:lnTo>
                  <a:pt x="647" y="1644"/>
                </a:lnTo>
                <a:lnTo>
                  <a:pt x="649" y="1659"/>
                </a:lnTo>
                <a:lnTo>
                  <a:pt x="655" y="1696"/>
                </a:lnTo>
                <a:lnTo>
                  <a:pt x="656" y="1713"/>
                </a:lnTo>
                <a:lnTo>
                  <a:pt x="656" y="1728"/>
                </a:lnTo>
                <a:lnTo>
                  <a:pt x="655" y="1734"/>
                </a:lnTo>
                <a:lnTo>
                  <a:pt x="652" y="1738"/>
                </a:lnTo>
                <a:lnTo>
                  <a:pt x="649" y="1742"/>
                </a:lnTo>
                <a:lnTo>
                  <a:pt x="645" y="1744"/>
                </a:lnTo>
                <a:lnTo>
                  <a:pt x="645" y="1744"/>
                </a:lnTo>
                <a:lnTo>
                  <a:pt x="634" y="1745"/>
                </a:lnTo>
                <a:lnTo>
                  <a:pt x="620" y="1745"/>
                </a:lnTo>
                <a:lnTo>
                  <a:pt x="603" y="1745"/>
                </a:lnTo>
                <a:lnTo>
                  <a:pt x="586" y="1744"/>
                </a:lnTo>
                <a:lnTo>
                  <a:pt x="571" y="1739"/>
                </a:lnTo>
                <a:lnTo>
                  <a:pt x="557" y="1734"/>
                </a:lnTo>
                <a:lnTo>
                  <a:pt x="550" y="1731"/>
                </a:lnTo>
                <a:lnTo>
                  <a:pt x="546" y="1727"/>
                </a:lnTo>
                <a:lnTo>
                  <a:pt x="541" y="1721"/>
                </a:lnTo>
                <a:lnTo>
                  <a:pt x="539" y="1716"/>
                </a:lnTo>
                <a:lnTo>
                  <a:pt x="539" y="1716"/>
                </a:lnTo>
                <a:lnTo>
                  <a:pt x="534" y="1703"/>
                </a:lnTo>
                <a:lnTo>
                  <a:pt x="532" y="1687"/>
                </a:lnTo>
                <a:lnTo>
                  <a:pt x="530" y="1673"/>
                </a:lnTo>
                <a:lnTo>
                  <a:pt x="530" y="1658"/>
                </a:lnTo>
                <a:lnTo>
                  <a:pt x="530" y="1630"/>
                </a:lnTo>
                <a:lnTo>
                  <a:pt x="532" y="1617"/>
                </a:lnTo>
                <a:lnTo>
                  <a:pt x="533" y="1609"/>
                </a:lnTo>
                <a:lnTo>
                  <a:pt x="533" y="1609"/>
                </a:lnTo>
                <a:lnTo>
                  <a:pt x="537" y="1593"/>
                </a:lnTo>
                <a:lnTo>
                  <a:pt x="540" y="1578"/>
                </a:lnTo>
                <a:lnTo>
                  <a:pt x="541" y="1564"/>
                </a:lnTo>
                <a:lnTo>
                  <a:pt x="540" y="1557"/>
                </a:lnTo>
                <a:lnTo>
                  <a:pt x="539" y="1553"/>
                </a:lnTo>
                <a:lnTo>
                  <a:pt x="539" y="1553"/>
                </a:lnTo>
                <a:lnTo>
                  <a:pt x="536" y="1548"/>
                </a:lnTo>
                <a:lnTo>
                  <a:pt x="533" y="1547"/>
                </a:lnTo>
                <a:lnTo>
                  <a:pt x="527" y="1544"/>
                </a:lnTo>
                <a:lnTo>
                  <a:pt x="522" y="1543"/>
                </a:lnTo>
                <a:lnTo>
                  <a:pt x="516" y="1541"/>
                </a:lnTo>
                <a:lnTo>
                  <a:pt x="516" y="1541"/>
                </a:lnTo>
                <a:lnTo>
                  <a:pt x="513" y="1541"/>
                </a:lnTo>
                <a:lnTo>
                  <a:pt x="509" y="1541"/>
                </a:lnTo>
                <a:lnTo>
                  <a:pt x="501" y="1543"/>
                </a:lnTo>
                <a:lnTo>
                  <a:pt x="497" y="1543"/>
                </a:lnTo>
                <a:lnTo>
                  <a:pt x="492" y="1541"/>
                </a:lnTo>
                <a:lnTo>
                  <a:pt x="490" y="1540"/>
                </a:lnTo>
                <a:lnTo>
                  <a:pt x="488" y="1536"/>
                </a:lnTo>
                <a:lnTo>
                  <a:pt x="488" y="1536"/>
                </a:lnTo>
                <a:lnTo>
                  <a:pt x="488" y="1532"/>
                </a:lnTo>
                <a:lnTo>
                  <a:pt x="488" y="1529"/>
                </a:lnTo>
                <a:lnTo>
                  <a:pt x="490" y="1518"/>
                </a:lnTo>
                <a:lnTo>
                  <a:pt x="490" y="1506"/>
                </a:lnTo>
                <a:lnTo>
                  <a:pt x="490" y="1489"/>
                </a:lnTo>
                <a:lnTo>
                  <a:pt x="487" y="1464"/>
                </a:lnTo>
                <a:lnTo>
                  <a:pt x="483" y="1429"/>
                </a:lnTo>
                <a:lnTo>
                  <a:pt x="483" y="1429"/>
                </a:lnTo>
                <a:lnTo>
                  <a:pt x="471" y="1352"/>
                </a:lnTo>
                <a:lnTo>
                  <a:pt x="460" y="1283"/>
                </a:lnTo>
                <a:lnTo>
                  <a:pt x="449" y="1221"/>
                </a:lnTo>
                <a:lnTo>
                  <a:pt x="438" y="1171"/>
                </a:lnTo>
                <a:lnTo>
                  <a:pt x="438" y="1171"/>
                </a:lnTo>
                <a:lnTo>
                  <a:pt x="431" y="1141"/>
                </a:lnTo>
                <a:lnTo>
                  <a:pt x="418" y="1101"/>
                </a:lnTo>
                <a:lnTo>
                  <a:pt x="389" y="1000"/>
                </a:lnTo>
                <a:lnTo>
                  <a:pt x="361" y="901"/>
                </a:lnTo>
                <a:lnTo>
                  <a:pt x="349" y="862"/>
                </a:lnTo>
                <a:lnTo>
                  <a:pt x="342" y="834"/>
                </a:lnTo>
                <a:lnTo>
                  <a:pt x="342" y="834"/>
                </a:lnTo>
                <a:lnTo>
                  <a:pt x="340" y="811"/>
                </a:lnTo>
                <a:lnTo>
                  <a:pt x="338" y="788"/>
                </a:lnTo>
                <a:lnTo>
                  <a:pt x="337" y="762"/>
                </a:lnTo>
                <a:lnTo>
                  <a:pt x="338" y="737"/>
                </a:lnTo>
                <a:lnTo>
                  <a:pt x="341" y="698"/>
                </a:lnTo>
                <a:lnTo>
                  <a:pt x="342" y="682"/>
                </a:lnTo>
                <a:lnTo>
                  <a:pt x="342" y="682"/>
                </a:lnTo>
                <a:lnTo>
                  <a:pt x="320" y="678"/>
                </a:lnTo>
                <a:lnTo>
                  <a:pt x="305" y="675"/>
                </a:lnTo>
                <a:lnTo>
                  <a:pt x="299" y="672"/>
                </a:lnTo>
                <a:lnTo>
                  <a:pt x="298" y="671"/>
                </a:lnTo>
                <a:lnTo>
                  <a:pt x="298" y="671"/>
                </a:lnTo>
                <a:lnTo>
                  <a:pt x="299" y="670"/>
                </a:lnTo>
                <a:lnTo>
                  <a:pt x="303" y="668"/>
                </a:lnTo>
                <a:lnTo>
                  <a:pt x="310" y="665"/>
                </a:lnTo>
                <a:lnTo>
                  <a:pt x="317" y="661"/>
                </a:lnTo>
                <a:lnTo>
                  <a:pt x="326" y="656"/>
                </a:lnTo>
                <a:lnTo>
                  <a:pt x="333" y="646"/>
                </a:lnTo>
                <a:lnTo>
                  <a:pt x="335" y="640"/>
                </a:lnTo>
                <a:lnTo>
                  <a:pt x="338" y="633"/>
                </a:lnTo>
                <a:lnTo>
                  <a:pt x="341" y="625"/>
                </a:lnTo>
                <a:lnTo>
                  <a:pt x="342" y="615"/>
                </a:lnTo>
                <a:lnTo>
                  <a:pt x="342" y="615"/>
                </a:lnTo>
                <a:lnTo>
                  <a:pt x="355" y="543"/>
                </a:lnTo>
                <a:lnTo>
                  <a:pt x="373" y="438"/>
                </a:lnTo>
                <a:lnTo>
                  <a:pt x="392" y="340"/>
                </a:lnTo>
                <a:lnTo>
                  <a:pt x="397" y="306"/>
                </a:lnTo>
                <a:lnTo>
                  <a:pt x="399" y="289"/>
                </a:lnTo>
                <a:lnTo>
                  <a:pt x="399" y="289"/>
                </a:lnTo>
                <a:lnTo>
                  <a:pt x="399" y="276"/>
                </a:lnTo>
                <a:lnTo>
                  <a:pt x="400" y="265"/>
                </a:lnTo>
                <a:lnTo>
                  <a:pt x="400" y="258"/>
                </a:lnTo>
                <a:lnTo>
                  <a:pt x="400" y="257"/>
                </a:lnTo>
                <a:lnTo>
                  <a:pt x="399" y="255"/>
                </a:lnTo>
                <a:lnTo>
                  <a:pt x="399" y="255"/>
                </a:lnTo>
                <a:lnTo>
                  <a:pt x="385" y="257"/>
                </a:lnTo>
                <a:lnTo>
                  <a:pt x="352" y="260"/>
                </a:lnTo>
                <a:lnTo>
                  <a:pt x="331" y="261"/>
                </a:lnTo>
                <a:lnTo>
                  <a:pt x="307" y="261"/>
                </a:lnTo>
                <a:lnTo>
                  <a:pt x="284" y="260"/>
                </a:lnTo>
                <a:lnTo>
                  <a:pt x="258" y="255"/>
                </a:lnTo>
                <a:lnTo>
                  <a:pt x="258" y="255"/>
                </a:lnTo>
                <a:lnTo>
                  <a:pt x="235" y="250"/>
                </a:lnTo>
                <a:lnTo>
                  <a:pt x="214" y="244"/>
                </a:lnTo>
                <a:lnTo>
                  <a:pt x="194" y="239"/>
                </a:lnTo>
                <a:lnTo>
                  <a:pt x="178" y="232"/>
                </a:lnTo>
                <a:lnTo>
                  <a:pt x="152" y="219"/>
                </a:lnTo>
                <a:lnTo>
                  <a:pt x="135" y="210"/>
                </a:lnTo>
                <a:lnTo>
                  <a:pt x="135" y="210"/>
                </a:lnTo>
                <a:lnTo>
                  <a:pt x="129" y="208"/>
                </a:lnTo>
                <a:lnTo>
                  <a:pt x="125" y="206"/>
                </a:lnTo>
                <a:lnTo>
                  <a:pt x="115" y="205"/>
                </a:lnTo>
                <a:lnTo>
                  <a:pt x="111" y="202"/>
                </a:lnTo>
                <a:lnTo>
                  <a:pt x="107" y="198"/>
                </a:lnTo>
                <a:lnTo>
                  <a:pt x="101" y="192"/>
                </a:lnTo>
                <a:lnTo>
                  <a:pt x="96" y="182"/>
                </a:lnTo>
                <a:lnTo>
                  <a:pt x="96" y="182"/>
                </a:lnTo>
                <a:lnTo>
                  <a:pt x="85" y="163"/>
                </a:lnTo>
                <a:lnTo>
                  <a:pt x="78" y="146"/>
                </a:lnTo>
                <a:lnTo>
                  <a:pt x="72" y="136"/>
                </a:lnTo>
                <a:lnTo>
                  <a:pt x="71" y="133"/>
                </a:lnTo>
                <a:lnTo>
                  <a:pt x="68" y="132"/>
                </a:lnTo>
                <a:lnTo>
                  <a:pt x="68" y="132"/>
                </a:lnTo>
                <a:lnTo>
                  <a:pt x="64" y="132"/>
                </a:lnTo>
                <a:lnTo>
                  <a:pt x="59" y="129"/>
                </a:lnTo>
                <a:lnTo>
                  <a:pt x="55" y="128"/>
                </a:lnTo>
                <a:lnTo>
                  <a:pt x="51" y="126"/>
                </a:lnTo>
                <a:lnTo>
                  <a:pt x="51" y="126"/>
                </a:lnTo>
                <a:lnTo>
                  <a:pt x="40" y="126"/>
                </a:lnTo>
                <a:lnTo>
                  <a:pt x="23" y="128"/>
                </a:lnTo>
                <a:lnTo>
                  <a:pt x="7" y="129"/>
                </a:lnTo>
                <a:lnTo>
                  <a:pt x="2" y="128"/>
                </a:lnTo>
                <a:lnTo>
                  <a:pt x="0" y="128"/>
                </a:lnTo>
                <a:lnTo>
                  <a:pt x="0" y="126"/>
                </a:lnTo>
                <a:lnTo>
                  <a:pt x="0" y="126"/>
                </a:lnTo>
                <a:lnTo>
                  <a:pt x="2" y="121"/>
                </a:lnTo>
                <a:lnTo>
                  <a:pt x="5" y="115"/>
                </a:lnTo>
                <a:lnTo>
                  <a:pt x="7" y="111"/>
                </a:lnTo>
                <a:lnTo>
                  <a:pt x="12" y="109"/>
                </a:lnTo>
                <a:lnTo>
                  <a:pt x="12" y="109"/>
                </a:lnTo>
                <a:lnTo>
                  <a:pt x="20" y="108"/>
                </a:lnTo>
                <a:lnTo>
                  <a:pt x="34" y="104"/>
                </a:lnTo>
                <a:lnTo>
                  <a:pt x="51" y="98"/>
                </a:lnTo>
                <a:lnTo>
                  <a:pt x="51" y="98"/>
                </a:lnTo>
                <a:lnTo>
                  <a:pt x="31" y="84"/>
                </a:lnTo>
                <a:lnTo>
                  <a:pt x="24" y="79"/>
                </a:lnTo>
                <a:lnTo>
                  <a:pt x="20" y="74"/>
                </a:lnTo>
                <a:lnTo>
                  <a:pt x="20" y="71"/>
                </a:lnTo>
                <a:lnTo>
                  <a:pt x="20" y="70"/>
                </a:lnTo>
                <a:lnTo>
                  <a:pt x="23" y="70"/>
                </a:lnTo>
                <a:lnTo>
                  <a:pt x="23" y="70"/>
                </a:lnTo>
                <a:lnTo>
                  <a:pt x="40" y="71"/>
                </a:lnTo>
                <a:lnTo>
                  <a:pt x="59" y="76"/>
                </a:lnTo>
                <a:lnTo>
                  <a:pt x="85" y="81"/>
                </a:lnTo>
                <a:lnTo>
                  <a:pt x="85" y="81"/>
                </a:lnTo>
                <a:lnTo>
                  <a:pt x="82" y="77"/>
                </a:lnTo>
                <a:lnTo>
                  <a:pt x="76" y="70"/>
                </a:lnTo>
                <a:lnTo>
                  <a:pt x="73" y="66"/>
                </a:lnTo>
                <a:lnTo>
                  <a:pt x="73" y="62"/>
                </a:lnTo>
                <a:lnTo>
                  <a:pt x="75" y="60"/>
                </a:lnTo>
                <a:lnTo>
                  <a:pt x="79" y="59"/>
                </a:lnTo>
                <a:lnTo>
                  <a:pt x="79" y="59"/>
                </a:lnTo>
                <a:lnTo>
                  <a:pt x="85" y="59"/>
                </a:lnTo>
                <a:lnTo>
                  <a:pt x="90" y="60"/>
                </a:lnTo>
                <a:lnTo>
                  <a:pt x="99" y="64"/>
                </a:lnTo>
                <a:lnTo>
                  <a:pt x="107" y="70"/>
                </a:lnTo>
                <a:lnTo>
                  <a:pt x="107" y="70"/>
                </a:lnTo>
                <a:lnTo>
                  <a:pt x="118" y="86"/>
                </a:lnTo>
                <a:lnTo>
                  <a:pt x="127" y="97"/>
                </a:lnTo>
                <a:lnTo>
                  <a:pt x="128" y="98"/>
                </a:lnTo>
                <a:lnTo>
                  <a:pt x="129" y="98"/>
                </a:lnTo>
                <a:lnTo>
                  <a:pt x="129" y="98"/>
                </a:lnTo>
                <a:lnTo>
                  <a:pt x="129" y="98"/>
                </a:lnTo>
                <a:lnTo>
                  <a:pt x="131" y="90"/>
                </a:lnTo>
                <a:lnTo>
                  <a:pt x="136" y="79"/>
                </a:lnTo>
                <a:lnTo>
                  <a:pt x="138" y="74"/>
                </a:lnTo>
                <a:lnTo>
                  <a:pt x="141" y="70"/>
                </a:lnTo>
                <a:lnTo>
                  <a:pt x="143" y="69"/>
                </a:lnTo>
                <a:lnTo>
                  <a:pt x="146" y="70"/>
                </a:lnTo>
                <a:lnTo>
                  <a:pt x="146" y="70"/>
                </a:lnTo>
                <a:lnTo>
                  <a:pt x="163" y="98"/>
                </a:lnTo>
                <a:lnTo>
                  <a:pt x="174" y="121"/>
                </a:lnTo>
                <a:lnTo>
                  <a:pt x="174" y="121"/>
                </a:lnTo>
                <a:lnTo>
                  <a:pt x="173" y="121"/>
                </a:lnTo>
                <a:lnTo>
                  <a:pt x="170" y="122"/>
                </a:lnTo>
                <a:lnTo>
                  <a:pt x="170" y="123"/>
                </a:lnTo>
                <a:lnTo>
                  <a:pt x="171" y="125"/>
                </a:lnTo>
                <a:lnTo>
                  <a:pt x="180" y="132"/>
                </a:lnTo>
                <a:lnTo>
                  <a:pt x="180" y="132"/>
                </a:lnTo>
                <a:lnTo>
                  <a:pt x="195" y="140"/>
                </a:lnTo>
                <a:lnTo>
                  <a:pt x="212" y="147"/>
                </a:lnTo>
                <a:lnTo>
                  <a:pt x="230" y="154"/>
                </a:lnTo>
                <a:lnTo>
                  <a:pt x="230" y="154"/>
                </a:lnTo>
                <a:lnTo>
                  <a:pt x="275" y="153"/>
                </a:lnTo>
                <a:lnTo>
                  <a:pt x="354" y="149"/>
                </a:lnTo>
                <a:lnTo>
                  <a:pt x="354" y="149"/>
                </a:lnTo>
                <a:lnTo>
                  <a:pt x="383" y="146"/>
                </a:lnTo>
                <a:lnTo>
                  <a:pt x="403" y="143"/>
                </a:lnTo>
                <a:lnTo>
                  <a:pt x="415" y="140"/>
                </a:lnTo>
                <a:lnTo>
                  <a:pt x="421" y="137"/>
                </a:lnTo>
                <a:lnTo>
                  <a:pt x="421" y="137"/>
                </a:lnTo>
                <a:lnTo>
                  <a:pt x="422" y="135"/>
                </a:lnTo>
                <a:lnTo>
                  <a:pt x="425" y="132"/>
                </a:lnTo>
                <a:lnTo>
                  <a:pt x="432" y="129"/>
                </a:lnTo>
                <a:lnTo>
                  <a:pt x="449" y="126"/>
                </a:lnTo>
                <a:lnTo>
                  <a:pt x="449" y="126"/>
                </a:lnTo>
                <a:lnTo>
                  <a:pt x="462" y="126"/>
                </a:lnTo>
                <a:lnTo>
                  <a:pt x="476" y="126"/>
                </a:lnTo>
                <a:lnTo>
                  <a:pt x="508" y="128"/>
                </a:lnTo>
                <a:lnTo>
                  <a:pt x="540" y="130"/>
                </a:lnTo>
                <a:lnTo>
                  <a:pt x="567" y="132"/>
                </a:lnTo>
                <a:lnTo>
                  <a:pt x="567" y="132"/>
                </a:lnTo>
                <a:lnTo>
                  <a:pt x="579" y="132"/>
                </a:lnTo>
                <a:lnTo>
                  <a:pt x="592" y="130"/>
                </a:lnTo>
                <a:lnTo>
                  <a:pt x="619" y="125"/>
                </a:lnTo>
                <a:lnTo>
                  <a:pt x="638" y="119"/>
                </a:lnTo>
                <a:lnTo>
                  <a:pt x="644" y="116"/>
                </a:lnTo>
                <a:lnTo>
                  <a:pt x="645" y="116"/>
                </a:lnTo>
                <a:lnTo>
                  <a:pt x="645" y="115"/>
                </a:lnTo>
                <a:lnTo>
                  <a:pt x="645" y="11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8DB804A-5F0A-4CC4-F528-11D48CA4BEE7}"/>
              </a:ext>
            </a:extLst>
          </p:cNvPr>
          <p:cNvGrpSpPr/>
          <p:nvPr/>
        </p:nvGrpSpPr>
        <p:grpSpPr>
          <a:xfrm>
            <a:off x="4313627" y="946150"/>
            <a:ext cx="1133475" cy="2511534"/>
            <a:chOff x="3968750" y="838200"/>
            <a:chExt cx="1287463" cy="2852738"/>
          </a:xfrm>
        </p:grpSpPr>
        <p:sp>
          <p:nvSpPr>
            <p:cNvPr id="4" name="Freeform 8">
              <a:extLst>
                <a:ext uri="{FF2B5EF4-FFF2-40B4-BE49-F238E27FC236}">
                  <a16:creationId xmlns:a16="http://schemas.microsoft.com/office/drawing/2014/main" id="{5143FA3E-E65F-18E5-8FBD-220B672380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8750" y="838200"/>
              <a:ext cx="1287463" cy="2852738"/>
            </a:xfrm>
            <a:custGeom>
              <a:avLst/>
              <a:gdLst>
                <a:gd name="T0" fmla="*/ 310 w 811"/>
                <a:gd name="T1" fmla="*/ 372 h 1797"/>
                <a:gd name="T2" fmla="*/ 265 w 811"/>
                <a:gd name="T3" fmla="*/ 496 h 1797"/>
                <a:gd name="T4" fmla="*/ 204 w 811"/>
                <a:gd name="T5" fmla="*/ 604 h 1797"/>
                <a:gd name="T6" fmla="*/ 99 w 811"/>
                <a:gd name="T7" fmla="*/ 814 h 1797"/>
                <a:gd name="T8" fmla="*/ 31 w 811"/>
                <a:gd name="T9" fmla="*/ 910 h 1797"/>
                <a:gd name="T10" fmla="*/ 0 w 811"/>
                <a:gd name="T11" fmla="*/ 983 h 1797"/>
                <a:gd name="T12" fmla="*/ 14 w 811"/>
                <a:gd name="T13" fmla="*/ 988 h 1797"/>
                <a:gd name="T14" fmla="*/ 33 w 811"/>
                <a:gd name="T15" fmla="*/ 977 h 1797"/>
                <a:gd name="T16" fmla="*/ 54 w 811"/>
                <a:gd name="T17" fmla="*/ 979 h 1797"/>
                <a:gd name="T18" fmla="*/ 82 w 811"/>
                <a:gd name="T19" fmla="*/ 936 h 1797"/>
                <a:gd name="T20" fmla="*/ 107 w 811"/>
                <a:gd name="T21" fmla="*/ 910 h 1797"/>
                <a:gd name="T22" fmla="*/ 120 w 811"/>
                <a:gd name="T23" fmla="*/ 941 h 1797"/>
                <a:gd name="T24" fmla="*/ 136 w 811"/>
                <a:gd name="T25" fmla="*/ 934 h 1797"/>
                <a:gd name="T26" fmla="*/ 150 w 811"/>
                <a:gd name="T27" fmla="*/ 855 h 1797"/>
                <a:gd name="T28" fmla="*/ 178 w 811"/>
                <a:gd name="T29" fmla="*/ 803 h 1797"/>
                <a:gd name="T30" fmla="*/ 425 w 811"/>
                <a:gd name="T31" fmla="*/ 769 h 1797"/>
                <a:gd name="T32" fmla="*/ 429 w 811"/>
                <a:gd name="T33" fmla="*/ 842 h 1797"/>
                <a:gd name="T34" fmla="*/ 422 w 811"/>
                <a:gd name="T35" fmla="*/ 1243 h 1797"/>
                <a:gd name="T36" fmla="*/ 553 w 811"/>
                <a:gd name="T37" fmla="*/ 1595 h 1797"/>
                <a:gd name="T38" fmla="*/ 474 w 811"/>
                <a:gd name="T39" fmla="*/ 1676 h 1797"/>
                <a:gd name="T40" fmla="*/ 418 w 811"/>
                <a:gd name="T41" fmla="*/ 1718 h 1797"/>
                <a:gd name="T42" fmla="*/ 435 w 811"/>
                <a:gd name="T43" fmla="*/ 1737 h 1797"/>
                <a:gd name="T44" fmla="*/ 546 w 811"/>
                <a:gd name="T45" fmla="*/ 1723 h 1797"/>
                <a:gd name="T46" fmla="*/ 581 w 811"/>
                <a:gd name="T47" fmla="*/ 1718 h 1797"/>
                <a:gd name="T48" fmla="*/ 609 w 811"/>
                <a:gd name="T49" fmla="*/ 1713 h 1797"/>
                <a:gd name="T50" fmla="*/ 620 w 811"/>
                <a:gd name="T51" fmla="*/ 1786 h 1797"/>
                <a:gd name="T52" fmla="*/ 676 w 811"/>
                <a:gd name="T53" fmla="*/ 1797 h 1797"/>
                <a:gd name="T54" fmla="*/ 715 w 811"/>
                <a:gd name="T55" fmla="*/ 1773 h 1797"/>
                <a:gd name="T56" fmla="*/ 724 w 811"/>
                <a:gd name="T57" fmla="*/ 1690 h 1797"/>
                <a:gd name="T58" fmla="*/ 715 w 811"/>
                <a:gd name="T59" fmla="*/ 1606 h 1797"/>
                <a:gd name="T60" fmla="*/ 722 w 811"/>
                <a:gd name="T61" fmla="*/ 1542 h 1797"/>
                <a:gd name="T62" fmla="*/ 707 w 811"/>
                <a:gd name="T63" fmla="*/ 1189 h 1797"/>
                <a:gd name="T64" fmla="*/ 771 w 811"/>
                <a:gd name="T65" fmla="*/ 949 h 1797"/>
                <a:gd name="T66" fmla="*/ 799 w 811"/>
                <a:gd name="T67" fmla="*/ 814 h 1797"/>
                <a:gd name="T68" fmla="*/ 799 w 811"/>
                <a:gd name="T69" fmla="*/ 775 h 1797"/>
                <a:gd name="T70" fmla="*/ 700 w 811"/>
                <a:gd name="T71" fmla="*/ 372 h 1797"/>
                <a:gd name="T72" fmla="*/ 690 w 811"/>
                <a:gd name="T73" fmla="*/ 279 h 1797"/>
                <a:gd name="T74" fmla="*/ 638 w 811"/>
                <a:gd name="T75" fmla="*/ 223 h 1797"/>
                <a:gd name="T76" fmla="*/ 547 w 811"/>
                <a:gd name="T77" fmla="*/ 197 h 1797"/>
                <a:gd name="T78" fmla="*/ 469 w 811"/>
                <a:gd name="T79" fmla="*/ 161 h 1797"/>
                <a:gd name="T80" fmla="*/ 469 w 811"/>
                <a:gd name="T81" fmla="*/ 146 h 1797"/>
                <a:gd name="T82" fmla="*/ 474 w 811"/>
                <a:gd name="T83" fmla="*/ 139 h 1797"/>
                <a:gd name="T84" fmla="*/ 429 w 811"/>
                <a:gd name="T85" fmla="*/ 84 h 1797"/>
                <a:gd name="T86" fmla="*/ 396 w 811"/>
                <a:gd name="T87" fmla="*/ 51 h 1797"/>
                <a:gd name="T88" fmla="*/ 356 w 811"/>
                <a:gd name="T89" fmla="*/ 11 h 1797"/>
                <a:gd name="T90" fmla="*/ 310 w 811"/>
                <a:gd name="T91" fmla="*/ 3 h 1797"/>
                <a:gd name="T92" fmla="*/ 244 w 811"/>
                <a:gd name="T93" fmla="*/ 28 h 1797"/>
                <a:gd name="T94" fmla="*/ 201 w 811"/>
                <a:gd name="T95" fmla="*/ 60 h 1797"/>
                <a:gd name="T96" fmla="*/ 185 w 811"/>
                <a:gd name="T97" fmla="*/ 128 h 1797"/>
                <a:gd name="T98" fmla="*/ 188 w 811"/>
                <a:gd name="T99" fmla="*/ 178 h 1797"/>
                <a:gd name="T100" fmla="*/ 202 w 811"/>
                <a:gd name="T101" fmla="*/ 178 h 1797"/>
                <a:gd name="T102" fmla="*/ 205 w 811"/>
                <a:gd name="T103" fmla="*/ 197 h 1797"/>
                <a:gd name="T104" fmla="*/ 233 w 811"/>
                <a:gd name="T105" fmla="*/ 218 h 1797"/>
                <a:gd name="T106" fmla="*/ 275 w 811"/>
                <a:gd name="T107" fmla="*/ 277 h 1797"/>
                <a:gd name="T108" fmla="*/ 330 w 811"/>
                <a:gd name="T109" fmla="*/ 316 h 1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11" h="1797">
                  <a:moveTo>
                    <a:pt x="340" y="337"/>
                  </a:moveTo>
                  <a:lnTo>
                    <a:pt x="340" y="337"/>
                  </a:lnTo>
                  <a:lnTo>
                    <a:pt x="334" y="341"/>
                  </a:lnTo>
                  <a:lnTo>
                    <a:pt x="323" y="354"/>
                  </a:lnTo>
                  <a:lnTo>
                    <a:pt x="316" y="364"/>
                  </a:lnTo>
                  <a:lnTo>
                    <a:pt x="310" y="372"/>
                  </a:lnTo>
                  <a:lnTo>
                    <a:pt x="305" y="383"/>
                  </a:lnTo>
                  <a:lnTo>
                    <a:pt x="300" y="393"/>
                  </a:lnTo>
                  <a:lnTo>
                    <a:pt x="300" y="393"/>
                  </a:lnTo>
                  <a:lnTo>
                    <a:pt x="291" y="425"/>
                  </a:lnTo>
                  <a:lnTo>
                    <a:pt x="275" y="472"/>
                  </a:lnTo>
                  <a:lnTo>
                    <a:pt x="265" y="496"/>
                  </a:lnTo>
                  <a:lnTo>
                    <a:pt x="256" y="519"/>
                  </a:lnTo>
                  <a:lnTo>
                    <a:pt x="244" y="541"/>
                  </a:lnTo>
                  <a:lnTo>
                    <a:pt x="233" y="556"/>
                  </a:lnTo>
                  <a:lnTo>
                    <a:pt x="233" y="556"/>
                  </a:lnTo>
                  <a:lnTo>
                    <a:pt x="220" y="576"/>
                  </a:lnTo>
                  <a:lnTo>
                    <a:pt x="204" y="604"/>
                  </a:lnTo>
                  <a:lnTo>
                    <a:pt x="185" y="639"/>
                  </a:lnTo>
                  <a:lnTo>
                    <a:pt x="166" y="677"/>
                  </a:lnTo>
                  <a:lnTo>
                    <a:pt x="134" y="744"/>
                  </a:lnTo>
                  <a:lnTo>
                    <a:pt x="115" y="781"/>
                  </a:lnTo>
                  <a:lnTo>
                    <a:pt x="115" y="781"/>
                  </a:lnTo>
                  <a:lnTo>
                    <a:pt x="99" y="814"/>
                  </a:lnTo>
                  <a:lnTo>
                    <a:pt x="87" y="837"/>
                  </a:lnTo>
                  <a:lnTo>
                    <a:pt x="87" y="837"/>
                  </a:lnTo>
                  <a:lnTo>
                    <a:pt x="66" y="866"/>
                  </a:lnTo>
                  <a:lnTo>
                    <a:pt x="47" y="892"/>
                  </a:lnTo>
                  <a:lnTo>
                    <a:pt x="31" y="910"/>
                  </a:lnTo>
                  <a:lnTo>
                    <a:pt x="31" y="910"/>
                  </a:lnTo>
                  <a:lnTo>
                    <a:pt x="20" y="921"/>
                  </a:lnTo>
                  <a:lnTo>
                    <a:pt x="12" y="931"/>
                  </a:lnTo>
                  <a:lnTo>
                    <a:pt x="6" y="941"/>
                  </a:lnTo>
                  <a:lnTo>
                    <a:pt x="3" y="955"/>
                  </a:lnTo>
                  <a:lnTo>
                    <a:pt x="3" y="955"/>
                  </a:lnTo>
                  <a:lnTo>
                    <a:pt x="0" y="983"/>
                  </a:lnTo>
                  <a:lnTo>
                    <a:pt x="0" y="991"/>
                  </a:lnTo>
                  <a:lnTo>
                    <a:pt x="2" y="994"/>
                  </a:lnTo>
                  <a:lnTo>
                    <a:pt x="3" y="994"/>
                  </a:lnTo>
                  <a:lnTo>
                    <a:pt x="3" y="994"/>
                  </a:lnTo>
                  <a:lnTo>
                    <a:pt x="10" y="991"/>
                  </a:lnTo>
                  <a:lnTo>
                    <a:pt x="14" y="988"/>
                  </a:lnTo>
                  <a:lnTo>
                    <a:pt x="14" y="988"/>
                  </a:lnTo>
                  <a:lnTo>
                    <a:pt x="19" y="990"/>
                  </a:lnTo>
                  <a:lnTo>
                    <a:pt x="21" y="991"/>
                  </a:lnTo>
                  <a:lnTo>
                    <a:pt x="26" y="988"/>
                  </a:lnTo>
                  <a:lnTo>
                    <a:pt x="26" y="988"/>
                  </a:lnTo>
                  <a:lnTo>
                    <a:pt x="33" y="977"/>
                  </a:lnTo>
                  <a:lnTo>
                    <a:pt x="35" y="973"/>
                  </a:lnTo>
                  <a:lnTo>
                    <a:pt x="37" y="972"/>
                  </a:lnTo>
                  <a:lnTo>
                    <a:pt x="37" y="972"/>
                  </a:lnTo>
                  <a:lnTo>
                    <a:pt x="41" y="974"/>
                  </a:lnTo>
                  <a:lnTo>
                    <a:pt x="49" y="979"/>
                  </a:lnTo>
                  <a:lnTo>
                    <a:pt x="54" y="979"/>
                  </a:lnTo>
                  <a:lnTo>
                    <a:pt x="58" y="979"/>
                  </a:lnTo>
                  <a:lnTo>
                    <a:pt x="62" y="976"/>
                  </a:lnTo>
                  <a:lnTo>
                    <a:pt x="65" y="972"/>
                  </a:lnTo>
                  <a:lnTo>
                    <a:pt x="65" y="972"/>
                  </a:lnTo>
                  <a:lnTo>
                    <a:pt x="72" y="956"/>
                  </a:lnTo>
                  <a:lnTo>
                    <a:pt x="82" y="936"/>
                  </a:lnTo>
                  <a:lnTo>
                    <a:pt x="87" y="927"/>
                  </a:lnTo>
                  <a:lnTo>
                    <a:pt x="93" y="918"/>
                  </a:lnTo>
                  <a:lnTo>
                    <a:pt x="99" y="913"/>
                  </a:lnTo>
                  <a:lnTo>
                    <a:pt x="104" y="910"/>
                  </a:lnTo>
                  <a:lnTo>
                    <a:pt x="104" y="910"/>
                  </a:lnTo>
                  <a:lnTo>
                    <a:pt x="107" y="910"/>
                  </a:lnTo>
                  <a:lnTo>
                    <a:pt x="108" y="910"/>
                  </a:lnTo>
                  <a:lnTo>
                    <a:pt x="111" y="914"/>
                  </a:lnTo>
                  <a:lnTo>
                    <a:pt x="114" y="920"/>
                  </a:lnTo>
                  <a:lnTo>
                    <a:pt x="115" y="927"/>
                  </a:lnTo>
                  <a:lnTo>
                    <a:pt x="117" y="934"/>
                  </a:lnTo>
                  <a:lnTo>
                    <a:pt x="120" y="941"/>
                  </a:lnTo>
                  <a:lnTo>
                    <a:pt x="122" y="943"/>
                  </a:lnTo>
                  <a:lnTo>
                    <a:pt x="124" y="943"/>
                  </a:lnTo>
                  <a:lnTo>
                    <a:pt x="127" y="943"/>
                  </a:lnTo>
                  <a:lnTo>
                    <a:pt x="127" y="943"/>
                  </a:lnTo>
                  <a:lnTo>
                    <a:pt x="132" y="939"/>
                  </a:lnTo>
                  <a:lnTo>
                    <a:pt x="136" y="934"/>
                  </a:lnTo>
                  <a:lnTo>
                    <a:pt x="139" y="925"/>
                  </a:lnTo>
                  <a:lnTo>
                    <a:pt x="142" y="915"/>
                  </a:lnTo>
                  <a:lnTo>
                    <a:pt x="146" y="893"/>
                  </a:lnTo>
                  <a:lnTo>
                    <a:pt x="149" y="870"/>
                  </a:lnTo>
                  <a:lnTo>
                    <a:pt x="149" y="870"/>
                  </a:lnTo>
                  <a:lnTo>
                    <a:pt x="150" y="855"/>
                  </a:lnTo>
                  <a:lnTo>
                    <a:pt x="153" y="848"/>
                  </a:lnTo>
                  <a:lnTo>
                    <a:pt x="155" y="844"/>
                  </a:lnTo>
                  <a:lnTo>
                    <a:pt x="155" y="842"/>
                  </a:lnTo>
                  <a:lnTo>
                    <a:pt x="155" y="842"/>
                  </a:lnTo>
                  <a:lnTo>
                    <a:pt x="162" y="831"/>
                  </a:lnTo>
                  <a:lnTo>
                    <a:pt x="178" y="803"/>
                  </a:lnTo>
                  <a:lnTo>
                    <a:pt x="233" y="717"/>
                  </a:lnTo>
                  <a:lnTo>
                    <a:pt x="312" y="595"/>
                  </a:lnTo>
                  <a:lnTo>
                    <a:pt x="356" y="550"/>
                  </a:lnTo>
                  <a:lnTo>
                    <a:pt x="435" y="702"/>
                  </a:lnTo>
                  <a:lnTo>
                    <a:pt x="435" y="702"/>
                  </a:lnTo>
                  <a:lnTo>
                    <a:pt x="425" y="769"/>
                  </a:lnTo>
                  <a:lnTo>
                    <a:pt x="420" y="816"/>
                  </a:lnTo>
                  <a:lnTo>
                    <a:pt x="418" y="831"/>
                  </a:lnTo>
                  <a:lnTo>
                    <a:pt x="418" y="837"/>
                  </a:lnTo>
                  <a:lnTo>
                    <a:pt x="418" y="837"/>
                  </a:lnTo>
                  <a:lnTo>
                    <a:pt x="425" y="840"/>
                  </a:lnTo>
                  <a:lnTo>
                    <a:pt x="429" y="842"/>
                  </a:lnTo>
                  <a:lnTo>
                    <a:pt x="429" y="842"/>
                  </a:lnTo>
                  <a:lnTo>
                    <a:pt x="424" y="1021"/>
                  </a:lnTo>
                  <a:lnTo>
                    <a:pt x="418" y="1219"/>
                  </a:lnTo>
                  <a:lnTo>
                    <a:pt x="418" y="1219"/>
                  </a:lnTo>
                  <a:lnTo>
                    <a:pt x="420" y="1227"/>
                  </a:lnTo>
                  <a:lnTo>
                    <a:pt x="422" y="1243"/>
                  </a:lnTo>
                  <a:lnTo>
                    <a:pt x="435" y="1287"/>
                  </a:lnTo>
                  <a:lnTo>
                    <a:pt x="474" y="1417"/>
                  </a:lnTo>
                  <a:lnTo>
                    <a:pt x="512" y="1540"/>
                  </a:lnTo>
                  <a:lnTo>
                    <a:pt x="530" y="1595"/>
                  </a:lnTo>
                  <a:lnTo>
                    <a:pt x="553" y="1595"/>
                  </a:lnTo>
                  <a:lnTo>
                    <a:pt x="553" y="1595"/>
                  </a:lnTo>
                  <a:lnTo>
                    <a:pt x="527" y="1629"/>
                  </a:lnTo>
                  <a:lnTo>
                    <a:pt x="506" y="1652"/>
                  </a:lnTo>
                  <a:lnTo>
                    <a:pt x="498" y="1662"/>
                  </a:lnTo>
                  <a:lnTo>
                    <a:pt x="491" y="1668"/>
                  </a:lnTo>
                  <a:lnTo>
                    <a:pt x="491" y="1668"/>
                  </a:lnTo>
                  <a:lnTo>
                    <a:pt x="474" y="1676"/>
                  </a:lnTo>
                  <a:lnTo>
                    <a:pt x="450" y="1686"/>
                  </a:lnTo>
                  <a:lnTo>
                    <a:pt x="429" y="1696"/>
                  </a:lnTo>
                  <a:lnTo>
                    <a:pt x="418" y="1702"/>
                  </a:lnTo>
                  <a:lnTo>
                    <a:pt x="418" y="1702"/>
                  </a:lnTo>
                  <a:lnTo>
                    <a:pt x="417" y="1707"/>
                  </a:lnTo>
                  <a:lnTo>
                    <a:pt x="418" y="1718"/>
                  </a:lnTo>
                  <a:lnTo>
                    <a:pt x="420" y="1724"/>
                  </a:lnTo>
                  <a:lnTo>
                    <a:pt x="422" y="1728"/>
                  </a:lnTo>
                  <a:lnTo>
                    <a:pt x="425" y="1732"/>
                  </a:lnTo>
                  <a:lnTo>
                    <a:pt x="429" y="1735"/>
                  </a:lnTo>
                  <a:lnTo>
                    <a:pt x="429" y="1735"/>
                  </a:lnTo>
                  <a:lnTo>
                    <a:pt x="435" y="1737"/>
                  </a:lnTo>
                  <a:lnTo>
                    <a:pt x="443" y="1737"/>
                  </a:lnTo>
                  <a:lnTo>
                    <a:pt x="463" y="1737"/>
                  </a:lnTo>
                  <a:lnTo>
                    <a:pt x="491" y="1735"/>
                  </a:lnTo>
                  <a:lnTo>
                    <a:pt x="491" y="1735"/>
                  </a:lnTo>
                  <a:lnTo>
                    <a:pt x="525" y="1728"/>
                  </a:lnTo>
                  <a:lnTo>
                    <a:pt x="546" y="1723"/>
                  </a:lnTo>
                  <a:lnTo>
                    <a:pt x="558" y="1718"/>
                  </a:lnTo>
                  <a:lnTo>
                    <a:pt x="558" y="1718"/>
                  </a:lnTo>
                  <a:lnTo>
                    <a:pt x="564" y="1716"/>
                  </a:lnTo>
                  <a:lnTo>
                    <a:pt x="569" y="1716"/>
                  </a:lnTo>
                  <a:lnTo>
                    <a:pt x="575" y="1716"/>
                  </a:lnTo>
                  <a:lnTo>
                    <a:pt x="581" y="1718"/>
                  </a:lnTo>
                  <a:lnTo>
                    <a:pt x="581" y="1718"/>
                  </a:lnTo>
                  <a:lnTo>
                    <a:pt x="585" y="1720"/>
                  </a:lnTo>
                  <a:lnTo>
                    <a:pt x="588" y="1720"/>
                  </a:lnTo>
                  <a:lnTo>
                    <a:pt x="598" y="1717"/>
                  </a:lnTo>
                  <a:lnTo>
                    <a:pt x="605" y="1714"/>
                  </a:lnTo>
                  <a:lnTo>
                    <a:pt x="609" y="1713"/>
                  </a:lnTo>
                  <a:lnTo>
                    <a:pt x="609" y="1713"/>
                  </a:lnTo>
                  <a:lnTo>
                    <a:pt x="610" y="1724"/>
                  </a:lnTo>
                  <a:lnTo>
                    <a:pt x="612" y="1747"/>
                  </a:lnTo>
                  <a:lnTo>
                    <a:pt x="614" y="1770"/>
                  </a:lnTo>
                  <a:lnTo>
                    <a:pt x="617" y="1780"/>
                  </a:lnTo>
                  <a:lnTo>
                    <a:pt x="620" y="1786"/>
                  </a:lnTo>
                  <a:lnTo>
                    <a:pt x="620" y="1786"/>
                  </a:lnTo>
                  <a:lnTo>
                    <a:pt x="624" y="1789"/>
                  </a:lnTo>
                  <a:lnTo>
                    <a:pt x="630" y="1791"/>
                  </a:lnTo>
                  <a:lnTo>
                    <a:pt x="645" y="1796"/>
                  </a:lnTo>
                  <a:lnTo>
                    <a:pt x="662" y="1797"/>
                  </a:lnTo>
                  <a:lnTo>
                    <a:pt x="676" y="1797"/>
                  </a:lnTo>
                  <a:lnTo>
                    <a:pt x="676" y="1797"/>
                  </a:lnTo>
                  <a:lnTo>
                    <a:pt x="683" y="1796"/>
                  </a:lnTo>
                  <a:lnTo>
                    <a:pt x="691" y="1791"/>
                  </a:lnTo>
                  <a:lnTo>
                    <a:pt x="700" y="1786"/>
                  </a:lnTo>
                  <a:lnTo>
                    <a:pt x="708" y="1780"/>
                  </a:lnTo>
                  <a:lnTo>
                    <a:pt x="715" y="1773"/>
                  </a:lnTo>
                  <a:lnTo>
                    <a:pt x="722" y="1766"/>
                  </a:lnTo>
                  <a:lnTo>
                    <a:pt x="725" y="1759"/>
                  </a:lnTo>
                  <a:lnTo>
                    <a:pt x="726" y="1752"/>
                  </a:lnTo>
                  <a:lnTo>
                    <a:pt x="726" y="1752"/>
                  </a:lnTo>
                  <a:lnTo>
                    <a:pt x="725" y="1728"/>
                  </a:lnTo>
                  <a:lnTo>
                    <a:pt x="724" y="1690"/>
                  </a:lnTo>
                  <a:lnTo>
                    <a:pt x="722" y="1655"/>
                  </a:lnTo>
                  <a:lnTo>
                    <a:pt x="721" y="1634"/>
                  </a:lnTo>
                  <a:lnTo>
                    <a:pt x="721" y="1634"/>
                  </a:lnTo>
                  <a:lnTo>
                    <a:pt x="717" y="1616"/>
                  </a:lnTo>
                  <a:lnTo>
                    <a:pt x="715" y="1606"/>
                  </a:lnTo>
                  <a:lnTo>
                    <a:pt x="715" y="1606"/>
                  </a:lnTo>
                  <a:lnTo>
                    <a:pt x="721" y="1605"/>
                  </a:lnTo>
                  <a:lnTo>
                    <a:pt x="725" y="1603"/>
                  </a:lnTo>
                  <a:lnTo>
                    <a:pt x="726" y="1602"/>
                  </a:lnTo>
                  <a:lnTo>
                    <a:pt x="726" y="1601"/>
                  </a:lnTo>
                  <a:lnTo>
                    <a:pt x="726" y="1601"/>
                  </a:lnTo>
                  <a:lnTo>
                    <a:pt x="722" y="1542"/>
                  </a:lnTo>
                  <a:lnTo>
                    <a:pt x="714" y="1412"/>
                  </a:lnTo>
                  <a:lnTo>
                    <a:pt x="705" y="1280"/>
                  </a:lnTo>
                  <a:lnTo>
                    <a:pt x="704" y="1233"/>
                  </a:lnTo>
                  <a:lnTo>
                    <a:pt x="704" y="1207"/>
                  </a:lnTo>
                  <a:lnTo>
                    <a:pt x="704" y="1207"/>
                  </a:lnTo>
                  <a:lnTo>
                    <a:pt x="707" y="1189"/>
                  </a:lnTo>
                  <a:lnTo>
                    <a:pt x="714" y="1160"/>
                  </a:lnTo>
                  <a:lnTo>
                    <a:pt x="732" y="1081"/>
                  </a:lnTo>
                  <a:lnTo>
                    <a:pt x="754" y="1001"/>
                  </a:lnTo>
                  <a:lnTo>
                    <a:pt x="764" y="969"/>
                  </a:lnTo>
                  <a:lnTo>
                    <a:pt x="771" y="949"/>
                  </a:lnTo>
                  <a:lnTo>
                    <a:pt x="771" y="949"/>
                  </a:lnTo>
                  <a:lnTo>
                    <a:pt x="777" y="934"/>
                  </a:lnTo>
                  <a:lnTo>
                    <a:pt x="783" y="913"/>
                  </a:lnTo>
                  <a:lnTo>
                    <a:pt x="788" y="890"/>
                  </a:lnTo>
                  <a:lnTo>
                    <a:pt x="792" y="869"/>
                  </a:lnTo>
                  <a:lnTo>
                    <a:pt x="798" y="830"/>
                  </a:lnTo>
                  <a:lnTo>
                    <a:pt x="799" y="814"/>
                  </a:lnTo>
                  <a:lnTo>
                    <a:pt x="799" y="814"/>
                  </a:lnTo>
                  <a:lnTo>
                    <a:pt x="805" y="813"/>
                  </a:lnTo>
                  <a:lnTo>
                    <a:pt x="809" y="811"/>
                  </a:lnTo>
                  <a:lnTo>
                    <a:pt x="811" y="809"/>
                  </a:lnTo>
                  <a:lnTo>
                    <a:pt x="811" y="809"/>
                  </a:lnTo>
                  <a:lnTo>
                    <a:pt x="799" y="775"/>
                  </a:lnTo>
                  <a:lnTo>
                    <a:pt x="774" y="706"/>
                  </a:lnTo>
                  <a:lnTo>
                    <a:pt x="738" y="607"/>
                  </a:lnTo>
                  <a:lnTo>
                    <a:pt x="738" y="607"/>
                  </a:lnTo>
                  <a:lnTo>
                    <a:pt x="718" y="493"/>
                  </a:lnTo>
                  <a:lnTo>
                    <a:pt x="705" y="406"/>
                  </a:lnTo>
                  <a:lnTo>
                    <a:pt x="700" y="372"/>
                  </a:lnTo>
                  <a:lnTo>
                    <a:pt x="698" y="348"/>
                  </a:lnTo>
                  <a:lnTo>
                    <a:pt x="698" y="348"/>
                  </a:lnTo>
                  <a:lnTo>
                    <a:pt x="697" y="320"/>
                  </a:lnTo>
                  <a:lnTo>
                    <a:pt x="694" y="298"/>
                  </a:lnTo>
                  <a:lnTo>
                    <a:pt x="693" y="288"/>
                  </a:lnTo>
                  <a:lnTo>
                    <a:pt x="690" y="279"/>
                  </a:lnTo>
                  <a:lnTo>
                    <a:pt x="686" y="271"/>
                  </a:lnTo>
                  <a:lnTo>
                    <a:pt x="682" y="264"/>
                  </a:lnTo>
                  <a:lnTo>
                    <a:pt x="682" y="264"/>
                  </a:lnTo>
                  <a:lnTo>
                    <a:pt x="675" y="256"/>
                  </a:lnTo>
                  <a:lnTo>
                    <a:pt x="665" y="246"/>
                  </a:lnTo>
                  <a:lnTo>
                    <a:pt x="638" y="223"/>
                  </a:lnTo>
                  <a:lnTo>
                    <a:pt x="624" y="213"/>
                  </a:lnTo>
                  <a:lnTo>
                    <a:pt x="612" y="205"/>
                  </a:lnTo>
                  <a:lnTo>
                    <a:pt x="600" y="199"/>
                  </a:lnTo>
                  <a:lnTo>
                    <a:pt x="592" y="197"/>
                  </a:lnTo>
                  <a:lnTo>
                    <a:pt x="592" y="197"/>
                  </a:lnTo>
                  <a:lnTo>
                    <a:pt x="547" y="197"/>
                  </a:lnTo>
                  <a:lnTo>
                    <a:pt x="513" y="197"/>
                  </a:lnTo>
                  <a:lnTo>
                    <a:pt x="513" y="197"/>
                  </a:lnTo>
                  <a:lnTo>
                    <a:pt x="485" y="202"/>
                  </a:lnTo>
                  <a:lnTo>
                    <a:pt x="463" y="163"/>
                  </a:lnTo>
                  <a:lnTo>
                    <a:pt x="463" y="163"/>
                  </a:lnTo>
                  <a:lnTo>
                    <a:pt x="469" y="161"/>
                  </a:lnTo>
                  <a:lnTo>
                    <a:pt x="473" y="159"/>
                  </a:lnTo>
                  <a:lnTo>
                    <a:pt x="474" y="159"/>
                  </a:lnTo>
                  <a:lnTo>
                    <a:pt x="474" y="157"/>
                  </a:lnTo>
                  <a:lnTo>
                    <a:pt x="474" y="157"/>
                  </a:lnTo>
                  <a:lnTo>
                    <a:pt x="469" y="146"/>
                  </a:lnTo>
                  <a:lnTo>
                    <a:pt x="469" y="146"/>
                  </a:lnTo>
                  <a:lnTo>
                    <a:pt x="474" y="147"/>
                  </a:lnTo>
                  <a:lnTo>
                    <a:pt x="478" y="147"/>
                  </a:lnTo>
                  <a:lnTo>
                    <a:pt x="480" y="147"/>
                  </a:lnTo>
                  <a:lnTo>
                    <a:pt x="480" y="146"/>
                  </a:lnTo>
                  <a:lnTo>
                    <a:pt x="480" y="146"/>
                  </a:lnTo>
                  <a:lnTo>
                    <a:pt x="474" y="139"/>
                  </a:lnTo>
                  <a:lnTo>
                    <a:pt x="463" y="128"/>
                  </a:lnTo>
                  <a:lnTo>
                    <a:pt x="446" y="112"/>
                  </a:lnTo>
                  <a:lnTo>
                    <a:pt x="446" y="112"/>
                  </a:lnTo>
                  <a:lnTo>
                    <a:pt x="438" y="100"/>
                  </a:lnTo>
                  <a:lnTo>
                    <a:pt x="432" y="91"/>
                  </a:lnTo>
                  <a:lnTo>
                    <a:pt x="429" y="84"/>
                  </a:lnTo>
                  <a:lnTo>
                    <a:pt x="429" y="84"/>
                  </a:lnTo>
                  <a:lnTo>
                    <a:pt x="428" y="81"/>
                  </a:lnTo>
                  <a:lnTo>
                    <a:pt x="424" y="77"/>
                  </a:lnTo>
                  <a:lnTo>
                    <a:pt x="414" y="67"/>
                  </a:lnTo>
                  <a:lnTo>
                    <a:pt x="403" y="58"/>
                  </a:lnTo>
                  <a:lnTo>
                    <a:pt x="396" y="51"/>
                  </a:lnTo>
                  <a:lnTo>
                    <a:pt x="396" y="51"/>
                  </a:lnTo>
                  <a:lnTo>
                    <a:pt x="384" y="34"/>
                  </a:lnTo>
                  <a:lnTo>
                    <a:pt x="376" y="24"/>
                  </a:lnTo>
                  <a:lnTo>
                    <a:pt x="368" y="17"/>
                  </a:lnTo>
                  <a:lnTo>
                    <a:pt x="368" y="17"/>
                  </a:lnTo>
                  <a:lnTo>
                    <a:pt x="356" y="11"/>
                  </a:lnTo>
                  <a:lnTo>
                    <a:pt x="342" y="4"/>
                  </a:lnTo>
                  <a:lnTo>
                    <a:pt x="327" y="0"/>
                  </a:lnTo>
                  <a:lnTo>
                    <a:pt x="321" y="0"/>
                  </a:lnTo>
                  <a:lnTo>
                    <a:pt x="317" y="0"/>
                  </a:lnTo>
                  <a:lnTo>
                    <a:pt x="317" y="0"/>
                  </a:lnTo>
                  <a:lnTo>
                    <a:pt x="310" y="3"/>
                  </a:lnTo>
                  <a:lnTo>
                    <a:pt x="302" y="7"/>
                  </a:lnTo>
                  <a:lnTo>
                    <a:pt x="295" y="11"/>
                  </a:lnTo>
                  <a:lnTo>
                    <a:pt x="295" y="11"/>
                  </a:lnTo>
                  <a:lnTo>
                    <a:pt x="277" y="15"/>
                  </a:lnTo>
                  <a:lnTo>
                    <a:pt x="260" y="21"/>
                  </a:lnTo>
                  <a:lnTo>
                    <a:pt x="244" y="28"/>
                  </a:lnTo>
                  <a:lnTo>
                    <a:pt x="244" y="28"/>
                  </a:lnTo>
                  <a:lnTo>
                    <a:pt x="232" y="34"/>
                  </a:lnTo>
                  <a:lnTo>
                    <a:pt x="219" y="41"/>
                  </a:lnTo>
                  <a:lnTo>
                    <a:pt x="213" y="45"/>
                  </a:lnTo>
                  <a:lnTo>
                    <a:pt x="208" y="52"/>
                  </a:lnTo>
                  <a:lnTo>
                    <a:pt x="201" y="60"/>
                  </a:lnTo>
                  <a:lnTo>
                    <a:pt x="194" y="73"/>
                  </a:lnTo>
                  <a:lnTo>
                    <a:pt x="194" y="73"/>
                  </a:lnTo>
                  <a:lnTo>
                    <a:pt x="188" y="87"/>
                  </a:lnTo>
                  <a:lnTo>
                    <a:pt x="185" y="101"/>
                  </a:lnTo>
                  <a:lnTo>
                    <a:pt x="184" y="115"/>
                  </a:lnTo>
                  <a:lnTo>
                    <a:pt x="185" y="128"/>
                  </a:lnTo>
                  <a:lnTo>
                    <a:pt x="188" y="150"/>
                  </a:lnTo>
                  <a:lnTo>
                    <a:pt x="188" y="157"/>
                  </a:lnTo>
                  <a:lnTo>
                    <a:pt x="188" y="163"/>
                  </a:lnTo>
                  <a:lnTo>
                    <a:pt x="188" y="163"/>
                  </a:lnTo>
                  <a:lnTo>
                    <a:pt x="187" y="170"/>
                  </a:lnTo>
                  <a:lnTo>
                    <a:pt x="188" y="178"/>
                  </a:lnTo>
                  <a:lnTo>
                    <a:pt x="188" y="184"/>
                  </a:lnTo>
                  <a:lnTo>
                    <a:pt x="188" y="185"/>
                  </a:lnTo>
                  <a:lnTo>
                    <a:pt x="188" y="185"/>
                  </a:lnTo>
                  <a:lnTo>
                    <a:pt x="190" y="184"/>
                  </a:lnTo>
                  <a:lnTo>
                    <a:pt x="197" y="180"/>
                  </a:lnTo>
                  <a:lnTo>
                    <a:pt x="202" y="178"/>
                  </a:lnTo>
                  <a:lnTo>
                    <a:pt x="205" y="178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4" y="190"/>
                  </a:lnTo>
                  <a:lnTo>
                    <a:pt x="204" y="194"/>
                  </a:lnTo>
                  <a:lnTo>
                    <a:pt x="205" y="197"/>
                  </a:lnTo>
                  <a:lnTo>
                    <a:pt x="205" y="197"/>
                  </a:lnTo>
                  <a:lnTo>
                    <a:pt x="213" y="201"/>
                  </a:lnTo>
                  <a:lnTo>
                    <a:pt x="219" y="202"/>
                  </a:lnTo>
                  <a:lnTo>
                    <a:pt x="222" y="202"/>
                  </a:lnTo>
                  <a:lnTo>
                    <a:pt x="222" y="202"/>
                  </a:lnTo>
                  <a:lnTo>
                    <a:pt x="233" y="218"/>
                  </a:lnTo>
                  <a:lnTo>
                    <a:pt x="244" y="236"/>
                  </a:lnTo>
                  <a:lnTo>
                    <a:pt x="244" y="236"/>
                  </a:lnTo>
                  <a:lnTo>
                    <a:pt x="254" y="251"/>
                  </a:lnTo>
                  <a:lnTo>
                    <a:pt x="267" y="270"/>
                  </a:lnTo>
                  <a:lnTo>
                    <a:pt x="267" y="270"/>
                  </a:lnTo>
                  <a:lnTo>
                    <a:pt x="275" y="277"/>
                  </a:lnTo>
                  <a:lnTo>
                    <a:pt x="289" y="286"/>
                  </a:lnTo>
                  <a:lnTo>
                    <a:pt x="305" y="296"/>
                  </a:lnTo>
                  <a:lnTo>
                    <a:pt x="312" y="303"/>
                  </a:lnTo>
                  <a:lnTo>
                    <a:pt x="312" y="303"/>
                  </a:lnTo>
                  <a:lnTo>
                    <a:pt x="319" y="309"/>
                  </a:lnTo>
                  <a:lnTo>
                    <a:pt x="330" y="316"/>
                  </a:lnTo>
                  <a:lnTo>
                    <a:pt x="345" y="326"/>
                  </a:lnTo>
                  <a:lnTo>
                    <a:pt x="356" y="331"/>
                  </a:lnTo>
                  <a:lnTo>
                    <a:pt x="340" y="33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9">
              <a:extLst>
                <a:ext uri="{FF2B5EF4-FFF2-40B4-BE49-F238E27FC236}">
                  <a16:creationId xmlns:a16="http://schemas.microsoft.com/office/drawing/2014/main" id="{FAF8610D-28B9-7741-7140-12E5727D53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5512" y="2078038"/>
              <a:ext cx="217488" cy="295275"/>
            </a:xfrm>
            <a:custGeom>
              <a:avLst/>
              <a:gdLst>
                <a:gd name="T0" fmla="*/ 64 w 137"/>
                <a:gd name="T1" fmla="*/ 22 h 186"/>
                <a:gd name="T2" fmla="*/ 19 w 137"/>
                <a:gd name="T3" fmla="*/ 98 h 186"/>
                <a:gd name="T4" fmla="*/ 8 w 137"/>
                <a:gd name="T5" fmla="*/ 118 h 186"/>
                <a:gd name="T6" fmla="*/ 1 w 137"/>
                <a:gd name="T7" fmla="*/ 158 h 186"/>
                <a:gd name="T8" fmla="*/ 1 w 137"/>
                <a:gd name="T9" fmla="*/ 184 h 186"/>
                <a:gd name="T10" fmla="*/ 2 w 137"/>
                <a:gd name="T11" fmla="*/ 185 h 186"/>
                <a:gd name="T12" fmla="*/ 5 w 137"/>
                <a:gd name="T13" fmla="*/ 181 h 186"/>
                <a:gd name="T14" fmla="*/ 14 w 137"/>
                <a:gd name="T15" fmla="*/ 160 h 186"/>
                <a:gd name="T16" fmla="*/ 19 w 137"/>
                <a:gd name="T17" fmla="*/ 140 h 186"/>
                <a:gd name="T18" fmla="*/ 21 w 137"/>
                <a:gd name="T19" fmla="*/ 165 h 186"/>
                <a:gd name="T20" fmla="*/ 25 w 137"/>
                <a:gd name="T21" fmla="*/ 181 h 186"/>
                <a:gd name="T22" fmla="*/ 29 w 137"/>
                <a:gd name="T23" fmla="*/ 186 h 186"/>
                <a:gd name="T24" fmla="*/ 30 w 137"/>
                <a:gd name="T25" fmla="*/ 185 h 186"/>
                <a:gd name="T26" fmla="*/ 39 w 137"/>
                <a:gd name="T27" fmla="*/ 174 h 186"/>
                <a:gd name="T28" fmla="*/ 42 w 137"/>
                <a:gd name="T29" fmla="*/ 162 h 186"/>
                <a:gd name="T30" fmla="*/ 46 w 137"/>
                <a:gd name="T31" fmla="*/ 151 h 186"/>
                <a:gd name="T32" fmla="*/ 64 w 137"/>
                <a:gd name="T33" fmla="*/ 112 h 186"/>
                <a:gd name="T34" fmla="*/ 61 w 137"/>
                <a:gd name="T35" fmla="*/ 123 h 186"/>
                <a:gd name="T36" fmla="*/ 56 w 137"/>
                <a:gd name="T37" fmla="*/ 162 h 186"/>
                <a:gd name="T38" fmla="*/ 56 w 137"/>
                <a:gd name="T39" fmla="*/ 182 h 186"/>
                <a:gd name="T40" fmla="*/ 58 w 137"/>
                <a:gd name="T41" fmla="*/ 185 h 186"/>
                <a:gd name="T42" fmla="*/ 65 w 137"/>
                <a:gd name="T43" fmla="*/ 184 h 186"/>
                <a:gd name="T44" fmla="*/ 74 w 137"/>
                <a:gd name="T45" fmla="*/ 177 h 186"/>
                <a:gd name="T46" fmla="*/ 75 w 137"/>
                <a:gd name="T47" fmla="*/ 168 h 186"/>
                <a:gd name="T48" fmla="*/ 77 w 137"/>
                <a:gd name="T49" fmla="*/ 157 h 186"/>
                <a:gd name="T50" fmla="*/ 85 w 137"/>
                <a:gd name="T51" fmla="*/ 136 h 186"/>
                <a:gd name="T52" fmla="*/ 86 w 137"/>
                <a:gd name="T53" fmla="*/ 129 h 186"/>
                <a:gd name="T54" fmla="*/ 91 w 137"/>
                <a:gd name="T55" fmla="*/ 116 h 186"/>
                <a:gd name="T56" fmla="*/ 98 w 137"/>
                <a:gd name="T57" fmla="*/ 106 h 186"/>
                <a:gd name="T58" fmla="*/ 99 w 137"/>
                <a:gd name="T59" fmla="*/ 106 h 186"/>
                <a:gd name="T60" fmla="*/ 100 w 137"/>
                <a:gd name="T61" fmla="*/ 115 h 186"/>
                <a:gd name="T62" fmla="*/ 105 w 137"/>
                <a:gd name="T63" fmla="*/ 147 h 186"/>
                <a:gd name="T64" fmla="*/ 110 w 137"/>
                <a:gd name="T65" fmla="*/ 162 h 186"/>
                <a:gd name="T66" fmla="*/ 115 w 137"/>
                <a:gd name="T67" fmla="*/ 162 h 186"/>
                <a:gd name="T68" fmla="*/ 120 w 137"/>
                <a:gd name="T69" fmla="*/ 158 h 186"/>
                <a:gd name="T70" fmla="*/ 122 w 137"/>
                <a:gd name="T71" fmla="*/ 153 h 186"/>
                <a:gd name="T72" fmla="*/ 120 w 137"/>
                <a:gd name="T73" fmla="*/ 134 h 186"/>
                <a:gd name="T74" fmla="*/ 122 w 137"/>
                <a:gd name="T75" fmla="*/ 111 h 186"/>
                <a:gd name="T76" fmla="*/ 126 w 137"/>
                <a:gd name="T77" fmla="*/ 84 h 186"/>
                <a:gd name="T78" fmla="*/ 134 w 137"/>
                <a:gd name="T79" fmla="*/ 53 h 186"/>
                <a:gd name="T80" fmla="*/ 137 w 137"/>
                <a:gd name="T81" fmla="*/ 28 h 186"/>
                <a:gd name="T82" fmla="*/ 136 w 137"/>
                <a:gd name="T83" fmla="*/ 18 h 186"/>
                <a:gd name="T84" fmla="*/ 131 w 137"/>
                <a:gd name="T85" fmla="*/ 9 h 186"/>
                <a:gd name="T86" fmla="*/ 123 w 137"/>
                <a:gd name="T87" fmla="*/ 2 h 186"/>
                <a:gd name="T88" fmla="*/ 109 w 137"/>
                <a:gd name="T89" fmla="*/ 0 h 186"/>
                <a:gd name="T90" fmla="*/ 100 w 137"/>
                <a:gd name="T91" fmla="*/ 0 h 186"/>
                <a:gd name="T92" fmla="*/ 85 w 137"/>
                <a:gd name="T93" fmla="*/ 5 h 186"/>
                <a:gd name="T94" fmla="*/ 68 w 137"/>
                <a:gd name="T95" fmla="*/ 18 h 186"/>
                <a:gd name="T96" fmla="*/ 64 w 137"/>
                <a:gd name="T97" fmla="*/ 2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7" h="186">
                  <a:moveTo>
                    <a:pt x="64" y="22"/>
                  </a:moveTo>
                  <a:lnTo>
                    <a:pt x="64" y="22"/>
                  </a:lnTo>
                  <a:lnTo>
                    <a:pt x="37" y="66"/>
                  </a:lnTo>
                  <a:lnTo>
                    <a:pt x="19" y="98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4" y="134"/>
                  </a:lnTo>
                  <a:lnTo>
                    <a:pt x="1" y="158"/>
                  </a:lnTo>
                  <a:lnTo>
                    <a:pt x="0" y="178"/>
                  </a:lnTo>
                  <a:lnTo>
                    <a:pt x="1" y="184"/>
                  </a:lnTo>
                  <a:lnTo>
                    <a:pt x="1" y="185"/>
                  </a:lnTo>
                  <a:lnTo>
                    <a:pt x="2" y="185"/>
                  </a:lnTo>
                  <a:lnTo>
                    <a:pt x="2" y="185"/>
                  </a:lnTo>
                  <a:lnTo>
                    <a:pt x="5" y="181"/>
                  </a:lnTo>
                  <a:lnTo>
                    <a:pt x="8" y="175"/>
                  </a:lnTo>
                  <a:lnTo>
                    <a:pt x="14" y="160"/>
                  </a:lnTo>
                  <a:lnTo>
                    <a:pt x="19" y="140"/>
                  </a:lnTo>
                  <a:lnTo>
                    <a:pt x="19" y="140"/>
                  </a:lnTo>
                  <a:lnTo>
                    <a:pt x="19" y="148"/>
                  </a:lnTo>
                  <a:lnTo>
                    <a:pt x="21" y="165"/>
                  </a:lnTo>
                  <a:lnTo>
                    <a:pt x="22" y="174"/>
                  </a:lnTo>
                  <a:lnTo>
                    <a:pt x="25" y="181"/>
                  </a:lnTo>
                  <a:lnTo>
                    <a:pt x="28" y="185"/>
                  </a:lnTo>
                  <a:lnTo>
                    <a:pt x="29" y="186"/>
                  </a:lnTo>
                  <a:lnTo>
                    <a:pt x="30" y="185"/>
                  </a:lnTo>
                  <a:lnTo>
                    <a:pt x="30" y="185"/>
                  </a:lnTo>
                  <a:lnTo>
                    <a:pt x="36" y="179"/>
                  </a:lnTo>
                  <a:lnTo>
                    <a:pt x="39" y="174"/>
                  </a:lnTo>
                  <a:lnTo>
                    <a:pt x="40" y="168"/>
                  </a:lnTo>
                  <a:lnTo>
                    <a:pt x="42" y="162"/>
                  </a:lnTo>
                  <a:lnTo>
                    <a:pt x="42" y="162"/>
                  </a:lnTo>
                  <a:lnTo>
                    <a:pt x="46" y="151"/>
                  </a:lnTo>
                  <a:lnTo>
                    <a:pt x="53" y="134"/>
                  </a:lnTo>
                  <a:lnTo>
                    <a:pt x="64" y="112"/>
                  </a:lnTo>
                  <a:lnTo>
                    <a:pt x="64" y="112"/>
                  </a:lnTo>
                  <a:lnTo>
                    <a:pt x="61" y="123"/>
                  </a:lnTo>
                  <a:lnTo>
                    <a:pt x="57" y="148"/>
                  </a:lnTo>
                  <a:lnTo>
                    <a:pt x="56" y="162"/>
                  </a:lnTo>
                  <a:lnTo>
                    <a:pt x="54" y="174"/>
                  </a:lnTo>
                  <a:lnTo>
                    <a:pt x="56" y="182"/>
                  </a:lnTo>
                  <a:lnTo>
                    <a:pt x="57" y="185"/>
                  </a:lnTo>
                  <a:lnTo>
                    <a:pt x="58" y="185"/>
                  </a:lnTo>
                  <a:lnTo>
                    <a:pt x="58" y="185"/>
                  </a:lnTo>
                  <a:lnTo>
                    <a:pt x="65" y="184"/>
                  </a:lnTo>
                  <a:lnTo>
                    <a:pt x="71" y="181"/>
                  </a:lnTo>
                  <a:lnTo>
                    <a:pt x="74" y="177"/>
                  </a:lnTo>
                  <a:lnTo>
                    <a:pt x="75" y="168"/>
                  </a:lnTo>
                  <a:lnTo>
                    <a:pt x="75" y="168"/>
                  </a:lnTo>
                  <a:lnTo>
                    <a:pt x="75" y="162"/>
                  </a:lnTo>
                  <a:lnTo>
                    <a:pt x="77" y="157"/>
                  </a:lnTo>
                  <a:lnTo>
                    <a:pt x="81" y="146"/>
                  </a:lnTo>
                  <a:lnTo>
                    <a:pt x="85" y="136"/>
                  </a:lnTo>
                  <a:lnTo>
                    <a:pt x="86" y="129"/>
                  </a:lnTo>
                  <a:lnTo>
                    <a:pt x="86" y="129"/>
                  </a:lnTo>
                  <a:lnTo>
                    <a:pt x="86" y="123"/>
                  </a:lnTo>
                  <a:lnTo>
                    <a:pt x="91" y="116"/>
                  </a:lnTo>
                  <a:lnTo>
                    <a:pt x="93" y="111"/>
                  </a:lnTo>
                  <a:lnTo>
                    <a:pt x="98" y="106"/>
                  </a:lnTo>
                  <a:lnTo>
                    <a:pt x="98" y="106"/>
                  </a:lnTo>
                  <a:lnTo>
                    <a:pt x="99" y="106"/>
                  </a:lnTo>
                  <a:lnTo>
                    <a:pt x="99" y="108"/>
                  </a:lnTo>
                  <a:lnTo>
                    <a:pt x="100" y="115"/>
                  </a:lnTo>
                  <a:lnTo>
                    <a:pt x="103" y="136"/>
                  </a:lnTo>
                  <a:lnTo>
                    <a:pt x="105" y="147"/>
                  </a:lnTo>
                  <a:lnTo>
                    <a:pt x="108" y="157"/>
                  </a:lnTo>
                  <a:lnTo>
                    <a:pt x="110" y="162"/>
                  </a:lnTo>
                  <a:lnTo>
                    <a:pt x="112" y="162"/>
                  </a:lnTo>
                  <a:lnTo>
                    <a:pt x="115" y="162"/>
                  </a:lnTo>
                  <a:lnTo>
                    <a:pt x="115" y="162"/>
                  </a:lnTo>
                  <a:lnTo>
                    <a:pt x="120" y="158"/>
                  </a:lnTo>
                  <a:lnTo>
                    <a:pt x="122" y="155"/>
                  </a:lnTo>
                  <a:lnTo>
                    <a:pt x="122" y="153"/>
                  </a:lnTo>
                  <a:lnTo>
                    <a:pt x="122" y="146"/>
                  </a:lnTo>
                  <a:lnTo>
                    <a:pt x="120" y="134"/>
                  </a:lnTo>
                  <a:lnTo>
                    <a:pt x="120" y="134"/>
                  </a:lnTo>
                  <a:lnTo>
                    <a:pt x="122" y="111"/>
                  </a:lnTo>
                  <a:lnTo>
                    <a:pt x="123" y="98"/>
                  </a:lnTo>
                  <a:lnTo>
                    <a:pt x="126" y="84"/>
                  </a:lnTo>
                  <a:lnTo>
                    <a:pt x="126" y="84"/>
                  </a:lnTo>
                  <a:lnTo>
                    <a:pt x="134" y="53"/>
                  </a:lnTo>
                  <a:lnTo>
                    <a:pt x="136" y="39"/>
                  </a:lnTo>
                  <a:lnTo>
                    <a:pt x="137" y="28"/>
                  </a:lnTo>
                  <a:lnTo>
                    <a:pt x="137" y="28"/>
                  </a:lnTo>
                  <a:lnTo>
                    <a:pt x="136" y="18"/>
                  </a:lnTo>
                  <a:lnTo>
                    <a:pt x="134" y="14"/>
                  </a:lnTo>
                  <a:lnTo>
                    <a:pt x="131" y="9"/>
                  </a:lnTo>
                  <a:lnTo>
                    <a:pt x="129" y="5"/>
                  </a:lnTo>
                  <a:lnTo>
                    <a:pt x="123" y="2"/>
                  </a:lnTo>
                  <a:lnTo>
                    <a:pt x="117" y="1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0" y="0"/>
                  </a:lnTo>
                  <a:lnTo>
                    <a:pt x="92" y="2"/>
                  </a:lnTo>
                  <a:lnTo>
                    <a:pt x="85" y="5"/>
                  </a:lnTo>
                  <a:lnTo>
                    <a:pt x="78" y="11"/>
                  </a:lnTo>
                  <a:lnTo>
                    <a:pt x="68" y="18"/>
                  </a:lnTo>
                  <a:lnTo>
                    <a:pt x="64" y="22"/>
                  </a:lnTo>
                  <a:lnTo>
                    <a:pt x="64" y="22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6" name="Freeform 12">
            <a:extLst>
              <a:ext uri="{FF2B5EF4-FFF2-40B4-BE49-F238E27FC236}">
                <a16:creationId xmlns:a16="http://schemas.microsoft.com/office/drawing/2014/main" id="{96426087-FBED-F852-0058-4E2E3CC79884}"/>
              </a:ext>
            </a:extLst>
          </p:cNvPr>
          <p:cNvSpPr>
            <a:spLocks/>
          </p:cNvSpPr>
          <p:nvPr/>
        </p:nvSpPr>
        <p:spPr bwMode="auto">
          <a:xfrm>
            <a:off x="7161211" y="946150"/>
            <a:ext cx="1347789" cy="2519272"/>
          </a:xfrm>
          <a:custGeom>
            <a:avLst/>
            <a:gdLst>
              <a:gd name="T0" fmla="*/ 280 w 925"/>
              <a:gd name="T1" fmla="*/ 276 h 1729"/>
              <a:gd name="T2" fmla="*/ 317 w 925"/>
              <a:gd name="T3" fmla="*/ 314 h 1729"/>
              <a:gd name="T4" fmla="*/ 336 w 925"/>
              <a:gd name="T5" fmla="*/ 325 h 1729"/>
              <a:gd name="T6" fmla="*/ 331 w 925"/>
              <a:gd name="T7" fmla="*/ 466 h 1729"/>
              <a:gd name="T8" fmla="*/ 0 w 925"/>
              <a:gd name="T9" fmla="*/ 657 h 1729"/>
              <a:gd name="T10" fmla="*/ 3 w 925"/>
              <a:gd name="T11" fmla="*/ 671 h 1729"/>
              <a:gd name="T12" fmla="*/ 73 w 925"/>
              <a:gd name="T13" fmla="*/ 662 h 1729"/>
              <a:gd name="T14" fmla="*/ 45 w 925"/>
              <a:gd name="T15" fmla="*/ 690 h 1729"/>
              <a:gd name="T16" fmla="*/ 112 w 925"/>
              <a:gd name="T17" fmla="*/ 662 h 1729"/>
              <a:gd name="T18" fmla="*/ 143 w 925"/>
              <a:gd name="T19" fmla="*/ 678 h 1729"/>
              <a:gd name="T20" fmla="*/ 213 w 925"/>
              <a:gd name="T21" fmla="*/ 623 h 1729"/>
              <a:gd name="T22" fmla="*/ 415 w 925"/>
              <a:gd name="T23" fmla="*/ 533 h 1729"/>
              <a:gd name="T24" fmla="*/ 475 w 925"/>
              <a:gd name="T25" fmla="*/ 644 h 1729"/>
              <a:gd name="T26" fmla="*/ 432 w 925"/>
              <a:gd name="T27" fmla="*/ 662 h 1729"/>
              <a:gd name="T28" fmla="*/ 385 w 925"/>
              <a:gd name="T29" fmla="*/ 699 h 1729"/>
              <a:gd name="T30" fmla="*/ 398 w 925"/>
              <a:gd name="T31" fmla="*/ 707 h 1729"/>
              <a:gd name="T32" fmla="*/ 425 w 925"/>
              <a:gd name="T33" fmla="*/ 723 h 1729"/>
              <a:gd name="T34" fmla="*/ 436 w 925"/>
              <a:gd name="T35" fmla="*/ 735 h 1729"/>
              <a:gd name="T36" fmla="*/ 462 w 925"/>
              <a:gd name="T37" fmla="*/ 707 h 1729"/>
              <a:gd name="T38" fmla="*/ 394 w 925"/>
              <a:gd name="T39" fmla="*/ 801 h 1729"/>
              <a:gd name="T40" fmla="*/ 300 w 925"/>
              <a:gd name="T41" fmla="*/ 932 h 1729"/>
              <a:gd name="T42" fmla="*/ 310 w 925"/>
              <a:gd name="T43" fmla="*/ 1100 h 1729"/>
              <a:gd name="T44" fmla="*/ 359 w 925"/>
              <a:gd name="T45" fmla="*/ 1336 h 1729"/>
              <a:gd name="T46" fmla="*/ 266 w 925"/>
              <a:gd name="T47" fmla="*/ 1397 h 1729"/>
              <a:gd name="T48" fmla="*/ 177 w 925"/>
              <a:gd name="T49" fmla="*/ 1401 h 1729"/>
              <a:gd name="T50" fmla="*/ 175 w 925"/>
              <a:gd name="T51" fmla="*/ 1428 h 1729"/>
              <a:gd name="T52" fmla="*/ 249 w 925"/>
              <a:gd name="T53" fmla="*/ 1456 h 1729"/>
              <a:gd name="T54" fmla="*/ 398 w 925"/>
              <a:gd name="T55" fmla="*/ 1491 h 1729"/>
              <a:gd name="T56" fmla="*/ 460 w 925"/>
              <a:gd name="T57" fmla="*/ 1485 h 1729"/>
              <a:gd name="T58" fmla="*/ 482 w 925"/>
              <a:gd name="T59" fmla="*/ 1392 h 1729"/>
              <a:gd name="T60" fmla="*/ 611 w 925"/>
              <a:gd name="T61" fmla="*/ 904 h 1729"/>
              <a:gd name="T62" fmla="*/ 617 w 925"/>
              <a:gd name="T63" fmla="*/ 1404 h 1729"/>
              <a:gd name="T64" fmla="*/ 589 w 925"/>
              <a:gd name="T65" fmla="*/ 1583 h 1729"/>
              <a:gd name="T66" fmla="*/ 540 w 925"/>
              <a:gd name="T67" fmla="*/ 1669 h 1729"/>
              <a:gd name="T68" fmla="*/ 528 w 925"/>
              <a:gd name="T69" fmla="*/ 1720 h 1729"/>
              <a:gd name="T70" fmla="*/ 597 w 925"/>
              <a:gd name="T71" fmla="*/ 1729 h 1729"/>
              <a:gd name="T72" fmla="*/ 664 w 925"/>
              <a:gd name="T73" fmla="*/ 1711 h 1729"/>
              <a:gd name="T74" fmla="*/ 716 w 925"/>
              <a:gd name="T75" fmla="*/ 1637 h 1729"/>
              <a:gd name="T76" fmla="*/ 718 w 925"/>
              <a:gd name="T77" fmla="*/ 1585 h 1729"/>
              <a:gd name="T78" fmla="*/ 712 w 925"/>
              <a:gd name="T79" fmla="*/ 1494 h 1729"/>
              <a:gd name="T80" fmla="*/ 804 w 925"/>
              <a:gd name="T81" fmla="*/ 1082 h 1729"/>
              <a:gd name="T82" fmla="*/ 894 w 925"/>
              <a:gd name="T83" fmla="*/ 821 h 1729"/>
              <a:gd name="T84" fmla="*/ 890 w 925"/>
              <a:gd name="T85" fmla="*/ 658 h 1729"/>
              <a:gd name="T86" fmla="*/ 830 w 925"/>
              <a:gd name="T87" fmla="*/ 483 h 1729"/>
              <a:gd name="T88" fmla="*/ 751 w 925"/>
              <a:gd name="T89" fmla="*/ 219 h 1729"/>
              <a:gd name="T90" fmla="*/ 667 w 925"/>
              <a:gd name="T91" fmla="*/ 174 h 1729"/>
              <a:gd name="T92" fmla="*/ 555 w 925"/>
              <a:gd name="T93" fmla="*/ 140 h 1729"/>
              <a:gd name="T94" fmla="*/ 482 w 925"/>
              <a:gd name="T95" fmla="*/ 112 h 1729"/>
              <a:gd name="T96" fmla="*/ 446 w 925"/>
              <a:gd name="T97" fmla="*/ 35 h 1729"/>
              <a:gd name="T98" fmla="*/ 376 w 925"/>
              <a:gd name="T99" fmla="*/ 17 h 1729"/>
              <a:gd name="T100" fmla="*/ 304 w 925"/>
              <a:gd name="T101" fmla="*/ 1 h 1729"/>
              <a:gd name="T102" fmla="*/ 254 w 925"/>
              <a:gd name="T103" fmla="*/ 36 h 1729"/>
              <a:gd name="T104" fmla="*/ 209 w 925"/>
              <a:gd name="T105" fmla="*/ 83 h 1729"/>
              <a:gd name="T106" fmla="*/ 191 w 925"/>
              <a:gd name="T107" fmla="*/ 140 h 1729"/>
              <a:gd name="T108" fmla="*/ 192 w 925"/>
              <a:gd name="T109" fmla="*/ 181 h 1729"/>
              <a:gd name="T110" fmla="*/ 202 w 925"/>
              <a:gd name="T111" fmla="*/ 230 h 1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5" h="1729">
                <a:moveTo>
                  <a:pt x="247" y="224"/>
                </a:moveTo>
                <a:lnTo>
                  <a:pt x="247" y="224"/>
                </a:lnTo>
                <a:lnTo>
                  <a:pt x="254" y="238"/>
                </a:lnTo>
                <a:lnTo>
                  <a:pt x="261" y="251"/>
                </a:lnTo>
                <a:lnTo>
                  <a:pt x="269" y="264"/>
                </a:lnTo>
                <a:lnTo>
                  <a:pt x="269" y="264"/>
                </a:lnTo>
                <a:lnTo>
                  <a:pt x="280" y="276"/>
                </a:lnTo>
                <a:lnTo>
                  <a:pt x="291" y="286"/>
                </a:lnTo>
                <a:lnTo>
                  <a:pt x="303" y="297"/>
                </a:lnTo>
                <a:lnTo>
                  <a:pt x="303" y="297"/>
                </a:lnTo>
                <a:lnTo>
                  <a:pt x="303" y="304"/>
                </a:lnTo>
                <a:lnTo>
                  <a:pt x="303" y="314"/>
                </a:lnTo>
                <a:lnTo>
                  <a:pt x="303" y="314"/>
                </a:lnTo>
                <a:lnTo>
                  <a:pt x="317" y="314"/>
                </a:lnTo>
                <a:lnTo>
                  <a:pt x="331" y="314"/>
                </a:lnTo>
                <a:lnTo>
                  <a:pt x="331" y="314"/>
                </a:lnTo>
                <a:lnTo>
                  <a:pt x="332" y="320"/>
                </a:lnTo>
                <a:lnTo>
                  <a:pt x="334" y="324"/>
                </a:lnTo>
                <a:lnTo>
                  <a:pt x="335" y="325"/>
                </a:lnTo>
                <a:lnTo>
                  <a:pt x="336" y="325"/>
                </a:lnTo>
                <a:lnTo>
                  <a:pt x="336" y="325"/>
                </a:lnTo>
                <a:lnTo>
                  <a:pt x="342" y="325"/>
                </a:lnTo>
                <a:lnTo>
                  <a:pt x="350" y="328"/>
                </a:lnTo>
                <a:lnTo>
                  <a:pt x="359" y="331"/>
                </a:lnTo>
                <a:lnTo>
                  <a:pt x="359" y="331"/>
                </a:lnTo>
                <a:lnTo>
                  <a:pt x="342" y="398"/>
                </a:lnTo>
                <a:lnTo>
                  <a:pt x="342" y="398"/>
                </a:lnTo>
                <a:lnTo>
                  <a:pt x="331" y="466"/>
                </a:lnTo>
                <a:lnTo>
                  <a:pt x="157" y="595"/>
                </a:lnTo>
                <a:lnTo>
                  <a:pt x="157" y="595"/>
                </a:lnTo>
                <a:lnTo>
                  <a:pt x="78" y="623"/>
                </a:lnTo>
                <a:lnTo>
                  <a:pt x="24" y="644"/>
                </a:lnTo>
                <a:lnTo>
                  <a:pt x="7" y="653"/>
                </a:lnTo>
                <a:lnTo>
                  <a:pt x="1" y="655"/>
                </a:lnTo>
                <a:lnTo>
                  <a:pt x="0" y="657"/>
                </a:lnTo>
                <a:lnTo>
                  <a:pt x="0" y="657"/>
                </a:lnTo>
                <a:lnTo>
                  <a:pt x="3" y="661"/>
                </a:lnTo>
                <a:lnTo>
                  <a:pt x="6" y="664"/>
                </a:lnTo>
                <a:lnTo>
                  <a:pt x="11" y="668"/>
                </a:lnTo>
                <a:lnTo>
                  <a:pt x="11" y="668"/>
                </a:lnTo>
                <a:lnTo>
                  <a:pt x="6" y="668"/>
                </a:lnTo>
                <a:lnTo>
                  <a:pt x="3" y="671"/>
                </a:lnTo>
                <a:lnTo>
                  <a:pt x="4" y="672"/>
                </a:lnTo>
                <a:lnTo>
                  <a:pt x="6" y="674"/>
                </a:lnTo>
                <a:lnTo>
                  <a:pt x="6" y="674"/>
                </a:lnTo>
                <a:lnTo>
                  <a:pt x="11" y="675"/>
                </a:lnTo>
                <a:lnTo>
                  <a:pt x="20" y="674"/>
                </a:lnTo>
                <a:lnTo>
                  <a:pt x="42" y="669"/>
                </a:lnTo>
                <a:lnTo>
                  <a:pt x="73" y="662"/>
                </a:lnTo>
                <a:lnTo>
                  <a:pt x="73" y="662"/>
                </a:lnTo>
                <a:lnTo>
                  <a:pt x="55" y="676"/>
                </a:lnTo>
                <a:lnTo>
                  <a:pt x="45" y="686"/>
                </a:lnTo>
                <a:lnTo>
                  <a:pt x="43" y="689"/>
                </a:lnTo>
                <a:lnTo>
                  <a:pt x="43" y="690"/>
                </a:lnTo>
                <a:lnTo>
                  <a:pt x="45" y="690"/>
                </a:lnTo>
                <a:lnTo>
                  <a:pt x="45" y="690"/>
                </a:lnTo>
                <a:lnTo>
                  <a:pt x="49" y="689"/>
                </a:lnTo>
                <a:lnTo>
                  <a:pt x="57" y="686"/>
                </a:lnTo>
                <a:lnTo>
                  <a:pt x="76" y="678"/>
                </a:lnTo>
                <a:lnTo>
                  <a:pt x="95" y="668"/>
                </a:lnTo>
                <a:lnTo>
                  <a:pt x="105" y="664"/>
                </a:lnTo>
                <a:lnTo>
                  <a:pt x="112" y="662"/>
                </a:lnTo>
                <a:lnTo>
                  <a:pt x="112" y="662"/>
                </a:lnTo>
                <a:lnTo>
                  <a:pt x="125" y="661"/>
                </a:lnTo>
                <a:lnTo>
                  <a:pt x="136" y="660"/>
                </a:lnTo>
                <a:lnTo>
                  <a:pt x="146" y="657"/>
                </a:lnTo>
                <a:lnTo>
                  <a:pt x="146" y="657"/>
                </a:lnTo>
                <a:lnTo>
                  <a:pt x="141" y="668"/>
                </a:lnTo>
                <a:lnTo>
                  <a:pt x="141" y="675"/>
                </a:lnTo>
                <a:lnTo>
                  <a:pt x="143" y="678"/>
                </a:lnTo>
                <a:lnTo>
                  <a:pt x="146" y="679"/>
                </a:lnTo>
                <a:lnTo>
                  <a:pt x="146" y="679"/>
                </a:lnTo>
                <a:lnTo>
                  <a:pt x="151" y="676"/>
                </a:lnTo>
                <a:lnTo>
                  <a:pt x="160" y="671"/>
                </a:lnTo>
                <a:lnTo>
                  <a:pt x="184" y="651"/>
                </a:lnTo>
                <a:lnTo>
                  <a:pt x="213" y="623"/>
                </a:lnTo>
                <a:lnTo>
                  <a:pt x="213" y="623"/>
                </a:lnTo>
                <a:lnTo>
                  <a:pt x="287" y="588"/>
                </a:lnTo>
                <a:lnTo>
                  <a:pt x="370" y="550"/>
                </a:lnTo>
                <a:lnTo>
                  <a:pt x="370" y="550"/>
                </a:lnTo>
                <a:lnTo>
                  <a:pt x="378" y="546"/>
                </a:lnTo>
                <a:lnTo>
                  <a:pt x="388" y="540"/>
                </a:lnTo>
                <a:lnTo>
                  <a:pt x="398" y="533"/>
                </a:lnTo>
                <a:lnTo>
                  <a:pt x="415" y="533"/>
                </a:lnTo>
                <a:lnTo>
                  <a:pt x="420" y="533"/>
                </a:lnTo>
                <a:lnTo>
                  <a:pt x="448" y="494"/>
                </a:lnTo>
                <a:lnTo>
                  <a:pt x="516" y="573"/>
                </a:lnTo>
                <a:lnTo>
                  <a:pt x="527" y="623"/>
                </a:lnTo>
                <a:lnTo>
                  <a:pt x="527" y="623"/>
                </a:lnTo>
                <a:lnTo>
                  <a:pt x="498" y="634"/>
                </a:lnTo>
                <a:lnTo>
                  <a:pt x="475" y="644"/>
                </a:lnTo>
                <a:lnTo>
                  <a:pt x="460" y="651"/>
                </a:lnTo>
                <a:lnTo>
                  <a:pt x="460" y="651"/>
                </a:lnTo>
                <a:lnTo>
                  <a:pt x="451" y="655"/>
                </a:lnTo>
                <a:lnTo>
                  <a:pt x="443" y="658"/>
                </a:lnTo>
                <a:lnTo>
                  <a:pt x="437" y="660"/>
                </a:lnTo>
                <a:lnTo>
                  <a:pt x="432" y="662"/>
                </a:lnTo>
                <a:lnTo>
                  <a:pt x="432" y="662"/>
                </a:lnTo>
                <a:lnTo>
                  <a:pt x="420" y="672"/>
                </a:lnTo>
                <a:lnTo>
                  <a:pt x="413" y="679"/>
                </a:lnTo>
                <a:lnTo>
                  <a:pt x="404" y="685"/>
                </a:lnTo>
                <a:lnTo>
                  <a:pt x="404" y="685"/>
                </a:lnTo>
                <a:lnTo>
                  <a:pt x="394" y="690"/>
                </a:lnTo>
                <a:lnTo>
                  <a:pt x="388" y="695"/>
                </a:lnTo>
                <a:lnTo>
                  <a:pt x="385" y="699"/>
                </a:lnTo>
                <a:lnTo>
                  <a:pt x="385" y="700"/>
                </a:lnTo>
                <a:lnTo>
                  <a:pt x="387" y="702"/>
                </a:lnTo>
                <a:lnTo>
                  <a:pt x="387" y="702"/>
                </a:lnTo>
                <a:lnTo>
                  <a:pt x="391" y="707"/>
                </a:lnTo>
                <a:lnTo>
                  <a:pt x="394" y="709"/>
                </a:lnTo>
                <a:lnTo>
                  <a:pt x="398" y="707"/>
                </a:lnTo>
                <a:lnTo>
                  <a:pt x="398" y="707"/>
                </a:lnTo>
                <a:lnTo>
                  <a:pt x="423" y="692"/>
                </a:lnTo>
                <a:lnTo>
                  <a:pt x="443" y="679"/>
                </a:lnTo>
                <a:lnTo>
                  <a:pt x="448" y="679"/>
                </a:lnTo>
                <a:lnTo>
                  <a:pt x="448" y="679"/>
                </a:lnTo>
                <a:lnTo>
                  <a:pt x="437" y="702"/>
                </a:lnTo>
                <a:lnTo>
                  <a:pt x="437" y="702"/>
                </a:lnTo>
                <a:lnTo>
                  <a:pt x="425" y="723"/>
                </a:lnTo>
                <a:lnTo>
                  <a:pt x="420" y="735"/>
                </a:lnTo>
                <a:lnTo>
                  <a:pt x="419" y="740"/>
                </a:lnTo>
                <a:lnTo>
                  <a:pt x="419" y="741"/>
                </a:lnTo>
                <a:lnTo>
                  <a:pt x="420" y="741"/>
                </a:lnTo>
                <a:lnTo>
                  <a:pt x="420" y="741"/>
                </a:lnTo>
                <a:lnTo>
                  <a:pt x="427" y="740"/>
                </a:lnTo>
                <a:lnTo>
                  <a:pt x="436" y="735"/>
                </a:lnTo>
                <a:lnTo>
                  <a:pt x="444" y="730"/>
                </a:lnTo>
                <a:lnTo>
                  <a:pt x="447" y="727"/>
                </a:lnTo>
                <a:lnTo>
                  <a:pt x="448" y="724"/>
                </a:lnTo>
                <a:lnTo>
                  <a:pt x="448" y="724"/>
                </a:lnTo>
                <a:lnTo>
                  <a:pt x="450" y="720"/>
                </a:lnTo>
                <a:lnTo>
                  <a:pt x="454" y="716"/>
                </a:lnTo>
                <a:lnTo>
                  <a:pt x="462" y="707"/>
                </a:lnTo>
                <a:lnTo>
                  <a:pt x="476" y="696"/>
                </a:lnTo>
                <a:lnTo>
                  <a:pt x="482" y="696"/>
                </a:lnTo>
                <a:lnTo>
                  <a:pt x="482" y="696"/>
                </a:lnTo>
                <a:lnTo>
                  <a:pt x="476" y="713"/>
                </a:lnTo>
                <a:lnTo>
                  <a:pt x="476" y="713"/>
                </a:lnTo>
                <a:lnTo>
                  <a:pt x="429" y="766"/>
                </a:lnTo>
                <a:lnTo>
                  <a:pt x="394" y="801"/>
                </a:lnTo>
                <a:lnTo>
                  <a:pt x="381" y="814"/>
                </a:lnTo>
                <a:lnTo>
                  <a:pt x="376" y="820"/>
                </a:lnTo>
                <a:lnTo>
                  <a:pt x="376" y="820"/>
                </a:lnTo>
                <a:lnTo>
                  <a:pt x="370" y="825"/>
                </a:lnTo>
                <a:lnTo>
                  <a:pt x="359" y="841"/>
                </a:lnTo>
                <a:lnTo>
                  <a:pt x="329" y="884"/>
                </a:lnTo>
                <a:lnTo>
                  <a:pt x="300" y="932"/>
                </a:lnTo>
                <a:lnTo>
                  <a:pt x="290" y="949"/>
                </a:lnTo>
                <a:lnTo>
                  <a:pt x="287" y="956"/>
                </a:lnTo>
                <a:lnTo>
                  <a:pt x="286" y="960"/>
                </a:lnTo>
                <a:lnTo>
                  <a:pt x="286" y="960"/>
                </a:lnTo>
                <a:lnTo>
                  <a:pt x="287" y="977"/>
                </a:lnTo>
                <a:lnTo>
                  <a:pt x="293" y="1009"/>
                </a:lnTo>
                <a:lnTo>
                  <a:pt x="310" y="1100"/>
                </a:lnTo>
                <a:lnTo>
                  <a:pt x="328" y="1193"/>
                </a:lnTo>
                <a:lnTo>
                  <a:pt x="336" y="1241"/>
                </a:lnTo>
                <a:lnTo>
                  <a:pt x="336" y="1241"/>
                </a:lnTo>
                <a:lnTo>
                  <a:pt x="336" y="1291"/>
                </a:lnTo>
                <a:lnTo>
                  <a:pt x="336" y="1331"/>
                </a:lnTo>
                <a:lnTo>
                  <a:pt x="359" y="1336"/>
                </a:lnTo>
                <a:lnTo>
                  <a:pt x="359" y="1336"/>
                </a:lnTo>
                <a:lnTo>
                  <a:pt x="345" y="1355"/>
                </a:lnTo>
                <a:lnTo>
                  <a:pt x="332" y="1367"/>
                </a:lnTo>
                <a:lnTo>
                  <a:pt x="325" y="1373"/>
                </a:lnTo>
                <a:lnTo>
                  <a:pt x="320" y="1376"/>
                </a:lnTo>
                <a:lnTo>
                  <a:pt x="320" y="1376"/>
                </a:lnTo>
                <a:lnTo>
                  <a:pt x="280" y="1392"/>
                </a:lnTo>
                <a:lnTo>
                  <a:pt x="266" y="1397"/>
                </a:lnTo>
                <a:lnTo>
                  <a:pt x="254" y="1401"/>
                </a:lnTo>
                <a:lnTo>
                  <a:pt x="241" y="1404"/>
                </a:lnTo>
                <a:lnTo>
                  <a:pt x="230" y="1404"/>
                </a:lnTo>
                <a:lnTo>
                  <a:pt x="230" y="1404"/>
                </a:lnTo>
                <a:lnTo>
                  <a:pt x="193" y="1399"/>
                </a:lnTo>
                <a:lnTo>
                  <a:pt x="181" y="1399"/>
                </a:lnTo>
                <a:lnTo>
                  <a:pt x="177" y="1401"/>
                </a:lnTo>
                <a:lnTo>
                  <a:pt x="174" y="1404"/>
                </a:lnTo>
                <a:lnTo>
                  <a:pt x="174" y="1404"/>
                </a:lnTo>
                <a:lnTo>
                  <a:pt x="172" y="1408"/>
                </a:lnTo>
                <a:lnTo>
                  <a:pt x="171" y="1412"/>
                </a:lnTo>
                <a:lnTo>
                  <a:pt x="171" y="1416"/>
                </a:lnTo>
                <a:lnTo>
                  <a:pt x="172" y="1422"/>
                </a:lnTo>
                <a:lnTo>
                  <a:pt x="175" y="1428"/>
                </a:lnTo>
                <a:lnTo>
                  <a:pt x="179" y="1433"/>
                </a:lnTo>
                <a:lnTo>
                  <a:pt x="184" y="1439"/>
                </a:lnTo>
                <a:lnTo>
                  <a:pt x="191" y="1443"/>
                </a:lnTo>
                <a:lnTo>
                  <a:pt x="191" y="1443"/>
                </a:lnTo>
                <a:lnTo>
                  <a:pt x="200" y="1447"/>
                </a:lnTo>
                <a:lnTo>
                  <a:pt x="214" y="1450"/>
                </a:lnTo>
                <a:lnTo>
                  <a:pt x="249" y="1456"/>
                </a:lnTo>
                <a:lnTo>
                  <a:pt x="284" y="1461"/>
                </a:lnTo>
                <a:lnTo>
                  <a:pt x="298" y="1463"/>
                </a:lnTo>
                <a:lnTo>
                  <a:pt x="308" y="1465"/>
                </a:lnTo>
                <a:lnTo>
                  <a:pt x="308" y="1465"/>
                </a:lnTo>
                <a:lnTo>
                  <a:pt x="335" y="1474"/>
                </a:lnTo>
                <a:lnTo>
                  <a:pt x="376" y="1485"/>
                </a:lnTo>
                <a:lnTo>
                  <a:pt x="398" y="1491"/>
                </a:lnTo>
                <a:lnTo>
                  <a:pt x="418" y="1494"/>
                </a:lnTo>
                <a:lnTo>
                  <a:pt x="433" y="1495"/>
                </a:lnTo>
                <a:lnTo>
                  <a:pt x="439" y="1495"/>
                </a:lnTo>
                <a:lnTo>
                  <a:pt x="443" y="1494"/>
                </a:lnTo>
                <a:lnTo>
                  <a:pt x="443" y="1494"/>
                </a:lnTo>
                <a:lnTo>
                  <a:pt x="453" y="1488"/>
                </a:lnTo>
                <a:lnTo>
                  <a:pt x="460" y="1485"/>
                </a:lnTo>
                <a:lnTo>
                  <a:pt x="462" y="1482"/>
                </a:lnTo>
                <a:lnTo>
                  <a:pt x="464" y="1479"/>
                </a:lnTo>
                <a:lnTo>
                  <a:pt x="465" y="1471"/>
                </a:lnTo>
                <a:lnTo>
                  <a:pt x="465" y="1471"/>
                </a:lnTo>
                <a:lnTo>
                  <a:pt x="465" y="1426"/>
                </a:lnTo>
                <a:lnTo>
                  <a:pt x="465" y="1392"/>
                </a:lnTo>
                <a:lnTo>
                  <a:pt x="482" y="1392"/>
                </a:lnTo>
                <a:lnTo>
                  <a:pt x="482" y="1392"/>
                </a:lnTo>
                <a:lnTo>
                  <a:pt x="474" y="1317"/>
                </a:lnTo>
                <a:lnTo>
                  <a:pt x="468" y="1260"/>
                </a:lnTo>
                <a:lnTo>
                  <a:pt x="465" y="1230"/>
                </a:lnTo>
                <a:lnTo>
                  <a:pt x="465" y="1230"/>
                </a:lnTo>
                <a:lnTo>
                  <a:pt x="471" y="1033"/>
                </a:lnTo>
                <a:lnTo>
                  <a:pt x="611" y="904"/>
                </a:lnTo>
                <a:lnTo>
                  <a:pt x="611" y="904"/>
                </a:lnTo>
                <a:lnTo>
                  <a:pt x="605" y="1123"/>
                </a:lnTo>
                <a:lnTo>
                  <a:pt x="605" y="1123"/>
                </a:lnTo>
                <a:lnTo>
                  <a:pt x="611" y="1259"/>
                </a:lnTo>
                <a:lnTo>
                  <a:pt x="617" y="1387"/>
                </a:lnTo>
                <a:lnTo>
                  <a:pt x="617" y="1387"/>
                </a:lnTo>
                <a:lnTo>
                  <a:pt x="617" y="1404"/>
                </a:lnTo>
                <a:lnTo>
                  <a:pt x="614" y="1430"/>
                </a:lnTo>
                <a:lnTo>
                  <a:pt x="611" y="1465"/>
                </a:lnTo>
                <a:lnTo>
                  <a:pt x="633" y="1471"/>
                </a:lnTo>
                <a:lnTo>
                  <a:pt x="633" y="1471"/>
                </a:lnTo>
                <a:lnTo>
                  <a:pt x="614" y="1522"/>
                </a:lnTo>
                <a:lnTo>
                  <a:pt x="600" y="1560"/>
                </a:lnTo>
                <a:lnTo>
                  <a:pt x="589" y="1583"/>
                </a:lnTo>
                <a:lnTo>
                  <a:pt x="589" y="1583"/>
                </a:lnTo>
                <a:lnTo>
                  <a:pt x="570" y="1621"/>
                </a:lnTo>
                <a:lnTo>
                  <a:pt x="559" y="1642"/>
                </a:lnTo>
                <a:lnTo>
                  <a:pt x="555" y="1651"/>
                </a:lnTo>
                <a:lnTo>
                  <a:pt x="549" y="1656"/>
                </a:lnTo>
                <a:lnTo>
                  <a:pt x="549" y="1656"/>
                </a:lnTo>
                <a:lnTo>
                  <a:pt x="540" y="1669"/>
                </a:lnTo>
                <a:lnTo>
                  <a:pt x="530" y="1686"/>
                </a:lnTo>
                <a:lnTo>
                  <a:pt x="523" y="1701"/>
                </a:lnTo>
                <a:lnTo>
                  <a:pt x="521" y="1708"/>
                </a:lnTo>
                <a:lnTo>
                  <a:pt x="521" y="1713"/>
                </a:lnTo>
                <a:lnTo>
                  <a:pt x="521" y="1713"/>
                </a:lnTo>
                <a:lnTo>
                  <a:pt x="524" y="1715"/>
                </a:lnTo>
                <a:lnTo>
                  <a:pt x="528" y="1720"/>
                </a:lnTo>
                <a:lnTo>
                  <a:pt x="534" y="1722"/>
                </a:lnTo>
                <a:lnTo>
                  <a:pt x="541" y="1725"/>
                </a:lnTo>
                <a:lnTo>
                  <a:pt x="559" y="1729"/>
                </a:lnTo>
                <a:lnTo>
                  <a:pt x="568" y="1729"/>
                </a:lnTo>
                <a:lnTo>
                  <a:pt x="577" y="1729"/>
                </a:lnTo>
                <a:lnTo>
                  <a:pt x="577" y="1729"/>
                </a:lnTo>
                <a:lnTo>
                  <a:pt x="597" y="1729"/>
                </a:lnTo>
                <a:lnTo>
                  <a:pt x="618" y="1729"/>
                </a:lnTo>
                <a:lnTo>
                  <a:pt x="628" y="1728"/>
                </a:lnTo>
                <a:lnTo>
                  <a:pt x="638" y="1727"/>
                </a:lnTo>
                <a:lnTo>
                  <a:pt x="647" y="1722"/>
                </a:lnTo>
                <a:lnTo>
                  <a:pt x="656" y="1718"/>
                </a:lnTo>
                <a:lnTo>
                  <a:pt x="656" y="1718"/>
                </a:lnTo>
                <a:lnTo>
                  <a:pt x="664" y="1711"/>
                </a:lnTo>
                <a:lnTo>
                  <a:pt x="671" y="1704"/>
                </a:lnTo>
                <a:lnTo>
                  <a:pt x="683" y="1686"/>
                </a:lnTo>
                <a:lnTo>
                  <a:pt x="694" y="1669"/>
                </a:lnTo>
                <a:lnTo>
                  <a:pt x="701" y="1656"/>
                </a:lnTo>
                <a:lnTo>
                  <a:pt x="701" y="1656"/>
                </a:lnTo>
                <a:lnTo>
                  <a:pt x="713" y="1641"/>
                </a:lnTo>
                <a:lnTo>
                  <a:pt x="716" y="1637"/>
                </a:lnTo>
                <a:lnTo>
                  <a:pt x="718" y="1633"/>
                </a:lnTo>
                <a:lnTo>
                  <a:pt x="719" y="1628"/>
                </a:lnTo>
                <a:lnTo>
                  <a:pt x="718" y="1623"/>
                </a:lnTo>
                <a:lnTo>
                  <a:pt x="718" y="1623"/>
                </a:lnTo>
                <a:lnTo>
                  <a:pt x="716" y="1616"/>
                </a:lnTo>
                <a:lnTo>
                  <a:pt x="716" y="1606"/>
                </a:lnTo>
                <a:lnTo>
                  <a:pt x="718" y="1585"/>
                </a:lnTo>
                <a:lnTo>
                  <a:pt x="718" y="1565"/>
                </a:lnTo>
                <a:lnTo>
                  <a:pt x="718" y="1558"/>
                </a:lnTo>
                <a:lnTo>
                  <a:pt x="718" y="1555"/>
                </a:lnTo>
                <a:lnTo>
                  <a:pt x="718" y="1555"/>
                </a:lnTo>
                <a:lnTo>
                  <a:pt x="716" y="1544"/>
                </a:lnTo>
                <a:lnTo>
                  <a:pt x="713" y="1523"/>
                </a:lnTo>
                <a:lnTo>
                  <a:pt x="712" y="1494"/>
                </a:lnTo>
                <a:lnTo>
                  <a:pt x="762" y="1499"/>
                </a:lnTo>
                <a:lnTo>
                  <a:pt x="762" y="1499"/>
                </a:lnTo>
                <a:lnTo>
                  <a:pt x="782" y="1301"/>
                </a:lnTo>
                <a:lnTo>
                  <a:pt x="796" y="1164"/>
                </a:lnTo>
                <a:lnTo>
                  <a:pt x="802" y="1095"/>
                </a:lnTo>
                <a:lnTo>
                  <a:pt x="802" y="1095"/>
                </a:lnTo>
                <a:lnTo>
                  <a:pt x="804" y="1082"/>
                </a:lnTo>
                <a:lnTo>
                  <a:pt x="813" y="1054"/>
                </a:lnTo>
                <a:lnTo>
                  <a:pt x="838" y="975"/>
                </a:lnTo>
                <a:lnTo>
                  <a:pt x="869" y="890"/>
                </a:lnTo>
                <a:lnTo>
                  <a:pt x="882" y="855"/>
                </a:lnTo>
                <a:lnTo>
                  <a:pt x="891" y="831"/>
                </a:lnTo>
                <a:lnTo>
                  <a:pt x="891" y="831"/>
                </a:lnTo>
                <a:lnTo>
                  <a:pt x="894" y="821"/>
                </a:lnTo>
                <a:lnTo>
                  <a:pt x="897" y="810"/>
                </a:lnTo>
                <a:lnTo>
                  <a:pt x="898" y="796"/>
                </a:lnTo>
                <a:lnTo>
                  <a:pt x="900" y="780"/>
                </a:lnTo>
                <a:lnTo>
                  <a:pt x="898" y="748"/>
                </a:lnTo>
                <a:lnTo>
                  <a:pt x="897" y="716"/>
                </a:lnTo>
                <a:lnTo>
                  <a:pt x="893" y="685"/>
                </a:lnTo>
                <a:lnTo>
                  <a:pt x="890" y="658"/>
                </a:lnTo>
                <a:lnTo>
                  <a:pt x="886" y="634"/>
                </a:lnTo>
                <a:lnTo>
                  <a:pt x="925" y="617"/>
                </a:lnTo>
                <a:lnTo>
                  <a:pt x="925" y="617"/>
                </a:lnTo>
                <a:lnTo>
                  <a:pt x="877" y="551"/>
                </a:lnTo>
                <a:lnTo>
                  <a:pt x="844" y="505"/>
                </a:lnTo>
                <a:lnTo>
                  <a:pt x="834" y="490"/>
                </a:lnTo>
                <a:lnTo>
                  <a:pt x="830" y="483"/>
                </a:lnTo>
                <a:lnTo>
                  <a:pt x="830" y="483"/>
                </a:lnTo>
                <a:lnTo>
                  <a:pt x="817" y="441"/>
                </a:lnTo>
                <a:lnTo>
                  <a:pt x="790" y="352"/>
                </a:lnTo>
                <a:lnTo>
                  <a:pt x="762" y="262"/>
                </a:lnTo>
                <a:lnTo>
                  <a:pt x="754" y="231"/>
                </a:lnTo>
                <a:lnTo>
                  <a:pt x="751" y="219"/>
                </a:lnTo>
                <a:lnTo>
                  <a:pt x="751" y="219"/>
                </a:lnTo>
                <a:lnTo>
                  <a:pt x="750" y="216"/>
                </a:lnTo>
                <a:lnTo>
                  <a:pt x="743" y="210"/>
                </a:lnTo>
                <a:lnTo>
                  <a:pt x="720" y="196"/>
                </a:lnTo>
                <a:lnTo>
                  <a:pt x="708" y="188"/>
                </a:lnTo>
                <a:lnTo>
                  <a:pt x="694" y="182"/>
                </a:lnTo>
                <a:lnTo>
                  <a:pt x="680" y="177"/>
                </a:lnTo>
                <a:lnTo>
                  <a:pt x="667" y="174"/>
                </a:lnTo>
                <a:lnTo>
                  <a:pt x="667" y="174"/>
                </a:lnTo>
                <a:lnTo>
                  <a:pt x="618" y="167"/>
                </a:lnTo>
                <a:lnTo>
                  <a:pt x="598" y="164"/>
                </a:lnTo>
                <a:lnTo>
                  <a:pt x="589" y="163"/>
                </a:lnTo>
                <a:lnTo>
                  <a:pt x="589" y="163"/>
                </a:lnTo>
                <a:lnTo>
                  <a:pt x="555" y="140"/>
                </a:lnTo>
                <a:lnTo>
                  <a:pt x="555" y="140"/>
                </a:lnTo>
                <a:lnTo>
                  <a:pt x="547" y="136"/>
                </a:lnTo>
                <a:lnTo>
                  <a:pt x="541" y="134"/>
                </a:lnTo>
                <a:lnTo>
                  <a:pt x="538" y="134"/>
                </a:lnTo>
                <a:lnTo>
                  <a:pt x="538" y="134"/>
                </a:lnTo>
                <a:lnTo>
                  <a:pt x="510" y="146"/>
                </a:lnTo>
                <a:lnTo>
                  <a:pt x="493" y="140"/>
                </a:lnTo>
                <a:lnTo>
                  <a:pt x="482" y="112"/>
                </a:lnTo>
                <a:lnTo>
                  <a:pt x="493" y="106"/>
                </a:lnTo>
                <a:lnTo>
                  <a:pt x="465" y="84"/>
                </a:lnTo>
                <a:lnTo>
                  <a:pt x="482" y="78"/>
                </a:lnTo>
                <a:lnTo>
                  <a:pt x="415" y="45"/>
                </a:lnTo>
                <a:lnTo>
                  <a:pt x="415" y="45"/>
                </a:lnTo>
                <a:lnTo>
                  <a:pt x="436" y="39"/>
                </a:lnTo>
                <a:lnTo>
                  <a:pt x="446" y="35"/>
                </a:lnTo>
                <a:lnTo>
                  <a:pt x="447" y="33"/>
                </a:lnTo>
                <a:lnTo>
                  <a:pt x="443" y="33"/>
                </a:lnTo>
                <a:lnTo>
                  <a:pt x="443" y="33"/>
                </a:lnTo>
                <a:lnTo>
                  <a:pt x="429" y="32"/>
                </a:lnTo>
                <a:lnTo>
                  <a:pt x="412" y="28"/>
                </a:lnTo>
                <a:lnTo>
                  <a:pt x="394" y="22"/>
                </a:lnTo>
                <a:lnTo>
                  <a:pt x="376" y="17"/>
                </a:lnTo>
                <a:lnTo>
                  <a:pt x="376" y="17"/>
                </a:lnTo>
                <a:lnTo>
                  <a:pt x="357" y="11"/>
                </a:lnTo>
                <a:lnTo>
                  <a:pt x="341" y="5"/>
                </a:lnTo>
                <a:lnTo>
                  <a:pt x="314" y="0"/>
                </a:lnTo>
                <a:lnTo>
                  <a:pt x="314" y="0"/>
                </a:lnTo>
                <a:lnTo>
                  <a:pt x="310" y="0"/>
                </a:lnTo>
                <a:lnTo>
                  <a:pt x="304" y="1"/>
                </a:lnTo>
                <a:lnTo>
                  <a:pt x="293" y="7"/>
                </a:lnTo>
                <a:lnTo>
                  <a:pt x="275" y="17"/>
                </a:lnTo>
                <a:lnTo>
                  <a:pt x="275" y="17"/>
                </a:lnTo>
                <a:lnTo>
                  <a:pt x="270" y="21"/>
                </a:lnTo>
                <a:lnTo>
                  <a:pt x="266" y="28"/>
                </a:lnTo>
                <a:lnTo>
                  <a:pt x="259" y="33"/>
                </a:lnTo>
                <a:lnTo>
                  <a:pt x="254" y="36"/>
                </a:lnTo>
                <a:lnTo>
                  <a:pt x="247" y="39"/>
                </a:lnTo>
                <a:lnTo>
                  <a:pt x="247" y="39"/>
                </a:lnTo>
                <a:lnTo>
                  <a:pt x="240" y="42"/>
                </a:lnTo>
                <a:lnTo>
                  <a:pt x="233" y="49"/>
                </a:lnTo>
                <a:lnTo>
                  <a:pt x="226" y="56"/>
                </a:lnTo>
                <a:lnTo>
                  <a:pt x="220" y="66"/>
                </a:lnTo>
                <a:lnTo>
                  <a:pt x="209" y="83"/>
                </a:lnTo>
                <a:lnTo>
                  <a:pt x="202" y="95"/>
                </a:lnTo>
                <a:lnTo>
                  <a:pt x="202" y="95"/>
                </a:lnTo>
                <a:lnTo>
                  <a:pt x="199" y="99"/>
                </a:lnTo>
                <a:lnTo>
                  <a:pt x="198" y="104"/>
                </a:lnTo>
                <a:lnTo>
                  <a:pt x="195" y="113"/>
                </a:lnTo>
                <a:lnTo>
                  <a:pt x="193" y="126"/>
                </a:lnTo>
                <a:lnTo>
                  <a:pt x="191" y="140"/>
                </a:lnTo>
                <a:lnTo>
                  <a:pt x="191" y="140"/>
                </a:lnTo>
                <a:lnTo>
                  <a:pt x="186" y="164"/>
                </a:lnTo>
                <a:lnTo>
                  <a:pt x="185" y="174"/>
                </a:lnTo>
                <a:lnTo>
                  <a:pt x="196" y="174"/>
                </a:lnTo>
                <a:lnTo>
                  <a:pt x="196" y="174"/>
                </a:lnTo>
                <a:lnTo>
                  <a:pt x="195" y="175"/>
                </a:lnTo>
                <a:lnTo>
                  <a:pt x="192" y="181"/>
                </a:lnTo>
                <a:lnTo>
                  <a:pt x="189" y="191"/>
                </a:lnTo>
                <a:lnTo>
                  <a:pt x="189" y="195"/>
                </a:lnTo>
                <a:lnTo>
                  <a:pt x="191" y="202"/>
                </a:lnTo>
                <a:lnTo>
                  <a:pt x="191" y="202"/>
                </a:lnTo>
                <a:lnTo>
                  <a:pt x="193" y="213"/>
                </a:lnTo>
                <a:lnTo>
                  <a:pt x="198" y="223"/>
                </a:lnTo>
                <a:lnTo>
                  <a:pt x="202" y="230"/>
                </a:lnTo>
                <a:lnTo>
                  <a:pt x="207" y="219"/>
                </a:lnTo>
                <a:lnTo>
                  <a:pt x="224" y="236"/>
                </a:lnTo>
                <a:lnTo>
                  <a:pt x="230" y="213"/>
                </a:lnTo>
                <a:lnTo>
                  <a:pt x="241" y="241"/>
                </a:lnTo>
                <a:lnTo>
                  <a:pt x="247" y="22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C32DF991-4C64-3233-F8D3-6760EAE9B89D}"/>
              </a:ext>
            </a:extLst>
          </p:cNvPr>
          <p:cNvSpPr>
            <a:spLocks/>
          </p:cNvSpPr>
          <p:nvPr/>
        </p:nvSpPr>
        <p:spPr bwMode="auto">
          <a:xfrm>
            <a:off x="1022351" y="3821113"/>
            <a:ext cx="2042008" cy="2541587"/>
          </a:xfrm>
          <a:custGeom>
            <a:avLst/>
            <a:gdLst>
              <a:gd name="T0" fmla="*/ 645 w 1402"/>
              <a:gd name="T1" fmla="*/ 76 h 1745"/>
              <a:gd name="T2" fmla="*/ 703 w 1402"/>
              <a:gd name="T3" fmla="*/ 38 h 1745"/>
              <a:gd name="T4" fmla="*/ 735 w 1402"/>
              <a:gd name="T5" fmla="*/ 14 h 1745"/>
              <a:gd name="T6" fmla="*/ 745 w 1402"/>
              <a:gd name="T7" fmla="*/ 22 h 1745"/>
              <a:gd name="T8" fmla="*/ 783 w 1402"/>
              <a:gd name="T9" fmla="*/ 18 h 1745"/>
              <a:gd name="T10" fmla="*/ 818 w 1402"/>
              <a:gd name="T11" fmla="*/ 8 h 1745"/>
              <a:gd name="T12" fmla="*/ 847 w 1402"/>
              <a:gd name="T13" fmla="*/ 42 h 1745"/>
              <a:gd name="T14" fmla="*/ 869 w 1402"/>
              <a:gd name="T15" fmla="*/ 45 h 1745"/>
              <a:gd name="T16" fmla="*/ 886 w 1402"/>
              <a:gd name="T17" fmla="*/ 73 h 1745"/>
              <a:gd name="T18" fmla="*/ 888 w 1402"/>
              <a:gd name="T19" fmla="*/ 168 h 1745"/>
              <a:gd name="T20" fmla="*/ 881 w 1402"/>
              <a:gd name="T21" fmla="*/ 222 h 1745"/>
              <a:gd name="T22" fmla="*/ 993 w 1402"/>
              <a:gd name="T23" fmla="*/ 292 h 1745"/>
              <a:gd name="T24" fmla="*/ 1189 w 1402"/>
              <a:gd name="T25" fmla="*/ 334 h 1745"/>
              <a:gd name="T26" fmla="*/ 1312 w 1402"/>
              <a:gd name="T27" fmla="*/ 328 h 1745"/>
              <a:gd name="T28" fmla="*/ 1359 w 1402"/>
              <a:gd name="T29" fmla="*/ 316 h 1745"/>
              <a:gd name="T30" fmla="*/ 1401 w 1402"/>
              <a:gd name="T31" fmla="*/ 314 h 1745"/>
              <a:gd name="T32" fmla="*/ 1389 w 1402"/>
              <a:gd name="T33" fmla="*/ 342 h 1745"/>
              <a:gd name="T34" fmla="*/ 1287 w 1402"/>
              <a:gd name="T35" fmla="*/ 393 h 1745"/>
              <a:gd name="T36" fmla="*/ 1168 w 1402"/>
              <a:gd name="T37" fmla="*/ 403 h 1745"/>
              <a:gd name="T38" fmla="*/ 959 w 1402"/>
              <a:gd name="T39" fmla="*/ 379 h 1745"/>
              <a:gd name="T40" fmla="*/ 757 w 1402"/>
              <a:gd name="T41" fmla="*/ 601 h 1745"/>
              <a:gd name="T42" fmla="*/ 769 w 1402"/>
              <a:gd name="T43" fmla="*/ 750 h 1745"/>
              <a:gd name="T44" fmla="*/ 806 w 1402"/>
              <a:gd name="T45" fmla="*/ 1140 h 1745"/>
              <a:gd name="T46" fmla="*/ 808 w 1402"/>
              <a:gd name="T47" fmla="*/ 1485 h 1745"/>
              <a:gd name="T48" fmla="*/ 797 w 1402"/>
              <a:gd name="T49" fmla="*/ 1564 h 1745"/>
              <a:gd name="T50" fmla="*/ 934 w 1402"/>
              <a:gd name="T51" fmla="*/ 1643 h 1745"/>
              <a:gd name="T52" fmla="*/ 941 w 1402"/>
              <a:gd name="T53" fmla="*/ 1673 h 1745"/>
              <a:gd name="T54" fmla="*/ 811 w 1402"/>
              <a:gd name="T55" fmla="*/ 1680 h 1745"/>
              <a:gd name="T56" fmla="*/ 712 w 1402"/>
              <a:gd name="T57" fmla="*/ 1661 h 1745"/>
              <a:gd name="T58" fmla="*/ 701 w 1402"/>
              <a:gd name="T59" fmla="*/ 1605 h 1745"/>
              <a:gd name="T60" fmla="*/ 701 w 1402"/>
              <a:gd name="T61" fmla="*/ 1519 h 1745"/>
              <a:gd name="T62" fmla="*/ 677 w 1402"/>
              <a:gd name="T63" fmla="*/ 1501 h 1745"/>
              <a:gd name="T64" fmla="*/ 641 w 1402"/>
              <a:gd name="T65" fmla="*/ 1241 h 1745"/>
              <a:gd name="T66" fmla="*/ 634 w 1402"/>
              <a:gd name="T67" fmla="*/ 1435 h 1745"/>
              <a:gd name="T68" fmla="*/ 644 w 1402"/>
              <a:gd name="T69" fmla="*/ 1619 h 1745"/>
              <a:gd name="T70" fmla="*/ 655 w 1402"/>
              <a:gd name="T71" fmla="*/ 1734 h 1745"/>
              <a:gd name="T72" fmla="*/ 586 w 1402"/>
              <a:gd name="T73" fmla="*/ 1744 h 1745"/>
              <a:gd name="T74" fmla="*/ 534 w 1402"/>
              <a:gd name="T75" fmla="*/ 1703 h 1745"/>
              <a:gd name="T76" fmla="*/ 537 w 1402"/>
              <a:gd name="T77" fmla="*/ 1593 h 1745"/>
              <a:gd name="T78" fmla="*/ 527 w 1402"/>
              <a:gd name="T79" fmla="*/ 1544 h 1745"/>
              <a:gd name="T80" fmla="*/ 492 w 1402"/>
              <a:gd name="T81" fmla="*/ 1541 h 1745"/>
              <a:gd name="T82" fmla="*/ 490 w 1402"/>
              <a:gd name="T83" fmla="*/ 1489 h 1745"/>
              <a:gd name="T84" fmla="*/ 438 w 1402"/>
              <a:gd name="T85" fmla="*/ 1171 h 1745"/>
              <a:gd name="T86" fmla="*/ 340 w 1402"/>
              <a:gd name="T87" fmla="*/ 811 h 1745"/>
              <a:gd name="T88" fmla="*/ 305 w 1402"/>
              <a:gd name="T89" fmla="*/ 675 h 1745"/>
              <a:gd name="T90" fmla="*/ 326 w 1402"/>
              <a:gd name="T91" fmla="*/ 656 h 1745"/>
              <a:gd name="T92" fmla="*/ 373 w 1402"/>
              <a:gd name="T93" fmla="*/ 438 h 1745"/>
              <a:gd name="T94" fmla="*/ 400 w 1402"/>
              <a:gd name="T95" fmla="*/ 257 h 1745"/>
              <a:gd name="T96" fmla="*/ 258 w 1402"/>
              <a:gd name="T97" fmla="*/ 255 h 1745"/>
              <a:gd name="T98" fmla="*/ 135 w 1402"/>
              <a:gd name="T99" fmla="*/ 210 h 1745"/>
              <a:gd name="T100" fmla="*/ 96 w 1402"/>
              <a:gd name="T101" fmla="*/ 182 h 1745"/>
              <a:gd name="T102" fmla="*/ 59 w 1402"/>
              <a:gd name="T103" fmla="*/ 129 h 1745"/>
              <a:gd name="T104" fmla="*/ 0 w 1402"/>
              <a:gd name="T105" fmla="*/ 128 h 1745"/>
              <a:gd name="T106" fmla="*/ 20 w 1402"/>
              <a:gd name="T107" fmla="*/ 108 h 1745"/>
              <a:gd name="T108" fmla="*/ 20 w 1402"/>
              <a:gd name="T109" fmla="*/ 70 h 1745"/>
              <a:gd name="T110" fmla="*/ 76 w 1402"/>
              <a:gd name="T111" fmla="*/ 70 h 1745"/>
              <a:gd name="T112" fmla="*/ 99 w 1402"/>
              <a:gd name="T113" fmla="*/ 64 h 1745"/>
              <a:gd name="T114" fmla="*/ 129 w 1402"/>
              <a:gd name="T115" fmla="*/ 98 h 1745"/>
              <a:gd name="T116" fmla="*/ 163 w 1402"/>
              <a:gd name="T117" fmla="*/ 98 h 1745"/>
              <a:gd name="T118" fmla="*/ 180 w 1402"/>
              <a:gd name="T119" fmla="*/ 132 h 1745"/>
              <a:gd name="T120" fmla="*/ 383 w 1402"/>
              <a:gd name="T121" fmla="*/ 146 h 1745"/>
              <a:gd name="T122" fmla="*/ 449 w 1402"/>
              <a:gd name="T123" fmla="*/ 126 h 1745"/>
              <a:gd name="T124" fmla="*/ 579 w 1402"/>
              <a:gd name="T125" fmla="*/ 132 h 17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02" h="1745">
                <a:moveTo>
                  <a:pt x="645" y="115"/>
                </a:moveTo>
                <a:lnTo>
                  <a:pt x="645" y="115"/>
                </a:lnTo>
                <a:lnTo>
                  <a:pt x="641" y="109"/>
                </a:lnTo>
                <a:lnTo>
                  <a:pt x="638" y="100"/>
                </a:lnTo>
                <a:lnTo>
                  <a:pt x="638" y="94"/>
                </a:lnTo>
                <a:lnTo>
                  <a:pt x="638" y="88"/>
                </a:lnTo>
                <a:lnTo>
                  <a:pt x="641" y="81"/>
                </a:lnTo>
                <a:lnTo>
                  <a:pt x="645" y="76"/>
                </a:lnTo>
                <a:lnTo>
                  <a:pt x="645" y="76"/>
                </a:lnTo>
                <a:lnTo>
                  <a:pt x="658" y="64"/>
                </a:lnTo>
                <a:lnTo>
                  <a:pt x="673" y="53"/>
                </a:lnTo>
                <a:lnTo>
                  <a:pt x="686" y="46"/>
                </a:lnTo>
                <a:lnTo>
                  <a:pt x="696" y="42"/>
                </a:lnTo>
                <a:lnTo>
                  <a:pt x="696" y="42"/>
                </a:lnTo>
                <a:lnTo>
                  <a:pt x="698" y="41"/>
                </a:lnTo>
                <a:lnTo>
                  <a:pt x="703" y="38"/>
                </a:lnTo>
                <a:lnTo>
                  <a:pt x="711" y="28"/>
                </a:lnTo>
                <a:lnTo>
                  <a:pt x="718" y="18"/>
                </a:lnTo>
                <a:lnTo>
                  <a:pt x="724" y="14"/>
                </a:lnTo>
                <a:lnTo>
                  <a:pt x="724" y="14"/>
                </a:lnTo>
                <a:lnTo>
                  <a:pt x="731" y="10"/>
                </a:lnTo>
                <a:lnTo>
                  <a:pt x="734" y="10"/>
                </a:lnTo>
                <a:lnTo>
                  <a:pt x="734" y="11"/>
                </a:lnTo>
                <a:lnTo>
                  <a:pt x="735" y="14"/>
                </a:lnTo>
                <a:lnTo>
                  <a:pt x="735" y="14"/>
                </a:lnTo>
                <a:lnTo>
                  <a:pt x="735" y="20"/>
                </a:lnTo>
                <a:lnTo>
                  <a:pt x="734" y="25"/>
                </a:lnTo>
                <a:lnTo>
                  <a:pt x="734" y="27"/>
                </a:lnTo>
                <a:lnTo>
                  <a:pt x="735" y="28"/>
                </a:lnTo>
                <a:lnTo>
                  <a:pt x="741" y="25"/>
                </a:lnTo>
                <a:lnTo>
                  <a:pt x="741" y="25"/>
                </a:lnTo>
                <a:lnTo>
                  <a:pt x="745" y="22"/>
                </a:lnTo>
                <a:lnTo>
                  <a:pt x="749" y="17"/>
                </a:lnTo>
                <a:lnTo>
                  <a:pt x="756" y="7"/>
                </a:lnTo>
                <a:lnTo>
                  <a:pt x="759" y="4"/>
                </a:lnTo>
                <a:lnTo>
                  <a:pt x="762" y="1"/>
                </a:lnTo>
                <a:lnTo>
                  <a:pt x="766" y="0"/>
                </a:lnTo>
                <a:lnTo>
                  <a:pt x="769" y="3"/>
                </a:lnTo>
                <a:lnTo>
                  <a:pt x="769" y="3"/>
                </a:lnTo>
                <a:lnTo>
                  <a:pt x="783" y="18"/>
                </a:lnTo>
                <a:lnTo>
                  <a:pt x="788" y="24"/>
                </a:lnTo>
                <a:lnTo>
                  <a:pt x="790" y="25"/>
                </a:lnTo>
                <a:lnTo>
                  <a:pt x="791" y="25"/>
                </a:lnTo>
                <a:lnTo>
                  <a:pt x="791" y="25"/>
                </a:lnTo>
                <a:lnTo>
                  <a:pt x="802" y="17"/>
                </a:lnTo>
                <a:lnTo>
                  <a:pt x="813" y="8"/>
                </a:lnTo>
                <a:lnTo>
                  <a:pt x="813" y="8"/>
                </a:lnTo>
                <a:lnTo>
                  <a:pt x="818" y="8"/>
                </a:lnTo>
                <a:lnTo>
                  <a:pt x="825" y="11"/>
                </a:lnTo>
                <a:lnTo>
                  <a:pt x="832" y="17"/>
                </a:lnTo>
                <a:lnTo>
                  <a:pt x="834" y="21"/>
                </a:lnTo>
                <a:lnTo>
                  <a:pt x="836" y="25"/>
                </a:lnTo>
                <a:lnTo>
                  <a:pt x="836" y="25"/>
                </a:lnTo>
                <a:lnTo>
                  <a:pt x="840" y="34"/>
                </a:lnTo>
                <a:lnTo>
                  <a:pt x="843" y="38"/>
                </a:lnTo>
                <a:lnTo>
                  <a:pt x="847" y="42"/>
                </a:lnTo>
                <a:lnTo>
                  <a:pt x="847" y="42"/>
                </a:lnTo>
                <a:lnTo>
                  <a:pt x="855" y="52"/>
                </a:lnTo>
                <a:lnTo>
                  <a:pt x="861" y="59"/>
                </a:lnTo>
                <a:lnTo>
                  <a:pt x="862" y="60"/>
                </a:lnTo>
                <a:lnTo>
                  <a:pt x="864" y="59"/>
                </a:lnTo>
                <a:lnTo>
                  <a:pt x="864" y="59"/>
                </a:lnTo>
                <a:lnTo>
                  <a:pt x="865" y="53"/>
                </a:lnTo>
                <a:lnTo>
                  <a:pt x="869" y="45"/>
                </a:lnTo>
                <a:lnTo>
                  <a:pt x="872" y="41"/>
                </a:lnTo>
                <a:lnTo>
                  <a:pt x="874" y="41"/>
                </a:lnTo>
                <a:lnTo>
                  <a:pt x="875" y="42"/>
                </a:lnTo>
                <a:lnTo>
                  <a:pt x="875" y="42"/>
                </a:lnTo>
                <a:lnTo>
                  <a:pt x="878" y="49"/>
                </a:lnTo>
                <a:lnTo>
                  <a:pt x="882" y="56"/>
                </a:lnTo>
                <a:lnTo>
                  <a:pt x="885" y="67"/>
                </a:lnTo>
                <a:lnTo>
                  <a:pt x="886" y="73"/>
                </a:lnTo>
                <a:lnTo>
                  <a:pt x="886" y="81"/>
                </a:lnTo>
                <a:lnTo>
                  <a:pt x="886" y="81"/>
                </a:lnTo>
                <a:lnTo>
                  <a:pt x="886" y="98"/>
                </a:lnTo>
                <a:lnTo>
                  <a:pt x="889" y="112"/>
                </a:lnTo>
                <a:lnTo>
                  <a:pt x="892" y="126"/>
                </a:lnTo>
                <a:lnTo>
                  <a:pt x="892" y="126"/>
                </a:lnTo>
                <a:lnTo>
                  <a:pt x="890" y="150"/>
                </a:lnTo>
                <a:lnTo>
                  <a:pt x="888" y="168"/>
                </a:lnTo>
                <a:lnTo>
                  <a:pt x="886" y="182"/>
                </a:lnTo>
                <a:lnTo>
                  <a:pt x="886" y="182"/>
                </a:lnTo>
                <a:lnTo>
                  <a:pt x="885" y="194"/>
                </a:lnTo>
                <a:lnTo>
                  <a:pt x="883" y="206"/>
                </a:lnTo>
                <a:lnTo>
                  <a:pt x="882" y="218"/>
                </a:lnTo>
                <a:lnTo>
                  <a:pt x="882" y="220"/>
                </a:lnTo>
                <a:lnTo>
                  <a:pt x="881" y="222"/>
                </a:lnTo>
                <a:lnTo>
                  <a:pt x="881" y="222"/>
                </a:lnTo>
                <a:lnTo>
                  <a:pt x="886" y="229"/>
                </a:lnTo>
                <a:lnTo>
                  <a:pt x="903" y="247"/>
                </a:lnTo>
                <a:lnTo>
                  <a:pt x="923" y="267"/>
                </a:lnTo>
                <a:lnTo>
                  <a:pt x="931" y="274"/>
                </a:lnTo>
                <a:lnTo>
                  <a:pt x="937" y="278"/>
                </a:lnTo>
                <a:lnTo>
                  <a:pt x="937" y="278"/>
                </a:lnTo>
                <a:lnTo>
                  <a:pt x="958" y="283"/>
                </a:lnTo>
                <a:lnTo>
                  <a:pt x="993" y="292"/>
                </a:lnTo>
                <a:lnTo>
                  <a:pt x="1026" y="299"/>
                </a:lnTo>
                <a:lnTo>
                  <a:pt x="1038" y="300"/>
                </a:lnTo>
                <a:lnTo>
                  <a:pt x="1043" y="300"/>
                </a:lnTo>
                <a:lnTo>
                  <a:pt x="1043" y="300"/>
                </a:lnTo>
                <a:lnTo>
                  <a:pt x="1050" y="300"/>
                </a:lnTo>
                <a:lnTo>
                  <a:pt x="1066" y="303"/>
                </a:lnTo>
                <a:lnTo>
                  <a:pt x="1112" y="314"/>
                </a:lnTo>
                <a:lnTo>
                  <a:pt x="1189" y="334"/>
                </a:lnTo>
                <a:lnTo>
                  <a:pt x="1189" y="334"/>
                </a:lnTo>
                <a:lnTo>
                  <a:pt x="1203" y="338"/>
                </a:lnTo>
                <a:lnTo>
                  <a:pt x="1223" y="341"/>
                </a:lnTo>
                <a:lnTo>
                  <a:pt x="1251" y="345"/>
                </a:lnTo>
                <a:lnTo>
                  <a:pt x="1251" y="345"/>
                </a:lnTo>
                <a:lnTo>
                  <a:pt x="1277" y="340"/>
                </a:lnTo>
                <a:lnTo>
                  <a:pt x="1297" y="334"/>
                </a:lnTo>
                <a:lnTo>
                  <a:pt x="1312" y="328"/>
                </a:lnTo>
                <a:lnTo>
                  <a:pt x="1312" y="328"/>
                </a:lnTo>
                <a:lnTo>
                  <a:pt x="1336" y="316"/>
                </a:lnTo>
                <a:lnTo>
                  <a:pt x="1347" y="312"/>
                </a:lnTo>
                <a:lnTo>
                  <a:pt x="1350" y="310"/>
                </a:lnTo>
                <a:lnTo>
                  <a:pt x="1352" y="312"/>
                </a:lnTo>
                <a:lnTo>
                  <a:pt x="1352" y="312"/>
                </a:lnTo>
                <a:lnTo>
                  <a:pt x="1354" y="314"/>
                </a:lnTo>
                <a:lnTo>
                  <a:pt x="1359" y="316"/>
                </a:lnTo>
                <a:lnTo>
                  <a:pt x="1364" y="317"/>
                </a:lnTo>
                <a:lnTo>
                  <a:pt x="1368" y="317"/>
                </a:lnTo>
                <a:lnTo>
                  <a:pt x="1368" y="317"/>
                </a:lnTo>
                <a:lnTo>
                  <a:pt x="1375" y="314"/>
                </a:lnTo>
                <a:lnTo>
                  <a:pt x="1387" y="313"/>
                </a:lnTo>
                <a:lnTo>
                  <a:pt x="1392" y="312"/>
                </a:lnTo>
                <a:lnTo>
                  <a:pt x="1396" y="312"/>
                </a:lnTo>
                <a:lnTo>
                  <a:pt x="1401" y="314"/>
                </a:lnTo>
                <a:lnTo>
                  <a:pt x="1402" y="317"/>
                </a:lnTo>
                <a:lnTo>
                  <a:pt x="1402" y="317"/>
                </a:lnTo>
                <a:lnTo>
                  <a:pt x="1402" y="326"/>
                </a:lnTo>
                <a:lnTo>
                  <a:pt x="1401" y="333"/>
                </a:lnTo>
                <a:lnTo>
                  <a:pt x="1399" y="337"/>
                </a:lnTo>
                <a:lnTo>
                  <a:pt x="1396" y="340"/>
                </a:lnTo>
                <a:lnTo>
                  <a:pt x="1396" y="340"/>
                </a:lnTo>
                <a:lnTo>
                  <a:pt x="1389" y="342"/>
                </a:lnTo>
                <a:lnTo>
                  <a:pt x="1374" y="351"/>
                </a:lnTo>
                <a:lnTo>
                  <a:pt x="1374" y="351"/>
                </a:lnTo>
                <a:lnTo>
                  <a:pt x="1347" y="364"/>
                </a:lnTo>
                <a:lnTo>
                  <a:pt x="1312" y="379"/>
                </a:lnTo>
                <a:lnTo>
                  <a:pt x="1312" y="379"/>
                </a:lnTo>
                <a:lnTo>
                  <a:pt x="1300" y="386"/>
                </a:lnTo>
                <a:lnTo>
                  <a:pt x="1291" y="392"/>
                </a:lnTo>
                <a:lnTo>
                  <a:pt x="1287" y="393"/>
                </a:lnTo>
                <a:lnTo>
                  <a:pt x="1283" y="394"/>
                </a:lnTo>
                <a:lnTo>
                  <a:pt x="1276" y="396"/>
                </a:lnTo>
                <a:lnTo>
                  <a:pt x="1268" y="396"/>
                </a:lnTo>
                <a:lnTo>
                  <a:pt x="1223" y="396"/>
                </a:lnTo>
                <a:lnTo>
                  <a:pt x="1223" y="396"/>
                </a:lnTo>
                <a:lnTo>
                  <a:pt x="1213" y="396"/>
                </a:lnTo>
                <a:lnTo>
                  <a:pt x="1200" y="399"/>
                </a:lnTo>
                <a:lnTo>
                  <a:pt x="1168" y="403"/>
                </a:lnTo>
                <a:lnTo>
                  <a:pt x="1133" y="407"/>
                </a:lnTo>
                <a:lnTo>
                  <a:pt x="1116" y="408"/>
                </a:lnTo>
                <a:lnTo>
                  <a:pt x="1099" y="407"/>
                </a:lnTo>
                <a:lnTo>
                  <a:pt x="1099" y="407"/>
                </a:lnTo>
                <a:lnTo>
                  <a:pt x="1081" y="404"/>
                </a:lnTo>
                <a:lnTo>
                  <a:pt x="1060" y="401"/>
                </a:lnTo>
                <a:lnTo>
                  <a:pt x="1015" y="392"/>
                </a:lnTo>
                <a:lnTo>
                  <a:pt x="959" y="379"/>
                </a:lnTo>
                <a:lnTo>
                  <a:pt x="959" y="379"/>
                </a:lnTo>
                <a:lnTo>
                  <a:pt x="919" y="371"/>
                </a:lnTo>
                <a:lnTo>
                  <a:pt x="881" y="362"/>
                </a:lnTo>
                <a:lnTo>
                  <a:pt x="875" y="401"/>
                </a:lnTo>
                <a:lnTo>
                  <a:pt x="875" y="401"/>
                </a:lnTo>
                <a:lnTo>
                  <a:pt x="813" y="503"/>
                </a:lnTo>
                <a:lnTo>
                  <a:pt x="771" y="576"/>
                </a:lnTo>
                <a:lnTo>
                  <a:pt x="757" y="601"/>
                </a:lnTo>
                <a:lnTo>
                  <a:pt x="753" y="609"/>
                </a:lnTo>
                <a:lnTo>
                  <a:pt x="752" y="615"/>
                </a:lnTo>
                <a:lnTo>
                  <a:pt x="752" y="615"/>
                </a:lnTo>
                <a:lnTo>
                  <a:pt x="752" y="625"/>
                </a:lnTo>
                <a:lnTo>
                  <a:pt x="753" y="643"/>
                </a:lnTo>
                <a:lnTo>
                  <a:pt x="760" y="688"/>
                </a:lnTo>
                <a:lnTo>
                  <a:pt x="769" y="750"/>
                </a:lnTo>
                <a:lnTo>
                  <a:pt x="769" y="750"/>
                </a:lnTo>
                <a:lnTo>
                  <a:pt x="771" y="795"/>
                </a:lnTo>
                <a:lnTo>
                  <a:pt x="777" y="898"/>
                </a:lnTo>
                <a:lnTo>
                  <a:pt x="783" y="960"/>
                </a:lnTo>
                <a:lnTo>
                  <a:pt x="788" y="1022"/>
                </a:lnTo>
                <a:lnTo>
                  <a:pt x="795" y="1077"/>
                </a:lnTo>
                <a:lnTo>
                  <a:pt x="802" y="1120"/>
                </a:lnTo>
                <a:lnTo>
                  <a:pt x="802" y="1120"/>
                </a:lnTo>
                <a:lnTo>
                  <a:pt x="806" y="1140"/>
                </a:lnTo>
                <a:lnTo>
                  <a:pt x="809" y="1164"/>
                </a:lnTo>
                <a:lnTo>
                  <a:pt x="812" y="1219"/>
                </a:lnTo>
                <a:lnTo>
                  <a:pt x="813" y="1277"/>
                </a:lnTo>
                <a:lnTo>
                  <a:pt x="813" y="1338"/>
                </a:lnTo>
                <a:lnTo>
                  <a:pt x="813" y="1394"/>
                </a:lnTo>
                <a:lnTo>
                  <a:pt x="811" y="1442"/>
                </a:lnTo>
                <a:lnTo>
                  <a:pt x="809" y="1473"/>
                </a:lnTo>
                <a:lnTo>
                  <a:pt x="808" y="1485"/>
                </a:lnTo>
                <a:lnTo>
                  <a:pt x="808" y="1485"/>
                </a:lnTo>
                <a:lnTo>
                  <a:pt x="806" y="1487"/>
                </a:lnTo>
                <a:lnTo>
                  <a:pt x="806" y="1491"/>
                </a:lnTo>
                <a:lnTo>
                  <a:pt x="806" y="1499"/>
                </a:lnTo>
                <a:lnTo>
                  <a:pt x="808" y="1513"/>
                </a:lnTo>
                <a:lnTo>
                  <a:pt x="785" y="1519"/>
                </a:lnTo>
                <a:lnTo>
                  <a:pt x="797" y="1564"/>
                </a:lnTo>
                <a:lnTo>
                  <a:pt x="797" y="1564"/>
                </a:lnTo>
                <a:lnTo>
                  <a:pt x="847" y="1598"/>
                </a:lnTo>
                <a:lnTo>
                  <a:pt x="885" y="1620"/>
                </a:lnTo>
                <a:lnTo>
                  <a:pt x="900" y="1628"/>
                </a:lnTo>
                <a:lnTo>
                  <a:pt x="909" y="1631"/>
                </a:lnTo>
                <a:lnTo>
                  <a:pt x="909" y="1631"/>
                </a:lnTo>
                <a:lnTo>
                  <a:pt x="914" y="1633"/>
                </a:lnTo>
                <a:lnTo>
                  <a:pt x="921" y="1636"/>
                </a:lnTo>
                <a:lnTo>
                  <a:pt x="934" y="1643"/>
                </a:lnTo>
                <a:lnTo>
                  <a:pt x="940" y="1647"/>
                </a:lnTo>
                <a:lnTo>
                  <a:pt x="944" y="1651"/>
                </a:lnTo>
                <a:lnTo>
                  <a:pt x="947" y="1655"/>
                </a:lnTo>
                <a:lnTo>
                  <a:pt x="948" y="1659"/>
                </a:lnTo>
                <a:lnTo>
                  <a:pt x="948" y="1659"/>
                </a:lnTo>
                <a:lnTo>
                  <a:pt x="947" y="1664"/>
                </a:lnTo>
                <a:lnTo>
                  <a:pt x="945" y="1668"/>
                </a:lnTo>
                <a:lnTo>
                  <a:pt x="941" y="1673"/>
                </a:lnTo>
                <a:lnTo>
                  <a:pt x="935" y="1678"/>
                </a:lnTo>
                <a:lnTo>
                  <a:pt x="927" y="1682"/>
                </a:lnTo>
                <a:lnTo>
                  <a:pt x="917" y="1686"/>
                </a:lnTo>
                <a:lnTo>
                  <a:pt x="903" y="1687"/>
                </a:lnTo>
                <a:lnTo>
                  <a:pt x="886" y="1687"/>
                </a:lnTo>
                <a:lnTo>
                  <a:pt x="886" y="1687"/>
                </a:lnTo>
                <a:lnTo>
                  <a:pt x="847" y="1685"/>
                </a:lnTo>
                <a:lnTo>
                  <a:pt x="811" y="1680"/>
                </a:lnTo>
                <a:lnTo>
                  <a:pt x="778" y="1676"/>
                </a:lnTo>
                <a:lnTo>
                  <a:pt x="757" y="1671"/>
                </a:lnTo>
                <a:lnTo>
                  <a:pt x="757" y="1671"/>
                </a:lnTo>
                <a:lnTo>
                  <a:pt x="734" y="1662"/>
                </a:lnTo>
                <a:lnTo>
                  <a:pt x="718" y="1659"/>
                </a:lnTo>
                <a:lnTo>
                  <a:pt x="718" y="1659"/>
                </a:lnTo>
                <a:lnTo>
                  <a:pt x="715" y="1659"/>
                </a:lnTo>
                <a:lnTo>
                  <a:pt x="712" y="1661"/>
                </a:lnTo>
                <a:lnTo>
                  <a:pt x="708" y="1664"/>
                </a:lnTo>
                <a:lnTo>
                  <a:pt x="705" y="1665"/>
                </a:lnTo>
                <a:lnTo>
                  <a:pt x="704" y="1664"/>
                </a:lnTo>
                <a:lnTo>
                  <a:pt x="703" y="1659"/>
                </a:lnTo>
                <a:lnTo>
                  <a:pt x="701" y="1654"/>
                </a:lnTo>
                <a:lnTo>
                  <a:pt x="701" y="1654"/>
                </a:lnTo>
                <a:lnTo>
                  <a:pt x="701" y="1633"/>
                </a:lnTo>
                <a:lnTo>
                  <a:pt x="701" y="1605"/>
                </a:lnTo>
                <a:lnTo>
                  <a:pt x="701" y="1579"/>
                </a:lnTo>
                <a:lnTo>
                  <a:pt x="701" y="1564"/>
                </a:lnTo>
                <a:lnTo>
                  <a:pt x="701" y="1564"/>
                </a:lnTo>
                <a:lnTo>
                  <a:pt x="701" y="1553"/>
                </a:lnTo>
                <a:lnTo>
                  <a:pt x="701" y="1539"/>
                </a:lnTo>
                <a:lnTo>
                  <a:pt x="701" y="1526"/>
                </a:lnTo>
                <a:lnTo>
                  <a:pt x="701" y="1519"/>
                </a:lnTo>
                <a:lnTo>
                  <a:pt x="701" y="1519"/>
                </a:lnTo>
                <a:lnTo>
                  <a:pt x="700" y="1518"/>
                </a:lnTo>
                <a:lnTo>
                  <a:pt x="698" y="1516"/>
                </a:lnTo>
                <a:lnTo>
                  <a:pt x="691" y="1515"/>
                </a:lnTo>
                <a:lnTo>
                  <a:pt x="684" y="1513"/>
                </a:lnTo>
                <a:lnTo>
                  <a:pt x="682" y="1511"/>
                </a:lnTo>
                <a:lnTo>
                  <a:pt x="679" y="1508"/>
                </a:lnTo>
                <a:lnTo>
                  <a:pt x="679" y="1508"/>
                </a:lnTo>
                <a:lnTo>
                  <a:pt x="677" y="1501"/>
                </a:lnTo>
                <a:lnTo>
                  <a:pt x="676" y="1485"/>
                </a:lnTo>
                <a:lnTo>
                  <a:pt x="672" y="1442"/>
                </a:lnTo>
                <a:lnTo>
                  <a:pt x="666" y="1386"/>
                </a:lnTo>
                <a:lnTo>
                  <a:pt x="662" y="1356"/>
                </a:lnTo>
                <a:lnTo>
                  <a:pt x="656" y="1328"/>
                </a:lnTo>
                <a:lnTo>
                  <a:pt x="656" y="1328"/>
                </a:lnTo>
                <a:lnTo>
                  <a:pt x="649" y="1292"/>
                </a:lnTo>
                <a:lnTo>
                  <a:pt x="641" y="1241"/>
                </a:lnTo>
                <a:lnTo>
                  <a:pt x="623" y="1123"/>
                </a:lnTo>
                <a:lnTo>
                  <a:pt x="600" y="974"/>
                </a:lnTo>
                <a:lnTo>
                  <a:pt x="628" y="1339"/>
                </a:lnTo>
                <a:lnTo>
                  <a:pt x="628" y="1339"/>
                </a:lnTo>
                <a:lnTo>
                  <a:pt x="630" y="1367"/>
                </a:lnTo>
                <a:lnTo>
                  <a:pt x="631" y="1395"/>
                </a:lnTo>
                <a:lnTo>
                  <a:pt x="631" y="1419"/>
                </a:lnTo>
                <a:lnTo>
                  <a:pt x="634" y="1435"/>
                </a:lnTo>
                <a:lnTo>
                  <a:pt x="634" y="1435"/>
                </a:lnTo>
                <a:lnTo>
                  <a:pt x="644" y="1480"/>
                </a:lnTo>
                <a:lnTo>
                  <a:pt x="651" y="1513"/>
                </a:lnTo>
                <a:lnTo>
                  <a:pt x="628" y="1525"/>
                </a:lnTo>
                <a:lnTo>
                  <a:pt x="628" y="1525"/>
                </a:lnTo>
                <a:lnTo>
                  <a:pt x="637" y="1568"/>
                </a:lnTo>
                <a:lnTo>
                  <a:pt x="642" y="1603"/>
                </a:lnTo>
                <a:lnTo>
                  <a:pt x="644" y="1619"/>
                </a:lnTo>
                <a:lnTo>
                  <a:pt x="645" y="1631"/>
                </a:lnTo>
                <a:lnTo>
                  <a:pt x="645" y="1631"/>
                </a:lnTo>
                <a:lnTo>
                  <a:pt x="647" y="1644"/>
                </a:lnTo>
                <a:lnTo>
                  <a:pt x="649" y="1659"/>
                </a:lnTo>
                <a:lnTo>
                  <a:pt x="655" y="1696"/>
                </a:lnTo>
                <a:lnTo>
                  <a:pt x="656" y="1713"/>
                </a:lnTo>
                <a:lnTo>
                  <a:pt x="656" y="1728"/>
                </a:lnTo>
                <a:lnTo>
                  <a:pt x="655" y="1734"/>
                </a:lnTo>
                <a:lnTo>
                  <a:pt x="652" y="1738"/>
                </a:lnTo>
                <a:lnTo>
                  <a:pt x="649" y="1742"/>
                </a:lnTo>
                <a:lnTo>
                  <a:pt x="645" y="1744"/>
                </a:lnTo>
                <a:lnTo>
                  <a:pt x="645" y="1744"/>
                </a:lnTo>
                <a:lnTo>
                  <a:pt x="634" y="1745"/>
                </a:lnTo>
                <a:lnTo>
                  <a:pt x="620" y="1745"/>
                </a:lnTo>
                <a:lnTo>
                  <a:pt x="603" y="1745"/>
                </a:lnTo>
                <a:lnTo>
                  <a:pt x="586" y="1744"/>
                </a:lnTo>
                <a:lnTo>
                  <a:pt x="571" y="1739"/>
                </a:lnTo>
                <a:lnTo>
                  <a:pt x="557" y="1734"/>
                </a:lnTo>
                <a:lnTo>
                  <a:pt x="550" y="1731"/>
                </a:lnTo>
                <a:lnTo>
                  <a:pt x="546" y="1727"/>
                </a:lnTo>
                <a:lnTo>
                  <a:pt x="541" y="1721"/>
                </a:lnTo>
                <a:lnTo>
                  <a:pt x="539" y="1716"/>
                </a:lnTo>
                <a:lnTo>
                  <a:pt x="539" y="1716"/>
                </a:lnTo>
                <a:lnTo>
                  <a:pt x="534" y="1703"/>
                </a:lnTo>
                <a:lnTo>
                  <a:pt x="532" y="1687"/>
                </a:lnTo>
                <a:lnTo>
                  <a:pt x="530" y="1673"/>
                </a:lnTo>
                <a:lnTo>
                  <a:pt x="530" y="1658"/>
                </a:lnTo>
                <a:lnTo>
                  <a:pt x="530" y="1630"/>
                </a:lnTo>
                <a:lnTo>
                  <a:pt x="532" y="1617"/>
                </a:lnTo>
                <a:lnTo>
                  <a:pt x="533" y="1609"/>
                </a:lnTo>
                <a:lnTo>
                  <a:pt x="533" y="1609"/>
                </a:lnTo>
                <a:lnTo>
                  <a:pt x="537" y="1593"/>
                </a:lnTo>
                <a:lnTo>
                  <a:pt x="540" y="1578"/>
                </a:lnTo>
                <a:lnTo>
                  <a:pt x="541" y="1564"/>
                </a:lnTo>
                <a:lnTo>
                  <a:pt x="540" y="1557"/>
                </a:lnTo>
                <a:lnTo>
                  <a:pt x="539" y="1553"/>
                </a:lnTo>
                <a:lnTo>
                  <a:pt x="539" y="1553"/>
                </a:lnTo>
                <a:lnTo>
                  <a:pt x="536" y="1548"/>
                </a:lnTo>
                <a:lnTo>
                  <a:pt x="533" y="1547"/>
                </a:lnTo>
                <a:lnTo>
                  <a:pt x="527" y="1544"/>
                </a:lnTo>
                <a:lnTo>
                  <a:pt x="522" y="1543"/>
                </a:lnTo>
                <a:lnTo>
                  <a:pt x="516" y="1541"/>
                </a:lnTo>
                <a:lnTo>
                  <a:pt x="516" y="1541"/>
                </a:lnTo>
                <a:lnTo>
                  <a:pt x="513" y="1541"/>
                </a:lnTo>
                <a:lnTo>
                  <a:pt x="509" y="1541"/>
                </a:lnTo>
                <a:lnTo>
                  <a:pt x="501" y="1543"/>
                </a:lnTo>
                <a:lnTo>
                  <a:pt x="497" y="1543"/>
                </a:lnTo>
                <a:lnTo>
                  <a:pt x="492" y="1541"/>
                </a:lnTo>
                <a:lnTo>
                  <a:pt x="490" y="1540"/>
                </a:lnTo>
                <a:lnTo>
                  <a:pt x="488" y="1536"/>
                </a:lnTo>
                <a:lnTo>
                  <a:pt x="488" y="1536"/>
                </a:lnTo>
                <a:lnTo>
                  <a:pt x="488" y="1532"/>
                </a:lnTo>
                <a:lnTo>
                  <a:pt x="488" y="1529"/>
                </a:lnTo>
                <a:lnTo>
                  <a:pt x="490" y="1518"/>
                </a:lnTo>
                <a:lnTo>
                  <a:pt x="490" y="1506"/>
                </a:lnTo>
                <a:lnTo>
                  <a:pt x="490" y="1489"/>
                </a:lnTo>
                <a:lnTo>
                  <a:pt x="487" y="1464"/>
                </a:lnTo>
                <a:lnTo>
                  <a:pt x="483" y="1429"/>
                </a:lnTo>
                <a:lnTo>
                  <a:pt x="483" y="1429"/>
                </a:lnTo>
                <a:lnTo>
                  <a:pt x="471" y="1352"/>
                </a:lnTo>
                <a:lnTo>
                  <a:pt x="460" y="1283"/>
                </a:lnTo>
                <a:lnTo>
                  <a:pt x="449" y="1221"/>
                </a:lnTo>
                <a:lnTo>
                  <a:pt x="438" y="1171"/>
                </a:lnTo>
                <a:lnTo>
                  <a:pt x="438" y="1171"/>
                </a:lnTo>
                <a:lnTo>
                  <a:pt x="431" y="1141"/>
                </a:lnTo>
                <a:lnTo>
                  <a:pt x="418" y="1101"/>
                </a:lnTo>
                <a:lnTo>
                  <a:pt x="389" y="1000"/>
                </a:lnTo>
                <a:lnTo>
                  <a:pt x="361" y="901"/>
                </a:lnTo>
                <a:lnTo>
                  <a:pt x="349" y="862"/>
                </a:lnTo>
                <a:lnTo>
                  <a:pt x="342" y="834"/>
                </a:lnTo>
                <a:lnTo>
                  <a:pt x="342" y="834"/>
                </a:lnTo>
                <a:lnTo>
                  <a:pt x="340" y="811"/>
                </a:lnTo>
                <a:lnTo>
                  <a:pt x="338" y="788"/>
                </a:lnTo>
                <a:lnTo>
                  <a:pt x="337" y="762"/>
                </a:lnTo>
                <a:lnTo>
                  <a:pt x="338" y="737"/>
                </a:lnTo>
                <a:lnTo>
                  <a:pt x="341" y="698"/>
                </a:lnTo>
                <a:lnTo>
                  <a:pt x="342" y="682"/>
                </a:lnTo>
                <a:lnTo>
                  <a:pt x="342" y="682"/>
                </a:lnTo>
                <a:lnTo>
                  <a:pt x="320" y="678"/>
                </a:lnTo>
                <a:lnTo>
                  <a:pt x="305" y="675"/>
                </a:lnTo>
                <a:lnTo>
                  <a:pt x="299" y="672"/>
                </a:lnTo>
                <a:lnTo>
                  <a:pt x="298" y="671"/>
                </a:lnTo>
                <a:lnTo>
                  <a:pt x="298" y="671"/>
                </a:lnTo>
                <a:lnTo>
                  <a:pt x="299" y="670"/>
                </a:lnTo>
                <a:lnTo>
                  <a:pt x="303" y="668"/>
                </a:lnTo>
                <a:lnTo>
                  <a:pt x="310" y="665"/>
                </a:lnTo>
                <a:lnTo>
                  <a:pt x="317" y="661"/>
                </a:lnTo>
                <a:lnTo>
                  <a:pt x="326" y="656"/>
                </a:lnTo>
                <a:lnTo>
                  <a:pt x="333" y="646"/>
                </a:lnTo>
                <a:lnTo>
                  <a:pt x="335" y="640"/>
                </a:lnTo>
                <a:lnTo>
                  <a:pt x="338" y="633"/>
                </a:lnTo>
                <a:lnTo>
                  <a:pt x="341" y="625"/>
                </a:lnTo>
                <a:lnTo>
                  <a:pt x="342" y="615"/>
                </a:lnTo>
                <a:lnTo>
                  <a:pt x="342" y="615"/>
                </a:lnTo>
                <a:lnTo>
                  <a:pt x="355" y="543"/>
                </a:lnTo>
                <a:lnTo>
                  <a:pt x="373" y="438"/>
                </a:lnTo>
                <a:lnTo>
                  <a:pt x="392" y="340"/>
                </a:lnTo>
                <a:lnTo>
                  <a:pt x="397" y="306"/>
                </a:lnTo>
                <a:lnTo>
                  <a:pt x="399" y="289"/>
                </a:lnTo>
                <a:lnTo>
                  <a:pt x="399" y="289"/>
                </a:lnTo>
                <a:lnTo>
                  <a:pt x="399" y="276"/>
                </a:lnTo>
                <a:lnTo>
                  <a:pt x="400" y="265"/>
                </a:lnTo>
                <a:lnTo>
                  <a:pt x="400" y="258"/>
                </a:lnTo>
                <a:lnTo>
                  <a:pt x="400" y="257"/>
                </a:lnTo>
                <a:lnTo>
                  <a:pt x="399" y="255"/>
                </a:lnTo>
                <a:lnTo>
                  <a:pt x="399" y="255"/>
                </a:lnTo>
                <a:lnTo>
                  <a:pt x="385" y="257"/>
                </a:lnTo>
                <a:lnTo>
                  <a:pt x="352" y="260"/>
                </a:lnTo>
                <a:lnTo>
                  <a:pt x="331" y="261"/>
                </a:lnTo>
                <a:lnTo>
                  <a:pt x="307" y="261"/>
                </a:lnTo>
                <a:lnTo>
                  <a:pt x="284" y="260"/>
                </a:lnTo>
                <a:lnTo>
                  <a:pt x="258" y="255"/>
                </a:lnTo>
                <a:lnTo>
                  <a:pt x="258" y="255"/>
                </a:lnTo>
                <a:lnTo>
                  <a:pt x="235" y="250"/>
                </a:lnTo>
                <a:lnTo>
                  <a:pt x="214" y="244"/>
                </a:lnTo>
                <a:lnTo>
                  <a:pt x="194" y="239"/>
                </a:lnTo>
                <a:lnTo>
                  <a:pt x="178" y="232"/>
                </a:lnTo>
                <a:lnTo>
                  <a:pt x="152" y="219"/>
                </a:lnTo>
                <a:lnTo>
                  <a:pt x="135" y="210"/>
                </a:lnTo>
                <a:lnTo>
                  <a:pt x="135" y="210"/>
                </a:lnTo>
                <a:lnTo>
                  <a:pt x="129" y="208"/>
                </a:lnTo>
                <a:lnTo>
                  <a:pt x="125" y="206"/>
                </a:lnTo>
                <a:lnTo>
                  <a:pt x="115" y="205"/>
                </a:lnTo>
                <a:lnTo>
                  <a:pt x="111" y="202"/>
                </a:lnTo>
                <a:lnTo>
                  <a:pt x="107" y="198"/>
                </a:lnTo>
                <a:lnTo>
                  <a:pt x="101" y="192"/>
                </a:lnTo>
                <a:lnTo>
                  <a:pt x="96" y="182"/>
                </a:lnTo>
                <a:lnTo>
                  <a:pt x="96" y="182"/>
                </a:lnTo>
                <a:lnTo>
                  <a:pt x="85" y="163"/>
                </a:lnTo>
                <a:lnTo>
                  <a:pt x="78" y="146"/>
                </a:lnTo>
                <a:lnTo>
                  <a:pt x="72" y="136"/>
                </a:lnTo>
                <a:lnTo>
                  <a:pt x="71" y="133"/>
                </a:lnTo>
                <a:lnTo>
                  <a:pt x="68" y="132"/>
                </a:lnTo>
                <a:lnTo>
                  <a:pt x="68" y="132"/>
                </a:lnTo>
                <a:lnTo>
                  <a:pt x="64" y="132"/>
                </a:lnTo>
                <a:lnTo>
                  <a:pt x="59" y="129"/>
                </a:lnTo>
                <a:lnTo>
                  <a:pt x="55" y="128"/>
                </a:lnTo>
                <a:lnTo>
                  <a:pt x="51" y="126"/>
                </a:lnTo>
                <a:lnTo>
                  <a:pt x="51" y="126"/>
                </a:lnTo>
                <a:lnTo>
                  <a:pt x="40" y="126"/>
                </a:lnTo>
                <a:lnTo>
                  <a:pt x="23" y="128"/>
                </a:lnTo>
                <a:lnTo>
                  <a:pt x="7" y="129"/>
                </a:lnTo>
                <a:lnTo>
                  <a:pt x="2" y="128"/>
                </a:lnTo>
                <a:lnTo>
                  <a:pt x="0" y="128"/>
                </a:lnTo>
                <a:lnTo>
                  <a:pt x="0" y="126"/>
                </a:lnTo>
                <a:lnTo>
                  <a:pt x="0" y="126"/>
                </a:lnTo>
                <a:lnTo>
                  <a:pt x="2" y="121"/>
                </a:lnTo>
                <a:lnTo>
                  <a:pt x="5" y="115"/>
                </a:lnTo>
                <a:lnTo>
                  <a:pt x="7" y="111"/>
                </a:lnTo>
                <a:lnTo>
                  <a:pt x="12" y="109"/>
                </a:lnTo>
                <a:lnTo>
                  <a:pt x="12" y="109"/>
                </a:lnTo>
                <a:lnTo>
                  <a:pt x="20" y="108"/>
                </a:lnTo>
                <a:lnTo>
                  <a:pt x="34" y="104"/>
                </a:lnTo>
                <a:lnTo>
                  <a:pt x="51" y="98"/>
                </a:lnTo>
                <a:lnTo>
                  <a:pt x="51" y="98"/>
                </a:lnTo>
                <a:lnTo>
                  <a:pt x="31" y="84"/>
                </a:lnTo>
                <a:lnTo>
                  <a:pt x="24" y="79"/>
                </a:lnTo>
                <a:lnTo>
                  <a:pt x="20" y="74"/>
                </a:lnTo>
                <a:lnTo>
                  <a:pt x="20" y="71"/>
                </a:lnTo>
                <a:lnTo>
                  <a:pt x="20" y="70"/>
                </a:lnTo>
                <a:lnTo>
                  <a:pt x="23" y="70"/>
                </a:lnTo>
                <a:lnTo>
                  <a:pt x="23" y="70"/>
                </a:lnTo>
                <a:lnTo>
                  <a:pt x="40" y="71"/>
                </a:lnTo>
                <a:lnTo>
                  <a:pt x="59" y="76"/>
                </a:lnTo>
                <a:lnTo>
                  <a:pt x="85" y="81"/>
                </a:lnTo>
                <a:lnTo>
                  <a:pt x="85" y="81"/>
                </a:lnTo>
                <a:lnTo>
                  <a:pt x="82" y="77"/>
                </a:lnTo>
                <a:lnTo>
                  <a:pt x="76" y="70"/>
                </a:lnTo>
                <a:lnTo>
                  <a:pt x="73" y="66"/>
                </a:lnTo>
                <a:lnTo>
                  <a:pt x="73" y="62"/>
                </a:lnTo>
                <a:lnTo>
                  <a:pt x="75" y="60"/>
                </a:lnTo>
                <a:lnTo>
                  <a:pt x="79" y="59"/>
                </a:lnTo>
                <a:lnTo>
                  <a:pt x="79" y="59"/>
                </a:lnTo>
                <a:lnTo>
                  <a:pt x="85" y="59"/>
                </a:lnTo>
                <a:lnTo>
                  <a:pt x="90" y="60"/>
                </a:lnTo>
                <a:lnTo>
                  <a:pt x="99" y="64"/>
                </a:lnTo>
                <a:lnTo>
                  <a:pt x="107" y="70"/>
                </a:lnTo>
                <a:lnTo>
                  <a:pt x="107" y="70"/>
                </a:lnTo>
                <a:lnTo>
                  <a:pt x="118" y="86"/>
                </a:lnTo>
                <a:lnTo>
                  <a:pt x="127" y="97"/>
                </a:lnTo>
                <a:lnTo>
                  <a:pt x="128" y="98"/>
                </a:lnTo>
                <a:lnTo>
                  <a:pt x="129" y="98"/>
                </a:lnTo>
                <a:lnTo>
                  <a:pt x="129" y="98"/>
                </a:lnTo>
                <a:lnTo>
                  <a:pt x="129" y="98"/>
                </a:lnTo>
                <a:lnTo>
                  <a:pt x="131" y="90"/>
                </a:lnTo>
                <a:lnTo>
                  <a:pt x="136" y="79"/>
                </a:lnTo>
                <a:lnTo>
                  <a:pt x="138" y="74"/>
                </a:lnTo>
                <a:lnTo>
                  <a:pt x="141" y="70"/>
                </a:lnTo>
                <a:lnTo>
                  <a:pt x="143" y="69"/>
                </a:lnTo>
                <a:lnTo>
                  <a:pt x="146" y="70"/>
                </a:lnTo>
                <a:lnTo>
                  <a:pt x="146" y="70"/>
                </a:lnTo>
                <a:lnTo>
                  <a:pt x="163" y="98"/>
                </a:lnTo>
                <a:lnTo>
                  <a:pt x="174" y="121"/>
                </a:lnTo>
                <a:lnTo>
                  <a:pt x="174" y="121"/>
                </a:lnTo>
                <a:lnTo>
                  <a:pt x="173" y="121"/>
                </a:lnTo>
                <a:lnTo>
                  <a:pt x="170" y="122"/>
                </a:lnTo>
                <a:lnTo>
                  <a:pt x="170" y="123"/>
                </a:lnTo>
                <a:lnTo>
                  <a:pt x="171" y="125"/>
                </a:lnTo>
                <a:lnTo>
                  <a:pt x="180" y="132"/>
                </a:lnTo>
                <a:lnTo>
                  <a:pt x="180" y="132"/>
                </a:lnTo>
                <a:lnTo>
                  <a:pt x="195" y="140"/>
                </a:lnTo>
                <a:lnTo>
                  <a:pt x="212" y="147"/>
                </a:lnTo>
                <a:lnTo>
                  <a:pt x="230" y="154"/>
                </a:lnTo>
                <a:lnTo>
                  <a:pt x="230" y="154"/>
                </a:lnTo>
                <a:lnTo>
                  <a:pt x="275" y="153"/>
                </a:lnTo>
                <a:lnTo>
                  <a:pt x="354" y="149"/>
                </a:lnTo>
                <a:lnTo>
                  <a:pt x="354" y="149"/>
                </a:lnTo>
                <a:lnTo>
                  <a:pt x="383" y="146"/>
                </a:lnTo>
                <a:lnTo>
                  <a:pt x="403" y="143"/>
                </a:lnTo>
                <a:lnTo>
                  <a:pt x="415" y="140"/>
                </a:lnTo>
                <a:lnTo>
                  <a:pt x="421" y="137"/>
                </a:lnTo>
                <a:lnTo>
                  <a:pt x="421" y="137"/>
                </a:lnTo>
                <a:lnTo>
                  <a:pt x="422" y="135"/>
                </a:lnTo>
                <a:lnTo>
                  <a:pt x="425" y="132"/>
                </a:lnTo>
                <a:lnTo>
                  <a:pt x="432" y="129"/>
                </a:lnTo>
                <a:lnTo>
                  <a:pt x="449" y="126"/>
                </a:lnTo>
                <a:lnTo>
                  <a:pt x="449" y="126"/>
                </a:lnTo>
                <a:lnTo>
                  <a:pt x="462" y="126"/>
                </a:lnTo>
                <a:lnTo>
                  <a:pt x="476" y="126"/>
                </a:lnTo>
                <a:lnTo>
                  <a:pt x="508" y="128"/>
                </a:lnTo>
                <a:lnTo>
                  <a:pt x="540" y="130"/>
                </a:lnTo>
                <a:lnTo>
                  <a:pt x="567" y="132"/>
                </a:lnTo>
                <a:lnTo>
                  <a:pt x="567" y="132"/>
                </a:lnTo>
                <a:lnTo>
                  <a:pt x="579" y="132"/>
                </a:lnTo>
                <a:lnTo>
                  <a:pt x="592" y="130"/>
                </a:lnTo>
                <a:lnTo>
                  <a:pt x="619" y="125"/>
                </a:lnTo>
                <a:lnTo>
                  <a:pt x="638" y="119"/>
                </a:lnTo>
                <a:lnTo>
                  <a:pt x="644" y="116"/>
                </a:lnTo>
                <a:lnTo>
                  <a:pt x="645" y="116"/>
                </a:lnTo>
                <a:lnTo>
                  <a:pt x="645" y="115"/>
                </a:lnTo>
                <a:lnTo>
                  <a:pt x="645" y="115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5EA71179-B416-8790-6F37-F80FE5719034}"/>
              </a:ext>
            </a:extLst>
          </p:cNvPr>
          <p:cNvGrpSpPr/>
          <p:nvPr/>
        </p:nvGrpSpPr>
        <p:grpSpPr>
          <a:xfrm>
            <a:off x="4313627" y="3841750"/>
            <a:ext cx="1133475" cy="2511534"/>
            <a:chOff x="3968750" y="838200"/>
            <a:chExt cx="1287463" cy="2852738"/>
          </a:xfrm>
        </p:grpSpPr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8B7D16CA-52FE-D717-A131-B2ABDF0517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8750" y="838200"/>
              <a:ext cx="1287463" cy="2852738"/>
            </a:xfrm>
            <a:custGeom>
              <a:avLst/>
              <a:gdLst>
                <a:gd name="T0" fmla="*/ 310 w 811"/>
                <a:gd name="T1" fmla="*/ 372 h 1797"/>
                <a:gd name="T2" fmla="*/ 265 w 811"/>
                <a:gd name="T3" fmla="*/ 496 h 1797"/>
                <a:gd name="T4" fmla="*/ 204 w 811"/>
                <a:gd name="T5" fmla="*/ 604 h 1797"/>
                <a:gd name="T6" fmla="*/ 99 w 811"/>
                <a:gd name="T7" fmla="*/ 814 h 1797"/>
                <a:gd name="T8" fmla="*/ 31 w 811"/>
                <a:gd name="T9" fmla="*/ 910 h 1797"/>
                <a:gd name="T10" fmla="*/ 0 w 811"/>
                <a:gd name="T11" fmla="*/ 983 h 1797"/>
                <a:gd name="T12" fmla="*/ 14 w 811"/>
                <a:gd name="T13" fmla="*/ 988 h 1797"/>
                <a:gd name="T14" fmla="*/ 33 w 811"/>
                <a:gd name="T15" fmla="*/ 977 h 1797"/>
                <a:gd name="T16" fmla="*/ 54 w 811"/>
                <a:gd name="T17" fmla="*/ 979 h 1797"/>
                <a:gd name="T18" fmla="*/ 82 w 811"/>
                <a:gd name="T19" fmla="*/ 936 h 1797"/>
                <a:gd name="T20" fmla="*/ 107 w 811"/>
                <a:gd name="T21" fmla="*/ 910 h 1797"/>
                <a:gd name="T22" fmla="*/ 120 w 811"/>
                <a:gd name="T23" fmla="*/ 941 h 1797"/>
                <a:gd name="T24" fmla="*/ 136 w 811"/>
                <a:gd name="T25" fmla="*/ 934 h 1797"/>
                <a:gd name="T26" fmla="*/ 150 w 811"/>
                <a:gd name="T27" fmla="*/ 855 h 1797"/>
                <a:gd name="T28" fmla="*/ 178 w 811"/>
                <a:gd name="T29" fmla="*/ 803 h 1797"/>
                <a:gd name="T30" fmla="*/ 425 w 811"/>
                <a:gd name="T31" fmla="*/ 769 h 1797"/>
                <a:gd name="T32" fmla="*/ 429 w 811"/>
                <a:gd name="T33" fmla="*/ 842 h 1797"/>
                <a:gd name="T34" fmla="*/ 422 w 811"/>
                <a:gd name="T35" fmla="*/ 1243 h 1797"/>
                <a:gd name="T36" fmla="*/ 553 w 811"/>
                <a:gd name="T37" fmla="*/ 1595 h 1797"/>
                <a:gd name="T38" fmla="*/ 474 w 811"/>
                <a:gd name="T39" fmla="*/ 1676 h 1797"/>
                <a:gd name="T40" fmla="*/ 418 w 811"/>
                <a:gd name="T41" fmla="*/ 1718 h 1797"/>
                <a:gd name="T42" fmla="*/ 435 w 811"/>
                <a:gd name="T43" fmla="*/ 1737 h 1797"/>
                <a:gd name="T44" fmla="*/ 546 w 811"/>
                <a:gd name="T45" fmla="*/ 1723 h 1797"/>
                <a:gd name="T46" fmla="*/ 581 w 811"/>
                <a:gd name="T47" fmla="*/ 1718 h 1797"/>
                <a:gd name="T48" fmla="*/ 609 w 811"/>
                <a:gd name="T49" fmla="*/ 1713 h 1797"/>
                <a:gd name="T50" fmla="*/ 620 w 811"/>
                <a:gd name="T51" fmla="*/ 1786 h 1797"/>
                <a:gd name="T52" fmla="*/ 676 w 811"/>
                <a:gd name="T53" fmla="*/ 1797 h 1797"/>
                <a:gd name="T54" fmla="*/ 715 w 811"/>
                <a:gd name="T55" fmla="*/ 1773 h 1797"/>
                <a:gd name="T56" fmla="*/ 724 w 811"/>
                <a:gd name="T57" fmla="*/ 1690 h 1797"/>
                <a:gd name="T58" fmla="*/ 715 w 811"/>
                <a:gd name="T59" fmla="*/ 1606 h 1797"/>
                <a:gd name="T60" fmla="*/ 722 w 811"/>
                <a:gd name="T61" fmla="*/ 1542 h 1797"/>
                <a:gd name="T62" fmla="*/ 707 w 811"/>
                <a:gd name="T63" fmla="*/ 1189 h 1797"/>
                <a:gd name="T64" fmla="*/ 771 w 811"/>
                <a:gd name="T65" fmla="*/ 949 h 1797"/>
                <a:gd name="T66" fmla="*/ 799 w 811"/>
                <a:gd name="T67" fmla="*/ 814 h 1797"/>
                <a:gd name="T68" fmla="*/ 799 w 811"/>
                <a:gd name="T69" fmla="*/ 775 h 1797"/>
                <a:gd name="T70" fmla="*/ 700 w 811"/>
                <a:gd name="T71" fmla="*/ 372 h 1797"/>
                <a:gd name="T72" fmla="*/ 690 w 811"/>
                <a:gd name="T73" fmla="*/ 279 h 1797"/>
                <a:gd name="T74" fmla="*/ 638 w 811"/>
                <a:gd name="T75" fmla="*/ 223 h 1797"/>
                <a:gd name="T76" fmla="*/ 547 w 811"/>
                <a:gd name="T77" fmla="*/ 197 h 1797"/>
                <a:gd name="T78" fmla="*/ 469 w 811"/>
                <a:gd name="T79" fmla="*/ 161 h 1797"/>
                <a:gd name="T80" fmla="*/ 469 w 811"/>
                <a:gd name="T81" fmla="*/ 146 h 1797"/>
                <a:gd name="T82" fmla="*/ 474 w 811"/>
                <a:gd name="T83" fmla="*/ 139 h 1797"/>
                <a:gd name="T84" fmla="*/ 429 w 811"/>
                <a:gd name="T85" fmla="*/ 84 h 1797"/>
                <a:gd name="T86" fmla="*/ 396 w 811"/>
                <a:gd name="T87" fmla="*/ 51 h 1797"/>
                <a:gd name="T88" fmla="*/ 356 w 811"/>
                <a:gd name="T89" fmla="*/ 11 h 1797"/>
                <a:gd name="T90" fmla="*/ 310 w 811"/>
                <a:gd name="T91" fmla="*/ 3 h 1797"/>
                <a:gd name="T92" fmla="*/ 244 w 811"/>
                <a:gd name="T93" fmla="*/ 28 h 1797"/>
                <a:gd name="T94" fmla="*/ 201 w 811"/>
                <a:gd name="T95" fmla="*/ 60 h 1797"/>
                <a:gd name="T96" fmla="*/ 185 w 811"/>
                <a:gd name="T97" fmla="*/ 128 h 1797"/>
                <a:gd name="T98" fmla="*/ 188 w 811"/>
                <a:gd name="T99" fmla="*/ 178 h 1797"/>
                <a:gd name="T100" fmla="*/ 202 w 811"/>
                <a:gd name="T101" fmla="*/ 178 h 1797"/>
                <a:gd name="T102" fmla="*/ 205 w 811"/>
                <a:gd name="T103" fmla="*/ 197 h 1797"/>
                <a:gd name="T104" fmla="*/ 233 w 811"/>
                <a:gd name="T105" fmla="*/ 218 h 1797"/>
                <a:gd name="T106" fmla="*/ 275 w 811"/>
                <a:gd name="T107" fmla="*/ 277 h 1797"/>
                <a:gd name="T108" fmla="*/ 330 w 811"/>
                <a:gd name="T109" fmla="*/ 316 h 17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11" h="1797">
                  <a:moveTo>
                    <a:pt x="340" y="337"/>
                  </a:moveTo>
                  <a:lnTo>
                    <a:pt x="340" y="337"/>
                  </a:lnTo>
                  <a:lnTo>
                    <a:pt x="334" y="341"/>
                  </a:lnTo>
                  <a:lnTo>
                    <a:pt x="323" y="354"/>
                  </a:lnTo>
                  <a:lnTo>
                    <a:pt x="316" y="364"/>
                  </a:lnTo>
                  <a:lnTo>
                    <a:pt x="310" y="372"/>
                  </a:lnTo>
                  <a:lnTo>
                    <a:pt x="305" y="383"/>
                  </a:lnTo>
                  <a:lnTo>
                    <a:pt x="300" y="393"/>
                  </a:lnTo>
                  <a:lnTo>
                    <a:pt x="300" y="393"/>
                  </a:lnTo>
                  <a:lnTo>
                    <a:pt x="291" y="425"/>
                  </a:lnTo>
                  <a:lnTo>
                    <a:pt x="275" y="472"/>
                  </a:lnTo>
                  <a:lnTo>
                    <a:pt x="265" y="496"/>
                  </a:lnTo>
                  <a:lnTo>
                    <a:pt x="256" y="519"/>
                  </a:lnTo>
                  <a:lnTo>
                    <a:pt x="244" y="541"/>
                  </a:lnTo>
                  <a:lnTo>
                    <a:pt x="233" y="556"/>
                  </a:lnTo>
                  <a:lnTo>
                    <a:pt x="233" y="556"/>
                  </a:lnTo>
                  <a:lnTo>
                    <a:pt x="220" y="576"/>
                  </a:lnTo>
                  <a:lnTo>
                    <a:pt x="204" y="604"/>
                  </a:lnTo>
                  <a:lnTo>
                    <a:pt x="185" y="639"/>
                  </a:lnTo>
                  <a:lnTo>
                    <a:pt x="166" y="677"/>
                  </a:lnTo>
                  <a:lnTo>
                    <a:pt x="134" y="744"/>
                  </a:lnTo>
                  <a:lnTo>
                    <a:pt x="115" y="781"/>
                  </a:lnTo>
                  <a:lnTo>
                    <a:pt x="115" y="781"/>
                  </a:lnTo>
                  <a:lnTo>
                    <a:pt x="99" y="814"/>
                  </a:lnTo>
                  <a:lnTo>
                    <a:pt x="87" y="837"/>
                  </a:lnTo>
                  <a:lnTo>
                    <a:pt x="87" y="837"/>
                  </a:lnTo>
                  <a:lnTo>
                    <a:pt x="66" y="866"/>
                  </a:lnTo>
                  <a:lnTo>
                    <a:pt x="47" y="892"/>
                  </a:lnTo>
                  <a:lnTo>
                    <a:pt x="31" y="910"/>
                  </a:lnTo>
                  <a:lnTo>
                    <a:pt x="31" y="910"/>
                  </a:lnTo>
                  <a:lnTo>
                    <a:pt x="20" y="921"/>
                  </a:lnTo>
                  <a:lnTo>
                    <a:pt x="12" y="931"/>
                  </a:lnTo>
                  <a:lnTo>
                    <a:pt x="6" y="941"/>
                  </a:lnTo>
                  <a:lnTo>
                    <a:pt x="3" y="955"/>
                  </a:lnTo>
                  <a:lnTo>
                    <a:pt x="3" y="955"/>
                  </a:lnTo>
                  <a:lnTo>
                    <a:pt x="0" y="983"/>
                  </a:lnTo>
                  <a:lnTo>
                    <a:pt x="0" y="991"/>
                  </a:lnTo>
                  <a:lnTo>
                    <a:pt x="2" y="994"/>
                  </a:lnTo>
                  <a:lnTo>
                    <a:pt x="3" y="994"/>
                  </a:lnTo>
                  <a:lnTo>
                    <a:pt x="3" y="994"/>
                  </a:lnTo>
                  <a:lnTo>
                    <a:pt x="10" y="991"/>
                  </a:lnTo>
                  <a:lnTo>
                    <a:pt x="14" y="988"/>
                  </a:lnTo>
                  <a:lnTo>
                    <a:pt x="14" y="988"/>
                  </a:lnTo>
                  <a:lnTo>
                    <a:pt x="19" y="990"/>
                  </a:lnTo>
                  <a:lnTo>
                    <a:pt x="21" y="991"/>
                  </a:lnTo>
                  <a:lnTo>
                    <a:pt x="26" y="988"/>
                  </a:lnTo>
                  <a:lnTo>
                    <a:pt x="26" y="988"/>
                  </a:lnTo>
                  <a:lnTo>
                    <a:pt x="33" y="977"/>
                  </a:lnTo>
                  <a:lnTo>
                    <a:pt x="35" y="973"/>
                  </a:lnTo>
                  <a:lnTo>
                    <a:pt x="37" y="972"/>
                  </a:lnTo>
                  <a:lnTo>
                    <a:pt x="37" y="972"/>
                  </a:lnTo>
                  <a:lnTo>
                    <a:pt x="41" y="974"/>
                  </a:lnTo>
                  <a:lnTo>
                    <a:pt x="49" y="979"/>
                  </a:lnTo>
                  <a:lnTo>
                    <a:pt x="54" y="979"/>
                  </a:lnTo>
                  <a:lnTo>
                    <a:pt x="58" y="979"/>
                  </a:lnTo>
                  <a:lnTo>
                    <a:pt x="62" y="976"/>
                  </a:lnTo>
                  <a:lnTo>
                    <a:pt x="65" y="972"/>
                  </a:lnTo>
                  <a:lnTo>
                    <a:pt x="65" y="972"/>
                  </a:lnTo>
                  <a:lnTo>
                    <a:pt x="72" y="956"/>
                  </a:lnTo>
                  <a:lnTo>
                    <a:pt x="82" y="936"/>
                  </a:lnTo>
                  <a:lnTo>
                    <a:pt x="87" y="927"/>
                  </a:lnTo>
                  <a:lnTo>
                    <a:pt x="93" y="918"/>
                  </a:lnTo>
                  <a:lnTo>
                    <a:pt x="99" y="913"/>
                  </a:lnTo>
                  <a:lnTo>
                    <a:pt x="104" y="910"/>
                  </a:lnTo>
                  <a:lnTo>
                    <a:pt x="104" y="910"/>
                  </a:lnTo>
                  <a:lnTo>
                    <a:pt x="107" y="910"/>
                  </a:lnTo>
                  <a:lnTo>
                    <a:pt x="108" y="910"/>
                  </a:lnTo>
                  <a:lnTo>
                    <a:pt x="111" y="914"/>
                  </a:lnTo>
                  <a:lnTo>
                    <a:pt x="114" y="920"/>
                  </a:lnTo>
                  <a:lnTo>
                    <a:pt x="115" y="927"/>
                  </a:lnTo>
                  <a:lnTo>
                    <a:pt x="117" y="934"/>
                  </a:lnTo>
                  <a:lnTo>
                    <a:pt x="120" y="941"/>
                  </a:lnTo>
                  <a:lnTo>
                    <a:pt x="122" y="943"/>
                  </a:lnTo>
                  <a:lnTo>
                    <a:pt x="124" y="943"/>
                  </a:lnTo>
                  <a:lnTo>
                    <a:pt x="127" y="943"/>
                  </a:lnTo>
                  <a:lnTo>
                    <a:pt x="127" y="943"/>
                  </a:lnTo>
                  <a:lnTo>
                    <a:pt x="132" y="939"/>
                  </a:lnTo>
                  <a:lnTo>
                    <a:pt x="136" y="934"/>
                  </a:lnTo>
                  <a:lnTo>
                    <a:pt x="139" y="925"/>
                  </a:lnTo>
                  <a:lnTo>
                    <a:pt x="142" y="915"/>
                  </a:lnTo>
                  <a:lnTo>
                    <a:pt x="146" y="893"/>
                  </a:lnTo>
                  <a:lnTo>
                    <a:pt x="149" y="870"/>
                  </a:lnTo>
                  <a:lnTo>
                    <a:pt x="149" y="870"/>
                  </a:lnTo>
                  <a:lnTo>
                    <a:pt x="150" y="855"/>
                  </a:lnTo>
                  <a:lnTo>
                    <a:pt x="153" y="848"/>
                  </a:lnTo>
                  <a:lnTo>
                    <a:pt x="155" y="844"/>
                  </a:lnTo>
                  <a:lnTo>
                    <a:pt x="155" y="842"/>
                  </a:lnTo>
                  <a:lnTo>
                    <a:pt x="155" y="842"/>
                  </a:lnTo>
                  <a:lnTo>
                    <a:pt x="162" y="831"/>
                  </a:lnTo>
                  <a:lnTo>
                    <a:pt x="178" y="803"/>
                  </a:lnTo>
                  <a:lnTo>
                    <a:pt x="233" y="717"/>
                  </a:lnTo>
                  <a:lnTo>
                    <a:pt x="312" y="595"/>
                  </a:lnTo>
                  <a:lnTo>
                    <a:pt x="356" y="550"/>
                  </a:lnTo>
                  <a:lnTo>
                    <a:pt x="435" y="702"/>
                  </a:lnTo>
                  <a:lnTo>
                    <a:pt x="435" y="702"/>
                  </a:lnTo>
                  <a:lnTo>
                    <a:pt x="425" y="769"/>
                  </a:lnTo>
                  <a:lnTo>
                    <a:pt x="420" y="816"/>
                  </a:lnTo>
                  <a:lnTo>
                    <a:pt x="418" y="831"/>
                  </a:lnTo>
                  <a:lnTo>
                    <a:pt x="418" y="837"/>
                  </a:lnTo>
                  <a:lnTo>
                    <a:pt x="418" y="837"/>
                  </a:lnTo>
                  <a:lnTo>
                    <a:pt x="425" y="840"/>
                  </a:lnTo>
                  <a:lnTo>
                    <a:pt x="429" y="842"/>
                  </a:lnTo>
                  <a:lnTo>
                    <a:pt x="429" y="842"/>
                  </a:lnTo>
                  <a:lnTo>
                    <a:pt x="424" y="1021"/>
                  </a:lnTo>
                  <a:lnTo>
                    <a:pt x="418" y="1219"/>
                  </a:lnTo>
                  <a:lnTo>
                    <a:pt x="418" y="1219"/>
                  </a:lnTo>
                  <a:lnTo>
                    <a:pt x="420" y="1227"/>
                  </a:lnTo>
                  <a:lnTo>
                    <a:pt x="422" y="1243"/>
                  </a:lnTo>
                  <a:lnTo>
                    <a:pt x="435" y="1287"/>
                  </a:lnTo>
                  <a:lnTo>
                    <a:pt x="474" y="1417"/>
                  </a:lnTo>
                  <a:lnTo>
                    <a:pt x="512" y="1540"/>
                  </a:lnTo>
                  <a:lnTo>
                    <a:pt x="530" y="1595"/>
                  </a:lnTo>
                  <a:lnTo>
                    <a:pt x="553" y="1595"/>
                  </a:lnTo>
                  <a:lnTo>
                    <a:pt x="553" y="1595"/>
                  </a:lnTo>
                  <a:lnTo>
                    <a:pt x="527" y="1629"/>
                  </a:lnTo>
                  <a:lnTo>
                    <a:pt x="506" y="1652"/>
                  </a:lnTo>
                  <a:lnTo>
                    <a:pt x="498" y="1662"/>
                  </a:lnTo>
                  <a:lnTo>
                    <a:pt x="491" y="1668"/>
                  </a:lnTo>
                  <a:lnTo>
                    <a:pt x="491" y="1668"/>
                  </a:lnTo>
                  <a:lnTo>
                    <a:pt x="474" y="1676"/>
                  </a:lnTo>
                  <a:lnTo>
                    <a:pt x="450" y="1686"/>
                  </a:lnTo>
                  <a:lnTo>
                    <a:pt x="429" y="1696"/>
                  </a:lnTo>
                  <a:lnTo>
                    <a:pt x="418" y="1702"/>
                  </a:lnTo>
                  <a:lnTo>
                    <a:pt x="418" y="1702"/>
                  </a:lnTo>
                  <a:lnTo>
                    <a:pt x="417" y="1707"/>
                  </a:lnTo>
                  <a:lnTo>
                    <a:pt x="418" y="1718"/>
                  </a:lnTo>
                  <a:lnTo>
                    <a:pt x="420" y="1724"/>
                  </a:lnTo>
                  <a:lnTo>
                    <a:pt x="422" y="1728"/>
                  </a:lnTo>
                  <a:lnTo>
                    <a:pt x="425" y="1732"/>
                  </a:lnTo>
                  <a:lnTo>
                    <a:pt x="429" y="1735"/>
                  </a:lnTo>
                  <a:lnTo>
                    <a:pt x="429" y="1735"/>
                  </a:lnTo>
                  <a:lnTo>
                    <a:pt x="435" y="1737"/>
                  </a:lnTo>
                  <a:lnTo>
                    <a:pt x="443" y="1737"/>
                  </a:lnTo>
                  <a:lnTo>
                    <a:pt x="463" y="1737"/>
                  </a:lnTo>
                  <a:lnTo>
                    <a:pt x="491" y="1735"/>
                  </a:lnTo>
                  <a:lnTo>
                    <a:pt x="491" y="1735"/>
                  </a:lnTo>
                  <a:lnTo>
                    <a:pt x="525" y="1728"/>
                  </a:lnTo>
                  <a:lnTo>
                    <a:pt x="546" y="1723"/>
                  </a:lnTo>
                  <a:lnTo>
                    <a:pt x="558" y="1718"/>
                  </a:lnTo>
                  <a:lnTo>
                    <a:pt x="558" y="1718"/>
                  </a:lnTo>
                  <a:lnTo>
                    <a:pt x="564" y="1716"/>
                  </a:lnTo>
                  <a:lnTo>
                    <a:pt x="569" y="1716"/>
                  </a:lnTo>
                  <a:lnTo>
                    <a:pt x="575" y="1716"/>
                  </a:lnTo>
                  <a:lnTo>
                    <a:pt x="581" y="1718"/>
                  </a:lnTo>
                  <a:lnTo>
                    <a:pt x="581" y="1718"/>
                  </a:lnTo>
                  <a:lnTo>
                    <a:pt x="585" y="1720"/>
                  </a:lnTo>
                  <a:lnTo>
                    <a:pt x="588" y="1720"/>
                  </a:lnTo>
                  <a:lnTo>
                    <a:pt x="598" y="1717"/>
                  </a:lnTo>
                  <a:lnTo>
                    <a:pt x="605" y="1714"/>
                  </a:lnTo>
                  <a:lnTo>
                    <a:pt x="609" y="1713"/>
                  </a:lnTo>
                  <a:lnTo>
                    <a:pt x="609" y="1713"/>
                  </a:lnTo>
                  <a:lnTo>
                    <a:pt x="610" y="1724"/>
                  </a:lnTo>
                  <a:lnTo>
                    <a:pt x="612" y="1747"/>
                  </a:lnTo>
                  <a:lnTo>
                    <a:pt x="614" y="1770"/>
                  </a:lnTo>
                  <a:lnTo>
                    <a:pt x="617" y="1780"/>
                  </a:lnTo>
                  <a:lnTo>
                    <a:pt x="620" y="1786"/>
                  </a:lnTo>
                  <a:lnTo>
                    <a:pt x="620" y="1786"/>
                  </a:lnTo>
                  <a:lnTo>
                    <a:pt x="624" y="1789"/>
                  </a:lnTo>
                  <a:lnTo>
                    <a:pt x="630" y="1791"/>
                  </a:lnTo>
                  <a:lnTo>
                    <a:pt x="645" y="1796"/>
                  </a:lnTo>
                  <a:lnTo>
                    <a:pt x="662" y="1797"/>
                  </a:lnTo>
                  <a:lnTo>
                    <a:pt x="676" y="1797"/>
                  </a:lnTo>
                  <a:lnTo>
                    <a:pt x="676" y="1797"/>
                  </a:lnTo>
                  <a:lnTo>
                    <a:pt x="683" y="1796"/>
                  </a:lnTo>
                  <a:lnTo>
                    <a:pt x="691" y="1791"/>
                  </a:lnTo>
                  <a:lnTo>
                    <a:pt x="700" y="1786"/>
                  </a:lnTo>
                  <a:lnTo>
                    <a:pt x="708" y="1780"/>
                  </a:lnTo>
                  <a:lnTo>
                    <a:pt x="715" y="1773"/>
                  </a:lnTo>
                  <a:lnTo>
                    <a:pt x="722" y="1766"/>
                  </a:lnTo>
                  <a:lnTo>
                    <a:pt x="725" y="1759"/>
                  </a:lnTo>
                  <a:lnTo>
                    <a:pt x="726" y="1752"/>
                  </a:lnTo>
                  <a:lnTo>
                    <a:pt x="726" y="1752"/>
                  </a:lnTo>
                  <a:lnTo>
                    <a:pt x="725" y="1728"/>
                  </a:lnTo>
                  <a:lnTo>
                    <a:pt x="724" y="1690"/>
                  </a:lnTo>
                  <a:lnTo>
                    <a:pt x="722" y="1655"/>
                  </a:lnTo>
                  <a:lnTo>
                    <a:pt x="721" y="1634"/>
                  </a:lnTo>
                  <a:lnTo>
                    <a:pt x="721" y="1634"/>
                  </a:lnTo>
                  <a:lnTo>
                    <a:pt x="717" y="1616"/>
                  </a:lnTo>
                  <a:lnTo>
                    <a:pt x="715" y="1606"/>
                  </a:lnTo>
                  <a:lnTo>
                    <a:pt x="715" y="1606"/>
                  </a:lnTo>
                  <a:lnTo>
                    <a:pt x="721" y="1605"/>
                  </a:lnTo>
                  <a:lnTo>
                    <a:pt x="725" y="1603"/>
                  </a:lnTo>
                  <a:lnTo>
                    <a:pt x="726" y="1602"/>
                  </a:lnTo>
                  <a:lnTo>
                    <a:pt x="726" y="1601"/>
                  </a:lnTo>
                  <a:lnTo>
                    <a:pt x="726" y="1601"/>
                  </a:lnTo>
                  <a:lnTo>
                    <a:pt x="722" y="1542"/>
                  </a:lnTo>
                  <a:lnTo>
                    <a:pt x="714" y="1412"/>
                  </a:lnTo>
                  <a:lnTo>
                    <a:pt x="705" y="1280"/>
                  </a:lnTo>
                  <a:lnTo>
                    <a:pt x="704" y="1233"/>
                  </a:lnTo>
                  <a:lnTo>
                    <a:pt x="704" y="1207"/>
                  </a:lnTo>
                  <a:lnTo>
                    <a:pt x="704" y="1207"/>
                  </a:lnTo>
                  <a:lnTo>
                    <a:pt x="707" y="1189"/>
                  </a:lnTo>
                  <a:lnTo>
                    <a:pt x="714" y="1160"/>
                  </a:lnTo>
                  <a:lnTo>
                    <a:pt x="732" y="1081"/>
                  </a:lnTo>
                  <a:lnTo>
                    <a:pt x="754" y="1001"/>
                  </a:lnTo>
                  <a:lnTo>
                    <a:pt x="764" y="969"/>
                  </a:lnTo>
                  <a:lnTo>
                    <a:pt x="771" y="949"/>
                  </a:lnTo>
                  <a:lnTo>
                    <a:pt x="771" y="949"/>
                  </a:lnTo>
                  <a:lnTo>
                    <a:pt x="777" y="934"/>
                  </a:lnTo>
                  <a:lnTo>
                    <a:pt x="783" y="913"/>
                  </a:lnTo>
                  <a:lnTo>
                    <a:pt x="788" y="890"/>
                  </a:lnTo>
                  <a:lnTo>
                    <a:pt x="792" y="869"/>
                  </a:lnTo>
                  <a:lnTo>
                    <a:pt x="798" y="830"/>
                  </a:lnTo>
                  <a:lnTo>
                    <a:pt x="799" y="814"/>
                  </a:lnTo>
                  <a:lnTo>
                    <a:pt x="799" y="814"/>
                  </a:lnTo>
                  <a:lnTo>
                    <a:pt x="805" y="813"/>
                  </a:lnTo>
                  <a:lnTo>
                    <a:pt x="809" y="811"/>
                  </a:lnTo>
                  <a:lnTo>
                    <a:pt x="811" y="809"/>
                  </a:lnTo>
                  <a:lnTo>
                    <a:pt x="811" y="809"/>
                  </a:lnTo>
                  <a:lnTo>
                    <a:pt x="799" y="775"/>
                  </a:lnTo>
                  <a:lnTo>
                    <a:pt x="774" y="706"/>
                  </a:lnTo>
                  <a:lnTo>
                    <a:pt x="738" y="607"/>
                  </a:lnTo>
                  <a:lnTo>
                    <a:pt x="738" y="607"/>
                  </a:lnTo>
                  <a:lnTo>
                    <a:pt x="718" y="493"/>
                  </a:lnTo>
                  <a:lnTo>
                    <a:pt x="705" y="406"/>
                  </a:lnTo>
                  <a:lnTo>
                    <a:pt x="700" y="372"/>
                  </a:lnTo>
                  <a:lnTo>
                    <a:pt x="698" y="348"/>
                  </a:lnTo>
                  <a:lnTo>
                    <a:pt x="698" y="348"/>
                  </a:lnTo>
                  <a:lnTo>
                    <a:pt x="697" y="320"/>
                  </a:lnTo>
                  <a:lnTo>
                    <a:pt x="694" y="298"/>
                  </a:lnTo>
                  <a:lnTo>
                    <a:pt x="693" y="288"/>
                  </a:lnTo>
                  <a:lnTo>
                    <a:pt x="690" y="279"/>
                  </a:lnTo>
                  <a:lnTo>
                    <a:pt x="686" y="271"/>
                  </a:lnTo>
                  <a:lnTo>
                    <a:pt x="682" y="264"/>
                  </a:lnTo>
                  <a:lnTo>
                    <a:pt x="682" y="264"/>
                  </a:lnTo>
                  <a:lnTo>
                    <a:pt x="675" y="256"/>
                  </a:lnTo>
                  <a:lnTo>
                    <a:pt x="665" y="246"/>
                  </a:lnTo>
                  <a:lnTo>
                    <a:pt x="638" y="223"/>
                  </a:lnTo>
                  <a:lnTo>
                    <a:pt x="624" y="213"/>
                  </a:lnTo>
                  <a:lnTo>
                    <a:pt x="612" y="205"/>
                  </a:lnTo>
                  <a:lnTo>
                    <a:pt x="600" y="199"/>
                  </a:lnTo>
                  <a:lnTo>
                    <a:pt x="592" y="197"/>
                  </a:lnTo>
                  <a:lnTo>
                    <a:pt x="592" y="197"/>
                  </a:lnTo>
                  <a:lnTo>
                    <a:pt x="547" y="197"/>
                  </a:lnTo>
                  <a:lnTo>
                    <a:pt x="513" y="197"/>
                  </a:lnTo>
                  <a:lnTo>
                    <a:pt x="513" y="197"/>
                  </a:lnTo>
                  <a:lnTo>
                    <a:pt x="485" y="202"/>
                  </a:lnTo>
                  <a:lnTo>
                    <a:pt x="463" y="163"/>
                  </a:lnTo>
                  <a:lnTo>
                    <a:pt x="463" y="163"/>
                  </a:lnTo>
                  <a:lnTo>
                    <a:pt x="469" y="161"/>
                  </a:lnTo>
                  <a:lnTo>
                    <a:pt x="473" y="159"/>
                  </a:lnTo>
                  <a:lnTo>
                    <a:pt x="474" y="159"/>
                  </a:lnTo>
                  <a:lnTo>
                    <a:pt x="474" y="157"/>
                  </a:lnTo>
                  <a:lnTo>
                    <a:pt x="474" y="157"/>
                  </a:lnTo>
                  <a:lnTo>
                    <a:pt x="469" y="146"/>
                  </a:lnTo>
                  <a:lnTo>
                    <a:pt x="469" y="146"/>
                  </a:lnTo>
                  <a:lnTo>
                    <a:pt x="474" y="147"/>
                  </a:lnTo>
                  <a:lnTo>
                    <a:pt x="478" y="147"/>
                  </a:lnTo>
                  <a:lnTo>
                    <a:pt x="480" y="147"/>
                  </a:lnTo>
                  <a:lnTo>
                    <a:pt x="480" y="146"/>
                  </a:lnTo>
                  <a:lnTo>
                    <a:pt x="480" y="146"/>
                  </a:lnTo>
                  <a:lnTo>
                    <a:pt x="474" y="139"/>
                  </a:lnTo>
                  <a:lnTo>
                    <a:pt x="463" y="128"/>
                  </a:lnTo>
                  <a:lnTo>
                    <a:pt x="446" y="112"/>
                  </a:lnTo>
                  <a:lnTo>
                    <a:pt x="446" y="112"/>
                  </a:lnTo>
                  <a:lnTo>
                    <a:pt x="438" y="100"/>
                  </a:lnTo>
                  <a:lnTo>
                    <a:pt x="432" y="91"/>
                  </a:lnTo>
                  <a:lnTo>
                    <a:pt x="429" y="84"/>
                  </a:lnTo>
                  <a:lnTo>
                    <a:pt x="429" y="84"/>
                  </a:lnTo>
                  <a:lnTo>
                    <a:pt x="428" y="81"/>
                  </a:lnTo>
                  <a:lnTo>
                    <a:pt x="424" y="77"/>
                  </a:lnTo>
                  <a:lnTo>
                    <a:pt x="414" y="67"/>
                  </a:lnTo>
                  <a:lnTo>
                    <a:pt x="403" y="58"/>
                  </a:lnTo>
                  <a:lnTo>
                    <a:pt x="396" y="51"/>
                  </a:lnTo>
                  <a:lnTo>
                    <a:pt x="396" y="51"/>
                  </a:lnTo>
                  <a:lnTo>
                    <a:pt x="384" y="34"/>
                  </a:lnTo>
                  <a:lnTo>
                    <a:pt x="376" y="24"/>
                  </a:lnTo>
                  <a:lnTo>
                    <a:pt x="368" y="17"/>
                  </a:lnTo>
                  <a:lnTo>
                    <a:pt x="368" y="17"/>
                  </a:lnTo>
                  <a:lnTo>
                    <a:pt x="356" y="11"/>
                  </a:lnTo>
                  <a:lnTo>
                    <a:pt x="342" y="4"/>
                  </a:lnTo>
                  <a:lnTo>
                    <a:pt x="327" y="0"/>
                  </a:lnTo>
                  <a:lnTo>
                    <a:pt x="321" y="0"/>
                  </a:lnTo>
                  <a:lnTo>
                    <a:pt x="317" y="0"/>
                  </a:lnTo>
                  <a:lnTo>
                    <a:pt x="317" y="0"/>
                  </a:lnTo>
                  <a:lnTo>
                    <a:pt x="310" y="3"/>
                  </a:lnTo>
                  <a:lnTo>
                    <a:pt x="302" y="7"/>
                  </a:lnTo>
                  <a:lnTo>
                    <a:pt x="295" y="11"/>
                  </a:lnTo>
                  <a:lnTo>
                    <a:pt x="295" y="11"/>
                  </a:lnTo>
                  <a:lnTo>
                    <a:pt x="277" y="15"/>
                  </a:lnTo>
                  <a:lnTo>
                    <a:pt x="260" y="21"/>
                  </a:lnTo>
                  <a:lnTo>
                    <a:pt x="244" y="28"/>
                  </a:lnTo>
                  <a:lnTo>
                    <a:pt x="244" y="28"/>
                  </a:lnTo>
                  <a:lnTo>
                    <a:pt x="232" y="34"/>
                  </a:lnTo>
                  <a:lnTo>
                    <a:pt x="219" y="41"/>
                  </a:lnTo>
                  <a:lnTo>
                    <a:pt x="213" y="45"/>
                  </a:lnTo>
                  <a:lnTo>
                    <a:pt x="208" y="52"/>
                  </a:lnTo>
                  <a:lnTo>
                    <a:pt x="201" y="60"/>
                  </a:lnTo>
                  <a:lnTo>
                    <a:pt x="194" y="73"/>
                  </a:lnTo>
                  <a:lnTo>
                    <a:pt x="194" y="73"/>
                  </a:lnTo>
                  <a:lnTo>
                    <a:pt x="188" y="87"/>
                  </a:lnTo>
                  <a:lnTo>
                    <a:pt x="185" y="101"/>
                  </a:lnTo>
                  <a:lnTo>
                    <a:pt x="184" y="115"/>
                  </a:lnTo>
                  <a:lnTo>
                    <a:pt x="185" y="128"/>
                  </a:lnTo>
                  <a:lnTo>
                    <a:pt x="188" y="150"/>
                  </a:lnTo>
                  <a:lnTo>
                    <a:pt x="188" y="157"/>
                  </a:lnTo>
                  <a:lnTo>
                    <a:pt x="188" y="163"/>
                  </a:lnTo>
                  <a:lnTo>
                    <a:pt x="188" y="163"/>
                  </a:lnTo>
                  <a:lnTo>
                    <a:pt x="187" y="170"/>
                  </a:lnTo>
                  <a:lnTo>
                    <a:pt x="188" y="178"/>
                  </a:lnTo>
                  <a:lnTo>
                    <a:pt x="188" y="184"/>
                  </a:lnTo>
                  <a:lnTo>
                    <a:pt x="188" y="185"/>
                  </a:lnTo>
                  <a:lnTo>
                    <a:pt x="188" y="185"/>
                  </a:lnTo>
                  <a:lnTo>
                    <a:pt x="190" y="184"/>
                  </a:lnTo>
                  <a:lnTo>
                    <a:pt x="197" y="180"/>
                  </a:lnTo>
                  <a:lnTo>
                    <a:pt x="202" y="178"/>
                  </a:lnTo>
                  <a:lnTo>
                    <a:pt x="205" y="178"/>
                  </a:lnTo>
                  <a:lnTo>
                    <a:pt x="205" y="180"/>
                  </a:lnTo>
                  <a:lnTo>
                    <a:pt x="205" y="180"/>
                  </a:lnTo>
                  <a:lnTo>
                    <a:pt x="204" y="190"/>
                  </a:lnTo>
                  <a:lnTo>
                    <a:pt x="204" y="194"/>
                  </a:lnTo>
                  <a:lnTo>
                    <a:pt x="205" y="197"/>
                  </a:lnTo>
                  <a:lnTo>
                    <a:pt x="205" y="197"/>
                  </a:lnTo>
                  <a:lnTo>
                    <a:pt x="213" y="201"/>
                  </a:lnTo>
                  <a:lnTo>
                    <a:pt x="219" y="202"/>
                  </a:lnTo>
                  <a:lnTo>
                    <a:pt x="222" y="202"/>
                  </a:lnTo>
                  <a:lnTo>
                    <a:pt x="222" y="202"/>
                  </a:lnTo>
                  <a:lnTo>
                    <a:pt x="233" y="218"/>
                  </a:lnTo>
                  <a:lnTo>
                    <a:pt x="244" y="236"/>
                  </a:lnTo>
                  <a:lnTo>
                    <a:pt x="244" y="236"/>
                  </a:lnTo>
                  <a:lnTo>
                    <a:pt x="254" y="251"/>
                  </a:lnTo>
                  <a:lnTo>
                    <a:pt x="267" y="270"/>
                  </a:lnTo>
                  <a:lnTo>
                    <a:pt x="267" y="270"/>
                  </a:lnTo>
                  <a:lnTo>
                    <a:pt x="275" y="277"/>
                  </a:lnTo>
                  <a:lnTo>
                    <a:pt x="289" y="286"/>
                  </a:lnTo>
                  <a:lnTo>
                    <a:pt x="305" y="296"/>
                  </a:lnTo>
                  <a:lnTo>
                    <a:pt x="312" y="303"/>
                  </a:lnTo>
                  <a:lnTo>
                    <a:pt x="312" y="303"/>
                  </a:lnTo>
                  <a:lnTo>
                    <a:pt x="319" y="309"/>
                  </a:lnTo>
                  <a:lnTo>
                    <a:pt x="330" y="316"/>
                  </a:lnTo>
                  <a:lnTo>
                    <a:pt x="345" y="326"/>
                  </a:lnTo>
                  <a:lnTo>
                    <a:pt x="356" y="331"/>
                  </a:lnTo>
                  <a:lnTo>
                    <a:pt x="340" y="337"/>
                  </a:lnTo>
                  <a:close/>
                </a:path>
              </a:pathLst>
            </a:custGeom>
            <a:gradFill>
              <a:gsLst>
                <a:gs pos="0">
                  <a:srgbClr val="0070C0"/>
                </a:gs>
                <a:gs pos="100000">
                  <a:srgbClr val="00B0F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8E471DAB-CD50-D2AA-C13A-0FD5BB0583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35512" y="2078038"/>
              <a:ext cx="217488" cy="295275"/>
            </a:xfrm>
            <a:custGeom>
              <a:avLst/>
              <a:gdLst>
                <a:gd name="T0" fmla="*/ 64 w 137"/>
                <a:gd name="T1" fmla="*/ 22 h 186"/>
                <a:gd name="T2" fmla="*/ 19 w 137"/>
                <a:gd name="T3" fmla="*/ 98 h 186"/>
                <a:gd name="T4" fmla="*/ 8 w 137"/>
                <a:gd name="T5" fmla="*/ 118 h 186"/>
                <a:gd name="T6" fmla="*/ 1 w 137"/>
                <a:gd name="T7" fmla="*/ 158 h 186"/>
                <a:gd name="T8" fmla="*/ 1 w 137"/>
                <a:gd name="T9" fmla="*/ 184 h 186"/>
                <a:gd name="T10" fmla="*/ 2 w 137"/>
                <a:gd name="T11" fmla="*/ 185 h 186"/>
                <a:gd name="T12" fmla="*/ 5 w 137"/>
                <a:gd name="T13" fmla="*/ 181 h 186"/>
                <a:gd name="T14" fmla="*/ 14 w 137"/>
                <a:gd name="T15" fmla="*/ 160 h 186"/>
                <a:gd name="T16" fmla="*/ 19 w 137"/>
                <a:gd name="T17" fmla="*/ 140 h 186"/>
                <a:gd name="T18" fmla="*/ 21 w 137"/>
                <a:gd name="T19" fmla="*/ 165 h 186"/>
                <a:gd name="T20" fmla="*/ 25 w 137"/>
                <a:gd name="T21" fmla="*/ 181 h 186"/>
                <a:gd name="T22" fmla="*/ 29 w 137"/>
                <a:gd name="T23" fmla="*/ 186 h 186"/>
                <a:gd name="T24" fmla="*/ 30 w 137"/>
                <a:gd name="T25" fmla="*/ 185 h 186"/>
                <a:gd name="T26" fmla="*/ 39 w 137"/>
                <a:gd name="T27" fmla="*/ 174 h 186"/>
                <a:gd name="T28" fmla="*/ 42 w 137"/>
                <a:gd name="T29" fmla="*/ 162 h 186"/>
                <a:gd name="T30" fmla="*/ 46 w 137"/>
                <a:gd name="T31" fmla="*/ 151 h 186"/>
                <a:gd name="T32" fmla="*/ 64 w 137"/>
                <a:gd name="T33" fmla="*/ 112 h 186"/>
                <a:gd name="T34" fmla="*/ 61 w 137"/>
                <a:gd name="T35" fmla="*/ 123 h 186"/>
                <a:gd name="T36" fmla="*/ 56 w 137"/>
                <a:gd name="T37" fmla="*/ 162 h 186"/>
                <a:gd name="T38" fmla="*/ 56 w 137"/>
                <a:gd name="T39" fmla="*/ 182 h 186"/>
                <a:gd name="T40" fmla="*/ 58 w 137"/>
                <a:gd name="T41" fmla="*/ 185 h 186"/>
                <a:gd name="T42" fmla="*/ 65 w 137"/>
                <a:gd name="T43" fmla="*/ 184 h 186"/>
                <a:gd name="T44" fmla="*/ 74 w 137"/>
                <a:gd name="T45" fmla="*/ 177 h 186"/>
                <a:gd name="T46" fmla="*/ 75 w 137"/>
                <a:gd name="T47" fmla="*/ 168 h 186"/>
                <a:gd name="T48" fmla="*/ 77 w 137"/>
                <a:gd name="T49" fmla="*/ 157 h 186"/>
                <a:gd name="T50" fmla="*/ 85 w 137"/>
                <a:gd name="T51" fmla="*/ 136 h 186"/>
                <a:gd name="T52" fmla="*/ 86 w 137"/>
                <a:gd name="T53" fmla="*/ 129 h 186"/>
                <a:gd name="T54" fmla="*/ 91 w 137"/>
                <a:gd name="T55" fmla="*/ 116 h 186"/>
                <a:gd name="T56" fmla="*/ 98 w 137"/>
                <a:gd name="T57" fmla="*/ 106 h 186"/>
                <a:gd name="T58" fmla="*/ 99 w 137"/>
                <a:gd name="T59" fmla="*/ 106 h 186"/>
                <a:gd name="T60" fmla="*/ 100 w 137"/>
                <a:gd name="T61" fmla="*/ 115 h 186"/>
                <a:gd name="T62" fmla="*/ 105 w 137"/>
                <a:gd name="T63" fmla="*/ 147 h 186"/>
                <a:gd name="T64" fmla="*/ 110 w 137"/>
                <a:gd name="T65" fmla="*/ 162 h 186"/>
                <a:gd name="T66" fmla="*/ 115 w 137"/>
                <a:gd name="T67" fmla="*/ 162 h 186"/>
                <a:gd name="T68" fmla="*/ 120 w 137"/>
                <a:gd name="T69" fmla="*/ 158 h 186"/>
                <a:gd name="T70" fmla="*/ 122 w 137"/>
                <a:gd name="T71" fmla="*/ 153 h 186"/>
                <a:gd name="T72" fmla="*/ 120 w 137"/>
                <a:gd name="T73" fmla="*/ 134 h 186"/>
                <a:gd name="T74" fmla="*/ 122 w 137"/>
                <a:gd name="T75" fmla="*/ 111 h 186"/>
                <a:gd name="T76" fmla="*/ 126 w 137"/>
                <a:gd name="T77" fmla="*/ 84 h 186"/>
                <a:gd name="T78" fmla="*/ 134 w 137"/>
                <a:gd name="T79" fmla="*/ 53 h 186"/>
                <a:gd name="T80" fmla="*/ 137 w 137"/>
                <a:gd name="T81" fmla="*/ 28 h 186"/>
                <a:gd name="T82" fmla="*/ 136 w 137"/>
                <a:gd name="T83" fmla="*/ 18 h 186"/>
                <a:gd name="T84" fmla="*/ 131 w 137"/>
                <a:gd name="T85" fmla="*/ 9 h 186"/>
                <a:gd name="T86" fmla="*/ 123 w 137"/>
                <a:gd name="T87" fmla="*/ 2 h 186"/>
                <a:gd name="T88" fmla="*/ 109 w 137"/>
                <a:gd name="T89" fmla="*/ 0 h 186"/>
                <a:gd name="T90" fmla="*/ 100 w 137"/>
                <a:gd name="T91" fmla="*/ 0 h 186"/>
                <a:gd name="T92" fmla="*/ 85 w 137"/>
                <a:gd name="T93" fmla="*/ 5 h 186"/>
                <a:gd name="T94" fmla="*/ 68 w 137"/>
                <a:gd name="T95" fmla="*/ 18 h 186"/>
                <a:gd name="T96" fmla="*/ 64 w 137"/>
                <a:gd name="T97" fmla="*/ 2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37" h="186">
                  <a:moveTo>
                    <a:pt x="64" y="22"/>
                  </a:moveTo>
                  <a:lnTo>
                    <a:pt x="64" y="22"/>
                  </a:lnTo>
                  <a:lnTo>
                    <a:pt x="37" y="66"/>
                  </a:lnTo>
                  <a:lnTo>
                    <a:pt x="19" y="98"/>
                  </a:lnTo>
                  <a:lnTo>
                    <a:pt x="8" y="118"/>
                  </a:lnTo>
                  <a:lnTo>
                    <a:pt x="8" y="118"/>
                  </a:lnTo>
                  <a:lnTo>
                    <a:pt x="4" y="134"/>
                  </a:lnTo>
                  <a:lnTo>
                    <a:pt x="1" y="158"/>
                  </a:lnTo>
                  <a:lnTo>
                    <a:pt x="0" y="178"/>
                  </a:lnTo>
                  <a:lnTo>
                    <a:pt x="1" y="184"/>
                  </a:lnTo>
                  <a:lnTo>
                    <a:pt x="1" y="185"/>
                  </a:lnTo>
                  <a:lnTo>
                    <a:pt x="2" y="185"/>
                  </a:lnTo>
                  <a:lnTo>
                    <a:pt x="2" y="185"/>
                  </a:lnTo>
                  <a:lnTo>
                    <a:pt x="5" y="181"/>
                  </a:lnTo>
                  <a:lnTo>
                    <a:pt x="8" y="175"/>
                  </a:lnTo>
                  <a:lnTo>
                    <a:pt x="14" y="160"/>
                  </a:lnTo>
                  <a:lnTo>
                    <a:pt x="19" y="140"/>
                  </a:lnTo>
                  <a:lnTo>
                    <a:pt x="19" y="140"/>
                  </a:lnTo>
                  <a:lnTo>
                    <a:pt x="19" y="148"/>
                  </a:lnTo>
                  <a:lnTo>
                    <a:pt x="21" y="165"/>
                  </a:lnTo>
                  <a:lnTo>
                    <a:pt x="22" y="174"/>
                  </a:lnTo>
                  <a:lnTo>
                    <a:pt x="25" y="181"/>
                  </a:lnTo>
                  <a:lnTo>
                    <a:pt x="28" y="185"/>
                  </a:lnTo>
                  <a:lnTo>
                    <a:pt x="29" y="186"/>
                  </a:lnTo>
                  <a:lnTo>
                    <a:pt x="30" y="185"/>
                  </a:lnTo>
                  <a:lnTo>
                    <a:pt x="30" y="185"/>
                  </a:lnTo>
                  <a:lnTo>
                    <a:pt x="36" y="179"/>
                  </a:lnTo>
                  <a:lnTo>
                    <a:pt x="39" y="174"/>
                  </a:lnTo>
                  <a:lnTo>
                    <a:pt x="40" y="168"/>
                  </a:lnTo>
                  <a:lnTo>
                    <a:pt x="42" y="162"/>
                  </a:lnTo>
                  <a:lnTo>
                    <a:pt x="42" y="162"/>
                  </a:lnTo>
                  <a:lnTo>
                    <a:pt x="46" y="151"/>
                  </a:lnTo>
                  <a:lnTo>
                    <a:pt x="53" y="134"/>
                  </a:lnTo>
                  <a:lnTo>
                    <a:pt x="64" y="112"/>
                  </a:lnTo>
                  <a:lnTo>
                    <a:pt x="64" y="112"/>
                  </a:lnTo>
                  <a:lnTo>
                    <a:pt x="61" y="123"/>
                  </a:lnTo>
                  <a:lnTo>
                    <a:pt x="57" y="148"/>
                  </a:lnTo>
                  <a:lnTo>
                    <a:pt x="56" y="162"/>
                  </a:lnTo>
                  <a:lnTo>
                    <a:pt x="54" y="174"/>
                  </a:lnTo>
                  <a:lnTo>
                    <a:pt x="56" y="182"/>
                  </a:lnTo>
                  <a:lnTo>
                    <a:pt x="57" y="185"/>
                  </a:lnTo>
                  <a:lnTo>
                    <a:pt x="58" y="185"/>
                  </a:lnTo>
                  <a:lnTo>
                    <a:pt x="58" y="185"/>
                  </a:lnTo>
                  <a:lnTo>
                    <a:pt x="65" y="184"/>
                  </a:lnTo>
                  <a:lnTo>
                    <a:pt x="71" y="181"/>
                  </a:lnTo>
                  <a:lnTo>
                    <a:pt x="74" y="177"/>
                  </a:lnTo>
                  <a:lnTo>
                    <a:pt x="75" y="168"/>
                  </a:lnTo>
                  <a:lnTo>
                    <a:pt x="75" y="168"/>
                  </a:lnTo>
                  <a:lnTo>
                    <a:pt x="75" y="162"/>
                  </a:lnTo>
                  <a:lnTo>
                    <a:pt x="77" y="157"/>
                  </a:lnTo>
                  <a:lnTo>
                    <a:pt x="81" y="146"/>
                  </a:lnTo>
                  <a:lnTo>
                    <a:pt x="85" y="136"/>
                  </a:lnTo>
                  <a:lnTo>
                    <a:pt x="86" y="129"/>
                  </a:lnTo>
                  <a:lnTo>
                    <a:pt x="86" y="129"/>
                  </a:lnTo>
                  <a:lnTo>
                    <a:pt x="86" y="123"/>
                  </a:lnTo>
                  <a:lnTo>
                    <a:pt x="91" y="116"/>
                  </a:lnTo>
                  <a:lnTo>
                    <a:pt x="93" y="111"/>
                  </a:lnTo>
                  <a:lnTo>
                    <a:pt x="98" y="106"/>
                  </a:lnTo>
                  <a:lnTo>
                    <a:pt x="98" y="106"/>
                  </a:lnTo>
                  <a:lnTo>
                    <a:pt x="99" y="106"/>
                  </a:lnTo>
                  <a:lnTo>
                    <a:pt x="99" y="108"/>
                  </a:lnTo>
                  <a:lnTo>
                    <a:pt x="100" y="115"/>
                  </a:lnTo>
                  <a:lnTo>
                    <a:pt x="103" y="136"/>
                  </a:lnTo>
                  <a:lnTo>
                    <a:pt x="105" y="147"/>
                  </a:lnTo>
                  <a:lnTo>
                    <a:pt x="108" y="157"/>
                  </a:lnTo>
                  <a:lnTo>
                    <a:pt x="110" y="162"/>
                  </a:lnTo>
                  <a:lnTo>
                    <a:pt x="112" y="162"/>
                  </a:lnTo>
                  <a:lnTo>
                    <a:pt x="115" y="162"/>
                  </a:lnTo>
                  <a:lnTo>
                    <a:pt x="115" y="162"/>
                  </a:lnTo>
                  <a:lnTo>
                    <a:pt x="120" y="158"/>
                  </a:lnTo>
                  <a:lnTo>
                    <a:pt x="122" y="155"/>
                  </a:lnTo>
                  <a:lnTo>
                    <a:pt x="122" y="153"/>
                  </a:lnTo>
                  <a:lnTo>
                    <a:pt x="122" y="146"/>
                  </a:lnTo>
                  <a:lnTo>
                    <a:pt x="120" y="134"/>
                  </a:lnTo>
                  <a:lnTo>
                    <a:pt x="120" y="134"/>
                  </a:lnTo>
                  <a:lnTo>
                    <a:pt x="122" y="111"/>
                  </a:lnTo>
                  <a:lnTo>
                    <a:pt x="123" y="98"/>
                  </a:lnTo>
                  <a:lnTo>
                    <a:pt x="126" y="84"/>
                  </a:lnTo>
                  <a:lnTo>
                    <a:pt x="126" y="84"/>
                  </a:lnTo>
                  <a:lnTo>
                    <a:pt x="134" y="53"/>
                  </a:lnTo>
                  <a:lnTo>
                    <a:pt x="136" y="39"/>
                  </a:lnTo>
                  <a:lnTo>
                    <a:pt x="137" y="28"/>
                  </a:lnTo>
                  <a:lnTo>
                    <a:pt x="137" y="28"/>
                  </a:lnTo>
                  <a:lnTo>
                    <a:pt x="136" y="18"/>
                  </a:lnTo>
                  <a:lnTo>
                    <a:pt x="134" y="14"/>
                  </a:lnTo>
                  <a:lnTo>
                    <a:pt x="131" y="9"/>
                  </a:lnTo>
                  <a:lnTo>
                    <a:pt x="129" y="5"/>
                  </a:lnTo>
                  <a:lnTo>
                    <a:pt x="123" y="2"/>
                  </a:lnTo>
                  <a:lnTo>
                    <a:pt x="117" y="1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0" y="0"/>
                  </a:lnTo>
                  <a:lnTo>
                    <a:pt x="92" y="2"/>
                  </a:lnTo>
                  <a:lnTo>
                    <a:pt x="85" y="5"/>
                  </a:lnTo>
                  <a:lnTo>
                    <a:pt x="78" y="11"/>
                  </a:lnTo>
                  <a:lnTo>
                    <a:pt x="68" y="18"/>
                  </a:lnTo>
                  <a:lnTo>
                    <a:pt x="64" y="22"/>
                  </a:lnTo>
                  <a:lnTo>
                    <a:pt x="64" y="22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5" name="Freeform 12">
            <a:extLst>
              <a:ext uri="{FF2B5EF4-FFF2-40B4-BE49-F238E27FC236}">
                <a16:creationId xmlns:a16="http://schemas.microsoft.com/office/drawing/2014/main" id="{D571C49C-A73C-7580-63AE-8FBD639D5520}"/>
              </a:ext>
            </a:extLst>
          </p:cNvPr>
          <p:cNvSpPr>
            <a:spLocks/>
          </p:cNvSpPr>
          <p:nvPr/>
        </p:nvSpPr>
        <p:spPr bwMode="auto">
          <a:xfrm>
            <a:off x="7161211" y="3841750"/>
            <a:ext cx="1347789" cy="2519272"/>
          </a:xfrm>
          <a:custGeom>
            <a:avLst/>
            <a:gdLst>
              <a:gd name="T0" fmla="*/ 280 w 925"/>
              <a:gd name="T1" fmla="*/ 276 h 1729"/>
              <a:gd name="T2" fmla="*/ 317 w 925"/>
              <a:gd name="T3" fmla="*/ 314 h 1729"/>
              <a:gd name="T4" fmla="*/ 336 w 925"/>
              <a:gd name="T5" fmla="*/ 325 h 1729"/>
              <a:gd name="T6" fmla="*/ 331 w 925"/>
              <a:gd name="T7" fmla="*/ 466 h 1729"/>
              <a:gd name="T8" fmla="*/ 0 w 925"/>
              <a:gd name="T9" fmla="*/ 657 h 1729"/>
              <a:gd name="T10" fmla="*/ 3 w 925"/>
              <a:gd name="T11" fmla="*/ 671 h 1729"/>
              <a:gd name="T12" fmla="*/ 73 w 925"/>
              <a:gd name="T13" fmla="*/ 662 h 1729"/>
              <a:gd name="T14" fmla="*/ 45 w 925"/>
              <a:gd name="T15" fmla="*/ 690 h 1729"/>
              <a:gd name="T16" fmla="*/ 112 w 925"/>
              <a:gd name="T17" fmla="*/ 662 h 1729"/>
              <a:gd name="T18" fmla="*/ 143 w 925"/>
              <a:gd name="T19" fmla="*/ 678 h 1729"/>
              <a:gd name="T20" fmla="*/ 213 w 925"/>
              <a:gd name="T21" fmla="*/ 623 h 1729"/>
              <a:gd name="T22" fmla="*/ 415 w 925"/>
              <a:gd name="T23" fmla="*/ 533 h 1729"/>
              <a:gd name="T24" fmla="*/ 475 w 925"/>
              <a:gd name="T25" fmla="*/ 644 h 1729"/>
              <a:gd name="T26" fmla="*/ 432 w 925"/>
              <a:gd name="T27" fmla="*/ 662 h 1729"/>
              <a:gd name="T28" fmla="*/ 385 w 925"/>
              <a:gd name="T29" fmla="*/ 699 h 1729"/>
              <a:gd name="T30" fmla="*/ 398 w 925"/>
              <a:gd name="T31" fmla="*/ 707 h 1729"/>
              <a:gd name="T32" fmla="*/ 425 w 925"/>
              <a:gd name="T33" fmla="*/ 723 h 1729"/>
              <a:gd name="T34" fmla="*/ 436 w 925"/>
              <a:gd name="T35" fmla="*/ 735 h 1729"/>
              <a:gd name="T36" fmla="*/ 462 w 925"/>
              <a:gd name="T37" fmla="*/ 707 h 1729"/>
              <a:gd name="T38" fmla="*/ 394 w 925"/>
              <a:gd name="T39" fmla="*/ 801 h 1729"/>
              <a:gd name="T40" fmla="*/ 300 w 925"/>
              <a:gd name="T41" fmla="*/ 932 h 1729"/>
              <a:gd name="T42" fmla="*/ 310 w 925"/>
              <a:gd name="T43" fmla="*/ 1100 h 1729"/>
              <a:gd name="T44" fmla="*/ 359 w 925"/>
              <a:gd name="T45" fmla="*/ 1336 h 1729"/>
              <a:gd name="T46" fmla="*/ 266 w 925"/>
              <a:gd name="T47" fmla="*/ 1397 h 1729"/>
              <a:gd name="T48" fmla="*/ 177 w 925"/>
              <a:gd name="T49" fmla="*/ 1401 h 1729"/>
              <a:gd name="T50" fmla="*/ 175 w 925"/>
              <a:gd name="T51" fmla="*/ 1428 h 1729"/>
              <a:gd name="T52" fmla="*/ 249 w 925"/>
              <a:gd name="T53" fmla="*/ 1456 h 1729"/>
              <a:gd name="T54" fmla="*/ 398 w 925"/>
              <a:gd name="T55" fmla="*/ 1491 h 1729"/>
              <a:gd name="T56" fmla="*/ 460 w 925"/>
              <a:gd name="T57" fmla="*/ 1485 h 1729"/>
              <a:gd name="T58" fmla="*/ 482 w 925"/>
              <a:gd name="T59" fmla="*/ 1392 h 1729"/>
              <a:gd name="T60" fmla="*/ 611 w 925"/>
              <a:gd name="T61" fmla="*/ 904 h 1729"/>
              <a:gd name="T62" fmla="*/ 617 w 925"/>
              <a:gd name="T63" fmla="*/ 1404 h 1729"/>
              <a:gd name="T64" fmla="*/ 589 w 925"/>
              <a:gd name="T65" fmla="*/ 1583 h 1729"/>
              <a:gd name="T66" fmla="*/ 540 w 925"/>
              <a:gd name="T67" fmla="*/ 1669 h 1729"/>
              <a:gd name="T68" fmla="*/ 528 w 925"/>
              <a:gd name="T69" fmla="*/ 1720 h 1729"/>
              <a:gd name="T70" fmla="*/ 597 w 925"/>
              <a:gd name="T71" fmla="*/ 1729 h 1729"/>
              <a:gd name="T72" fmla="*/ 664 w 925"/>
              <a:gd name="T73" fmla="*/ 1711 h 1729"/>
              <a:gd name="T74" fmla="*/ 716 w 925"/>
              <a:gd name="T75" fmla="*/ 1637 h 1729"/>
              <a:gd name="T76" fmla="*/ 718 w 925"/>
              <a:gd name="T77" fmla="*/ 1585 h 1729"/>
              <a:gd name="T78" fmla="*/ 712 w 925"/>
              <a:gd name="T79" fmla="*/ 1494 h 1729"/>
              <a:gd name="T80" fmla="*/ 804 w 925"/>
              <a:gd name="T81" fmla="*/ 1082 h 1729"/>
              <a:gd name="T82" fmla="*/ 894 w 925"/>
              <a:gd name="T83" fmla="*/ 821 h 1729"/>
              <a:gd name="T84" fmla="*/ 890 w 925"/>
              <a:gd name="T85" fmla="*/ 658 h 1729"/>
              <a:gd name="T86" fmla="*/ 830 w 925"/>
              <a:gd name="T87" fmla="*/ 483 h 1729"/>
              <a:gd name="T88" fmla="*/ 751 w 925"/>
              <a:gd name="T89" fmla="*/ 219 h 1729"/>
              <a:gd name="T90" fmla="*/ 667 w 925"/>
              <a:gd name="T91" fmla="*/ 174 h 1729"/>
              <a:gd name="T92" fmla="*/ 555 w 925"/>
              <a:gd name="T93" fmla="*/ 140 h 1729"/>
              <a:gd name="T94" fmla="*/ 482 w 925"/>
              <a:gd name="T95" fmla="*/ 112 h 1729"/>
              <a:gd name="T96" fmla="*/ 446 w 925"/>
              <a:gd name="T97" fmla="*/ 35 h 1729"/>
              <a:gd name="T98" fmla="*/ 376 w 925"/>
              <a:gd name="T99" fmla="*/ 17 h 1729"/>
              <a:gd name="T100" fmla="*/ 304 w 925"/>
              <a:gd name="T101" fmla="*/ 1 h 1729"/>
              <a:gd name="T102" fmla="*/ 254 w 925"/>
              <a:gd name="T103" fmla="*/ 36 h 1729"/>
              <a:gd name="T104" fmla="*/ 209 w 925"/>
              <a:gd name="T105" fmla="*/ 83 h 1729"/>
              <a:gd name="T106" fmla="*/ 191 w 925"/>
              <a:gd name="T107" fmla="*/ 140 h 1729"/>
              <a:gd name="T108" fmla="*/ 192 w 925"/>
              <a:gd name="T109" fmla="*/ 181 h 1729"/>
              <a:gd name="T110" fmla="*/ 202 w 925"/>
              <a:gd name="T111" fmla="*/ 230 h 1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5" h="1729">
                <a:moveTo>
                  <a:pt x="247" y="224"/>
                </a:moveTo>
                <a:lnTo>
                  <a:pt x="247" y="224"/>
                </a:lnTo>
                <a:lnTo>
                  <a:pt x="254" y="238"/>
                </a:lnTo>
                <a:lnTo>
                  <a:pt x="261" y="251"/>
                </a:lnTo>
                <a:lnTo>
                  <a:pt x="269" y="264"/>
                </a:lnTo>
                <a:lnTo>
                  <a:pt x="269" y="264"/>
                </a:lnTo>
                <a:lnTo>
                  <a:pt x="280" y="276"/>
                </a:lnTo>
                <a:lnTo>
                  <a:pt x="291" y="286"/>
                </a:lnTo>
                <a:lnTo>
                  <a:pt x="303" y="297"/>
                </a:lnTo>
                <a:lnTo>
                  <a:pt x="303" y="297"/>
                </a:lnTo>
                <a:lnTo>
                  <a:pt x="303" y="304"/>
                </a:lnTo>
                <a:lnTo>
                  <a:pt x="303" y="314"/>
                </a:lnTo>
                <a:lnTo>
                  <a:pt x="303" y="314"/>
                </a:lnTo>
                <a:lnTo>
                  <a:pt x="317" y="314"/>
                </a:lnTo>
                <a:lnTo>
                  <a:pt x="331" y="314"/>
                </a:lnTo>
                <a:lnTo>
                  <a:pt x="331" y="314"/>
                </a:lnTo>
                <a:lnTo>
                  <a:pt x="332" y="320"/>
                </a:lnTo>
                <a:lnTo>
                  <a:pt x="334" y="324"/>
                </a:lnTo>
                <a:lnTo>
                  <a:pt x="335" y="325"/>
                </a:lnTo>
                <a:lnTo>
                  <a:pt x="336" y="325"/>
                </a:lnTo>
                <a:lnTo>
                  <a:pt x="336" y="325"/>
                </a:lnTo>
                <a:lnTo>
                  <a:pt x="342" y="325"/>
                </a:lnTo>
                <a:lnTo>
                  <a:pt x="350" y="328"/>
                </a:lnTo>
                <a:lnTo>
                  <a:pt x="359" y="331"/>
                </a:lnTo>
                <a:lnTo>
                  <a:pt x="359" y="331"/>
                </a:lnTo>
                <a:lnTo>
                  <a:pt x="342" y="398"/>
                </a:lnTo>
                <a:lnTo>
                  <a:pt x="342" y="398"/>
                </a:lnTo>
                <a:lnTo>
                  <a:pt x="331" y="466"/>
                </a:lnTo>
                <a:lnTo>
                  <a:pt x="157" y="595"/>
                </a:lnTo>
                <a:lnTo>
                  <a:pt x="157" y="595"/>
                </a:lnTo>
                <a:lnTo>
                  <a:pt x="78" y="623"/>
                </a:lnTo>
                <a:lnTo>
                  <a:pt x="24" y="644"/>
                </a:lnTo>
                <a:lnTo>
                  <a:pt x="7" y="653"/>
                </a:lnTo>
                <a:lnTo>
                  <a:pt x="1" y="655"/>
                </a:lnTo>
                <a:lnTo>
                  <a:pt x="0" y="657"/>
                </a:lnTo>
                <a:lnTo>
                  <a:pt x="0" y="657"/>
                </a:lnTo>
                <a:lnTo>
                  <a:pt x="3" y="661"/>
                </a:lnTo>
                <a:lnTo>
                  <a:pt x="6" y="664"/>
                </a:lnTo>
                <a:lnTo>
                  <a:pt x="11" y="668"/>
                </a:lnTo>
                <a:lnTo>
                  <a:pt x="11" y="668"/>
                </a:lnTo>
                <a:lnTo>
                  <a:pt x="6" y="668"/>
                </a:lnTo>
                <a:lnTo>
                  <a:pt x="3" y="671"/>
                </a:lnTo>
                <a:lnTo>
                  <a:pt x="4" y="672"/>
                </a:lnTo>
                <a:lnTo>
                  <a:pt x="6" y="674"/>
                </a:lnTo>
                <a:lnTo>
                  <a:pt x="6" y="674"/>
                </a:lnTo>
                <a:lnTo>
                  <a:pt x="11" y="675"/>
                </a:lnTo>
                <a:lnTo>
                  <a:pt x="20" y="674"/>
                </a:lnTo>
                <a:lnTo>
                  <a:pt x="42" y="669"/>
                </a:lnTo>
                <a:lnTo>
                  <a:pt x="73" y="662"/>
                </a:lnTo>
                <a:lnTo>
                  <a:pt x="73" y="662"/>
                </a:lnTo>
                <a:lnTo>
                  <a:pt x="55" y="676"/>
                </a:lnTo>
                <a:lnTo>
                  <a:pt x="45" y="686"/>
                </a:lnTo>
                <a:lnTo>
                  <a:pt x="43" y="689"/>
                </a:lnTo>
                <a:lnTo>
                  <a:pt x="43" y="690"/>
                </a:lnTo>
                <a:lnTo>
                  <a:pt x="45" y="690"/>
                </a:lnTo>
                <a:lnTo>
                  <a:pt x="45" y="690"/>
                </a:lnTo>
                <a:lnTo>
                  <a:pt x="49" y="689"/>
                </a:lnTo>
                <a:lnTo>
                  <a:pt x="57" y="686"/>
                </a:lnTo>
                <a:lnTo>
                  <a:pt x="76" y="678"/>
                </a:lnTo>
                <a:lnTo>
                  <a:pt x="95" y="668"/>
                </a:lnTo>
                <a:lnTo>
                  <a:pt x="105" y="664"/>
                </a:lnTo>
                <a:lnTo>
                  <a:pt x="112" y="662"/>
                </a:lnTo>
                <a:lnTo>
                  <a:pt x="112" y="662"/>
                </a:lnTo>
                <a:lnTo>
                  <a:pt x="125" y="661"/>
                </a:lnTo>
                <a:lnTo>
                  <a:pt x="136" y="660"/>
                </a:lnTo>
                <a:lnTo>
                  <a:pt x="146" y="657"/>
                </a:lnTo>
                <a:lnTo>
                  <a:pt x="146" y="657"/>
                </a:lnTo>
                <a:lnTo>
                  <a:pt x="141" y="668"/>
                </a:lnTo>
                <a:lnTo>
                  <a:pt x="141" y="675"/>
                </a:lnTo>
                <a:lnTo>
                  <a:pt x="143" y="678"/>
                </a:lnTo>
                <a:lnTo>
                  <a:pt x="146" y="679"/>
                </a:lnTo>
                <a:lnTo>
                  <a:pt x="146" y="679"/>
                </a:lnTo>
                <a:lnTo>
                  <a:pt x="151" y="676"/>
                </a:lnTo>
                <a:lnTo>
                  <a:pt x="160" y="671"/>
                </a:lnTo>
                <a:lnTo>
                  <a:pt x="184" y="651"/>
                </a:lnTo>
                <a:lnTo>
                  <a:pt x="213" y="623"/>
                </a:lnTo>
                <a:lnTo>
                  <a:pt x="213" y="623"/>
                </a:lnTo>
                <a:lnTo>
                  <a:pt x="287" y="588"/>
                </a:lnTo>
                <a:lnTo>
                  <a:pt x="370" y="550"/>
                </a:lnTo>
                <a:lnTo>
                  <a:pt x="370" y="550"/>
                </a:lnTo>
                <a:lnTo>
                  <a:pt x="378" y="546"/>
                </a:lnTo>
                <a:lnTo>
                  <a:pt x="388" y="540"/>
                </a:lnTo>
                <a:lnTo>
                  <a:pt x="398" y="533"/>
                </a:lnTo>
                <a:lnTo>
                  <a:pt x="415" y="533"/>
                </a:lnTo>
                <a:lnTo>
                  <a:pt x="420" y="533"/>
                </a:lnTo>
                <a:lnTo>
                  <a:pt x="448" y="494"/>
                </a:lnTo>
                <a:lnTo>
                  <a:pt x="516" y="573"/>
                </a:lnTo>
                <a:lnTo>
                  <a:pt x="527" y="623"/>
                </a:lnTo>
                <a:lnTo>
                  <a:pt x="527" y="623"/>
                </a:lnTo>
                <a:lnTo>
                  <a:pt x="498" y="634"/>
                </a:lnTo>
                <a:lnTo>
                  <a:pt x="475" y="644"/>
                </a:lnTo>
                <a:lnTo>
                  <a:pt x="460" y="651"/>
                </a:lnTo>
                <a:lnTo>
                  <a:pt x="460" y="651"/>
                </a:lnTo>
                <a:lnTo>
                  <a:pt x="451" y="655"/>
                </a:lnTo>
                <a:lnTo>
                  <a:pt x="443" y="658"/>
                </a:lnTo>
                <a:lnTo>
                  <a:pt x="437" y="660"/>
                </a:lnTo>
                <a:lnTo>
                  <a:pt x="432" y="662"/>
                </a:lnTo>
                <a:lnTo>
                  <a:pt x="432" y="662"/>
                </a:lnTo>
                <a:lnTo>
                  <a:pt x="420" y="672"/>
                </a:lnTo>
                <a:lnTo>
                  <a:pt x="413" y="679"/>
                </a:lnTo>
                <a:lnTo>
                  <a:pt x="404" y="685"/>
                </a:lnTo>
                <a:lnTo>
                  <a:pt x="404" y="685"/>
                </a:lnTo>
                <a:lnTo>
                  <a:pt x="394" y="690"/>
                </a:lnTo>
                <a:lnTo>
                  <a:pt x="388" y="695"/>
                </a:lnTo>
                <a:lnTo>
                  <a:pt x="385" y="699"/>
                </a:lnTo>
                <a:lnTo>
                  <a:pt x="385" y="700"/>
                </a:lnTo>
                <a:lnTo>
                  <a:pt x="387" y="702"/>
                </a:lnTo>
                <a:lnTo>
                  <a:pt x="387" y="702"/>
                </a:lnTo>
                <a:lnTo>
                  <a:pt x="391" y="707"/>
                </a:lnTo>
                <a:lnTo>
                  <a:pt x="394" y="709"/>
                </a:lnTo>
                <a:lnTo>
                  <a:pt x="398" y="707"/>
                </a:lnTo>
                <a:lnTo>
                  <a:pt x="398" y="707"/>
                </a:lnTo>
                <a:lnTo>
                  <a:pt x="423" y="692"/>
                </a:lnTo>
                <a:lnTo>
                  <a:pt x="443" y="679"/>
                </a:lnTo>
                <a:lnTo>
                  <a:pt x="448" y="679"/>
                </a:lnTo>
                <a:lnTo>
                  <a:pt x="448" y="679"/>
                </a:lnTo>
                <a:lnTo>
                  <a:pt x="437" y="702"/>
                </a:lnTo>
                <a:lnTo>
                  <a:pt x="437" y="702"/>
                </a:lnTo>
                <a:lnTo>
                  <a:pt x="425" y="723"/>
                </a:lnTo>
                <a:lnTo>
                  <a:pt x="420" y="735"/>
                </a:lnTo>
                <a:lnTo>
                  <a:pt x="419" y="740"/>
                </a:lnTo>
                <a:lnTo>
                  <a:pt x="419" y="741"/>
                </a:lnTo>
                <a:lnTo>
                  <a:pt x="420" y="741"/>
                </a:lnTo>
                <a:lnTo>
                  <a:pt x="420" y="741"/>
                </a:lnTo>
                <a:lnTo>
                  <a:pt x="427" y="740"/>
                </a:lnTo>
                <a:lnTo>
                  <a:pt x="436" y="735"/>
                </a:lnTo>
                <a:lnTo>
                  <a:pt x="444" y="730"/>
                </a:lnTo>
                <a:lnTo>
                  <a:pt x="447" y="727"/>
                </a:lnTo>
                <a:lnTo>
                  <a:pt x="448" y="724"/>
                </a:lnTo>
                <a:lnTo>
                  <a:pt x="448" y="724"/>
                </a:lnTo>
                <a:lnTo>
                  <a:pt x="450" y="720"/>
                </a:lnTo>
                <a:lnTo>
                  <a:pt x="454" y="716"/>
                </a:lnTo>
                <a:lnTo>
                  <a:pt x="462" y="707"/>
                </a:lnTo>
                <a:lnTo>
                  <a:pt x="476" y="696"/>
                </a:lnTo>
                <a:lnTo>
                  <a:pt x="482" y="696"/>
                </a:lnTo>
                <a:lnTo>
                  <a:pt x="482" y="696"/>
                </a:lnTo>
                <a:lnTo>
                  <a:pt x="476" y="713"/>
                </a:lnTo>
                <a:lnTo>
                  <a:pt x="476" y="713"/>
                </a:lnTo>
                <a:lnTo>
                  <a:pt x="429" y="766"/>
                </a:lnTo>
                <a:lnTo>
                  <a:pt x="394" y="801"/>
                </a:lnTo>
                <a:lnTo>
                  <a:pt x="381" y="814"/>
                </a:lnTo>
                <a:lnTo>
                  <a:pt x="376" y="820"/>
                </a:lnTo>
                <a:lnTo>
                  <a:pt x="376" y="820"/>
                </a:lnTo>
                <a:lnTo>
                  <a:pt x="370" y="825"/>
                </a:lnTo>
                <a:lnTo>
                  <a:pt x="359" y="841"/>
                </a:lnTo>
                <a:lnTo>
                  <a:pt x="329" y="884"/>
                </a:lnTo>
                <a:lnTo>
                  <a:pt x="300" y="932"/>
                </a:lnTo>
                <a:lnTo>
                  <a:pt x="290" y="949"/>
                </a:lnTo>
                <a:lnTo>
                  <a:pt x="287" y="956"/>
                </a:lnTo>
                <a:lnTo>
                  <a:pt x="286" y="960"/>
                </a:lnTo>
                <a:lnTo>
                  <a:pt x="286" y="960"/>
                </a:lnTo>
                <a:lnTo>
                  <a:pt x="287" y="977"/>
                </a:lnTo>
                <a:lnTo>
                  <a:pt x="293" y="1009"/>
                </a:lnTo>
                <a:lnTo>
                  <a:pt x="310" y="1100"/>
                </a:lnTo>
                <a:lnTo>
                  <a:pt x="328" y="1193"/>
                </a:lnTo>
                <a:lnTo>
                  <a:pt x="336" y="1241"/>
                </a:lnTo>
                <a:lnTo>
                  <a:pt x="336" y="1241"/>
                </a:lnTo>
                <a:lnTo>
                  <a:pt x="336" y="1291"/>
                </a:lnTo>
                <a:lnTo>
                  <a:pt x="336" y="1331"/>
                </a:lnTo>
                <a:lnTo>
                  <a:pt x="359" y="1336"/>
                </a:lnTo>
                <a:lnTo>
                  <a:pt x="359" y="1336"/>
                </a:lnTo>
                <a:lnTo>
                  <a:pt x="345" y="1355"/>
                </a:lnTo>
                <a:lnTo>
                  <a:pt x="332" y="1367"/>
                </a:lnTo>
                <a:lnTo>
                  <a:pt x="325" y="1373"/>
                </a:lnTo>
                <a:lnTo>
                  <a:pt x="320" y="1376"/>
                </a:lnTo>
                <a:lnTo>
                  <a:pt x="320" y="1376"/>
                </a:lnTo>
                <a:lnTo>
                  <a:pt x="280" y="1392"/>
                </a:lnTo>
                <a:lnTo>
                  <a:pt x="266" y="1397"/>
                </a:lnTo>
                <a:lnTo>
                  <a:pt x="254" y="1401"/>
                </a:lnTo>
                <a:lnTo>
                  <a:pt x="241" y="1404"/>
                </a:lnTo>
                <a:lnTo>
                  <a:pt x="230" y="1404"/>
                </a:lnTo>
                <a:lnTo>
                  <a:pt x="230" y="1404"/>
                </a:lnTo>
                <a:lnTo>
                  <a:pt x="193" y="1399"/>
                </a:lnTo>
                <a:lnTo>
                  <a:pt x="181" y="1399"/>
                </a:lnTo>
                <a:lnTo>
                  <a:pt x="177" y="1401"/>
                </a:lnTo>
                <a:lnTo>
                  <a:pt x="174" y="1404"/>
                </a:lnTo>
                <a:lnTo>
                  <a:pt x="174" y="1404"/>
                </a:lnTo>
                <a:lnTo>
                  <a:pt x="172" y="1408"/>
                </a:lnTo>
                <a:lnTo>
                  <a:pt x="171" y="1412"/>
                </a:lnTo>
                <a:lnTo>
                  <a:pt x="171" y="1416"/>
                </a:lnTo>
                <a:lnTo>
                  <a:pt x="172" y="1422"/>
                </a:lnTo>
                <a:lnTo>
                  <a:pt x="175" y="1428"/>
                </a:lnTo>
                <a:lnTo>
                  <a:pt x="179" y="1433"/>
                </a:lnTo>
                <a:lnTo>
                  <a:pt x="184" y="1439"/>
                </a:lnTo>
                <a:lnTo>
                  <a:pt x="191" y="1443"/>
                </a:lnTo>
                <a:lnTo>
                  <a:pt x="191" y="1443"/>
                </a:lnTo>
                <a:lnTo>
                  <a:pt x="200" y="1447"/>
                </a:lnTo>
                <a:lnTo>
                  <a:pt x="214" y="1450"/>
                </a:lnTo>
                <a:lnTo>
                  <a:pt x="249" y="1456"/>
                </a:lnTo>
                <a:lnTo>
                  <a:pt x="284" y="1461"/>
                </a:lnTo>
                <a:lnTo>
                  <a:pt x="298" y="1463"/>
                </a:lnTo>
                <a:lnTo>
                  <a:pt x="308" y="1465"/>
                </a:lnTo>
                <a:lnTo>
                  <a:pt x="308" y="1465"/>
                </a:lnTo>
                <a:lnTo>
                  <a:pt x="335" y="1474"/>
                </a:lnTo>
                <a:lnTo>
                  <a:pt x="376" y="1485"/>
                </a:lnTo>
                <a:lnTo>
                  <a:pt x="398" y="1491"/>
                </a:lnTo>
                <a:lnTo>
                  <a:pt x="418" y="1494"/>
                </a:lnTo>
                <a:lnTo>
                  <a:pt x="433" y="1495"/>
                </a:lnTo>
                <a:lnTo>
                  <a:pt x="439" y="1495"/>
                </a:lnTo>
                <a:lnTo>
                  <a:pt x="443" y="1494"/>
                </a:lnTo>
                <a:lnTo>
                  <a:pt x="443" y="1494"/>
                </a:lnTo>
                <a:lnTo>
                  <a:pt x="453" y="1488"/>
                </a:lnTo>
                <a:lnTo>
                  <a:pt x="460" y="1485"/>
                </a:lnTo>
                <a:lnTo>
                  <a:pt x="462" y="1482"/>
                </a:lnTo>
                <a:lnTo>
                  <a:pt x="464" y="1479"/>
                </a:lnTo>
                <a:lnTo>
                  <a:pt x="465" y="1471"/>
                </a:lnTo>
                <a:lnTo>
                  <a:pt x="465" y="1471"/>
                </a:lnTo>
                <a:lnTo>
                  <a:pt x="465" y="1426"/>
                </a:lnTo>
                <a:lnTo>
                  <a:pt x="465" y="1392"/>
                </a:lnTo>
                <a:lnTo>
                  <a:pt x="482" y="1392"/>
                </a:lnTo>
                <a:lnTo>
                  <a:pt x="482" y="1392"/>
                </a:lnTo>
                <a:lnTo>
                  <a:pt x="474" y="1317"/>
                </a:lnTo>
                <a:lnTo>
                  <a:pt x="468" y="1260"/>
                </a:lnTo>
                <a:lnTo>
                  <a:pt x="465" y="1230"/>
                </a:lnTo>
                <a:lnTo>
                  <a:pt x="465" y="1230"/>
                </a:lnTo>
                <a:lnTo>
                  <a:pt x="471" y="1033"/>
                </a:lnTo>
                <a:lnTo>
                  <a:pt x="611" y="904"/>
                </a:lnTo>
                <a:lnTo>
                  <a:pt x="611" y="904"/>
                </a:lnTo>
                <a:lnTo>
                  <a:pt x="605" y="1123"/>
                </a:lnTo>
                <a:lnTo>
                  <a:pt x="605" y="1123"/>
                </a:lnTo>
                <a:lnTo>
                  <a:pt x="611" y="1259"/>
                </a:lnTo>
                <a:lnTo>
                  <a:pt x="617" y="1387"/>
                </a:lnTo>
                <a:lnTo>
                  <a:pt x="617" y="1387"/>
                </a:lnTo>
                <a:lnTo>
                  <a:pt x="617" y="1404"/>
                </a:lnTo>
                <a:lnTo>
                  <a:pt x="614" y="1430"/>
                </a:lnTo>
                <a:lnTo>
                  <a:pt x="611" y="1465"/>
                </a:lnTo>
                <a:lnTo>
                  <a:pt x="633" y="1471"/>
                </a:lnTo>
                <a:lnTo>
                  <a:pt x="633" y="1471"/>
                </a:lnTo>
                <a:lnTo>
                  <a:pt x="614" y="1522"/>
                </a:lnTo>
                <a:lnTo>
                  <a:pt x="600" y="1560"/>
                </a:lnTo>
                <a:lnTo>
                  <a:pt x="589" y="1583"/>
                </a:lnTo>
                <a:lnTo>
                  <a:pt x="589" y="1583"/>
                </a:lnTo>
                <a:lnTo>
                  <a:pt x="570" y="1621"/>
                </a:lnTo>
                <a:lnTo>
                  <a:pt x="559" y="1642"/>
                </a:lnTo>
                <a:lnTo>
                  <a:pt x="555" y="1651"/>
                </a:lnTo>
                <a:lnTo>
                  <a:pt x="549" y="1656"/>
                </a:lnTo>
                <a:lnTo>
                  <a:pt x="549" y="1656"/>
                </a:lnTo>
                <a:lnTo>
                  <a:pt x="540" y="1669"/>
                </a:lnTo>
                <a:lnTo>
                  <a:pt x="530" y="1686"/>
                </a:lnTo>
                <a:lnTo>
                  <a:pt x="523" y="1701"/>
                </a:lnTo>
                <a:lnTo>
                  <a:pt x="521" y="1708"/>
                </a:lnTo>
                <a:lnTo>
                  <a:pt x="521" y="1713"/>
                </a:lnTo>
                <a:lnTo>
                  <a:pt x="521" y="1713"/>
                </a:lnTo>
                <a:lnTo>
                  <a:pt x="524" y="1715"/>
                </a:lnTo>
                <a:lnTo>
                  <a:pt x="528" y="1720"/>
                </a:lnTo>
                <a:lnTo>
                  <a:pt x="534" y="1722"/>
                </a:lnTo>
                <a:lnTo>
                  <a:pt x="541" y="1725"/>
                </a:lnTo>
                <a:lnTo>
                  <a:pt x="559" y="1729"/>
                </a:lnTo>
                <a:lnTo>
                  <a:pt x="568" y="1729"/>
                </a:lnTo>
                <a:lnTo>
                  <a:pt x="577" y="1729"/>
                </a:lnTo>
                <a:lnTo>
                  <a:pt x="577" y="1729"/>
                </a:lnTo>
                <a:lnTo>
                  <a:pt x="597" y="1729"/>
                </a:lnTo>
                <a:lnTo>
                  <a:pt x="618" y="1729"/>
                </a:lnTo>
                <a:lnTo>
                  <a:pt x="628" y="1728"/>
                </a:lnTo>
                <a:lnTo>
                  <a:pt x="638" y="1727"/>
                </a:lnTo>
                <a:lnTo>
                  <a:pt x="647" y="1722"/>
                </a:lnTo>
                <a:lnTo>
                  <a:pt x="656" y="1718"/>
                </a:lnTo>
                <a:lnTo>
                  <a:pt x="656" y="1718"/>
                </a:lnTo>
                <a:lnTo>
                  <a:pt x="664" y="1711"/>
                </a:lnTo>
                <a:lnTo>
                  <a:pt x="671" y="1704"/>
                </a:lnTo>
                <a:lnTo>
                  <a:pt x="683" y="1686"/>
                </a:lnTo>
                <a:lnTo>
                  <a:pt x="694" y="1669"/>
                </a:lnTo>
                <a:lnTo>
                  <a:pt x="701" y="1656"/>
                </a:lnTo>
                <a:lnTo>
                  <a:pt x="701" y="1656"/>
                </a:lnTo>
                <a:lnTo>
                  <a:pt x="713" y="1641"/>
                </a:lnTo>
                <a:lnTo>
                  <a:pt x="716" y="1637"/>
                </a:lnTo>
                <a:lnTo>
                  <a:pt x="718" y="1633"/>
                </a:lnTo>
                <a:lnTo>
                  <a:pt x="719" y="1628"/>
                </a:lnTo>
                <a:lnTo>
                  <a:pt x="718" y="1623"/>
                </a:lnTo>
                <a:lnTo>
                  <a:pt x="718" y="1623"/>
                </a:lnTo>
                <a:lnTo>
                  <a:pt x="716" y="1616"/>
                </a:lnTo>
                <a:lnTo>
                  <a:pt x="716" y="1606"/>
                </a:lnTo>
                <a:lnTo>
                  <a:pt x="718" y="1585"/>
                </a:lnTo>
                <a:lnTo>
                  <a:pt x="718" y="1565"/>
                </a:lnTo>
                <a:lnTo>
                  <a:pt x="718" y="1558"/>
                </a:lnTo>
                <a:lnTo>
                  <a:pt x="718" y="1555"/>
                </a:lnTo>
                <a:lnTo>
                  <a:pt x="718" y="1555"/>
                </a:lnTo>
                <a:lnTo>
                  <a:pt x="716" y="1544"/>
                </a:lnTo>
                <a:lnTo>
                  <a:pt x="713" y="1523"/>
                </a:lnTo>
                <a:lnTo>
                  <a:pt x="712" y="1494"/>
                </a:lnTo>
                <a:lnTo>
                  <a:pt x="762" y="1499"/>
                </a:lnTo>
                <a:lnTo>
                  <a:pt x="762" y="1499"/>
                </a:lnTo>
                <a:lnTo>
                  <a:pt x="782" y="1301"/>
                </a:lnTo>
                <a:lnTo>
                  <a:pt x="796" y="1164"/>
                </a:lnTo>
                <a:lnTo>
                  <a:pt x="802" y="1095"/>
                </a:lnTo>
                <a:lnTo>
                  <a:pt x="802" y="1095"/>
                </a:lnTo>
                <a:lnTo>
                  <a:pt x="804" y="1082"/>
                </a:lnTo>
                <a:lnTo>
                  <a:pt x="813" y="1054"/>
                </a:lnTo>
                <a:lnTo>
                  <a:pt x="838" y="975"/>
                </a:lnTo>
                <a:lnTo>
                  <a:pt x="869" y="890"/>
                </a:lnTo>
                <a:lnTo>
                  <a:pt x="882" y="855"/>
                </a:lnTo>
                <a:lnTo>
                  <a:pt x="891" y="831"/>
                </a:lnTo>
                <a:lnTo>
                  <a:pt x="891" y="831"/>
                </a:lnTo>
                <a:lnTo>
                  <a:pt x="894" y="821"/>
                </a:lnTo>
                <a:lnTo>
                  <a:pt x="897" y="810"/>
                </a:lnTo>
                <a:lnTo>
                  <a:pt x="898" y="796"/>
                </a:lnTo>
                <a:lnTo>
                  <a:pt x="900" y="780"/>
                </a:lnTo>
                <a:lnTo>
                  <a:pt x="898" y="748"/>
                </a:lnTo>
                <a:lnTo>
                  <a:pt x="897" y="716"/>
                </a:lnTo>
                <a:lnTo>
                  <a:pt x="893" y="685"/>
                </a:lnTo>
                <a:lnTo>
                  <a:pt x="890" y="658"/>
                </a:lnTo>
                <a:lnTo>
                  <a:pt x="886" y="634"/>
                </a:lnTo>
                <a:lnTo>
                  <a:pt x="925" y="617"/>
                </a:lnTo>
                <a:lnTo>
                  <a:pt x="925" y="617"/>
                </a:lnTo>
                <a:lnTo>
                  <a:pt x="877" y="551"/>
                </a:lnTo>
                <a:lnTo>
                  <a:pt x="844" y="505"/>
                </a:lnTo>
                <a:lnTo>
                  <a:pt x="834" y="490"/>
                </a:lnTo>
                <a:lnTo>
                  <a:pt x="830" y="483"/>
                </a:lnTo>
                <a:lnTo>
                  <a:pt x="830" y="483"/>
                </a:lnTo>
                <a:lnTo>
                  <a:pt x="817" y="441"/>
                </a:lnTo>
                <a:lnTo>
                  <a:pt x="790" y="352"/>
                </a:lnTo>
                <a:lnTo>
                  <a:pt x="762" y="262"/>
                </a:lnTo>
                <a:lnTo>
                  <a:pt x="754" y="231"/>
                </a:lnTo>
                <a:lnTo>
                  <a:pt x="751" y="219"/>
                </a:lnTo>
                <a:lnTo>
                  <a:pt x="751" y="219"/>
                </a:lnTo>
                <a:lnTo>
                  <a:pt x="750" y="216"/>
                </a:lnTo>
                <a:lnTo>
                  <a:pt x="743" y="210"/>
                </a:lnTo>
                <a:lnTo>
                  <a:pt x="720" y="196"/>
                </a:lnTo>
                <a:lnTo>
                  <a:pt x="708" y="188"/>
                </a:lnTo>
                <a:lnTo>
                  <a:pt x="694" y="182"/>
                </a:lnTo>
                <a:lnTo>
                  <a:pt x="680" y="177"/>
                </a:lnTo>
                <a:lnTo>
                  <a:pt x="667" y="174"/>
                </a:lnTo>
                <a:lnTo>
                  <a:pt x="667" y="174"/>
                </a:lnTo>
                <a:lnTo>
                  <a:pt x="618" y="167"/>
                </a:lnTo>
                <a:lnTo>
                  <a:pt x="598" y="164"/>
                </a:lnTo>
                <a:lnTo>
                  <a:pt x="589" y="163"/>
                </a:lnTo>
                <a:lnTo>
                  <a:pt x="589" y="163"/>
                </a:lnTo>
                <a:lnTo>
                  <a:pt x="555" y="140"/>
                </a:lnTo>
                <a:lnTo>
                  <a:pt x="555" y="140"/>
                </a:lnTo>
                <a:lnTo>
                  <a:pt x="547" y="136"/>
                </a:lnTo>
                <a:lnTo>
                  <a:pt x="541" y="134"/>
                </a:lnTo>
                <a:lnTo>
                  <a:pt x="538" y="134"/>
                </a:lnTo>
                <a:lnTo>
                  <a:pt x="538" y="134"/>
                </a:lnTo>
                <a:lnTo>
                  <a:pt x="510" y="146"/>
                </a:lnTo>
                <a:lnTo>
                  <a:pt x="493" y="140"/>
                </a:lnTo>
                <a:lnTo>
                  <a:pt x="482" y="112"/>
                </a:lnTo>
                <a:lnTo>
                  <a:pt x="493" y="106"/>
                </a:lnTo>
                <a:lnTo>
                  <a:pt x="465" y="84"/>
                </a:lnTo>
                <a:lnTo>
                  <a:pt x="482" y="78"/>
                </a:lnTo>
                <a:lnTo>
                  <a:pt x="415" y="45"/>
                </a:lnTo>
                <a:lnTo>
                  <a:pt x="415" y="45"/>
                </a:lnTo>
                <a:lnTo>
                  <a:pt x="436" y="39"/>
                </a:lnTo>
                <a:lnTo>
                  <a:pt x="446" y="35"/>
                </a:lnTo>
                <a:lnTo>
                  <a:pt x="447" y="33"/>
                </a:lnTo>
                <a:lnTo>
                  <a:pt x="443" y="33"/>
                </a:lnTo>
                <a:lnTo>
                  <a:pt x="443" y="33"/>
                </a:lnTo>
                <a:lnTo>
                  <a:pt x="429" y="32"/>
                </a:lnTo>
                <a:lnTo>
                  <a:pt x="412" y="28"/>
                </a:lnTo>
                <a:lnTo>
                  <a:pt x="394" y="22"/>
                </a:lnTo>
                <a:lnTo>
                  <a:pt x="376" y="17"/>
                </a:lnTo>
                <a:lnTo>
                  <a:pt x="376" y="17"/>
                </a:lnTo>
                <a:lnTo>
                  <a:pt x="357" y="11"/>
                </a:lnTo>
                <a:lnTo>
                  <a:pt x="341" y="5"/>
                </a:lnTo>
                <a:lnTo>
                  <a:pt x="314" y="0"/>
                </a:lnTo>
                <a:lnTo>
                  <a:pt x="314" y="0"/>
                </a:lnTo>
                <a:lnTo>
                  <a:pt x="310" y="0"/>
                </a:lnTo>
                <a:lnTo>
                  <a:pt x="304" y="1"/>
                </a:lnTo>
                <a:lnTo>
                  <a:pt x="293" y="7"/>
                </a:lnTo>
                <a:lnTo>
                  <a:pt x="275" y="17"/>
                </a:lnTo>
                <a:lnTo>
                  <a:pt x="275" y="17"/>
                </a:lnTo>
                <a:lnTo>
                  <a:pt x="270" y="21"/>
                </a:lnTo>
                <a:lnTo>
                  <a:pt x="266" y="28"/>
                </a:lnTo>
                <a:lnTo>
                  <a:pt x="259" y="33"/>
                </a:lnTo>
                <a:lnTo>
                  <a:pt x="254" y="36"/>
                </a:lnTo>
                <a:lnTo>
                  <a:pt x="247" y="39"/>
                </a:lnTo>
                <a:lnTo>
                  <a:pt x="247" y="39"/>
                </a:lnTo>
                <a:lnTo>
                  <a:pt x="240" y="42"/>
                </a:lnTo>
                <a:lnTo>
                  <a:pt x="233" y="49"/>
                </a:lnTo>
                <a:lnTo>
                  <a:pt x="226" y="56"/>
                </a:lnTo>
                <a:lnTo>
                  <a:pt x="220" y="66"/>
                </a:lnTo>
                <a:lnTo>
                  <a:pt x="209" y="83"/>
                </a:lnTo>
                <a:lnTo>
                  <a:pt x="202" y="95"/>
                </a:lnTo>
                <a:lnTo>
                  <a:pt x="202" y="95"/>
                </a:lnTo>
                <a:lnTo>
                  <a:pt x="199" y="99"/>
                </a:lnTo>
                <a:lnTo>
                  <a:pt x="198" y="104"/>
                </a:lnTo>
                <a:lnTo>
                  <a:pt x="195" y="113"/>
                </a:lnTo>
                <a:lnTo>
                  <a:pt x="193" y="126"/>
                </a:lnTo>
                <a:lnTo>
                  <a:pt x="191" y="140"/>
                </a:lnTo>
                <a:lnTo>
                  <a:pt x="191" y="140"/>
                </a:lnTo>
                <a:lnTo>
                  <a:pt x="186" y="164"/>
                </a:lnTo>
                <a:lnTo>
                  <a:pt x="185" y="174"/>
                </a:lnTo>
                <a:lnTo>
                  <a:pt x="196" y="174"/>
                </a:lnTo>
                <a:lnTo>
                  <a:pt x="196" y="174"/>
                </a:lnTo>
                <a:lnTo>
                  <a:pt x="195" y="175"/>
                </a:lnTo>
                <a:lnTo>
                  <a:pt x="192" y="181"/>
                </a:lnTo>
                <a:lnTo>
                  <a:pt x="189" y="191"/>
                </a:lnTo>
                <a:lnTo>
                  <a:pt x="189" y="195"/>
                </a:lnTo>
                <a:lnTo>
                  <a:pt x="191" y="202"/>
                </a:lnTo>
                <a:lnTo>
                  <a:pt x="191" y="202"/>
                </a:lnTo>
                <a:lnTo>
                  <a:pt x="193" y="213"/>
                </a:lnTo>
                <a:lnTo>
                  <a:pt x="198" y="223"/>
                </a:lnTo>
                <a:lnTo>
                  <a:pt x="202" y="230"/>
                </a:lnTo>
                <a:lnTo>
                  <a:pt x="207" y="219"/>
                </a:lnTo>
                <a:lnTo>
                  <a:pt x="224" y="236"/>
                </a:lnTo>
                <a:lnTo>
                  <a:pt x="230" y="213"/>
                </a:lnTo>
                <a:lnTo>
                  <a:pt x="241" y="241"/>
                </a:lnTo>
                <a:lnTo>
                  <a:pt x="247" y="224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41395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882</TotalTime>
  <Words>6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pptxj85_足元に驚く男性のシルエット</dc:title>
  <dc:subject>pptxj85_足元に驚く男性のシルエット</dc:subject>
  <dc:creator>でじけろお</dc:creator>
  <cp:revision>1</cp:revision>
  <dcterms:created xsi:type="dcterms:W3CDTF">2018-05-20T00:31:01Z</dcterms:created>
  <dcterms:modified xsi:type="dcterms:W3CDTF">2022-06-08T04:04:43Z</dcterms:modified>
  <cp:version>1</cp:version>
</cp:coreProperties>
</file>