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1" r:id="rId2"/>
    <p:sldId id="25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CC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7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6647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足元や頭上を注意する工事作業員のシルエット</a:t>
            </a:r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F024AD90-C7EA-6C29-2959-26021E4F40AE}"/>
              </a:ext>
            </a:extLst>
          </p:cNvPr>
          <p:cNvSpPr>
            <a:spLocks/>
          </p:cNvSpPr>
          <p:nvPr/>
        </p:nvSpPr>
        <p:spPr bwMode="auto">
          <a:xfrm>
            <a:off x="1353112" y="932702"/>
            <a:ext cx="1206500" cy="2541588"/>
          </a:xfrm>
          <a:custGeom>
            <a:avLst/>
            <a:gdLst>
              <a:gd name="T0" fmla="*/ 352 w 760"/>
              <a:gd name="T1" fmla="*/ 42 h 1601"/>
              <a:gd name="T2" fmla="*/ 357 w 760"/>
              <a:gd name="T3" fmla="*/ 17 h 1601"/>
              <a:gd name="T4" fmla="*/ 413 w 760"/>
              <a:gd name="T5" fmla="*/ 10 h 1601"/>
              <a:gd name="T6" fmla="*/ 503 w 760"/>
              <a:gd name="T7" fmla="*/ 4 h 1601"/>
              <a:gd name="T8" fmla="*/ 563 w 760"/>
              <a:gd name="T9" fmla="*/ 58 h 1601"/>
              <a:gd name="T10" fmla="*/ 584 w 760"/>
              <a:gd name="T11" fmla="*/ 145 h 1601"/>
              <a:gd name="T12" fmla="*/ 563 w 760"/>
              <a:gd name="T13" fmla="*/ 217 h 1601"/>
              <a:gd name="T14" fmla="*/ 564 w 760"/>
              <a:gd name="T15" fmla="*/ 248 h 1601"/>
              <a:gd name="T16" fmla="*/ 478 w 760"/>
              <a:gd name="T17" fmla="*/ 273 h 1601"/>
              <a:gd name="T18" fmla="*/ 467 w 760"/>
              <a:gd name="T19" fmla="*/ 293 h 1601"/>
              <a:gd name="T20" fmla="*/ 447 w 760"/>
              <a:gd name="T21" fmla="*/ 304 h 1601"/>
              <a:gd name="T22" fmla="*/ 435 w 760"/>
              <a:gd name="T23" fmla="*/ 345 h 1601"/>
              <a:gd name="T24" fmla="*/ 462 w 760"/>
              <a:gd name="T25" fmla="*/ 424 h 1601"/>
              <a:gd name="T26" fmla="*/ 483 w 760"/>
              <a:gd name="T27" fmla="*/ 460 h 1601"/>
              <a:gd name="T28" fmla="*/ 663 w 760"/>
              <a:gd name="T29" fmla="*/ 580 h 1601"/>
              <a:gd name="T30" fmla="*/ 744 w 760"/>
              <a:gd name="T31" fmla="*/ 611 h 1601"/>
              <a:gd name="T32" fmla="*/ 756 w 760"/>
              <a:gd name="T33" fmla="*/ 626 h 1601"/>
              <a:gd name="T34" fmla="*/ 739 w 760"/>
              <a:gd name="T35" fmla="*/ 636 h 1601"/>
              <a:gd name="T36" fmla="*/ 724 w 760"/>
              <a:gd name="T37" fmla="*/ 643 h 1601"/>
              <a:gd name="T38" fmla="*/ 670 w 760"/>
              <a:gd name="T39" fmla="*/ 630 h 1601"/>
              <a:gd name="T40" fmla="*/ 643 w 760"/>
              <a:gd name="T41" fmla="*/ 630 h 1601"/>
              <a:gd name="T42" fmla="*/ 613 w 760"/>
              <a:gd name="T43" fmla="*/ 621 h 1601"/>
              <a:gd name="T44" fmla="*/ 588 w 760"/>
              <a:gd name="T45" fmla="*/ 611 h 1601"/>
              <a:gd name="T46" fmla="*/ 337 w 760"/>
              <a:gd name="T47" fmla="*/ 611 h 1601"/>
              <a:gd name="T48" fmla="*/ 427 w 760"/>
              <a:gd name="T49" fmla="*/ 662 h 1601"/>
              <a:gd name="T50" fmla="*/ 432 w 760"/>
              <a:gd name="T51" fmla="*/ 680 h 1601"/>
              <a:gd name="T52" fmla="*/ 382 w 760"/>
              <a:gd name="T53" fmla="*/ 661 h 1601"/>
              <a:gd name="T54" fmla="*/ 402 w 760"/>
              <a:gd name="T55" fmla="*/ 706 h 1601"/>
              <a:gd name="T56" fmla="*/ 478 w 760"/>
              <a:gd name="T57" fmla="*/ 817 h 1601"/>
              <a:gd name="T58" fmla="*/ 544 w 760"/>
              <a:gd name="T59" fmla="*/ 938 h 1601"/>
              <a:gd name="T60" fmla="*/ 543 w 760"/>
              <a:gd name="T61" fmla="*/ 1245 h 1601"/>
              <a:gd name="T62" fmla="*/ 543 w 760"/>
              <a:gd name="T63" fmla="*/ 1273 h 1601"/>
              <a:gd name="T64" fmla="*/ 618 w 760"/>
              <a:gd name="T65" fmla="*/ 1300 h 1601"/>
              <a:gd name="T66" fmla="*/ 684 w 760"/>
              <a:gd name="T67" fmla="*/ 1306 h 1601"/>
              <a:gd name="T68" fmla="*/ 682 w 760"/>
              <a:gd name="T69" fmla="*/ 1350 h 1601"/>
              <a:gd name="T70" fmla="*/ 523 w 760"/>
              <a:gd name="T71" fmla="*/ 1385 h 1601"/>
              <a:gd name="T72" fmla="*/ 460 w 760"/>
              <a:gd name="T73" fmla="*/ 1399 h 1601"/>
              <a:gd name="T74" fmla="*/ 422 w 760"/>
              <a:gd name="T75" fmla="*/ 1356 h 1601"/>
              <a:gd name="T76" fmla="*/ 402 w 760"/>
              <a:gd name="T77" fmla="*/ 1300 h 1601"/>
              <a:gd name="T78" fmla="*/ 407 w 760"/>
              <a:gd name="T79" fmla="*/ 1264 h 1601"/>
              <a:gd name="T80" fmla="*/ 392 w 760"/>
              <a:gd name="T81" fmla="*/ 1110 h 1601"/>
              <a:gd name="T82" fmla="*/ 277 w 760"/>
              <a:gd name="T83" fmla="*/ 837 h 1601"/>
              <a:gd name="T84" fmla="*/ 303 w 760"/>
              <a:gd name="T85" fmla="*/ 1225 h 1601"/>
              <a:gd name="T86" fmla="*/ 324 w 760"/>
              <a:gd name="T87" fmla="*/ 1386 h 1601"/>
              <a:gd name="T88" fmla="*/ 337 w 760"/>
              <a:gd name="T89" fmla="*/ 1404 h 1601"/>
              <a:gd name="T90" fmla="*/ 349 w 760"/>
              <a:gd name="T91" fmla="*/ 1478 h 1601"/>
              <a:gd name="T92" fmla="*/ 393 w 760"/>
              <a:gd name="T93" fmla="*/ 1531 h 1601"/>
              <a:gd name="T94" fmla="*/ 407 w 760"/>
              <a:gd name="T95" fmla="*/ 1567 h 1601"/>
              <a:gd name="T96" fmla="*/ 371 w 760"/>
              <a:gd name="T97" fmla="*/ 1598 h 1601"/>
              <a:gd name="T98" fmla="*/ 298 w 760"/>
              <a:gd name="T99" fmla="*/ 1601 h 1601"/>
              <a:gd name="T100" fmla="*/ 259 w 760"/>
              <a:gd name="T101" fmla="*/ 1548 h 1601"/>
              <a:gd name="T102" fmla="*/ 224 w 760"/>
              <a:gd name="T103" fmla="*/ 1482 h 1601"/>
              <a:gd name="T104" fmla="*/ 207 w 760"/>
              <a:gd name="T105" fmla="*/ 1453 h 1601"/>
              <a:gd name="T106" fmla="*/ 206 w 760"/>
              <a:gd name="T107" fmla="*/ 1406 h 1601"/>
              <a:gd name="T108" fmla="*/ 74 w 760"/>
              <a:gd name="T109" fmla="*/ 918 h 1601"/>
              <a:gd name="T110" fmla="*/ 13 w 760"/>
              <a:gd name="T111" fmla="*/ 739 h 1601"/>
              <a:gd name="T112" fmla="*/ 25 w 760"/>
              <a:gd name="T113" fmla="*/ 631 h 1601"/>
              <a:gd name="T114" fmla="*/ 0 w 760"/>
              <a:gd name="T115" fmla="*/ 495 h 1601"/>
              <a:gd name="T116" fmla="*/ 70 w 760"/>
              <a:gd name="T117" fmla="*/ 218 h 1601"/>
              <a:gd name="T118" fmla="*/ 121 w 760"/>
              <a:gd name="T119" fmla="*/ 198 h 1601"/>
              <a:gd name="T120" fmla="*/ 287 w 760"/>
              <a:gd name="T121" fmla="*/ 112 h 1601"/>
              <a:gd name="T122" fmla="*/ 317 w 760"/>
              <a:gd name="T123" fmla="*/ 87 h 1601"/>
              <a:gd name="T124" fmla="*/ 332 w 760"/>
              <a:gd name="T125" fmla="*/ 77 h 1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0" h="1601">
                <a:moveTo>
                  <a:pt x="352" y="47"/>
                </a:moveTo>
                <a:lnTo>
                  <a:pt x="352" y="47"/>
                </a:lnTo>
                <a:lnTo>
                  <a:pt x="354" y="49"/>
                </a:lnTo>
                <a:lnTo>
                  <a:pt x="354" y="49"/>
                </a:lnTo>
                <a:lnTo>
                  <a:pt x="354" y="48"/>
                </a:lnTo>
                <a:lnTo>
                  <a:pt x="352" y="42"/>
                </a:lnTo>
                <a:lnTo>
                  <a:pt x="352" y="42"/>
                </a:lnTo>
                <a:lnTo>
                  <a:pt x="351" y="37"/>
                </a:lnTo>
                <a:lnTo>
                  <a:pt x="349" y="32"/>
                </a:lnTo>
                <a:lnTo>
                  <a:pt x="349" y="22"/>
                </a:lnTo>
                <a:lnTo>
                  <a:pt x="349" y="18"/>
                </a:lnTo>
                <a:lnTo>
                  <a:pt x="352" y="15"/>
                </a:lnTo>
                <a:lnTo>
                  <a:pt x="354" y="15"/>
                </a:lnTo>
                <a:lnTo>
                  <a:pt x="357" y="17"/>
                </a:lnTo>
                <a:lnTo>
                  <a:pt x="357" y="17"/>
                </a:lnTo>
                <a:lnTo>
                  <a:pt x="368" y="24"/>
                </a:lnTo>
                <a:lnTo>
                  <a:pt x="372" y="27"/>
                </a:lnTo>
                <a:lnTo>
                  <a:pt x="372" y="27"/>
                </a:lnTo>
                <a:lnTo>
                  <a:pt x="383" y="22"/>
                </a:lnTo>
                <a:lnTo>
                  <a:pt x="396" y="17"/>
                </a:lnTo>
                <a:lnTo>
                  <a:pt x="413" y="10"/>
                </a:lnTo>
                <a:lnTo>
                  <a:pt x="431" y="5"/>
                </a:lnTo>
                <a:lnTo>
                  <a:pt x="452" y="1"/>
                </a:lnTo>
                <a:lnTo>
                  <a:pt x="473" y="0"/>
                </a:lnTo>
                <a:lnTo>
                  <a:pt x="483" y="0"/>
                </a:lnTo>
                <a:lnTo>
                  <a:pt x="493" y="1"/>
                </a:lnTo>
                <a:lnTo>
                  <a:pt x="493" y="1"/>
                </a:lnTo>
                <a:lnTo>
                  <a:pt x="503" y="4"/>
                </a:lnTo>
                <a:lnTo>
                  <a:pt x="511" y="8"/>
                </a:lnTo>
                <a:lnTo>
                  <a:pt x="522" y="13"/>
                </a:lnTo>
                <a:lnTo>
                  <a:pt x="530" y="20"/>
                </a:lnTo>
                <a:lnTo>
                  <a:pt x="539" y="28"/>
                </a:lnTo>
                <a:lnTo>
                  <a:pt x="548" y="37"/>
                </a:lnTo>
                <a:lnTo>
                  <a:pt x="555" y="47"/>
                </a:lnTo>
                <a:lnTo>
                  <a:pt x="563" y="58"/>
                </a:lnTo>
                <a:lnTo>
                  <a:pt x="568" y="69"/>
                </a:lnTo>
                <a:lnTo>
                  <a:pt x="574" y="81"/>
                </a:lnTo>
                <a:lnTo>
                  <a:pt x="578" y="93"/>
                </a:lnTo>
                <a:lnTo>
                  <a:pt x="582" y="106"/>
                </a:lnTo>
                <a:lnTo>
                  <a:pt x="584" y="119"/>
                </a:lnTo>
                <a:lnTo>
                  <a:pt x="586" y="132"/>
                </a:lnTo>
                <a:lnTo>
                  <a:pt x="584" y="145"/>
                </a:lnTo>
                <a:lnTo>
                  <a:pt x="583" y="158"/>
                </a:lnTo>
                <a:lnTo>
                  <a:pt x="583" y="158"/>
                </a:lnTo>
                <a:lnTo>
                  <a:pt x="578" y="179"/>
                </a:lnTo>
                <a:lnTo>
                  <a:pt x="573" y="195"/>
                </a:lnTo>
                <a:lnTo>
                  <a:pt x="569" y="207"/>
                </a:lnTo>
                <a:lnTo>
                  <a:pt x="565" y="213"/>
                </a:lnTo>
                <a:lnTo>
                  <a:pt x="563" y="217"/>
                </a:lnTo>
                <a:lnTo>
                  <a:pt x="560" y="218"/>
                </a:lnTo>
                <a:lnTo>
                  <a:pt x="558" y="218"/>
                </a:lnTo>
                <a:lnTo>
                  <a:pt x="558" y="218"/>
                </a:lnTo>
                <a:lnTo>
                  <a:pt x="563" y="234"/>
                </a:lnTo>
                <a:lnTo>
                  <a:pt x="565" y="246"/>
                </a:lnTo>
                <a:lnTo>
                  <a:pt x="565" y="248"/>
                </a:lnTo>
                <a:lnTo>
                  <a:pt x="564" y="248"/>
                </a:lnTo>
                <a:lnTo>
                  <a:pt x="563" y="248"/>
                </a:lnTo>
                <a:lnTo>
                  <a:pt x="563" y="248"/>
                </a:lnTo>
                <a:lnTo>
                  <a:pt x="553" y="244"/>
                </a:lnTo>
                <a:lnTo>
                  <a:pt x="540" y="239"/>
                </a:lnTo>
                <a:lnTo>
                  <a:pt x="523" y="233"/>
                </a:lnTo>
                <a:lnTo>
                  <a:pt x="523" y="233"/>
                </a:lnTo>
                <a:lnTo>
                  <a:pt x="478" y="273"/>
                </a:lnTo>
                <a:lnTo>
                  <a:pt x="478" y="273"/>
                </a:lnTo>
                <a:lnTo>
                  <a:pt x="475" y="277"/>
                </a:lnTo>
                <a:lnTo>
                  <a:pt x="474" y="285"/>
                </a:lnTo>
                <a:lnTo>
                  <a:pt x="471" y="291"/>
                </a:lnTo>
                <a:lnTo>
                  <a:pt x="469" y="293"/>
                </a:lnTo>
                <a:lnTo>
                  <a:pt x="467" y="293"/>
                </a:lnTo>
                <a:lnTo>
                  <a:pt x="467" y="293"/>
                </a:lnTo>
                <a:lnTo>
                  <a:pt x="462" y="293"/>
                </a:lnTo>
                <a:lnTo>
                  <a:pt x="459" y="293"/>
                </a:lnTo>
                <a:lnTo>
                  <a:pt x="454" y="293"/>
                </a:lnTo>
                <a:lnTo>
                  <a:pt x="452" y="293"/>
                </a:lnTo>
                <a:lnTo>
                  <a:pt x="452" y="293"/>
                </a:lnTo>
                <a:lnTo>
                  <a:pt x="450" y="299"/>
                </a:lnTo>
                <a:lnTo>
                  <a:pt x="447" y="304"/>
                </a:lnTo>
                <a:lnTo>
                  <a:pt x="447" y="304"/>
                </a:lnTo>
                <a:lnTo>
                  <a:pt x="444" y="309"/>
                </a:lnTo>
                <a:lnTo>
                  <a:pt x="440" y="314"/>
                </a:lnTo>
                <a:lnTo>
                  <a:pt x="437" y="319"/>
                </a:lnTo>
                <a:lnTo>
                  <a:pt x="437" y="319"/>
                </a:lnTo>
                <a:lnTo>
                  <a:pt x="436" y="329"/>
                </a:lnTo>
                <a:lnTo>
                  <a:pt x="435" y="345"/>
                </a:lnTo>
                <a:lnTo>
                  <a:pt x="434" y="360"/>
                </a:lnTo>
                <a:lnTo>
                  <a:pt x="432" y="369"/>
                </a:lnTo>
                <a:lnTo>
                  <a:pt x="432" y="369"/>
                </a:lnTo>
                <a:lnTo>
                  <a:pt x="434" y="373"/>
                </a:lnTo>
                <a:lnTo>
                  <a:pt x="437" y="380"/>
                </a:lnTo>
                <a:lnTo>
                  <a:pt x="450" y="403"/>
                </a:lnTo>
                <a:lnTo>
                  <a:pt x="462" y="424"/>
                </a:lnTo>
                <a:lnTo>
                  <a:pt x="466" y="431"/>
                </a:lnTo>
                <a:lnTo>
                  <a:pt x="467" y="434"/>
                </a:lnTo>
                <a:lnTo>
                  <a:pt x="467" y="434"/>
                </a:lnTo>
                <a:lnTo>
                  <a:pt x="467" y="436"/>
                </a:lnTo>
                <a:lnTo>
                  <a:pt x="469" y="439"/>
                </a:lnTo>
                <a:lnTo>
                  <a:pt x="474" y="447"/>
                </a:lnTo>
                <a:lnTo>
                  <a:pt x="483" y="460"/>
                </a:lnTo>
                <a:lnTo>
                  <a:pt x="618" y="540"/>
                </a:lnTo>
                <a:lnTo>
                  <a:pt x="618" y="550"/>
                </a:lnTo>
                <a:lnTo>
                  <a:pt x="618" y="550"/>
                </a:lnTo>
                <a:lnTo>
                  <a:pt x="640" y="565"/>
                </a:lnTo>
                <a:lnTo>
                  <a:pt x="655" y="575"/>
                </a:lnTo>
                <a:lnTo>
                  <a:pt x="663" y="580"/>
                </a:lnTo>
                <a:lnTo>
                  <a:pt x="663" y="580"/>
                </a:lnTo>
                <a:lnTo>
                  <a:pt x="695" y="589"/>
                </a:lnTo>
                <a:lnTo>
                  <a:pt x="729" y="601"/>
                </a:lnTo>
                <a:lnTo>
                  <a:pt x="729" y="601"/>
                </a:lnTo>
                <a:lnTo>
                  <a:pt x="735" y="603"/>
                </a:lnTo>
                <a:lnTo>
                  <a:pt x="740" y="607"/>
                </a:lnTo>
                <a:lnTo>
                  <a:pt x="744" y="609"/>
                </a:lnTo>
                <a:lnTo>
                  <a:pt x="744" y="611"/>
                </a:lnTo>
                <a:lnTo>
                  <a:pt x="744" y="611"/>
                </a:lnTo>
                <a:lnTo>
                  <a:pt x="746" y="612"/>
                </a:lnTo>
                <a:lnTo>
                  <a:pt x="748" y="614"/>
                </a:lnTo>
                <a:lnTo>
                  <a:pt x="749" y="616"/>
                </a:lnTo>
                <a:lnTo>
                  <a:pt x="749" y="616"/>
                </a:lnTo>
                <a:lnTo>
                  <a:pt x="751" y="619"/>
                </a:lnTo>
                <a:lnTo>
                  <a:pt x="756" y="626"/>
                </a:lnTo>
                <a:lnTo>
                  <a:pt x="760" y="632"/>
                </a:lnTo>
                <a:lnTo>
                  <a:pt x="760" y="635"/>
                </a:lnTo>
                <a:lnTo>
                  <a:pt x="759" y="636"/>
                </a:lnTo>
                <a:lnTo>
                  <a:pt x="759" y="636"/>
                </a:lnTo>
                <a:lnTo>
                  <a:pt x="754" y="637"/>
                </a:lnTo>
                <a:lnTo>
                  <a:pt x="748" y="637"/>
                </a:lnTo>
                <a:lnTo>
                  <a:pt x="739" y="636"/>
                </a:lnTo>
                <a:lnTo>
                  <a:pt x="729" y="631"/>
                </a:lnTo>
                <a:lnTo>
                  <a:pt x="729" y="631"/>
                </a:lnTo>
                <a:lnTo>
                  <a:pt x="704" y="616"/>
                </a:lnTo>
                <a:lnTo>
                  <a:pt x="704" y="616"/>
                </a:lnTo>
                <a:lnTo>
                  <a:pt x="715" y="630"/>
                </a:lnTo>
                <a:lnTo>
                  <a:pt x="723" y="640"/>
                </a:lnTo>
                <a:lnTo>
                  <a:pt x="724" y="643"/>
                </a:lnTo>
                <a:lnTo>
                  <a:pt x="724" y="646"/>
                </a:lnTo>
                <a:lnTo>
                  <a:pt x="724" y="646"/>
                </a:lnTo>
                <a:lnTo>
                  <a:pt x="720" y="646"/>
                </a:lnTo>
                <a:lnTo>
                  <a:pt x="714" y="645"/>
                </a:lnTo>
                <a:lnTo>
                  <a:pt x="689" y="636"/>
                </a:lnTo>
                <a:lnTo>
                  <a:pt x="689" y="636"/>
                </a:lnTo>
                <a:lnTo>
                  <a:pt x="670" y="630"/>
                </a:lnTo>
                <a:lnTo>
                  <a:pt x="655" y="623"/>
                </a:lnTo>
                <a:lnTo>
                  <a:pt x="638" y="616"/>
                </a:lnTo>
                <a:lnTo>
                  <a:pt x="638" y="616"/>
                </a:lnTo>
                <a:lnTo>
                  <a:pt x="640" y="618"/>
                </a:lnTo>
                <a:lnTo>
                  <a:pt x="643" y="625"/>
                </a:lnTo>
                <a:lnTo>
                  <a:pt x="643" y="627"/>
                </a:lnTo>
                <a:lnTo>
                  <a:pt x="643" y="630"/>
                </a:lnTo>
                <a:lnTo>
                  <a:pt x="642" y="631"/>
                </a:lnTo>
                <a:lnTo>
                  <a:pt x="638" y="631"/>
                </a:lnTo>
                <a:lnTo>
                  <a:pt x="638" y="631"/>
                </a:lnTo>
                <a:lnTo>
                  <a:pt x="631" y="630"/>
                </a:lnTo>
                <a:lnTo>
                  <a:pt x="625" y="628"/>
                </a:lnTo>
                <a:lnTo>
                  <a:pt x="620" y="627"/>
                </a:lnTo>
                <a:lnTo>
                  <a:pt x="613" y="621"/>
                </a:lnTo>
                <a:lnTo>
                  <a:pt x="613" y="621"/>
                </a:lnTo>
                <a:lnTo>
                  <a:pt x="593" y="596"/>
                </a:lnTo>
                <a:lnTo>
                  <a:pt x="593" y="596"/>
                </a:lnTo>
                <a:lnTo>
                  <a:pt x="591" y="603"/>
                </a:lnTo>
                <a:lnTo>
                  <a:pt x="589" y="608"/>
                </a:lnTo>
                <a:lnTo>
                  <a:pt x="588" y="611"/>
                </a:lnTo>
                <a:lnTo>
                  <a:pt x="588" y="611"/>
                </a:lnTo>
                <a:lnTo>
                  <a:pt x="513" y="580"/>
                </a:lnTo>
                <a:lnTo>
                  <a:pt x="513" y="580"/>
                </a:lnTo>
                <a:lnTo>
                  <a:pt x="471" y="559"/>
                </a:lnTo>
                <a:lnTo>
                  <a:pt x="437" y="540"/>
                </a:lnTo>
                <a:lnTo>
                  <a:pt x="377" y="480"/>
                </a:lnTo>
                <a:lnTo>
                  <a:pt x="337" y="596"/>
                </a:lnTo>
                <a:lnTo>
                  <a:pt x="337" y="611"/>
                </a:lnTo>
                <a:lnTo>
                  <a:pt x="342" y="621"/>
                </a:lnTo>
                <a:lnTo>
                  <a:pt x="342" y="621"/>
                </a:lnTo>
                <a:lnTo>
                  <a:pt x="373" y="636"/>
                </a:lnTo>
                <a:lnTo>
                  <a:pt x="412" y="656"/>
                </a:lnTo>
                <a:lnTo>
                  <a:pt x="412" y="656"/>
                </a:lnTo>
                <a:lnTo>
                  <a:pt x="420" y="660"/>
                </a:lnTo>
                <a:lnTo>
                  <a:pt x="427" y="662"/>
                </a:lnTo>
                <a:lnTo>
                  <a:pt x="430" y="664"/>
                </a:lnTo>
                <a:lnTo>
                  <a:pt x="431" y="665"/>
                </a:lnTo>
                <a:lnTo>
                  <a:pt x="432" y="667"/>
                </a:lnTo>
                <a:lnTo>
                  <a:pt x="432" y="671"/>
                </a:lnTo>
                <a:lnTo>
                  <a:pt x="432" y="671"/>
                </a:lnTo>
                <a:lnTo>
                  <a:pt x="431" y="677"/>
                </a:lnTo>
                <a:lnTo>
                  <a:pt x="432" y="680"/>
                </a:lnTo>
                <a:lnTo>
                  <a:pt x="431" y="681"/>
                </a:lnTo>
                <a:lnTo>
                  <a:pt x="427" y="681"/>
                </a:lnTo>
                <a:lnTo>
                  <a:pt x="427" y="681"/>
                </a:lnTo>
                <a:lnTo>
                  <a:pt x="417" y="677"/>
                </a:lnTo>
                <a:lnTo>
                  <a:pt x="401" y="671"/>
                </a:lnTo>
                <a:lnTo>
                  <a:pt x="382" y="661"/>
                </a:lnTo>
                <a:lnTo>
                  <a:pt x="382" y="661"/>
                </a:lnTo>
                <a:lnTo>
                  <a:pt x="388" y="670"/>
                </a:lnTo>
                <a:lnTo>
                  <a:pt x="393" y="677"/>
                </a:lnTo>
                <a:lnTo>
                  <a:pt x="397" y="686"/>
                </a:lnTo>
                <a:lnTo>
                  <a:pt x="397" y="686"/>
                </a:lnTo>
                <a:lnTo>
                  <a:pt x="401" y="700"/>
                </a:lnTo>
                <a:lnTo>
                  <a:pt x="402" y="705"/>
                </a:lnTo>
                <a:lnTo>
                  <a:pt x="402" y="706"/>
                </a:lnTo>
                <a:lnTo>
                  <a:pt x="402" y="706"/>
                </a:lnTo>
                <a:lnTo>
                  <a:pt x="396" y="710"/>
                </a:lnTo>
                <a:lnTo>
                  <a:pt x="391" y="713"/>
                </a:lnTo>
                <a:lnTo>
                  <a:pt x="388" y="713"/>
                </a:lnTo>
                <a:lnTo>
                  <a:pt x="387" y="711"/>
                </a:lnTo>
                <a:lnTo>
                  <a:pt x="387" y="711"/>
                </a:lnTo>
                <a:lnTo>
                  <a:pt x="478" y="817"/>
                </a:lnTo>
                <a:lnTo>
                  <a:pt x="478" y="817"/>
                </a:lnTo>
                <a:lnTo>
                  <a:pt x="504" y="860"/>
                </a:lnTo>
                <a:lnTo>
                  <a:pt x="524" y="895"/>
                </a:lnTo>
                <a:lnTo>
                  <a:pt x="533" y="912"/>
                </a:lnTo>
                <a:lnTo>
                  <a:pt x="538" y="923"/>
                </a:lnTo>
                <a:lnTo>
                  <a:pt x="538" y="923"/>
                </a:lnTo>
                <a:lnTo>
                  <a:pt x="544" y="938"/>
                </a:lnTo>
                <a:lnTo>
                  <a:pt x="547" y="947"/>
                </a:lnTo>
                <a:lnTo>
                  <a:pt x="548" y="954"/>
                </a:lnTo>
                <a:lnTo>
                  <a:pt x="548" y="963"/>
                </a:lnTo>
                <a:lnTo>
                  <a:pt x="548" y="963"/>
                </a:lnTo>
                <a:lnTo>
                  <a:pt x="538" y="1107"/>
                </a:lnTo>
                <a:lnTo>
                  <a:pt x="528" y="1240"/>
                </a:lnTo>
                <a:lnTo>
                  <a:pt x="543" y="1245"/>
                </a:lnTo>
                <a:lnTo>
                  <a:pt x="543" y="1245"/>
                </a:lnTo>
                <a:lnTo>
                  <a:pt x="543" y="1250"/>
                </a:lnTo>
                <a:lnTo>
                  <a:pt x="544" y="1255"/>
                </a:lnTo>
                <a:lnTo>
                  <a:pt x="543" y="1260"/>
                </a:lnTo>
                <a:lnTo>
                  <a:pt x="543" y="1260"/>
                </a:lnTo>
                <a:lnTo>
                  <a:pt x="542" y="1265"/>
                </a:lnTo>
                <a:lnTo>
                  <a:pt x="543" y="1273"/>
                </a:lnTo>
                <a:lnTo>
                  <a:pt x="543" y="1280"/>
                </a:lnTo>
                <a:lnTo>
                  <a:pt x="543" y="1280"/>
                </a:lnTo>
                <a:lnTo>
                  <a:pt x="576" y="1290"/>
                </a:lnTo>
                <a:lnTo>
                  <a:pt x="601" y="1297"/>
                </a:lnTo>
                <a:lnTo>
                  <a:pt x="611" y="1299"/>
                </a:lnTo>
                <a:lnTo>
                  <a:pt x="618" y="1300"/>
                </a:lnTo>
                <a:lnTo>
                  <a:pt x="618" y="1300"/>
                </a:lnTo>
                <a:lnTo>
                  <a:pt x="635" y="1299"/>
                </a:lnTo>
                <a:lnTo>
                  <a:pt x="655" y="1298"/>
                </a:lnTo>
                <a:lnTo>
                  <a:pt x="666" y="1298"/>
                </a:lnTo>
                <a:lnTo>
                  <a:pt x="674" y="1299"/>
                </a:lnTo>
                <a:lnTo>
                  <a:pt x="680" y="1302"/>
                </a:lnTo>
                <a:lnTo>
                  <a:pt x="682" y="1303"/>
                </a:lnTo>
                <a:lnTo>
                  <a:pt x="684" y="1306"/>
                </a:lnTo>
                <a:lnTo>
                  <a:pt x="684" y="1306"/>
                </a:lnTo>
                <a:lnTo>
                  <a:pt x="689" y="1327"/>
                </a:lnTo>
                <a:lnTo>
                  <a:pt x="689" y="1337"/>
                </a:lnTo>
                <a:lnTo>
                  <a:pt x="689" y="1346"/>
                </a:lnTo>
                <a:lnTo>
                  <a:pt x="689" y="1346"/>
                </a:lnTo>
                <a:lnTo>
                  <a:pt x="687" y="1348"/>
                </a:lnTo>
                <a:lnTo>
                  <a:pt x="682" y="1350"/>
                </a:lnTo>
                <a:lnTo>
                  <a:pt x="669" y="1355"/>
                </a:lnTo>
                <a:lnTo>
                  <a:pt x="648" y="1360"/>
                </a:lnTo>
                <a:lnTo>
                  <a:pt x="625" y="1365"/>
                </a:lnTo>
                <a:lnTo>
                  <a:pt x="577" y="1375"/>
                </a:lnTo>
                <a:lnTo>
                  <a:pt x="543" y="1381"/>
                </a:lnTo>
                <a:lnTo>
                  <a:pt x="543" y="1381"/>
                </a:lnTo>
                <a:lnTo>
                  <a:pt x="523" y="1385"/>
                </a:lnTo>
                <a:lnTo>
                  <a:pt x="503" y="1389"/>
                </a:lnTo>
                <a:lnTo>
                  <a:pt x="485" y="1392"/>
                </a:lnTo>
                <a:lnTo>
                  <a:pt x="479" y="1394"/>
                </a:lnTo>
                <a:lnTo>
                  <a:pt x="473" y="1396"/>
                </a:lnTo>
                <a:lnTo>
                  <a:pt x="473" y="1396"/>
                </a:lnTo>
                <a:lnTo>
                  <a:pt x="466" y="1399"/>
                </a:lnTo>
                <a:lnTo>
                  <a:pt x="460" y="1399"/>
                </a:lnTo>
                <a:lnTo>
                  <a:pt x="446" y="1399"/>
                </a:lnTo>
                <a:lnTo>
                  <a:pt x="434" y="1397"/>
                </a:lnTo>
                <a:lnTo>
                  <a:pt x="427" y="1396"/>
                </a:lnTo>
                <a:lnTo>
                  <a:pt x="427" y="1396"/>
                </a:lnTo>
                <a:lnTo>
                  <a:pt x="426" y="1392"/>
                </a:lnTo>
                <a:lnTo>
                  <a:pt x="425" y="1384"/>
                </a:lnTo>
                <a:lnTo>
                  <a:pt x="422" y="1356"/>
                </a:lnTo>
                <a:lnTo>
                  <a:pt x="420" y="1327"/>
                </a:lnTo>
                <a:lnTo>
                  <a:pt x="417" y="1311"/>
                </a:lnTo>
                <a:lnTo>
                  <a:pt x="417" y="1311"/>
                </a:lnTo>
                <a:lnTo>
                  <a:pt x="416" y="1308"/>
                </a:lnTo>
                <a:lnTo>
                  <a:pt x="413" y="1306"/>
                </a:lnTo>
                <a:lnTo>
                  <a:pt x="408" y="1302"/>
                </a:lnTo>
                <a:lnTo>
                  <a:pt x="402" y="1300"/>
                </a:lnTo>
                <a:lnTo>
                  <a:pt x="402" y="1300"/>
                </a:lnTo>
                <a:lnTo>
                  <a:pt x="406" y="1283"/>
                </a:lnTo>
                <a:lnTo>
                  <a:pt x="407" y="1272"/>
                </a:lnTo>
                <a:lnTo>
                  <a:pt x="407" y="1266"/>
                </a:lnTo>
                <a:lnTo>
                  <a:pt x="407" y="1265"/>
                </a:lnTo>
                <a:lnTo>
                  <a:pt x="407" y="1265"/>
                </a:lnTo>
                <a:lnTo>
                  <a:pt x="407" y="1264"/>
                </a:lnTo>
                <a:lnTo>
                  <a:pt x="408" y="1263"/>
                </a:lnTo>
                <a:lnTo>
                  <a:pt x="412" y="1259"/>
                </a:lnTo>
                <a:lnTo>
                  <a:pt x="416" y="1254"/>
                </a:lnTo>
                <a:lnTo>
                  <a:pt x="417" y="1253"/>
                </a:lnTo>
                <a:lnTo>
                  <a:pt x="417" y="1250"/>
                </a:lnTo>
                <a:lnTo>
                  <a:pt x="417" y="1250"/>
                </a:lnTo>
                <a:lnTo>
                  <a:pt x="392" y="1110"/>
                </a:lnTo>
                <a:lnTo>
                  <a:pt x="376" y="1016"/>
                </a:lnTo>
                <a:lnTo>
                  <a:pt x="369" y="985"/>
                </a:lnTo>
                <a:lnTo>
                  <a:pt x="367" y="973"/>
                </a:lnTo>
                <a:lnTo>
                  <a:pt x="367" y="973"/>
                </a:lnTo>
                <a:lnTo>
                  <a:pt x="352" y="952"/>
                </a:lnTo>
                <a:lnTo>
                  <a:pt x="320" y="904"/>
                </a:lnTo>
                <a:lnTo>
                  <a:pt x="277" y="837"/>
                </a:lnTo>
                <a:lnTo>
                  <a:pt x="277" y="837"/>
                </a:lnTo>
                <a:lnTo>
                  <a:pt x="279" y="865"/>
                </a:lnTo>
                <a:lnTo>
                  <a:pt x="282" y="928"/>
                </a:lnTo>
                <a:lnTo>
                  <a:pt x="287" y="1044"/>
                </a:lnTo>
                <a:lnTo>
                  <a:pt x="287" y="1044"/>
                </a:lnTo>
                <a:lnTo>
                  <a:pt x="292" y="1110"/>
                </a:lnTo>
                <a:lnTo>
                  <a:pt x="303" y="1225"/>
                </a:lnTo>
                <a:lnTo>
                  <a:pt x="313" y="1333"/>
                </a:lnTo>
                <a:lnTo>
                  <a:pt x="317" y="1368"/>
                </a:lnTo>
                <a:lnTo>
                  <a:pt x="317" y="1381"/>
                </a:lnTo>
                <a:lnTo>
                  <a:pt x="317" y="1381"/>
                </a:lnTo>
                <a:lnTo>
                  <a:pt x="317" y="1381"/>
                </a:lnTo>
                <a:lnTo>
                  <a:pt x="318" y="1382"/>
                </a:lnTo>
                <a:lnTo>
                  <a:pt x="324" y="1386"/>
                </a:lnTo>
                <a:lnTo>
                  <a:pt x="332" y="1391"/>
                </a:lnTo>
                <a:lnTo>
                  <a:pt x="332" y="1391"/>
                </a:lnTo>
                <a:lnTo>
                  <a:pt x="332" y="1391"/>
                </a:lnTo>
                <a:lnTo>
                  <a:pt x="332" y="1392"/>
                </a:lnTo>
                <a:lnTo>
                  <a:pt x="334" y="1396"/>
                </a:lnTo>
                <a:lnTo>
                  <a:pt x="337" y="1401"/>
                </a:lnTo>
                <a:lnTo>
                  <a:pt x="337" y="1404"/>
                </a:lnTo>
                <a:lnTo>
                  <a:pt x="337" y="1406"/>
                </a:lnTo>
                <a:lnTo>
                  <a:pt x="337" y="1406"/>
                </a:lnTo>
                <a:lnTo>
                  <a:pt x="332" y="1424"/>
                </a:lnTo>
                <a:lnTo>
                  <a:pt x="327" y="1436"/>
                </a:lnTo>
                <a:lnTo>
                  <a:pt x="327" y="1436"/>
                </a:lnTo>
                <a:lnTo>
                  <a:pt x="333" y="1449"/>
                </a:lnTo>
                <a:lnTo>
                  <a:pt x="349" y="1478"/>
                </a:lnTo>
                <a:lnTo>
                  <a:pt x="359" y="1494"/>
                </a:lnTo>
                <a:lnTo>
                  <a:pt x="369" y="1508"/>
                </a:lnTo>
                <a:lnTo>
                  <a:pt x="380" y="1521"/>
                </a:lnTo>
                <a:lnTo>
                  <a:pt x="383" y="1525"/>
                </a:lnTo>
                <a:lnTo>
                  <a:pt x="387" y="1527"/>
                </a:lnTo>
                <a:lnTo>
                  <a:pt x="387" y="1527"/>
                </a:lnTo>
                <a:lnTo>
                  <a:pt x="393" y="1531"/>
                </a:lnTo>
                <a:lnTo>
                  <a:pt x="400" y="1536"/>
                </a:lnTo>
                <a:lnTo>
                  <a:pt x="403" y="1541"/>
                </a:lnTo>
                <a:lnTo>
                  <a:pt x="407" y="1546"/>
                </a:lnTo>
                <a:lnTo>
                  <a:pt x="410" y="1551"/>
                </a:lnTo>
                <a:lnTo>
                  <a:pt x="410" y="1556"/>
                </a:lnTo>
                <a:lnTo>
                  <a:pt x="410" y="1562"/>
                </a:lnTo>
                <a:lnTo>
                  <a:pt x="407" y="1567"/>
                </a:lnTo>
                <a:lnTo>
                  <a:pt x="407" y="1567"/>
                </a:lnTo>
                <a:lnTo>
                  <a:pt x="401" y="1579"/>
                </a:lnTo>
                <a:lnTo>
                  <a:pt x="396" y="1584"/>
                </a:lnTo>
                <a:lnTo>
                  <a:pt x="392" y="1589"/>
                </a:lnTo>
                <a:lnTo>
                  <a:pt x="386" y="1592"/>
                </a:lnTo>
                <a:lnTo>
                  <a:pt x="380" y="1596"/>
                </a:lnTo>
                <a:lnTo>
                  <a:pt x="371" y="1598"/>
                </a:lnTo>
                <a:lnTo>
                  <a:pt x="362" y="1598"/>
                </a:lnTo>
                <a:lnTo>
                  <a:pt x="362" y="1598"/>
                </a:lnTo>
                <a:lnTo>
                  <a:pt x="352" y="1598"/>
                </a:lnTo>
                <a:lnTo>
                  <a:pt x="341" y="1599"/>
                </a:lnTo>
                <a:lnTo>
                  <a:pt x="319" y="1601"/>
                </a:lnTo>
                <a:lnTo>
                  <a:pt x="308" y="1601"/>
                </a:lnTo>
                <a:lnTo>
                  <a:pt x="298" y="1601"/>
                </a:lnTo>
                <a:lnTo>
                  <a:pt x="289" y="1598"/>
                </a:lnTo>
                <a:lnTo>
                  <a:pt x="285" y="1595"/>
                </a:lnTo>
                <a:lnTo>
                  <a:pt x="282" y="1592"/>
                </a:lnTo>
                <a:lnTo>
                  <a:pt x="282" y="1592"/>
                </a:lnTo>
                <a:lnTo>
                  <a:pt x="275" y="1584"/>
                </a:lnTo>
                <a:lnTo>
                  <a:pt x="269" y="1574"/>
                </a:lnTo>
                <a:lnTo>
                  <a:pt x="259" y="1548"/>
                </a:lnTo>
                <a:lnTo>
                  <a:pt x="248" y="1525"/>
                </a:lnTo>
                <a:lnTo>
                  <a:pt x="243" y="1514"/>
                </a:lnTo>
                <a:lnTo>
                  <a:pt x="236" y="1507"/>
                </a:lnTo>
                <a:lnTo>
                  <a:pt x="236" y="1507"/>
                </a:lnTo>
                <a:lnTo>
                  <a:pt x="230" y="1499"/>
                </a:lnTo>
                <a:lnTo>
                  <a:pt x="226" y="1492"/>
                </a:lnTo>
                <a:lnTo>
                  <a:pt x="224" y="1482"/>
                </a:lnTo>
                <a:lnTo>
                  <a:pt x="222" y="1473"/>
                </a:lnTo>
                <a:lnTo>
                  <a:pt x="221" y="1458"/>
                </a:lnTo>
                <a:lnTo>
                  <a:pt x="221" y="1452"/>
                </a:lnTo>
                <a:lnTo>
                  <a:pt x="221" y="1452"/>
                </a:lnTo>
                <a:lnTo>
                  <a:pt x="215" y="1453"/>
                </a:lnTo>
                <a:lnTo>
                  <a:pt x="210" y="1453"/>
                </a:lnTo>
                <a:lnTo>
                  <a:pt x="207" y="1453"/>
                </a:lnTo>
                <a:lnTo>
                  <a:pt x="206" y="1452"/>
                </a:lnTo>
                <a:lnTo>
                  <a:pt x="206" y="1452"/>
                </a:lnTo>
                <a:lnTo>
                  <a:pt x="205" y="1449"/>
                </a:lnTo>
                <a:lnTo>
                  <a:pt x="205" y="1443"/>
                </a:lnTo>
                <a:lnTo>
                  <a:pt x="205" y="1428"/>
                </a:lnTo>
                <a:lnTo>
                  <a:pt x="206" y="1406"/>
                </a:lnTo>
                <a:lnTo>
                  <a:pt x="206" y="1406"/>
                </a:lnTo>
                <a:lnTo>
                  <a:pt x="126" y="1104"/>
                </a:lnTo>
                <a:lnTo>
                  <a:pt x="126" y="1104"/>
                </a:lnTo>
                <a:lnTo>
                  <a:pt x="121" y="1081"/>
                </a:lnTo>
                <a:lnTo>
                  <a:pt x="116" y="1056"/>
                </a:lnTo>
                <a:lnTo>
                  <a:pt x="111" y="1029"/>
                </a:lnTo>
                <a:lnTo>
                  <a:pt x="111" y="1029"/>
                </a:lnTo>
                <a:lnTo>
                  <a:pt x="74" y="918"/>
                </a:lnTo>
                <a:lnTo>
                  <a:pt x="45" y="835"/>
                </a:lnTo>
                <a:lnTo>
                  <a:pt x="34" y="802"/>
                </a:lnTo>
                <a:lnTo>
                  <a:pt x="25" y="782"/>
                </a:lnTo>
                <a:lnTo>
                  <a:pt x="25" y="782"/>
                </a:lnTo>
                <a:lnTo>
                  <a:pt x="20" y="768"/>
                </a:lnTo>
                <a:lnTo>
                  <a:pt x="16" y="754"/>
                </a:lnTo>
                <a:lnTo>
                  <a:pt x="13" y="739"/>
                </a:lnTo>
                <a:lnTo>
                  <a:pt x="11" y="724"/>
                </a:lnTo>
                <a:lnTo>
                  <a:pt x="10" y="699"/>
                </a:lnTo>
                <a:lnTo>
                  <a:pt x="10" y="681"/>
                </a:lnTo>
                <a:lnTo>
                  <a:pt x="10" y="681"/>
                </a:lnTo>
                <a:lnTo>
                  <a:pt x="11" y="674"/>
                </a:lnTo>
                <a:lnTo>
                  <a:pt x="15" y="661"/>
                </a:lnTo>
                <a:lnTo>
                  <a:pt x="25" y="631"/>
                </a:lnTo>
                <a:lnTo>
                  <a:pt x="34" y="603"/>
                </a:lnTo>
                <a:lnTo>
                  <a:pt x="35" y="594"/>
                </a:lnTo>
                <a:lnTo>
                  <a:pt x="35" y="592"/>
                </a:lnTo>
                <a:lnTo>
                  <a:pt x="35" y="591"/>
                </a:lnTo>
                <a:lnTo>
                  <a:pt x="35" y="591"/>
                </a:lnTo>
                <a:lnTo>
                  <a:pt x="10" y="575"/>
                </a:lnTo>
                <a:lnTo>
                  <a:pt x="0" y="495"/>
                </a:lnTo>
                <a:lnTo>
                  <a:pt x="0" y="495"/>
                </a:lnTo>
                <a:lnTo>
                  <a:pt x="33" y="358"/>
                </a:lnTo>
                <a:lnTo>
                  <a:pt x="57" y="263"/>
                </a:lnTo>
                <a:lnTo>
                  <a:pt x="65" y="232"/>
                </a:lnTo>
                <a:lnTo>
                  <a:pt x="68" y="222"/>
                </a:lnTo>
                <a:lnTo>
                  <a:pt x="70" y="218"/>
                </a:lnTo>
                <a:lnTo>
                  <a:pt x="70" y="218"/>
                </a:lnTo>
                <a:lnTo>
                  <a:pt x="83" y="209"/>
                </a:lnTo>
                <a:lnTo>
                  <a:pt x="89" y="205"/>
                </a:lnTo>
                <a:lnTo>
                  <a:pt x="96" y="203"/>
                </a:lnTo>
                <a:lnTo>
                  <a:pt x="96" y="203"/>
                </a:lnTo>
                <a:lnTo>
                  <a:pt x="103" y="200"/>
                </a:lnTo>
                <a:lnTo>
                  <a:pt x="121" y="198"/>
                </a:lnTo>
                <a:lnTo>
                  <a:pt x="121" y="198"/>
                </a:lnTo>
                <a:lnTo>
                  <a:pt x="156" y="188"/>
                </a:lnTo>
                <a:lnTo>
                  <a:pt x="212" y="171"/>
                </a:lnTo>
                <a:lnTo>
                  <a:pt x="287" y="147"/>
                </a:lnTo>
                <a:lnTo>
                  <a:pt x="277" y="137"/>
                </a:lnTo>
                <a:lnTo>
                  <a:pt x="297" y="127"/>
                </a:lnTo>
                <a:lnTo>
                  <a:pt x="287" y="112"/>
                </a:lnTo>
                <a:lnTo>
                  <a:pt x="287" y="112"/>
                </a:lnTo>
                <a:lnTo>
                  <a:pt x="298" y="108"/>
                </a:lnTo>
                <a:lnTo>
                  <a:pt x="307" y="105"/>
                </a:lnTo>
                <a:lnTo>
                  <a:pt x="312" y="102"/>
                </a:lnTo>
                <a:lnTo>
                  <a:pt x="312" y="102"/>
                </a:lnTo>
                <a:lnTo>
                  <a:pt x="313" y="98"/>
                </a:lnTo>
                <a:lnTo>
                  <a:pt x="315" y="93"/>
                </a:lnTo>
                <a:lnTo>
                  <a:pt x="317" y="87"/>
                </a:lnTo>
                <a:lnTo>
                  <a:pt x="317" y="87"/>
                </a:lnTo>
                <a:lnTo>
                  <a:pt x="317" y="85"/>
                </a:lnTo>
                <a:lnTo>
                  <a:pt x="317" y="82"/>
                </a:lnTo>
                <a:lnTo>
                  <a:pt x="317" y="82"/>
                </a:lnTo>
                <a:lnTo>
                  <a:pt x="319" y="81"/>
                </a:lnTo>
                <a:lnTo>
                  <a:pt x="324" y="79"/>
                </a:lnTo>
                <a:lnTo>
                  <a:pt x="332" y="77"/>
                </a:lnTo>
                <a:lnTo>
                  <a:pt x="352" y="4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5AFBDB44-CC5E-7240-80E0-8FB1FDCDBD2C}"/>
              </a:ext>
            </a:extLst>
          </p:cNvPr>
          <p:cNvSpPr>
            <a:spLocks/>
          </p:cNvSpPr>
          <p:nvPr/>
        </p:nvSpPr>
        <p:spPr bwMode="auto">
          <a:xfrm>
            <a:off x="4337510" y="978805"/>
            <a:ext cx="1098090" cy="2516810"/>
          </a:xfrm>
          <a:custGeom>
            <a:avLst/>
            <a:gdLst>
              <a:gd name="T0" fmla="*/ 346 w 774"/>
              <a:gd name="T1" fmla="*/ 35 h 1774"/>
              <a:gd name="T2" fmla="*/ 289 w 774"/>
              <a:gd name="T3" fmla="*/ 81 h 1774"/>
              <a:gd name="T4" fmla="*/ 334 w 774"/>
              <a:gd name="T5" fmla="*/ 170 h 1774"/>
              <a:gd name="T6" fmla="*/ 358 w 774"/>
              <a:gd name="T7" fmla="*/ 246 h 1774"/>
              <a:gd name="T8" fmla="*/ 398 w 774"/>
              <a:gd name="T9" fmla="*/ 305 h 1774"/>
              <a:gd name="T10" fmla="*/ 338 w 774"/>
              <a:gd name="T11" fmla="*/ 378 h 1774"/>
              <a:gd name="T12" fmla="*/ 317 w 774"/>
              <a:gd name="T13" fmla="*/ 519 h 1774"/>
              <a:gd name="T14" fmla="*/ 280 w 774"/>
              <a:gd name="T15" fmla="*/ 499 h 1774"/>
              <a:gd name="T16" fmla="*/ 221 w 774"/>
              <a:gd name="T17" fmla="*/ 535 h 1774"/>
              <a:gd name="T18" fmla="*/ 162 w 774"/>
              <a:gd name="T19" fmla="*/ 484 h 1774"/>
              <a:gd name="T20" fmla="*/ 136 w 774"/>
              <a:gd name="T21" fmla="*/ 433 h 1774"/>
              <a:gd name="T22" fmla="*/ 126 w 774"/>
              <a:gd name="T23" fmla="*/ 397 h 1774"/>
              <a:gd name="T24" fmla="*/ 116 w 774"/>
              <a:gd name="T25" fmla="*/ 419 h 1774"/>
              <a:gd name="T26" fmla="*/ 46 w 774"/>
              <a:gd name="T27" fmla="*/ 372 h 1774"/>
              <a:gd name="T28" fmla="*/ 60 w 774"/>
              <a:gd name="T29" fmla="*/ 400 h 1774"/>
              <a:gd name="T30" fmla="*/ 5 w 774"/>
              <a:gd name="T31" fmla="*/ 395 h 1774"/>
              <a:gd name="T32" fmla="*/ 25 w 774"/>
              <a:gd name="T33" fmla="*/ 430 h 1774"/>
              <a:gd name="T34" fmla="*/ 55 w 774"/>
              <a:gd name="T35" fmla="*/ 459 h 1774"/>
              <a:gd name="T36" fmla="*/ 20 w 774"/>
              <a:gd name="T37" fmla="*/ 474 h 1774"/>
              <a:gd name="T38" fmla="*/ 60 w 774"/>
              <a:gd name="T39" fmla="*/ 489 h 1774"/>
              <a:gd name="T40" fmla="*/ 121 w 774"/>
              <a:gd name="T41" fmla="*/ 514 h 1774"/>
              <a:gd name="T42" fmla="*/ 137 w 774"/>
              <a:gd name="T43" fmla="*/ 547 h 1774"/>
              <a:gd name="T44" fmla="*/ 136 w 774"/>
              <a:gd name="T45" fmla="*/ 566 h 1774"/>
              <a:gd name="T46" fmla="*/ 176 w 774"/>
              <a:gd name="T47" fmla="*/ 625 h 1774"/>
              <a:gd name="T48" fmla="*/ 241 w 774"/>
              <a:gd name="T49" fmla="*/ 686 h 1774"/>
              <a:gd name="T50" fmla="*/ 362 w 774"/>
              <a:gd name="T51" fmla="*/ 635 h 1774"/>
              <a:gd name="T52" fmla="*/ 377 w 774"/>
              <a:gd name="T53" fmla="*/ 781 h 1774"/>
              <a:gd name="T54" fmla="*/ 377 w 774"/>
              <a:gd name="T55" fmla="*/ 844 h 1774"/>
              <a:gd name="T56" fmla="*/ 325 w 774"/>
              <a:gd name="T57" fmla="*/ 1085 h 1774"/>
              <a:gd name="T58" fmla="*/ 363 w 774"/>
              <a:gd name="T59" fmla="*/ 1330 h 1774"/>
              <a:gd name="T60" fmla="*/ 427 w 774"/>
              <a:gd name="T61" fmla="*/ 1491 h 1774"/>
              <a:gd name="T62" fmla="*/ 445 w 774"/>
              <a:gd name="T63" fmla="*/ 1520 h 1774"/>
              <a:gd name="T64" fmla="*/ 432 w 774"/>
              <a:gd name="T65" fmla="*/ 1657 h 1774"/>
              <a:gd name="T66" fmla="*/ 371 w 774"/>
              <a:gd name="T67" fmla="*/ 1714 h 1774"/>
              <a:gd name="T68" fmla="*/ 451 w 774"/>
              <a:gd name="T69" fmla="*/ 1714 h 1774"/>
              <a:gd name="T70" fmla="*/ 510 w 774"/>
              <a:gd name="T71" fmla="*/ 1656 h 1774"/>
              <a:gd name="T72" fmla="*/ 562 w 774"/>
              <a:gd name="T73" fmla="*/ 1597 h 1774"/>
              <a:gd name="T74" fmla="*/ 523 w 774"/>
              <a:gd name="T75" fmla="*/ 1491 h 1774"/>
              <a:gd name="T76" fmla="*/ 521 w 774"/>
              <a:gd name="T77" fmla="*/ 1432 h 1774"/>
              <a:gd name="T78" fmla="*/ 510 w 774"/>
              <a:gd name="T79" fmla="*/ 1253 h 1774"/>
              <a:gd name="T80" fmla="*/ 533 w 774"/>
              <a:gd name="T81" fmla="*/ 1435 h 1774"/>
              <a:gd name="T82" fmla="*/ 573 w 774"/>
              <a:gd name="T83" fmla="*/ 1494 h 1774"/>
              <a:gd name="T84" fmla="*/ 589 w 774"/>
              <a:gd name="T85" fmla="*/ 1645 h 1774"/>
              <a:gd name="T86" fmla="*/ 521 w 774"/>
              <a:gd name="T87" fmla="*/ 1761 h 1774"/>
              <a:gd name="T88" fmla="*/ 596 w 774"/>
              <a:gd name="T89" fmla="*/ 1773 h 1774"/>
              <a:gd name="T90" fmla="*/ 648 w 774"/>
              <a:gd name="T91" fmla="*/ 1706 h 1774"/>
              <a:gd name="T92" fmla="*/ 673 w 774"/>
              <a:gd name="T93" fmla="*/ 1642 h 1774"/>
              <a:gd name="T94" fmla="*/ 683 w 774"/>
              <a:gd name="T95" fmla="*/ 1500 h 1774"/>
              <a:gd name="T96" fmla="*/ 692 w 774"/>
              <a:gd name="T97" fmla="*/ 1385 h 1774"/>
              <a:gd name="T98" fmla="*/ 707 w 774"/>
              <a:gd name="T99" fmla="*/ 1177 h 1774"/>
              <a:gd name="T100" fmla="*/ 740 w 774"/>
              <a:gd name="T101" fmla="*/ 852 h 1774"/>
              <a:gd name="T102" fmla="*/ 749 w 774"/>
              <a:gd name="T103" fmla="*/ 806 h 1774"/>
              <a:gd name="T104" fmla="*/ 720 w 774"/>
              <a:gd name="T105" fmla="*/ 764 h 1774"/>
              <a:gd name="T106" fmla="*/ 753 w 774"/>
              <a:gd name="T107" fmla="*/ 757 h 1774"/>
              <a:gd name="T108" fmla="*/ 745 w 774"/>
              <a:gd name="T109" fmla="*/ 732 h 1774"/>
              <a:gd name="T110" fmla="*/ 699 w 774"/>
              <a:gd name="T111" fmla="*/ 701 h 1774"/>
              <a:gd name="T112" fmla="*/ 699 w 774"/>
              <a:gd name="T113" fmla="*/ 550 h 1774"/>
              <a:gd name="T114" fmla="*/ 681 w 774"/>
              <a:gd name="T115" fmla="*/ 352 h 1774"/>
              <a:gd name="T116" fmla="*/ 632 w 774"/>
              <a:gd name="T117" fmla="*/ 293 h 1774"/>
              <a:gd name="T118" fmla="*/ 533 w 774"/>
              <a:gd name="T119" fmla="*/ 217 h 1774"/>
              <a:gd name="T120" fmla="*/ 544 w 774"/>
              <a:gd name="T121" fmla="*/ 161 h 1774"/>
              <a:gd name="T122" fmla="*/ 549 w 774"/>
              <a:gd name="T123" fmla="*/ 88 h 1774"/>
              <a:gd name="T124" fmla="*/ 496 w 774"/>
              <a:gd name="T125" fmla="*/ 16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74" h="1774">
                <a:moveTo>
                  <a:pt x="407" y="1"/>
                </a:moveTo>
                <a:lnTo>
                  <a:pt x="407" y="1"/>
                </a:lnTo>
                <a:lnTo>
                  <a:pt x="396" y="2"/>
                </a:lnTo>
                <a:lnTo>
                  <a:pt x="384" y="6"/>
                </a:lnTo>
                <a:lnTo>
                  <a:pt x="374" y="10"/>
                </a:lnTo>
                <a:lnTo>
                  <a:pt x="366" y="16"/>
                </a:lnTo>
                <a:lnTo>
                  <a:pt x="358" y="22"/>
                </a:lnTo>
                <a:lnTo>
                  <a:pt x="352" y="29"/>
                </a:lnTo>
                <a:lnTo>
                  <a:pt x="346" y="35"/>
                </a:lnTo>
                <a:lnTo>
                  <a:pt x="342" y="41"/>
                </a:lnTo>
                <a:lnTo>
                  <a:pt x="342" y="41"/>
                </a:lnTo>
                <a:lnTo>
                  <a:pt x="335" y="51"/>
                </a:lnTo>
                <a:lnTo>
                  <a:pt x="329" y="59"/>
                </a:lnTo>
                <a:lnTo>
                  <a:pt x="323" y="66"/>
                </a:lnTo>
                <a:lnTo>
                  <a:pt x="323" y="66"/>
                </a:lnTo>
                <a:lnTo>
                  <a:pt x="305" y="74"/>
                </a:lnTo>
                <a:lnTo>
                  <a:pt x="289" y="81"/>
                </a:lnTo>
                <a:lnTo>
                  <a:pt x="289" y="81"/>
                </a:lnTo>
                <a:lnTo>
                  <a:pt x="332" y="91"/>
                </a:lnTo>
                <a:lnTo>
                  <a:pt x="332" y="91"/>
                </a:lnTo>
                <a:lnTo>
                  <a:pt x="334" y="103"/>
                </a:lnTo>
                <a:lnTo>
                  <a:pt x="335" y="114"/>
                </a:lnTo>
                <a:lnTo>
                  <a:pt x="337" y="127"/>
                </a:lnTo>
                <a:lnTo>
                  <a:pt x="337" y="127"/>
                </a:lnTo>
                <a:lnTo>
                  <a:pt x="335" y="141"/>
                </a:lnTo>
                <a:lnTo>
                  <a:pt x="335" y="154"/>
                </a:lnTo>
                <a:lnTo>
                  <a:pt x="334" y="170"/>
                </a:lnTo>
                <a:lnTo>
                  <a:pt x="335" y="176"/>
                </a:lnTo>
                <a:lnTo>
                  <a:pt x="337" y="182"/>
                </a:lnTo>
                <a:lnTo>
                  <a:pt x="337" y="182"/>
                </a:lnTo>
                <a:lnTo>
                  <a:pt x="342" y="202"/>
                </a:lnTo>
                <a:lnTo>
                  <a:pt x="347" y="222"/>
                </a:lnTo>
                <a:lnTo>
                  <a:pt x="347" y="222"/>
                </a:lnTo>
                <a:lnTo>
                  <a:pt x="349" y="232"/>
                </a:lnTo>
                <a:lnTo>
                  <a:pt x="353" y="240"/>
                </a:lnTo>
                <a:lnTo>
                  <a:pt x="358" y="246"/>
                </a:lnTo>
                <a:lnTo>
                  <a:pt x="367" y="253"/>
                </a:lnTo>
                <a:lnTo>
                  <a:pt x="367" y="253"/>
                </a:lnTo>
                <a:lnTo>
                  <a:pt x="382" y="260"/>
                </a:lnTo>
                <a:lnTo>
                  <a:pt x="387" y="263"/>
                </a:lnTo>
                <a:lnTo>
                  <a:pt x="387" y="263"/>
                </a:lnTo>
                <a:lnTo>
                  <a:pt x="397" y="293"/>
                </a:lnTo>
                <a:lnTo>
                  <a:pt x="397" y="293"/>
                </a:lnTo>
                <a:lnTo>
                  <a:pt x="398" y="298"/>
                </a:lnTo>
                <a:lnTo>
                  <a:pt x="398" y="305"/>
                </a:lnTo>
                <a:lnTo>
                  <a:pt x="397" y="323"/>
                </a:lnTo>
                <a:lnTo>
                  <a:pt x="397" y="323"/>
                </a:lnTo>
                <a:lnTo>
                  <a:pt x="396" y="327"/>
                </a:lnTo>
                <a:lnTo>
                  <a:pt x="392" y="329"/>
                </a:lnTo>
                <a:lnTo>
                  <a:pt x="381" y="338"/>
                </a:lnTo>
                <a:lnTo>
                  <a:pt x="368" y="348"/>
                </a:lnTo>
                <a:lnTo>
                  <a:pt x="357" y="358"/>
                </a:lnTo>
                <a:lnTo>
                  <a:pt x="357" y="358"/>
                </a:lnTo>
                <a:lnTo>
                  <a:pt x="338" y="378"/>
                </a:lnTo>
                <a:lnTo>
                  <a:pt x="330" y="387"/>
                </a:lnTo>
                <a:lnTo>
                  <a:pt x="327" y="394"/>
                </a:lnTo>
                <a:lnTo>
                  <a:pt x="327" y="394"/>
                </a:lnTo>
                <a:lnTo>
                  <a:pt x="327" y="400"/>
                </a:lnTo>
                <a:lnTo>
                  <a:pt x="327" y="415"/>
                </a:lnTo>
                <a:lnTo>
                  <a:pt x="330" y="455"/>
                </a:lnTo>
                <a:lnTo>
                  <a:pt x="337" y="514"/>
                </a:lnTo>
                <a:lnTo>
                  <a:pt x="317" y="519"/>
                </a:lnTo>
                <a:lnTo>
                  <a:pt x="317" y="519"/>
                </a:lnTo>
                <a:lnTo>
                  <a:pt x="312" y="514"/>
                </a:lnTo>
                <a:lnTo>
                  <a:pt x="300" y="503"/>
                </a:lnTo>
                <a:lnTo>
                  <a:pt x="294" y="497"/>
                </a:lnTo>
                <a:lnTo>
                  <a:pt x="289" y="493"/>
                </a:lnTo>
                <a:lnTo>
                  <a:pt x="284" y="492"/>
                </a:lnTo>
                <a:lnTo>
                  <a:pt x="283" y="493"/>
                </a:lnTo>
                <a:lnTo>
                  <a:pt x="281" y="494"/>
                </a:lnTo>
                <a:lnTo>
                  <a:pt x="281" y="494"/>
                </a:lnTo>
                <a:lnTo>
                  <a:pt x="280" y="499"/>
                </a:lnTo>
                <a:lnTo>
                  <a:pt x="280" y="504"/>
                </a:lnTo>
                <a:lnTo>
                  <a:pt x="283" y="513"/>
                </a:lnTo>
                <a:lnTo>
                  <a:pt x="286" y="524"/>
                </a:lnTo>
                <a:lnTo>
                  <a:pt x="286" y="524"/>
                </a:lnTo>
                <a:lnTo>
                  <a:pt x="283" y="524"/>
                </a:lnTo>
                <a:lnTo>
                  <a:pt x="271" y="524"/>
                </a:lnTo>
                <a:lnTo>
                  <a:pt x="271" y="524"/>
                </a:lnTo>
                <a:lnTo>
                  <a:pt x="242" y="530"/>
                </a:lnTo>
                <a:lnTo>
                  <a:pt x="221" y="535"/>
                </a:lnTo>
                <a:lnTo>
                  <a:pt x="221" y="535"/>
                </a:lnTo>
                <a:lnTo>
                  <a:pt x="216" y="531"/>
                </a:lnTo>
                <a:lnTo>
                  <a:pt x="210" y="524"/>
                </a:lnTo>
                <a:lnTo>
                  <a:pt x="201" y="514"/>
                </a:lnTo>
                <a:lnTo>
                  <a:pt x="201" y="514"/>
                </a:lnTo>
                <a:lnTo>
                  <a:pt x="195" y="508"/>
                </a:lnTo>
                <a:lnTo>
                  <a:pt x="188" y="503"/>
                </a:lnTo>
                <a:lnTo>
                  <a:pt x="173" y="492"/>
                </a:lnTo>
                <a:lnTo>
                  <a:pt x="162" y="484"/>
                </a:lnTo>
                <a:lnTo>
                  <a:pt x="157" y="482"/>
                </a:lnTo>
                <a:lnTo>
                  <a:pt x="156" y="479"/>
                </a:lnTo>
                <a:lnTo>
                  <a:pt x="156" y="479"/>
                </a:lnTo>
                <a:lnTo>
                  <a:pt x="146" y="449"/>
                </a:lnTo>
                <a:lnTo>
                  <a:pt x="146" y="449"/>
                </a:lnTo>
                <a:lnTo>
                  <a:pt x="143" y="445"/>
                </a:lnTo>
                <a:lnTo>
                  <a:pt x="139" y="440"/>
                </a:lnTo>
                <a:lnTo>
                  <a:pt x="137" y="436"/>
                </a:lnTo>
                <a:lnTo>
                  <a:pt x="136" y="433"/>
                </a:lnTo>
                <a:lnTo>
                  <a:pt x="136" y="429"/>
                </a:lnTo>
                <a:lnTo>
                  <a:pt x="136" y="429"/>
                </a:lnTo>
                <a:lnTo>
                  <a:pt x="137" y="420"/>
                </a:lnTo>
                <a:lnTo>
                  <a:pt x="137" y="410"/>
                </a:lnTo>
                <a:lnTo>
                  <a:pt x="134" y="402"/>
                </a:lnTo>
                <a:lnTo>
                  <a:pt x="133" y="400"/>
                </a:lnTo>
                <a:lnTo>
                  <a:pt x="131" y="399"/>
                </a:lnTo>
                <a:lnTo>
                  <a:pt x="131" y="399"/>
                </a:lnTo>
                <a:lnTo>
                  <a:pt x="126" y="397"/>
                </a:lnTo>
                <a:lnTo>
                  <a:pt x="123" y="399"/>
                </a:lnTo>
                <a:lnTo>
                  <a:pt x="122" y="401"/>
                </a:lnTo>
                <a:lnTo>
                  <a:pt x="121" y="404"/>
                </a:lnTo>
                <a:lnTo>
                  <a:pt x="121" y="404"/>
                </a:lnTo>
                <a:lnTo>
                  <a:pt x="118" y="412"/>
                </a:lnTo>
                <a:lnTo>
                  <a:pt x="117" y="417"/>
                </a:lnTo>
                <a:lnTo>
                  <a:pt x="117" y="419"/>
                </a:lnTo>
                <a:lnTo>
                  <a:pt x="116" y="419"/>
                </a:lnTo>
                <a:lnTo>
                  <a:pt x="116" y="419"/>
                </a:lnTo>
                <a:lnTo>
                  <a:pt x="112" y="415"/>
                </a:lnTo>
                <a:lnTo>
                  <a:pt x="107" y="406"/>
                </a:lnTo>
                <a:lnTo>
                  <a:pt x="97" y="397"/>
                </a:lnTo>
                <a:lnTo>
                  <a:pt x="92" y="392"/>
                </a:lnTo>
                <a:lnTo>
                  <a:pt x="85" y="389"/>
                </a:lnTo>
                <a:lnTo>
                  <a:pt x="85" y="389"/>
                </a:lnTo>
                <a:lnTo>
                  <a:pt x="58" y="376"/>
                </a:lnTo>
                <a:lnTo>
                  <a:pt x="49" y="372"/>
                </a:lnTo>
                <a:lnTo>
                  <a:pt x="46" y="372"/>
                </a:lnTo>
                <a:lnTo>
                  <a:pt x="45" y="373"/>
                </a:lnTo>
                <a:lnTo>
                  <a:pt x="45" y="373"/>
                </a:lnTo>
                <a:lnTo>
                  <a:pt x="48" y="377"/>
                </a:lnTo>
                <a:lnTo>
                  <a:pt x="50" y="382"/>
                </a:lnTo>
                <a:lnTo>
                  <a:pt x="54" y="386"/>
                </a:lnTo>
                <a:lnTo>
                  <a:pt x="55" y="389"/>
                </a:lnTo>
                <a:lnTo>
                  <a:pt x="55" y="389"/>
                </a:lnTo>
                <a:lnTo>
                  <a:pt x="57" y="392"/>
                </a:lnTo>
                <a:lnTo>
                  <a:pt x="60" y="400"/>
                </a:lnTo>
                <a:lnTo>
                  <a:pt x="65" y="409"/>
                </a:lnTo>
                <a:lnTo>
                  <a:pt x="65" y="409"/>
                </a:lnTo>
                <a:lnTo>
                  <a:pt x="41" y="402"/>
                </a:lnTo>
                <a:lnTo>
                  <a:pt x="25" y="397"/>
                </a:lnTo>
                <a:lnTo>
                  <a:pt x="15" y="394"/>
                </a:lnTo>
                <a:lnTo>
                  <a:pt x="15" y="394"/>
                </a:lnTo>
                <a:lnTo>
                  <a:pt x="11" y="392"/>
                </a:lnTo>
                <a:lnTo>
                  <a:pt x="8" y="394"/>
                </a:lnTo>
                <a:lnTo>
                  <a:pt x="5" y="395"/>
                </a:lnTo>
                <a:lnTo>
                  <a:pt x="4" y="397"/>
                </a:lnTo>
                <a:lnTo>
                  <a:pt x="5" y="399"/>
                </a:lnTo>
                <a:lnTo>
                  <a:pt x="5" y="399"/>
                </a:lnTo>
                <a:lnTo>
                  <a:pt x="13" y="405"/>
                </a:lnTo>
                <a:lnTo>
                  <a:pt x="24" y="412"/>
                </a:lnTo>
                <a:lnTo>
                  <a:pt x="40" y="424"/>
                </a:lnTo>
                <a:lnTo>
                  <a:pt x="50" y="434"/>
                </a:lnTo>
                <a:lnTo>
                  <a:pt x="50" y="434"/>
                </a:lnTo>
                <a:lnTo>
                  <a:pt x="25" y="430"/>
                </a:lnTo>
                <a:lnTo>
                  <a:pt x="8" y="428"/>
                </a:lnTo>
                <a:lnTo>
                  <a:pt x="2" y="428"/>
                </a:lnTo>
                <a:lnTo>
                  <a:pt x="0" y="429"/>
                </a:lnTo>
                <a:lnTo>
                  <a:pt x="0" y="429"/>
                </a:lnTo>
                <a:lnTo>
                  <a:pt x="1" y="433"/>
                </a:lnTo>
                <a:lnTo>
                  <a:pt x="5" y="438"/>
                </a:lnTo>
                <a:lnTo>
                  <a:pt x="10" y="444"/>
                </a:lnTo>
                <a:lnTo>
                  <a:pt x="55" y="459"/>
                </a:lnTo>
                <a:lnTo>
                  <a:pt x="55" y="459"/>
                </a:lnTo>
                <a:lnTo>
                  <a:pt x="48" y="464"/>
                </a:lnTo>
                <a:lnTo>
                  <a:pt x="40" y="468"/>
                </a:lnTo>
                <a:lnTo>
                  <a:pt x="38" y="469"/>
                </a:lnTo>
                <a:lnTo>
                  <a:pt x="35" y="469"/>
                </a:lnTo>
                <a:lnTo>
                  <a:pt x="35" y="469"/>
                </a:lnTo>
                <a:lnTo>
                  <a:pt x="31" y="468"/>
                </a:lnTo>
                <a:lnTo>
                  <a:pt x="26" y="469"/>
                </a:lnTo>
                <a:lnTo>
                  <a:pt x="23" y="470"/>
                </a:lnTo>
                <a:lnTo>
                  <a:pt x="20" y="474"/>
                </a:lnTo>
                <a:lnTo>
                  <a:pt x="20" y="474"/>
                </a:lnTo>
                <a:lnTo>
                  <a:pt x="16" y="480"/>
                </a:lnTo>
                <a:lnTo>
                  <a:pt x="16" y="483"/>
                </a:lnTo>
                <a:lnTo>
                  <a:pt x="20" y="484"/>
                </a:lnTo>
                <a:lnTo>
                  <a:pt x="20" y="484"/>
                </a:lnTo>
                <a:lnTo>
                  <a:pt x="41" y="488"/>
                </a:lnTo>
                <a:lnTo>
                  <a:pt x="54" y="489"/>
                </a:lnTo>
                <a:lnTo>
                  <a:pt x="58" y="489"/>
                </a:lnTo>
                <a:lnTo>
                  <a:pt x="60" y="489"/>
                </a:lnTo>
                <a:lnTo>
                  <a:pt x="60" y="489"/>
                </a:lnTo>
                <a:lnTo>
                  <a:pt x="62" y="489"/>
                </a:lnTo>
                <a:lnTo>
                  <a:pt x="64" y="489"/>
                </a:lnTo>
                <a:lnTo>
                  <a:pt x="70" y="492"/>
                </a:lnTo>
                <a:lnTo>
                  <a:pt x="90" y="504"/>
                </a:lnTo>
                <a:lnTo>
                  <a:pt x="90" y="504"/>
                </a:lnTo>
                <a:lnTo>
                  <a:pt x="103" y="511"/>
                </a:lnTo>
                <a:lnTo>
                  <a:pt x="113" y="513"/>
                </a:lnTo>
                <a:lnTo>
                  <a:pt x="121" y="514"/>
                </a:lnTo>
                <a:lnTo>
                  <a:pt x="121" y="514"/>
                </a:lnTo>
                <a:lnTo>
                  <a:pt x="131" y="524"/>
                </a:lnTo>
                <a:lnTo>
                  <a:pt x="137" y="532"/>
                </a:lnTo>
                <a:lnTo>
                  <a:pt x="139" y="536"/>
                </a:lnTo>
                <a:lnTo>
                  <a:pt x="141" y="540"/>
                </a:lnTo>
                <a:lnTo>
                  <a:pt x="141" y="540"/>
                </a:lnTo>
                <a:lnTo>
                  <a:pt x="141" y="542"/>
                </a:lnTo>
                <a:lnTo>
                  <a:pt x="139" y="545"/>
                </a:lnTo>
                <a:lnTo>
                  <a:pt x="137" y="547"/>
                </a:lnTo>
                <a:lnTo>
                  <a:pt x="131" y="550"/>
                </a:lnTo>
                <a:lnTo>
                  <a:pt x="131" y="550"/>
                </a:lnTo>
                <a:lnTo>
                  <a:pt x="129" y="552"/>
                </a:lnTo>
                <a:lnTo>
                  <a:pt x="127" y="555"/>
                </a:lnTo>
                <a:lnTo>
                  <a:pt x="126" y="560"/>
                </a:lnTo>
                <a:lnTo>
                  <a:pt x="126" y="560"/>
                </a:lnTo>
                <a:lnTo>
                  <a:pt x="127" y="560"/>
                </a:lnTo>
                <a:lnTo>
                  <a:pt x="131" y="562"/>
                </a:lnTo>
                <a:lnTo>
                  <a:pt x="136" y="566"/>
                </a:lnTo>
                <a:lnTo>
                  <a:pt x="141" y="575"/>
                </a:lnTo>
                <a:lnTo>
                  <a:pt x="141" y="575"/>
                </a:lnTo>
                <a:lnTo>
                  <a:pt x="146" y="585"/>
                </a:lnTo>
                <a:lnTo>
                  <a:pt x="151" y="592"/>
                </a:lnTo>
                <a:lnTo>
                  <a:pt x="156" y="600"/>
                </a:lnTo>
                <a:lnTo>
                  <a:pt x="156" y="600"/>
                </a:lnTo>
                <a:lnTo>
                  <a:pt x="163" y="610"/>
                </a:lnTo>
                <a:lnTo>
                  <a:pt x="170" y="619"/>
                </a:lnTo>
                <a:lnTo>
                  <a:pt x="176" y="625"/>
                </a:lnTo>
                <a:lnTo>
                  <a:pt x="176" y="625"/>
                </a:lnTo>
                <a:lnTo>
                  <a:pt x="201" y="645"/>
                </a:lnTo>
                <a:lnTo>
                  <a:pt x="214" y="658"/>
                </a:lnTo>
                <a:lnTo>
                  <a:pt x="221" y="665"/>
                </a:lnTo>
                <a:lnTo>
                  <a:pt x="221" y="665"/>
                </a:lnTo>
                <a:lnTo>
                  <a:pt x="224" y="669"/>
                </a:lnTo>
                <a:lnTo>
                  <a:pt x="229" y="674"/>
                </a:lnTo>
                <a:lnTo>
                  <a:pt x="241" y="686"/>
                </a:lnTo>
                <a:lnTo>
                  <a:pt x="241" y="686"/>
                </a:lnTo>
                <a:lnTo>
                  <a:pt x="245" y="688"/>
                </a:lnTo>
                <a:lnTo>
                  <a:pt x="250" y="691"/>
                </a:lnTo>
                <a:lnTo>
                  <a:pt x="261" y="692"/>
                </a:lnTo>
                <a:lnTo>
                  <a:pt x="270" y="692"/>
                </a:lnTo>
                <a:lnTo>
                  <a:pt x="276" y="691"/>
                </a:lnTo>
                <a:lnTo>
                  <a:pt x="276" y="691"/>
                </a:lnTo>
                <a:lnTo>
                  <a:pt x="291" y="682"/>
                </a:lnTo>
                <a:lnTo>
                  <a:pt x="322" y="663"/>
                </a:lnTo>
                <a:lnTo>
                  <a:pt x="362" y="635"/>
                </a:lnTo>
                <a:lnTo>
                  <a:pt x="362" y="635"/>
                </a:lnTo>
                <a:lnTo>
                  <a:pt x="376" y="660"/>
                </a:lnTo>
                <a:lnTo>
                  <a:pt x="384" y="679"/>
                </a:lnTo>
                <a:lnTo>
                  <a:pt x="387" y="687"/>
                </a:lnTo>
                <a:lnTo>
                  <a:pt x="387" y="691"/>
                </a:lnTo>
                <a:lnTo>
                  <a:pt x="387" y="691"/>
                </a:lnTo>
                <a:lnTo>
                  <a:pt x="384" y="706"/>
                </a:lnTo>
                <a:lnTo>
                  <a:pt x="382" y="736"/>
                </a:lnTo>
                <a:lnTo>
                  <a:pt x="377" y="781"/>
                </a:lnTo>
                <a:lnTo>
                  <a:pt x="377" y="781"/>
                </a:lnTo>
                <a:lnTo>
                  <a:pt x="377" y="784"/>
                </a:lnTo>
                <a:lnTo>
                  <a:pt x="378" y="786"/>
                </a:lnTo>
                <a:lnTo>
                  <a:pt x="384" y="790"/>
                </a:lnTo>
                <a:lnTo>
                  <a:pt x="392" y="796"/>
                </a:lnTo>
                <a:lnTo>
                  <a:pt x="387" y="817"/>
                </a:lnTo>
                <a:lnTo>
                  <a:pt x="387" y="817"/>
                </a:lnTo>
                <a:lnTo>
                  <a:pt x="382" y="832"/>
                </a:lnTo>
                <a:lnTo>
                  <a:pt x="377" y="844"/>
                </a:lnTo>
                <a:lnTo>
                  <a:pt x="372" y="852"/>
                </a:lnTo>
                <a:lnTo>
                  <a:pt x="372" y="852"/>
                </a:lnTo>
                <a:lnTo>
                  <a:pt x="369" y="861"/>
                </a:lnTo>
                <a:lnTo>
                  <a:pt x="364" y="881"/>
                </a:lnTo>
                <a:lnTo>
                  <a:pt x="351" y="942"/>
                </a:lnTo>
                <a:lnTo>
                  <a:pt x="337" y="1012"/>
                </a:lnTo>
                <a:lnTo>
                  <a:pt x="327" y="1063"/>
                </a:lnTo>
                <a:lnTo>
                  <a:pt x="327" y="1063"/>
                </a:lnTo>
                <a:lnTo>
                  <a:pt x="325" y="1085"/>
                </a:lnTo>
                <a:lnTo>
                  <a:pt x="325" y="1112"/>
                </a:lnTo>
                <a:lnTo>
                  <a:pt x="328" y="1144"/>
                </a:lnTo>
                <a:lnTo>
                  <a:pt x="332" y="1177"/>
                </a:lnTo>
                <a:lnTo>
                  <a:pt x="337" y="1209"/>
                </a:lnTo>
                <a:lnTo>
                  <a:pt x="342" y="1239"/>
                </a:lnTo>
                <a:lnTo>
                  <a:pt x="347" y="1266"/>
                </a:lnTo>
                <a:lnTo>
                  <a:pt x="352" y="1285"/>
                </a:lnTo>
                <a:lnTo>
                  <a:pt x="352" y="1285"/>
                </a:lnTo>
                <a:lnTo>
                  <a:pt x="363" y="1330"/>
                </a:lnTo>
                <a:lnTo>
                  <a:pt x="378" y="1389"/>
                </a:lnTo>
                <a:lnTo>
                  <a:pt x="386" y="1419"/>
                </a:lnTo>
                <a:lnTo>
                  <a:pt x="393" y="1446"/>
                </a:lnTo>
                <a:lnTo>
                  <a:pt x="401" y="1465"/>
                </a:lnTo>
                <a:lnTo>
                  <a:pt x="405" y="1472"/>
                </a:lnTo>
                <a:lnTo>
                  <a:pt x="407" y="1476"/>
                </a:lnTo>
                <a:lnTo>
                  <a:pt x="407" y="1476"/>
                </a:lnTo>
                <a:lnTo>
                  <a:pt x="418" y="1486"/>
                </a:lnTo>
                <a:lnTo>
                  <a:pt x="427" y="1491"/>
                </a:lnTo>
                <a:lnTo>
                  <a:pt x="433" y="1495"/>
                </a:lnTo>
                <a:lnTo>
                  <a:pt x="437" y="1496"/>
                </a:lnTo>
                <a:lnTo>
                  <a:pt x="437" y="1496"/>
                </a:lnTo>
                <a:lnTo>
                  <a:pt x="438" y="1496"/>
                </a:lnTo>
                <a:lnTo>
                  <a:pt x="441" y="1497"/>
                </a:lnTo>
                <a:lnTo>
                  <a:pt x="442" y="1500"/>
                </a:lnTo>
                <a:lnTo>
                  <a:pt x="442" y="1506"/>
                </a:lnTo>
                <a:lnTo>
                  <a:pt x="442" y="1506"/>
                </a:lnTo>
                <a:lnTo>
                  <a:pt x="445" y="1520"/>
                </a:lnTo>
                <a:lnTo>
                  <a:pt x="450" y="1540"/>
                </a:lnTo>
                <a:lnTo>
                  <a:pt x="455" y="1560"/>
                </a:lnTo>
                <a:lnTo>
                  <a:pt x="457" y="1572"/>
                </a:lnTo>
                <a:lnTo>
                  <a:pt x="457" y="1572"/>
                </a:lnTo>
                <a:lnTo>
                  <a:pt x="455" y="1588"/>
                </a:lnTo>
                <a:lnTo>
                  <a:pt x="447" y="1616"/>
                </a:lnTo>
                <a:lnTo>
                  <a:pt x="438" y="1644"/>
                </a:lnTo>
                <a:lnTo>
                  <a:pt x="435" y="1652"/>
                </a:lnTo>
                <a:lnTo>
                  <a:pt x="432" y="1657"/>
                </a:lnTo>
                <a:lnTo>
                  <a:pt x="432" y="1657"/>
                </a:lnTo>
                <a:lnTo>
                  <a:pt x="402" y="1677"/>
                </a:lnTo>
                <a:lnTo>
                  <a:pt x="382" y="1691"/>
                </a:lnTo>
                <a:lnTo>
                  <a:pt x="376" y="1698"/>
                </a:lnTo>
                <a:lnTo>
                  <a:pt x="372" y="1703"/>
                </a:lnTo>
                <a:lnTo>
                  <a:pt x="372" y="1703"/>
                </a:lnTo>
                <a:lnTo>
                  <a:pt x="369" y="1710"/>
                </a:lnTo>
                <a:lnTo>
                  <a:pt x="369" y="1711"/>
                </a:lnTo>
                <a:lnTo>
                  <a:pt x="371" y="1714"/>
                </a:lnTo>
                <a:lnTo>
                  <a:pt x="373" y="1715"/>
                </a:lnTo>
                <a:lnTo>
                  <a:pt x="377" y="1717"/>
                </a:lnTo>
                <a:lnTo>
                  <a:pt x="387" y="1718"/>
                </a:lnTo>
                <a:lnTo>
                  <a:pt x="387" y="1718"/>
                </a:lnTo>
                <a:lnTo>
                  <a:pt x="403" y="1719"/>
                </a:lnTo>
                <a:lnTo>
                  <a:pt x="423" y="1720"/>
                </a:lnTo>
                <a:lnTo>
                  <a:pt x="433" y="1719"/>
                </a:lnTo>
                <a:lnTo>
                  <a:pt x="444" y="1718"/>
                </a:lnTo>
                <a:lnTo>
                  <a:pt x="451" y="1714"/>
                </a:lnTo>
                <a:lnTo>
                  <a:pt x="455" y="1711"/>
                </a:lnTo>
                <a:lnTo>
                  <a:pt x="457" y="1708"/>
                </a:lnTo>
                <a:lnTo>
                  <a:pt x="457" y="1708"/>
                </a:lnTo>
                <a:lnTo>
                  <a:pt x="467" y="1695"/>
                </a:lnTo>
                <a:lnTo>
                  <a:pt x="477" y="1683"/>
                </a:lnTo>
                <a:lnTo>
                  <a:pt x="489" y="1672"/>
                </a:lnTo>
                <a:lnTo>
                  <a:pt x="503" y="1662"/>
                </a:lnTo>
                <a:lnTo>
                  <a:pt x="503" y="1662"/>
                </a:lnTo>
                <a:lnTo>
                  <a:pt x="510" y="1656"/>
                </a:lnTo>
                <a:lnTo>
                  <a:pt x="518" y="1650"/>
                </a:lnTo>
                <a:lnTo>
                  <a:pt x="531" y="1636"/>
                </a:lnTo>
                <a:lnTo>
                  <a:pt x="548" y="1617"/>
                </a:lnTo>
                <a:lnTo>
                  <a:pt x="548" y="1617"/>
                </a:lnTo>
                <a:lnTo>
                  <a:pt x="553" y="1613"/>
                </a:lnTo>
                <a:lnTo>
                  <a:pt x="559" y="1608"/>
                </a:lnTo>
                <a:lnTo>
                  <a:pt x="562" y="1604"/>
                </a:lnTo>
                <a:lnTo>
                  <a:pt x="563" y="1601"/>
                </a:lnTo>
                <a:lnTo>
                  <a:pt x="562" y="1597"/>
                </a:lnTo>
                <a:lnTo>
                  <a:pt x="558" y="1592"/>
                </a:lnTo>
                <a:lnTo>
                  <a:pt x="558" y="1592"/>
                </a:lnTo>
                <a:lnTo>
                  <a:pt x="553" y="1583"/>
                </a:lnTo>
                <a:lnTo>
                  <a:pt x="547" y="1571"/>
                </a:lnTo>
                <a:lnTo>
                  <a:pt x="540" y="1554"/>
                </a:lnTo>
                <a:lnTo>
                  <a:pt x="535" y="1537"/>
                </a:lnTo>
                <a:lnTo>
                  <a:pt x="526" y="1505"/>
                </a:lnTo>
                <a:lnTo>
                  <a:pt x="523" y="1491"/>
                </a:lnTo>
                <a:lnTo>
                  <a:pt x="523" y="1491"/>
                </a:lnTo>
                <a:lnTo>
                  <a:pt x="524" y="1490"/>
                </a:lnTo>
                <a:lnTo>
                  <a:pt x="528" y="1485"/>
                </a:lnTo>
                <a:lnTo>
                  <a:pt x="529" y="1479"/>
                </a:lnTo>
                <a:lnTo>
                  <a:pt x="529" y="1475"/>
                </a:lnTo>
                <a:lnTo>
                  <a:pt x="528" y="1471"/>
                </a:lnTo>
                <a:lnTo>
                  <a:pt x="528" y="1471"/>
                </a:lnTo>
                <a:lnTo>
                  <a:pt x="526" y="1465"/>
                </a:lnTo>
                <a:lnTo>
                  <a:pt x="524" y="1456"/>
                </a:lnTo>
                <a:lnTo>
                  <a:pt x="521" y="1432"/>
                </a:lnTo>
                <a:lnTo>
                  <a:pt x="518" y="1385"/>
                </a:lnTo>
                <a:lnTo>
                  <a:pt x="518" y="1385"/>
                </a:lnTo>
                <a:lnTo>
                  <a:pt x="511" y="1312"/>
                </a:lnTo>
                <a:lnTo>
                  <a:pt x="509" y="1271"/>
                </a:lnTo>
                <a:lnTo>
                  <a:pt x="508" y="1250"/>
                </a:lnTo>
                <a:lnTo>
                  <a:pt x="508" y="1250"/>
                </a:lnTo>
                <a:lnTo>
                  <a:pt x="508" y="1248"/>
                </a:lnTo>
                <a:lnTo>
                  <a:pt x="509" y="1250"/>
                </a:lnTo>
                <a:lnTo>
                  <a:pt x="510" y="1253"/>
                </a:lnTo>
                <a:lnTo>
                  <a:pt x="515" y="1273"/>
                </a:lnTo>
                <a:lnTo>
                  <a:pt x="520" y="1297"/>
                </a:lnTo>
                <a:lnTo>
                  <a:pt x="523" y="1315"/>
                </a:lnTo>
                <a:lnTo>
                  <a:pt x="523" y="1315"/>
                </a:lnTo>
                <a:lnTo>
                  <a:pt x="524" y="1339"/>
                </a:lnTo>
                <a:lnTo>
                  <a:pt x="525" y="1378"/>
                </a:lnTo>
                <a:lnTo>
                  <a:pt x="528" y="1399"/>
                </a:lnTo>
                <a:lnTo>
                  <a:pt x="530" y="1419"/>
                </a:lnTo>
                <a:lnTo>
                  <a:pt x="533" y="1435"/>
                </a:lnTo>
                <a:lnTo>
                  <a:pt x="535" y="1441"/>
                </a:lnTo>
                <a:lnTo>
                  <a:pt x="538" y="1446"/>
                </a:lnTo>
                <a:lnTo>
                  <a:pt x="538" y="1446"/>
                </a:lnTo>
                <a:lnTo>
                  <a:pt x="547" y="1460"/>
                </a:lnTo>
                <a:lnTo>
                  <a:pt x="552" y="1470"/>
                </a:lnTo>
                <a:lnTo>
                  <a:pt x="557" y="1479"/>
                </a:lnTo>
                <a:lnTo>
                  <a:pt x="563" y="1486"/>
                </a:lnTo>
                <a:lnTo>
                  <a:pt x="563" y="1486"/>
                </a:lnTo>
                <a:lnTo>
                  <a:pt x="573" y="1494"/>
                </a:lnTo>
                <a:lnTo>
                  <a:pt x="584" y="1500"/>
                </a:lnTo>
                <a:lnTo>
                  <a:pt x="598" y="1506"/>
                </a:lnTo>
                <a:lnTo>
                  <a:pt x="598" y="1506"/>
                </a:lnTo>
                <a:lnTo>
                  <a:pt x="596" y="1567"/>
                </a:lnTo>
                <a:lnTo>
                  <a:pt x="593" y="1610"/>
                </a:lnTo>
                <a:lnTo>
                  <a:pt x="593" y="1632"/>
                </a:lnTo>
                <a:lnTo>
                  <a:pt x="593" y="1632"/>
                </a:lnTo>
                <a:lnTo>
                  <a:pt x="592" y="1637"/>
                </a:lnTo>
                <a:lnTo>
                  <a:pt x="589" y="1645"/>
                </a:lnTo>
                <a:lnTo>
                  <a:pt x="579" y="1666"/>
                </a:lnTo>
                <a:lnTo>
                  <a:pt x="565" y="1690"/>
                </a:lnTo>
                <a:lnTo>
                  <a:pt x="553" y="1708"/>
                </a:lnTo>
                <a:lnTo>
                  <a:pt x="553" y="1708"/>
                </a:lnTo>
                <a:lnTo>
                  <a:pt x="534" y="1733"/>
                </a:lnTo>
                <a:lnTo>
                  <a:pt x="526" y="1744"/>
                </a:lnTo>
                <a:lnTo>
                  <a:pt x="523" y="1753"/>
                </a:lnTo>
                <a:lnTo>
                  <a:pt x="523" y="1753"/>
                </a:lnTo>
                <a:lnTo>
                  <a:pt x="521" y="1761"/>
                </a:lnTo>
                <a:lnTo>
                  <a:pt x="521" y="1764"/>
                </a:lnTo>
                <a:lnTo>
                  <a:pt x="524" y="1767"/>
                </a:lnTo>
                <a:lnTo>
                  <a:pt x="528" y="1769"/>
                </a:lnTo>
                <a:lnTo>
                  <a:pt x="534" y="1771"/>
                </a:lnTo>
                <a:lnTo>
                  <a:pt x="544" y="1772"/>
                </a:lnTo>
                <a:lnTo>
                  <a:pt x="558" y="1773"/>
                </a:lnTo>
                <a:lnTo>
                  <a:pt x="558" y="1773"/>
                </a:lnTo>
                <a:lnTo>
                  <a:pt x="584" y="1774"/>
                </a:lnTo>
                <a:lnTo>
                  <a:pt x="596" y="1773"/>
                </a:lnTo>
                <a:lnTo>
                  <a:pt x="606" y="1772"/>
                </a:lnTo>
                <a:lnTo>
                  <a:pt x="613" y="1769"/>
                </a:lnTo>
                <a:lnTo>
                  <a:pt x="621" y="1764"/>
                </a:lnTo>
                <a:lnTo>
                  <a:pt x="627" y="1758"/>
                </a:lnTo>
                <a:lnTo>
                  <a:pt x="633" y="1748"/>
                </a:lnTo>
                <a:lnTo>
                  <a:pt x="633" y="1748"/>
                </a:lnTo>
                <a:lnTo>
                  <a:pt x="638" y="1737"/>
                </a:lnTo>
                <a:lnTo>
                  <a:pt x="642" y="1727"/>
                </a:lnTo>
                <a:lnTo>
                  <a:pt x="648" y="1706"/>
                </a:lnTo>
                <a:lnTo>
                  <a:pt x="652" y="1690"/>
                </a:lnTo>
                <a:lnTo>
                  <a:pt x="655" y="1683"/>
                </a:lnTo>
                <a:lnTo>
                  <a:pt x="658" y="1677"/>
                </a:lnTo>
                <a:lnTo>
                  <a:pt x="658" y="1677"/>
                </a:lnTo>
                <a:lnTo>
                  <a:pt x="666" y="1670"/>
                </a:lnTo>
                <a:lnTo>
                  <a:pt x="670" y="1662"/>
                </a:lnTo>
                <a:lnTo>
                  <a:pt x="672" y="1654"/>
                </a:lnTo>
                <a:lnTo>
                  <a:pt x="673" y="1642"/>
                </a:lnTo>
                <a:lnTo>
                  <a:pt x="673" y="1642"/>
                </a:lnTo>
                <a:lnTo>
                  <a:pt x="675" y="1620"/>
                </a:lnTo>
                <a:lnTo>
                  <a:pt x="673" y="1592"/>
                </a:lnTo>
                <a:lnTo>
                  <a:pt x="673" y="1592"/>
                </a:lnTo>
                <a:lnTo>
                  <a:pt x="673" y="1543"/>
                </a:lnTo>
                <a:lnTo>
                  <a:pt x="673" y="1511"/>
                </a:lnTo>
                <a:lnTo>
                  <a:pt x="673" y="1511"/>
                </a:lnTo>
                <a:lnTo>
                  <a:pt x="675" y="1510"/>
                </a:lnTo>
                <a:lnTo>
                  <a:pt x="676" y="1508"/>
                </a:lnTo>
                <a:lnTo>
                  <a:pt x="683" y="1500"/>
                </a:lnTo>
                <a:lnTo>
                  <a:pt x="690" y="1491"/>
                </a:lnTo>
                <a:lnTo>
                  <a:pt x="692" y="1486"/>
                </a:lnTo>
                <a:lnTo>
                  <a:pt x="694" y="1481"/>
                </a:lnTo>
                <a:lnTo>
                  <a:pt x="694" y="1481"/>
                </a:lnTo>
                <a:lnTo>
                  <a:pt x="695" y="1453"/>
                </a:lnTo>
                <a:lnTo>
                  <a:pt x="695" y="1435"/>
                </a:lnTo>
                <a:lnTo>
                  <a:pt x="694" y="1411"/>
                </a:lnTo>
                <a:lnTo>
                  <a:pt x="694" y="1411"/>
                </a:lnTo>
                <a:lnTo>
                  <a:pt x="692" y="1385"/>
                </a:lnTo>
                <a:lnTo>
                  <a:pt x="692" y="1362"/>
                </a:lnTo>
                <a:lnTo>
                  <a:pt x="694" y="1305"/>
                </a:lnTo>
                <a:lnTo>
                  <a:pt x="694" y="1305"/>
                </a:lnTo>
                <a:lnTo>
                  <a:pt x="694" y="1272"/>
                </a:lnTo>
                <a:lnTo>
                  <a:pt x="695" y="1244"/>
                </a:lnTo>
                <a:lnTo>
                  <a:pt x="699" y="1219"/>
                </a:lnTo>
                <a:lnTo>
                  <a:pt x="704" y="1194"/>
                </a:lnTo>
                <a:lnTo>
                  <a:pt x="704" y="1194"/>
                </a:lnTo>
                <a:lnTo>
                  <a:pt x="707" y="1177"/>
                </a:lnTo>
                <a:lnTo>
                  <a:pt x="711" y="1150"/>
                </a:lnTo>
                <a:lnTo>
                  <a:pt x="719" y="1083"/>
                </a:lnTo>
                <a:lnTo>
                  <a:pt x="726" y="1013"/>
                </a:lnTo>
                <a:lnTo>
                  <a:pt x="734" y="957"/>
                </a:lnTo>
                <a:lnTo>
                  <a:pt x="734" y="957"/>
                </a:lnTo>
                <a:lnTo>
                  <a:pt x="736" y="937"/>
                </a:lnTo>
                <a:lnTo>
                  <a:pt x="739" y="916"/>
                </a:lnTo>
                <a:lnTo>
                  <a:pt x="740" y="879"/>
                </a:lnTo>
                <a:lnTo>
                  <a:pt x="740" y="852"/>
                </a:lnTo>
                <a:lnTo>
                  <a:pt x="739" y="837"/>
                </a:lnTo>
                <a:lnTo>
                  <a:pt x="739" y="837"/>
                </a:lnTo>
                <a:lnTo>
                  <a:pt x="739" y="833"/>
                </a:lnTo>
                <a:lnTo>
                  <a:pt x="740" y="829"/>
                </a:lnTo>
                <a:lnTo>
                  <a:pt x="744" y="822"/>
                </a:lnTo>
                <a:lnTo>
                  <a:pt x="748" y="813"/>
                </a:lnTo>
                <a:lnTo>
                  <a:pt x="749" y="809"/>
                </a:lnTo>
                <a:lnTo>
                  <a:pt x="749" y="806"/>
                </a:lnTo>
                <a:lnTo>
                  <a:pt x="749" y="806"/>
                </a:lnTo>
                <a:lnTo>
                  <a:pt x="746" y="803"/>
                </a:lnTo>
                <a:lnTo>
                  <a:pt x="741" y="796"/>
                </a:lnTo>
                <a:lnTo>
                  <a:pt x="727" y="783"/>
                </a:lnTo>
                <a:lnTo>
                  <a:pt x="714" y="769"/>
                </a:lnTo>
                <a:lnTo>
                  <a:pt x="710" y="764"/>
                </a:lnTo>
                <a:lnTo>
                  <a:pt x="709" y="761"/>
                </a:lnTo>
                <a:lnTo>
                  <a:pt x="709" y="761"/>
                </a:lnTo>
                <a:lnTo>
                  <a:pt x="712" y="761"/>
                </a:lnTo>
                <a:lnTo>
                  <a:pt x="720" y="764"/>
                </a:lnTo>
                <a:lnTo>
                  <a:pt x="744" y="771"/>
                </a:lnTo>
                <a:lnTo>
                  <a:pt x="766" y="779"/>
                </a:lnTo>
                <a:lnTo>
                  <a:pt x="773" y="781"/>
                </a:lnTo>
                <a:lnTo>
                  <a:pt x="774" y="781"/>
                </a:lnTo>
                <a:lnTo>
                  <a:pt x="774" y="781"/>
                </a:lnTo>
                <a:lnTo>
                  <a:pt x="760" y="767"/>
                </a:lnTo>
                <a:lnTo>
                  <a:pt x="749" y="756"/>
                </a:lnTo>
                <a:lnTo>
                  <a:pt x="749" y="756"/>
                </a:lnTo>
                <a:lnTo>
                  <a:pt x="753" y="757"/>
                </a:lnTo>
                <a:lnTo>
                  <a:pt x="761" y="759"/>
                </a:lnTo>
                <a:lnTo>
                  <a:pt x="765" y="760"/>
                </a:lnTo>
                <a:lnTo>
                  <a:pt x="766" y="759"/>
                </a:lnTo>
                <a:lnTo>
                  <a:pt x="766" y="756"/>
                </a:lnTo>
                <a:lnTo>
                  <a:pt x="764" y="751"/>
                </a:lnTo>
                <a:lnTo>
                  <a:pt x="764" y="751"/>
                </a:lnTo>
                <a:lnTo>
                  <a:pt x="756" y="742"/>
                </a:lnTo>
                <a:lnTo>
                  <a:pt x="750" y="736"/>
                </a:lnTo>
                <a:lnTo>
                  <a:pt x="745" y="732"/>
                </a:lnTo>
                <a:lnTo>
                  <a:pt x="739" y="731"/>
                </a:lnTo>
                <a:lnTo>
                  <a:pt x="739" y="731"/>
                </a:lnTo>
                <a:lnTo>
                  <a:pt x="735" y="730"/>
                </a:lnTo>
                <a:lnTo>
                  <a:pt x="731" y="728"/>
                </a:lnTo>
                <a:lnTo>
                  <a:pt x="725" y="723"/>
                </a:lnTo>
                <a:lnTo>
                  <a:pt x="719" y="716"/>
                </a:lnTo>
                <a:lnTo>
                  <a:pt x="719" y="716"/>
                </a:lnTo>
                <a:lnTo>
                  <a:pt x="706" y="707"/>
                </a:lnTo>
                <a:lnTo>
                  <a:pt x="699" y="701"/>
                </a:lnTo>
                <a:lnTo>
                  <a:pt x="694" y="696"/>
                </a:lnTo>
                <a:lnTo>
                  <a:pt x="694" y="696"/>
                </a:lnTo>
                <a:lnTo>
                  <a:pt x="695" y="679"/>
                </a:lnTo>
                <a:lnTo>
                  <a:pt x="699" y="642"/>
                </a:lnTo>
                <a:lnTo>
                  <a:pt x="700" y="619"/>
                </a:lnTo>
                <a:lnTo>
                  <a:pt x="700" y="595"/>
                </a:lnTo>
                <a:lnTo>
                  <a:pt x="700" y="571"/>
                </a:lnTo>
                <a:lnTo>
                  <a:pt x="699" y="550"/>
                </a:lnTo>
                <a:lnTo>
                  <a:pt x="699" y="550"/>
                </a:lnTo>
                <a:lnTo>
                  <a:pt x="695" y="504"/>
                </a:lnTo>
                <a:lnTo>
                  <a:pt x="691" y="458"/>
                </a:lnTo>
                <a:lnTo>
                  <a:pt x="687" y="415"/>
                </a:lnTo>
                <a:lnTo>
                  <a:pt x="686" y="397"/>
                </a:lnTo>
                <a:lnTo>
                  <a:pt x="683" y="384"/>
                </a:lnTo>
                <a:lnTo>
                  <a:pt x="683" y="384"/>
                </a:lnTo>
                <a:lnTo>
                  <a:pt x="682" y="372"/>
                </a:lnTo>
                <a:lnTo>
                  <a:pt x="681" y="365"/>
                </a:lnTo>
                <a:lnTo>
                  <a:pt x="681" y="352"/>
                </a:lnTo>
                <a:lnTo>
                  <a:pt x="680" y="347"/>
                </a:lnTo>
                <a:lnTo>
                  <a:pt x="678" y="342"/>
                </a:lnTo>
                <a:lnTo>
                  <a:pt x="675" y="336"/>
                </a:lnTo>
                <a:lnTo>
                  <a:pt x="668" y="328"/>
                </a:lnTo>
                <a:lnTo>
                  <a:pt x="668" y="328"/>
                </a:lnTo>
                <a:lnTo>
                  <a:pt x="655" y="312"/>
                </a:lnTo>
                <a:lnTo>
                  <a:pt x="647" y="304"/>
                </a:lnTo>
                <a:lnTo>
                  <a:pt x="640" y="298"/>
                </a:lnTo>
                <a:lnTo>
                  <a:pt x="632" y="293"/>
                </a:lnTo>
                <a:lnTo>
                  <a:pt x="623" y="289"/>
                </a:lnTo>
                <a:lnTo>
                  <a:pt x="613" y="285"/>
                </a:lnTo>
                <a:lnTo>
                  <a:pt x="603" y="283"/>
                </a:lnTo>
                <a:lnTo>
                  <a:pt x="603" y="283"/>
                </a:lnTo>
                <a:lnTo>
                  <a:pt x="580" y="278"/>
                </a:lnTo>
                <a:lnTo>
                  <a:pt x="557" y="270"/>
                </a:lnTo>
                <a:lnTo>
                  <a:pt x="533" y="263"/>
                </a:lnTo>
                <a:lnTo>
                  <a:pt x="533" y="217"/>
                </a:lnTo>
                <a:lnTo>
                  <a:pt x="533" y="217"/>
                </a:lnTo>
                <a:lnTo>
                  <a:pt x="538" y="204"/>
                </a:lnTo>
                <a:lnTo>
                  <a:pt x="542" y="193"/>
                </a:lnTo>
                <a:lnTo>
                  <a:pt x="543" y="187"/>
                </a:lnTo>
                <a:lnTo>
                  <a:pt x="543" y="187"/>
                </a:lnTo>
                <a:lnTo>
                  <a:pt x="543" y="175"/>
                </a:lnTo>
                <a:lnTo>
                  <a:pt x="543" y="167"/>
                </a:lnTo>
                <a:lnTo>
                  <a:pt x="543" y="162"/>
                </a:lnTo>
                <a:lnTo>
                  <a:pt x="543" y="162"/>
                </a:lnTo>
                <a:lnTo>
                  <a:pt x="544" y="161"/>
                </a:lnTo>
                <a:lnTo>
                  <a:pt x="545" y="161"/>
                </a:lnTo>
                <a:lnTo>
                  <a:pt x="549" y="161"/>
                </a:lnTo>
                <a:lnTo>
                  <a:pt x="554" y="162"/>
                </a:lnTo>
                <a:lnTo>
                  <a:pt x="554" y="162"/>
                </a:lnTo>
                <a:lnTo>
                  <a:pt x="555" y="152"/>
                </a:lnTo>
                <a:lnTo>
                  <a:pt x="557" y="139"/>
                </a:lnTo>
                <a:lnTo>
                  <a:pt x="557" y="124"/>
                </a:lnTo>
                <a:lnTo>
                  <a:pt x="554" y="107"/>
                </a:lnTo>
                <a:lnTo>
                  <a:pt x="549" y="88"/>
                </a:lnTo>
                <a:lnTo>
                  <a:pt x="545" y="76"/>
                </a:lnTo>
                <a:lnTo>
                  <a:pt x="540" y="66"/>
                </a:lnTo>
                <a:lnTo>
                  <a:pt x="535" y="56"/>
                </a:lnTo>
                <a:lnTo>
                  <a:pt x="528" y="46"/>
                </a:lnTo>
                <a:lnTo>
                  <a:pt x="528" y="46"/>
                </a:lnTo>
                <a:lnTo>
                  <a:pt x="520" y="36"/>
                </a:lnTo>
                <a:lnTo>
                  <a:pt x="511" y="29"/>
                </a:lnTo>
                <a:lnTo>
                  <a:pt x="504" y="22"/>
                </a:lnTo>
                <a:lnTo>
                  <a:pt x="496" y="16"/>
                </a:lnTo>
                <a:lnTo>
                  <a:pt x="487" y="11"/>
                </a:lnTo>
                <a:lnTo>
                  <a:pt x="480" y="7"/>
                </a:lnTo>
                <a:lnTo>
                  <a:pt x="464" y="2"/>
                </a:lnTo>
                <a:lnTo>
                  <a:pt x="449" y="1"/>
                </a:lnTo>
                <a:lnTo>
                  <a:pt x="433" y="0"/>
                </a:lnTo>
                <a:lnTo>
                  <a:pt x="407" y="1"/>
                </a:lnTo>
                <a:lnTo>
                  <a:pt x="407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2AE1EE32-B8B1-1331-4F47-980177B5DBAA}"/>
              </a:ext>
            </a:extLst>
          </p:cNvPr>
          <p:cNvSpPr>
            <a:spLocks/>
          </p:cNvSpPr>
          <p:nvPr/>
        </p:nvSpPr>
        <p:spPr bwMode="auto">
          <a:xfrm>
            <a:off x="1201274" y="3868005"/>
            <a:ext cx="1510176" cy="2549590"/>
          </a:xfrm>
          <a:custGeom>
            <a:avLst/>
            <a:gdLst>
              <a:gd name="T0" fmla="*/ 434 w 1049"/>
              <a:gd name="T1" fmla="*/ 670 h 1771"/>
              <a:gd name="T2" fmla="*/ 439 w 1049"/>
              <a:gd name="T3" fmla="*/ 841 h 1771"/>
              <a:gd name="T4" fmla="*/ 408 w 1049"/>
              <a:gd name="T5" fmla="*/ 881 h 1771"/>
              <a:gd name="T6" fmla="*/ 459 w 1049"/>
              <a:gd name="T7" fmla="*/ 1481 h 1771"/>
              <a:gd name="T8" fmla="*/ 511 w 1049"/>
              <a:gd name="T9" fmla="*/ 1520 h 1771"/>
              <a:gd name="T10" fmla="*/ 524 w 1049"/>
              <a:gd name="T11" fmla="*/ 1581 h 1771"/>
              <a:gd name="T12" fmla="*/ 477 w 1049"/>
              <a:gd name="T13" fmla="*/ 1635 h 1771"/>
              <a:gd name="T14" fmla="*/ 431 w 1049"/>
              <a:gd name="T15" fmla="*/ 1677 h 1771"/>
              <a:gd name="T16" fmla="*/ 436 w 1049"/>
              <a:gd name="T17" fmla="*/ 1710 h 1771"/>
              <a:gd name="T18" fmla="*/ 520 w 1049"/>
              <a:gd name="T19" fmla="*/ 1693 h 1771"/>
              <a:gd name="T20" fmla="*/ 589 w 1049"/>
              <a:gd name="T21" fmla="*/ 1611 h 1771"/>
              <a:gd name="T22" fmla="*/ 584 w 1049"/>
              <a:gd name="T23" fmla="*/ 1516 h 1771"/>
              <a:gd name="T24" fmla="*/ 591 w 1049"/>
              <a:gd name="T25" fmla="*/ 1473 h 1771"/>
              <a:gd name="T26" fmla="*/ 593 w 1049"/>
              <a:gd name="T27" fmla="*/ 1045 h 1771"/>
              <a:gd name="T28" fmla="*/ 632 w 1049"/>
              <a:gd name="T29" fmla="*/ 1160 h 1771"/>
              <a:gd name="T30" fmla="*/ 626 w 1049"/>
              <a:gd name="T31" fmla="*/ 1511 h 1771"/>
              <a:gd name="T32" fmla="*/ 609 w 1049"/>
              <a:gd name="T33" fmla="*/ 1616 h 1771"/>
              <a:gd name="T34" fmla="*/ 614 w 1049"/>
              <a:gd name="T35" fmla="*/ 1697 h 1771"/>
              <a:gd name="T36" fmla="*/ 690 w 1049"/>
              <a:gd name="T37" fmla="*/ 1770 h 1771"/>
              <a:gd name="T38" fmla="*/ 730 w 1049"/>
              <a:gd name="T39" fmla="*/ 1734 h 1771"/>
              <a:gd name="T40" fmla="*/ 675 w 1049"/>
              <a:gd name="T41" fmla="*/ 1657 h 1771"/>
              <a:gd name="T42" fmla="*/ 709 w 1049"/>
              <a:gd name="T43" fmla="*/ 1501 h 1771"/>
              <a:gd name="T44" fmla="*/ 760 w 1049"/>
              <a:gd name="T45" fmla="*/ 1476 h 1771"/>
              <a:gd name="T46" fmla="*/ 761 w 1049"/>
              <a:gd name="T47" fmla="*/ 917 h 1771"/>
              <a:gd name="T48" fmla="*/ 749 w 1049"/>
              <a:gd name="T49" fmla="*/ 821 h 1771"/>
              <a:gd name="T50" fmla="*/ 790 w 1049"/>
              <a:gd name="T51" fmla="*/ 524 h 1771"/>
              <a:gd name="T52" fmla="*/ 854 w 1049"/>
              <a:gd name="T53" fmla="*/ 641 h 1771"/>
              <a:gd name="T54" fmla="*/ 930 w 1049"/>
              <a:gd name="T55" fmla="*/ 657 h 1771"/>
              <a:gd name="T56" fmla="*/ 991 w 1049"/>
              <a:gd name="T57" fmla="*/ 630 h 1771"/>
              <a:gd name="T58" fmla="*/ 1049 w 1049"/>
              <a:gd name="T59" fmla="*/ 628 h 1771"/>
              <a:gd name="T60" fmla="*/ 1022 w 1049"/>
              <a:gd name="T61" fmla="*/ 609 h 1771"/>
              <a:gd name="T62" fmla="*/ 1006 w 1049"/>
              <a:gd name="T63" fmla="*/ 564 h 1771"/>
              <a:gd name="T64" fmla="*/ 956 w 1049"/>
              <a:gd name="T65" fmla="*/ 574 h 1771"/>
              <a:gd name="T66" fmla="*/ 916 w 1049"/>
              <a:gd name="T67" fmla="*/ 559 h 1771"/>
              <a:gd name="T68" fmla="*/ 864 w 1049"/>
              <a:gd name="T69" fmla="*/ 471 h 1771"/>
              <a:gd name="T70" fmla="*/ 843 w 1049"/>
              <a:gd name="T71" fmla="*/ 358 h 1771"/>
              <a:gd name="T72" fmla="*/ 685 w 1049"/>
              <a:gd name="T73" fmla="*/ 292 h 1771"/>
              <a:gd name="T74" fmla="*/ 710 w 1049"/>
              <a:gd name="T75" fmla="*/ 176 h 1771"/>
              <a:gd name="T76" fmla="*/ 724 w 1049"/>
              <a:gd name="T77" fmla="*/ 114 h 1771"/>
              <a:gd name="T78" fmla="*/ 705 w 1049"/>
              <a:gd name="T79" fmla="*/ 92 h 1771"/>
              <a:gd name="T80" fmla="*/ 638 w 1049"/>
              <a:gd name="T81" fmla="*/ 5 h 1771"/>
              <a:gd name="T82" fmla="*/ 530 w 1049"/>
              <a:gd name="T83" fmla="*/ 36 h 1771"/>
              <a:gd name="T84" fmla="*/ 489 w 1049"/>
              <a:gd name="T85" fmla="*/ 100 h 1771"/>
              <a:gd name="T86" fmla="*/ 514 w 1049"/>
              <a:gd name="T87" fmla="*/ 141 h 1771"/>
              <a:gd name="T88" fmla="*/ 508 w 1049"/>
              <a:gd name="T89" fmla="*/ 175 h 1771"/>
              <a:gd name="T90" fmla="*/ 525 w 1049"/>
              <a:gd name="T91" fmla="*/ 210 h 1771"/>
              <a:gd name="T92" fmla="*/ 539 w 1049"/>
              <a:gd name="T93" fmla="*/ 270 h 1771"/>
              <a:gd name="T94" fmla="*/ 428 w 1049"/>
              <a:gd name="T95" fmla="*/ 344 h 1771"/>
              <a:gd name="T96" fmla="*/ 372 w 1049"/>
              <a:gd name="T97" fmla="*/ 370 h 1771"/>
              <a:gd name="T98" fmla="*/ 333 w 1049"/>
              <a:gd name="T99" fmla="*/ 516 h 1771"/>
              <a:gd name="T100" fmla="*/ 227 w 1049"/>
              <a:gd name="T101" fmla="*/ 559 h 1771"/>
              <a:gd name="T102" fmla="*/ 157 w 1049"/>
              <a:gd name="T103" fmla="*/ 564 h 1771"/>
              <a:gd name="T104" fmla="*/ 112 w 1049"/>
              <a:gd name="T105" fmla="*/ 554 h 1771"/>
              <a:gd name="T106" fmla="*/ 53 w 1049"/>
              <a:gd name="T107" fmla="*/ 550 h 1771"/>
              <a:gd name="T108" fmla="*/ 18 w 1049"/>
              <a:gd name="T109" fmla="*/ 562 h 1771"/>
              <a:gd name="T110" fmla="*/ 1 w 1049"/>
              <a:gd name="T111" fmla="*/ 588 h 1771"/>
              <a:gd name="T112" fmla="*/ 39 w 1049"/>
              <a:gd name="T113" fmla="*/ 592 h 1771"/>
              <a:gd name="T114" fmla="*/ 1 w 1049"/>
              <a:gd name="T115" fmla="*/ 609 h 1771"/>
              <a:gd name="T116" fmla="*/ 62 w 1049"/>
              <a:gd name="T117" fmla="*/ 608 h 1771"/>
              <a:gd name="T118" fmla="*/ 108 w 1049"/>
              <a:gd name="T119" fmla="*/ 625 h 1771"/>
              <a:gd name="T120" fmla="*/ 157 w 1049"/>
              <a:gd name="T121" fmla="*/ 630 h 1771"/>
              <a:gd name="T122" fmla="*/ 278 w 1049"/>
              <a:gd name="T123" fmla="*/ 660 h 1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49" h="1771">
                <a:moveTo>
                  <a:pt x="408" y="564"/>
                </a:moveTo>
                <a:lnTo>
                  <a:pt x="408" y="564"/>
                </a:lnTo>
                <a:lnTo>
                  <a:pt x="418" y="599"/>
                </a:lnTo>
                <a:lnTo>
                  <a:pt x="426" y="625"/>
                </a:lnTo>
                <a:lnTo>
                  <a:pt x="428" y="635"/>
                </a:lnTo>
                <a:lnTo>
                  <a:pt x="428" y="640"/>
                </a:lnTo>
                <a:lnTo>
                  <a:pt x="428" y="640"/>
                </a:lnTo>
                <a:lnTo>
                  <a:pt x="428" y="646"/>
                </a:lnTo>
                <a:lnTo>
                  <a:pt x="430" y="654"/>
                </a:lnTo>
                <a:lnTo>
                  <a:pt x="434" y="670"/>
                </a:lnTo>
                <a:lnTo>
                  <a:pt x="434" y="670"/>
                </a:lnTo>
                <a:lnTo>
                  <a:pt x="435" y="694"/>
                </a:lnTo>
                <a:lnTo>
                  <a:pt x="434" y="737"/>
                </a:lnTo>
                <a:lnTo>
                  <a:pt x="434" y="796"/>
                </a:lnTo>
                <a:lnTo>
                  <a:pt x="434" y="796"/>
                </a:lnTo>
                <a:lnTo>
                  <a:pt x="439" y="821"/>
                </a:lnTo>
                <a:lnTo>
                  <a:pt x="439" y="821"/>
                </a:lnTo>
                <a:lnTo>
                  <a:pt x="440" y="830"/>
                </a:lnTo>
                <a:lnTo>
                  <a:pt x="440" y="836"/>
                </a:lnTo>
                <a:lnTo>
                  <a:pt x="439" y="841"/>
                </a:lnTo>
                <a:lnTo>
                  <a:pt x="439" y="841"/>
                </a:lnTo>
                <a:lnTo>
                  <a:pt x="436" y="846"/>
                </a:lnTo>
                <a:lnTo>
                  <a:pt x="435" y="850"/>
                </a:lnTo>
                <a:lnTo>
                  <a:pt x="434" y="856"/>
                </a:lnTo>
                <a:lnTo>
                  <a:pt x="434" y="856"/>
                </a:lnTo>
                <a:lnTo>
                  <a:pt x="421" y="866"/>
                </a:lnTo>
                <a:lnTo>
                  <a:pt x="412" y="875"/>
                </a:lnTo>
                <a:lnTo>
                  <a:pt x="408" y="879"/>
                </a:lnTo>
                <a:lnTo>
                  <a:pt x="408" y="881"/>
                </a:lnTo>
                <a:lnTo>
                  <a:pt x="408" y="881"/>
                </a:lnTo>
                <a:lnTo>
                  <a:pt x="410" y="917"/>
                </a:lnTo>
                <a:lnTo>
                  <a:pt x="410" y="993"/>
                </a:lnTo>
                <a:lnTo>
                  <a:pt x="411" y="1078"/>
                </a:lnTo>
                <a:lnTo>
                  <a:pt x="413" y="1138"/>
                </a:lnTo>
                <a:lnTo>
                  <a:pt x="413" y="1138"/>
                </a:lnTo>
                <a:lnTo>
                  <a:pt x="421" y="1209"/>
                </a:lnTo>
                <a:lnTo>
                  <a:pt x="434" y="1318"/>
                </a:lnTo>
                <a:lnTo>
                  <a:pt x="447" y="1423"/>
                </a:lnTo>
                <a:lnTo>
                  <a:pt x="454" y="1460"/>
                </a:lnTo>
                <a:lnTo>
                  <a:pt x="459" y="1481"/>
                </a:lnTo>
                <a:lnTo>
                  <a:pt x="459" y="1481"/>
                </a:lnTo>
                <a:lnTo>
                  <a:pt x="464" y="1489"/>
                </a:lnTo>
                <a:lnTo>
                  <a:pt x="469" y="1498"/>
                </a:lnTo>
                <a:lnTo>
                  <a:pt x="475" y="1504"/>
                </a:lnTo>
                <a:lnTo>
                  <a:pt x="481" y="1509"/>
                </a:lnTo>
                <a:lnTo>
                  <a:pt x="491" y="1517"/>
                </a:lnTo>
                <a:lnTo>
                  <a:pt x="499" y="1521"/>
                </a:lnTo>
                <a:lnTo>
                  <a:pt x="499" y="1521"/>
                </a:lnTo>
                <a:lnTo>
                  <a:pt x="504" y="1521"/>
                </a:lnTo>
                <a:lnTo>
                  <a:pt x="511" y="1520"/>
                </a:lnTo>
                <a:lnTo>
                  <a:pt x="514" y="1521"/>
                </a:lnTo>
                <a:lnTo>
                  <a:pt x="516" y="1521"/>
                </a:lnTo>
                <a:lnTo>
                  <a:pt x="519" y="1523"/>
                </a:lnTo>
                <a:lnTo>
                  <a:pt x="519" y="1526"/>
                </a:lnTo>
                <a:lnTo>
                  <a:pt x="519" y="1526"/>
                </a:lnTo>
                <a:lnTo>
                  <a:pt x="520" y="1538"/>
                </a:lnTo>
                <a:lnTo>
                  <a:pt x="523" y="1555"/>
                </a:lnTo>
                <a:lnTo>
                  <a:pt x="525" y="1571"/>
                </a:lnTo>
                <a:lnTo>
                  <a:pt x="525" y="1577"/>
                </a:lnTo>
                <a:lnTo>
                  <a:pt x="524" y="1581"/>
                </a:lnTo>
                <a:lnTo>
                  <a:pt x="524" y="1581"/>
                </a:lnTo>
                <a:lnTo>
                  <a:pt x="523" y="1584"/>
                </a:lnTo>
                <a:lnTo>
                  <a:pt x="523" y="1585"/>
                </a:lnTo>
                <a:lnTo>
                  <a:pt x="524" y="1588"/>
                </a:lnTo>
                <a:lnTo>
                  <a:pt x="524" y="1590"/>
                </a:lnTo>
                <a:lnTo>
                  <a:pt x="521" y="1594"/>
                </a:lnTo>
                <a:lnTo>
                  <a:pt x="516" y="1599"/>
                </a:lnTo>
                <a:lnTo>
                  <a:pt x="509" y="1606"/>
                </a:lnTo>
                <a:lnTo>
                  <a:pt x="509" y="1606"/>
                </a:lnTo>
                <a:lnTo>
                  <a:pt x="477" y="1635"/>
                </a:lnTo>
                <a:lnTo>
                  <a:pt x="469" y="1644"/>
                </a:lnTo>
                <a:lnTo>
                  <a:pt x="464" y="1647"/>
                </a:lnTo>
                <a:lnTo>
                  <a:pt x="464" y="1647"/>
                </a:lnTo>
                <a:lnTo>
                  <a:pt x="459" y="1648"/>
                </a:lnTo>
                <a:lnTo>
                  <a:pt x="449" y="1653"/>
                </a:lnTo>
                <a:lnTo>
                  <a:pt x="440" y="1659"/>
                </a:lnTo>
                <a:lnTo>
                  <a:pt x="436" y="1663"/>
                </a:lnTo>
                <a:lnTo>
                  <a:pt x="434" y="1667"/>
                </a:lnTo>
                <a:lnTo>
                  <a:pt x="434" y="1667"/>
                </a:lnTo>
                <a:lnTo>
                  <a:pt x="431" y="1677"/>
                </a:lnTo>
                <a:lnTo>
                  <a:pt x="428" y="1686"/>
                </a:lnTo>
                <a:lnTo>
                  <a:pt x="428" y="1693"/>
                </a:lnTo>
                <a:lnTo>
                  <a:pt x="428" y="1697"/>
                </a:lnTo>
                <a:lnTo>
                  <a:pt x="428" y="1697"/>
                </a:lnTo>
                <a:lnTo>
                  <a:pt x="430" y="1698"/>
                </a:lnTo>
                <a:lnTo>
                  <a:pt x="431" y="1702"/>
                </a:lnTo>
                <a:lnTo>
                  <a:pt x="434" y="1707"/>
                </a:lnTo>
                <a:lnTo>
                  <a:pt x="434" y="1707"/>
                </a:lnTo>
                <a:lnTo>
                  <a:pt x="435" y="1708"/>
                </a:lnTo>
                <a:lnTo>
                  <a:pt x="436" y="1710"/>
                </a:lnTo>
                <a:lnTo>
                  <a:pt x="449" y="1712"/>
                </a:lnTo>
                <a:lnTo>
                  <a:pt x="449" y="1712"/>
                </a:lnTo>
                <a:lnTo>
                  <a:pt x="461" y="1713"/>
                </a:lnTo>
                <a:lnTo>
                  <a:pt x="474" y="1713"/>
                </a:lnTo>
                <a:lnTo>
                  <a:pt x="485" y="1711"/>
                </a:lnTo>
                <a:lnTo>
                  <a:pt x="490" y="1710"/>
                </a:lnTo>
                <a:lnTo>
                  <a:pt x="494" y="1707"/>
                </a:lnTo>
                <a:lnTo>
                  <a:pt x="494" y="1707"/>
                </a:lnTo>
                <a:lnTo>
                  <a:pt x="505" y="1701"/>
                </a:lnTo>
                <a:lnTo>
                  <a:pt x="520" y="1693"/>
                </a:lnTo>
                <a:lnTo>
                  <a:pt x="537" y="1683"/>
                </a:lnTo>
                <a:lnTo>
                  <a:pt x="544" y="1677"/>
                </a:lnTo>
                <a:lnTo>
                  <a:pt x="549" y="1672"/>
                </a:lnTo>
                <a:lnTo>
                  <a:pt x="549" y="1672"/>
                </a:lnTo>
                <a:lnTo>
                  <a:pt x="574" y="1642"/>
                </a:lnTo>
                <a:lnTo>
                  <a:pt x="574" y="1642"/>
                </a:lnTo>
                <a:lnTo>
                  <a:pt x="582" y="1628"/>
                </a:lnTo>
                <a:lnTo>
                  <a:pt x="587" y="1618"/>
                </a:lnTo>
                <a:lnTo>
                  <a:pt x="589" y="1611"/>
                </a:lnTo>
                <a:lnTo>
                  <a:pt x="589" y="1611"/>
                </a:lnTo>
                <a:lnTo>
                  <a:pt x="592" y="1606"/>
                </a:lnTo>
                <a:lnTo>
                  <a:pt x="594" y="1600"/>
                </a:lnTo>
                <a:lnTo>
                  <a:pt x="596" y="1595"/>
                </a:lnTo>
                <a:lnTo>
                  <a:pt x="596" y="1590"/>
                </a:lnTo>
                <a:lnTo>
                  <a:pt x="596" y="1584"/>
                </a:lnTo>
                <a:lnTo>
                  <a:pt x="594" y="1576"/>
                </a:lnTo>
                <a:lnTo>
                  <a:pt x="594" y="1576"/>
                </a:lnTo>
                <a:lnTo>
                  <a:pt x="589" y="1556"/>
                </a:lnTo>
                <a:lnTo>
                  <a:pt x="586" y="1535"/>
                </a:lnTo>
                <a:lnTo>
                  <a:pt x="584" y="1516"/>
                </a:lnTo>
                <a:lnTo>
                  <a:pt x="584" y="1509"/>
                </a:lnTo>
                <a:lnTo>
                  <a:pt x="584" y="1506"/>
                </a:lnTo>
                <a:lnTo>
                  <a:pt x="584" y="1506"/>
                </a:lnTo>
                <a:lnTo>
                  <a:pt x="587" y="1503"/>
                </a:lnTo>
                <a:lnTo>
                  <a:pt x="592" y="1499"/>
                </a:lnTo>
                <a:lnTo>
                  <a:pt x="594" y="1496"/>
                </a:lnTo>
                <a:lnTo>
                  <a:pt x="596" y="1493"/>
                </a:lnTo>
                <a:lnTo>
                  <a:pt x="594" y="1491"/>
                </a:lnTo>
                <a:lnTo>
                  <a:pt x="594" y="1491"/>
                </a:lnTo>
                <a:lnTo>
                  <a:pt x="591" y="1473"/>
                </a:lnTo>
                <a:lnTo>
                  <a:pt x="586" y="1440"/>
                </a:lnTo>
                <a:lnTo>
                  <a:pt x="581" y="1406"/>
                </a:lnTo>
                <a:lnTo>
                  <a:pt x="579" y="1380"/>
                </a:lnTo>
                <a:lnTo>
                  <a:pt x="579" y="1340"/>
                </a:lnTo>
                <a:lnTo>
                  <a:pt x="579" y="1340"/>
                </a:lnTo>
                <a:lnTo>
                  <a:pt x="581" y="1285"/>
                </a:lnTo>
                <a:lnTo>
                  <a:pt x="584" y="1171"/>
                </a:lnTo>
                <a:lnTo>
                  <a:pt x="587" y="1113"/>
                </a:lnTo>
                <a:lnTo>
                  <a:pt x="591" y="1064"/>
                </a:lnTo>
                <a:lnTo>
                  <a:pt x="593" y="1045"/>
                </a:lnTo>
                <a:lnTo>
                  <a:pt x="594" y="1032"/>
                </a:lnTo>
                <a:lnTo>
                  <a:pt x="597" y="1026"/>
                </a:lnTo>
                <a:lnTo>
                  <a:pt x="598" y="1026"/>
                </a:lnTo>
                <a:lnTo>
                  <a:pt x="599" y="1027"/>
                </a:lnTo>
                <a:lnTo>
                  <a:pt x="599" y="1027"/>
                </a:lnTo>
                <a:lnTo>
                  <a:pt x="606" y="1042"/>
                </a:lnTo>
                <a:lnTo>
                  <a:pt x="612" y="1065"/>
                </a:lnTo>
                <a:lnTo>
                  <a:pt x="619" y="1093"/>
                </a:lnTo>
                <a:lnTo>
                  <a:pt x="627" y="1126"/>
                </a:lnTo>
                <a:lnTo>
                  <a:pt x="632" y="1160"/>
                </a:lnTo>
                <a:lnTo>
                  <a:pt x="637" y="1195"/>
                </a:lnTo>
                <a:lnTo>
                  <a:pt x="640" y="1228"/>
                </a:lnTo>
                <a:lnTo>
                  <a:pt x="640" y="1244"/>
                </a:lnTo>
                <a:lnTo>
                  <a:pt x="640" y="1259"/>
                </a:lnTo>
                <a:lnTo>
                  <a:pt x="640" y="1259"/>
                </a:lnTo>
                <a:lnTo>
                  <a:pt x="630" y="1402"/>
                </a:lnTo>
                <a:lnTo>
                  <a:pt x="626" y="1467"/>
                </a:lnTo>
                <a:lnTo>
                  <a:pt x="624" y="1501"/>
                </a:lnTo>
                <a:lnTo>
                  <a:pt x="624" y="1501"/>
                </a:lnTo>
                <a:lnTo>
                  <a:pt x="626" y="1511"/>
                </a:lnTo>
                <a:lnTo>
                  <a:pt x="630" y="1518"/>
                </a:lnTo>
                <a:lnTo>
                  <a:pt x="635" y="1526"/>
                </a:lnTo>
                <a:lnTo>
                  <a:pt x="635" y="1526"/>
                </a:lnTo>
                <a:lnTo>
                  <a:pt x="636" y="1530"/>
                </a:lnTo>
                <a:lnTo>
                  <a:pt x="637" y="1535"/>
                </a:lnTo>
                <a:lnTo>
                  <a:pt x="637" y="1542"/>
                </a:lnTo>
                <a:lnTo>
                  <a:pt x="635" y="1551"/>
                </a:lnTo>
                <a:lnTo>
                  <a:pt x="635" y="1551"/>
                </a:lnTo>
                <a:lnTo>
                  <a:pt x="609" y="1616"/>
                </a:lnTo>
                <a:lnTo>
                  <a:pt x="609" y="1616"/>
                </a:lnTo>
                <a:lnTo>
                  <a:pt x="608" y="1624"/>
                </a:lnTo>
                <a:lnTo>
                  <a:pt x="606" y="1635"/>
                </a:lnTo>
                <a:lnTo>
                  <a:pt x="604" y="1657"/>
                </a:lnTo>
                <a:lnTo>
                  <a:pt x="604" y="1657"/>
                </a:lnTo>
                <a:lnTo>
                  <a:pt x="604" y="1664"/>
                </a:lnTo>
                <a:lnTo>
                  <a:pt x="604" y="1674"/>
                </a:lnTo>
                <a:lnTo>
                  <a:pt x="608" y="1684"/>
                </a:lnTo>
                <a:lnTo>
                  <a:pt x="611" y="1691"/>
                </a:lnTo>
                <a:lnTo>
                  <a:pt x="614" y="1697"/>
                </a:lnTo>
                <a:lnTo>
                  <a:pt x="614" y="1697"/>
                </a:lnTo>
                <a:lnTo>
                  <a:pt x="626" y="1715"/>
                </a:lnTo>
                <a:lnTo>
                  <a:pt x="640" y="1737"/>
                </a:lnTo>
                <a:lnTo>
                  <a:pt x="651" y="1757"/>
                </a:lnTo>
                <a:lnTo>
                  <a:pt x="656" y="1764"/>
                </a:lnTo>
                <a:lnTo>
                  <a:pt x="660" y="1768"/>
                </a:lnTo>
                <a:lnTo>
                  <a:pt x="660" y="1768"/>
                </a:lnTo>
                <a:lnTo>
                  <a:pt x="665" y="1769"/>
                </a:lnTo>
                <a:lnTo>
                  <a:pt x="671" y="1770"/>
                </a:lnTo>
                <a:lnTo>
                  <a:pt x="680" y="1771"/>
                </a:lnTo>
                <a:lnTo>
                  <a:pt x="690" y="1770"/>
                </a:lnTo>
                <a:lnTo>
                  <a:pt x="700" y="1769"/>
                </a:lnTo>
                <a:lnTo>
                  <a:pt x="709" y="1765"/>
                </a:lnTo>
                <a:lnTo>
                  <a:pt x="712" y="1762"/>
                </a:lnTo>
                <a:lnTo>
                  <a:pt x="716" y="1760"/>
                </a:lnTo>
                <a:lnTo>
                  <a:pt x="719" y="1756"/>
                </a:lnTo>
                <a:lnTo>
                  <a:pt x="720" y="1752"/>
                </a:lnTo>
                <a:lnTo>
                  <a:pt x="720" y="1752"/>
                </a:lnTo>
                <a:lnTo>
                  <a:pt x="722" y="1745"/>
                </a:lnTo>
                <a:lnTo>
                  <a:pt x="725" y="1740"/>
                </a:lnTo>
                <a:lnTo>
                  <a:pt x="730" y="1734"/>
                </a:lnTo>
                <a:lnTo>
                  <a:pt x="731" y="1731"/>
                </a:lnTo>
                <a:lnTo>
                  <a:pt x="731" y="1729"/>
                </a:lnTo>
                <a:lnTo>
                  <a:pt x="729" y="1723"/>
                </a:lnTo>
                <a:lnTo>
                  <a:pt x="725" y="1717"/>
                </a:lnTo>
                <a:lnTo>
                  <a:pt x="725" y="1717"/>
                </a:lnTo>
                <a:lnTo>
                  <a:pt x="711" y="1701"/>
                </a:lnTo>
                <a:lnTo>
                  <a:pt x="695" y="1683"/>
                </a:lnTo>
                <a:lnTo>
                  <a:pt x="681" y="1668"/>
                </a:lnTo>
                <a:lnTo>
                  <a:pt x="677" y="1662"/>
                </a:lnTo>
                <a:lnTo>
                  <a:pt x="675" y="1657"/>
                </a:lnTo>
                <a:lnTo>
                  <a:pt x="675" y="1657"/>
                </a:lnTo>
                <a:lnTo>
                  <a:pt x="675" y="1650"/>
                </a:lnTo>
                <a:lnTo>
                  <a:pt x="676" y="1640"/>
                </a:lnTo>
                <a:lnTo>
                  <a:pt x="680" y="1615"/>
                </a:lnTo>
                <a:lnTo>
                  <a:pt x="690" y="1556"/>
                </a:lnTo>
                <a:lnTo>
                  <a:pt x="690" y="1556"/>
                </a:lnTo>
                <a:lnTo>
                  <a:pt x="695" y="1532"/>
                </a:lnTo>
                <a:lnTo>
                  <a:pt x="701" y="1513"/>
                </a:lnTo>
                <a:lnTo>
                  <a:pt x="705" y="1507"/>
                </a:lnTo>
                <a:lnTo>
                  <a:pt x="709" y="1501"/>
                </a:lnTo>
                <a:lnTo>
                  <a:pt x="711" y="1497"/>
                </a:lnTo>
                <a:lnTo>
                  <a:pt x="715" y="1496"/>
                </a:lnTo>
                <a:lnTo>
                  <a:pt x="715" y="1496"/>
                </a:lnTo>
                <a:lnTo>
                  <a:pt x="725" y="1494"/>
                </a:lnTo>
                <a:lnTo>
                  <a:pt x="738" y="1493"/>
                </a:lnTo>
                <a:lnTo>
                  <a:pt x="744" y="1491"/>
                </a:lnTo>
                <a:lnTo>
                  <a:pt x="750" y="1487"/>
                </a:lnTo>
                <a:lnTo>
                  <a:pt x="756" y="1482"/>
                </a:lnTo>
                <a:lnTo>
                  <a:pt x="760" y="1476"/>
                </a:lnTo>
                <a:lnTo>
                  <a:pt x="760" y="1476"/>
                </a:lnTo>
                <a:lnTo>
                  <a:pt x="761" y="1469"/>
                </a:lnTo>
                <a:lnTo>
                  <a:pt x="763" y="1457"/>
                </a:lnTo>
                <a:lnTo>
                  <a:pt x="765" y="1418"/>
                </a:lnTo>
                <a:lnTo>
                  <a:pt x="769" y="1306"/>
                </a:lnTo>
                <a:lnTo>
                  <a:pt x="770" y="1190"/>
                </a:lnTo>
                <a:lnTo>
                  <a:pt x="770" y="1118"/>
                </a:lnTo>
                <a:lnTo>
                  <a:pt x="770" y="1027"/>
                </a:lnTo>
                <a:lnTo>
                  <a:pt x="770" y="1027"/>
                </a:lnTo>
                <a:lnTo>
                  <a:pt x="765" y="961"/>
                </a:lnTo>
                <a:lnTo>
                  <a:pt x="761" y="917"/>
                </a:lnTo>
                <a:lnTo>
                  <a:pt x="760" y="891"/>
                </a:lnTo>
                <a:lnTo>
                  <a:pt x="760" y="891"/>
                </a:lnTo>
                <a:lnTo>
                  <a:pt x="760" y="880"/>
                </a:lnTo>
                <a:lnTo>
                  <a:pt x="759" y="866"/>
                </a:lnTo>
                <a:lnTo>
                  <a:pt x="755" y="846"/>
                </a:lnTo>
                <a:lnTo>
                  <a:pt x="755" y="846"/>
                </a:lnTo>
                <a:lnTo>
                  <a:pt x="753" y="842"/>
                </a:lnTo>
                <a:lnTo>
                  <a:pt x="750" y="835"/>
                </a:lnTo>
                <a:lnTo>
                  <a:pt x="749" y="826"/>
                </a:lnTo>
                <a:lnTo>
                  <a:pt x="749" y="821"/>
                </a:lnTo>
                <a:lnTo>
                  <a:pt x="750" y="816"/>
                </a:lnTo>
                <a:lnTo>
                  <a:pt x="750" y="816"/>
                </a:lnTo>
                <a:lnTo>
                  <a:pt x="756" y="774"/>
                </a:lnTo>
                <a:lnTo>
                  <a:pt x="766" y="695"/>
                </a:lnTo>
                <a:lnTo>
                  <a:pt x="778" y="613"/>
                </a:lnTo>
                <a:lnTo>
                  <a:pt x="785" y="564"/>
                </a:lnTo>
                <a:lnTo>
                  <a:pt x="785" y="564"/>
                </a:lnTo>
                <a:lnTo>
                  <a:pt x="788" y="544"/>
                </a:lnTo>
                <a:lnTo>
                  <a:pt x="790" y="528"/>
                </a:lnTo>
                <a:lnTo>
                  <a:pt x="790" y="524"/>
                </a:lnTo>
                <a:lnTo>
                  <a:pt x="792" y="521"/>
                </a:lnTo>
                <a:lnTo>
                  <a:pt x="793" y="524"/>
                </a:lnTo>
                <a:lnTo>
                  <a:pt x="795" y="529"/>
                </a:lnTo>
                <a:lnTo>
                  <a:pt x="795" y="529"/>
                </a:lnTo>
                <a:lnTo>
                  <a:pt x="805" y="552"/>
                </a:lnTo>
                <a:lnTo>
                  <a:pt x="820" y="581"/>
                </a:lnTo>
                <a:lnTo>
                  <a:pt x="846" y="630"/>
                </a:lnTo>
                <a:lnTo>
                  <a:pt x="846" y="630"/>
                </a:lnTo>
                <a:lnTo>
                  <a:pt x="849" y="636"/>
                </a:lnTo>
                <a:lnTo>
                  <a:pt x="854" y="641"/>
                </a:lnTo>
                <a:lnTo>
                  <a:pt x="867" y="652"/>
                </a:lnTo>
                <a:lnTo>
                  <a:pt x="878" y="661"/>
                </a:lnTo>
                <a:lnTo>
                  <a:pt x="886" y="665"/>
                </a:lnTo>
                <a:lnTo>
                  <a:pt x="886" y="665"/>
                </a:lnTo>
                <a:lnTo>
                  <a:pt x="903" y="665"/>
                </a:lnTo>
                <a:lnTo>
                  <a:pt x="916" y="664"/>
                </a:lnTo>
                <a:lnTo>
                  <a:pt x="921" y="662"/>
                </a:lnTo>
                <a:lnTo>
                  <a:pt x="926" y="660"/>
                </a:lnTo>
                <a:lnTo>
                  <a:pt x="926" y="660"/>
                </a:lnTo>
                <a:lnTo>
                  <a:pt x="930" y="657"/>
                </a:lnTo>
                <a:lnTo>
                  <a:pt x="932" y="654"/>
                </a:lnTo>
                <a:lnTo>
                  <a:pt x="937" y="647"/>
                </a:lnTo>
                <a:lnTo>
                  <a:pt x="941" y="641"/>
                </a:lnTo>
                <a:lnTo>
                  <a:pt x="944" y="640"/>
                </a:lnTo>
                <a:lnTo>
                  <a:pt x="946" y="640"/>
                </a:lnTo>
                <a:lnTo>
                  <a:pt x="946" y="640"/>
                </a:lnTo>
                <a:lnTo>
                  <a:pt x="956" y="638"/>
                </a:lnTo>
                <a:lnTo>
                  <a:pt x="969" y="636"/>
                </a:lnTo>
                <a:lnTo>
                  <a:pt x="991" y="630"/>
                </a:lnTo>
                <a:lnTo>
                  <a:pt x="991" y="630"/>
                </a:lnTo>
                <a:lnTo>
                  <a:pt x="999" y="630"/>
                </a:lnTo>
                <a:lnTo>
                  <a:pt x="1010" y="630"/>
                </a:lnTo>
                <a:lnTo>
                  <a:pt x="1022" y="631"/>
                </a:lnTo>
                <a:lnTo>
                  <a:pt x="1027" y="631"/>
                </a:lnTo>
                <a:lnTo>
                  <a:pt x="1032" y="630"/>
                </a:lnTo>
                <a:lnTo>
                  <a:pt x="1032" y="630"/>
                </a:lnTo>
                <a:lnTo>
                  <a:pt x="1040" y="628"/>
                </a:lnTo>
                <a:lnTo>
                  <a:pt x="1045" y="628"/>
                </a:lnTo>
                <a:lnTo>
                  <a:pt x="1048" y="628"/>
                </a:lnTo>
                <a:lnTo>
                  <a:pt x="1049" y="628"/>
                </a:lnTo>
                <a:lnTo>
                  <a:pt x="1047" y="625"/>
                </a:lnTo>
                <a:lnTo>
                  <a:pt x="1047" y="625"/>
                </a:lnTo>
                <a:lnTo>
                  <a:pt x="1044" y="622"/>
                </a:lnTo>
                <a:lnTo>
                  <a:pt x="1040" y="620"/>
                </a:lnTo>
                <a:lnTo>
                  <a:pt x="1032" y="617"/>
                </a:lnTo>
                <a:lnTo>
                  <a:pt x="1022" y="615"/>
                </a:lnTo>
                <a:lnTo>
                  <a:pt x="1022" y="615"/>
                </a:lnTo>
                <a:lnTo>
                  <a:pt x="1023" y="615"/>
                </a:lnTo>
                <a:lnTo>
                  <a:pt x="1023" y="613"/>
                </a:lnTo>
                <a:lnTo>
                  <a:pt x="1022" y="609"/>
                </a:lnTo>
                <a:lnTo>
                  <a:pt x="1022" y="609"/>
                </a:lnTo>
                <a:lnTo>
                  <a:pt x="1019" y="607"/>
                </a:lnTo>
                <a:lnTo>
                  <a:pt x="1015" y="604"/>
                </a:lnTo>
                <a:lnTo>
                  <a:pt x="1005" y="597"/>
                </a:lnTo>
                <a:lnTo>
                  <a:pt x="991" y="589"/>
                </a:lnTo>
                <a:lnTo>
                  <a:pt x="991" y="589"/>
                </a:lnTo>
                <a:lnTo>
                  <a:pt x="999" y="578"/>
                </a:lnTo>
                <a:lnTo>
                  <a:pt x="1005" y="570"/>
                </a:lnTo>
                <a:lnTo>
                  <a:pt x="1006" y="567"/>
                </a:lnTo>
                <a:lnTo>
                  <a:pt x="1006" y="564"/>
                </a:lnTo>
                <a:lnTo>
                  <a:pt x="1006" y="564"/>
                </a:lnTo>
                <a:lnTo>
                  <a:pt x="1005" y="563"/>
                </a:lnTo>
                <a:lnTo>
                  <a:pt x="1003" y="562"/>
                </a:lnTo>
                <a:lnTo>
                  <a:pt x="996" y="562"/>
                </a:lnTo>
                <a:lnTo>
                  <a:pt x="981" y="564"/>
                </a:lnTo>
                <a:lnTo>
                  <a:pt x="981" y="564"/>
                </a:lnTo>
                <a:lnTo>
                  <a:pt x="974" y="567"/>
                </a:lnTo>
                <a:lnTo>
                  <a:pt x="965" y="569"/>
                </a:lnTo>
                <a:lnTo>
                  <a:pt x="956" y="574"/>
                </a:lnTo>
                <a:lnTo>
                  <a:pt x="956" y="574"/>
                </a:lnTo>
                <a:lnTo>
                  <a:pt x="954" y="574"/>
                </a:lnTo>
                <a:lnTo>
                  <a:pt x="952" y="573"/>
                </a:lnTo>
                <a:lnTo>
                  <a:pt x="951" y="574"/>
                </a:lnTo>
                <a:lnTo>
                  <a:pt x="951" y="574"/>
                </a:lnTo>
                <a:lnTo>
                  <a:pt x="951" y="567"/>
                </a:lnTo>
                <a:lnTo>
                  <a:pt x="951" y="559"/>
                </a:lnTo>
                <a:lnTo>
                  <a:pt x="941" y="559"/>
                </a:lnTo>
                <a:lnTo>
                  <a:pt x="916" y="559"/>
                </a:lnTo>
                <a:lnTo>
                  <a:pt x="916" y="559"/>
                </a:lnTo>
                <a:lnTo>
                  <a:pt x="916" y="559"/>
                </a:lnTo>
                <a:lnTo>
                  <a:pt x="915" y="559"/>
                </a:lnTo>
                <a:lnTo>
                  <a:pt x="912" y="557"/>
                </a:lnTo>
                <a:lnTo>
                  <a:pt x="906" y="549"/>
                </a:lnTo>
                <a:lnTo>
                  <a:pt x="906" y="549"/>
                </a:lnTo>
                <a:lnTo>
                  <a:pt x="897" y="535"/>
                </a:lnTo>
                <a:lnTo>
                  <a:pt x="887" y="519"/>
                </a:lnTo>
                <a:lnTo>
                  <a:pt x="871" y="494"/>
                </a:lnTo>
                <a:lnTo>
                  <a:pt x="871" y="494"/>
                </a:lnTo>
                <a:lnTo>
                  <a:pt x="868" y="486"/>
                </a:lnTo>
                <a:lnTo>
                  <a:pt x="864" y="471"/>
                </a:lnTo>
                <a:lnTo>
                  <a:pt x="854" y="429"/>
                </a:lnTo>
                <a:lnTo>
                  <a:pt x="846" y="388"/>
                </a:lnTo>
                <a:lnTo>
                  <a:pt x="841" y="368"/>
                </a:lnTo>
                <a:lnTo>
                  <a:pt x="841" y="368"/>
                </a:lnTo>
                <a:lnTo>
                  <a:pt x="841" y="367"/>
                </a:lnTo>
                <a:lnTo>
                  <a:pt x="842" y="367"/>
                </a:lnTo>
                <a:lnTo>
                  <a:pt x="846" y="365"/>
                </a:lnTo>
                <a:lnTo>
                  <a:pt x="847" y="364"/>
                </a:lnTo>
                <a:lnTo>
                  <a:pt x="846" y="362"/>
                </a:lnTo>
                <a:lnTo>
                  <a:pt x="843" y="358"/>
                </a:lnTo>
                <a:lnTo>
                  <a:pt x="836" y="353"/>
                </a:lnTo>
                <a:lnTo>
                  <a:pt x="836" y="353"/>
                </a:lnTo>
                <a:lnTo>
                  <a:pt x="822" y="343"/>
                </a:lnTo>
                <a:lnTo>
                  <a:pt x="814" y="336"/>
                </a:lnTo>
                <a:lnTo>
                  <a:pt x="807" y="331"/>
                </a:lnTo>
                <a:lnTo>
                  <a:pt x="795" y="328"/>
                </a:lnTo>
                <a:lnTo>
                  <a:pt x="795" y="328"/>
                </a:lnTo>
                <a:lnTo>
                  <a:pt x="769" y="320"/>
                </a:lnTo>
                <a:lnTo>
                  <a:pt x="733" y="307"/>
                </a:lnTo>
                <a:lnTo>
                  <a:pt x="685" y="292"/>
                </a:lnTo>
                <a:lnTo>
                  <a:pt x="685" y="232"/>
                </a:lnTo>
                <a:lnTo>
                  <a:pt x="685" y="232"/>
                </a:lnTo>
                <a:lnTo>
                  <a:pt x="692" y="223"/>
                </a:lnTo>
                <a:lnTo>
                  <a:pt x="697" y="214"/>
                </a:lnTo>
                <a:lnTo>
                  <a:pt x="700" y="207"/>
                </a:lnTo>
                <a:lnTo>
                  <a:pt x="700" y="207"/>
                </a:lnTo>
                <a:lnTo>
                  <a:pt x="702" y="199"/>
                </a:lnTo>
                <a:lnTo>
                  <a:pt x="706" y="190"/>
                </a:lnTo>
                <a:lnTo>
                  <a:pt x="709" y="182"/>
                </a:lnTo>
                <a:lnTo>
                  <a:pt x="710" y="176"/>
                </a:lnTo>
                <a:lnTo>
                  <a:pt x="710" y="171"/>
                </a:lnTo>
                <a:lnTo>
                  <a:pt x="710" y="171"/>
                </a:lnTo>
                <a:lnTo>
                  <a:pt x="710" y="136"/>
                </a:lnTo>
                <a:lnTo>
                  <a:pt x="710" y="111"/>
                </a:lnTo>
                <a:lnTo>
                  <a:pt x="710" y="111"/>
                </a:lnTo>
                <a:lnTo>
                  <a:pt x="712" y="112"/>
                </a:lnTo>
                <a:lnTo>
                  <a:pt x="717" y="115"/>
                </a:lnTo>
                <a:lnTo>
                  <a:pt x="720" y="116"/>
                </a:lnTo>
                <a:lnTo>
                  <a:pt x="722" y="116"/>
                </a:lnTo>
                <a:lnTo>
                  <a:pt x="724" y="114"/>
                </a:lnTo>
                <a:lnTo>
                  <a:pt x="725" y="111"/>
                </a:lnTo>
                <a:lnTo>
                  <a:pt x="725" y="111"/>
                </a:lnTo>
                <a:lnTo>
                  <a:pt x="725" y="107"/>
                </a:lnTo>
                <a:lnTo>
                  <a:pt x="722" y="103"/>
                </a:lnTo>
                <a:lnTo>
                  <a:pt x="720" y="101"/>
                </a:lnTo>
                <a:lnTo>
                  <a:pt x="715" y="100"/>
                </a:lnTo>
                <a:lnTo>
                  <a:pt x="709" y="97"/>
                </a:lnTo>
                <a:lnTo>
                  <a:pt x="705" y="96"/>
                </a:lnTo>
                <a:lnTo>
                  <a:pt x="705" y="96"/>
                </a:lnTo>
                <a:lnTo>
                  <a:pt x="705" y="92"/>
                </a:lnTo>
                <a:lnTo>
                  <a:pt x="702" y="82"/>
                </a:lnTo>
                <a:lnTo>
                  <a:pt x="697" y="67"/>
                </a:lnTo>
                <a:lnTo>
                  <a:pt x="695" y="58"/>
                </a:lnTo>
                <a:lnTo>
                  <a:pt x="690" y="49"/>
                </a:lnTo>
                <a:lnTo>
                  <a:pt x="685" y="41"/>
                </a:lnTo>
                <a:lnTo>
                  <a:pt x="679" y="32"/>
                </a:lnTo>
                <a:lnTo>
                  <a:pt x="671" y="24"/>
                </a:lnTo>
                <a:lnTo>
                  <a:pt x="661" y="17"/>
                </a:lnTo>
                <a:lnTo>
                  <a:pt x="651" y="10"/>
                </a:lnTo>
                <a:lnTo>
                  <a:pt x="638" y="5"/>
                </a:lnTo>
                <a:lnTo>
                  <a:pt x="624" y="2"/>
                </a:lnTo>
                <a:lnTo>
                  <a:pt x="609" y="0"/>
                </a:lnTo>
                <a:lnTo>
                  <a:pt x="609" y="0"/>
                </a:lnTo>
                <a:lnTo>
                  <a:pt x="594" y="0"/>
                </a:lnTo>
                <a:lnTo>
                  <a:pt x="579" y="3"/>
                </a:lnTo>
                <a:lnTo>
                  <a:pt x="567" y="8"/>
                </a:lnTo>
                <a:lnTo>
                  <a:pt x="555" y="13"/>
                </a:lnTo>
                <a:lnTo>
                  <a:pt x="545" y="20"/>
                </a:lnTo>
                <a:lnTo>
                  <a:pt x="538" y="28"/>
                </a:lnTo>
                <a:lnTo>
                  <a:pt x="530" y="36"/>
                </a:lnTo>
                <a:lnTo>
                  <a:pt x="524" y="44"/>
                </a:lnTo>
                <a:lnTo>
                  <a:pt x="519" y="53"/>
                </a:lnTo>
                <a:lnTo>
                  <a:pt x="514" y="62"/>
                </a:lnTo>
                <a:lnTo>
                  <a:pt x="508" y="76"/>
                </a:lnTo>
                <a:lnTo>
                  <a:pt x="505" y="87"/>
                </a:lnTo>
                <a:lnTo>
                  <a:pt x="504" y="91"/>
                </a:lnTo>
                <a:lnTo>
                  <a:pt x="504" y="91"/>
                </a:lnTo>
                <a:lnTo>
                  <a:pt x="496" y="95"/>
                </a:lnTo>
                <a:lnTo>
                  <a:pt x="491" y="97"/>
                </a:lnTo>
                <a:lnTo>
                  <a:pt x="489" y="100"/>
                </a:lnTo>
                <a:lnTo>
                  <a:pt x="489" y="101"/>
                </a:lnTo>
                <a:lnTo>
                  <a:pt x="489" y="101"/>
                </a:lnTo>
                <a:lnTo>
                  <a:pt x="491" y="105"/>
                </a:lnTo>
                <a:lnTo>
                  <a:pt x="496" y="107"/>
                </a:lnTo>
                <a:lnTo>
                  <a:pt x="504" y="111"/>
                </a:lnTo>
                <a:lnTo>
                  <a:pt x="504" y="111"/>
                </a:lnTo>
                <a:lnTo>
                  <a:pt x="510" y="127"/>
                </a:lnTo>
                <a:lnTo>
                  <a:pt x="514" y="139"/>
                </a:lnTo>
                <a:lnTo>
                  <a:pt x="514" y="141"/>
                </a:lnTo>
                <a:lnTo>
                  <a:pt x="514" y="141"/>
                </a:lnTo>
                <a:lnTo>
                  <a:pt x="513" y="140"/>
                </a:lnTo>
                <a:lnTo>
                  <a:pt x="511" y="140"/>
                </a:lnTo>
                <a:lnTo>
                  <a:pt x="509" y="142"/>
                </a:lnTo>
                <a:lnTo>
                  <a:pt x="505" y="148"/>
                </a:lnTo>
                <a:lnTo>
                  <a:pt x="504" y="151"/>
                </a:lnTo>
                <a:lnTo>
                  <a:pt x="504" y="151"/>
                </a:lnTo>
                <a:lnTo>
                  <a:pt x="504" y="158"/>
                </a:lnTo>
                <a:lnTo>
                  <a:pt x="505" y="165"/>
                </a:lnTo>
                <a:lnTo>
                  <a:pt x="506" y="173"/>
                </a:lnTo>
                <a:lnTo>
                  <a:pt x="508" y="175"/>
                </a:lnTo>
                <a:lnTo>
                  <a:pt x="509" y="176"/>
                </a:lnTo>
                <a:lnTo>
                  <a:pt x="509" y="176"/>
                </a:lnTo>
                <a:lnTo>
                  <a:pt x="511" y="178"/>
                </a:lnTo>
                <a:lnTo>
                  <a:pt x="511" y="176"/>
                </a:lnTo>
                <a:lnTo>
                  <a:pt x="514" y="182"/>
                </a:lnTo>
                <a:lnTo>
                  <a:pt x="514" y="182"/>
                </a:lnTo>
                <a:lnTo>
                  <a:pt x="519" y="194"/>
                </a:lnTo>
                <a:lnTo>
                  <a:pt x="524" y="207"/>
                </a:lnTo>
                <a:lnTo>
                  <a:pt x="524" y="207"/>
                </a:lnTo>
                <a:lnTo>
                  <a:pt x="525" y="210"/>
                </a:lnTo>
                <a:lnTo>
                  <a:pt x="528" y="213"/>
                </a:lnTo>
                <a:lnTo>
                  <a:pt x="534" y="219"/>
                </a:lnTo>
                <a:lnTo>
                  <a:pt x="538" y="223"/>
                </a:lnTo>
                <a:lnTo>
                  <a:pt x="539" y="226"/>
                </a:lnTo>
                <a:lnTo>
                  <a:pt x="539" y="227"/>
                </a:lnTo>
                <a:lnTo>
                  <a:pt x="539" y="227"/>
                </a:lnTo>
                <a:lnTo>
                  <a:pt x="538" y="229"/>
                </a:lnTo>
                <a:lnTo>
                  <a:pt x="538" y="236"/>
                </a:lnTo>
                <a:lnTo>
                  <a:pt x="539" y="253"/>
                </a:lnTo>
                <a:lnTo>
                  <a:pt x="539" y="270"/>
                </a:lnTo>
                <a:lnTo>
                  <a:pt x="539" y="277"/>
                </a:lnTo>
                <a:lnTo>
                  <a:pt x="539" y="277"/>
                </a:lnTo>
                <a:lnTo>
                  <a:pt x="539" y="281"/>
                </a:lnTo>
                <a:lnTo>
                  <a:pt x="540" y="290"/>
                </a:lnTo>
                <a:lnTo>
                  <a:pt x="542" y="297"/>
                </a:lnTo>
                <a:lnTo>
                  <a:pt x="540" y="301"/>
                </a:lnTo>
                <a:lnTo>
                  <a:pt x="539" y="302"/>
                </a:lnTo>
                <a:lnTo>
                  <a:pt x="539" y="302"/>
                </a:lnTo>
                <a:lnTo>
                  <a:pt x="475" y="326"/>
                </a:lnTo>
                <a:lnTo>
                  <a:pt x="428" y="344"/>
                </a:lnTo>
                <a:lnTo>
                  <a:pt x="411" y="349"/>
                </a:lnTo>
                <a:lnTo>
                  <a:pt x="398" y="353"/>
                </a:lnTo>
                <a:lnTo>
                  <a:pt x="398" y="353"/>
                </a:lnTo>
                <a:lnTo>
                  <a:pt x="386" y="355"/>
                </a:lnTo>
                <a:lnTo>
                  <a:pt x="378" y="355"/>
                </a:lnTo>
                <a:lnTo>
                  <a:pt x="377" y="356"/>
                </a:lnTo>
                <a:lnTo>
                  <a:pt x="376" y="358"/>
                </a:lnTo>
                <a:lnTo>
                  <a:pt x="373" y="363"/>
                </a:lnTo>
                <a:lnTo>
                  <a:pt x="373" y="363"/>
                </a:lnTo>
                <a:lnTo>
                  <a:pt x="372" y="370"/>
                </a:lnTo>
                <a:lnTo>
                  <a:pt x="373" y="377"/>
                </a:lnTo>
                <a:lnTo>
                  <a:pt x="374" y="380"/>
                </a:lnTo>
                <a:lnTo>
                  <a:pt x="373" y="382"/>
                </a:lnTo>
                <a:lnTo>
                  <a:pt x="373" y="383"/>
                </a:lnTo>
                <a:lnTo>
                  <a:pt x="373" y="383"/>
                </a:lnTo>
                <a:lnTo>
                  <a:pt x="371" y="389"/>
                </a:lnTo>
                <a:lnTo>
                  <a:pt x="367" y="404"/>
                </a:lnTo>
                <a:lnTo>
                  <a:pt x="354" y="451"/>
                </a:lnTo>
                <a:lnTo>
                  <a:pt x="339" y="500"/>
                </a:lnTo>
                <a:lnTo>
                  <a:pt x="333" y="516"/>
                </a:lnTo>
                <a:lnTo>
                  <a:pt x="330" y="521"/>
                </a:lnTo>
                <a:lnTo>
                  <a:pt x="328" y="524"/>
                </a:lnTo>
                <a:lnTo>
                  <a:pt x="328" y="524"/>
                </a:lnTo>
                <a:lnTo>
                  <a:pt x="317" y="531"/>
                </a:lnTo>
                <a:lnTo>
                  <a:pt x="303" y="540"/>
                </a:lnTo>
                <a:lnTo>
                  <a:pt x="290" y="550"/>
                </a:lnTo>
                <a:lnTo>
                  <a:pt x="283" y="554"/>
                </a:lnTo>
                <a:lnTo>
                  <a:pt x="283" y="554"/>
                </a:lnTo>
                <a:lnTo>
                  <a:pt x="259" y="557"/>
                </a:lnTo>
                <a:lnTo>
                  <a:pt x="227" y="559"/>
                </a:lnTo>
                <a:lnTo>
                  <a:pt x="227" y="559"/>
                </a:lnTo>
                <a:lnTo>
                  <a:pt x="217" y="559"/>
                </a:lnTo>
                <a:lnTo>
                  <a:pt x="206" y="560"/>
                </a:lnTo>
                <a:lnTo>
                  <a:pt x="187" y="564"/>
                </a:lnTo>
                <a:lnTo>
                  <a:pt x="187" y="564"/>
                </a:lnTo>
                <a:lnTo>
                  <a:pt x="180" y="565"/>
                </a:lnTo>
                <a:lnTo>
                  <a:pt x="172" y="564"/>
                </a:lnTo>
                <a:lnTo>
                  <a:pt x="165" y="564"/>
                </a:lnTo>
                <a:lnTo>
                  <a:pt x="157" y="564"/>
                </a:lnTo>
                <a:lnTo>
                  <a:pt x="157" y="564"/>
                </a:lnTo>
                <a:lnTo>
                  <a:pt x="150" y="565"/>
                </a:lnTo>
                <a:lnTo>
                  <a:pt x="143" y="564"/>
                </a:lnTo>
                <a:lnTo>
                  <a:pt x="137" y="564"/>
                </a:lnTo>
                <a:lnTo>
                  <a:pt x="127" y="564"/>
                </a:lnTo>
                <a:lnTo>
                  <a:pt x="127" y="564"/>
                </a:lnTo>
                <a:lnTo>
                  <a:pt x="127" y="563"/>
                </a:lnTo>
                <a:lnTo>
                  <a:pt x="126" y="560"/>
                </a:lnTo>
                <a:lnTo>
                  <a:pt x="122" y="558"/>
                </a:lnTo>
                <a:lnTo>
                  <a:pt x="112" y="554"/>
                </a:lnTo>
                <a:lnTo>
                  <a:pt x="112" y="554"/>
                </a:lnTo>
                <a:lnTo>
                  <a:pt x="93" y="550"/>
                </a:lnTo>
                <a:lnTo>
                  <a:pt x="82" y="549"/>
                </a:lnTo>
                <a:lnTo>
                  <a:pt x="82" y="549"/>
                </a:lnTo>
                <a:lnTo>
                  <a:pt x="74" y="549"/>
                </a:lnTo>
                <a:lnTo>
                  <a:pt x="68" y="550"/>
                </a:lnTo>
                <a:lnTo>
                  <a:pt x="63" y="553"/>
                </a:lnTo>
                <a:lnTo>
                  <a:pt x="62" y="554"/>
                </a:lnTo>
                <a:lnTo>
                  <a:pt x="62" y="554"/>
                </a:lnTo>
                <a:lnTo>
                  <a:pt x="59" y="552"/>
                </a:lnTo>
                <a:lnTo>
                  <a:pt x="53" y="550"/>
                </a:lnTo>
                <a:lnTo>
                  <a:pt x="41" y="549"/>
                </a:lnTo>
                <a:lnTo>
                  <a:pt x="41" y="549"/>
                </a:lnTo>
                <a:lnTo>
                  <a:pt x="19" y="548"/>
                </a:lnTo>
                <a:lnTo>
                  <a:pt x="15" y="549"/>
                </a:lnTo>
                <a:lnTo>
                  <a:pt x="13" y="550"/>
                </a:lnTo>
                <a:lnTo>
                  <a:pt x="11" y="552"/>
                </a:lnTo>
                <a:lnTo>
                  <a:pt x="11" y="554"/>
                </a:lnTo>
                <a:lnTo>
                  <a:pt x="11" y="554"/>
                </a:lnTo>
                <a:lnTo>
                  <a:pt x="14" y="559"/>
                </a:lnTo>
                <a:lnTo>
                  <a:pt x="18" y="562"/>
                </a:lnTo>
                <a:lnTo>
                  <a:pt x="21" y="564"/>
                </a:lnTo>
                <a:lnTo>
                  <a:pt x="21" y="564"/>
                </a:lnTo>
                <a:lnTo>
                  <a:pt x="52" y="574"/>
                </a:lnTo>
                <a:lnTo>
                  <a:pt x="52" y="574"/>
                </a:lnTo>
                <a:lnTo>
                  <a:pt x="30" y="576"/>
                </a:lnTo>
                <a:lnTo>
                  <a:pt x="15" y="577"/>
                </a:lnTo>
                <a:lnTo>
                  <a:pt x="9" y="578"/>
                </a:lnTo>
                <a:lnTo>
                  <a:pt x="6" y="579"/>
                </a:lnTo>
                <a:lnTo>
                  <a:pt x="6" y="579"/>
                </a:lnTo>
                <a:lnTo>
                  <a:pt x="1" y="588"/>
                </a:lnTo>
                <a:lnTo>
                  <a:pt x="0" y="592"/>
                </a:lnTo>
                <a:lnTo>
                  <a:pt x="1" y="594"/>
                </a:lnTo>
                <a:lnTo>
                  <a:pt x="1" y="594"/>
                </a:lnTo>
                <a:lnTo>
                  <a:pt x="6" y="594"/>
                </a:lnTo>
                <a:lnTo>
                  <a:pt x="15" y="592"/>
                </a:lnTo>
                <a:lnTo>
                  <a:pt x="25" y="591"/>
                </a:lnTo>
                <a:lnTo>
                  <a:pt x="31" y="589"/>
                </a:lnTo>
                <a:lnTo>
                  <a:pt x="31" y="589"/>
                </a:lnTo>
                <a:lnTo>
                  <a:pt x="35" y="591"/>
                </a:lnTo>
                <a:lnTo>
                  <a:pt x="39" y="592"/>
                </a:lnTo>
                <a:lnTo>
                  <a:pt x="41" y="594"/>
                </a:lnTo>
                <a:lnTo>
                  <a:pt x="41" y="594"/>
                </a:lnTo>
                <a:lnTo>
                  <a:pt x="34" y="596"/>
                </a:lnTo>
                <a:lnTo>
                  <a:pt x="19" y="599"/>
                </a:lnTo>
                <a:lnTo>
                  <a:pt x="10" y="602"/>
                </a:lnTo>
                <a:lnTo>
                  <a:pt x="4" y="604"/>
                </a:lnTo>
                <a:lnTo>
                  <a:pt x="1" y="607"/>
                </a:lnTo>
                <a:lnTo>
                  <a:pt x="0" y="608"/>
                </a:lnTo>
                <a:lnTo>
                  <a:pt x="1" y="609"/>
                </a:lnTo>
                <a:lnTo>
                  <a:pt x="1" y="609"/>
                </a:lnTo>
                <a:lnTo>
                  <a:pt x="5" y="612"/>
                </a:lnTo>
                <a:lnTo>
                  <a:pt x="9" y="615"/>
                </a:lnTo>
                <a:lnTo>
                  <a:pt x="18" y="616"/>
                </a:lnTo>
                <a:lnTo>
                  <a:pt x="25" y="616"/>
                </a:lnTo>
                <a:lnTo>
                  <a:pt x="31" y="615"/>
                </a:lnTo>
                <a:lnTo>
                  <a:pt x="31" y="615"/>
                </a:lnTo>
                <a:lnTo>
                  <a:pt x="38" y="612"/>
                </a:lnTo>
                <a:lnTo>
                  <a:pt x="47" y="609"/>
                </a:lnTo>
                <a:lnTo>
                  <a:pt x="57" y="608"/>
                </a:lnTo>
                <a:lnTo>
                  <a:pt x="62" y="608"/>
                </a:lnTo>
                <a:lnTo>
                  <a:pt x="67" y="609"/>
                </a:lnTo>
                <a:lnTo>
                  <a:pt x="67" y="609"/>
                </a:lnTo>
                <a:lnTo>
                  <a:pt x="75" y="612"/>
                </a:lnTo>
                <a:lnTo>
                  <a:pt x="83" y="616"/>
                </a:lnTo>
                <a:lnTo>
                  <a:pt x="89" y="618"/>
                </a:lnTo>
                <a:lnTo>
                  <a:pt x="97" y="620"/>
                </a:lnTo>
                <a:lnTo>
                  <a:pt x="97" y="620"/>
                </a:lnTo>
                <a:lnTo>
                  <a:pt x="102" y="620"/>
                </a:lnTo>
                <a:lnTo>
                  <a:pt x="104" y="622"/>
                </a:lnTo>
                <a:lnTo>
                  <a:pt x="108" y="625"/>
                </a:lnTo>
                <a:lnTo>
                  <a:pt x="117" y="625"/>
                </a:lnTo>
                <a:lnTo>
                  <a:pt x="117" y="625"/>
                </a:lnTo>
                <a:lnTo>
                  <a:pt x="127" y="623"/>
                </a:lnTo>
                <a:lnTo>
                  <a:pt x="136" y="621"/>
                </a:lnTo>
                <a:lnTo>
                  <a:pt x="143" y="620"/>
                </a:lnTo>
                <a:lnTo>
                  <a:pt x="147" y="620"/>
                </a:lnTo>
                <a:lnTo>
                  <a:pt x="147" y="620"/>
                </a:lnTo>
                <a:lnTo>
                  <a:pt x="151" y="622"/>
                </a:lnTo>
                <a:lnTo>
                  <a:pt x="153" y="625"/>
                </a:lnTo>
                <a:lnTo>
                  <a:pt x="157" y="630"/>
                </a:lnTo>
                <a:lnTo>
                  <a:pt x="167" y="630"/>
                </a:lnTo>
                <a:lnTo>
                  <a:pt x="167" y="640"/>
                </a:lnTo>
                <a:lnTo>
                  <a:pt x="167" y="640"/>
                </a:lnTo>
                <a:lnTo>
                  <a:pt x="171" y="641"/>
                </a:lnTo>
                <a:lnTo>
                  <a:pt x="178" y="643"/>
                </a:lnTo>
                <a:lnTo>
                  <a:pt x="205" y="651"/>
                </a:lnTo>
                <a:lnTo>
                  <a:pt x="232" y="657"/>
                </a:lnTo>
                <a:lnTo>
                  <a:pt x="248" y="660"/>
                </a:lnTo>
                <a:lnTo>
                  <a:pt x="248" y="660"/>
                </a:lnTo>
                <a:lnTo>
                  <a:pt x="278" y="660"/>
                </a:lnTo>
                <a:lnTo>
                  <a:pt x="303" y="660"/>
                </a:lnTo>
                <a:lnTo>
                  <a:pt x="303" y="660"/>
                </a:lnTo>
                <a:lnTo>
                  <a:pt x="330" y="632"/>
                </a:lnTo>
                <a:lnTo>
                  <a:pt x="358" y="604"/>
                </a:lnTo>
                <a:lnTo>
                  <a:pt x="358" y="604"/>
                </a:lnTo>
                <a:lnTo>
                  <a:pt x="383" y="584"/>
                </a:lnTo>
                <a:lnTo>
                  <a:pt x="408" y="564"/>
                </a:lnTo>
                <a:lnTo>
                  <a:pt x="408" y="5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2">
            <a:extLst>
              <a:ext uri="{FF2B5EF4-FFF2-40B4-BE49-F238E27FC236}">
                <a16:creationId xmlns:a16="http://schemas.microsoft.com/office/drawing/2014/main" id="{EC438CCC-A328-9069-1D49-386240FA78C6}"/>
              </a:ext>
            </a:extLst>
          </p:cNvPr>
          <p:cNvSpPr>
            <a:spLocks/>
          </p:cNvSpPr>
          <p:nvPr/>
        </p:nvSpPr>
        <p:spPr bwMode="auto">
          <a:xfrm>
            <a:off x="7249087" y="932702"/>
            <a:ext cx="1348642" cy="2528888"/>
          </a:xfrm>
          <a:custGeom>
            <a:avLst/>
            <a:gdLst>
              <a:gd name="T0" fmla="*/ 558 w 913"/>
              <a:gd name="T1" fmla="*/ 139 h 1712"/>
              <a:gd name="T2" fmla="*/ 525 w 913"/>
              <a:gd name="T3" fmla="*/ 45 h 1712"/>
              <a:gd name="T4" fmla="*/ 402 w 913"/>
              <a:gd name="T5" fmla="*/ 7 h 1712"/>
              <a:gd name="T6" fmla="*/ 320 w 913"/>
              <a:gd name="T7" fmla="*/ 106 h 1712"/>
              <a:gd name="T8" fmla="*/ 325 w 913"/>
              <a:gd name="T9" fmla="*/ 146 h 1712"/>
              <a:gd name="T10" fmla="*/ 313 w 913"/>
              <a:gd name="T11" fmla="*/ 175 h 1712"/>
              <a:gd name="T12" fmla="*/ 330 w 913"/>
              <a:gd name="T13" fmla="*/ 219 h 1712"/>
              <a:gd name="T14" fmla="*/ 340 w 913"/>
              <a:gd name="T15" fmla="*/ 265 h 1712"/>
              <a:gd name="T16" fmla="*/ 149 w 913"/>
              <a:gd name="T17" fmla="*/ 343 h 1712"/>
              <a:gd name="T18" fmla="*/ 44 w 913"/>
              <a:gd name="T19" fmla="*/ 568 h 1712"/>
              <a:gd name="T20" fmla="*/ 0 w 913"/>
              <a:gd name="T21" fmla="*/ 631 h 1712"/>
              <a:gd name="T22" fmla="*/ 4 w 913"/>
              <a:gd name="T23" fmla="*/ 714 h 1712"/>
              <a:gd name="T24" fmla="*/ 31 w 913"/>
              <a:gd name="T25" fmla="*/ 754 h 1712"/>
              <a:gd name="T26" fmla="*/ 50 w 913"/>
              <a:gd name="T27" fmla="*/ 747 h 1712"/>
              <a:gd name="T28" fmla="*/ 60 w 913"/>
              <a:gd name="T29" fmla="*/ 732 h 1712"/>
              <a:gd name="T30" fmla="*/ 69 w 913"/>
              <a:gd name="T31" fmla="*/ 680 h 1712"/>
              <a:gd name="T32" fmla="*/ 94 w 913"/>
              <a:gd name="T33" fmla="*/ 710 h 1712"/>
              <a:gd name="T34" fmla="*/ 137 w 913"/>
              <a:gd name="T35" fmla="*/ 674 h 1712"/>
              <a:gd name="T36" fmla="*/ 110 w 913"/>
              <a:gd name="T37" fmla="*/ 642 h 1712"/>
              <a:gd name="T38" fmla="*/ 173 w 913"/>
              <a:gd name="T39" fmla="*/ 578 h 1712"/>
              <a:gd name="T40" fmla="*/ 177 w 913"/>
              <a:gd name="T41" fmla="*/ 684 h 1712"/>
              <a:gd name="T42" fmla="*/ 154 w 913"/>
              <a:gd name="T43" fmla="*/ 1039 h 1712"/>
              <a:gd name="T44" fmla="*/ 147 w 913"/>
              <a:gd name="T45" fmla="*/ 1301 h 1712"/>
              <a:gd name="T46" fmla="*/ 195 w 913"/>
              <a:gd name="T47" fmla="*/ 1473 h 1712"/>
              <a:gd name="T48" fmla="*/ 236 w 913"/>
              <a:gd name="T49" fmla="*/ 1530 h 1712"/>
              <a:gd name="T50" fmla="*/ 185 w 913"/>
              <a:gd name="T51" fmla="*/ 1651 h 1712"/>
              <a:gd name="T52" fmla="*/ 169 w 913"/>
              <a:gd name="T53" fmla="*/ 1696 h 1712"/>
              <a:gd name="T54" fmla="*/ 220 w 913"/>
              <a:gd name="T55" fmla="*/ 1712 h 1712"/>
              <a:gd name="T56" fmla="*/ 310 w 913"/>
              <a:gd name="T57" fmla="*/ 1652 h 1712"/>
              <a:gd name="T58" fmla="*/ 315 w 913"/>
              <a:gd name="T59" fmla="*/ 1566 h 1712"/>
              <a:gd name="T60" fmla="*/ 300 w 913"/>
              <a:gd name="T61" fmla="*/ 1476 h 1712"/>
              <a:gd name="T62" fmla="*/ 319 w 913"/>
              <a:gd name="T63" fmla="*/ 1210 h 1712"/>
              <a:gd name="T64" fmla="*/ 345 w 913"/>
              <a:gd name="T65" fmla="*/ 1065 h 1712"/>
              <a:gd name="T66" fmla="*/ 371 w 913"/>
              <a:gd name="T67" fmla="*/ 1007 h 1712"/>
              <a:gd name="T68" fmla="*/ 436 w 913"/>
              <a:gd name="T69" fmla="*/ 1184 h 1712"/>
              <a:gd name="T70" fmla="*/ 446 w 913"/>
              <a:gd name="T71" fmla="*/ 1374 h 1712"/>
              <a:gd name="T72" fmla="*/ 402 w 913"/>
              <a:gd name="T73" fmla="*/ 1477 h 1712"/>
              <a:gd name="T74" fmla="*/ 412 w 913"/>
              <a:gd name="T75" fmla="*/ 1541 h 1712"/>
              <a:gd name="T76" fmla="*/ 497 w 913"/>
              <a:gd name="T77" fmla="*/ 1618 h 1712"/>
              <a:gd name="T78" fmla="*/ 572 w 913"/>
              <a:gd name="T79" fmla="*/ 1632 h 1712"/>
              <a:gd name="T80" fmla="*/ 567 w 913"/>
              <a:gd name="T81" fmla="*/ 1575 h 1712"/>
              <a:gd name="T82" fmla="*/ 492 w 913"/>
              <a:gd name="T83" fmla="*/ 1511 h 1712"/>
              <a:gd name="T84" fmla="*/ 536 w 913"/>
              <a:gd name="T85" fmla="*/ 1405 h 1712"/>
              <a:gd name="T86" fmla="*/ 584 w 913"/>
              <a:gd name="T87" fmla="*/ 1391 h 1712"/>
              <a:gd name="T88" fmla="*/ 592 w 913"/>
              <a:gd name="T89" fmla="*/ 1103 h 1712"/>
              <a:gd name="T90" fmla="*/ 578 w 913"/>
              <a:gd name="T91" fmla="*/ 899 h 1712"/>
              <a:gd name="T92" fmla="*/ 501 w 913"/>
              <a:gd name="T93" fmla="*/ 741 h 1712"/>
              <a:gd name="T94" fmla="*/ 545 w 913"/>
              <a:gd name="T95" fmla="*/ 528 h 1712"/>
              <a:gd name="T96" fmla="*/ 707 w 913"/>
              <a:gd name="T97" fmla="*/ 689 h 1712"/>
              <a:gd name="T98" fmla="*/ 764 w 913"/>
              <a:gd name="T99" fmla="*/ 746 h 1712"/>
              <a:gd name="T100" fmla="*/ 848 w 913"/>
              <a:gd name="T101" fmla="*/ 806 h 1712"/>
              <a:gd name="T102" fmla="*/ 861 w 913"/>
              <a:gd name="T103" fmla="*/ 855 h 1712"/>
              <a:gd name="T104" fmla="*/ 876 w 913"/>
              <a:gd name="T105" fmla="*/ 855 h 1712"/>
              <a:gd name="T106" fmla="*/ 902 w 913"/>
              <a:gd name="T107" fmla="*/ 853 h 1712"/>
              <a:gd name="T108" fmla="*/ 912 w 913"/>
              <a:gd name="T109" fmla="*/ 801 h 1712"/>
              <a:gd name="T110" fmla="*/ 855 w 913"/>
              <a:gd name="T111" fmla="*/ 727 h 1712"/>
              <a:gd name="T112" fmla="*/ 799 w 913"/>
              <a:gd name="T113" fmla="*/ 642 h 1712"/>
              <a:gd name="T114" fmla="*/ 672 w 913"/>
              <a:gd name="T115" fmla="*/ 524 h 1712"/>
              <a:gd name="T116" fmla="*/ 612 w 913"/>
              <a:gd name="T117" fmla="*/ 353 h 1712"/>
              <a:gd name="T118" fmla="*/ 494 w 913"/>
              <a:gd name="T119" fmla="*/ 270 h 1712"/>
              <a:gd name="T120" fmla="*/ 546 w 913"/>
              <a:gd name="T121" fmla="*/ 152 h 1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13" h="1712">
                <a:moveTo>
                  <a:pt x="546" y="152"/>
                </a:moveTo>
                <a:lnTo>
                  <a:pt x="546" y="152"/>
                </a:lnTo>
                <a:lnTo>
                  <a:pt x="549" y="153"/>
                </a:lnTo>
                <a:lnTo>
                  <a:pt x="555" y="153"/>
                </a:lnTo>
                <a:lnTo>
                  <a:pt x="559" y="153"/>
                </a:lnTo>
                <a:lnTo>
                  <a:pt x="561" y="152"/>
                </a:lnTo>
                <a:lnTo>
                  <a:pt x="561" y="150"/>
                </a:lnTo>
                <a:lnTo>
                  <a:pt x="561" y="146"/>
                </a:lnTo>
                <a:lnTo>
                  <a:pt x="561" y="146"/>
                </a:lnTo>
                <a:lnTo>
                  <a:pt x="558" y="139"/>
                </a:lnTo>
                <a:lnTo>
                  <a:pt x="553" y="133"/>
                </a:lnTo>
                <a:lnTo>
                  <a:pt x="546" y="126"/>
                </a:lnTo>
                <a:lnTo>
                  <a:pt x="546" y="126"/>
                </a:lnTo>
                <a:lnTo>
                  <a:pt x="546" y="121"/>
                </a:lnTo>
                <a:lnTo>
                  <a:pt x="545" y="107"/>
                </a:lnTo>
                <a:lnTo>
                  <a:pt x="543" y="89"/>
                </a:lnTo>
                <a:lnTo>
                  <a:pt x="540" y="77"/>
                </a:lnTo>
                <a:lnTo>
                  <a:pt x="536" y="67"/>
                </a:lnTo>
                <a:lnTo>
                  <a:pt x="531" y="55"/>
                </a:lnTo>
                <a:lnTo>
                  <a:pt x="525" y="45"/>
                </a:lnTo>
                <a:lnTo>
                  <a:pt x="518" y="33"/>
                </a:lnTo>
                <a:lnTo>
                  <a:pt x="507" y="23"/>
                </a:lnTo>
                <a:lnTo>
                  <a:pt x="496" y="16"/>
                </a:lnTo>
                <a:lnTo>
                  <a:pt x="484" y="8"/>
                </a:lnTo>
                <a:lnTo>
                  <a:pt x="469" y="3"/>
                </a:lnTo>
                <a:lnTo>
                  <a:pt x="451" y="0"/>
                </a:lnTo>
                <a:lnTo>
                  <a:pt x="451" y="0"/>
                </a:lnTo>
                <a:lnTo>
                  <a:pt x="433" y="0"/>
                </a:lnTo>
                <a:lnTo>
                  <a:pt x="417" y="3"/>
                </a:lnTo>
                <a:lnTo>
                  <a:pt x="402" y="7"/>
                </a:lnTo>
                <a:lnTo>
                  <a:pt x="388" y="13"/>
                </a:lnTo>
                <a:lnTo>
                  <a:pt x="377" y="22"/>
                </a:lnTo>
                <a:lnTo>
                  <a:pt x="365" y="31"/>
                </a:lnTo>
                <a:lnTo>
                  <a:pt x="357" y="39"/>
                </a:lnTo>
                <a:lnTo>
                  <a:pt x="348" y="50"/>
                </a:lnTo>
                <a:lnTo>
                  <a:pt x="342" y="61"/>
                </a:lnTo>
                <a:lnTo>
                  <a:pt x="335" y="71"/>
                </a:lnTo>
                <a:lnTo>
                  <a:pt x="327" y="89"/>
                </a:lnTo>
                <a:lnTo>
                  <a:pt x="322" y="101"/>
                </a:lnTo>
                <a:lnTo>
                  <a:pt x="320" y="106"/>
                </a:lnTo>
                <a:lnTo>
                  <a:pt x="320" y="106"/>
                </a:lnTo>
                <a:lnTo>
                  <a:pt x="311" y="110"/>
                </a:lnTo>
                <a:lnTo>
                  <a:pt x="305" y="114"/>
                </a:lnTo>
                <a:lnTo>
                  <a:pt x="305" y="115"/>
                </a:lnTo>
                <a:lnTo>
                  <a:pt x="305" y="116"/>
                </a:lnTo>
                <a:lnTo>
                  <a:pt x="305" y="116"/>
                </a:lnTo>
                <a:lnTo>
                  <a:pt x="316" y="123"/>
                </a:lnTo>
                <a:lnTo>
                  <a:pt x="325" y="126"/>
                </a:lnTo>
                <a:lnTo>
                  <a:pt x="325" y="146"/>
                </a:lnTo>
                <a:lnTo>
                  <a:pt x="325" y="146"/>
                </a:lnTo>
                <a:lnTo>
                  <a:pt x="324" y="145"/>
                </a:lnTo>
                <a:lnTo>
                  <a:pt x="322" y="145"/>
                </a:lnTo>
                <a:lnTo>
                  <a:pt x="319" y="145"/>
                </a:lnTo>
                <a:lnTo>
                  <a:pt x="318" y="146"/>
                </a:lnTo>
                <a:lnTo>
                  <a:pt x="316" y="149"/>
                </a:lnTo>
                <a:lnTo>
                  <a:pt x="315" y="152"/>
                </a:lnTo>
                <a:lnTo>
                  <a:pt x="315" y="152"/>
                </a:lnTo>
                <a:lnTo>
                  <a:pt x="314" y="159"/>
                </a:lnTo>
                <a:lnTo>
                  <a:pt x="313" y="167"/>
                </a:lnTo>
                <a:lnTo>
                  <a:pt x="313" y="175"/>
                </a:lnTo>
                <a:lnTo>
                  <a:pt x="315" y="182"/>
                </a:lnTo>
                <a:lnTo>
                  <a:pt x="315" y="182"/>
                </a:lnTo>
                <a:lnTo>
                  <a:pt x="320" y="192"/>
                </a:lnTo>
                <a:lnTo>
                  <a:pt x="325" y="197"/>
                </a:lnTo>
                <a:lnTo>
                  <a:pt x="325" y="197"/>
                </a:lnTo>
                <a:lnTo>
                  <a:pt x="328" y="199"/>
                </a:lnTo>
                <a:lnTo>
                  <a:pt x="330" y="207"/>
                </a:lnTo>
                <a:lnTo>
                  <a:pt x="330" y="207"/>
                </a:lnTo>
                <a:lnTo>
                  <a:pt x="332" y="213"/>
                </a:lnTo>
                <a:lnTo>
                  <a:pt x="330" y="219"/>
                </a:lnTo>
                <a:lnTo>
                  <a:pt x="332" y="226"/>
                </a:lnTo>
                <a:lnTo>
                  <a:pt x="333" y="228"/>
                </a:lnTo>
                <a:lnTo>
                  <a:pt x="335" y="232"/>
                </a:lnTo>
                <a:lnTo>
                  <a:pt x="335" y="232"/>
                </a:lnTo>
                <a:lnTo>
                  <a:pt x="340" y="238"/>
                </a:lnTo>
                <a:lnTo>
                  <a:pt x="344" y="243"/>
                </a:lnTo>
                <a:lnTo>
                  <a:pt x="345" y="247"/>
                </a:lnTo>
                <a:lnTo>
                  <a:pt x="345" y="247"/>
                </a:lnTo>
                <a:lnTo>
                  <a:pt x="343" y="257"/>
                </a:lnTo>
                <a:lnTo>
                  <a:pt x="340" y="265"/>
                </a:lnTo>
                <a:lnTo>
                  <a:pt x="340" y="267"/>
                </a:lnTo>
                <a:lnTo>
                  <a:pt x="340" y="267"/>
                </a:lnTo>
                <a:lnTo>
                  <a:pt x="322" y="274"/>
                </a:lnTo>
                <a:lnTo>
                  <a:pt x="278" y="289"/>
                </a:lnTo>
                <a:lnTo>
                  <a:pt x="195" y="318"/>
                </a:lnTo>
                <a:lnTo>
                  <a:pt x="195" y="318"/>
                </a:lnTo>
                <a:lnTo>
                  <a:pt x="177" y="325"/>
                </a:lnTo>
                <a:lnTo>
                  <a:pt x="164" y="332"/>
                </a:lnTo>
                <a:lnTo>
                  <a:pt x="156" y="338"/>
                </a:lnTo>
                <a:lnTo>
                  <a:pt x="149" y="343"/>
                </a:lnTo>
                <a:lnTo>
                  <a:pt x="149" y="343"/>
                </a:lnTo>
                <a:lnTo>
                  <a:pt x="146" y="348"/>
                </a:lnTo>
                <a:lnTo>
                  <a:pt x="143" y="354"/>
                </a:lnTo>
                <a:lnTo>
                  <a:pt x="139" y="363"/>
                </a:lnTo>
                <a:lnTo>
                  <a:pt x="139" y="363"/>
                </a:lnTo>
                <a:lnTo>
                  <a:pt x="98" y="449"/>
                </a:lnTo>
                <a:lnTo>
                  <a:pt x="54" y="539"/>
                </a:lnTo>
                <a:lnTo>
                  <a:pt x="54" y="539"/>
                </a:lnTo>
                <a:lnTo>
                  <a:pt x="48" y="558"/>
                </a:lnTo>
                <a:lnTo>
                  <a:pt x="44" y="568"/>
                </a:lnTo>
                <a:lnTo>
                  <a:pt x="41" y="572"/>
                </a:lnTo>
                <a:lnTo>
                  <a:pt x="39" y="574"/>
                </a:lnTo>
                <a:lnTo>
                  <a:pt x="39" y="574"/>
                </a:lnTo>
                <a:lnTo>
                  <a:pt x="33" y="581"/>
                </a:lnTo>
                <a:lnTo>
                  <a:pt x="24" y="592"/>
                </a:lnTo>
                <a:lnTo>
                  <a:pt x="4" y="615"/>
                </a:lnTo>
                <a:lnTo>
                  <a:pt x="4" y="615"/>
                </a:lnTo>
                <a:lnTo>
                  <a:pt x="1" y="617"/>
                </a:lnTo>
                <a:lnTo>
                  <a:pt x="0" y="621"/>
                </a:lnTo>
                <a:lnTo>
                  <a:pt x="0" y="631"/>
                </a:lnTo>
                <a:lnTo>
                  <a:pt x="1" y="641"/>
                </a:lnTo>
                <a:lnTo>
                  <a:pt x="5" y="652"/>
                </a:lnTo>
                <a:lnTo>
                  <a:pt x="11" y="671"/>
                </a:lnTo>
                <a:lnTo>
                  <a:pt x="14" y="678"/>
                </a:lnTo>
                <a:lnTo>
                  <a:pt x="14" y="680"/>
                </a:lnTo>
                <a:lnTo>
                  <a:pt x="14" y="680"/>
                </a:lnTo>
                <a:lnTo>
                  <a:pt x="12" y="681"/>
                </a:lnTo>
                <a:lnTo>
                  <a:pt x="11" y="685"/>
                </a:lnTo>
                <a:lnTo>
                  <a:pt x="6" y="699"/>
                </a:lnTo>
                <a:lnTo>
                  <a:pt x="4" y="714"/>
                </a:lnTo>
                <a:lnTo>
                  <a:pt x="2" y="720"/>
                </a:lnTo>
                <a:lnTo>
                  <a:pt x="4" y="726"/>
                </a:lnTo>
                <a:lnTo>
                  <a:pt x="4" y="726"/>
                </a:lnTo>
                <a:lnTo>
                  <a:pt x="9" y="734"/>
                </a:lnTo>
                <a:lnTo>
                  <a:pt x="15" y="744"/>
                </a:lnTo>
                <a:lnTo>
                  <a:pt x="22" y="753"/>
                </a:lnTo>
                <a:lnTo>
                  <a:pt x="26" y="756"/>
                </a:lnTo>
                <a:lnTo>
                  <a:pt x="29" y="756"/>
                </a:lnTo>
                <a:lnTo>
                  <a:pt x="29" y="756"/>
                </a:lnTo>
                <a:lnTo>
                  <a:pt x="31" y="754"/>
                </a:lnTo>
                <a:lnTo>
                  <a:pt x="33" y="751"/>
                </a:lnTo>
                <a:lnTo>
                  <a:pt x="34" y="743"/>
                </a:lnTo>
                <a:lnTo>
                  <a:pt x="34" y="731"/>
                </a:lnTo>
                <a:lnTo>
                  <a:pt x="34" y="731"/>
                </a:lnTo>
                <a:lnTo>
                  <a:pt x="40" y="743"/>
                </a:lnTo>
                <a:lnTo>
                  <a:pt x="45" y="751"/>
                </a:lnTo>
                <a:lnTo>
                  <a:pt x="48" y="752"/>
                </a:lnTo>
                <a:lnTo>
                  <a:pt x="49" y="751"/>
                </a:lnTo>
                <a:lnTo>
                  <a:pt x="49" y="751"/>
                </a:lnTo>
                <a:lnTo>
                  <a:pt x="50" y="747"/>
                </a:lnTo>
                <a:lnTo>
                  <a:pt x="50" y="741"/>
                </a:lnTo>
                <a:lnTo>
                  <a:pt x="49" y="726"/>
                </a:lnTo>
                <a:lnTo>
                  <a:pt x="46" y="710"/>
                </a:lnTo>
                <a:lnTo>
                  <a:pt x="45" y="707"/>
                </a:lnTo>
                <a:lnTo>
                  <a:pt x="44" y="705"/>
                </a:lnTo>
                <a:lnTo>
                  <a:pt x="44" y="705"/>
                </a:lnTo>
                <a:lnTo>
                  <a:pt x="44" y="708"/>
                </a:lnTo>
                <a:lnTo>
                  <a:pt x="46" y="713"/>
                </a:lnTo>
                <a:lnTo>
                  <a:pt x="55" y="726"/>
                </a:lnTo>
                <a:lnTo>
                  <a:pt x="60" y="732"/>
                </a:lnTo>
                <a:lnTo>
                  <a:pt x="65" y="736"/>
                </a:lnTo>
                <a:lnTo>
                  <a:pt x="68" y="738"/>
                </a:lnTo>
                <a:lnTo>
                  <a:pt x="69" y="737"/>
                </a:lnTo>
                <a:lnTo>
                  <a:pt x="69" y="736"/>
                </a:lnTo>
                <a:lnTo>
                  <a:pt x="69" y="736"/>
                </a:lnTo>
                <a:lnTo>
                  <a:pt x="70" y="704"/>
                </a:lnTo>
                <a:lnTo>
                  <a:pt x="70" y="688"/>
                </a:lnTo>
                <a:lnTo>
                  <a:pt x="70" y="683"/>
                </a:lnTo>
                <a:lnTo>
                  <a:pt x="69" y="680"/>
                </a:lnTo>
                <a:lnTo>
                  <a:pt x="69" y="680"/>
                </a:lnTo>
                <a:lnTo>
                  <a:pt x="69" y="681"/>
                </a:lnTo>
                <a:lnTo>
                  <a:pt x="71" y="686"/>
                </a:lnTo>
                <a:lnTo>
                  <a:pt x="79" y="700"/>
                </a:lnTo>
                <a:lnTo>
                  <a:pt x="84" y="707"/>
                </a:lnTo>
                <a:lnTo>
                  <a:pt x="88" y="712"/>
                </a:lnTo>
                <a:lnTo>
                  <a:pt x="90" y="713"/>
                </a:lnTo>
                <a:lnTo>
                  <a:pt x="92" y="713"/>
                </a:lnTo>
                <a:lnTo>
                  <a:pt x="93" y="713"/>
                </a:lnTo>
                <a:lnTo>
                  <a:pt x="94" y="710"/>
                </a:lnTo>
                <a:lnTo>
                  <a:pt x="94" y="710"/>
                </a:lnTo>
                <a:lnTo>
                  <a:pt x="95" y="705"/>
                </a:lnTo>
                <a:lnTo>
                  <a:pt x="95" y="700"/>
                </a:lnTo>
                <a:lnTo>
                  <a:pt x="94" y="692"/>
                </a:lnTo>
                <a:lnTo>
                  <a:pt x="94" y="686"/>
                </a:lnTo>
                <a:lnTo>
                  <a:pt x="95" y="684"/>
                </a:lnTo>
                <a:lnTo>
                  <a:pt x="97" y="681"/>
                </a:lnTo>
                <a:lnTo>
                  <a:pt x="99" y="680"/>
                </a:lnTo>
                <a:lnTo>
                  <a:pt x="99" y="680"/>
                </a:lnTo>
                <a:lnTo>
                  <a:pt x="124" y="676"/>
                </a:lnTo>
                <a:lnTo>
                  <a:pt x="137" y="674"/>
                </a:lnTo>
                <a:lnTo>
                  <a:pt x="142" y="671"/>
                </a:lnTo>
                <a:lnTo>
                  <a:pt x="144" y="670"/>
                </a:lnTo>
                <a:lnTo>
                  <a:pt x="144" y="670"/>
                </a:lnTo>
                <a:lnTo>
                  <a:pt x="144" y="668"/>
                </a:lnTo>
                <a:lnTo>
                  <a:pt x="142" y="664"/>
                </a:lnTo>
                <a:lnTo>
                  <a:pt x="133" y="656"/>
                </a:lnTo>
                <a:lnTo>
                  <a:pt x="122" y="649"/>
                </a:lnTo>
                <a:lnTo>
                  <a:pt x="114" y="645"/>
                </a:lnTo>
                <a:lnTo>
                  <a:pt x="114" y="645"/>
                </a:lnTo>
                <a:lnTo>
                  <a:pt x="110" y="642"/>
                </a:lnTo>
                <a:lnTo>
                  <a:pt x="108" y="640"/>
                </a:lnTo>
                <a:lnTo>
                  <a:pt x="105" y="637"/>
                </a:lnTo>
                <a:lnTo>
                  <a:pt x="104" y="635"/>
                </a:lnTo>
                <a:lnTo>
                  <a:pt x="104" y="635"/>
                </a:lnTo>
                <a:lnTo>
                  <a:pt x="102" y="629"/>
                </a:lnTo>
                <a:lnTo>
                  <a:pt x="99" y="625"/>
                </a:lnTo>
                <a:lnTo>
                  <a:pt x="119" y="615"/>
                </a:lnTo>
                <a:lnTo>
                  <a:pt x="174" y="549"/>
                </a:lnTo>
                <a:lnTo>
                  <a:pt x="174" y="549"/>
                </a:lnTo>
                <a:lnTo>
                  <a:pt x="173" y="578"/>
                </a:lnTo>
                <a:lnTo>
                  <a:pt x="173" y="600"/>
                </a:lnTo>
                <a:lnTo>
                  <a:pt x="173" y="608"/>
                </a:lnTo>
                <a:lnTo>
                  <a:pt x="174" y="615"/>
                </a:lnTo>
                <a:lnTo>
                  <a:pt x="174" y="615"/>
                </a:lnTo>
                <a:lnTo>
                  <a:pt x="177" y="625"/>
                </a:lnTo>
                <a:lnTo>
                  <a:pt x="178" y="635"/>
                </a:lnTo>
                <a:lnTo>
                  <a:pt x="180" y="650"/>
                </a:lnTo>
                <a:lnTo>
                  <a:pt x="180" y="650"/>
                </a:lnTo>
                <a:lnTo>
                  <a:pt x="180" y="663"/>
                </a:lnTo>
                <a:lnTo>
                  <a:pt x="177" y="684"/>
                </a:lnTo>
                <a:lnTo>
                  <a:pt x="174" y="715"/>
                </a:lnTo>
                <a:lnTo>
                  <a:pt x="174" y="715"/>
                </a:lnTo>
                <a:lnTo>
                  <a:pt x="139" y="831"/>
                </a:lnTo>
                <a:lnTo>
                  <a:pt x="139" y="831"/>
                </a:lnTo>
                <a:lnTo>
                  <a:pt x="139" y="836"/>
                </a:lnTo>
                <a:lnTo>
                  <a:pt x="139" y="846"/>
                </a:lnTo>
                <a:lnTo>
                  <a:pt x="141" y="874"/>
                </a:lnTo>
                <a:lnTo>
                  <a:pt x="148" y="955"/>
                </a:lnTo>
                <a:lnTo>
                  <a:pt x="152" y="999"/>
                </a:lnTo>
                <a:lnTo>
                  <a:pt x="154" y="1039"/>
                </a:lnTo>
                <a:lnTo>
                  <a:pt x="156" y="1072"/>
                </a:lnTo>
                <a:lnTo>
                  <a:pt x="156" y="1084"/>
                </a:lnTo>
                <a:lnTo>
                  <a:pt x="154" y="1093"/>
                </a:lnTo>
                <a:lnTo>
                  <a:pt x="154" y="1093"/>
                </a:lnTo>
                <a:lnTo>
                  <a:pt x="152" y="1107"/>
                </a:lnTo>
                <a:lnTo>
                  <a:pt x="151" y="1122"/>
                </a:lnTo>
                <a:lnTo>
                  <a:pt x="148" y="1150"/>
                </a:lnTo>
                <a:lnTo>
                  <a:pt x="149" y="1189"/>
                </a:lnTo>
                <a:lnTo>
                  <a:pt x="149" y="1189"/>
                </a:lnTo>
                <a:lnTo>
                  <a:pt x="147" y="1301"/>
                </a:lnTo>
                <a:lnTo>
                  <a:pt x="147" y="1376"/>
                </a:lnTo>
                <a:lnTo>
                  <a:pt x="148" y="1404"/>
                </a:lnTo>
                <a:lnTo>
                  <a:pt x="149" y="1420"/>
                </a:lnTo>
                <a:lnTo>
                  <a:pt x="149" y="1420"/>
                </a:lnTo>
                <a:lnTo>
                  <a:pt x="151" y="1425"/>
                </a:lnTo>
                <a:lnTo>
                  <a:pt x="153" y="1430"/>
                </a:lnTo>
                <a:lnTo>
                  <a:pt x="162" y="1440"/>
                </a:lnTo>
                <a:lnTo>
                  <a:pt x="172" y="1452"/>
                </a:lnTo>
                <a:lnTo>
                  <a:pt x="183" y="1463"/>
                </a:lnTo>
                <a:lnTo>
                  <a:pt x="195" y="1473"/>
                </a:lnTo>
                <a:lnTo>
                  <a:pt x="203" y="1481"/>
                </a:lnTo>
                <a:lnTo>
                  <a:pt x="211" y="1485"/>
                </a:lnTo>
                <a:lnTo>
                  <a:pt x="213" y="1486"/>
                </a:lnTo>
                <a:lnTo>
                  <a:pt x="215" y="1486"/>
                </a:lnTo>
                <a:lnTo>
                  <a:pt x="215" y="1486"/>
                </a:lnTo>
                <a:lnTo>
                  <a:pt x="216" y="1486"/>
                </a:lnTo>
                <a:lnTo>
                  <a:pt x="217" y="1487"/>
                </a:lnTo>
                <a:lnTo>
                  <a:pt x="221" y="1493"/>
                </a:lnTo>
                <a:lnTo>
                  <a:pt x="231" y="1516"/>
                </a:lnTo>
                <a:lnTo>
                  <a:pt x="236" y="1530"/>
                </a:lnTo>
                <a:lnTo>
                  <a:pt x="241" y="1544"/>
                </a:lnTo>
                <a:lnTo>
                  <a:pt x="244" y="1556"/>
                </a:lnTo>
                <a:lnTo>
                  <a:pt x="245" y="1566"/>
                </a:lnTo>
                <a:lnTo>
                  <a:pt x="245" y="1566"/>
                </a:lnTo>
                <a:lnTo>
                  <a:pt x="244" y="1571"/>
                </a:lnTo>
                <a:lnTo>
                  <a:pt x="242" y="1578"/>
                </a:lnTo>
                <a:lnTo>
                  <a:pt x="234" y="1590"/>
                </a:lnTo>
                <a:lnTo>
                  <a:pt x="223" y="1607"/>
                </a:lnTo>
                <a:lnTo>
                  <a:pt x="210" y="1622"/>
                </a:lnTo>
                <a:lnTo>
                  <a:pt x="185" y="1651"/>
                </a:lnTo>
                <a:lnTo>
                  <a:pt x="169" y="1667"/>
                </a:lnTo>
                <a:lnTo>
                  <a:pt x="169" y="1667"/>
                </a:lnTo>
                <a:lnTo>
                  <a:pt x="163" y="1673"/>
                </a:lnTo>
                <a:lnTo>
                  <a:pt x="159" y="1678"/>
                </a:lnTo>
                <a:lnTo>
                  <a:pt x="158" y="1681"/>
                </a:lnTo>
                <a:lnTo>
                  <a:pt x="159" y="1685"/>
                </a:lnTo>
                <a:lnTo>
                  <a:pt x="161" y="1688"/>
                </a:lnTo>
                <a:lnTo>
                  <a:pt x="164" y="1692"/>
                </a:lnTo>
                <a:lnTo>
                  <a:pt x="164" y="1692"/>
                </a:lnTo>
                <a:lnTo>
                  <a:pt x="169" y="1696"/>
                </a:lnTo>
                <a:lnTo>
                  <a:pt x="174" y="1700"/>
                </a:lnTo>
                <a:lnTo>
                  <a:pt x="183" y="1705"/>
                </a:lnTo>
                <a:lnTo>
                  <a:pt x="192" y="1707"/>
                </a:lnTo>
                <a:lnTo>
                  <a:pt x="195" y="1707"/>
                </a:lnTo>
                <a:lnTo>
                  <a:pt x="195" y="1707"/>
                </a:lnTo>
                <a:lnTo>
                  <a:pt x="195" y="1709"/>
                </a:lnTo>
                <a:lnTo>
                  <a:pt x="198" y="1710"/>
                </a:lnTo>
                <a:lnTo>
                  <a:pt x="205" y="1712"/>
                </a:lnTo>
                <a:lnTo>
                  <a:pt x="220" y="1712"/>
                </a:lnTo>
                <a:lnTo>
                  <a:pt x="220" y="1712"/>
                </a:lnTo>
                <a:lnTo>
                  <a:pt x="235" y="1711"/>
                </a:lnTo>
                <a:lnTo>
                  <a:pt x="241" y="1710"/>
                </a:lnTo>
                <a:lnTo>
                  <a:pt x="246" y="1707"/>
                </a:lnTo>
                <a:lnTo>
                  <a:pt x="251" y="1704"/>
                </a:lnTo>
                <a:lnTo>
                  <a:pt x="257" y="1699"/>
                </a:lnTo>
                <a:lnTo>
                  <a:pt x="275" y="1682"/>
                </a:lnTo>
                <a:lnTo>
                  <a:pt x="275" y="1682"/>
                </a:lnTo>
                <a:lnTo>
                  <a:pt x="285" y="1672"/>
                </a:lnTo>
                <a:lnTo>
                  <a:pt x="295" y="1665"/>
                </a:lnTo>
                <a:lnTo>
                  <a:pt x="310" y="1652"/>
                </a:lnTo>
                <a:lnTo>
                  <a:pt x="316" y="1647"/>
                </a:lnTo>
                <a:lnTo>
                  <a:pt x="320" y="1641"/>
                </a:lnTo>
                <a:lnTo>
                  <a:pt x="324" y="1634"/>
                </a:lnTo>
                <a:lnTo>
                  <a:pt x="325" y="1627"/>
                </a:lnTo>
                <a:lnTo>
                  <a:pt x="325" y="1627"/>
                </a:lnTo>
                <a:lnTo>
                  <a:pt x="327" y="1610"/>
                </a:lnTo>
                <a:lnTo>
                  <a:pt x="324" y="1597"/>
                </a:lnTo>
                <a:lnTo>
                  <a:pt x="320" y="1581"/>
                </a:lnTo>
                <a:lnTo>
                  <a:pt x="315" y="1566"/>
                </a:lnTo>
                <a:lnTo>
                  <a:pt x="315" y="1566"/>
                </a:lnTo>
                <a:lnTo>
                  <a:pt x="304" y="1539"/>
                </a:lnTo>
                <a:lnTo>
                  <a:pt x="301" y="1527"/>
                </a:lnTo>
                <a:lnTo>
                  <a:pt x="300" y="1516"/>
                </a:lnTo>
                <a:lnTo>
                  <a:pt x="300" y="1516"/>
                </a:lnTo>
                <a:lnTo>
                  <a:pt x="300" y="1505"/>
                </a:lnTo>
                <a:lnTo>
                  <a:pt x="299" y="1492"/>
                </a:lnTo>
                <a:lnTo>
                  <a:pt x="298" y="1482"/>
                </a:lnTo>
                <a:lnTo>
                  <a:pt x="299" y="1478"/>
                </a:lnTo>
                <a:lnTo>
                  <a:pt x="300" y="1476"/>
                </a:lnTo>
                <a:lnTo>
                  <a:pt x="300" y="1476"/>
                </a:lnTo>
                <a:lnTo>
                  <a:pt x="303" y="1472"/>
                </a:lnTo>
                <a:lnTo>
                  <a:pt x="305" y="1466"/>
                </a:lnTo>
                <a:lnTo>
                  <a:pt x="311" y="1449"/>
                </a:lnTo>
                <a:lnTo>
                  <a:pt x="320" y="1420"/>
                </a:lnTo>
                <a:lnTo>
                  <a:pt x="320" y="1420"/>
                </a:lnTo>
                <a:lnTo>
                  <a:pt x="320" y="1409"/>
                </a:lnTo>
                <a:lnTo>
                  <a:pt x="320" y="1383"/>
                </a:lnTo>
                <a:lnTo>
                  <a:pt x="320" y="1310"/>
                </a:lnTo>
                <a:lnTo>
                  <a:pt x="319" y="1235"/>
                </a:lnTo>
                <a:lnTo>
                  <a:pt x="319" y="1210"/>
                </a:lnTo>
                <a:lnTo>
                  <a:pt x="320" y="1199"/>
                </a:lnTo>
                <a:lnTo>
                  <a:pt x="320" y="1199"/>
                </a:lnTo>
                <a:lnTo>
                  <a:pt x="324" y="1189"/>
                </a:lnTo>
                <a:lnTo>
                  <a:pt x="330" y="1172"/>
                </a:lnTo>
                <a:lnTo>
                  <a:pt x="337" y="1152"/>
                </a:lnTo>
                <a:lnTo>
                  <a:pt x="339" y="1143"/>
                </a:lnTo>
                <a:lnTo>
                  <a:pt x="340" y="1133"/>
                </a:lnTo>
                <a:lnTo>
                  <a:pt x="340" y="1133"/>
                </a:lnTo>
                <a:lnTo>
                  <a:pt x="344" y="1087"/>
                </a:lnTo>
                <a:lnTo>
                  <a:pt x="345" y="1065"/>
                </a:lnTo>
                <a:lnTo>
                  <a:pt x="345" y="1053"/>
                </a:lnTo>
                <a:lnTo>
                  <a:pt x="345" y="1053"/>
                </a:lnTo>
                <a:lnTo>
                  <a:pt x="347" y="1048"/>
                </a:lnTo>
                <a:lnTo>
                  <a:pt x="348" y="1041"/>
                </a:lnTo>
                <a:lnTo>
                  <a:pt x="357" y="1025"/>
                </a:lnTo>
                <a:lnTo>
                  <a:pt x="365" y="1011"/>
                </a:lnTo>
                <a:lnTo>
                  <a:pt x="368" y="1007"/>
                </a:lnTo>
                <a:lnTo>
                  <a:pt x="369" y="1007"/>
                </a:lnTo>
                <a:lnTo>
                  <a:pt x="371" y="1007"/>
                </a:lnTo>
                <a:lnTo>
                  <a:pt x="371" y="1007"/>
                </a:lnTo>
                <a:lnTo>
                  <a:pt x="382" y="1024"/>
                </a:lnTo>
                <a:lnTo>
                  <a:pt x="402" y="1055"/>
                </a:lnTo>
                <a:lnTo>
                  <a:pt x="422" y="1089"/>
                </a:lnTo>
                <a:lnTo>
                  <a:pt x="428" y="1101"/>
                </a:lnTo>
                <a:lnTo>
                  <a:pt x="431" y="1108"/>
                </a:lnTo>
                <a:lnTo>
                  <a:pt x="431" y="1108"/>
                </a:lnTo>
                <a:lnTo>
                  <a:pt x="433" y="1147"/>
                </a:lnTo>
                <a:lnTo>
                  <a:pt x="435" y="1171"/>
                </a:lnTo>
                <a:lnTo>
                  <a:pt x="436" y="1184"/>
                </a:lnTo>
                <a:lnTo>
                  <a:pt x="436" y="1184"/>
                </a:lnTo>
                <a:lnTo>
                  <a:pt x="445" y="1226"/>
                </a:lnTo>
                <a:lnTo>
                  <a:pt x="450" y="1255"/>
                </a:lnTo>
                <a:lnTo>
                  <a:pt x="451" y="1274"/>
                </a:lnTo>
                <a:lnTo>
                  <a:pt x="451" y="1274"/>
                </a:lnTo>
                <a:lnTo>
                  <a:pt x="443" y="1323"/>
                </a:lnTo>
                <a:lnTo>
                  <a:pt x="440" y="1354"/>
                </a:lnTo>
                <a:lnTo>
                  <a:pt x="440" y="1364"/>
                </a:lnTo>
                <a:lnTo>
                  <a:pt x="441" y="1370"/>
                </a:lnTo>
                <a:lnTo>
                  <a:pt x="441" y="1370"/>
                </a:lnTo>
                <a:lnTo>
                  <a:pt x="446" y="1374"/>
                </a:lnTo>
                <a:lnTo>
                  <a:pt x="450" y="1378"/>
                </a:lnTo>
                <a:lnTo>
                  <a:pt x="451" y="1379"/>
                </a:lnTo>
                <a:lnTo>
                  <a:pt x="452" y="1380"/>
                </a:lnTo>
                <a:lnTo>
                  <a:pt x="452" y="1383"/>
                </a:lnTo>
                <a:lnTo>
                  <a:pt x="451" y="1385"/>
                </a:lnTo>
                <a:lnTo>
                  <a:pt x="451" y="1385"/>
                </a:lnTo>
                <a:lnTo>
                  <a:pt x="416" y="1446"/>
                </a:lnTo>
                <a:lnTo>
                  <a:pt x="416" y="1446"/>
                </a:lnTo>
                <a:lnTo>
                  <a:pt x="408" y="1459"/>
                </a:lnTo>
                <a:lnTo>
                  <a:pt x="402" y="1477"/>
                </a:lnTo>
                <a:lnTo>
                  <a:pt x="397" y="1495"/>
                </a:lnTo>
                <a:lnTo>
                  <a:pt x="396" y="1506"/>
                </a:lnTo>
                <a:lnTo>
                  <a:pt x="396" y="1506"/>
                </a:lnTo>
                <a:lnTo>
                  <a:pt x="396" y="1522"/>
                </a:lnTo>
                <a:lnTo>
                  <a:pt x="397" y="1530"/>
                </a:lnTo>
                <a:lnTo>
                  <a:pt x="398" y="1534"/>
                </a:lnTo>
                <a:lnTo>
                  <a:pt x="401" y="1536"/>
                </a:lnTo>
                <a:lnTo>
                  <a:pt x="401" y="1536"/>
                </a:lnTo>
                <a:lnTo>
                  <a:pt x="406" y="1540"/>
                </a:lnTo>
                <a:lnTo>
                  <a:pt x="412" y="1541"/>
                </a:lnTo>
                <a:lnTo>
                  <a:pt x="418" y="1545"/>
                </a:lnTo>
                <a:lnTo>
                  <a:pt x="426" y="1551"/>
                </a:lnTo>
                <a:lnTo>
                  <a:pt x="426" y="1551"/>
                </a:lnTo>
                <a:lnTo>
                  <a:pt x="458" y="1579"/>
                </a:lnTo>
                <a:lnTo>
                  <a:pt x="476" y="1595"/>
                </a:lnTo>
                <a:lnTo>
                  <a:pt x="482" y="1602"/>
                </a:lnTo>
                <a:lnTo>
                  <a:pt x="486" y="1607"/>
                </a:lnTo>
                <a:lnTo>
                  <a:pt x="486" y="1607"/>
                </a:lnTo>
                <a:lnTo>
                  <a:pt x="490" y="1612"/>
                </a:lnTo>
                <a:lnTo>
                  <a:pt x="497" y="1618"/>
                </a:lnTo>
                <a:lnTo>
                  <a:pt x="507" y="1624"/>
                </a:lnTo>
                <a:lnTo>
                  <a:pt x="519" y="1632"/>
                </a:lnTo>
                <a:lnTo>
                  <a:pt x="541" y="1643"/>
                </a:lnTo>
                <a:lnTo>
                  <a:pt x="550" y="1646"/>
                </a:lnTo>
                <a:lnTo>
                  <a:pt x="556" y="1647"/>
                </a:lnTo>
                <a:lnTo>
                  <a:pt x="556" y="1647"/>
                </a:lnTo>
                <a:lnTo>
                  <a:pt x="563" y="1646"/>
                </a:lnTo>
                <a:lnTo>
                  <a:pt x="567" y="1644"/>
                </a:lnTo>
                <a:lnTo>
                  <a:pt x="569" y="1641"/>
                </a:lnTo>
                <a:lnTo>
                  <a:pt x="572" y="1632"/>
                </a:lnTo>
                <a:lnTo>
                  <a:pt x="572" y="1632"/>
                </a:lnTo>
                <a:lnTo>
                  <a:pt x="574" y="1623"/>
                </a:lnTo>
                <a:lnTo>
                  <a:pt x="578" y="1614"/>
                </a:lnTo>
                <a:lnTo>
                  <a:pt x="579" y="1609"/>
                </a:lnTo>
                <a:lnTo>
                  <a:pt x="579" y="1604"/>
                </a:lnTo>
                <a:lnTo>
                  <a:pt x="579" y="1599"/>
                </a:lnTo>
                <a:lnTo>
                  <a:pt x="577" y="1592"/>
                </a:lnTo>
                <a:lnTo>
                  <a:pt x="577" y="1592"/>
                </a:lnTo>
                <a:lnTo>
                  <a:pt x="573" y="1584"/>
                </a:lnTo>
                <a:lnTo>
                  <a:pt x="567" y="1575"/>
                </a:lnTo>
                <a:lnTo>
                  <a:pt x="559" y="1568"/>
                </a:lnTo>
                <a:lnTo>
                  <a:pt x="551" y="1560"/>
                </a:lnTo>
                <a:lnTo>
                  <a:pt x="534" y="1546"/>
                </a:lnTo>
                <a:lnTo>
                  <a:pt x="521" y="1536"/>
                </a:lnTo>
                <a:lnTo>
                  <a:pt x="521" y="1536"/>
                </a:lnTo>
                <a:lnTo>
                  <a:pt x="511" y="1530"/>
                </a:lnTo>
                <a:lnTo>
                  <a:pt x="501" y="1524"/>
                </a:lnTo>
                <a:lnTo>
                  <a:pt x="497" y="1520"/>
                </a:lnTo>
                <a:lnTo>
                  <a:pt x="495" y="1516"/>
                </a:lnTo>
                <a:lnTo>
                  <a:pt x="492" y="1511"/>
                </a:lnTo>
                <a:lnTo>
                  <a:pt x="491" y="1506"/>
                </a:lnTo>
                <a:lnTo>
                  <a:pt x="491" y="1506"/>
                </a:lnTo>
                <a:lnTo>
                  <a:pt x="491" y="1498"/>
                </a:lnTo>
                <a:lnTo>
                  <a:pt x="492" y="1491"/>
                </a:lnTo>
                <a:lnTo>
                  <a:pt x="497" y="1471"/>
                </a:lnTo>
                <a:lnTo>
                  <a:pt x="506" y="1446"/>
                </a:lnTo>
                <a:lnTo>
                  <a:pt x="506" y="1446"/>
                </a:lnTo>
                <a:lnTo>
                  <a:pt x="511" y="1438"/>
                </a:lnTo>
                <a:lnTo>
                  <a:pt x="521" y="1424"/>
                </a:lnTo>
                <a:lnTo>
                  <a:pt x="536" y="1405"/>
                </a:lnTo>
                <a:lnTo>
                  <a:pt x="536" y="1405"/>
                </a:lnTo>
                <a:lnTo>
                  <a:pt x="540" y="1406"/>
                </a:lnTo>
                <a:lnTo>
                  <a:pt x="549" y="1409"/>
                </a:lnTo>
                <a:lnTo>
                  <a:pt x="554" y="1410"/>
                </a:lnTo>
                <a:lnTo>
                  <a:pt x="560" y="1410"/>
                </a:lnTo>
                <a:lnTo>
                  <a:pt x="567" y="1409"/>
                </a:lnTo>
                <a:lnTo>
                  <a:pt x="572" y="1405"/>
                </a:lnTo>
                <a:lnTo>
                  <a:pt x="572" y="1405"/>
                </a:lnTo>
                <a:lnTo>
                  <a:pt x="579" y="1398"/>
                </a:lnTo>
                <a:lnTo>
                  <a:pt x="584" y="1391"/>
                </a:lnTo>
                <a:lnTo>
                  <a:pt x="585" y="1388"/>
                </a:lnTo>
                <a:lnTo>
                  <a:pt x="587" y="1383"/>
                </a:lnTo>
                <a:lnTo>
                  <a:pt x="587" y="1370"/>
                </a:lnTo>
                <a:lnTo>
                  <a:pt x="587" y="1370"/>
                </a:lnTo>
                <a:lnTo>
                  <a:pt x="587" y="1322"/>
                </a:lnTo>
                <a:lnTo>
                  <a:pt x="587" y="1237"/>
                </a:lnTo>
                <a:lnTo>
                  <a:pt x="589" y="1151"/>
                </a:lnTo>
                <a:lnTo>
                  <a:pt x="590" y="1119"/>
                </a:lnTo>
                <a:lnTo>
                  <a:pt x="592" y="1103"/>
                </a:lnTo>
                <a:lnTo>
                  <a:pt x="592" y="1103"/>
                </a:lnTo>
                <a:lnTo>
                  <a:pt x="593" y="1093"/>
                </a:lnTo>
                <a:lnTo>
                  <a:pt x="594" y="1082"/>
                </a:lnTo>
                <a:lnTo>
                  <a:pt x="595" y="1055"/>
                </a:lnTo>
                <a:lnTo>
                  <a:pt x="594" y="1030"/>
                </a:lnTo>
                <a:lnTo>
                  <a:pt x="593" y="1020"/>
                </a:lnTo>
                <a:lnTo>
                  <a:pt x="592" y="1012"/>
                </a:lnTo>
                <a:lnTo>
                  <a:pt x="592" y="1012"/>
                </a:lnTo>
                <a:lnTo>
                  <a:pt x="589" y="999"/>
                </a:lnTo>
                <a:lnTo>
                  <a:pt x="587" y="972"/>
                </a:lnTo>
                <a:lnTo>
                  <a:pt x="578" y="899"/>
                </a:lnTo>
                <a:lnTo>
                  <a:pt x="573" y="861"/>
                </a:lnTo>
                <a:lnTo>
                  <a:pt x="568" y="829"/>
                </a:lnTo>
                <a:lnTo>
                  <a:pt x="561" y="804"/>
                </a:lnTo>
                <a:lnTo>
                  <a:pt x="559" y="795"/>
                </a:lnTo>
                <a:lnTo>
                  <a:pt x="556" y="791"/>
                </a:lnTo>
                <a:lnTo>
                  <a:pt x="556" y="791"/>
                </a:lnTo>
                <a:lnTo>
                  <a:pt x="523" y="763"/>
                </a:lnTo>
                <a:lnTo>
                  <a:pt x="507" y="748"/>
                </a:lnTo>
                <a:lnTo>
                  <a:pt x="502" y="743"/>
                </a:lnTo>
                <a:lnTo>
                  <a:pt x="501" y="741"/>
                </a:lnTo>
                <a:lnTo>
                  <a:pt x="501" y="741"/>
                </a:lnTo>
                <a:lnTo>
                  <a:pt x="506" y="664"/>
                </a:lnTo>
                <a:lnTo>
                  <a:pt x="509" y="611"/>
                </a:lnTo>
                <a:lnTo>
                  <a:pt x="511" y="585"/>
                </a:lnTo>
                <a:lnTo>
                  <a:pt x="511" y="585"/>
                </a:lnTo>
                <a:lnTo>
                  <a:pt x="518" y="572"/>
                </a:lnTo>
                <a:lnTo>
                  <a:pt x="529" y="552"/>
                </a:lnTo>
                <a:lnTo>
                  <a:pt x="540" y="534"/>
                </a:lnTo>
                <a:lnTo>
                  <a:pt x="544" y="529"/>
                </a:lnTo>
                <a:lnTo>
                  <a:pt x="545" y="528"/>
                </a:lnTo>
                <a:lnTo>
                  <a:pt x="546" y="529"/>
                </a:lnTo>
                <a:lnTo>
                  <a:pt x="546" y="529"/>
                </a:lnTo>
                <a:lnTo>
                  <a:pt x="555" y="544"/>
                </a:lnTo>
                <a:lnTo>
                  <a:pt x="573" y="571"/>
                </a:lnTo>
                <a:lnTo>
                  <a:pt x="590" y="596"/>
                </a:lnTo>
                <a:lnTo>
                  <a:pt x="602" y="610"/>
                </a:lnTo>
                <a:lnTo>
                  <a:pt x="602" y="610"/>
                </a:lnTo>
                <a:lnTo>
                  <a:pt x="659" y="651"/>
                </a:lnTo>
                <a:lnTo>
                  <a:pt x="695" y="679"/>
                </a:lnTo>
                <a:lnTo>
                  <a:pt x="707" y="689"/>
                </a:lnTo>
                <a:lnTo>
                  <a:pt x="711" y="693"/>
                </a:lnTo>
                <a:lnTo>
                  <a:pt x="712" y="695"/>
                </a:lnTo>
                <a:lnTo>
                  <a:pt x="712" y="695"/>
                </a:lnTo>
                <a:lnTo>
                  <a:pt x="715" y="699"/>
                </a:lnTo>
                <a:lnTo>
                  <a:pt x="719" y="705"/>
                </a:lnTo>
                <a:lnTo>
                  <a:pt x="730" y="720"/>
                </a:lnTo>
                <a:lnTo>
                  <a:pt x="741" y="734"/>
                </a:lnTo>
                <a:lnTo>
                  <a:pt x="747" y="741"/>
                </a:lnTo>
                <a:lnTo>
                  <a:pt x="747" y="741"/>
                </a:lnTo>
                <a:lnTo>
                  <a:pt x="764" y="746"/>
                </a:lnTo>
                <a:lnTo>
                  <a:pt x="778" y="751"/>
                </a:lnTo>
                <a:lnTo>
                  <a:pt x="783" y="751"/>
                </a:lnTo>
                <a:lnTo>
                  <a:pt x="783" y="751"/>
                </a:lnTo>
                <a:lnTo>
                  <a:pt x="803" y="770"/>
                </a:lnTo>
                <a:lnTo>
                  <a:pt x="818" y="783"/>
                </a:lnTo>
                <a:lnTo>
                  <a:pt x="828" y="791"/>
                </a:lnTo>
                <a:lnTo>
                  <a:pt x="828" y="791"/>
                </a:lnTo>
                <a:lnTo>
                  <a:pt x="842" y="800"/>
                </a:lnTo>
                <a:lnTo>
                  <a:pt x="847" y="805"/>
                </a:lnTo>
                <a:lnTo>
                  <a:pt x="848" y="806"/>
                </a:lnTo>
                <a:lnTo>
                  <a:pt x="848" y="806"/>
                </a:lnTo>
                <a:lnTo>
                  <a:pt x="848" y="806"/>
                </a:lnTo>
                <a:lnTo>
                  <a:pt x="847" y="807"/>
                </a:lnTo>
                <a:lnTo>
                  <a:pt x="847" y="812"/>
                </a:lnTo>
                <a:lnTo>
                  <a:pt x="847" y="827"/>
                </a:lnTo>
                <a:lnTo>
                  <a:pt x="849" y="844"/>
                </a:lnTo>
                <a:lnTo>
                  <a:pt x="850" y="849"/>
                </a:lnTo>
                <a:lnTo>
                  <a:pt x="853" y="851"/>
                </a:lnTo>
                <a:lnTo>
                  <a:pt x="853" y="851"/>
                </a:lnTo>
                <a:lnTo>
                  <a:pt x="861" y="855"/>
                </a:lnTo>
                <a:lnTo>
                  <a:pt x="862" y="854"/>
                </a:lnTo>
                <a:lnTo>
                  <a:pt x="863" y="851"/>
                </a:lnTo>
                <a:lnTo>
                  <a:pt x="863" y="851"/>
                </a:lnTo>
                <a:lnTo>
                  <a:pt x="866" y="826"/>
                </a:lnTo>
                <a:lnTo>
                  <a:pt x="868" y="811"/>
                </a:lnTo>
                <a:lnTo>
                  <a:pt x="868" y="811"/>
                </a:lnTo>
                <a:lnTo>
                  <a:pt x="868" y="822"/>
                </a:lnTo>
                <a:lnTo>
                  <a:pt x="871" y="838"/>
                </a:lnTo>
                <a:lnTo>
                  <a:pt x="874" y="851"/>
                </a:lnTo>
                <a:lnTo>
                  <a:pt x="876" y="855"/>
                </a:lnTo>
                <a:lnTo>
                  <a:pt x="877" y="856"/>
                </a:lnTo>
                <a:lnTo>
                  <a:pt x="878" y="856"/>
                </a:lnTo>
                <a:lnTo>
                  <a:pt x="878" y="856"/>
                </a:lnTo>
                <a:lnTo>
                  <a:pt x="882" y="853"/>
                </a:lnTo>
                <a:lnTo>
                  <a:pt x="886" y="848"/>
                </a:lnTo>
                <a:lnTo>
                  <a:pt x="888" y="841"/>
                </a:lnTo>
                <a:lnTo>
                  <a:pt x="888" y="841"/>
                </a:lnTo>
                <a:lnTo>
                  <a:pt x="896" y="848"/>
                </a:lnTo>
                <a:lnTo>
                  <a:pt x="901" y="851"/>
                </a:lnTo>
                <a:lnTo>
                  <a:pt x="902" y="853"/>
                </a:lnTo>
                <a:lnTo>
                  <a:pt x="903" y="851"/>
                </a:lnTo>
                <a:lnTo>
                  <a:pt x="903" y="851"/>
                </a:lnTo>
                <a:lnTo>
                  <a:pt x="908" y="826"/>
                </a:lnTo>
                <a:lnTo>
                  <a:pt x="908" y="826"/>
                </a:lnTo>
                <a:lnTo>
                  <a:pt x="910" y="825"/>
                </a:lnTo>
                <a:lnTo>
                  <a:pt x="911" y="822"/>
                </a:lnTo>
                <a:lnTo>
                  <a:pt x="913" y="819"/>
                </a:lnTo>
                <a:lnTo>
                  <a:pt x="913" y="811"/>
                </a:lnTo>
                <a:lnTo>
                  <a:pt x="913" y="811"/>
                </a:lnTo>
                <a:lnTo>
                  <a:pt x="912" y="801"/>
                </a:lnTo>
                <a:lnTo>
                  <a:pt x="911" y="787"/>
                </a:lnTo>
                <a:lnTo>
                  <a:pt x="910" y="781"/>
                </a:lnTo>
                <a:lnTo>
                  <a:pt x="907" y="773"/>
                </a:lnTo>
                <a:lnTo>
                  <a:pt x="903" y="767"/>
                </a:lnTo>
                <a:lnTo>
                  <a:pt x="898" y="761"/>
                </a:lnTo>
                <a:lnTo>
                  <a:pt x="898" y="761"/>
                </a:lnTo>
                <a:lnTo>
                  <a:pt x="892" y="754"/>
                </a:lnTo>
                <a:lnTo>
                  <a:pt x="884" y="748"/>
                </a:lnTo>
                <a:lnTo>
                  <a:pt x="869" y="737"/>
                </a:lnTo>
                <a:lnTo>
                  <a:pt x="855" y="727"/>
                </a:lnTo>
                <a:lnTo>
                  <a:pt x="850" y="723"/>
                </a:lnTo>
                <a:lnTo>
                  <a:pt x="848" y="720"/>
                </a:lnTo>
                <a:lnTo>
                  <a:pt x="848" y="720"/>
                </a:lnTo>
                <a:lnTo>
                  <a:pt x="843" y="715"/>
                </a:lnTo>
                <a:lnTo>
                  <a:pt x="834" y="708"/>
                </a:lnTo>
                <a:lnTo>
                  <a:pt x="823" y="700"/>
                </a:lnTo>
                <a:lnTo>
                  <a:pt x="823" y="680"/>
                </a:lnTo>
                <a:lnTo>
                  <a:pt x="823" y="680"/>
                </a:lnTo>
                <a:lnTo>
                  <a:pt x="812" y="659"/>
                </a:lnTo>
                <a:lnTo>
                  <a:pt x="799" y="642"/>
                </a:lnTo>
                <a:lnTo>
                  <a:pt x="794" y="635"/>
                </a:lnTo>
                <a:lnTo>
                  <a:pt x="788" y="630"/>
                </a:lnTo>
                <a:lnTo>
                  <a:pt x="788" y="630"/>
                </a:lnTo>
                <a:lnTo>
                  <a:pt x="744" y="593"/>
                </a:lnTo>
                <a:lnTo>
                  <a:pt x="720" y="572"/>
                </a:lnTo>
                <a:lnTo>
                  <a:pt x="707" y="559"/>
                </a:lnTo>
                <a:lnTo>
                  <a:pt x="707" y="559"/>
                </a:lnTo>
                <a:lnTo>
                  <a:pt x="700" y="552"/>
                </a:lnTo>
                <a:lnTo>
                  <a:pt x="690" y="542"/>
                </a:lnTo>
                <a:lnTo>
                  <a:pt x="672" y="524"/>
                </a:lnTo>
                <a:lnTo>
                  <a:pt x="672" y="524"/>
                </a:lnTo>
                <a:lnTo>
                  <a:pt x="662" y="509"/>
                </a:lnTo>
                <a:lnTo>
                  <a:pt x="646" y="481"/>
                </a:lnTo>
                <a:lnTo>
                  <a:pt x="622" y="444"/>
                </a:lnTo>
                <a:lnTo>
                  <a:pt x="622" y="444"/>
                </a:lnTo>
                <a:lnTo>
                  <a:pt x="618" y="399"/>
                </a:lnTo>
                <a:lnTo>
                  <a:pt x="614" y="368"/>
                </a:lnTo>
                <a:lnTo>
                  <a:pt x="613" y="358"/>
                </a:lnTo>
                <a:lnTo>
                  <a:pt x="612" y="353"/>
                </a:lnTo>
                <a:lnTo>
                  <a:pt x="612" y="353"/>
                </a:lnTo>
                <a:lnTo>
                  <a:pt x="587" y="330"/>
                </a:lnTo>
                <a:lnTo>
                  <a:pt x="568" y="315"/>
                </a:lnTo>
                <a:lnTo>
                  <a:pt x="561" y="310"/>
                </a:lnTo>
                <a:lnTo>
                  <a:pt x="556" y="308"/>
                </a:lnTo>
                <a:lnTo>
                  <a:pt x="556" y="308"/>
                </a:lnTo>
                <a:lnTo>
                  <a:pt x="481" y="287"/>
                </a:lnTo>
                <a:lnTo>
                  <a:pt x="486" y="272"/>
                </a:lnTo>
                <a:lnTo>
                  <a:pt x="486" y="272"/>
                </a:lnTo>
                <a:lnTo>
                  <a:pt x="489" y="272"/>
                </a:lnTo>
                <a:lnTo>
                  <a:pt x="494" y="270"/>
                </a:lnTo>
                <a:lnTo>
                  <a:pt x="501" y="264"/>
                </a:lnTo>
                <a:lnTo>
                  <a:pt x="506" y="259"/>
                </a:lnTo>
                <a:lnTo>
                  <a:pt x="511" y="252"/>
                </a:lnTo>
                <a:lnTo>
                  <a:pt x="511" y="252"/>
                </a:lnTo>
                <a:lnTo>
                  <a:pt x="516" y="245"/>
                </a:lnTo>
                <a:lnTo>
                  <a:pt x="520" y="236"/>
                </a:lnTo>
                <a:lnTo>
                  <a:pt x="526" y="219"/>
                </a:lnTo>
                <a:lnTo>
                  <a:pt x="530" y="207"/>
                </a:lnTo>
                <a:lnTo>
                  <a:pt x="531" y="202"/>
                </a:lnTo>
                <a:lnTo>
                  <a:pt x="546" y="15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3">
            <a:extLst>
              <a:ext uri="{FF2B5EF4-FFF2-40B4-BE49-F238E27FC236}">
                <a16:creationId xmlns:a16="http://schemas.microsoft.com/office/drawing/2014/main" id="{F57E4E59-81D1-D6BB-95D8-2E34D8C51C6B}"/>
              </a:ext>
            </a:extLst>
          </p:cNvPr>
          <p:cNvSpPr>
            <a:spLocks/>
          </p:cNvSpPr>
          <p:nvPr/>
        </p:nvSpPr>
        <p:spPr bwMode="auto">
          <a:xfrm>
            <a:off x="7479274" y="3886200"/>
            <a:ext cx="765290" cy="2455115"/>
          </a:xfrm>
          <a:custGeom>
            <a:avLst/>
            <a:gdLst>
              <a:gd name="T0" fmla="*/ 203 w 668"/>
              <a:gd name="T1" fmla="*/ 166 h 2143"/>
              <a:gd name="T2" fmla="*/ 196 w 668"/>
              <a:gd name="T3" fmla="*/ 292 h 2143"/>
              <a:gd name="T4" fmla="*/ 236 w 668"/>
              <a:gd name="T5" fmla="*/ 344 h 2143"/>
              <a:gd name="T6" fmla="*/ 111 w 668"/>
              <a:gd name="T7" fmla="*/ 452 h 2143"/>
              <a:gd name="T8" fmla="*/ 115 w 668"/>
              <a:gd name="T9" fmla="*/ 648 h 2143"/>
              <a:gd name="T10" fmla="*/ 44 w 668"/>
              <a:gd name="T11" fmla="*/ 951 h 2143"/>
              <a:gd name="T12" fmla="*/ 45 w 668"/>
              <a:gd name="T13" fmla="*/ 995 h 2143"/>
              <a:gd name="T14" fmla="*/ 15 w 668"/>
              <a:gd name="T15" fmla="*/ 1089 h 2143"/>
              <a:gd name="T16" fmla="*/ 0 w 668"/>
              <a:gd name="T17" fmla="*/ 1188 h 2143"/>
              <a:gd name="T18" fmla="*/ 35 w 668"/>
              <a:gd name="T19" fmla="*/ 1250 h 2143"/>
              <a:gd name="T20" fmla="*/ 52 w 668"/>
              <a:gd name="T21" fmla="*/ 1260 h 2143"/>
              <a:gd name="T22" fmla="*/ 55 w 668"/>
              <a:gd name="T23" fmla="*/ 1185 h 2143"/>
              <a:gd name="T24" fmla="*/ 80 w 668"/>
              <a:gd name="T25" fmla="*/ 1250 h 2143"/>
              <a:gd name="T26" fmla="*/ 90 w 668"/>
              <a:gd name="T27" fmla="*/ 1180 h 2143"/>
              <a:gd name="T28" fmla="*/ 109 w 668"/>
              <a:gd name="T29" fmla="*/ 1238 h 2143"/>
              <a:gd name="T30" fmla="*/ 115 w 668"/>
              <a:gd name="T31" fmla="*/ 1165 h 2143"/>
              <a:gd name="T32" fmla="*/ 131 w 668"/>
              <a:gd name="T33" fmla="*/ 1113 h 2143"/>
              <a:gd name="T34" fmla="*/ 155 w 668"/>
              <a:gd name="T35" fmla="*/ 998 h 2143"/>
              <a:gd name="T36" fmla="*/ 179 w 668"/>
              <a:gd name="T37" fmla="*/ 959 h 2143"/>
              <a:gd name="T38" fmla="*/ 186 w 668"/>
              <a:gd name="T39" fmla="*/ 1039 h 2143"/>
              <a:gd name="T40" fmla="*/ 191 w 668"/>
              <a:gd name="T41" fmla="*/ 1151 h 2143"/>
              <a:gd name="T42" fmla="*/ 199 w 668"/>
              <a:gd name="T43" fmla="*/ 1480 h 2143"/>
              <a:gd name="T44" fmla="*/ 241 w 668"/>
              <a:gd name="T45" fmla="*/ 1764 h 2143"/>
              <a:gd name="T46" fmla="*/ 292 w 668"/>
              <a:gd name="T47" fmla="*/ 1838 h 2143"/>
              <a:gd name="T48" fmla="*/ 315 w 668"/>
              <a:gd name="T49" fmla="*/ 2007 h 2143"/>
              <a:gd name="T50" fmla="*/ 252 w 668"/>
              <a:gd name="T51" fmla="*/ 2049 h 2143"/>
              <a:gd name="T52" fmla="*/ 157 w 668"/>
              <a:gd name="T53" fmla="*/ 2078 h 2143"/>
              <a:gd name="T54" fmla="*/ 152 w 668"/>
              <a:gd name="T55" fmla="*/ 2106 h 2143"/>
              <a:gd name="T56" fmla="*/ 346 w 668"/>
              <a:gd name="T57" fmla="*/ 2135 h 2143"/>
              <a:gd name="T58" fmla="*/ 459 w 668"/>
              <a:gd name="T59" fmla="*/ 2135 h 2143"/>
              <a:gd name="T60" fmla="*/ 464 w 668"/>
              <a:gd name="T61" fmla="*/ 2088 h 2143"/>
              <a:gd name="T62" fmla="*/ 492 w 668"/>
              <a:gd name="T63" fmla="*/ 2076 h 2143"/>
              <a:gd name="T64" fmla="*/ 510 w 668"/>
              <a:gd name="T65" fmla="*/ 1992 h 2143"/>
              <a:gd name="T66" fmla="*/ 492 w 668"/>
              <a:gd name="T67" fmla="*/ 1960 h 2143"/>
              <a:gd name="T68" fmla="*/ 515 w 668"/>
              <a:gd name="T69" fmla="*/ 1824 h 2143"/>
              <a:gd name="T70" fmla="*/ 536 w 668"/>
              <a:gd name="T71" fmla="*/ 1775 h 2143"/>
              <a:gd name="T72" fmla="*/ 571 w 668"/>
              <a:gd name="T73" fmla="*/ 1681 h 2143"/>
              <a:gd name="T74" fmla="*/ 603 w 668"/>
              <a:gd name="T75" fmla="*/ 1137 h 2143"/>
              <a:gd name="T76" fmla="*/ 649 w 668"/>
              <a:gd name="T77" fmla="*/ 1099 h 2143"/>
              <a:gd name="T78" fmla="*/ 665 w 668"/>
              <a:gd name="T79" fmla="*/ 1080 h 2143"/>
              <a:gd name="T80" fmla="*/ 660 w 668"/>
              <a:gd name="T81" fmla="*/ 1024 h 2143"/>
              <a:gd name="T82" fmla="*/ 618 w 668"/>
              <a:gd name="T83" fmla="*/ 953 h 2143"/>
              <a:gd name="T84" fmla="*/ 618 w 668"/>
              <a:gd name="T85" fmla="*/ 827 h 2143"/>
              <a:gd name="T86" fmla="*/ 606 w 668"/>
              <a:gd name="T87" fmla="*/ 602 h 2143"/>
              <a:gd name="T88" fmla="*/ 562 w 668"/>
              <a:gd name="T89" fmla="*/ 434 h 2143"/>
              <a:gd name="T90" fmla="*/ 456 w 668"/>
              <a:gd name="T91" fmla="*/ 353 h 2143"/>
              <a:gd name="T92" fmla="*/ 427 w 668"/>
              <a:gd name="T93" fmla="*/ 319 h 2143"/>
              <a:gd name="T94" fmla="*/ 442 w 668"/>
              <a:gd name="T95" fmla="*/ 299 h 2143"/>
              <a:gd name="T96" fmla="*/ 453 w 668"/>
              <a:gd name="T97" fmla="*/ 285 h 2143"/>
              <a:gd name="T98" fmla="*/ 462 w 668"/>
              <a:gd name="T99" fmla="*/ 271 h 2143"/>
              <a:gd name="T100" fmla="*/ 467 w 668"/>
              <a:gd name="T101" fmla="*/ 220 h 2143"/>
              <a:gd name="T102" fmla="*/ 482 w 668"/>
              <a:gd name="T103" fmla="*/ 204 h 2143"/>
              <a:gd name="T104" fmla="*/ 482 w 668"/>
              <a:gd name="T105" fmla="*/ 102 h 2143"/>
              <a:gd name="T106" fmla="*/ 433 w 668"/>
              <a:gd name="T107" fmla="*/ 19 h 2143"/>
              <a:gd name="T108" fmla="*/ 355 w 668"/>
              <a:gd name="T109" fmla="*/ 0 h 2143"/>
              <a:gd name="T110" fmla="*/ 253 w 668"/>
              <a:gd name="T111" fmla="*/ 52 h 2143"/>
              <a:gd name="T112" fmla="*/ 209 w 668"/>
              <a:gd name="T113" fmla="*/ 116 h 2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68" h="2143">
                <a:moveTo>
                  <a:pt x="206" y="117"/>
                </a:moveTo>
                <a:lnTo>
                  <a:pt x="206" y="117"/>
                </a:lnTo>
                <a:lnTo>
                  <a:pt x="209" y="122"/>
                </a:lnTo>
                <a:lnTo>
                  <a:pt x="219" y="130"/>
                </a:lnTo>
                <a:lnTo>
                  <a:pt x="219" y="130"/>
                </a:lnTo>
                <a:lnTo>
                  <a:pt x="206" y="158"/>
                </a:lnTo>
                <a:lnTo>
                  <a:pt x="206" y="158"/>
                </a:lnTo>
                <a:lnTo>
                  <a:pt x="203" y="166"/>
                </a:lnTo>
                <a:lnTo>
                  <a:pt x="201" y="179"/>
                </a:lnTo>
                <a:lnTo>
                  <a:pt x="198" y="213"/>
                </a:lnTo>
                <a:lnTo>
                  <a:pt x="197" y="248"/>
                </a:lnTo>
                <a:lnTo>
                  <a:pt x="196" y="268"/>
                </a:lnTo>
                <a:lnTo>
                  <a:pt x="196" y="268"/>
                </a:lnTo>
                <a:lnTo>
                  <a:pt x="194" y="280"/>
                </a:lnTo>
                <a:lnTo>
                  <a:pt x="196" y="286"/>
                </a:lnTo>
                <a:lnTo>
                  <a:pt x="196" y="292"/>
                </a:lnTo>
                <a:lnTo>
                  <a:pt x="198" y="297"/>
                </a:lnTo>
                <a:lnTo>
                  <a:pt x="201" y="302"/>
                </a:lnTo>
                <a:lnTo>
                  <a:pt x="206" y="306"/>
                </a:lnTo>
                <a:lnTo>
                  <a:pt x="211" y="309"/>
                </a:lnTo>
                <a:lnTo>
                  <a:pt x="211" y="309"/>
                </a:lnTo>
                <a:lnTo>
                  <a:pt x="230" y="312"/>
                </a:lnTo>
                <a:lnTo>
                  <a:pt x="236" y="314"/>
                </a:lnTo>
                <a:lnTo>
                  <a:pt x="236" y="344"/>
                </a:lnTo>
                <a:lnTo>
                  <a:pt x="236" y="344"/>
                </a:lnTo>
                <a:lnTo>
                  <a:pt x="180" y="377"/>
                </a:lnTo>
                <a:lnTo>
                  <a:pt x="140" y="402"/>
                </a:lnTo>
                <a:lnTo>
                  <a:pt x="120" y="414"/>
                </a:lnTo>
                <a:lnTo>
                  <a:pt x="120" y="414"/>
                </a:lnTo>
                <a:lnTo>
                  <a:pt x="118" y="419"/>
                </a:lnTo>
                <a:lnTo>
                  <a:pt x="115" y="427"/>
                </a:lnTo>
                <a:lnTo>
                  <a:pt x="111" y="452"/>
                </a:lnTo>
                <a:lnTo>
                  <a:pt x="109" y="479"/>
                </a:lnTo>
                <a:lnTo>
                  <a:pt x="109" y="489"/>
                </a:lnTo>
                <a:lnTo>
                  <a:pt x="110" y="495"/>
                </a:lnTo>
                <a:lnTo>
                  <a:pt x="110" y="495"/>
                </a:lnTo>
                <a:lnTo>
                  <a:pt x="111" y="507"/>
                </a:lnTo>
                <a:lnTo>
                  <a:pt x="113" y="533"/>
                </a:lnTo>
                <a:lnTo>
                  <a:pt x="115" y="608"/>
                </a:lnTo>
                <a:lnTo>
                  <a:pt x="115" y="648"/>
                </a:lnTo>
                <a:lnTo>
                  <a:pt x="115" y="685"/>
                </a:lnTo>
                <a:lnTo>
                  <a:pt x="113" y="715"/>
                </a:lnTo>
                <a:lnTo>
                  <a:pt x="111" y="725"/>
                </a:lnTo>
                <a:lnTo>
                  <a:pt x="110" y="732"/>
                </a:lnTo>
                <a:lnTo>
                  <a:pt x="110" y="732"/>
                </a:lnTo>
                <a:lnTo>
                  <a:pt x="94" y="782"/>
                </a:lnTo>
                <a:lnTo>
                  <a:pt x="67" y="867"/>
                </a:lnTo>
                <a:lnTo>
                  <a:pt x="44" y="951"/>
                </a:lnTo>
                <a:lnTo>
                  <a:pt x="36" y="977"/>
                </a:lnTo>
                <a:lnTo>
                  <a:pt x="35" y="988"/>
                </a:lnTo>
                <a:lnTo>
                  <a:pt x="35" y="988"/>
                </a:lnTo>
                <a:lnTo>
                  <a:pt x="37" y="990"/>
                </a:lnTo>
                <a:lnTo>
                  <a:pt x="41" y="991"/>
                </a:lnTo>
                <a:lnTo>
                  <a:pt x="42" y="992"/>
                </a:lnTo>
                <a:lnTo>
                  <a:pt x="44" y="993"/>
                </a:lnTo>
                <a:lnTo>
                  <a:pt x="45" y="995"/>
                </a:lnTo>
                <a:lnTo>
                  <a:pt x="45" y="998"/>
                </a:lnTo>
                <a:lnTo>
                  <a:pt x="45" y="998"/>
                </a:lnTo>
                <a:lnTo>
                  <a:pt x="40" y="1030"/>
                </a:lnTo>
                <a:lnTo>
                  <a:pt x="35" y="1054"/>
                </a:lnTo>
                <a:lnTo>
                  <a:pt x="35" y="1054"/>
                </a:lnTo>
                <a:lnTo>
                  <a:pt x="27" y="1064"/>
                </a:lnTo>
                <a:lnTo>
                  <a:pt x="21" y="1075"/>
                </a:lnTo>
                <a:lnTo>
                  <a:pt x="15" y="1089"/>
                </a:lnTo>
                <a:lnTo>
                  <a:pt x="15" y="1089"/>
                </a:lnTo>
                <a:lnTo>
                  <a:pt x="10" y="1105"/>
                </a:lnTo>
                <a:lnTo>
                  <a:pt x="6" y="1126"/>
                </a:lnTo>
                <a:lnTo>
                  <a:pt x="2" y="1149"/>
                </a:lnTo>
                <a:lnTo>
                  <a:pt x="0" y="1175"/>
                </a:lnTo>
                <a:lnTo>
                  <a:pt x="0" y="1175"/>
                </a:lnTo>
                <a:lnTo>
                  <a:pt x="0" y="1181"/>
                </a:lnTo>
                <a:lnTo>
                  <a:pt x="0" y="1188"/>
                </a:lnTo>
                <a:lnTo>
                  <a:pt x="3" y="1201"/>
                </a:lnTo>
                <a:lnTo>
                  <a:pt x="8" y="1214"/>
                </a:lnTo>
                <a:lnTo>
                  <a:pt x="15" y="1226"/>
                </a:lnTo>
                <a:lnTo>
                  <a:pt x="21" y="1236"/>
                </a:lnTo>
                <a:lnTo>
                  <a:pt x="27" y="1244"/>
                </a:lnTo>
                <a:lnTo>
                  <a:pt x="32" y="1249"/>
                </a:lnTo>
                <a:lnTo>
                  <a:pt x="35" y="1250"/>
                </a:lnTo>
                <a:lnTo>
                  <a:pt x="35" y="1250"/>
                </a:lnTo>
                <a:lnTo>
                  <a:pt x="37" y="1248"/>
                </a:lnTo>
                <a:lnTo>
                  <a:pt x="39" y="1245"/>
                </a:lnTo>
                <a:lnTo>
                  <a:pt x="40" y="1240"/>
                </a:lnTo>
                <a:lnTo>
                  <a:pt x="40" y="1240"/>
                </a:lnTo>
                <a:lnTo>
                  <a:pt x="41" y="1244"/>
                </a:lnTo>
                <a:lnTo>
                  <a:pt x="44" y="1250"/>
                </a:lnTo>
                <a:lnTo>
                  <a:pt x="49" y="1258"/>
                </a:lnTo>
                <a:lnTo>
                  <a:pt x="52" y="1260"/>
                </a:lnTo>
                <a:lnTo>
                  <a:pt x="55" y="1260"/>
                </a:lnTo>
                <a:lnTo>
                  <a:pt x="55" y="1260"/>
                </a:lnTo>
                <a:lnTo>
                  <a:pt x="56" y="1259"/>
                </a:lnTo>
                <a:lnTo>
                  <a:pt x="57" y="1256"/>
                </a:lnTo>
                <a:lnTo>
                  <a:pt x="59" y="1248"/>
                </a:lnTo>
                <a:lnTo>
                  <a:pt x="59" y="1222"/>
                </a:lnTo>
                <a:lnTo>
                  <a:pt x="56" y="1196"/>
                </a:lnTo>
                <a:lnTo>
                  <a:pt x="55" y="1185"/>
                </a:lnTo>
                <a:lnTo>
                  <a:pt x="55" y="1185"/>
                </a:lnTo>
                <a:lnTo>
                  <a:pt x="57" y="1196"/>
                </a:lnTo>
                <a:lnTo>
                  <a:pt x="62" y="1219"/>
                </a:lnTo>
                <a:lnTo>
                  <a:pt x="66" y="1231"/>
                </a:lnTo>
                <a:lnTo>
                  <a:pt x="71" y="1241"/>
                </a:lnTo>
                <a:lnTo>
                  <a:pt x="75" y="1249"/>
                </a:lnTo>
                <a:lnTo>
                  <a:pt x="77" y="1250"/>
                </a:lnTo>
                <a:lnTo>
                  <a:pt x="80" y="1250"/>
                </a:lnTo>
                <a:lnTo>
                  <a:pt x="80" y="1250"/>
                </a:lnTo>
                <a:lnTo>
                  <a:pt x="82" y="1249"/>
                </a:lnTo>
                <a:lnTo>
                  <a:pt x="84" y="1246"/>
                </a:lnTo>
                <a:lnTo>
                  <a:pt x="86" y="1238"/>
                </a:lnTo>
                <a:lnTo>
                  <a:pt x="89" y="1226"/>
                </a:lnTo>
                <a:lnTo>
                  <a:pt x="90" y="1214"/>
                </a:lnTo>
                <a:lnTo>
                  <a:pt x="90" y="1190"/>
                </a:lnTo>
                <a:lnTo>
                  <a:pt x="90" y="1180"/>
                </a:lnTo>
                <a:lnTo>
                  <a:pt x="90" y="1180"/>
                </a:lnTo>
                <a:lnTo>
                  <a:pt x="91" y="1191"/>
                </a:lnTo>
                <a:lnTo>
                  <a:pt x="96" y="1214"/>
                </a:lnTo>
                <a:lnTo>
                  <a:pt x="99" y="1225"/>
                </a:lnTo>
                <a:lnTo>
                  <a:pt x="103" y="1234"/>
                </a:lnTo>
                <a:lnTo>
                  <a:pt x="105" y="1236"/>
                </a:lnTo>
                <a:lnTo>
                  <a:pt x="106" y="1238"/>
                </a:lnTo>
                <a:lnTo>
                  <a:pt x="109" y="1238"/>
                </a:lnTo>
                <a:lnTo>
                  <a:pt x="110" y="1235"/>
                </a:lnTo>
                <a:lnTo>
                  <a:pt x="110" y="1235"/>
                </a:lnTo>
                <a:lnTo>
                  <a:pt x="113" y="1227"/>
                </a:lnTo>
                <a:lnTo>
                  <a:pt x="115" y="1217"/>
                </a:lnTo>
                <a:lnTo>
                  <a:pt x="115" y="1207"/>
                </a:lnTo>
                <a:lnTo>
                  <a:pt x="116" y="1196"/>
                </a:lnTo>
                <a:lnTo>
                  <a:pt x="115" y="1176"/>
                </a:lnTo>
                <a:lnTo>
                  <a:pt x="115" y="1165"/>
                </a:lnTo>
                <a:lnTo>
                  <a:pt x="115" y="1165"/>
                </a:lnTo>
                <a:lnTo>
                  <a:pt x="118" y="1160"/>
                </a:lnTo>
                <a:lnTo>
                  <a:pt x="121" y="1152"/>
                </a:lnTo>
                <a:lnTo>
                  <a:pt x="126" y="1141"/>
                </a:lnTo>
                <a:lnTo>
                  <a:pt x="129" y="1133"/>
                </a:lnTo>
                <a:lnTo>
                  <a:pt x="130" y="1124"/>
                </a:lnTo>
                <a:lnTo>
                  <a:pt x="130" y="1124"/>
                </a:lnTo>
                <a:lnTo>
                  <a:pt x="131" y="1113"/>
                </a:lnTo>
                <a:lnTo>
                  <a:pt x="131" y="1102"/>
                </a:lnTo>
                <a:lnTo>
                  <a:pt x="129" y="1079"/>
                </a:lnTo>
                <a:lnTo>
                  <a:pt x="125" y="1054"/>
                </a:lnTo>
                <a:lnTo>
                  <a:pt x="135" y="1008"/>
                </a:lnTo>
                <a:lnTo>
                  <a:pt x="135" y="1008"/>
                </a:lnTo>
                <a:lnTo>
                  <a:pt x="144" y="1005"/>
                </a:lnTo>
                <a:lnTo>
                  <a:pt x="152" y="1001"/>
                </a:lnTo>
                <a:lnTo>
                  <a:pt x="155" y="998"/>
                </a:lnTo>
                <a:lnTo>
                  <a:pt x="155" y="998"/>
                </a:lnTo>
                <a:lnTo>
                  <a:pt x="159" y="983"/>
                </a:lnTo>
                <a:lnTo>
                  <a:pt x="165" y="954"/>
                </a:lnTo>
                <a:lnTo>
                  <a:pt x="172" y="925"/>
                </a:lnTo>
                <a:lnTo>
                  <a:pt x="175" y="913"/>
                </a:lnTo>
                <a:lnTo>
                  <a:pt x="175" y="913"/>
                </a:lnTo>
                <a:lnTo>
                  <a:pt x="177" y="928"/>
                </a:lnTo>
                <a:lnTo>
                  <a:pt x="179" y="959"/>
                </a:lnTo>
                <a:lnTo>
                  <a:pt x="180" y="993"/>
                </a:lnTo>
                <a:lnTo>
                  <a:pt x="180" y="1013"/>
                </a:lnTo>
                <a:lnTo>
                  <a:pt x="180" y="1013"/>
                </a:lnTo>
                <a:lnTo>
                  <a:pt x="179" y="1021"/>
                </a:lnTo>
                <a:lnTo>
                  <a:pt x="180" y="1027"/>
                </a:lnTo>
                <a:lnTo>
                  <a:pt x="182" y="1034"/>
                </a:lnTo>
                <a:lnTo>
                  <a:pt x="186" y="1039"/>
                </a:lnTo>
                <a:lnTo>
                  <a:pt x="186" y="1039"/>
                </a:lnTo>
                <a:lnTo>
                  <a:pt x="188" y="1042"/>
                </a:lnTo>
                <a:lnTo>
                  <a:pt x="188" y="1049"/>
                </a:lnTo>
                <a:lnTo>
                  <a:pt x="188" y="1061"/>
                </a:lnTo>
                <a:lnTo>
                  <a:pt x="186" y="1079"/>
                </a:lnTo>
                <a:lnTo>
                  <a:pt x="186" y="1079"/>
                </a:lnTo>
                <a:lnTo>
                  <a:pt x="187" y="1090"/>
                </a:lnTo>
                <a:lnTo>
                  <a:pt x="191" y="1124"/>
                </a:lnTo>
                <a:lnTo>
                  <a:pt x="191" y="1151"/>
                </a:lnTo>
                <a:lnTo>
                  <a:pt x="192" y="1185"/>
                </a:lnTo>
                <a:lnTo>
                  <a:pt x="192" y="1226"/>
                </a:lnTo>
                <a:lnTo>
                  <a:pt x="191" y="1275"/>
                </a:lnTo>
                <a:lnTo>
                  <a:pt x="191" y="1275"/>
                </a:lnTo>
                <a:lnTo>
                  <a:pt x="191" y="1304"/>
                </a:lnTo>
                <a:lnTo>
                  <a:pt x="191" y="1336"/>
                </a:lnTo>
                <a:lnTo>
                  <a:pt x="194" y="1406"/>
                </a:lnTo>
                <a:lnTo>
                  <a:pt x="199" y="1480"/>
                </a:lnTo>
                <a:lnTo>
                  <a:pt x="207" y="1556"/>
                </a:lnTo>
                <a:lnTo>
                  <a:pt x="214" y="1627"/>
                </a:lnTo>
                <a:lnTo>
                  <a:pt x="223" y="1686"/>
                </a:lnTo>
                <a:lnTo>
                  <a:pt x="231" y="1730"/>
                </a:lnTo>
                <a:lnTo>
                  <a:pt x="233" y="1745"/>
                </a:lnTo>
                <a:lnTo>
                  <a:pt x="236" y="1754"/>
                </a:lnTo>
                <a:lnTo>
                  <a:pt x="236" y="1754"/>
                </a:lnTo>
                <a:lnTo>
                  <a:pt x="241" y="1764"/>
                </a:lnTo>
                <a:lnTo>
                  <a:pt x="248" y="1774"/>
                </a:lnTo>
                <a:lnTo>
                  <a:pt x="256" y="1783"/>
                </a:lnTo>
                <a:lnTo>
                  <a:pt x="265" y="1789"/>
                </a:lnTo>
                <a:lnTo>
                  <a:pt x="279" y="1800"/>
                </a:lnTo>
                <a:lnTo>
                  <a:pt x="284" y="1805"/>
                </a:lnTo>
                <a:lnTo>
                  <a:pt x="286" y="1809"/>
                </a:lnTo>
                <a:lnTo>
                  <a:pt x="286" y="1809"/>
                </a:lnTo>
                <a:lnTo>
                  <a:pt x="292" y="1838"/>
                </a:lnTo>
                <a:lnTo>
                  <a:pt x="304" y="1893"/>
                </a:lnTo>
                <a:lnTo>
                  <a:pt x="310" y="1926"/>
                </a:lnTo>
                <a:lnTo>
                  <a:pt x="314" y="1956"/>
                </a:lnTo>
                <a:lnTo>
                  <a:pt x="316" y="1981"/>
                </a:lnTo>
                <a:lnTo>
                  <a:pt x="316" y="1992"/>
                </a:lnTo>
                <a:lnTo>
                  <a:pt x="316" y="2000"/>
                </a:lnTo>
                <a:lnTo>
                  <a:pt x="316" y="2000"/>
                </a:lnTo>
                <a:lnTo>
                  <a:pt x="315" y="2007"/>
                </a:lnTo>
                <a:lnTo>
                  <a:pt x="312" y="2013"/>
                </a:lnTo>
                <a:lnTo>
                  <a:pt x="309" y="2019"/>
                </a:lnTo>
                <a:lnTo>
                  <a:pt x="304" y="2024"/>
                </a:lnTo>
                <a:lnTo>
                  <a:pt x="299" y="2028"/>
                </a:lnTo>
                <a:lnTo>
                  <a:pt x="294" y="2033"/>
                </a:lnTo>
                <a:lnTo>
                  <a:pt x="280" y="2039"/>
                </a:lnTo>
                <a:lnTo>
                  <a:pt x="266" y="2046"/>
                </a:lnTo>
                <a:lnTo>
                  <a:pt x="252" y="2049"/>
                </a:lnTo>
                <a:lnTo>
                  <a:pt x="226" y="2056"/>
                </a:lnTo>
                <a:lnTo>
                  <a:pt x="226" y="2056"/>
                </a:lnTo>
                <a:lnTo>
                  <a:pt x="191" y="2063"/>
                </a:lnTo>
                <a:lnTo>
                  <a:pt x="177" y="2067"/>
                </a:lnTo>
                <a:lnTo>
                  <a:pt x="165" y="2071"/>
                </a:lnTo>
                <a:lnTo>
                  <a:pt x="165" y="2071"/>
                </a:lnTo>
                <a:lnTo>
                  <a:pt x="160" y="2075"/>
                </a:lnTo>
                <a:lnTo>
                  <a:pt x="157" y="2078"/>
                </a:lnTo>
                <a:lnTo>
                  <a:pt x="154" y="2083"/>
                </a:lnTo>
                <a:lnTo>
                  <a:pt x="152" y="2087"/>
                </a:lnTo>
                <a:lnTo>
                  <a:pt x="149" y="2096"/>
                </a:lnTo>
                <a:lnTo>
                  <a:pt x="149" y="2100"/>
                </a:lnTo>
                <a:lnTo>
                  <a:pt x="150" y="2101"/>
                </a:lnTo>
                <a:lnTo>
                  <a:pt x="150" y="2101"/>
                </a:lnTo>
                <a:lnTo>
                  <a:pt x="152" y="2102"/>
                </a:lnTo>
                <a:lnTo>
                  <a:pt x="152" y="2106"/>
                </a:lnTo>
                <a:lnTo>
                  <a:pt x="152" y="2116"/>
                </a:lnTo>
                <a:lnTo>
                  <a:pt x="153" y="2122"/>
                </a:lnTo>
                <a:lnTo>
                  <a:pt x="154" y="2126"/>
                </a:lnTo>
                <a:lnTo>
                  <a:pt x="157" y="2130"/>
                </a:lnTo>
                <a:lnTo>
                  <a:pt x="160" y="2131"/>
                </a:lnTo>
                <a:lnTo>
                  <a:pt x="160" y="2131"/>
                </a:lnTo>
                <a:lnTo>
                  <a:pt x="268" y="2133"/>
                </a:lnTo>
                <a:lnTo>
                  <a:pt x="346" y="2135"/>
                </a:lnTo>
                <a:lnTo>
                  <a:pt x="402" y="2136"/>
                </a:lnTo>
                <a:lnTo>
                  <a:pt x="402" y="2136"/>
                </a:lnTo>
                <a:lnTo>
                  <a:pt x="417" y="2138"/>
                </a:lnTo>
                <a:lnTo>
                  <a:pt x="429" y="2140"/>
                </a:lnTo>
                <a:lnTo>
                  <a:pt x="447" y="2143"/>
                </a:lnTo>
                <a:lnTo>
                  <a:pt x="453" y="2141"/>
                </a:lnTo>
                <a:lnTo>
                  <a:pt x="457" y="2140"/>
                </a:lnTo>
                <a:lnTo>
                  <a:pt x="459" y="2135"/>
                </a:lnTo>
                <a:lnTo>
                  <a:pt x="462" y="2126"/>
                </a:lnTo>
                <a:lnTo>
                  <a:pt x="462" y="2126"/>
                </a:lnTo>
                <a:lnTo>
                  <a:pt x="463" y="2117"/>
                </a:lnTo>
                <a:lnTo>
                  <a:pt x="463" y="2110"/>
                </a:lnTo>
                <a:lnTo>
                  <a:pt x="462" y="2099"/>
                </a:lnTo>
                <a:lnTo>
                  <a:pt x="462" y="2095"/>
                </a:lnTo>
                <a:lnTo>
                  <a:pt x="462" y="2091"/>
                </a:lnTo>
                <a:lnTo>
                  <a:pt x="464" y="2088"/>
                </a:lnTo>
                <a:lnTo>
                  <a:pt x="467" y="2086"/>
                </a:lnTo>
                <a:lnTo>
                  <a:pt x="467" y="2086"/>
                </a:lnTo>
                <a:lnTo>
                  <a:pt x="471" y="2085"/>
                </a:lnTo>
                <a:lnTo>
                  <a:pt x="475" y="2085"/>
                </a:lnTo>
                <a:lnTo>
                  <a:pt x="481" y="2086"/>
                </a:lnTo>
                <a:lnTo>
                  <a:pt x="485" y="2085"/>
                </a:lnTo>
                <a:lnTo>
                  <a:pt x="488" y="2082"/>
                </a:lnTo>
                <a:lnTo>
                  <a:pt x="492" y="2076"/>
                </a:lnTo>
                <a:lnTo>
                  <a:pt x="497" y="2066"/>
                </a:lnTo>
                <a:lnTo>
                  <a:pt x="497" y="2066"/>
                </a:lnTo>
                <a:lnTo>
                  <a:pt x="502" y="2053"/>
                </a:lnTo>
                <a:lnTo>
                  <a:pt x="506" y="2039"/>
                </a:lnTo>
                <a:lnTo>
                  <a:pt x="508" y="2026"/>
                </a:lnTo>
                <a:lnTo>
                  <a:pt x="510" y="2013"/>
                </a:lnTo>
                <a:lnTo>
                  <a:pt x="510" y="2002"/>
                </a:lnTo>
                <a:lnTo>
                  <a:pt x="510" y="1992"/>
                </a:lnTo>
                <a:lnTo>
                  <a:pt x="508" y="1984"/>
                </a:lnTo>
                <a:lnTo>
                  <a:pt x="507" y="1980"/>
                </a:lnTo>
                <a:lnTo>
                  <a:pt x="507" y="1980"/>
                </a:lnTo>
                <a:lnTo>
                  <a:pt x="498" y="1974"/>
                </a:lnTo>
                <a:lnTo>
                  <a:pt x="495" y="1969"/>
                </a:lnTo>
                <a:lnTo>
                  <a:pt x="493" y="1965"/>
                </a:lnTo>
                <a:lnTo>
                  <a:pt x="492" y="1960"/>
                </a:lnTo>
                <a:lnTo>
                  <a:pt x="492" y="1960"/>
                </a:lnTo>
                <a:lnTo>
                  <a:pt x="492" y="1951"/>
                </a:lnTo>
                <a:lnTo>
                  <a:pt x="493" y="1939"/>
                </a:lnTo>
                <a:lnTo>
                  <a:pt x="498" y="1902"/>
                </a:lnTo>
                <a:lnTo>
                  <a:pt x="505" y="1864"/>
                </a:lnTo>
                <a:lnTo>
                  <a:pt x="508" y="1848"/>
                </a:lnTo>
                <a:lnTo>
                  <a:pt x="512" y="1834"/>
                </a:lnTo>
                <a:lnTo>
                  <a:pt x="512" y="1834"/>
                </a:lnTo>
                <a:lnTo>
                  <a:pt x="515" y="1824"/>
                </a:lnTo>
                <a:lnTo>
                  <a:pt x="517" y="1814"/>
                </a:lnTo>
                <a:lnTo>
                  <a:pt x="520" y="1798"/>
                </a:lnTo>
                <a:lnTo>
                  <a:pt x="520" y="1791"/>
                </a:lnTo>
                <a:lnTo>
                  <a:pt x="522" y="1785"/>
                </a:lnTo>
                <a:lnTo>
                  <a:pt x="524" y="1781"/>
                </a:lnTo>
                <a:lnTo>
                  <a:pt x="527" y="1779"/>
                </a:lnTo>
                <a:lnTo>
                  <a:pt x="527" y="1779"/>
                </a:lnTo>
                <a:lnTo>
                  <a:pt x="536" y="1775"/>
                </a:lnTo>
                <a:lnTo>
                  <a:pt x="542" y="1773"/>
                </a:lnTo>
                <a:lnTo>
                  <a:pt x="547" y="1769"/>
                </a:lnTo>
                <a:lnTo>
                  <a:pt x="552" y="1764"/>
                </a:lnTo>
                <a:lnTo>
                  <a:pt x="556" y="1757"/>
                </a:lnTo>
                <a:lnTo>
                  <a:pt x="560" y="1749"/>
                </a:lnTo>
                <a:lnTo>
                  <a:pt x="562" y="1739"/>
                </a:lnTo>
                <a:lnTo>
                  <a:pt x="562" y="1739"/>
                </a:lnTo>
                <a:lnTo>
                  <a:pt x="571" y="1681"/>
                </a:lnTo>
                <a:lnTo>
                  <a:pt x="584" y="1572"/>
                </a:lnTo>
                <a:lnTo>
                  <a:pt x="590" y="1511"/>
                </a:lnTo>
                <a:lnTo>
                  <a:pt x="596" y="1449"/>
                </a:lnTo>
                <a:lnTo>
                  <a:pt x="600" y="1391"/>
                </a:lnTo>
                <a:lnTo>
                  <a:pt x="603" y="1341"/>
                </a:lnTo>
                <a:lnTo>
                  <a:pt x="603" y="1341"/>
                </a:lnTo>
                <a:lnTo>
                  <a:pt x="604" y="1241"/>
                </a:lnTo>
                <a:lnTo>
                  <a:pt x="603" y="1137"/>
                </a:lnTo>
                <a:lnTo>
                  <a:pt x="603" y="1024"/>
                </a:lnTo>
                <a:lnTo>
                  <a:pt x="603" y="1024"/>
                </a:lnTo>
                <a:lnTo>
                  <a:pt x="624" y="1063"/>
                </a:lnTo>
                <a:lnTo>
                  <a:pt x="640" y="1088"/>
                </a:lnTo>
                <a:lnTo>
                  <a:pt x="645" y="1097"/>
                </a:lnTo>
                <a:lnTo>
                  <a:pt x="648" y="1099"/>
                </a:lnTo>
                <a:lnTo>
                  <a:pt x="648" y="1099"/>
                </a:lnTo>
                <a:lnTo>
                  <a:pt x="649" y="1099"/>
                </a:lnTo>
                <a:lnTo>
                  <a:pt x="653" y="1099"/>
                </a:lnTo>
                <a:lnTo>
                  <a:pt x="660" y="1099"/>
                </a:lnTo>
                <a:lnTo>
                  <a:pt x="663" y="1099"/>
                </a:lnTo>
                <a:lnTo>
                  <a:pt x="667" y="1098"/>
                </a:lnTo>
                <a:lnTo>
                  <a:pt x="668" y="1094"/>
                </a:lnTo>
                <a:lnTo>
                  <a:pt x="668" y="1089"/>
                </a:lnTo>
                <a:lnTo>
                  <a:pt x="668" y="1089"/>
                </a:lnTo>
                <a:lnTo>
                  <a:pt x="665" y="1080"/>
                </a:lnTo>
                <a:lnTo>
                  <a:pt x="660" y="1070"/>
                </a:lnTo>
                <a:lnTo>
                  <a:pt x="647" y="1045"/>
                </a:lnTo>
                <a:lnTo>
                  <a:pt x="628" y="1013"/>
                </a:lnTo>
                <a:lnTo>
                  <a:pt x="628" y="1013"/>
                </a:lnTo>
                <a:lnTo>
                  <a:pt x="634" y="1016"/>
                </a:lnTo>
                <a:lnTo>
                  <a:pt x="648" y="1021"/>
                </a:lnTo>
                <a:lnTo>
                  <a:pt x="654" y="1022"/>
                </a:lnTo>
                <a:lnTo>
                  <a:pt x="660" y="1024"/>
                </a:lnTo>
                <a:lnTo>
                  <a:pt x="662" y="1024"/>
                </a:lnTo>
                <a:lnTo>
                  <a:pt x="663" y="1022"/>
                </a:lnTo>
                <a:lnTo>
                  <a:pt x="664" y="1021"/>
                </a:lnTo>
                <a:lnTo>
                  <a:pt x="663" y="1019"/>
                </a:lnTo>
                <a:lnTo>
                  <a:pt x="663" y="1019"/>
                </a:lnTo>
                <a:lnTo>
                  <a:pt x="654" y="1003"/>
                </a:lnTo>
                <a:lnTo>
                  <a:pt x="639" y="982"/>
                </a:lnTo>
                <a:lnTo>
                  <a:pt x="618" y="953"/>
                </a:lnTo>
                <a:lnTo>
                  <a:pt x="618" y="953"/>
                </a:lnTo>
                <a:lnTo>
                  <a:pt x="606" y="937"/>
                </a:lnTo>
                <a:lnTo>
                  <a:pt x="598" y="923"/>
                </a:lnTo>
                <a:lnTo>
                  <a:pt x="598" y="923"/>
                </a:lnTo>
                <a:lnTo>
                  <a:pt x="605" y="883"/>
                </a:lnTo>
                <a:lnTo>
                  <a:pt x="613" y="851"/>
                </a:lnTo>
                <a:lnTo>
                  <a:pt x="618" y="827"/>
                </a:lnTo>
                <a:lnTo>
                  <a:pt x="618" y="827"/>
                </a:lnTo>
                <a:lnTo>
                  <a:pt x="622" y="808"/>
                </a:lnTo>
                <a:lnTo>
                  <a:pt x="625" y="787"/>
                </a:lnTo>
                <a:lnTo>
                  <a:pt x="628" y="769"/>
                </a:lnTo>
                <a:lnTo>
                  <a:pt x="628" y="762"/>
                </a:lnTo>
                <a:lnTo>
                  <a:pt x="628" y="762"/>
                </a:lnTo>
                <a:lnTo>
                  <a:pt x="624" y="735"/>
                </a:lnTo>
                <a:lnTo>
                  <a:pt x="615" y="674"/>
                </a:lnTo>
                <a:lnTo>
                  <a:pt x="606" y="602"/>
                </a:lnTo>
                <a:lnTo>
                  <a:pt x="598" y="545"/>
                </a:lnTo>
                <a:lnTo>
                  <a:pt x="598" y="545"/>
                </a:lnTo>
                <a:lnTo>
                  <a:pt x="594" y="526"/>
                </a:lnTo>
                <a:lnTo>
                  <a:pt x="590" y="509"/>
                </a:lnTo>
                <a:lnTo>
                  <a:pt x="581" y="479"/>
                </a:lnTo>
                <a:lnTo>
                  <a:pt x="571" y="453"/>
                </a:lnTo>
                <a:lnTo>
                  <a:pt x="562" y="434"/>
                </a:lnTo>
                <a:lnTo>
                  <a:pt x="562" y="434"/>
                </a:lnTo>
                <a:lnTo>
                  <a:pt x="560" y="429"/>
                </a:lnTo>
                <a:lnTo>
                  <a:pt x="555" y="424"/>
                </a:lnTo>
                <a:lnTo>
                  <a:pt x="541" y="412"/>
                </a:lnTo>
                <a:lnTo>
                  <a:pt x="525" y="398"/>
                </a:lnTo>
                <a:lnTo>
                  <a:pt x="506" y="384"/>
                </a:lnTo>
                <a:lnTo>
                  <a:pt x="487" y="372"/>
                </a:lnTo>
                <a:lnTo>
                  <a:pt x="469" y="360"/>
                </a:lnTo>
                <a:lnTo>
                  <a:pt x="456" y="353"/>
                </a:lnTo>
                <a:lnTo>
                  <a:pt x="447" y="349"/>
                </a:lnTo>
                <a:lnTo>
                  <a:pt x="447" y="349"/>
                </a:lnTo>
                <a:lnTo>
                  <a:pt x="436" y="345"/>
                </a:lnTo>
                <a:lnTo>
                  <a:pt x="426" y="340"/>
                </a:lnTo>
                <a:lnTo>
                  <a:pt x="417" y="334"/>
                </a:lnTo>
                <a:lnTo>
                  <a:pt x="417" y="319"/>
                </a:lnTo>
                <a:lnTo>
                  <a:pt x="417" y="319"/>
                </a:lnTo>
                <a:lnTo>
                  <a:pt x="427" y="319"/>
                </a:lnTo>
                <a:lnTo>
                  <a:pt x="433" y="317"/>
                </a:lnTo>
                <a:lnTo>
                  <a:pt x="436" y="316"/>
                </a:lnTo>
                <a:lnTo>
                  <a:pt x="437" y="314"/>
                </a:lnTo>
                <a:lnTo>
                  <a:pt x="437" y="314"/>
                </a:lnTo>
                <a:lnTo>
                  <a:pt x="438" y="309"/>
                </a:lnTo>
                <a:lnTo>
                  <a:pt x="439" y="304"/>
                </a:lnTo>
                <a:lnTo>
                  <a:pt x="442" y="299"/>
                </a:lnTo>
                <a:lnTo>
                  <a:pt x="442" y="299"/>
                </a:lnTo>
                <a:lnTo>
                  <a:pt x="452" y="305"/>
                </a:lnTo>
                <a:lnTo>
                  <a:pt x="459" y="309"/>
                </a:lnTo>
                <a:lnTo>
                  <a:pt x="461" y="309"/>
                </a:lnTo>
                <a:lnTo>
                  <a:pt x="462" y="309"/>
                </a:lnTo>
                <a:lnTo>
                  <a:pt x="462" y="309"/>
                </a:lnTo>
                <a:lnTo>
                  <a:pt x="461" y="304"/>
                </a:lnTo>
                <a:lnTo>
                  <a:pt x="457" y="293"/>
                </a:lnTo>
                <a:lnTo>
                  <a:pt x="453" y="285"/>
                </a:lnTo>
                <a:lnTo>
                  <a:pt x="452" y="278"/>
                </a:lnTo>
                <a:lnTo>
                  <a:pt x="452" y="278"/>
                </a:lnTo>
                <a:lnTo>
                  <a:pt x="453" y="277"/>
                </a:lnTo>
                <a:lnTo>
                  <a:pt x="454" y="276"/>
                </a:lnTo>
                <a:lnTo>
                  <a:pt x="457" y="276"/>
                </a:lnTo>
                <a:lnTo>
                  <a:pt x="462" y="278"/>
                </a:lnTo>
                <a:lnTo>
                  <a:pt x="462" y="278"/>
                </a:lnTo>
                <a:lnTo>
                  <a:pt x="462" y="271"/>
                </a:lnTo>
                <a:lnTo>
                  <a:pt x="462" y="253"/>
                </a:lnTo>
                <a:lnTo>
                  <a:pt x="462" y="253"/>
                </a:lnTo>
                <a:lnTo>
                  <a:pt x="462" y="247"/>
                </a:lnTo>
                <a:lnTo>
                  <a:pt x="463" y="244"/>
                </a:lnTo>
                <a:lnTo>
                  <a:pt x="466" y="238"/>
                </a:lnTo>
                <a:lnTo>
                  <a:pt x="467" y="223"/>
                </a:lnTo>
                <a:lnTo>
                  <a:pt x="467" y="220"/>
                </a:lnTo>
                <a:lnTo>
                  <a:pt x="467" y="220"/>
                </a:lnTo>
                <a:lnTo>
                  <a:pt x="476" y="222"/>
                </a:lnTo>
                <a:lnTo>
                  <a:pt x="482" y="220"/>
                </a:lnTo>
                <a:lnTo>
                  <a:pt x="485" y="219"/>
                </a:lnTo>
                <a:lnTo>
                  <a:pt x="486" y="217"/>
                </a:lnTo>
                <a:lnTo>
                  <a:pt x="486" y="217"/>
                </a:lnTo>
                <a:lnTo>
                  <a:pt x="486" y="213"/>
                </a:lnTo>
                <a:lnTo>
                  <a:pt x="485" y="209"/>
                </a:lnTo>
                <a:lnTo>
                  <a:pt x="482" y="204"/>
                </a:lnTo>
                <a:lnTo>
                  <a:pt x="477" y="198"/>
                </a:lnTo>
                <a:lnTo>
                  <a:pt x="477" y="198"/>
                </a:lnTo>
                <a:lnTo>
                  <a:pt x="478" y="192"/>
                </a:lnTo>
                <a:lnTo>
                  <a:pt x="482" y="174"/>
                </a:lnTo>
                <a:lnTo>
                  <a:pt x="483" y="149"/>
                </a:lnTo>
                <a:lnTo>
                  <a:pt x="485" y="134"/>
                </a:lnTo>
                <a:lnTo>
                  <a:pt x="483" y="119"/>
                </a:lnTo>
                <a:lnTo>
                  <a:pt x="482" y="102"/>
                </a:lnTo>
                <a:lnTo>
                  <a:pt x="480" y="86"/>
                </a:lnTo>
                <a:lnTo>
                  <a:pt x="475" y="71"/>
                </a:lnTo>
                <a:lnTo>
                  <a:pt x="468" y="56"/>
                </a:lnTo>
                <a:lnTo>
                  <a:pt x="459" y="42"/>
                </a:lnTo>
                <a:lnTo>
                  <a:pt x="453" y="35"/>
                </a:lnTo>
                <a:lnTo>
                  <a:pt x="448" y="29"/>
                </a:lnTo>
                <a:lnTo>
                  <a:pt x="441" y="24"/>
                </a:lnTo>
                <a:lnTo>
                  <a:pt x="433" y="19"/>
                </a:lnTo>
                <a:lnTo>
                  <a:pt x="426" y="15"/>
                </a:lnTo>
                <a:lnTo>
                  <a:pt x="417" y="12"/>
                </a:lnTo>
                <a:lnTo>
                  <a:pt x="417" y="12"/>
                </a:lnTo>
                <a:lnTo>
                  <a:pt x="403" y="8"/>
                </a:lnTo>
                <a:lnTo>
                  <a:pt x="390" y="4"/>
                </a:lnTo>
                <a:lnTo>
                  <a:pt x="379" y="1"/>
                </a:lnTo>
                <a:lnTo>
                  <a:pt x="366" y="0"/>
                </a:lnTo>
                <a:lnTo>
                  <a:pt x="355" y="0"/>
                </a:lnTo>
                <a:lnTo>
                  <a:pt x="345" y="1"/>
                </a:lnTo>
                <a:lnTo>
                  <a:pt x="335" y="3"/>
                </a:lnTo>
                <a:lnTo>
                  <a:pt x="325" y="4"/>
                </a:lnTo>
                <a:lnTo>
                  <a:pt x="307" y="10"/>
                </a:lnTo>
                <a:lnTo>
                  <a:pt x="291" y="19"/>
                </a:lnTo>
                <a:lnTo>
                  <a:pt x="277" y="29"/>
                </a:lnTo>
                <a:lnTo>
                  <a:pt x="265" y="40"/>
                </a:lnTo>
                <a:lnTo>
                  <a:pt x="253" y="52"/>
                </a:lnTo>
                <a:lnTo>
                  <a:pt x="245" y="63"/>
                </a:lnTo>
                <a:lnTo>
                  <a:pt x="237" y="74"/>
                </a:lnTo>
                <a:lnTo>
                  <a:pt x="231" y="85"/>
                </a:lnTo>
                <a:lnTo>
                  <a:pt x="223" y="101"/>
                </a:lnTo>
                <a:lnTo>
                  <a:pt x="221" y="107"/>
                </a:lnTo>
                <a:lnTo>
                  <a:pt x="221" y="107"/>
                </a:lnTo>
                <a:lnTo>
                  <a:pt x="214" y="113"/>
                </a:lnTo>
                <a:lnTo>
                  <a:pt x="209" y="116"/>
                </a:lnTo>
                <a:lnTo>
                  <a:pt x="207" y="117"/>
                </a:lnTo>
                <a:lnTo>
                  <a:pt x="206" y="117"/>
                </a:lnTo>
                <a:lnTo>
                  <a:pt x="206" y="1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4">
            <a:extLst>
              <a:ext uri="{FF2B5EF4-FFF2-40B4-BE49-F238E27FC236}">
                <a16:creationId xmlns:a16="http://schemas.microsoft.com/office/drawing/2014/main" id="{BAA46417-B0F9-99A8-D8BB-9C270328FBC0}"/>
              </a:ext>
            </a:extLst>
          </p:cNvPr>
          <p:cNvSpPr>
            <a:spLocks/>
          </p:cNvSpPr>
          <p:nvPr/>
        </p:nvSpPr>
        <p:spPr bwMode="auto">
          <a:xfrm>
            <a:off x="4380577" y="3815668"/>
            <a:ext cx="889923" cy="2552635"/>
          </a:xfrm>
          <a:custGeom>
            <a:avLst/>
            <a:gdLst>
              <a:gd name="T0" fmla="*/ 283 w 623"/>
              <a:gd name="T1" fmla="*/ 31 h 1787"/>
              <a:gd name="T2" fmla="*/ 197 w 623"/>
              <a:gd name="T3" fmla="*/ 0 h 1787"/>
              <a:gd name="T4" fmla="*/ 113 w 623"/>
              <a:gd name="T5" fmla="*/ 42 h 1787"/>
              <a:gd name="T6" fmla="*/ 103 w 623"/>
              <a:gd name="T7" fmla="*/ 136 h 1787"/>
              <a:gd name="T8" fmla="*/ 108 w 623"/>
              <a:gd name="T9" fmla="*/ 169 h 1787"/>
              <a:gd name="T10" fmla="*/ 117 w 623"/>
              <a:gd name="T11" fmla="*/ 177 h 1787"/>
              <a:gd name="T12" fmla="*/ 118 w 623"/>
              <a:gd name="T13" fmla="*/ 217 h 1787"/>
              <a:gd name="T14" fmla="*/ 151 w 623"/>
              <a:gd name="T15" fmla="*/ 247 h 1787"/>
              <a:gd name="T16" fmla="*/ 182 w 623"/>
              <a:gd name="T17" fmla="*/ 298 h 1787"/>
              <a:gd name="T18" fmla="*/ 46 w 623"/>
              <a:gd name="T19" fmla="*/ 359 h 1787"/>
              <a:gd name="T20" fmla="*/ 46 w 623"/>
              <a:gd name="T21" fmla="*/ 470 h 1787"/>
              <a:gd name="T22" fmla="*/ 11 w 623"/>
              <a:gd name="T23" fmla="*/ 814 h 1787"/>
              <a:gd name="T24" fmla="*/ 6 w 623"/>
              <a:gd name="T25" fmla="*/ 933 h 1787"/>
              <a:gd name="T26" fmla="*/ 17 w 623"/>
              <a:gd name="T27" fmla="*/ 1049 h 1787"/>
              <a:gd name="T28" fmla="*/ 68 w 623"/>
              <a:gd name="T29" fmla="*/ 1057 h 1787"/>
              <a:gd name="T30" fmla="*/ 84 w 623"/>
              <a:gd name="T31" fmla="*/ 1042 h 1787"/>
              <a:gd name="T32" fmla="*/ 81 w 623"/>
              <a:gd name="T33" fmla="*/ 1028 h 1787"/>
              <a:gd name="T34" fmla="*/ 56 w 623"/>
              <a:gd name="T35" fmla="*/ 1008 h 1787"/>
              <a:gd name="T36" fmla="*/ 76 w 623"/>
              <a:gd name="T37" fmla="*/ 918 h 1787"/>
              <a:gd name="T38" fmla="*/ 113 w 623"/>
              <a:gd name="T39" fmla="*/ 797 h 1787"/>
              <a:gd name="T40" fmla="*/ 152 w 623"/>
              <a:gd name="T41" fmla="*/ 691 h 1787"/>
              <a:gd name="T42" fmla="*/ 125 w 623"/>
              <a:gd name="T43" fmla="*/ 842 h 1787"/>
              <a:gd name="T44" fmla="*/ 109 w 623"/>
              <a:gd name="T45" fmla="*/ 1017 h 1787"/>
              <a:gd name="T46" fmla="*/ 120 w 623"/>
              <a:gd name="T47" fmla="*/ 1358 h 1787"/>
              <a:gd name="T48" fmla="*/ 138 w 623"/>
              <a:gd name="T49" fmla="*/ 1510 h 1787"/>
              <a:gd name="T50" fmla="*/ 191 w 623"/>
              <a:gd name="T51" fmla="*/ 1576 h 1787"/>
              <a:gd name="T52" fmla="*/ 164 w 623"/>
              <a:gd name="T53" fmla="*/ 1712 h 1787"/>
              <a:gd name="T54" fmla="*/ 157 w 623"/>
              <a:gd name="T55" fmla="*/ 1760 h 1787"/>
              <a:gd name="T56" fmla="*/ 207 w 623"/>
              <a:gd name="T57" fmla="*/ 1784 h 1787"/>
              <a:gd name="T58" fmla="*/ 247 w 623"/>
              <a:gd name="T59" fmla="*/ 1753 h 1787"/>
              <a:gd name="T60" fmla="*/ 276 w 623"/>
              <a:gd name="T61" fmla="*/ 1638 h 1787"/>
              <a:gd name="T62" fmla="*/ 257 w 623"/>
              <a:gd name="T63" fmla="*/ 1547 h 1787"/>
              <a:gd name="T64" fmla="*/ 274 w 623"/>
              <a:gd name="T65" fmla="*/ 1503 h 1787"/>
              <a:gd name="T66" fmla="*/ 293 w 623"/>
              <a:gd name="T67" fmla="*/ 1320 h 1787"/>
              <a:gd name="T68" fmla="*/ 348 w 623"/>
              <a:gd name="T69" fmla="*/ 1456 h 1787"/>
              <a:gd name="T70" fmla="*/ 363 w 623"/>
              <a:gd name="T71" fmla="*/ 1483 h 1787"/>
              <a:gd name="T72" fmla="*/ 318 w 623"/>
              <a:gd name="T73" fmla="*/ 1610 h 1787"/>
              <a:gd name="T74" fmla="*/ 323 w 623"/>
              <a:gd name="T75" fmla="*/ 1673 h 1787"/>
              <a:gd name="T76" fmla="*/ 379 w 623"/>
              <a:gd name="T77" fmla="*/ 1693 h 1787"/>
              <a:gd name="T78" fmla="*/ 441 w 623"/>
              <a:gd name="T79" fmla="*/ 1728 h 1787"/>
              <a:gd name="T80" fmla="*/ 504 w 623"/>
              <a:gd name="T81" fmla="*/ 1719 h 1787"/>
              <a:gd name="T82" fmla="*/ 482 w 623"/>
              <a:gd name="T83" fmla="*/ 1678 h 1787"/>
              <a:gd name="T84" fmla="*/ 418 w 623"/>
              <a:gd name="T85" fmla="*/ 1607 h 1787"/>
              <a:gd name="T86" fmla="*/ 484 w 623"/>
              <a:gd name="T87" fmla="*/ 1494 h 1787"/>
              <a:gd name="T88" fmla="*/ 525 w 623"/>
              <a:gd name="T89" fmla="*/ 1441 h 1787"/>
              <a:gd name="T90" fmla="*/ 538 w 623"/>
              <a:gd name="T91" fmla="*/ 1196 h 1787"/>
              <a:gd name="T92" fmla="*/ 494 w 623"/>
              <a:gd name="T93" fmla="*/ 842 h 1787"/>
              <a:gd name="T94" fmla="*/ 524 w 623"/>
              <a:gd name="T95" fmla="*/ 822 h 1787"/>
              <a:gd name="T96" fmla="*/ 539 w 623"/>
              <a:gd name="T97" fmla="*/ 822 h 1787"/>
              <a:gd name="T98" fmla="*/ 551 w 623"/>
              <a:gd name="T99" fmla="*/ 892 h 1787"/>
              <a:gd name="T100" fmla="*/ 548 w 623"/>
              <a:gd name="T101" fmla="*/ 967 h 1787"/>
              <a:gd name="T102" fmla="*/ 554 w 623"/>
              <a:gd name="T103" fmla="*/ 993 h 1787"/>
              <a:gd name="T104" fmla="*/ 568 w 623"/>
              <a:gd name="T105" fmla="*/ 998 h 1787"/>
              <a:gd name="T106" fmla="*/ 619 w 623"/>
              <a:gd name="T107" fmla="*/ 968 h 1787"/>
              <a:gd name="T108" fmla="*/ 614 w 623"/>
              <a:gd name="T109" fmla="*/ 928 h 1787"/>
              <a:gd name="T110" fmla="*/ 589 w 623"/>
              <a:gd name="T111" fmla="*/ 822 h 1787"/>
              <a:gd name="T112" fmla="*/ 495 w 623"/>
              <a:gd name="T113" fmla="*/ 384 h 1787"/>
              <a:gd name="T114" fmla="*/ 471 w 623"/>
              <a:gd name="T115" fmla="*/ 317 h 1787"/>
              <a:gd name="T116" fmla="*/ 348 w 623"/>
              <a:gd name="T117" fmla="*/ 291 h 1787"/>
              <a:gd name="T118" fmla="*/ 320 w 623"/>
              <a:gd name="T119" fmla="*/ 206 h 1787"/>
              <a:gd name="T120" fmla="*/ 338 w 623"/>
              <a:gd name="T121" fmla="*/ 162 h 1787"/>
              <a:gd name="T122" fmla="*/ 293 w 623"/>
              <a:gd name="T123" fmla="*/ 72 h 1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23" h="1787">
                <a:moveTo>
                  <a:pt x="293" y="40"/>
                </a:moveTo>
                <a:lnTo>
                  <a:pt x="293" y="40"/>
                </a:lnTo>
                <a:lnTo>
                  <a:pt x="294" y="38"/>
                </a:lnTo>
                <a:lnTo>
                  <a:pt x="293" y="35"/>
                </a:lnTo>
                <a:lnTo>
                  <a:pt x="291" y="33"/>
                </a:lnTo>
                <a:lnTo>
                  <a:pt x="289" y="33"/>
                </a:lnTo>
                <a:lnTo>
                  <a:pt x="285" y="31"/>
                </a:lnTo>
                <a:lnTo>
                  <a:pt x="283" y="31"/>
                </a:lnTo>
                <a:lnTo>
                  <a:pt x="283" y="31"/>
                </a:lnTo>
                <a:lnTo>
                  <a:pt x="271" y="23"/>
                </a:lnTo>
                <a:lnTo>
                  <a:pt x="259" y="15"/>
                </a:lnTo>
                <a:lnTo>
                  <a:pt x="241" y="8"/>
                </a:lnTo>
                <a:lnTo>
                  <a:pt x="231" y="4"/>
                </a:lnTo>
                <a:lnTo>
                  <a:pt x="221" y="1"/>
                </a:lnTo>
                <a:lnTo>
                  <a:pt x="210" y="0"/>
                </a:lnTo>
                <a:lnTo>
                  <a:pt x="197" y="0"/>
                </a:lnTo>
                <a:lnTo>
                  <a:pt x="184" y="0"/>
                </a:lnTo>
                <a:lnTo>
                  <a:pt x="172" y="3"/>
                </a:lnTo>
                <a:lnTo>
                  <a:pt x="158" y="8"/>
                </a:lnTo>
                <a:lnTo>
                  <a:pt x="144" y="14"/>
                </a:lnTo>
                <a:lnTo>
                  <a:pt x="144" y="14"/>
                </a:lnTo>
                <a:lnTo>
                  <a:pt x="132" y="23"/>
                </a:lnTo>
                <a:lnTo>
                  <a:pt x="120" y="31"/>
                </a:lnTo>
                <a:lnTo>
                  <a:pt x="113" y="42"/>
                </a:lnTo>
                <a:lnTo>
                  <a:pt x="107" y="53"/>
                </a:lnTo>
                <a:lnTo>
                  <a:pt x="102" y="64"/>
                </a:lnTo>
                <a:lnTo>
                  <a:pt x="99" y="76"/>
                </a:lnTo>
                <a:lnTo>
                  <a:pt x="98" y="87"/>
                </a:lnTo>
                <a:lnTo>
                  <a:pt x="97" y="98"/>
                </a:lnTo>
                <a:lnTo>
                  <a:pt x="98" y="110"/>
                </a:lnTo>
                <a:lnTo>
                  <a:pt x="99" y="120"/>
                </a:lnTo>
                <a:lnTo>
                  <a:pt x="103" y="136"/>
                </a:lnTo>
                <a:lnTo>
                  <a:pt x="105" y="147"/>
                </a:lnTo>
                <a:lnTo>
                  <a:pt x="108" y="151"/>
                </a:lnTo>
                <a:lnTo>
                  <a:pt x="108" y="151"/>
                </a:lnTo>
                <a:lnTo>
                  <a:pt x="107" y="157"/>
                </a:lnTo>
                <a:lnTo>
                  <a:pt x="105" y="162"/>
                </a:lnTo>
                <a:lnTo>
                  <a:pt x="108" y="169"/>
                </a:lnTo>
                <a:lnTo>
                  <a:pt x="108" y="169"/>
                </a:lnTo>
                <a:lnTo>
                  <a:pt x="108" y="169"/>
                </a:lnTo>
                <a:lnTo>
                  <a:pt x="109" y="167"/>
                </a:lnTo>
                <a:lnTo>
                  <a:pt x="109" y="167"/>
                </a:lnTo>
                <a:lnTo>
                  <a:pt x="107" y="177"/>
                </a:lnTo>
                <a:lnTo>
                  <a:pt x="107" y="177"/>
                </a:lnTo>
                <a:lnTo>
                  <a:pt x="107" y="179"/>
                </a:lnTo>
                <a:lnTo>
                  <a:pt x="107" y="179"/>
                </a:lnTo>
                <a:lnTo>
                  <a:pt x="109" y="179"/>
                </a:lnTo>
                <a:lnTo>
                  <a:pt x="117" y="177"/>
                </a:lnTo>
                <a:lnTo>
                  <a:pt x="117" y="177"/>
                </a:lnTo>
                <a:lnTo>
                  <a:pt x="118" y="179"/>
                </a:lnTo>
                <a:lnTo>
                  <a:pt x="118" y="180"/>
                </a:lnTo>
                <a:lnTo>
                  <a:pt x="119" y="186"/>
                </a:lnTo>
                <a:lnTo>
                  <a:pt x="117" y="203"/>
                </a:lnTo>
                <a:lnTo>
                  <a:pt x="117" y="203"/>
                </a:lnTo>
                <a:lnTo>
                  <a:pt x="117" y="209"/>
                </a:lnTo>
                <a:lnTo>
                  <a:pt x="118" y="217"/>
                </a:lnTo>
                <a:lnTo>
                  <a:pt x="122" y="228"/>
                </a:lnTo>
                <a:lnTo>
                  <a:pt x="122" y="228"/>
                </a:lnTo>
                <a:lnTo>
                  <a:pt x="123" y="230"/>
                </a:lnTo>
                <a:lnTo>
                  <a:pt x="125" y="233"/>
                </a:lnTo>
                <a:lnTo>
                  <a:pt x="133" y="237"/>
                </a:lnTo>
                <a:lnTo>
                  <a:pt x="147" y="243"/>
                </a:lnTo>
                <a:lnTo>
                  <a:pt x="147" y="243"/>
                </a:lnTo>
                <a:lnTo>
                  <a:pt x="151" y="247"/>
                </a:lnTo>
                <a:lnTo>
                  <a:pt x="154" y="253"/>
                </a:lnTo>
                <a:lnTo>
                  <a:pt x="158" y="259"/>
                </a:lnTo>
                <a:lnTo>
                  <a:pt x="162" y="263"/>
                </a:lnTo>
                <a:lnTo>
                  <a:pt x="162" y="263"/>
                </a:lnTo>
                <a:lnTo>
                  <a:pt x="167" y="264"/>
                </a:lnTo>
                <a:lnTo>
                  <a:pt x="173" y="267"/>
                </a:lnTo>
                <a:lnTo>
                  <a:pt x="182" y="268"/>
                </a:lnTo>
                <a:lnTo>
                  <a:pt x="182" y="298"/>
                </a:lnTo>
                <a:lnTo>
                  <a:pt x="182" y="298"/>
                </a:lnTo>
                <a:lnTo>
                  <a:pt x="124" y="325"/>
                </a:lnTo>
                <a:lnTo>
                  <a:pt x="81" y="344"/>
                </a:lnTo>
                <a:lnTo>
                  <a:pt x="56" y="354"/>
                </a:lnTo>
                <a:lnTo>
                  <a:pt x="56" y="354"/>
                </a:lnTo>
                <a:lnTo>
                  <a:pt x="53" y="355"/>
                </a:lnTo>
                <a:lnTo>
                  <a:pt x="49" y="357"/>
                </a:lnTo>
                <a:lnTo>
                  <a:pt x="46" y="359"/>
                </a:lnTo>
                <a:lnTo>
                  <a:pt x="46" y="361"/>
                </a:lnTo>
                <a:lnTo>
                  <a:pt x="45" y="366"/>
                </a:lnTo>
                <a:lnTo>
                  <a:pt x="46" y="369"/>
                </a:lnTo>
                <a:lnTo>
                  <a:pt x="46" y="369"/>
                </a:lnTo>
                <a:lnTo>
                  <a:pt x="48" y="385"/>
                </a:lnTo>
                <a:lnTo>
                  <a:pt x="48" y="418"/>
                </a:lnTo>
                <a:lnTo>
                  <a:pt x="48" y="452"/>
                </a:lnTo>
                <a:lnTo>
                  <a:pt x="46" y="470"/>
                </a:lnTo>
                <a:lnTo>
                  <a:pt x="46" y="470"/>
                </a:lnTo>
                <a:lnTo>
                  <a:pt x="40" y="521"/>
                </a:lnTo>
                <a:lnTo>
                  <a:pt x="27" y="629"/>
                </a:lnTo>
                <a:lnTo>
                  <a:pt x="16" y="739"/>
                </a:lnTo>
                <a:lnTo>
                  <a:pt x="12" y="775"/>
                </a:lnTo>
                <a:lnTo>
                  <a:pt x="11" y="792"/>
                </a:lnTo>
                <a:lnTo>
                  <a:pt x="11" y="792"/>
                </a:lnTo>
                <a:lnTo>
                  <a:pt x="11" y="814"/>
                </a:lnTo>
                <a:lnTo>
                  <a:pt x="9" y="855"/>
                </a:lnTo>
                <a:lnTo>
                  <a:pt x="6" y="913"/>
                </a:lnTo>
                <a:lnTo>
                  <a:pt x="11" y="913"/>
                </a:lnTo>
                <a:lnTo>
                  <a:pt x="11" y="913"/>
                </a:lnTo>
                <a:lnTo>
                  <a:pt x="9" y="919"/>
                </a:lnTo>
                <a:lnTo>
                  <a:pt x="7" y="926"/>
                </a:lnTo>
                <a:lnTo>
                  <a:pt x="6" y="933"/>
                </a:lnTo>
                <a:lnTo>
                  <a:pt x="6" y="933"/>
                </a:lnTo>
                <a:lnTo>
                  <a:pt x="2" y="981"/>
                </a:lnTo>
                <a:lnTo>
                  <a:pt x="0" y="1013"/>
                </a:lnTo>
                <a:lnTo>
                  <a:pt x="0" y="1026"/>
                </a:lnTo>
                <a:lnTo>
                  <a:pt x="1" y="1033"/>
                </a:lnTo>
                <a:lnTo>
                  <a:pt x="1" y="1033"/>
                </a:lnTo>
                <a:lnTo>
                  <a:pt x="4" y="1038"/>
                </a:lnTo>
                <a:lnTo>
                  <a:pt x="10" y="1043"/>
                </a:lnTo>
                <a:lnTo>
                  <a:pt x="17" y="1049"/>
                </a:lnTo>
                <a:lnTo>
                  <a:pt x="26" y="1052"/>
                </a:lnTo>
                <a:lnTo>
                  <a:pt x="45" y="1060"/>
                </a:lnTo>
                <a:lnTo>
                  <a:pt x="61" y="1064"/>
                </a:lnTo>
                <a:lnTo>
                  <a:pt x="61" y="1064"/>
                </a:lnTo>
                <a:lnTo>
                  <a:pt x="66" y="1064"/>
                </a:lnTo>
                <a:lnTo>
                  <a:pt x="69" y="1062"/>
                </a:lnTo>
                <a:lnTo>
                  <a:pt x="69" y="1060"/>
                </a:lnTo>
                <a:lnTo>
                  <a:pt x="68" y="1057"/>
                </a:lnTo>
                <a:lnTo>
                  <a:pt x="64" y="1051"/>
                </a:lnTo>
                <a:lnTo>
                  <a:pt x="61" y="1049"/>
                </a:lnTo>
                <a:lnTo>
                  <a:pt x="61" y="1049"/>
                </a:lnTo>
                <a:lnTo>
                  <a:pt x="69" y="1047"/>
                </a:lnTo>
                <a:lnTo>
                  <a:pt x="75" y="1046"/>
                </a:lnTo>
                <a:lnTo>
                  <a:pt x="81" y="1043"/>
                </a:lnTo>
                <a:lnTo>
                  <a:pt x="81" y="1043"/>
                </a:lnTo>
                <a:lnTo>
                  <a:pt x="84" y="1042"/>
                </a:lnTo>
                <a:lnTo>
                  <a:pt x="84" y="1040"/>
                </a:lnTo>
                <a:lnTo>
                  <a:pt x="83" y="1038"/>
                </a:lnTo>
                <a:lnTo>
                  <a:pt x="81" y="1037"/>
                </a:lnTo>
                <a:lnTo>
                  <a:pt x="78" y="1035"/>
                </a:lnTo>
                <a:lnTo>
                  <a:pt x="76" y="1033"/>
                </a:lnTo>
                <a:lnTo>
                  <a:pt x="76" y="1033"/>
                </a:lnTo>
                <a:lnTo>
                  <a:pt x="79" y="1032"/>
                </a:lnTo>
                <a:lnTo>
                  <a:pt x="81" y="1028"/>
                </a:lnTo>
                <a:lnTo>
                  <a:pt x="81" y="1028"/>
                </a:lnTo>
                <a:lnTo>
                  <a:pt x="81" y="1027"/>
                </a:lnTo>
                <a:lnTo>
                  <a:pt x="79" y="1026"/>
                </a:lnTo>
                <a:lnTo>
                  <a:pt x="70" y="1022"/>
                </a:lnTo>
                <a:lnTo>
                  <a:pt x="60" y="1020"/>
                </a:lnTo>
                <a:lnTo>
                  <a:pt x="56" y="1018"/>
                </a:lnTo>
                <a:lnTo>
                  <a:pt x="56" y="1008"/>
                </a:lnTo>
                <a:lnTo>
                  <a:pt x="56" y="1008"/>
                </a:lnTo>
                <a:lnTo>
                  <a:pt x="64" y="989"/>
                </a:lnTo>
                <a:lnTo>
                  <a:pt x="71" y="974"/>
                </a:lnTo>
                <a:lnTo>
                  <a:pt x="76" y="963"/>
                </a:lnTo>
                <a:lnTo>
                  <a:pt x="76" y="963"/>
                </a:lnTo>
                <a:lnTo>
                  <a:pt x="78" y="958"/>
                </a:lnTo>
                <a:lnTo>
                  <a:pt x="79" y="952"/>
                </a:lnTo>
                <a:lnTo>
                  <a:pt x="79" y="937"/>
                </a:lnTo>
                <a:lnTo>
                  <a:pt x="76" y="918"/>
                </a:lnTo>
                <a:lnTo>
                  <a:pt x="86" y="918"/>
                </a:lnTo>
                <a:lnTo>
                  <a:pt x="86" y="918"/>
                </a:lnTo>
                <a:lnTo>
                  <a:pt x="98" y="863"/>
                </a:lnTo>
                <a:lnTo>
                  <a:pt x="107" y="826"/>
                </a:lnTo>
                <a:lnTo>
                  <a:pt x="109" y="813"/>
                </a:lnTo>
                <a:lnTo>
                  <a:pt x="112" y="807"/>
                </a:lnTo>
                <a:lnTo>
                  <a:pt x="112" y="807"/>
                </a:lnTo>
                <a:lnTo>
                  <a:pt x="113" y="797"/>
                </a:lnTo>
                <a:lnTo>
                  <a:pt x="115" y="774"/>
                </a:lnTo>
                <a:lnTo>
                  <a:pt x="123" y="707"/>
                </a:lnTo>
                <a:lnTo>
                  <a:pt x="128" y="641"/>
                </a:lnTo>
                <a:lnTo>
                  <a:pt x="132" y="610"/>
                </a:lnTo>
                <a:lnTo>
                  <a:pt x="132" y="610"/>
                </a:lnTo>
                <a:lnTo>
                  <a:pt x="135" y="623"/>
                </a:lnTo>
                <a:lnTo>
                  <a:pt x="142" y="650"/>
                </a:lnTo>
                <a:lnTo>
                  <a:pt x="152" y="691"/>
                </a:lnTo>
                <a:lnTo>
                  <a:pt x="152" y="691"/>
                </a:lnTo>
                <a:lnTo>
                  <a:pt x="147" y="714"/>
                </a:lnTo>
                <a:lnTo>
                  <a:pt x="134" y="758"/>
                </a:lnTo>
                <a:lnTo>
                  <a:pt x="117" y="822"/>
                </a:lnTo>
                <a:lnTo>
                  <a:pt x="132" y="832"/>
                </a:lnTo>
                <a:lnTo>
                  <a:pt x="132" y="832"/>
                </a:lnTo>
                <a:lnTo>
                  <a:pt x="130" y="835"/>
                </a:lnTo>
                <a:lnTo>
                  <a:pt x="125" y="842"/>
                </a:lnTo>
                <a:lnTo>
                  <a:pt x="119" y="858"/>
                </a:lnTo>
                <a:lnTo>
                  <a:pt x="115" y="871"/>
                </a:lnTo>
                <a:lnTo>
                  <a:pt x="112" y="887"/>
                </a:lnTo>
                <a:lnTo>
                  <a:pt x="112" y="887"/>
                </a:lnTo>
                <a:lnTo>
                  <a:pt x="110" y="899"/>
                </a:lnTo>
                <a:lnTo>
                  <a:pt x="109" y="915"/>
                </a:lnTo>
                <a:lnTo>
                  <a:pt x="108" y="960"/>
                </a:lnTo>
                <a:lnTo>
                  <a:pt x="109" y="1017"/>
                </a:lnTo>
                <a:lnTo>
                  <a:pt x="110" y="1077"/>
                </a:lnTo>
                <a:lnTo>
                  <a:pt x="114" y="1186"/>
                </a:lnTo>
                <a:lnTo>
                  <a:pt x="115" y="1221"/>
                </a:lnTo>
                <a:lnTo>
                  <a:pt x="117" y="1235"/>
                </a:lnTo>
                <a:lnTo>
                  <a:pt x="117" y="1235"/>
                </a:lnTo>
                <a:lnTo>
                  <a:pt x="118" y="1246"/>
                </a:lnTo>
                <a:lnTo>
                  <a:pt x="118" y="1274"/>
                </a:lnTo>
                <a:lnTo>
                  <a:pt x="120" y="1358"/>
                </a:lnTo>
                <a:lnTo>
                  <a:pt x="123" y="1446"/>
                </a:lnTo>
                <a:lnTo>
                  <a:pt x="124" y="1479"/>
                </a:lnTo>
                <a:lnTo>
                  <a:pt x="127" y="1497"/>
                </a:lnTo>
                <a:lnTo>
                  <a:pt x="127" y="1497"/>
                </a:lnTo>
                <a:lnTo>
                  <a:pt x="128" y="1500"/>
                </a:lnTo>
                <a:lnTo>
                  <a:pt x="130" y="1504"/>
                </a:lnTo>
                <a:lnTo>
                  <a:pt x="134" y="1508"/>
                </a:lnTo>
                <a:lnTo>
                  <a:pt x="138" y="1510"/>
                </a:lnTo>
                <a:lnTo>
                  <a:pt x="148" y="1516"/>
                </a:lnTo>
                <a:lnTo>
                  <a:pt x="157" y="1518"/>
                </a:lnTo>
                <a:lnTo>
                  <a:pt x="167" y="1521"/>
                </a:lnTo>
                <a:lnTo>
                  <a:pt x="174" y="1522"/>
                </a:lnTo>
                <a:lnTo>
                  <a:pt x="182" y="1522"/>
                </a:lnTo>
                <a:lnTo>
                  <a:pt x="182" y="1522"/>
                </a:lnTo>
                <a:lnTo>
                  <a:pt x="184" y="1538"/>
                </a:lnTo>
                <a:lnTo>
                  <a:pt x="191" y="1576"/>
                </a:lnTo>
                <a:lnTo>
                  <a:pt x="202" y="1643"/>
                </a:lnTo>
                <a:lnTo>
                  <a:pt x="202" y="1643"/>
                </a:lnTo>
                <a:lnTo>
                  <a:pt x="202" y="1646"/>
                </a:lnTo>
                <a:lnTo>
                  <a:pt x="201" y="1650"/>
                </a:lnTo>
                <a:lnTo>
                  <a:pt x="197" y="1660"/>
                </a:lnTo>
                <a:lnTo>
                  <a:pt x="190" y="1672"/>
                </a:lnTo>
                <a:lnTo>
                  <a:pt x="182" y="1684"/>
                </a:lnTo>
                <a:lnTo>
                  <a:pt x="164" y="1712"/>
                </a:lnTo>
                <a:lnTo>
                  <a:pt x="157" y="1723"/>
                </a:lnTo>
                <a:lnTo>
                  <a:pt x="152" y="1733"/>
                </a:lnTo>
                <a:lnTo>
                  <a:pt x="152" y="1733"/>
                </a:lnTo>
                <a:lnTo>
                  <a:pt x="149" y="1741"/>
                </a:lnTo>
                <a:lnTo>
                  <a:pt x="148" y="1747"/>
                </a:lnTo>
                <a:lnTo>
                  <a:pt x="149" y="1751"/>
                </a:lnTo>
                <a:lnTo>
                  <a:pt x="152" y="1755"/>
                </a:lnTo>
                <a:lnTo>
                  <a:pt x="157" y="1760"/>
                </a:lnTo>
                <a:lnTo>
                  <a:pt x="162" y="1763"/>
                </a:lnTo>
                <a:lnTo>
                  <a:pt x="162" y="1763"/>
                </a:lnTo>
                <a:lnTo>
                  <a:pt x="164" y="1766"/>
                </a:lnTo>
                <a:lnTo>
                  <a:pt x="168" y="1769"/>
                </a:lnTo>
                <a:lnTo>
                  <a:pt x="179" y="1772"/>
                </a:lnTo>
                <a:lnTo>
                  <a:pt x="193" y="1777"/>
                </a:lnTo>
                <a:lnTo>
                  <a:pt x="207" y="1784"/>
                </a:lnTo>
                <a:lnTo>
                  <a:pt x="207" y="1784"/>
                </a:lnTo>
                <a:lnTo>
                  <a:pt x="213" y="1786"/>
                </a:lnTo>
                <a:lnTo>
                  <a:pt x="220" y="1787"/>
                </a:lnTo>
                <a:lnTo>
                  <a:pt x="225" y="1786"/>
                </a:lnTo>
                <a:lnTo>
                  <a:pt x="230" y="1782"/>
                </a:lnTo>
                <a:lnTo>
                  <a:pt x="234" y="1777"/>
                </a:lnTo>
                <a:lnTo>
                  <a:pt x="239" y="1771"/>
                </a:lnTo>
                <a:lnTo>
                  <a:pt x="247" y="1753"/>
                </a:lnTo>
                <a:lnTo>
                  <a:pt x="247" y="1753"/>
                </a:lnTo>
                <a:lnTo>
                  <a:pt x="252" y="1741"/>
                </a:lnTo>
                <a:lnTo>
                  <a:pt x="257" y="1726"/>
                </a:lnTo>
                <a:lnTo>
                  <a:pt x="267" y="1693"/>
                </a:lnTo>
                <a:lnTo>
                  <a:pt x="274" y="1664"/>
                </a:lnTo>
                <a:lnTo>
                  <a:pt x="277" y="1648"/>
                </a:lnTo>
                <a:lnTo>
                  <a:pt x="277" y="1648"/>
                </a:lnTo>
                <a:lnTo>
                  <a:pt x="277" y="1643"/>
                </a:lnTo>
                <a:lnTo>
                  <a:pt x="276" y="1638"/>
                </a:lnTo>
                <a:lnTo>
                  <a:pt x="274" y="1625"/>
                </a:lnTo>
                <a:lnTo>
                  <a:pt x="267" y="1607"/>
                </a:lnTo>
                <a:lnTo>
                  <a:pt x="267" y="1607"/>
                </a:lnTo>
                <a:lnTo>
                  <a:pt x="265" y="1599"/>
                </a:lnTo>
                <a:lnTo>
                  <a:pt x="261" y="1581"/>
                </a:lnTo>
                <a:lnTo>
                  <a:pt x="259" y="1562"/>
                </a:lnTo>
                <a:lnTo>
                  <a:pt x="257" y="1547"/>
                </a:lnTo>
                <a:lnTo>
                  <a:pt x="257" y="1547"/>
                </a:lnTo>
                <a:lnTo>
                  <a:pt x="259" y="1527"/>
                </a:lnTo>
                <a:lnTo>
                  <a:pt x="260" y="1521"/>
                </a:lnTo>
                <a:lnTo>
                  <a:pt x="261" y="1518"/>
                </a:lnTo>
                <a:lnTo>
                  <a:pt x="262" y="1517"/>
                </a:lnTo>
                <a:lnTo>
                  <a:pt x="262" y="1517"/>
                </a:lnTo>
                <a:lnTo>
                  <a:pt x="266" y="1514"/>
                </a:lnTo>
                <a:lnTo>
                  <a:pt x="269" y="1510"/>
                </a:lnTo>
                <a:lnTo>
                  <a:pt x="274" y="1503"/>
                </a:lnTo>
                <a:lnTo>
                  <a:pt x="277" y="1492"/>
                </a:lnTo>
                <a:lnTo>
                  <a:pt x="277" y="1492"/>
                </a:lnTo>
                <a:lnTo>
                  <a:pt x="280" y="1482"/>
                </a:lnTo>
                <a:lnTo>
                  <a:pt x="281" y="1465"/>
                </a:lnTo>
                <a:lnTo>
                  <a:pt x="285" y="1422"/>
                </a:lnTo>
                <a:lnTo>
                  <a:pt x="289" y="1371"/>
                </a:lnTo>
                <a:lnTo>
                  <a:pt x="293" y="1320"/>
                </a:lnTo>
                <a:lnTo>
                  <a:pt x="293" y="1320"/>
                </a:lnTo>
                <a:lnTo>
                  <a:pt x="296" y="1291"/>
                </a:lnTo>
                <a:lnTo>
                  <a:pt x="301" y="1252"/>
                </a:lnTo>
                <a:lnTo>
                  <a:pt x="315" y="1166"/>
                </a:lnTo>
                <a:lnTo>
                  <a:pt x="333" y="1059"/>
                </a:lnTo>
                <a:lnTo>
                  <a:pt x="393" y="1280"/>
                </a:lnTo>
                <a:lnTo>
                  <a:pt x="393" y="1280"/>
                </a:lnTo>
                <a:lnTo>
                  <a:pt x="348" y="1456"/>
                </a:lnTo>
                <a:lnTo>
                  <a:pt x="348" y="1456"/>
                </a:lnTo>
                <a:lnTo>
                  <a:pt x="345" y="1469"/>
                </a:lnTo>
                <a:lnTo>
                  <a:pt x="347" y="1473"/>
                </a:lnTo>
                <a:lnTo>
                  <a:pt x="347" y="1477"/>
                </a:lnTo>
                <a:lnTo>
                  <a:pt x="348" y="1479"/>
                </a:lnTo>
                <a:lnTo>
                  <a:pt x="350" y="1482"/>
                </a:lnTo>
                <a:lnTo>
                  <a:pt x="354" y="1484"/>
                </a:lnTo>
                <a:lnTo>
                  <a:pt x="359" y="1484"/>
                </a:lnTo>
                <a:lnTo>
                  <a:pt x="363" y="1483"/>
                </a:lnTo>
                <a:lnTo>
                  <a:pt x="368" y="1482"/>
                </a:lnTo>
                <a:lnTo>
                  <a:pt x="368" y="1482"/>
                </a:lnTo>
                <a:lnTo>
                  <a:pt x="349" y="1538"/>
                </a:lnTo>
                <a:lnTo>
                  <a:pt x="334" y="1580"/>
                </a:lnTo>
                <a:lnTo>
                  <a:pt x="328" y="1595"/>
                </a:lnTo>
                <a:lnTo>
                  <a:pt x="323" y="1602"/>
                </a:lnTo>
                <a:lnTo>
                  <a:pt x="323" y="1602"/>
                </a:lnTo>
                <a:lnTo>
                  <a:pt x="318" y="1610"/>
                </a:lnTo>
                <a:lnTo>
                  <a:pt x="314" y="1617"/>
                </a:lnTo>
                <a:lnTo>
                  <a:pt x="313" y="1628"/>
                </a:lnTo>
                <a:lnTo>
                  <a:pt x="313" y="1638"/>
                </a:lnTo>
                <a:lnTo>
                  <a:pt x="313" y="1638"/>
                </a:lnTo>
                <a:lnTo>
                  <a:pt x="314" y="1648"/>
                </a:lnTo>
                <a:lnTo>
                  <a:pt x="316" y="1657"/>
                </a:lnTo>
                <a:lnTo>
                  <a:pt x="319" y="1665"/>
                </a:lnTo>
                <a:lnTo>
                  <a:pt x="323" y="1673"/>
                </a:lnTo>
                <a:lnTo>
                  <a:pt x="323" y="1673"/>
                </a:lnTo>
                <a:lnTo>
                  <a:pt x="325" y="1677"/>
                </a:lnTo>
                <a:lnTo>
                  <a:pt x="329" y="1679"/>
                </a:lnTo>
                <a:lnTo>
                  <a:pt x="340" y="1682"/>
                </a:lnTo>
                <a:lnTo>
                  <a:pt x="354" y="1684"/>
                </a:lnTo>
                <a:lnTo>
                  <a:pt x="368" y="1688"/>
                </a:lnTo>
                <a:lnTo>
                  <a:pt x="368" y="1688"/>
                </a:lnTo>
                <a:lnTo>
                  <a:pt x="379" y="1693"/>
                </a:lnTo>
                <a:lnTo>
                  <a:pt x="386" y="1698"/>
                </a:lnTo>
                <a:lnTo>
                  <a:pt x="394" y="1706"/>
                </a:lnTo>
                <a:lnTo>
                  <a:pt x="408" y="1718"/>
                </a:lnTo>
                <a:lnTo>
                  <a:pt x="408" y="1718"/>
                </a:lnTo>
                <a:lnTo>
                  <a:pt x="413" y="1722"/>
                </a:lnTo>
                <a:lnTo>
                  <a:pt x="418" y="1724"/>
                </a:lnTo>
                <a:lnTo>
                  <a:pt x="430" y="1727"/>
                </a:lnTo>
                <a:lnTo>
                  <a:pt x="441" y="1728"/>
                </a:lnTo>
                <a:lnTo>
                  <a:pt x="452" y="1728"/>
                </a:lnTo>
                <a:lnTo>
                  <a:pt x="472" y="1726"/>
                </a:lnTo>
                <a:lnTo>
                  <a:pt x="481" y="1723"/>
                </a:lnTo>
                <a:lnTo>
                  <a:pt x="489" y="1723"/>
                </a:lnTo>
                <a:lnTo>
                  <a:pt x="489" y="1723"/>
                </a:lnTo>
                <a:lnTo>
                  <a:pt x="495" y="1723"/>
                </a:lnTo>
                <a:lnTo>
                  <a:pt x="499" y="1722"/>
                </a:lnTo>
                <a:lnTo>
                  <a:pt x="504" y="1719"/>
                </a:lnTo>
                <a:lnTo>
                  <a:pt x="506" y="1717"/>
                </a:lnTo>
                <a:lnTo>
                  <a:pt x="511" y="1713"/>
                </a:lnTo>
                <a:lnTo>
                  <a:pt x="514" y="1708"/>
                </a:lnTo>
                <a:lnTo>
                  <a:pt x="514" y="1708"/>
                </a:lnTo>
                <a:lnTo>
                  <a:pt x="514" y="1706"/>
                </a:lnTo>
                <a:lnTo>
                  <a:pt x="510" y="1701"/>
                </a:lnTo>
                <a:lnTo>
                  <a:pt x="497" y="1689"/>
                </a:lnTo>
                <a:lnTo>
                  <a:pt x="482" y="1678"/>
                </a:lnTo>
                <a:lnTo>
                  <a:pt x="468" y="1668"/>
                </a:lnTo>
                <a:lnTo>
                  <a:pt x="468" y="1668"/>
                </a:lnTo>
                <a:lnTo>
                  <a:pt x="462" y="1663"/>
                </a:lnTo>
                <a:lnTo>
                  <a:pt x="453" y="1654"/>
                </a:lnTo>
                <a:lnTo>
                  <a:pt x="436" y="1635"/>
                </a:lnTo>
                <a:lnTo>
                  <a:pt x="428" y="1624"/>
                </a:lnTo>
                <a:lnTo>
                  <a:pt x="422" y="1615"/>
                </a:lnTo>
                <a:lnTo>
                  <a:pt x="418" y="1607"/>
                </a:lnTo>
                <a:lnTo>
                  <a:pt x="418" y="1605"/>
                </a:lnTo>
                <a:lnTo>
                  <a:pt x="418" y="1602"/>
                </a:lnTo>
                <a:lnTo>
                  <a:pt x="418" y="1602"/>
                </a:lnTo>
                <a:lnTo>
                  <a:pt x="435" y="1548"/>
                </a:lnTo>
                <a:lnTo>
                  <a:pt x="448" y="1502"/>
                </a:lnTo>
                <a:lnTo>
                  <a:pt x="479" y="1497"/>
                </a:lnTo>
                <a:lnTo>
                  <a:pt x="479" y="1497"/>
                </a:lnTo>
                <a:lnTo>
                  <a:pt x="484" y="1494"/>
                </a:lnTo>
                <a:lnTo>
                  <a:pt x="496" y="1489"/>
                </a:lnTo>
                <a:lnTo>
                  <a:pt x="504" y="1484"/>
                </a:lnTo>
                <a:lnTo>
                  <a:pt x="510" y="1479"/>
                </a:lnTo>
                <a:lnTo>
                  <a:pt x="515" y="1473"/>
                </a:lnTo>
                <a:lnTo>
                  <a:pt x="519" y="1466"/>
                </a:lnTo>
                <a:lnTo>
                  <a:pt x="519" y="1466"/>
                </a:lnTo>
                <a:lnTo>
                  <a:pt x="521" y="1456"/>
                </a:lnTo>
                <a:lnTo>
                  <a:pt x="525" y="1441"/>
                </a:lnTo>
                <a:lnTo>
                  <a:pt x="531" y="1397"/>
                </a:lnTo>
                <a:lnTo>
                  <a:pt x="534" y="1370"/>
                </a:lnTo>
                <a:lnTo>
                  <a:pt x="536" y="1339"/>
                </a:lnTo>
                <a:lnTo>
                  <a:pt x="538" y="1305"/>
                </a:lnTo>
                <a:lnTo>
                  <a:pt x="539" y="1270"/>
                </a:lnTo>
                <a:lnTo>
                  <a:pt x="539" y="1270"/>
                </a:lnTo>
                <a:lnTo>
                  <a:pt x="539" y="1234"/>
                </a:lnTo>
                <a:lnTo>
                  <a:pt x="538" y="1196"/>
                </a:lnTo>
                <a:lnTo>
                  <a:pt x="533" y="1123"/>
                </a:lnTo>
                <a:lnTo>
                  <a:pt x="528" y="1062"/>
                </a:lnTo>
                <a:lnTo>
                  <a:pt x="524" y="1023"/>
                </a:lnTo>
                <a:lnTo>
                  <a:pt x="524" y="1023"/>
                </a:lnTo>
                <a:lnTo>
                  <a:pt x="522" y="1006"/>
                </a:lnTo>
                <a:lnTo>
                  <a:pt x="519" y="981"/>
                </a:lnTo>
                <a:lnTo>
                  <a:pt x="509" y="920"/>
                </a:lnTo>
                <a:lnTo>
                  <a:pt x="494" y="842"/>
                </a:lnTo>
                <a:lnTo>
                  <a:pt x="494" y="842"/>
                </a:lnTo>
                <a:lnTo>
                  <a:pt x="509" y="832"/>
                </a:lnTo>
                <a:lnTo>
                  <a:pt x="509" y="832"/>
                </a:lnTo>
                <a:lnTo>
                  <a:pt x="507" y="816"/>
                </a:lnTo>
                <a:lnTo>
                  <a:pt x="501" y="779"/>
                </a:lnTo>
                <a:lnTo>
                  <a:pt x="494" y="726"/>
                </a:lnTo>
                <a:lnTo>
                  <a:pt x="494" y="726"/>
                </a:lnTo>
                <a:lnTo>
                  <a:pt x="524" y="822"/>
                </a:lnTo>
                <a:lnTo>
                  <a:pt x="524" y="822"/>
                </a:lnTo>
                <a:lnTo>
                  <a:pt x="525" y="824"/>
                </a:lnTo>
                <a:lnTo>
                  <a:pt x="528" y="826"/>
                </a:lnTo>
                <a:lnTo>
                  <a:pt x="530" y="826"/>
                </a:lnTo>
                <a:lnTo>
                  <a:pt x="533" y="826"/>
                </a:lnTo>
                <a:lnTo>
                  <a:pt x="536" y="823"/>
                </a:lnTo>
                <a:lnTo>
                  <a:pt x="539" y="822"/>
                </a:lnTo>
                <a:lnTo>
                  <a:pt x="539" y="822"/>
                </a:lnTo>
                <a:lnTo>
                  <a:pt x="549" y="847"/>
                </a:lnTo>
                <a:lnTo>
                  <a:pt x="549" y="847"/>
                </a:lnTo>
                <a:lnTo>
                  <a:pt x="550" y="861"/>
                </a:lnTo>
                <a:lnTo>
                  <a:pt x="550" y="871"/>
                </a:lnTo>
                <a:lnTo>
                  <a:pt x="549" y="877"/>
                </a:lnTo>
                <a:lnTo>
                  <a:pt x="549" y="877"/>
                </a:lnTo>
                <a:lnTo>
                  <a:pt x="549" y="884"/>
                </a:lnTo>
                <a:lnTo>
                  <a:pt x="551" y="892"/>
                </a:lnTo>
                <a:lnTo>
                  <a:pt x="554" y="903"/>
                </a:lnTo>
                <a:lnTo>
                  <a:pt x="554" y="903"/>
                </a:lnTo>
                <a:lnTo>
                  <a:pt x="551" y="928"/>
                </a:lnTo>
                <a:lnTo>
                  <a:pt x="550" y="947"/>
                </a:lnTo>
                <a:lnTo>
                  <a:pt x="549" y="958"/>
                </a:lnTo>
                <a:lnTo>
                  <a:pt x="549" y="958"/>
                </a:lnTo>
                <a:lnTo>
                  <a:pt x="548" y="964"/>
                </a:lnTo>
                <a:lnTo>
                  <a:pt x="548" y="967"/>
                </a:lnTo>
                <a:lnTo>
                  <a:pt x="549" y="968"/>
                </a:lnTo>
                <a:lnTo>
                  <a:pt x="549" y="968"/>
                </a:lnTo>
                <a:lnTo>
                  <a:pt x="551" y="969"/>
                </a:lnTo>
                <a:lnTo>
                  <a:pt x="555" y="973"/>
                </a:lnTo>
                <a:lnTo>
                  <a:pt x="559" y="978"/>
                </a:lnTo>
                <a:lnTo>
                  <a:pt x="559" y="978"/>
                </a:lnTo>
                <a:lnTo>
                  <a:pt x="556" y="983"/>
                </a:lnTo>
                <a:lnTo>
                  <a:pt x="554" y="993"/>
                </a:lnTo>
                <a:lnTo>
                  <a:pt x="554" y="993"/>
                </a:lnTo>
                <a:lnTo>
                  <a:pt x="554" y="994"/>
                </a:lnTo>
                <a:lnTo>
                  <a:pt x="556" y="996"/>
                </a:lnTo>
                <a:lnTo>
                  <a:pt x="561" y="996"/>
                </a:lnTo>
                <a:lnTo>
                  <a:pt x="569" y="993"/>
                </a:lnTo>
                <a:lnTo>
                  <a:pt x="569" y="993"/>
                </a:lnTo>
                <a:lnTo>
                  <a:pt x="568" y="994"/>
                </a:lnTo>
                <a:lnTo>
                  <a:pt x="568" y="998"/>
                </a:lnTo>
                <a:lnTo>
                  <a:pt x="568" y="1001"/>
                </a:lnTo>
                <a:lnTo>
                  <a:pt x="569" y="1003"/>
                </a:lnTo>
                <a:lnTo>
                  <a:pt x="569" y="1003"/>
                </a:lnTo>
                <a:lnTo>
                  <a:pt x="571" y="1003"/>
                </a:lnTo>
                <a:lnTo>
                  <a:pt x="577" y="1001"/>
                </a:lnTo>
                <a:lnTo>
                  <a:pt x="592" y="991"/>
                </a:lnTo>
                <a:lnTo>
                  <a:pt x="607" y="978"/>
                </a:lnTo>
                <a:lnTo>
                  <a:pt x="619" y="968"/>
                </a:lnTo>
                <a:lnTo>
                  <a:pt x="619" y="968"/>
                </a:lnTo>
                <a:lnTo>
                  <a:pt x="622" y="964"/>
                </a:lnTo>
                <a:lnTo>
                  <a:pt x="623" y="959"/>
                </a:lnTo>
                <a:lnTo>
                  <a:pt x="623" y="954"/>
                </a:lnTo>
                <a:lnTo>
                  <a:pt x="622" y="949"/>
                </a:lnTo>
                <a:lnTo>
                  <a:pt x="618" y="938"/>
                </a:lnTo>
                <a:lnTo>
                  <a:pt x="614" y="928"/>
                </a:lnTo>
                <a:lnTo>
                  <a:pt x="614" y="928"/>
                </a:lnTo>
                <a:lnTo>
                  <a:pt x="609" y="911"/>
                </a:lnTo>
                <a:lnTo>
                  <a:pt x="600" y="887"/>
                </a:lnTo>
                <a:lnTo>
                  <a:pt x="589" y="857"/>
                </a:lnTo>
                <a:lnTo>
                  <a:pt x="589" y="857"/>
                </a:lnTo>
                <a:lnTo>
                  <a:pt x="589" y="840"/>
                </a:lnTo>
                <a:lnTo>
                  <a:pt x="588" y="827"/>
                </a:lnTo>
                <a:lnTo>
                  <a:pt x="589" y="822"/>
                </a:lnTo>
                <a:lnTo>
                  <a:pt x="589" y="822"/>
                </a:lnTo>
                <a:lnTo>
                  <a:pt x="590" y="819"/>
                </a:lnTo>
                <a:lnTo>
                  <a:pt x="592" y="814"/>
                </a:lnTo>
                <a:lnTo>
                  <a:pt x="594" y="807"/>
                </a:lnTo>
                <a:lnTo>
                  <a:pt x="594" y="807"/>
                </a:lnTo>
                <a:lnTo>
                  <a:pt x="559" y="626"/>
                </a:lnTo>
                <a:lnTo>
                  <a:pt x="559" y="626"/>
                </a:lnTo>
                <a:lnTo>
                  <a:pt x="520" y="481"/>
                </a:lnTo>
                <a:lnTo>
                  <a:pt x="495" y="384"/>
                </a:lnTo>
                <a:lnTo>
                  <a:pt x="484" y="339"/>
                </a:lnTo>
                <a:lnTo>
                  <a:pt x="484" y="339"/>
                </a:lnTo>
                <a:lnTo>
                  <a:pt x="482" y="336"/>
                </a:lnTo>
                <a:lnTo>
                  <a:pt x="480" y="331"/>
                </a:lnTo>
                <a:lnTo>
                  <a:pt x="476" y="325"/>
                </a:lnTo>
                <a:lnTo>
                  <a:pt x="473" y="318"/>
                </a:lnTo>
                <a:lnTo>
                  <a:pt x="473" y="318"/>
                </a:lnTo>
                <a:lnTo>
                  <a:pt x="471" y="317"/>
                </a:lnTo>
                <a:lnTo>
                  <a:pt x="467" y="315"/>
                </a:lnTo>
                <a:lnTo>
                  <a:pt x="453" y="311"/>
                </a:lnTo>
                <a:lnTo>
                  <a:pt x="433" y="306"/>
                </a:lnTo>
                <a:lnTo>
                  <a:pt x="412" y="302"/>
                </a:lnTo>
                <a:lnTo>
                  <a:pt x="372" y="296"/>
                </a:lnTo>
                <a:lnTo>
                  <a:pt x="353" y="293"/>
                </a:lnTo>
                <a:lnTo>
                  <a:pt x="353" y="293"/>
                </a:lnTo>
                <a:lnTo>
                  <a:pt x="348" y="291"/>
                </a:lnTo>
                <a:lnTo>
                  <a:pt x="335" y="282"/>
                </a:lnTo>
                <a:lnTo>
                  <a:pt x="318" y="268"/>
                </a:lnTo>
                <a:lnTo>
                  <a:pt x="318" y="268"/>
                </a:lnTo>
                <a:lnTo>
                  <a:pt x="316" y="258"/>
                </a:lnTo>
                <a:lnTo>
                  <a:pt x="318" y="237"/>
                </a:lnTo>
                <a:lnTo>
                  <a:pt x="318" y="208"/>
                </a:lnTo>
                <a:lnTo>
                  <a:pt x="318" y="208"/>
                </a:lnTo>
                <a:lnTo>
                  <a:pt x="320" y="206"/>
                </a:lnTo>
                <a:lnTo>
                  <a:pt x="326" y="201"/>
                </a:lnTo>
                <a:lnTo>
                  <a:pt x="333" y="193"/>
                </a:lnTo>
                <a:lnTo>
                  <a:pt x="335" y="188"/>
                </a:lnTo>
                <a:lnTo>
                  <a:pt x="338" y="183"/>
                </a:lnTo>
                <a:lnTo>
                  <a:pt x="338" y="183"/>
                </a:lnTo>
                <a:lnTo>
                  <a:pt x="339" y="176"/>
                </a:lnTo>
                <a:lnTo>
                  <a:pt x="339" y="170"/>
                </a:lnTo>
                <a:lnTo>
                  <a:pt x="338" y="162"/>
                </a:lnTo>
                <a:lnTo>
                  <a:pt x="335" y="155"/>
                </a:lnTo>
                <a:lnTo>
                  <a:pt x="329" y="138"/>
                </a:lnTo>
                <a:lnTo>
                  <a:pt x="323" y="122"/>
                </a:lnTo>
                <a:lnTo>
                  <a:pt x="323" y="122"/>
                </a:lnTo>
                <a:lnTo>
                  <a:pt x="315" y="106"/>
                </a:lnTo>
                <a:lnTo>
                  <a:pt x="306" y="91"/>
                </a:lnTo>
                <a:lnTo>
                  <a:pt x="298" y="78"/>
                </a:lnTo>
                <a:lnTo>
                  <a:pt x="293" y="72"/>
                </a:lnTo>
                <a:lnTo>
                  <a:pt x="293" y="72"/>
                </a:lnTo>
                <a:lnTo>
                  <a:pt x="283" y="59"/>
                </a:lnTo>
                <a:lnTo>
                  <a:pt x="269" y="42"/>
                </a:lnTo>
                <a:lnTo>
                  <a:pt x="269" y="42"/>
                </a:lnTo>
                <a:lnTo>
                  <a:pt x="286" y="40"/>
                </a:lnTo>
                <a:lnTo>
                  <a:pt x="293" y="40"/>
                </a:lnTo>
                <a:lnTo>
                  <a:pt x="293" y="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04034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星: 12 pt 1">
            <a:extLst>
              <a:ext uri="{FF2B5EF4-FFF2-40B4-BE49-F238E27FC236}">
                <a16:creationId xmlns:a16="http://schemas.microsoft.com/office/drawing/2014/main" id="{11155C3B-73E6-038B-4489-3BC72CDB3AD4}"/>
              </a:ext>
            </a:extLst>
          </p:cNvPr>
          <p:cNvSpPr/>
          <p:nvPr/>
        </p:nvSpPr>
        <p:spPr>
          <a:xfrm>
            <a:off x="4688662" y="3705045"/>
            <a:ext cx="646981" cy="646981"/>
          </a:xfrm>
          <a:prstGeom prst="star12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6647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足元や頭上を注意する工事作業員のシルエット</a:t>
            </a:r>
          </a:p>
        </p:txBody>
      </p:sp>
      <p:sp>
        <p:nvSpPr>
          <p:cNvPr id="9" name="Freeform 24">
            <a:extLst>
              <a:ext uri="{FF2B5EF4-FFF2-40B4-BE49-F238E27FC236}">
                <a16:creationId xmlns:a16="http://schemas.microsoft.com/office/drawing/2014/main" id="{BAA46417-B0F9-99A8-D8BB-9C270328FBC0}"/>
              </a:ext>
            </a:extLst>
          </p:cNvPr>
          <p:cNvSpPr>
            <a:spLocks/>
          </p:cNvSpPr>
          <p:nvPr/>
        </p:nvSpPr>
        <p:spPr bwMode="auto">
          <a:xfrm>
            <a:off x="4380577" y="3815668"/>
            <a:ext cx="889923" cy="2552635"/>
          </a:xfrm>
          <a:custGeom>
            <a:avLst/>
            <a:gdLst>
              <a:gd name="T0" fmla="*/ 283 w 623"/>
              <a:gd name="T1" fmla="*/ 31 h 1787"/>
              <a:gd name="T2" fmla="*/ 197 w 623"/>
              <a:gd name="T3" fmla="*/ 0 h 1787"/>
              <a:gd name="T4" fmla="*/ 113 w 623"/>
              <a:gd name="T5" fmla="*/ 42 h 1787"/>
              <a:gd name="T6" fmla="*/ 103 w 623"/>
              <a:gd name="T7" fmla="*/ 136 h 1787"/>
              <a:gd name="T8" fmla="*/ 108 w 623"/>
              <a:gd name="T9" fmla="*/ 169 h 1787"/>
              <a:gd name="T10" fmla="*/ 117 w 623"/>
              <a:gd name="T11" fmla="*/ 177 h 1787"/>
              <a:gd name="T12" fmla="*/ 118 w 623"/>
              <a:gd name="T13" fmla="*/ 217 h 1787"/>
              <a:gd name="T14" fmla="*/ 151 w 623"/>
              <a:gd name="T15" fmla="*/ 247 h 1787"/>
              <a:gd name="T16" fmla="*/ 182 w 623"/>
              <a:gd name="T17" fmla="*/ 298 h 1787"/>
              <a:gd name="T18" fmla="*/ 46 w 623"/>
              <a:gd name="T19" fmla="*/ 359 h 1787"/>
              <a:gd name="T20" fmla="*/ 46 w 623"/>
              <a:gd name="T21" fmla="*/ 470 h 1787"/>
              <a:gd name="T22" fmla="*/ 11 w 623"/>
              <a:gd name="T23" fmla="*/ 814 h 1787"/>
              <a:gd name="T24" fmla="*/ 6 w 623"/>
              <a:gd name="T25" fmla="*/ 933 h 1787"/>
              <a:gd name="T26" fmla="*/ 17 w 623"/>
              <a:gd name="T27" fmla="*/ 1049 h 1787"/>
              <a:gd name="T28" fmla="*/ 68 w 623"/>
              <a:gd name="T29" fmla="*/ 1057 h 1787"/>
              <a:gd name="T30" fmla="*/ 84 w 623"/>
              <a:gd name="T31" fmla="*/ 1042 h 1787"/>
              <a:gd name="T32" fmla="*/ 81 w 623"/>
              <a:gd name="T33" fmla="*/ 1028 h 1787"/>
              <a:gd name="T34" fmla="*/ 56 w 623"/>
              <a:gd name="T35" fmla="*/ 1008 h 1787"/>
              <a:gd name="T36" fmla="*/ 76 w 623"/>
              <a:gd name="T37" fmla="*/ 918 h 1787"/>
              <a:gd name="T38" fmla="*/ 113 w 623"/>
              <a:gd name="T39" fmla="*/ 797 h 1787"/>
              <a:gd name="T40" fmla="*/ 152 w 623"/>
              <a:gd name="T41" fmla="*/ 691 h 1787"/>
              <a:gd name="T42" fmla="*/ 125 w 623"/>
              <a:gd name="T43" fmla="*/ 842 h 1787"/>
              <a:gd name="T44" fmla="*/ 109 w 623"/>
              <a:gd name="T45" fmla="*/ 1017 h 1787"/>
              <a:gd name="T46" fmla="*/ 120 w 623"/>
              <a:gd name="T47" fmla="*/ 1358 h 1787"/>
              <a:gd name="T48" fmla="*/ 138 w 623"/>
              <a:gd name="T49" fmla="*/ 1510 h 1787"/>
              <a:gd name="T50" fmla="*/ 191 w 623"/>
              <a:gd name="T51" fmla="*/ 1576 h 1787"/>
              <a:gd name="T52" fmla="*/ 164 w 623"/>
              <a:gd name="T53" fmla="*/ 1712 h 1787"/>
              <a:gd name="T54" fmla="*/ 157 w 623"/>
              <a:gd name="T55" fmla="*/ 1760 h 1787"/>
              <a:gd name="T56" fmla="*/ 207 w 623"/>
              <a:gd name="T57" fmla="*/ 1784 h 1787"/>
              <a:gd name="T58" fmla="*/ 247 w 623"/>
              <a:gd name="T59" fmla="*/ 1753 h 1787"/>
              <a:gd name="T60" fmla="*/ 276 w 623"/>
              <a:gd name="T61" fmla="*/ 1638 h 1787"/>
              <a:gd name="T62" fmla="*/ 257 w 623"/>
              <a:gd name="T63" fmla="*/ 1547 h 1787"/>
              <a:gd name="T64" fmla="*/ 274 w 623"/>
              <a:gd name="T65" fmla="*/ 1503 h 1787"/>
              <a:gd name="T66" fmla="*/ 293 w 623"/>
              <a:gd name="T67" fmla="*/ 1320 h 1787"/>
              <a:gd name="T68" fmla="*/ 348 w 623"/>
              <a:gd name="T69" fmla="*/ 1456 h 1787"/>
              <a:gd name="T70" fmla="*/ 363 w 623"/>
              <a:gd name="T71" fmla="*/ 1483 h 1787"/>
              <a:gd name="T72" fmla="*/ 318 w 623"/>
              <a:gd name="T73" fmla="*/ 1610 h 1787"/>
              <a:gd name="T74" fmla="*/ 323 w 623"/>
              <a:gd name="T75" fmla="*/ 1673 h 1787"/>
              <a:gd name="T76" fmla="*/ 379 w 623"/>
              <a:gd name="T77" fmla="*/ 1693 h 1787"/>
              <a:gd name="T78" fmla="*/ 441 w 623"/>
              <a:gd name="T79" fmla="*/ 1728 h 1787"/>
              <a:gd name="T80" fmla="*/ 504 w 623"/>
              <a:gd name="T81" fmla="*/ 1719 h 1787"/>
              <a:gd name="T82" fmla="*/ 482 w 623"/>
              <a:gd name="T83" fmla="*/ 1678 h 1787"/>
              <a:gd name="T84" fmla="*/ 418 w 623"/>
              <a:gd name="T85" fmla="*/ 1607 h 1787"/>
              <a:gd name="T86" fmla="*/ 484 w 623"/>
              <a:gd name="T87" fmla="*/ 1494 h 1787"/>
              <a:gd name="T88" fmla="*/ 525 w 623"/>
              <a:gd name="T89" fmla="*/ 1441 h 1787"/>
              <a:gd name="T90" fmla="*/ 538 w 623"/>
              <a:gd name="T91" fmla="*/ 1196 h 1787"/>
              <a:gd name="T92" fmla="*/ 494 w 623"/>
              <a:gd name="T93" fmla="*/ 842 h 1787"/>
              <a:gd name="T94" fmla="*/ 524 w 623"/>
              <a:gd name="T95" fmla="*/ 822 h 1787"/>
              <a:gd name="T96" fmla="*/ 539 w 623"/>
              <a:gd name="T97" fmla="*/ 822 h 1787"/>
              <a:gd name="T98" fmla="*/ 551 w 623"/>
              <a:gd name="T99" fmla="*/ 892 h 1787"/>
              <a:gd name="T100" fmla="*/ 548 w 623"/>
              <a:gd name="T101" fmla="*/ 967 h 1787"/>
              <a:gd name="T102" fmla="*/ 554 w 623"/>
              <a:gd name="T103" fmla="*/ 993 h 1787"/>
              <a:gd name="T104" fmla="*/ 568 w 623"/>
              <a:gd name="T105" fmla="*/ 998 h 1787"/>
              <a:gd name="T106" fmla="*/ 619 w 623"/>
              <a:gd name="T107" fmla="*/ 968 h 1787"/>
              <a:gd name="T108" fmla="*/ 614 w 623"/>
              <a:gd name="T109" fmla="*/ 928 h 1787"/>
              <a:gd name="T110" fmla="*/ 589 w 623"/>
              <a:gd name="T111" fmla="*/ 822 h 1787"/>
              <a:gd name="T112" fmla="*/ 495 w 623"/>
              <a:gd name="T113" fmla="*/ 384 h 1787"/>
              <a:gd name="T114" fmla="*/ 471 w 623"/>
              <a:gd name="T115" fmla="*/ 317 h 1787"/>
              <a:gd name="T116" fmla="*/ 348 w 623"/>
              <a:gd name="T117" fmla="*/ 291 h 1787"/>
              <a:gd name="T118" fmla="*/ 320 w 623"/>
              <a:gd name="T119" fmla="*/ 206 h 1787"/>
              <a:gd name="T120" fmla="*/ 338 w 623"/>
              <a:gd name="T121" fmla="*/ 162 h 1787"/>
              <a:gd name="T122" fmla="*/ 293 w 623"/>
              <a:gd name="T123" fmla="*/ 72 h 1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23" h="1787">
                <a:moveTo>
                  <a:pt x="293" y="40"/>
                </a:moveTo>
                <a:lnTo>
                  <a:pt x="293" y="40"/>
                </a:lnTo>
                <a:lnTo>
                  <a:pt x="294" y="38"/>
                </a:lnTo>
                <a:lnTo>
                  <a:pt x="293" y="35"/>
                </a:lnTo>
                <a:lnTo>
                  <a:pt x="291" y="33"/>
                </a:lnTo>
                <a:lnTo>
                  <a:pt x="289" y="33"/>
                </a:lnTo>
                <a:lnTo>
                  <a:pt x="285" y="31"/>
                </a:lnTo>
                <a:lnTo>
                  <a:pt x="283" y="31"/>
                </a:lnTo>
                <a:lnTo>
                  <a:pt x="283" y="31"/>
                </a:lnTo>
                <a:lnTo>
                  <a:pt x="271" y="23"/>
                </a:lnTo>
                <a:lnTo>
                  <a:pt x="259" y="15"/>
                </a:lnTo>
                <a:lnTo>
                  <a:pt x="241" y="8"/>
                </a:lnTo>
                <a:lnTo>
                  <a:pt x="231" y="4"/>
                </a:lnTo>
                <a:lnTo>
                  <a:pt x="221" y="1"/>
                </a:lnTo>
                <a:lnTo>
                  <a:pt x="210" y="0"/>
                </a:lnTo>
                <a:lnTo>
                  <a:pt x="197" y="0"/>
                </a:lnTo>
                <a:lnTo>
                  <a:pt x="184" y="0"/>
                </a:lnTo>
                <a:lnTo>
                  <a:pt x="172" y="3"/>
                </a:lnTo>
                <a:lnTo>
                  <a:pt x="158" y="8"/>
                </a:lnTo>
                <a:lnTo>
                  <a:pt x="144" y="14"/>
                </a:lnTo>
                <a:lnTo>
                  <a:pt x="144" y="14"/>
                </a:lnTo>
                <a:lnTo>
                  <a:pt x="132" y="23"/>
                </a:lnTo>
                <a:lnTo>
                  <a:pt x="120" y="31"/>
                </a:lnTo>
                <a:lnTo>
                  <a:pt x="113" y="42"/>
                </a:lnTo>
                <a:lnTo>
                  <a:pt x="107" y="53"/>
                </a:lnTo>
                <a:lnTo>
                  <a:pt x="102" y="64"/>
                </a:lnTo>
                <a:lnTo>
                  <a:pt x="99" y="76"/>
                </a:lnTo>
                <a:lnTo>
                  <a:pt x="98" y="87"/>
                </a:lnTo>
                <a:lnTo>
                  <a:pt x="97" y="98"/>
                </a:lnTo>
                <a:lnTo>
                  <a:pt x="98" y="110"/>
                </a:lnTo>
                <a:lnTo>
                  <a:pt x="99" y="120"/>
                </a:lnTo>
                <a:lnTo>
                  <a:pt x="103" y="136"/>
                </a:lnTo>
                <a:lnTo>
                  <a:pt x="105" y="147"/>
                </a:lnTo>
                <a:lnTo>
                  <a:pt x="108" y="151"/>
                </a:lnTo>
                <a:lnTo>
                  <a:pt x="108" y="151"/>
                </a:lnTo>
                <a:lnTo>
                  <a:pt x="107" y="157"/>
                </a:lnTo>
                <a:lnTo>
                  <a:pt x="105" y="162"/>
                </a:lnTo>
                <a:lnTo>
                  <a:pt x="108" y="169"/>
                </a:lnTo>
                <a:lnTo>
                  <a:pt x="108" y="169"/>
                </a:lnTo>
                <a:lnTo>
                  <a:pt x="108" y="169"/>
                </a:lnTo>
                <a:lnTo>
                  <a:pt x="109" y="167"/>
                </a:lnTo>
                <a:lnTo>
                  <a:pt x="109" y="167"/>
                </a:lnTo>
                <a:lnTo>
                  <a:pt x="107" y="177"/>
                </a:lnTo>
                <a:lnTo>
                  <a:pt x="107" y="177"/>
                </a:lnTo>
                <a:lnTo>
                  <a:pt x="107" y="179"/>
                </a:lnTo>
                <a:lnTo>
                  <a:pt x="107" y="179"/>
                </a:lnTo>
                <a:lnTo>
                  <a:pt x="109" y="179"/>
                </a:lnTo>
                <a:lnTo>
                  <a:pt x="117" y="177"/>
                </a:lnTo>
                <a:lnTo>
                  <a:pt x="117" y="177"/>
                </a:lnTo>
                <a:lnTo>
                  <a:pt x="118" y="179"/>
                </a:lnTo>
                <a:lnTo>
                  <a:pt x="118" y="180"/>
                </a:lnTo>
                <a:lnTo>
                  <a:pt x="119" y="186"/>
                </a:lnTo>
                <a:lnTo>
                  <a:pt x="117" y="203"/>
                </a:lnTo>
                <a:lnTo>
                  <a:pt x="117" y="203"/>
                </a:lnTo>
                <a:lnTo>
                  <a:pt x="117" y="209"/>
                </a:lnTo>
                <a:lnTo>
                  <a:pt x="118" y="217"/>
                </a:lnTo>
                <a:lnTo>
                  <a:pt x="122" y="228"/>
                </a:lnTo>
                <a:lnTo>
                  <a:pt x="122" y="228"/>
                </a:lnTo>
                <a:lnTo>
                  <a:pt x="123" y="230"/>
                </a:lnTo>
                <a:lnTo>
                  <a:pt x="125" y="233"/>
                </a:lnTo>
                <a:lnTo>
                  <a:pt x="133" y="237"/>
                </a:lnTo>
                <a:lnTo>
                  <a:pt x="147" y="243"/>
                </a:lnTo>
                <a:lnTo>
                  <a:pt x="147" y="243"/>
                </a:lnTo>
                <a:lnTo>
                  <a:pt x="151" y="247"/>
                </a:lnTo>
                <a:lnTo>
                  <a:pt x="154" y="253"/>
                </a:lnTo>
                <a:lnTo>
                  <a:pt x="158" y="259"/>
                </a:lnTo>
                <a:lnTo>
                  <a:pt x="162" y="263"/>
                </a:lnTo>
                <a:lnTo>
                  <a:pt x="162" y="263"/>
                </a:lnTo>
                <a:lnTo>
                  <a:pt x="167" y="264"/>
                </a:lnTo>
                <a:lnTo>
                  <a:pt x="173" y="267"/>
                </a:lnTo>
                <a:lnTo>
                  <a:pt x="182" y="268"/>
                </a:lnTo>
                <a:lnTo>
                  <a:pt x="182" y="298"/>
                </a:lnTo>
                <a:lnTo>
                  <a:pt x="182" y="298"/>
                </a:lnTo>
                <a:lnTo>
                  <a:pt x="124" y="325"/>
                </a:lnTo>
                <a:lnTo>
                  <a:pt x="81" y="344"/>
                </a:lnTo>
                <a:lnTo>
                  <a:pt x="56" y="354"/>
                </a:lnTo>
                <a:lnTo>
                  <a:pt x="56" y="354"/>
                </a:lnTo>
                <a:lnTo>
                  <a:pt x="53" y="355"/>
                </a:lnTo>
                <a:lnTo>
                  <a:pt x="49" y="357"/>
                </a:lnTo>
                <a:lnTo>
                  <a:pt x="46" y="359"/>
                </a:lnTo>
                <a:lnTo>
                  <a:pt x="46" y="361"/>
                </a:lnTo>
                <a:lnTo>
                  <a:pt x="45" y="366"/>
                </a:lnTo>
                <a:lnTo>
                  <a:pt x="46" y="369"/>
                </a:lnTo>
                <a:lnTo>
                  <a:pt x="46" y="369"/>
                </a:lnTo>
                <a:lnTo>
                  <a:pt x="48" y="385"/>
                </a:lnTo>
                <a:lnTo>
                  <a:pt x="48" y="418"/>
                </a:lnTo>
                <a:lnTo>
                  <a:pt x="48" y="452"/>
                </a:lnTo>
                <a:lnTo>
                  <a:pt x="46" y="470"/>
                </a:lnTo>
                <a:lnTo>
                  <a:pt x="46" y="470"/>
                </a:lnTo>
                <a:lnTo>
                  <a:pt x="40" y="521"/>
                </a:lnTo>
                <a:lnTo>
                  <a:pt x="27" y="629"/>
                </a:lnTo>
                <a:lnTo>
                  <a:pt x="16" y="739"/>
                </a:lnTo>
                <a:lnTo>
                  <a:pt x="12" y="775"/>
                </a:lnTo>
                <a:lnTo>
                  <a:pt x="11" y="792"/>
                </a:lnTo>
                <a:lnTo>
                  <a:pt x="11" y="792"/>
                </a:lnTo>
                <a:lnTo>
                  <a:pt x="11" y="814"/>
                </a:lnTo>
                <a:lnTo>
                  <a:pt x="9" y="855"/>
                </a:lnTo>
                <a:lnTo>
                  <a:pt x="6" y="913"/>
                </a:lnTo>
                <a:lnTo>
                  <a:pt x="11" y="913"/>
                </a:lnTo>
                <a:lnTo>
                  <a:pt x="11" y="913"/>
                </a:lnTo>
                <a:lnTo>
                  <a:pt x="9" y="919"/>
                </a:lnTo>
                <a:lnTo>
                  <a:pt x="7" y="926"/>
                </a:lnTo>
                <a:lnTo>
                  <a:pt x="6" y="933"/>
                </a:lnTo>
                <a:lnTo>
                  <a:pt x="6" y="933"/>
                </a:lnTo>
                <a:lnTo>
                  <a:pt x="2" y="981"/>
                </a:lnTo>
                <a:lnTo>
                  <a:pt x="0" y="1013"/>
                </a:lnTo>
                <a:lnTo>
                  <a:pt x="0" y="1026"/>
                </a:lnTo>
                <a:lnTo>
                  <a:pt x="1" y="1033"/>
                </a:lnTo>
                <a:lnTo>
                  <a:pt x="1" y="1033"/>
                </a:lnTo>
                <a:lnTo>
                  <a:pt x="4" y="1038"/>
                </a:lnTo>
                <a:lnTo>
                  <a:pt x="10" y="1043"/>
                </a:lnTo>
                <a:lnTo>
                  <a:pt x="17" y="1049"/>
                </a:lnTo>
                <a:lnTo>
                  <a:pt x="26" y="1052"/>
                </a:lnTo>
                <a:lnTo>
                  <a:pt x="45" y="1060"/>
                </a:lnTo>
                <a:lnTo>
                  <a:pt x="61" y="1064"/>
                </a:lnTo>
                <a:lnTo>
                  <a:pt x="61" y="1064"/>
                </a:lnTo>
                <a:lnTo>
                  <a:pt x="66" y="1064"/>
                </a:lnTo>
                <a:lnTo>
                  <a:pt x="69" y="1062"/>
                </a:lnTo>
                <a:lnTo>
                  <a:pt x="69" y="1060"/>
                </a:lnTo>
                <a:lnTo>
                  <a:pt x="68" y="1057"/>
                </a:lnTo>
                <a:lnTo>
                  <a:pt x="64" y="1051"/>
                </a:lnTo>
                <a:lnTo>
                  <a:pt x="61" y="1049"/>
                </a:lnTo>
                <a:lnTo>
                  <a:pt x="61" y="1049"/>
                </a:lnTo>
                <a:lnTo>
                  <a:pt x="69" y="1047"/>
                </a:lnTo>
                <a:lnTo>
                  <a:pt x="75" y="1046"/>
                </a:lnTo>
                <a:lnTo>
                  <a:pt x="81" y="1043"/>
                </a:lnTo>
                <a:lnTo>
                  <a:pt x="81" y="1043"/>
                </a:lnTo>
                <a:lnTo>
                  <a:pt x="84" y="1042"/>
                </a:lnTo>
                <a:lnTo>
                  <a:pt x="84" y="1040"/>
                </a:lnTo>
                <a:lnTo>
                  <a:pt x="83" y="1038"/>
                </a:lnTo>
                <a:lnTo>
                  <a:pt x="81" y="1037"/>
                </a:lnTo>
                <a:lnTo>
                  <a:pt x="78" y="1035"/>
                </a:lnTo>
                <a:lnTo>
                  <a:pt x="76" y="1033"/>
                </a:lnTo>
                <a:lnTo>
                  <a:pt x="76" y="1033"/>
                </a:lnTo>
                <a:lnTo>
                  <a:pt x="79" y="1032"/>
                </a:lnTo>
                <a:lnTo>
                  <a:pt x="81" y="1028"/>
                </a:lnTo>
                <a:lnTo>
                  <a:pt x="81" y="1028"/>
                </a:lnTo>
                <a:lnTo>
                  <a:pt x="81" y="1027"/>
                </a:lnTo>
                <a:lnTo>
                  <a:pt x="79" y="1026"/>
                </a:lnTo>
                <a:lnTo>
                  <a:pt x="70" y="1022"/>
                </a:lnTo>
                <a:lnTo>
                  <a:pt x="60" y="1020"/>
                </a:lnTo>
                <a:lnTo>
                  <a:pt x="56" y="1018"/>
                </a:lnTo>
                <a:lnTo>
                  <a:pt x="56" y="1008"/>
                </a:lnTo>
                <a:lnTo>
                  <a:pt x="56" y="1008"/>
                </a:lnTo>
                <a:lnTo>
                  <a:pt x="64" y="989"/>
                </a:lnTo>
                <a:lnTo>
                  <a:pt x="71" y="974"/>
                </a:lnTo>
                <a:lnTo>
                  <a:pt x="76" y="963"/>
                </a:lnTo>
                <a:lnTo>
                  <a:pt x="76" y="963"/>
                </a:lnTo>
                <a:lnTo>
                  <a:pt x="78" y="958"/>
                </a:lnTo>
                <a:lnTo>
                  <a:pt x="79" y="952"/>
                </a:lnTo>
                <a:lnTo>
                  <a:pt x="79" y="937"/>
                </a:lnTo>
                <a:lnTo>
                  <a:pt x="76" y="918"/>
                </a:lnTo>
                <a:lnTo>
                  <a:pt x="86" y="918"/>
                </a:lnTo>
                <a:lnTo>
                  <a:pt x="86" y="918"/>
                </a:lnTo>
                <a:lnTo>
                  <a:pt x="98" y="863"/>
                </a:lnTo>
                <a:lnTo>
                  <a:pt x="107" y="826"/>
                </a:lnTo>
                <a:lnTo>
                  <a:pt x="109" y="813"/>
                </a:lnTo>
                <a:lnTo>
                  <a:pt x="112" y="807"/>
                </a:lnTo>
                <a:lnTo>
                  <a:pt x="112" y="807"/>
                </a:lnTo>
                <a:lnTo>
                  <a:pt x="113" y="797"/>
                </a:lnTo>
                <a:lnTo>
                  <a:pt x="115" y="774"/>
                </a:lnTo>
                <a:lnTo>
                  <a:pt x="123" y="707"/>
                </a:lnTo>
                <a:lnTo>
                  <a:pt x="128" y="641"/>
                </a:lnTo>
                <a:lnTo>
                  <a:pt x="132" y="610"/>
                </a:lnTo>
                <a:lnTo>
                  <a:pt x="132" y="610"/>
                </a:lnTo>
                <a:lnTo>
                  <a:pt x="135" y="623"/>
                </a:lnTo>
                <a:lnTo>
                  <a:pt x="142" y="650"/>
                </a:lnTo>
                <a:lnTo>
                  <a:pt x="152" y="691"/>
                </a:lnTo>
                <a:lnTo>
                  <a:pt x="152" y="691"/>
                </a:lnTo>
                <a:lnTo>
                  <a:pt x="147" y="714"/>
                </a:lnTo>
                <a:lnTo>
                  <a:pt x="134" y="758"/>
                </a:lnTo>
                <a:lnTo>
                  <a:pt x="117" y="822"/>
                </a:lnTo>
                <a:lnTo>
                  <a:pt x="132" y="832"/>
                </a:lnTo>
                <a:lnTo>
                  <a:pt x="132" y="832"/>
                </a:lnTo>
                <a:lnTo>
                  <a:pt x="130" y="835"/>
                </a:lnTo>
                <a:lnTo>
                  <a:pt x="125" y="842"/>
                </a:lnTo>
                <a:lnTo>
                  <a:pt x="119" y="858"/>
                </a:lnTo>
                <a:lnTo>
                  <a:pt x="115" y="871"/>
                </a:lnTo>
                <a:lnTo>
                  <a:pt x="112" y="887"/>
                </a:lnTo>
                <a:lnTo>
                  <a:pt x="112" y="887"/>
                </a:lnTo>
                <a:lnTo>
                  <a:pt x="110" y="899"/>
                </a:lnTo>
                <a:lnTo>
                  <a:pt x="109" y="915"/>
                </a:lnTo>
                <a:lnTo>
                  <a:pt x="108" y="960"/>
                </a:lnTo>
                <a:lnTo>
                  <a:pt x="109" y="1017"/>
                </a:lnTo>
                <a:lnTo>
                  <a:pt x="110" y="1077"/>
                </a:lnTo>
                <a:lnTo>
                  <a:pt x="114" y="1186"/>
                </a:lnTo>
                <a:lnTo>
                  <a:pt x="115" y="1221"/>
                </a:lnTo>
                <a:lnTo>
                  <a:pt x="117" y="1235"/>
                </a:lnTo>
                <a:lnTo>
                  <a:pt x="117" y="1235"/>
                </a:lnTo>
                <a:lnTo>
                  <a:pt x="118" y="1246"/>
                </a:lnTo>
                <a:lnTo>
                  <a:pt x="118" y="1274"/>
                </a:lnTo>
                <a:lnTo>
                  <a:pt x="120" y="1358"/>
                </a:lnTo>
                <a:lnTo>
                  <a:pt x="123" y="1446"/>
                </a:lnTo>
                <a:lnTo>
                  <a:pt x="124" y="1479"/>
                </a:lnTo>
                <a:lnTo>
                  <a:pt x="127" y="1497"/>
                </a:lnTo>
                <a:lnTo>
                  <a:pt x="127" y="1497"/>
                </a:lnTo>
                <a:lnTo>
                  <a:pt x="128" y="1500"/>
                </a:lnTo>
                <a:lnTo>
                  <a:pt x="130" y="1504"/>
                </a:lnTo>
                <a:lnTo>
                  <a:pt x="134" y="1508"/>
                </a:lnTo>
                <a:lnTo>
                  <a:pt x="138" y="1510"/>
                </a:lnTo>
                <a:lnTo>
                  <a:pt x="148" y="1516"/>
                </a:lnTo>
                <a:lnTo>
                  <a:pt x="157" y="1518"/>
                </a:lnTo>
                <a:lnTo>
                  <a:pt x="167" y="1521"/>
                </a:lnTo>
                <a:lnTo>
                  <a:pt x="174" y="1522"/>
                </a:lnTo>
                <a:lnTo>
                  <a:pt x="182" y="1522"/>
                </a:lnTo>
                <a:lnTo>
                  <a:pt x="182" y="1522"/>
                </a:lnTo>
                <a:lnTo>
                  <a:pt x="184" y="1538"/>
                </a:lnTo>
                <a:lnTo>
                  <a:pt x="191" y="1576"/>
                </a:lnTo>
                <a:lnTo>
                  <a:pt x="202" y="1643"/>
                </a:lnTo>
                <a:lnTo>
                  <a:pt x="202" y="1643"/>
                </a:lnTo>
                <a:lnTo>
                  <a:pt x="202" y="1646"/>
                </a:lnTo>
                <a:lnTo>
                  <a:pt x="201" y="1650"/>
                </a:lnTo>
                <a:lnTo>
                  <a:pt x="197" y="1660"/>
                </a:lnTo>
                <a:lnTo>
                  <a:pt x="190" y="1672"/>
                </a:lnTo>
                <a:lnTo>
                  <a:pt x="182" y="1684"/>
                </a:lnTo>
                <a:lnTo>
                  <a:pt x="164" y="1712"/>
                </a:lnTo>
                <a:lnTo>
                  <a:pt x="157" y="1723"/>
                </a:lnTo>
                <a:lnTo>
                  <a:pt x="152" y="1733"/>
                </a:lnTo>
                <a:lnTo>
                  <a:pt x="152" y="1733"/>
                </a:lnTo>
                <a:lnTo>
                  <a:pt x="149" y="1741"/>
                </a:lnTo>
                <a:lnTo>
                  <a:pt x="148" y="1747"/>
                </a:lnTo>
                <a:lnTo>
                  <a:pt x="149" y="1751"/>
                </a:lnTo>
                <a:lnTo>
                  <a:pt x="152" y="1755"/>
                </a:lnTo>
                <a:lnTo>
                  <a:pt x="157" y="1760"/>
                </a:lnTo>
                <a:lnTo>
                  <a:pt x="162" y="1763"/>
                </a:lnTo>
                <a:lnTo>
                  <a:pt x="162" y="1763"/>
                </a:lnTo>
                <a:lnTo>
                  <a:pt x="164" y="1766"/>
                </a:lnTo>
                <a:lnTo>
                  <a:pt x="168" y="1769"/>
                </a:lnTo>
                <a:lnTo>
                  <a:pt x="179" y="1772"/>
                </a:lnTo>
                <a:lnTo>
                  <a:pt x="193" y="1777"/>
                </a:lnTo>
                <a:lnTo>
                  <a:pt x="207" y="1784"/>
                </a:lnTo>
                <a:lnTo>
                  <a:pt x="207" y="1784"/>
                </a:lnTo>
                <a:lnTo>
                  <a:pt x="213" y="1786"/>
                </a:lnTo>
                <a:lnTo>
                  <a:pt x="220" y="1787"/>
                </a:lnTo>
                <a:lnTo>
                  <a:pt x="225" y="1786"/>
                </a:lnTo>
                <a:lnTo>
                  <a:pt x="230" y="1782"/>
                </a:lnTo>
                <a:lnTo>
                  <a:pt x="234" y="1777"/>
                </a:lnTo>
                <a:lnTo>
                  <a:pt x="239" y="1771"/>
                </a:lnTo>
                <a:lnTo>
                  <a:pt x="247" y="1753"/>
                </a:lnTo>
                <a:lnTo>
                  <a:pt x="247" y="1753"/>
                </a:lnTo>
                <a:lnTo>
                  <a:pt x="252" y="1741"/>
                </a:lnTo>
                <a:lnTo>
                  <a:pt x="257" y="1726"/>
                </a:lnTo>
                <a:lnTo>
                  <a:pt x="267" y="1693"/>
                </a:lnTo>
                <a:lnTo>
                  <a:pt x="274" y="1664"/>
                </a:lnTo>
                <a:lnTo>
                  <a:pt x="277" y="1648"/>
                </a:lnTo>
                <a:lnTo>
                  <a:pt x="277" y="1648"/>
                </a:lnTo>
                <a:lnTo>
                  <a:pt x="277" y="1643"/>
                </a:lnTo>
                <a:lnTo>
                  <a:pt x="276" y="1638"/>
                </a:lnTo>
                <a:lnTo>
                  <a:pt x="274" y="1625"/>
                </a:lnTo>
                <a:lnTo>
                  <a:pt x="267" y="1607"/>
                </a:lnTo>
                <a:lnTo>
                  <a:pt x="267" y="1607"/>
                </a:lnTo>
                <a:lnTo>
                  <a:pt x="265" y="1599"/>
                </a:lnTo>
                <a:lnTo>
                  <a:pt x="261" y="1581"/>
                </a:lnTo>
                <a:lnTo>
                  <a:pt x="259" y="1562"/>
                </a:lnTo>
                <a:lnTo>
                  <a:pt x="257" y="1547"/>
                </a:lnTo>
                <a:lnTo>
                  <a:pt x="257" y="1547"/>
                </a:lnTo>
                <a:lnTo>
                  <a:pt x="259" y="1527"/>
                </a:lnTo>
                <a:lnTo>
                  <a:pt x="260" y="1521"/>
                </a:lnTo>
                <a:lnTo>
                  <a:pt x="261" y="1518"/>
                </a:lnTo>
                <a:lnTo>
                  <a:pt x="262" y="1517"/>
                </a:lnTo>
                <a:lnTo>
                  <a:pt x="262" y="1517"/>
                </a:lnTo>
                <a:lnTo>
                  <a:pt x="266" y="1514"/>
                </a:lnTo>
                <a:lnTo>
                  <a:pt x="269" y="1510"/>
                </a:lnTo>
                <a:lnTo>
                  <a:pt x="274" y="1503"/>
                </a:lnTo>
                <a:lnTo>
                  <a:pt x="277" y="1492"/>
                </a:lnTo>
                <a:lnTo>
                  <a:pt x="277" y="1492"/>
                </a:lnTo>
                <a:lnTo>
                  <a:pt x="280" y="1482"/>
                </a:lnTo>
                <a:lnTo>
                  <a:pt x="281" y="1465"/>
                </a:lnTo>
                <a:lnTo>
                  <a:pt x="285" y="1422"/>
                </a:lnTo>
                <a:lnTo>
                  <a:pt x="289" y="1371"/>
                </a:lnTo>
                <a:lnTo>
                  <a:pt x="293" y="1320"/>
                </a:lnTo>
                <a:lnTo>
                  <a:pt x="293" y="1320"/>
                </a:lnTo>
                <a:lnTo>
                  <a:pt x="296" y="1291"/>
                </a:lnTo>
                <a:lnTo>
                  <a:pt x="301" y="1252"/>
                </a:lnTo>
                <a:lnTo>
                  <a:pt x="315" y="1166"/>
                </a:lnTo>
                <a:lnTo>
                  <a:pt x="333" y="1059"/>
                </a:lnTo>
                <a:lnTo>
                  <a:pt x="393" y="1280"/>
                </a:lnTo>
                <a:lnTo>
                  <a:pt x="393" y="1280"/>
                </a:lnTo>
                <a:lnTo>
                  <a:pt x="348" y="1456"/>
                </a:lnTo>
                <a:lnTo>
                  <a:pt x="348" y="1456"/>
                </a:lnTo>
                <a:lnTo>
                  <a:pt x="345" y="1469"/>
                </a:lnTo>
                <a:lnTo>
                  <a:pt x="347" y="1473"/>
                </a:lnTo>
                <a:lnTo>
                  <a:pt x="347" y="1477"/>
                </a:lnTo>
                <a:lnTo>
                  <a:pt x="348" y="1479"/>
                </a:lnTo>
                <a:lnTo>
                  <a:pt x="350" y="1482"/>
                </a:lnTo>
                <a:lnTo>
                  <a:pt x="354" y="1484"/>
                </a:lnTo>
                <a:lnTo>
                  <a:pt x="359" y="1484"/>
                </a:lnTo>
                <a:lnTo>
                  <a:pt x="363" y="1483"/>
                </a:lnTo>
                <a:lnTo>
                  <a:pt x="368" y="1482"/>
                </a:lnTo>
                <a:lnTo>
                  <a:pt x="368" y="1482"/>
                </a:lnTo>
                <a:lnTo>
                  <a:pt x="349" y="1538"/>
                </a:lnTo>
                <a:lnTo>
                  <a:pt x="334" y="1580"/>
                </a:lnTo>
                <a:lnTo>
                  <a:pt x="328" y="1595"/>
                </a:lnTo>
                <a:lnTo>
                  <a:pt x="323" y="1602"/>
                </a:lnTo>
                <a:lnTo>
                  <a:pt x="323" y="1602"/>
                </a:lnTo>
                <a:lnTo>
                  <a:pt x="318" y="1610"/>
                </a:lnTo>
                <a:lnTo>
                  <a:pt x="314" y="1617"/>
                </a:lnTo>
                <a:lnTo>
                  <a:pt x="313" y="1628"/>
                </a:lnTo>
                <a:lnTo>
                  <a:pt x="313" y="1638"/>
                </a:lnTo>
                <a:lnTo>
                  <a:pt x="313" y="1638"/>
                </a:lnTo>
                <a:lnTo>
                  <a:pt x="314" y="1648"/>
                </a:lnTo>
                <a:lnTo>
                  <a:pt x="316" y="1657"/>
                </a:lnTo>
                <a:lnTo>
                  <a:pt x="319" y="1665"/>
                </a:lnTo>
                <a:lnTo>
                  <a:pt x="323" y="1673"/>
                </a:lnTo>
                <a:lnTo>
                  <a:pt x="323" y="1673"/>
                </a:lnTo>
                <a:lnTo>
                  <a:pt x="325" y="1677"/>
                </a:lnTo>
                <a:lnTo>
                  <a:pt x="329" y="1679"/>
                </a:lnTo>
                <a:lnTo>
                  <a:pt x="340" y="1682"/>
                </a:lnTo>
                <a:lnTo>
                  <a:pt x="354" y="1684"/>
                </a:lnTo>
                <a:lnTo>
                  <a:pt x="368" y="1688"/>
                </a:lnTo>
                <a:lnTo>
                  <a:pt x="368" y="1688"/>
                </a:lnTo>
                <a:lnTo>
                  <a:pt x="379" y="1693"/>
                </a:lnTo>
                <a:lnTo>
                  <a:pt x="386" y="1698"/>
                </a:lnTo>
                <a:lnTo>
                  <a:pt x="394" y="1706"/>
                </a:lnTo>
                <a:lnTo>
                  <a:pt x="408" y="1718"/>
                </a:lnTo>
                <a:lnTo>
                  <a:pt x="408" y="1718"/>
                </a:lnTo>
                <a:lnTo>
                  <a:pt x="413" y="1722"/>
                </a:lnTo>
                <a:lnTo>
                  <a:pt x="418" y="1724"/>
                </a:lnTo>
                <a:lnTo>
                  <a:pt x="430" y="1727"/>
                </a:lnTo>
                <a:lnTo>
                  <a:pt x="441" y="1728"/>
                </a:lnTo>
                <a:lnTo>
                  <a:pt x="452" y="1728"/>
                </a:lnTo>
                <a:lnTo>
                  <a:pt x="472" y="1726"/>
                </a:lnTo>
                <a:lnTo>
                  <a:pt x="481" y="1723"/>
                </a:lnTo>
                <a:lnTo>
                  <a:pt x="489" y="1723"/>
                </a:lnTo>
                <a:lnTo>
                  <a:pt x="489" y="1723"/>
                </a:lnTo>
                <a:lnTo>
                  <a:pt x="495" y="1723"/>
                </a:lnTo>
                <a:lnTo>
                  <a:pt x="499" y="1722"/>
                </a:lnTo>
                <a:lnTo>
                  <a:pt x="504" y="1719"/>
                </a:lnTo>
                <a:lnTo>
                  <a:pt x="506" y="1717"/>
                </a:lnTo>
                <a:lnTo>
                  <a:pt x="511" y="1713"/>
                </a:lnTo>
                <a:lnTo>
                  <a:pt x="514" y="1708"/>
                </a:lnTo>
                <a:lnTo>
                  <a:pt x="514" y="1708"/>
                </a:lnTo>
                <a:lnTo>
                  <a:pt x="514" y="1706"/>
                </a:lnTo>
                <a:lnTo>
                  <a:pt x="510" y="1701"/>
                </a:lnTo>
                <a:lnTo>
                  <a:pt x="497" y="1689"/>
                </a:lnTo>
                <a:lnTo>
                  <a:pt x="482" y="1678"/>
                </a:lnTo>
                <a:lnTo>
                  <a:pt x="468" y="1668"/>
                </a:lnTo>
                <a:lnTo>
                  <a:pt x="468" y="1668"/>
                </a:lnTo>
                <a:lnTo>
                  <a:pt x="462" y="1663"/>
                </a:lnTo>
                <a:lnTo>
                  <a:pt x="453" y="1654"/>
                </a:lnTo>
                <a:lnTo>
                  <a:pt x="436" y="1635"/>
                </a:lnTo>
                <a:lnTo>
                  <a:pt x="428" y="1624"/>
                </a:lnTo>
                <a:lnTo>
                  <a:pt x="422" y="1615"/>
                </a:lnTo>
                <a:lnTo>
                  <a:pt x="418" y="1607"/>
                </a:lnTo>
                <a:lnTo>
                  <a:pt x="418" y="1605"/>
                </a:lnTo>
                <a:lnTo>
                  <a:pt x="418" y="1602"/>
                </a:lnTo>
                <a:lnTo>
                  <a:pt x="418" y="1602"/>
                </a:lnTo>
                <a:lnTo>
                  <a:pt x="435" y="1548"/>
                </a:lnTo>
                <a:lnTo>
                  <a:pt x="448" y="1502"/>
                </a:lnTo>
                <a:lnTo>
                  <a:pt x="479" y="1497"/>
                </a:lnTo>
                <a:lnTo>
                  <a:pt x="479" y="1497"/>
                </a:lnTo>
                <a:lnTo>
                  <a:pt x="484" y="1494"/>
                </a:lnTo>
                <a:lnTo>
                  <a:pt x="496" y="1489"/>
                </a:lnTo>
                <a:lnTo>
                  <a:pt x="504" y="1484"/>
                </a:lnTo>
                <a:lnTo>
                  <a:pt x="510" y="1479"/>
                </a:lnTo>
                <a:lnTo>
                  <a:pt x="515" y="1473"/>
                </a:lnTo>
                <a:lnTo>
                  <a:pt x="519" y="1466"/>
                </a:lnTo>
                <a:lnTo>
                  <a:pt x="519" y="1466"/>
                </a:lnTo>
                <a:lnTo>
                  <a:pt x="521" y="1456"/>
                </a:lnTo>
                <a:lnTo>
                  <a:pt x="525" y="1441"/>
                </a:lnTo>
                <a:lnTo>
                  <a:pt x="531" y="1397"/>
                </a:lnTo>
                <a:lnTo>
                  <a:pt x="534" y="1370"/>
                </a:lnTo>
                <a:lnTo>
                  <a:pt x="536" y="1339"/>
                </a:lnTo>
                <a:lnTo>
                  <a:pt x="538" y="1305"/>
                </a:lnTo>
                <a:lnTo>
                  <a:pt x="539" y="1270"/>
                </a:lnTo>
                <a:lnTo>
                  <a:pt x="539" y="1270"/>
                </a:lnTo>
                <a:lnTo>
                  <a:pt x="539" y="1234"/>
                </a:lnTo>
                <a:lnTo>
                  <a:pt x="538" y="1196"/>
                </a:lnTo>
                <a:lnTo>
                  <a:pt x="533" y="1123"/>
                </a:lnTo>
                <a:lnTo>
                  <a:pt x="528" y="1062"/>
                </a:lnTo>
                <a:lnTo>
                  <a:pt x="524" y="1023"/>
                </a:lnTo>
                <a:lnTo>
                  <a:pt x="524" y="1023"/>
                </a:lnTo>
                <a:lnTo>
                  <a:pt x="522" y="1006"/>
                </a:lnTo>
                <a:lnTo>
                  <a:pt x="519" y="981"/>
                </a:lnTo>
                <a:lnTo>
                  <a:pt x="509" y="920"/>
                </a:lnTo>
                <a:lnTo>
                  <a:pt x="494" y="842"/>
                </a:lnTo>
                <a:lnTo>
                  <a:pt x="494" y="842"/>
                </a:lnTo>
                <a:lnTo>
                  <a:pt x="509" y="832"/>
                </a:lnTo>
                <a:lnTo>
                  <a:pt x="509" y="832"/>
                </a:lnTo>
                <a:lnTo>
                  <a:pt x="507" y="816"/>
                </a:lnTo>
                <a:lnTo>
                  <a:pt x="501" y="779"/>
                </a:lnTo>
                <a:lnTo>
                  <a:pt x="494" y="726"/>
                </a:lnTo>
                <a:lnTo>
                  <a:pt x="494" y="726"/>
                </a:lnTo>
                <a:lnTo>
                  <a:pt x="524" y="822"/>
                </a:lnTo>
                <a:lnTo>
                  <a:pt x="524" y="822"/>
                </a:lnTo>
                <a:lnTo>
                  <a:pt x="525" y="824"/>
                </a:lnTo>
                <a:lnTo>
                  <a:pt x="528" y="826"/>
                </a:lnTo>
                <a:lnTo>
                  <a:pt x="530" y="826"/>
                </a:lnTo>
                <a:lnTo>
                  <a:pt x="533" y="826"/>
                </a:lnTo>
                <a:lnTo>
                  <a:pt x="536" y="823"/>
                </a:lnTo>
                <a:lnTo>
                  <a:pt x="539" y="822"/>
                </a:lnTo>
                <a:lnTo>
                  <a:pt x="539" y="822"/>
                </a:lnTo>
                <a:lnTo>
                  <a:pt x="549" y="847"/>
                </a:lnTo>
                <a:lnTo>
                  <a:pt x="549" y="847"/>
                </a:lnTo>
                <a:lnTo>
                  <a:pt x="550" y="861"/>
                </a:lnTo>
                <a:lnTo>
                  <a:pt x="550" y="871"/>
                </a:lnTo>
                <a:lnTo>
                  <a:pt x="549" y="877"/>
                </a:lnTo>
                <a:lnTo>
                  <a:pt x="549" y="877"/>
                </a:lnTo>
                <a:lnTo>
                  <a:pt x="549" y="884"/>
                </a:lnTo>
                <a:lnTo>
                  <a:pt x="551" y="892"/>
                </a:lnTo>
                <a:lnTo>
                  <a:pt x="554" y="903"/>
                </a:lnTo>
                <a:lnTo>
                  <a:pt x="554" y="903"/>
                </a:lnTo>
                <a:lnTo>
                  <a:pt x="551" y="928"/>
                </a:lnTo>
                <a:lnTo>
                  <a:pt x="550" y="947"/>
                </a:lnTo>
                <a:lnTo>
                  <a:pt x="549" y="958"/>
                </a:lnTo>
                <a:lnTo>
                  <a:pt x="549" y="958"/>
                </a:lnTo>
                <a:lnTo>
                  <a:pt x="548" y="964"/>
                </a:lnTo>
                <a:lnTo>
                  <a:pt x="548" y="967"/>
                </a:lnTo>
                <a:lnTo>
                  <a:pt x="549" y="968"/>
                </a:lnTo>
                <a:lnTo>
                  <a:pt x="549" y="968"/>
                </a:lnTo>
                <a:lnTo>
                  <a:pt x="551" y="969"/>
                </a:lnTo>
                <a:lnTo>
                  <a:pt x="555" y="973"/>
                </a:lnTo>
                <a:lnTo>
                  <a:pt x="559" y="978"/>
                </a:lnTo>
                <a:lnTo>
                  <a:pt x="559" y="978"/>
                </a:lnTo>
                <a:lnTo>
                  <a:pt x="556" y="983"/>
                </a:lnTo>
                <a:lnTo>
                  <a:pt x="554" y="993"/>
                </a:lnTo>
                <a:lnTo>
                  <a:pt x="554" y="993"/>
                </a:lnTo>
                <a:lnTo>
                  <a:pt x="554" y="994"/>
                </a:lnTo>
                <a:lnTo>
                  <a:pt x="556" y="996"/>
                </a:lnTo>
                <a:lnTo>
                  <a:pt x="561" y="996"/>
                </a:lnTo>
                <a:lnTo>
                  <a:pt x="569" y="993"/>
                </a:lnTo>
                <a:lnTo>
                  <a:pt x="569" y="993"/>
                </a:lnTo>
                <a:lnTo>
                  <a:pt x="568" y="994"/>
                </a:lnTo>
                <a:lnTo>
                  <a:pt x="568" y="998"/>
                </a:lnTo>
                <a:lnTo>
                  <a:pt x="568" y="1001"/>
                </a:lnTo>
                <a:lnTo>
                  <a:pt x="569" y="1003"/>
                </a:lnTo>
                <a:lnTo>
                  <a:pt x="569" y="1003"/>
                </a:lnTo>
                <a:lnTo>
                  <a:pt x="571" y="1003"/>
                </a:lnTo>
                <a:lnTo>
                  <a:pt x="577" y="1001"/>
                </a:lnTo>
                <a:lnTo>
                  <a:pt x="592" y="991"/>
                </a:lnTo>
                <a:lnTo>
                  <a:pt x="607" y="978"/>
                </a:lnTo>
                <a:lnTo>
                  <a:pt x="619" y="968"/>
                </a:lnTo>
                <a:lnTo>
                  <a:pt x="619" y="968"/>
                </a:lnTo>
                <a:lnTo>
                  <a:pt x="622" y="964"/>
                </a:lnTo>
                <a:lnTo>
                  <a:pt x="623" y="959"/>
                </a:lnTo>
                <a:lnTo>
                  <a:pt x="623" y="954"/>
                </a:lnTo>
                <a:lnTo>
                  <a:pt x="622" y="949"/>
                </a:lnTo>
                <a:lnTo>
                  <a:pt x="618" y="938"/>
                </a:lnTo>
                <a:lnTo>
                  <a:pt x="614" y="928"/>
                </a:lnTo>
                <a:lnTo>
                  <a:pt x="614" y="928"/>
                </a:lnTo>
                <a:lnTo>
                  <a:pt x="609" y="911"/>
                </a:lnTo>
                <a:lnTo>
                  <a:pt x="600" y="887"/>
                </a:lnTo>
                <a:lnTo>
                  <a:pt x="589" y="857"/>
                </a:lnTo>
                <a:lnTo>
                  <a:pt x="589" y="857"/>
                </a:lnTo>
                <a:lnTo>
                  <a:pt x="589" y="840"/>
                </a:lnTo>
                <a:lnTo>
                  <a:pt x="588" y="827"/>
                </a:lnTo>
                <a:lnTo>
                  <a:pt x="589" y="822"/>
                </a:lnTo>
                <a:lnTo>
                  <a:pt x="589" y="822"/>
                </a:lnTo>
                <a:lnTo>
                  <a:pt x="590" y="819"/>
                </a:lnTo>
                <a:lnTo>
                  <a:pt x="592" y="814"/>
                </a:lnTo>
                <a:lnTo>
                  <a:pt x="594" y="807"/>
                </a:lnTo>
                <a:lnTo>
                  <a:pt x="594" y="807"/>
                </a:lnTo>
                <a:lnTo>
                  <a:pt x="559" y="626"/>
                </a:lnTo>
                <a:lnTo>
                  <a:pt x="559" y="626"/>
                </a:lnTo>
                <a:lnTo>
                  <a:pt x="520" y="481"/>
                </a:lnTo>
                <a:lnTo>
                  <a:pt x="495" y="384"/>
                </a:lnTo>
                <a:lnTo>
                  <a:pt x="484" y="339"/>
                </a:lnTo>
                <a:lnTo>
                  <a:pt x="484" y="339"/>
                </a:lnTo>
                <a:lnTo>
                  <a:pt x="482" y="336"/>
                </a:lnTo>
                <a:lnTo>
                  <a:pt x="480" y="331"/>
                </a:lnTo>
                <a:lnTo>
                  <a:pt x="476" y="325"/>
                </a:lnTo>
                <a:lnTo>
                  <a:pt x="473" y="318"/>
                </a:lnTo>
                <a:lnTo>
                  <a:pt x="473" y="318"/>
                </a:lnTo>
                <a:lnTo>
                  <a:pt x="471" y="317"/>
                </a:lnTo>
                <a:lnTo>
                  <a:pt x="467" y="315"/>
                </a:lnTo>
                <a:lnTo>
                  <a:pt x="453" y="311"/>
                </a:lnTo>
                <a:lnTo>
                  <a:pt x="433" y="306"/>
                </a:lnTo>
                <a:lnTo>
                  <a:pt x="412" y="302"/>
                </a:lnTo>
                <a:lnTo>
                  <a:pt x="372" y="296"/>
                </a:lnTo>
                <a:lnTo>
                  <a:pt x="353" y="293"/>
                </a:lnTo>
                <a:lnTo>
                  <a:pt x="353" y="293"/>
                </a:lnTo>
                <a:lnTo>
                  <a:pt x="348" y="291"/>
                </a:lnTo>
                <a:lnTo>
                  <a:pt x="335" y="282"/>
                </a:lnTo>
                <a:lnTo>
                  <a:pt x="318" y="268"/>
                </a:lnTo>
                <a:lnTo>
                  <a:pt x="318" y="268"/>
                </a:lnTo>
                <a:lnTo>
                  <a:pt x="316" y="258"/>
                </a:lnTo>
                <a:lnTo>
                  <a:pt x="318" y="237"/>
                </a:lnTo>
                <a:lnTo>
                  <a:pt x="318" y="208"/>
                </a:lnTo>
                <a:lnTo>
                  <a:pt x="318" y="208"/>
                </a:lnTo>
                <a:lnTo>
                  <a:pt x="320" y="206"/>
                </a:lnTo>
                <a:lnTo>
                  <a:pt x="326" y="201"/>
                </a:lnTo>
                <a:lnTo>
                  <a:pt x="333" y="193"/>
                </a:lnTo>
                <a:lnTo>
                  <a:pt x="335" y="188"/>
                </a:lnTo>
                <a:lnTo>
                  <a:pt x="338" y="183"/>
                </a:lnTo>
                <a:lnTo>
                  <a:pt x="338" y="183"/>
                </a:lnTo>
                <a:lnTo>
                  <a:pt x="339" y="176"/>
                </a:lnTo>
                <a:lnTo>
                  <a:pt x="339" y="170"/>
                </a:lnTo>
                <a:lnTo>
                  <a:pt x="338" y="162"/>
                </a:lnTo>
                <a:lnTo>
                  <a:pt x="335" y="155"/>
                </a:lnTo>
                <a:lnTo>
                  <a:pt x="329" y="138"/>
                </a:lnTo>
                <a:lnTo>
                  <a:pt x="323" y="122"/>
                </a:lnTo>
                <a:lnTo>
                  <a:pt x="323" y="122"/>
                </a:lnTo>
                <a:lnTo>
                  <a:pt x="315" y="106"/>
                </a:lnTo>
                <a:lnTo>
                  <a:pt x="306" y="91"/>
                </a:lnTo>
                <a:lnTo>
                  <a:pt x="298" y="78"/>
                </a:lnTo>
                <a:lnTo>
                  <a:pt x="293" y="72"/>
                </a:lnTo>
                <a:lnTo>
                  <a:pt x="293" y="72"/>
                </a:lnTo>
                <a:lnTo>
                  <a:pt x="283" y="59"/>
                </a:lnTo>
                <a:lnTo>
                  <a:pt x="269" y="42"/>
                </a:lnTo>
                <a:lnTo>
                  <a:pt x="269" y="42"/>
                </a:lnTo>
                <a:lnTo>
                  <a:pt x="286" y="40"/>
                </a:lnTo>
                <a:lnTo>
                  <a:pt x="293" y="40"/>
                </a:lnTo>
                <a:lnTo>
                  <a:pt x="293" y="40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631D78A-D649-5ECC-1AFD-100EDA2A5B60}"/>
              </a:ext>
            </a:extLst>
          </p:cNvPr>
          <p:cNvGrpSpPr/>
          <p:nvPr/>
        </p:nvGrpSpPr>
        <p:grpSpPr>
          <a:xfrm>
            <a:off x="1353112" y="932702"/>
            <a:ext cx="1782795" cy="2541588"/>
            <a:chOff x="1353112" y="932702"/>
            <a:chExt cx="1782795" cy="2541588"/>
          </a:xfrm>
        </p:grpSpPr>
        <p:sp>
          <p:nvSpPr>
            <p:cNvPr id="3" name="Freeform 7">
              <a:extLst>
                <a:ext uri="{FF2B5EF4-FFF2-40B4-BE49-F238E27FC236}">
                  <a16:creationId xmlns:a16="http://schemas.microsoft.com/office/drawing/2014/main" id="{F024AD90-C7EA-6C29-2959-26021E4F4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3112" y="932702"/>
              <a:ext cx="1206500" cy="2541588"/>
            </a:xfrm>
            <a:custGeom>
              <a:avLst/>
              <a:gdLst>
                <a:gd name="T0" fmla="*/ 352 w 760"/>
                <a:gd name="T1" fmla="*/ 42 h 1601"/>
                <a:gd name="T2" fmla="*/ 357 w 760"/>
                <a:gd name="T3" fmla="*/ 17 h 1601"/>
                <a:gd name="T4" fmla="*/ 413 w 760"/>
                <a:gd name="T5" fmla="*/ 10 h 1601"/>
                <a:gd name="T6" fmla="*/ 503 w 760"/>
                <a:gd name="T7" fmla="*/ 4 h 1601"/>
                <a:gd name="T8" fmla="*/ 563 w 760"/>
                <a:gd name="T9" fmla="*/ 58 h 1601"/>
                <a:gd name="T10" fmla="*/ 584 w 760"/>
                <a:gd name="T11" fmla="*/ 145 h 1601"/>
                <a:gd name="T12" fmla="*/ 563 w 760"/>
                <a:gd name="T13" fmla="*/ 217 h 1601"/>
                <a:gd name="T14" fmla="*/ 564 w 760"/>
                <a:gd name="T15" fmla="*/ 248 h 1601"/>
                <a:gd name="T16" fmla="*/ 478 w 760"/>
                <a:gd name="T17" fmla="*/ 273 h 1601"/>
                <a:gd name="T18" fmla="*/ 467 w 760"/>
                <a:gd name="T19" fmla="*/ 293 h 1601"/>
                <a:gd name="T20" fmla="*/ 447 w 760"/>
                <a:gd name="T21" fmla="*/ 304 h 1601"/>
                <a:gd name="T22" fmla="*/ 435 w 760"/>
                <a:gd name="T23" fmla="*/ 345 h 1601"/>
                <a:gd name="T24" fmla="*/ 462 w 760"/>
                <a:gd name="T25" fmla="*/ 424 h 1601"/>
                <a:gd name="T26" fmla="*/ 483 w 760"/>
                <a:gd name="T27" fmla="*/ 460 h 1601"/>
                <a:gd name="T28" fmla="*/ 663 w 760"/>
                <a:gd name="T29" fmla="*/ 580 h 1601"/>
                <a:gd name="T30" fmla="*/ 744 w 760"/>
                <a:gd name="T31" fmla="*/ 611 h 1601"/>
                <a:gd name="T32" fmla="*/ 756 w 760"/>
                <a:gd name="T33" fmla="*/ 626 h 1601"/>
                <a:gd name="T34" fmla="*/ 739 w 760"/>
                <a:gd name="T35" fmla="*/ 636 h 1601"/>
                <a:gd name="T36" fmla="*/ 724 w 760"/>
                <a:gd name="T37" fmla="*/ 643 h 1601"/>
                <a:gd name="T38" fmla="*/ 670 w 760"/>
                <a:gd name="T39" fmla="*/ 630 h 1601"/>
                <a:gd name="T40" fmla="*/ 643 w 760"/>
                <a:gd name="T41" fmla="*/ 630 h 1601"/>
                <a:gd name="T42" fmla="*/ 613 w 760"/>
                <a:gd name="T43" fmla="*/ 621 h 1601"/>
                <a:gd name="T44" fmla="*/ 588 w 760"/>
                <a:gd name="T45" fmla="*/ 611 h 1601"/>
                <a:gd name="T46" fmla="*/ 337 w 760"/>
                <a:gd name="T47" fmla="*/ 611 h 1601"/>
                <a:gd name="T48" fmla="*/ 427 w 760"/>
                <a:gd name="T49" fmla="*/ 662 h 1601"/>
                <a:gd name="T50" fmla="*/ 432 w 760"/>
                <a:gd name="T51" fmla="*/ 680 h 1601"/>
                <a:gd name="T52" fmla="*/ 382 w 760"/>
                <a:gd name="T53" fmla="*/ 661 h 1601"/>
                <a:gd name="T54" fmla="*/ 402 w 760"/>
                <a:gd name="T55" fmla="*/ 706 h 1601"/>
                <a:gd name="T56" fmla="*/ 478 w 760"/>
                <a:gd name="T57" fmla="*/ 817 h 1601"/>
                <a:gd name="T58" fmla="*/ 544 w 760"/>
                <a:gd name="T59" fmla="*/ 938 h 1601"/>
                <a:gd name="T60" fmla="*/ 543 w 760"/>
                <a:gd name="T61" fmla="*/ 1245 h 1601"/>
                <a:gd name="T62" fmla="*/ 543 w 760"/>
                <a:gd name="T63" fmla="*/ 1273 h 1601"/>
                <a:gd name="T64" fmla="*/ 618 w 760"/>
                <a:gd name="T65" fmla="*/ 1300 h 1601"/>
                <a:gd name="T66" fmla="*/ 684 w 760"/>
                <a:gd name="T67" fmla="*/ 1306 h 1601"/>
                <a:gd name="T68" fmla="*/ 682 w 760"/>
                <a:gd name="T69" fmla="*/ 1350 h 1601"/>
                <a:gd name="T70" fmla="*/ 523 w 760"/>
                <a:gd name="T71" fmla="*/ 1385 h 1601"/>
                <a:gd name="T72" fmla="*/ 460 w 760"/>
                <a:gd name="T73" fmla="*/ 1399 h 1601"/>
                <a:gd name="T74" fmla="*/ 422 w 760"/>
                <a:gd name="T75" fmla="*/ 1356 h 1601"/>
                <a:gd name="T76" fmla="*/ 402 w 760"/>
                <a:gd name="T77" fmla="*/ 1300 h 1601"/>
                <a:gd name="T78" fmla="*/ 407 w 760"/>
                <a:gd name="T79" fmla="*/ 1264 h 1601"/>
                <a:gd name="T80" fmla="*/ 392 w 760"/>
                <a:gd name="T81" fmla="*/ 1110 h 1601"/>
                <a:gd name="T82" fmla="*/ 277 w 760"/>
                <a:gd name="T83" fmla="*/ 837 h 1601"/>
                <a:gd name="T84" fmla="*/ 303 w 760"/>
                <a:gd name="T85" fmla="*/ 1225 h 1601"/>
                <a:gd name="T86" fmla="*/ 324 w 760"/>
                <a:gd name="T87" fmla="*/ 1386 h 1601"/>
                <a:gd name="T88" fmla="*/ 337 w 760"/>
                <a:gd name="T89" fmla="*/ 1404 h 1601"/>
                <a:gd name="T90" fmla="*/ 349 w 760"/>
                <a:gd name="T91" fmla="*/ 1478 h 1601"/>
                <a:gd name="T92" fmla="*/ 393 w 760"/>
                <a:gd name="T93" fmla="*/ 1531 h 1601"/>
                <a:gd name="T94" fmla="*/ 407 w 760"/>
                <a:gd name="T95" fmla="*/ 1567 h 1601"/>
                <a:gd name="T96" fmla="*/ 371 w 760"/>
                <a:gd name="T97" fmla="*/ 1598 h 1601"/>
                <a:gd name="T98" fmla="*/ 298 w 760"/>
                <a:gd name="T99" fmla="*/ 1601 h 1601"/>
                <a:gd name="T100" fmla="*/ 259 w 760"/>
                <a:gd name="T101" fmla="*/ 1548 h 1601"/>
                <a:gd name="T102" fmla="*/ 224 w 760"/>
                <a:gd name="T103" fmla="*/ 1482 h 1601"/>
                <a:gd name="T104" fmla="*/ 207 w 760"/>
                <a:gd name="T105" fmla="*/ 1453 h 1601"/>
                <a:gd name="T106" fmla="*/ 206 w 760"/>
                <a:gd name="T107" fmla="*/ 1406 h 1601"/>
                <a:gd name="T108" fmla="*/ 74 w 760"/>
                <a:gd name="T109" fmla="*/ 918 h 1601"/>
                <a:gd name="T110" fmla="*/ 13 w 760"/>
                <a:gd name="T111" fmla="*/ 739 h 1601"/>
                <a:gd name="T112" fmla="*/ 25 w 760"/>
                <a:gd name="T113" fmla="*/ 631 h 1601"/>
                <a:gd name="T114" fmla="*/ 0 w 760"/>
                <a:gd name="T115" fmla="*/ 495 h 1601"/>
                <a:gd name="T116" fmla="*/ 70 w 760"/>
                <a:gd name="T117" fmla="*/ 218 h 1601"/>
                <a:gd name="T118" fmla="*/ 121 w 760"/>
                <a:gd name="T119" fmla="*/ 198 h 1601"/>
                <a:gd name="T120" fmla="*/ 287 w 760"/>
                <a:gd name="T121" fmla="*/ 112 h 1601"/>
                <a:gd name="T122" fmla="*/ 317 w 760"/>
                <a:gd name="T123" fmla="*/ 87 h 1601"/>
                <a:gd name="T124" fmla="*/ 332 w 760"/>
                <a:gd name="T125" fmla="*/ 77 h 1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60" h="1601">
                  <a:moveTo>
                    <a:pt x="352" y="47"/>
                  </a:moveTo>
                  <a:lnTo>
                    <a:pt x="352" y="47"/>
                  </a:lnTo>
                  <a:lnTo>
                    <a:pt x="354" y="49"/>
                  </a:lnTo>
                  <a:lnTo>
                    <a:pt x="354" y="49"/>
                  </a:lnTo>
                  <a:lnTo>
                    <a:pt x="354" y="48"/>
                  </a:lnTo>
                  <a:lnTo>
                    <a:pt x="352" y="42"/>
                  </a:lnTo>
                  <a:lnTo>
                    <a:pt x="352" y="42"/>
                  </a:lnTo>
                  <a:lnTo>
                    <a:pt x="351" y="37"/>
                  </a:lnTo>
                  <a:lnTo>
                    <a:pt x="349" y="32"/>
                  </a:lnTo>
                  <a:lnTo>
                    <a:pt x="349" y="22"/>
                  </a:lnTo>
                  <a:lnTo>
                    <a:pt x="349" y="18"/>
                  </a:lnTo>
                  <a:lnTo>
                    <a:pt x="352" y="15"/>
                  </a:lnTo>
                  <a:lnTo>
                    <a:pt x="354" y="15"/>
                  </a:lnTo>
                  <a:lnTo>
                    <a:pt x="357" y="17"/>
                  </a:lnTo>
                  <a:lnTo>
                    <a:pt x="357" y="17"/>
                  </a:lnTo>
                  <a:lnTo>
                    <a:pt x="368" y="24"/>
                  </a:lnTo>
                  <a:lnTo>
                    <a:pt x="372" y="27"/>
                  </a:lnTo>
                  <a:lnTo>
                    <a:pt x="372" y="27"/>
                  </a:lnTo>
                  <a:lnTo>
                    <a:pt x="383" y="22"/>
                  </a:lnTo>
                  <a:lnTo>
                    <a:pt x="396" y="17"/>
                  </a:lnTo>
                  <a:lnTo>
                    <a:pt x="413" y="10"/>
                  </a:lnTo>
                  <a:lnTo>
                    <a:pt x="431" y="5"/>
                  </a:lnTo>
                  <a:lnTo>
                    <a:pt x="452" y="1"/>
                  </a:lnTo>
                  <a:lnTo>
                    <a:pt x="473" y="0"/>
                  </a:lnTo>
                  <a:lnTo>
                    <a:pt x="483" y="0"/>
                  </a:lnTo>
                  <a:lnTo>
                    <a:pt x="493" y="1"/>
                  </a:lnTo>
                  <a:lnTo>
                    <a:pt x="493" y="1"/>
                  </a:lnTo>
                  <a:lnTo>
                    <a:pt x="503" y="4"/>
                  </a:lnTo>
                  <a:lnTo>
                    <a:pt x="511" y="8"/>
                  </a:lnTo>
                  <a:lnTo>
                    <a:pt x="522" y="13"/>
                  </a:lnTo>
                  <a:lnTo>
                    <a:pt x="530" y="20"/>
                  </a:lnTo>
                  <a:lnTo>
                    <a:pt x="539" y="28"/>
                  </a:lnTo>
                  <a:lnTo>
                    <a:pt x="548" y="37"/>
                  </a:lnTo>
                  <a:lnTo>
                    <a:pt x="555" y="47"/>
                  </a:lnTo>
                  <a:lnTo>
                    <a:pt x="563" y="58"/>
                  </a:lnTo>
                  <a:lnTo>
                    <a:pt x="568" y="69"/>
                  </a:lnTo>
                  <a:lnTo>
                    <a:pt x="574" y="81"/>
                  </a:lnTo>
                  <a:lnTo>
                    <a:pt x="578" y="93"/>
                  </a:lnTo>
                  <a:lnTo>
                    <a:pt x="582" y="106"/>
                  </a:lnTo>
                  <a:lnTo>
                    <a:pt x="584" y="119"/>
                  </a:lnTo>
                  <a:lnTo>
                    <a:pt x="586" y="132"/>
                  </a:lnTo>
                  <a:lnTo>
                    <a:pt x="584" y="145"/>
                  </a:lnTo>
                  <a:lnTo>
                    <a:pt x="583" y="158"/>
                  </a:lnTo>
                  <a:lnTo>
                    <a:pt x="583" y="158"/>
                  </a:lnTo>
                  <a:lnTo>
                    <a:pt x="578" y="179"/>
                  </a:lnTo>
                  <a:lnTo>
                    <a:pt x="573" y="195"/>
                  </a:lnTo>
                  <a:lnTo>
                    <a:pt x="569" y="207"/>
                  </a:lnTo>
                  <a:lnTo>
                    <a:pt x="565" y="213"/>
                  </a:lnTo>
                  <a:lnTo>
                    <a:pt x="563" y="217"/>
                  </a:lnTo>
                  <a:lnTo>
                    <a:pt x="560" y="218"/>
                  </a:lnTo>
                  <a:lnTo>
                    <a:pt x="558" y="218"/>
                  </a:lnTo>
                  <a:lnTo>
                    <a:pt x="558" y="218"/>
                  </a:lnTo>
                  <a:lnTo>
                    <a:pt x="563" y="234"/>
                  </a:lnTo>
                  <a:lnTo>
                    <a:pt x="565" y="246"/>
                  </a:lnTo>
                  <a:lnTo>
                    <a:pt x="565" y="248"/>
                  </a:lnTo>
                  <a:lnTo>
                    <a:pt x="564" y="248"/>
                  </a:lnTo>
                  <a:lnTo>
                    <a:pt x="563" y="248"/>
                  </a:lnTo>
                  <a:lnTo>
                    <a:pt x="563" y="248"/>
                  </a:lnTo>
                  <a:lnTo>
                    <a:pt x="553" y="244"/>
                  </a:lnTo>
                  <a:lnTo>
                    <a:pt x="540" y="239"/>
                  </a:lnTo>
                  <a:lnTo>
                    <a:pt x="523" y="233"/>
                  </a:lnTo>
                  <a:lnTo>
                    <a:pt x="523" y="233"/>
                  </a:lnTo>
                  <a:lnTo>
                    <a:pt x="478" y="273"/>
                  </a:lnTo>
                  <a:lnTo>
                    <a:pt x="478" y="273"/>
                  </a:lnTo>
                  <a:lnTo>
                    <a:pt x="475" y="277"/>
                  </a:lnTo>
                  <a:lnTo>
                    <a:pt x="474" y="285"/>
                  </a:lnTo>
                  <a:lnTo>
                    <a:pt x="471" y="291"/>
                  </a:lnTo>
                  <a:lnTo>
                    <a:pt x="469" y="293"/>
                  </a:lnTo>
                  <a:lnTo>
                    <a:pt x="467" y="293"/>
                  </a:lnTo>
                  <a:lnTo>
                    <a:pt x="467" y="293"/>
                  </a:lnTo>
                  <a:lnTo>
                    <a:pt x="462" y="293"/>
                  </a:lnTo>
                  <a:lnTo>
                    <a:pt x="459" y="293"/>
                  </a:lnTo>
                  <a:lnTo>
                    <a:pt x="454" y="293"/>
                  </a:lnTo>
                  <a:lnTo>
                    <a:pt x="452" y="293"/>
                  </a:lnTo>
                  <a:lnTo>
                    <a:pt x="452" y="293"/>
                  </a:lnTo>
                  <a:lnTo>
                    <a:pt x="450" y="299"/>
                  </a:lnTo>
                  <a:lnTo>
                    <a:pt x="447" y="304"/>
                  </a:lnTo>
                  <a:lnTo>
                    <a:pt x="447" y="304"/>
                  </a:lnTo>
                  <a:lnTo>
                    <a:pt x="444" y="309"/>
                  </a:lnTo>
                  <a:lnTo>
                    <a:pt x="440" y="314"/>
                  </a:lnTo>
                  <a:lnTo>
                    <a:pt x="437" y="319"/>
                  </a:lnTo>
                  <a:lnTo>
                    <a:pt x="437" y="319"/>
                  </a:lnTo>
                  <a:lnTo>
                    <a:pt x="436" y="329"/>
                  </a:lnTo>
                  <a:lnTo>
                    <a:pt x="435" y="345"/>
                  </a:lnTo>
                  <a:lnTo>
                    <a:pt x="434" y="360"/>
                  </a:lnTo>
                  <a:lnTo>
                    <a:pt x="432" y="369"/>
                  </a:lnTo>
                  <a:lnTo>
                    <a:pt x="432" y="369"/>
                  </a:lnTo>
                  <a:lnTo>
                    <a:pt x="434" y="373"/>
                  </a:lnTo>
                  <a:lnTo>
                    <a:pt x="437" y="380"/>
                  </a:lnTo>
                  <a:lnTo>
                    <a:pt x="450" y="403"/>
                  </a:lnTo>
                  <a:lnTo>
                    <a:pt x="462" y="424"/>
                  </a:lnTo>
                  <a:lnTo>
                    <a:pt x="466" y="431"/>
                  </a:lnTo>
                  <a:lnTo>
                    <a:pt x="467" y="434"/>
                  </a:lnTo>
                  <a:lnTo>
                    <a:pt x="467" y="434"/>
                  </a:lnTo>
                  <a:lnTo>
                    <a:pt x="467" y="436"/>
                  </a:lnTo>
                  <a:lnTo>
                    <a:pt x="469" y="439"/>
                  </a:lnTo>
                  <a:lnTo>
                    <a:pt x="474" y="447"/>
                  </a:lnTo>
                  <a:lnTo>
                    <a:pt x="483" y="460"/>
                  </a:lnTo>
                  <a:lnTo>
                    <a:pt x="618" y="540"/>
                  </a:lnTo>
                  <a:lnTo>
                    <a:pt x="618" y="550"/>
                  </a:lnTo>
                  <a:lnTo>
                    <a:pt x="618" y="550"/>
                  </a:lnTo>
                  <a:lnTo>
                    <a:pt x="640" y="565"/>
                  </a:lnTo>
                  <a:lnTo>
                    <a:pt x="655" y="575"/>
                  </a:lnTo>
                  <a:lnTo>
                    <a:pt x="663" y="580"/>
                  </a:lnTo>
                  <a:lnTo>
                    <a:pt x="663" y="580"/>
                  </a:lnTo>
                  <a:lnTo>
                    <a:pt x="695" y="589"/>
                  </a:lnTo>
                  <a:lnTo>
                    <a:pt x="729" y="601"/>
                  </a:lnTo>
                  <a:lnTo>
                    <a:pt x="729" y="601"/>
                  </a:lnTo>
                  <a:lnTo>
                    <a:pt x="735" y="603"/>
                  </a:lnTo>
                  <a:lnTo>
                    <a:pt x="740" y="607"/>
                  </a:lnTo>
                  <a:lnTo>
                    <a:pt x="744" y="609"/>
                  </a:lnTo>
                  <a:lnTo>
                    <a:pt x="744" y="611"/>
                  </a:lnTo>
                  <a:lnTo>
                    <a:pt x="744" y="611"/>
                  </a:lnTo>
                  <a:lnTo>
                    <a:pt x="746" y="612"/>
                  </a:lnTo>
                  <a:lnTo>
                    <a:pt x="748" y="614"/>
                  </a:lnTo>
                  <a:lnTo>
                    <a:pt x="749" y="616"/>
                  </a:lnTo>
                  <a:lnTo>
                    <a:pt x="749" y="616"/>
                  </a:lnTo>
                  <a:lnTo>
                    <a:pt x="751" y="619"/>
                  </a:lnTo>
                  <a:lnTo>
                    <a:pt x="756" y="626"/>
                  </a:lnTo>
                  <a:lnTo>
                    <a:pt x="760" y="632"/>
                  </a:lnTo>
                  <a:lnTo>
                    <a:pt x="760" y="635"/>
                  </a:lnTo>
                  <a:lnTo>
                    <a:pt x="759" y="636"/>
                  </a:lnTo>
                  <a:lnTo>
                    <a:pt x="759" y="636"/>
                  </a:lnTo>
                  <a:lnTo>
                    <a:pt x="754" y="637"/>
                  </a:lnTo>
                  <a:lnTo>
                    <a:pt x="748" y="637"/>
                  </a:lnTo>
                  <a:lnTo>
                    <a:pt x="739" y="636"/>
                  </a:lnTo>
                  <a:lnTo>
                    <a:pt x="729" y="631"/>
                  </a:lnTo>
                  <a:lnTo>
                    <a:pt x="729" y="631"/>
                  </a:lnTo>
                  <a:lnTo>
                    <a:pt x="704" y="616"/>
                  </a:lnTo>
                  <a:lnTo>
                    <a:pt x="704" y="616"/>
                  </a:lnTo>
                  <a:lnTo>
                    <a:pt x="715" y="630"/>
                  </a:lnTo>
                  <a:lnTo>
                    <a:pt x="723" y="640"/>
                  </a:lnTo>
                  <a:lnTo>
                    <a:pt x="724" y="643"/>
                  </a:lnTo>
                  <a:lnTo>
                    <a:pt x="724" y="646"/>
                  </a:lnTo>
                  <a:lnTo>
                    <a:pt x="724" y="646"/>
                  </a:lnTo>
                  <a:lnTo>
                    <a:pt x="720" y="646"/>
                  </a:lnTo>
                  <a:lnTo>
                    <a:pt x="714" y="645"/>
                  </a:lnTo>
                  <a:lnTo>
                    <a:pt x="689" y="636"/>
                  </a:lnTo>
                  <a:lnTo>
                    <a:pt x="689" y="636"/>
                  </a:lnTo>
                  <a:lnTo>
                    <a:pt x="670" y="630"/>
                  </a:lnTo>
                  <a:lnTo>
                    <a:pt x="655" y="623"/>
                  </a:lnTo>
                  <a:lnTo>
                    <a:pt x="638" y="616"/>
                  </a:lnTo>
                  <a:lnTo>
                    <a:pt x="638" y="616"/>
                  </a:lnTo>
                  <a:lnTo>
                    <a:pt x="640" y="618"/>
                  </a:lnTo>
                  <a:lnTo>
                    <a:pt x="643" y="625"/>
                  </a:lnTo>
                  <a:lnTo>
                    <a:pt x="643" y="627"/>
                  </a:lnTo>
                  <a:lnTo>
                    <a:pt x="643" y="630"/>
                  </a:lnTo>
                  <a:lnTo>
                    <a:pt x="642" y="631"/>
                  </a:lnTo>
                  <a:lnTo>
                    <a:pt x="638" y="631"/>
                  </a:lnTo>
                  <a:lnTo>
                    <a:pt x="638" y="631"/>
                  </a:lnTo>
                  <a:lnTo>
                    <a:pt x="631" y="630"/>
                  </a:lnTo>
                  <a:lnTo>
                    <a:pt x="625" y="628"/>
                  </a:lnTo>
                  <a:lnTo>
                    <a:pt x="620" y="627"/>
                  </a:lnTo>
                  <a:lnTo>
                    <a:pt x="613" y="621"/>
                  </a:lnTo>
                  <a:lnTo>
                    <a:pt x="613" y="621"/>
                  </a:lnTo>
                  <a:lnTo>
                    <a:pt x="593" y="596"/>
                  </a:lnTo>
                  <a:lnTo>
                    <a:pt x="593" y="596"/>
                  </a:lnTo>
                  <a:lnTo>
                    <a:pt x="591" y="603"/>
                  </a:lnTo>
                  <a:lnTo>
                    <a:pt x="589" y="608"/>
                  </a:lnTo>
                  <a:lnTo>
                    <a:pt x="588" y="611"/>
                  </a:lnTo>
                  <a:lnTo>
                    <a:pt x="588" y="611"/>
                  </a:lnTo>
                  <a:lnTo>
                    <a:pt x="513" y="580"/>
                  </a:lnTo>
                  <a:lnTo>
                    <a:pt x="513" y="580"/>
                  </a:lnTo>
                  <a:lnTo>
                    <a:pt x="471" y="559"/>
                  </a:lnTo>
                  <a:lnTo>
                    <a:pt x="437" y="540"/>
                  </a:lnTo>
                  <a:lnTo>
                    <a:pt x="377" y="480"/>
                  </a:lnTo>
                  <a:lnTo>
                    <a:pt x="337" y="596"/>
                  </a:lnTo>
                  <a:lnTo>
                    <a:pt x="337" y="611"/>
                  </a:lnTo>
                  <a:lnTo>
                    <a:pt x="342" y="621"/>
                  </a:lnTo>
                  <a:lnTo>
                    <a:pt x="342" y="621"/>
                  </a:lnTo>
                  <a:lnTo>
                    <a:pt x="373" y="636"/>
                  </a:lnTo>
                  <a:lnTo>
                    <a:pt x="412" y="656"/>
                  </a:lnTo>
                  <a:lnTo>
                    <a:pt x="412" y="656"/>
                  </a:lnTo>
                  <a:lnTo>
                    <a:pt x="420" y="660"/>
                  </a:lnTo>
                  <a:lnTo>
                    <a:pt x="427" y="662"/>
                  </a:lnTo>
                  <a:lnTo>
                    <a:pt x="430" y="664"/>
                  </a:lnTo>
                  <a:lnTo>
                    <a:pt x="431" y="665"/>
                  </a:lnTo>
                  <a:lnTo>
                    <a:pt x="432" y="667"/>
                  </a:lnTo>
                  <a:lnTo>
                    <a:pt x="432" y="671"/>
                  </a:lnTo>
                  <a:lnTo>
                    <a:pt x="432" y="671"/>
                  </a:lnTo>
                  <a:lnTo>
                    <a:pt x="431" y="677"/>
                  </a:lnTo>
                  <a:lnTo>
                    <a:pt x="432" y="680"/>
                  </a:lnTo>
                  <a:lnTo>
                    <a:pt x="431" y="681"/>
                  </a:lnTo>
                  <a:lnTo>
                    <a:pt x="427" y="681"/>
                  </a:lnTo>
                  <a:lnTo>
                    <a:pt x="427" y="681"/>
                  </a:lnTo>
                  <a:lnTo>
                    <a:pt x="417" y="677"/>
                  </a:lnTo>
                  <a:lnTo>
                    <a:pt x="401" y="671"/>
                  </a:lnTo>
                  <a:lnTo>
                    <a:pt x="382" y="661"/>
                  </a:lnTo>
                  <a:lnTo>
                    <a:pt x="382" y="661"/>
                  </a:lnTo>
                  <a:lnTo>
                    <a:pt x="388" y="670"/>
                  </a:lnTo>
                  <a:lnTo>
                    <a:pt x="393" y="677"/>
                  </a:lnTo>
                  <a:lnTo>
                    <a:pt x="397" y="686"/>
                  </a:lnTo>
                  <a:lnTo>
                    <a:pt x="397" y="686"/>
                  </a:lnTo>
                  <a:lnTo>
                    <a:pt x="401" y="700"/>
                  </a:lnTo>
                  <a:lnTo>
                    <a:pt x="402" y="705"/>
                  </a:lnTo>
                  <a:lnTo>
                    <a:pt x="402" y="706"/>
                  </a:lnTo>
                  <a:lnTo>
                    <a:pt x="402" y="706"/>
                  </a:lnTo>
                  <a:lnTo>
                    <a:pt x="396" y="710"/>
                  </a:lnTo>
                  <a:lnTo>
                    <a:pt x="391" y="713"/>
                  </a:lnTo>
                  <a:lnTo>
                    <a:pt x="388" y="713"/>
                  </a:lnTo>
                  <a:lnTo>
                    <a:pt x="387" y="711"/>
                  </a:lnTo>
                  <a:lnTo>
                    <a:pt x="387" y="711"/>
                  </a:lnTo>
                  <a:lnTo>
                    <a:pt x="478" y="817"/>
                  </a:lnTo>
                  <a:lnTo>
                    <a:pt x="478" y="817"/>
                  </a:lnTo>
                  <a:lnTo>
                    <a:pt x="504" y="860"/>
                  </a:lnTo>
                  <a:lnTo>
                    <a:pt x="524" y="895"/>
                  </a:lnTo>
                  <a:lnTo>
                    <a:pt x="533" y="912"/>
                  </a:lnTo>
                  <a:lnTo>
                    <a:pt x="538" y="923"/>
                  </a:lnTo>
                  <a:lnTo>
                    <a:pt x="538" y="923"/>
                  </a:lnTo>
                  <a:lnTo>
                    <a:pt x="544" y="938"/>
                  </a:lnTo>
                  <a:lnTo>
                    <a:pt x="547" y="947"/>
                  </a:lnTo>
                  <a:lnTo>
                    <a:pt x="548" y="954"/>
                  </a:lnTo>
                  <a:lnTo>
                    <a:pt x="548" y="963"/>
                  </a:lnTo>
                  <a:lnTo>
                    <a:pt x="548" y="963"/>
                  </a:lnTo>
                  <a:lnTo>
                    <a:pt x="538" y="1107"/>
                  </a:lnTo>
                  <a:lnTo>
                    <a:pt x="528" y="1240"/>
                  </a:lnTo>
                  <a:lnTo>
                    <a:pt x="543" y="1245"/>
                  </a:lnTo>
                  <a:lnTo>
                    <a:pt x="543" y="1245"/>
                  </a:lnTo>
                  <a:lnTo>
                    <a:pt x="543" y="1250"/>
                  </a:lnTo>
                  <a:lnTo>
                    <a:pt x="544" y="1255"/>
                  </a:lnTo>
                  <a:lnTo>
                    <a:pt x="543" y="1260"/>
                  </a:lnTo>
                  <a:lnTo>
                    <a:pt x="543" y="1260"/>
                  </a:lnTo>
                  <a:lnTo>
                    <a:pt x="542" y="1265"/>
                  </a:lnTo>
                  <a:lnTo>
                    <a:pt x="543" y="1273"/>
                  </a:lnTo>
                  <a:lnTo>
                    <a:pt x="543" y="1280"/>
                  </a:lnTo>
                  <a:lnTo>
                    <a:pt x="543" y="1280"/>
                  </a:lnTo>
                  <a:lnTo>
                    <a:pt x="576" y="1290"/>
                  </a:lnTo>
                  <a:lnTo>
                    <a:pt x="601" y="1297"/>
                  </a:lnTo>
                  <a:lnTo>
                    <a:pt x="611" y="1299"/>
                  </a:lnTo>
                  <a:lnTo>
                    <a:pt x="618" y="1300"/>
                  </a:lnTo>
                  <a:lnTo>
                    <a:pt x="618" y="1300"/>
                  </a:lnTo>
                  <a:lnTo>
                    <a:pt x="635" y="1299"/>
                  </a:lnTo>
                  <a:lnTo>
                    <a:pt x="655" y="1298"/>
                  </a:lnTo>
                  <a:lnTo>
                    <a:pt x="666" y="1298"/>
                  </a:lnTo>
                  <a:lnTo>
                    <a:pt x="674" y="1299"/>
                  </a:lnTo>
                  <a:lnTo>
                    <a:pt x="680" y="1302"/>
                  </a:lnTo>
                  <a:lnTo>
                    <a:pt x="682" y="1303"/>
                  </a:lnTo>
                  <a:lnTo>
                    <a:pt x="684" y="1306"/>
                  </a:lnTo>
                  <a:lnTo>
                    <a:pt x="684" y="1306"/>
                  </a:lnTo>
                  <a:lnTo>
                    <a:pt x="689" y="1327"/>
                  </a:lnTo>
                  <a:lnTo>
                    <a:pt x="689" y="1337"/>
                  </a:lnTo>
                  <a:lnTo>
                    <a:pt x="689" y="1346"/>
                  </a:lnTo>
                  <a:lnTo>
                    <a:pt x="689" y="1346"/>
                  </a:lnTo>
                  <a:lnTo>
                    <a:pt x="687" y="1348"/>
                  </a:lnTo>
                  <a:lnTo>
                    <a:pt x="682" y="1350"/>
                  </a:lnTo>
                  <a:lnTo>
                    <a:pt x="669" y="1355"/>
                  </a:lnTo>
                  <a:lnTo>
                    <a:pt x="648" y="1360"/>
                  </a:lnTo>
                  <a:lnTo>
                    <a:pt x="625" y="1365"/>
                  </a:lnTo>
                  <a:lnTo>
                    <a:pt x="577" y="1375"/>
                  </a:lnTo>
                  <a:lnTo>
                    <a:pt x="543" y="1381"/>
                  </a:lnTo>
                  <a:lnTo>
                    <a:pt x="543" y="1381"/>
                  </a:lnTo>
                  <a:lnTo>
                    <a:pt x="523" y="1385"/>
                  </a:lnTo>
                  <a:lnTo>
                    <a:pt x="503" y="1389"/>
                  </a:lnTo>
                  <a:lnTo>
                    <a:pt x="485" y="1392"/>
                  </a:lnTo>
                  <a:lnTo>
                    <a:pt x="479" y="1394"/>
                  </a:lnTo>
                  <a:lnTo>
                    <a:pt x="473" y="1396"/>
                  </a:lnTo>
                  <a:lnTo>
                    <a:pt x="473" y="1396"/>
                  </a:lnTo>
                  <a:lnTo>
                    <a:pt x="466" y="1399"/>
                  </a:lnTo>
                  <a:lnTo>
                    <a:pt x="460" y="1399"/>
                  </a:lnTo>
                  <a:lnTo>
                    <a:pt x="446" y="1399"/>
                  </a:lnTo>
                  <a:lnTo>
                    <a:pt x="434" y="1397"/>
                  </a:lnTo>
                  <a:lnTo>
                    <a:pt x="427" y="1396"/>
                  </a:lnTo>
                  <a:lnTo>
                    <a:pt x="427" y="1396"/>
                  </a:lnTo>
                  <a:lnTo>
                    <a:pt x="426" y="1392"/>
                  </a:lnTo>
                  <a:lnTo>
                    <a:pt x="425" y="1384"/>
                  </a:lnTo>
                  <a:lnTo>
                    <a:pt x="422" y="1356"/>
                  </a:lnTo>
                  <a:lnTo>
                    <a:pt x="420" y="1327"/>
                  </a:lnTo>
                  <a:lnTo>
                    <a:pt x="417" y="1311"/>
                  </a:lnTo>
                  <a:lnTo>
                    <a:pt x="417" y="1311"/>
                  </a:lnTo>
                  <a:lnTo>
                    <a:pt x="416" y="1308"/>
                  </a:lnTo>
                  <a:lnTo>
                    <a:pt x="413" y="1306"/>
                  </a:lnTo>
                  <a:lnTo>
                    <a:pt x="408" y="1302"/>
                  </a:lnTo>
                  <a:lnTo>
                    <a:pt x="402" y="1300"/>
                  </a:lnTo>
                  <a:lnTo>
                    <a:pt x="402" y="1300"/>
                  </a:lnTo>
                  <a:lnTo>
                    <a:pt x="406" y="1283"/>
                  </a:lnTo>
                  <a:lnTo>
                    <a:pt x="407" y="1272"/>
                  </a:lnTo>
                  <a:lnTo>
                    <a:pt x="407" y="1266"/>
                  </a:lnTo>
                  <a:lnTo>
                    <a:pt x="407" y="1265"/>
                  </a:lnTo>
                  <a:lnTo>
                    <a:pt x="407" y="1265"/>
                  </a:lnTo>
                  <a:lnTo>
                    <a:pt x="407" y="1264"/>
                  </a:lnTo>
                  <a:lnTo>
                    <a:pt x="408" y="1263"/>
                  </a:lnTo>
                  <a:lnTo>
                    <a:pt x="412" y="1259"/>
                  </a:lnTo>
                  <a:lnTo>
                    <a:pt x="416" y="1254"/>
                  </a:lnTo>
                  <a:lnTo>
                    <a:pt x="417" y="1253"/>
                  </a:lnTo>
                  <a:lnTo>
                    <a:pt x="417" y="1250"/>
                  </a:lnTo>
                  <a:lnTo>
                    <a:pt x="417" y="1250"/>
                  </a:lnTo>
                  <a:lnTo>
                    <a:pt x="392" y="1110"/>
                  </a:lnTo>
                  <a:lnTo>
                    <a:pt x="376" y="1016"/>
                  </a:lnTo>
                  <a:lnTo>
                    <a:pt x="369" y="985"/>
                  </a:lnTo>
                  <a:lnTo>
                    <a:pt x="367" y="973"/>
                  </a:lnTo>
                  <a:lnTo>
                    <a:pt x="367" y="973"/>
                  </a:lnTo>
                  <a:lnTo>
                    <a:pt x="352" y="952"/>
                  </a:lnTo>
                  <a:lnTo>
                    <a:pt x="320" y="904"/>
                  </a:lnTo>
                  <a:lnTo>
                    <a:pt x="277" y="837"/>
                  </a:lnTo>
                  <a:lnTo>
                    <a:pt x="277" y="837"/>
                  </a:lnTo>
                  <a:lnTo>
                    <a:pt x="279" y="865"/>
                  </a:lnTo>
                  <a:lnTo>
                    <a:pt x="282" y="928"/>
                  </a:lnTo>
                  <a:lnTo>
                    <a:pt x="287" y="1044"/>
                  </a:lnTo>
                  <a:lnTo>
                    <a:pt x="287" y="1044"/>
                  </a:lnTo>
                  <a:lnTo>
                    <a:pt x="292" y="1110"/>
                  </a:lnTo>
                  <a:lnTo>
                    <a:pt x="303" y="1225"/>
                  </a:lnTo>
                  <a:lnTo>
                    <a:pt x="313" y="1333"/>
                  </a:lnTo>
                  <a:lnTo>
                    <a:pt x="317" y="1368"/>
                  </a:lnTo>
                  <a:lnTo>
                    <a:pt x="317" y="1381"/>
                  </a:lnTo>
                  <a:lnTo>
                    <a:pt x="317" y="1381"/>
                  </a:lnTo>
                  <a:lnTo>
                    <a:pt x="317" y="1381"/>
                  </a:lnTo>
                  <a:lnTo>
                    <a:pt x="318" y="1382"/>
                  </a:lnTo>
                  <a:lnTo>
                    <a:pt x="324" y="1386"/>
                  </a:lnTo>
                  <a:lnTo>
                    <a:pt x="332" y="1391"/>
                  </a:lnTo>
                  <a:lnTo>
                    <a:pt x="332" y="1391"/>
                  </a:lnTo>
                  <a:lnTo>
                    <a:pt x="332" y="1391"/>
                  </a:lnTo>
                  <a:lnTo>
                    <a:pt x="332" y="1392"/>
                  </a:lnTo>
                  <a:lnTo>
                    <a:pt x="334" y="1396"/>
                  </a:lnTo>
                  <a:lnTo>
                    <a:pt x="337" y="1401"/>
                  </a:lnTo>
                  <a:lnTo>
                    <a:pt x="337" y="1404"/>
                  </a:lnTo>
                  <a:lnTo>
                    <a:pt x="337" y="1406"/>
                  </a:lnTo>
                  <a:lnTo>
                    <a:pt x="337" y="1406"/>
                  </a:lnTo>
                  <a:lnTo>
                    <a:pt x="332" y="1424"/>
                  </a:lnTo>
                  <a:lnTo>
                    <a:pt x="327" y="1436"/>
                  </a:lnTo>
                  <a:lnTo>
                    <a:pt x="327" y="1436"/>
                  </a:lnTo>
                  <a:lnTo>
                    <a:pt x="333" y="1449"/>
                  </a:lnTo>
                  <a:lnTo>
                    <a:pt x="349" y="1478"/>
                  </a:lnTo>
                  <a:lnTo>
                    <a:pt x="359" y="1494"/>
                  </a:lnTo>
                  <a:lnTo>
                    <a:pt x="369" y="1508"/>
                  </a:lnTo>
                  <a:lnTo>
                    <a:pt x="380" y="1521"/>
                  </a:lnTo>
                  <a:lnTo>
                    <a:pt x="383" y="1525"/>
                  </a:lnTo>
                  <a:lnTo>
                    <a:pt x="387" y="1527"/>
                  </a:lnTo>
                  <a:lnTo>
                    <a:pt x="387" y="1527"/>
                  </a:lnTo>
                  <a:lnTo>
                    <a:pt x="393" y="1531"/>
                  </a:lnTo>
                  <a:lnTo>
                    <a:pt x="400" y="1536"/>
                  </a:lnTo>
                  <a:lnTo>
                    <a:pt x="403" y="1541"/>
                  </a:lnTo>
                  <a:lnTo>
                    <a:pt x="407" y="1546"/>
                  </a:lnTo>
                  <a:lnTo>
                    <a:pt x="410" y="1551"/>
                  </a:lnTo>
                  <a:lnTo>
                    <a:pt x="410" y="1556"/>
                  </a:lnTo>
                  <a:lnTo>
                    <a:pt x="410" y="1562"/>
                  </a:lnTo>
                  <a:lnTo>
                    <a:pt x="407" y="1567"/>
                  </a:lnTo>
                  <a:lnTo>
                    <a:pt x="407" y="1567"/>
                  </a:lnTo>
                  <a:lnTo>
                    <a:pt x="401" y="1579"/>
                  </a:lnTo>
                  <a:lnTo>
                    <a:pt x="396" y="1584"/>
                  </a:lnTo>
                  <a:lnTo>
                    <a:pt x="392" y="1589"/>
                  </a:lnTo>
                  <a:lnTo>
                    <a:pt x="386" y="1592"/>
                  </a:lnTo>
                  <a:lnTo>
                    <a:pt x="380" y="1596"/>
                  </a:lnTo>
                  <a:lnTo>
                    <a:pt x="371" y="1598"/>
                  </a:lnTo>
                  <a:lnTo>
                    <a:pt x="362" y="1598"/>
                  </a:lnTo>
                  <a:lnTo>
                    <a:pt x="362" y="1598"/>
                  </a:lnTo>
                  <a:lnTo>
                    <a:pt x="352" y="1598"/>
                  </a:lnTo>
                  <a:lnTo>
                    <a:pt x="341" y="1599"/>
                  </a:lnTo>
                  <a:lnTo>
                    <a:pt x="319" y="1601"/>
                  </a:lnTo>
                  <a:lnTo>
                    <a:pt x="308" y="1601"/>
                  </a:lnTo>
                  <a:lnTo>
                    <a:pt x="298" y="1601"/>
                  </a:lnTo>
                  <a:lnTo>
                    <a:pt x="289" y="1598"/>
                  </a:lnTo>
                  <a:lnTo>
                    <a:pt x="285" y="1595"/>
                  </a:lnTo>
                  <a:lnTo>
                    <a:pt x="282" y="1592"/>
                  </a:lnTo>
                  <a:lnTo>
                    <a:pt x="282" y="1592"/>
                  </a:lnTo>
                  <a:lnTo>
                    <a:pt x="275" y="1584"/>
                  </a:lnTo>
                  <a:lnTo>
                    <a:pt x="269" y="1574"/>
                  </a:lnTo>
                  <a:lnTo>
                    <a:pt x="259" y="1548"/>
                  </a:lnTo>
                  <a:lnTo>
                    <a:pt x="248" y="1525"/>
                  </a:lnTo>
                  <a:lnTo>
                    <a:pt x="243" y="1514"/>
                  </a:lnTo>
                  <a:lnTo>
                    <a:pt x="236" y="1507"/>
                  </a:lnTo>
                  <a:lnTo>
                    <a:pt x="236" y="1507"/>
                  </a:lnTo>
                  <a:lnTo>
                    <a:pt x="230" y="1499"/>
                  </a:lnTo>
                  <a:lnTo>
                    <a:pt x="226" y="1492"/>
                  </a:lnTo>
                  <a:lnTo>
                    <a:pt x="224" y="1482"/>
                  </a:lnTo>
                  <a:lnTo>
                    <a:pt x="222" y="1473"/>
                  </a:lnTo>
                  <a:lnTo>
                    <a:pt x="221" y="1458"/>
                  </a:lnTo>
                  <a:lnTo>
                    <a:pt x="221" y="1452"/>
                  </a:lnTo>
                  <a:lnTo>
                    <a:pt x="221" y="1452"/>
                  </a:lnTo>
                  <a:lnTo>
                    <a:pt x="215" y="1453"/>
                  </a:lnTo>
                  <a:lnTo>
                    <a:pt x="210" y="1453"/>
                  </a:lnTo>
                  <a:lnTo>
                    <a:pt x="207" y="1453"/>
                  </a:lnTo>
                  <a:lnTo>
                    <a:pt x="206" y="1452"/>
                  </a:lnTo>
                  <a:lnTo>
                    <a:pt x="206" y="1452"/>
                  </a:lnTo>
                  <a:lnTo>
                    <a:pt x="205" y="1449"/>
                  </a:lnTo>
                  <a:lnTo>
                    <a:pt x="205" y="1443"/>
                  </a:lnTo>
                  <a:lnTo>
                    <a:pt x="205" y="1428"/>
                  </a:lnTo>
                  <a:lnTo>
                    <a:pt x="206" y="1406"/>
                  </a:lnTo>
                  <a:lnTo>
                    <a:pt x="206" y="1406"/>
                  </a:lnTo>
                  <a:lnTo>
                    <a:pt x="126" y="1104"/>
                  </a:lnTo>
                  <a:lnTo>
                    <a:pt x="126" y="1104"/>
                  </a:lnTo>
                  <a:lnTo>
                    <a:pt x="121" y="1081"/>
                  </a:lnTo>
                  <a:lnTo>
                    <a:pt x="116" y="1056"/>
                  </a:lnTo>
                  <a:lnTo>
                    <a:pt x="111" y="1029"/>
                  </a:lnTo>
                  <a:lnTo>
                    <a:pt x="111" y="1029"/>
                  </a:lnTo>
                  <a:lnTo>
                    <a:pt x="74" y="918"/>
                  </a:lnTo>
                  <a:lnTo>
                    <a:pt x="45" y="835"/>
                  </a:lnTo>
                  <a:lnTo>
                    <a:pt x="34" y="802"/>
                  </a:lnTo>
                  <a:lnTo>
                    <a:pt x="25" y="782"/>
                  </a:lnTo>
                  <a:lnTo>
                    <a:pt x="25" y="782"/>
                  </a:lnTo>
                  <a:lnTo>
                    <a:pt x="20" y="768"/>
                  </a:lnTo>
                  <a:lnTo>
                    <a:pt x="16" y="754"/>
                  </a:lnTo>
                  <a:lnTo>
                    <a:pt x="13" y="739"/>
                  </a:lnTo>
                  <a:lnTo>
                    <a:pt x="11" y="724"/>
                  </a:lnTo>
                  <a:lnTo>
                    <a:pt x="10" y="699"/>
                  </a:lnTo>
                  <a:lnTo>
                    <a:pt x="10" y="681"/>
                  </a:lnTo>
                  <a:lnTo>
                    <a:pt x="10" y="681"/>
                  </a:lnTo>
                  <a:lnTo>
                    <a:pt x="11" y="674"/>
                  </a:lnTo>
                  <a:lnTo>
                    <a:pt x="15" y="661"/>
                  </a:lnTo>
                  <a:lnTo>
                    <a:pt x="25" y="631"/>
                  </a:lnTo>
                  <a:lnTo>
                    <a:pt x="34" y="603"/>
                  </a:lnTo>
                  <a:lnTo>
                    <a:pt x="35" y="594"/>
                  </a:lnTo>
                  <a:lnTo>
                    <a:pt x="35" y="592"/>
                  </a:lnTo>
                  <a:lnTo>
                    <a:pt x="35" y="591"/>
                  </a:lnTo>
                  <a:lnTo>
                    <a:pt x="35" y="591"/>
                  </a:lnTo>
                  <a:lnTo>
                    <a:pt x="10" y="575"/>
                  </a:lnTo>
                  <a:lnTo>
                    <a:pt x="0" y="495"/>
                  </a:lnTo>
                  <a:lnTo>
                    <a:pt x="0" y="495"/>
                  </a:lnTo>
                  <a:lnTo>
                    <a:pt x="33" y="358"/>
                  </a:lnTo>
                  <a:lnTo>
                    <a:pt x="57" y="263"/>
                  </a:lnTo>
                  <a:lnTo>
                    <a:pt x="65" y="232"/>
                  </a:lnTo>
                  <a:lnTo>
                    <a:pt x="68" y="222"/>
                  </a:lnTo>
                  <a:lnTo>
                    <a:pt x="70" y="218"/>
                  </a:lnTo>
                  <a:lnTo>
                    <a:pt x="70" y="218"/>
                  </a:lnTo>
                  <a:lnTo>
                    <a:pt x="83" y="209"/>
                  </a:lnTo>
                  <a:lnTo>
                    <a:pt x="89" y="205"/>
                  </a:lnTo>
                  <a:lnTo>
                    <a:pt x="96" y="203"/>
                  </a:lnTo>
                  <a:lnTo>
                    <a:pt x="96" y="203"/>
                  </a:lnTo>
                  <a:lnTo>
                    <a:pt x="103" y="200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56" y="188"/>
                  </a:lnTo>
                  <a:lnTo>
                    <a:pt x="212" y="171"/>
                  </a:lnTo>
                  <a:lnTo>
                    <a:pt x="287" y="147"/>
                  </a:lnTo>
                  <a:lnTo>
                    <a:pt x="277" y="137"/>
                  </a:lnTo>
                  <a:lnTo>
                    <a:pt x="297" y="127"/>
                  </a:lnTo>
                  <a:lnTo>
                    <a:pt x="287" y="112"/>
                  </a:lnTo>
                  <a:lnTo>
                    <a:pt x="287" y="112"/>
                  </a:lnTo>
                  <a:lnTo>
                    <a:pt x="298" y="108"/>
                  </a:lnTo>
                  <a:lnTo>
                    <a:pt x="307" y="105"/>
                  </a:lnTo>
                  <a:lnTo>
                    <a:pt x="312" y="102"/>
                  </a:lnTo>
                  <a:lnTo>
                    <a:pt x="312" y="102"/>
                  </a:lnTo>
                  <a:lnTo>
                    <a:pt x="313" y="98"/>
                  </a:lnTo>
                  <a:lnTo>
                    <a:pt x="315" y="93"/>
                  </a:lnTo>
                  <a:lnTo>
                    <a:pt x="317" y="87"/>
                  </a:lnTo>
                  <a:lnTo>
                    <a:pt x="317" y="87"/>
                  </a:lnTo>
                  <a:lnTo>
                    <a:pt x="317" y="85"/>
                  </a:lnTo>
                  <a:lnTo>
                    <a:pt x="317" y="82"/>
                  </a:lnTo>
                  <a:lnTo>
                    <a:pt x="317" y="82"/>
                  </a:lnTo>
                  <a:lnTo>
                    <a:pt x="319" y="81"/>
                  </a:lnTo>
                  <a:lnTo>
                    <a:pt x="324" y="79"/>
                  </a:lnTo>
                  <a:lnTo>
                    <a:pt x="332" y="77"/>
                  </a:lnTo>
                  <a:lnTo>
                    <a:pt x="352" y="47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星: 12 pt 10">
              <a:extLst>
                <a:ext uri="{FF2B5EF4-FFF2-40B4-BE49-F238E27FC236}">
                  <a16:creationId xmlns:a16="http://schemas.microsoft.com/office/drawing/2014/main" id="{72A2EBD7-70D8-AF0D-1B3A-3087A33E4766}"/>
                </a:ext>
              </a:extLst>
            </p:cNvPr>
            <p:cNvSpPr/>
            <p:nvPr/>
          </p:nvSpPr>
          <p:spPr>
            <a:xfrm>
              <a:off x="2488926" y="2790645"/>
              <a:ext cx="646981" cy="646981"/>
            </a:xfrm>
            <a:prstGeom prst="star12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32443A8-99D3-3C43-1764-E562C53AC9AF}"/>
              </a:ext>
            </a:extLst>
          </p:cNvPr>
          <p:cNvGrpSpPr/>
          <p:nvPr/>
        </p:nvGrpSpPr>
        <p:grpSpPr>
          <a:xfrm>
            <a:off x="4337510" y="875581"/>
            <a:ext cx="1098090" cy="2620034"/>
            <a:chOff x="4337510" y="875581"/>
            <a:chExt cx="1098090" cy="2620034"/>
          </a:xfrm>
        </p:grpSpPr>
        <p:sp>
          <p:nvSpPr>
            <p:cNvPr id="12" name="星: 12 pt 11">
              <a:extLst>
                <a:ext uri="{FF2B5EF4-FFF2-40B4-BE49-F238E27FC236}">
                  <a16:creationId xmlns:a16="http://schemas.microsoft.com/office/drawing/2014/main" id="{225F3EF4-FA4A-CEC2-7B96-6CABA55DCC20}"/>
                </a:ext>
              </a:extLst>
            </p:cNvPr>
            <p:cNvSpPr/>
            <p:nvPr/>
          </p:nvSpPr>
          <p:spPr>
            <a:xfrm>
              <a:off x="4378111" y="875581"/>
              <a:ext cx="646981" cy="646981"/>
            </a:xfrm>
            <a:prstGeom prst="star12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A5E6A816-5C54-00FD-2FD7-09366C6727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510" y="978805"/>
              <a:ext cx="1098090" cy="2516810"/>
            </a:xfrm>
            <a:custGeom>
              <a:avLst/>
              <a:gdLst>
                <a:gd name="T0" fmla="*/ 346 w 774"/>
                <a:gd name="T1" fmla="*/ 35 h 1774"/>
                <a:gd name="T2" fmla="*/ 289 w 774"/>
                <a:gd name="T3" fmla="*/ 81 h 1774"/>
                <a:gd name="T4" fmla="*/ 334 w 774"/>
                <a:gd name="T5" fmla="*/ 170 h 1774"/>
                <a:gd name="T6" fmla="*/ 358 w 774"/>
                <a:gd name="T7" fmla="*/ 246 h 1774"/>
                <a:gd name="T8" fmla="*/ 398 w 774"/>
                <a:gd name="T9" fmla="*/ 305 h 1774"/>
                <a:gd name="T10" fmla="*/ 338 w 774"/>
                <a:gd name="T11" fmla="*/ 378 h 1774"/>
                <a:gd name="T12" fmla="*/ 317 w 774"/>
                <a:gd name="T13" fmla="*/ 519 h 1774"/>
                <a:gd name="T14" fmla="*/ 280 w 774"/>
                <a:gd name="T15" fmla="*/ 499 h 1774"/>
                <a:gd name="T16" fmla="*/ 221 w 774"/>
                <a:gd name="T17" fmla="*/ 535 h 1774"/>
                <a:gd name="T18" fmla="*/ 162 w 774"/>
                <a:gd name="T19" fmla="*/ 484 h 1774"/>
                <a:gd name="T20" fmla="*/ 136 w 774"/>
                <a:gd name="T21" fmla="*/ 433 h 1774"/>
                <a:gd name="T22" fmla="*/ 126 w 774"/>
                <a:gd name="T23" fmla="*/ 397 h 1774"/>
                <a:gd name="T24" fmla="*/ 116 w 774"/>
                <a:gd name="T25" fmla="*/ 419 h 1774"/>
                <a:gd name="T26" fmla="*/ 46 w 774"/>
                <a:gd name="T27" fmla="*/ 372 h 1774"/>
                <a:gd name="T28" fmla="*/ 60 w 774"/>
                <a:gd name="T29" fmla="*/ 400 h 1774"/>
                <a:gd name="T30" fmla="*/ 5 w 774"/>
                <a:gd name="T31" fmla="*/ 395 h 1774"/>
                <a:gd name="T32" fmla="*/ 25 w 774"/>
                <a:gd name="T33" fmla="*/ 430 h 1774"/>
                <a:gd name="T34" fmla="*/ 55 w 774"/>
                <a:gd name="T35" fmla="*/ 459 h 1774"/>
                <a:gd name="T36" fmla="*/ 20 w 774"/>
                <a:gd name="T37" fmla="*/ 474 h 1774"/>
                <a:gd name="T38" fmla="*/ 60 w 774"/>
                <a:gd name="T39" fmla="*/ 489 h 1774"/>
                <a:gd name="T40" fmla="*/ 121 w 774"/>
                <a:gd name="T41" fmla="*/ 514 h 1774"/>
                <a:gd name="T42" fmla="*/ 137 w 774"/>
                <a:gd name="T43" fmla="*/ 547 h 1774"/>
                <a:gd name="T44" fmla="*/ 136 w 774"/>
                <a:gd name="T45" fmla="*/ 566 h 1774"/>
                <a:gd name="T46" fmla="*/ 176 w 774"/>
                <a:gd name="T47" fmla="*/ 625 h 1774"/>
                <a:gd name="T48" fmla="*/ 241 w 774"/>
                <a:gd name="T49" fmla="*/ 686 h 1774"/>
                <a:gd name="T50" fmla="*/ 362 w 774"/>
                <a:gd name="T51" fmla="*/ 635 h 1774"/>
                <a:gd name="T52" fmla="*/ 377 w 774"/>
                <a:gd name="T53" fmla="*/ 781 h 1774"/>
                <a:gd name="T54" fmla="*/ 377 w 774"/>
                <a:gd name="T55" fmla="*/ 844 h 1774"/>
                <a:gd name="T56" fmla="*/ 325 w 774"/>
                <a:gd name="T57" fmla="*/ 1085 h 1774"/>
                <a:gd name="T58" fmla="*/ 363 w 774"/>
                <a:gd name="T59" fmla="*/ 1330 h 1774"/>
                <a:gd name="T60" fmla="*/ 427 w 774"/>
                <a:gd name="T61" fmla="*/ 1491 h 1774"/>
                <a:gd name="T62" fmla="*/ 445 w 774"/>
                <a:gd name="T63" fmla="*/ 1520 h 1774"/>
                <a:gd name="T64" fmla="*/ 432 w 774"/>
                <a:gd name="T65" fmla="*/ 1657 h 1774"/>
                <a:gd name="T66" fmla="*/ 371 w 774"/>
                <a:gd name="T67" fmla="*/ 1714 h 1774"/>
                <a:gd name="T68" fmla="*/ 451 w 774"/>
                <a:gd name="T69" fmla="*/ 1714 h 1774"/>
                <a:gd name="T70" fmla="*/ 510 w 774"/>
                <a:gd name="T71" fmla="*/ 1656 h 1774"/>
                <a:gd name="T72" fmla="*/ 562 w 774"/>
                <a:gd name="T73" fmla="*/ 1597 h 1774"/>
                <a:gd name="T74" fmla="*/ 523 w 774"/>
                <a:gd name="T75" fmla="*/ 1491 h 1774"/>
                <a:gd name="T76" fmla="*/ 521 w 774"/>
                <a:gd name="T77" fmla="*/ 1432 h 1774"/>
                <a:gd name="T78" fmla="*/ 510 w 774"/>
                <a:gd name="T79" fmla="*/ 1253 h 1774"/>
                <a:gd name="T80" fmla="*/ 533 w 774"/>
                <a:gd name="T81" fmla="*/ 1435 h 1774"/>
                <a:gd name="T82" fmla="*/ 573 w 774"/>
                <a:gd name="T83" fmla="*/ 1494 h 1774"/>
                <a:gd name="T84" fmla="*/ 589 w 774"/>
                <a:gd name="T85" fmla="*/ 1645 h 1774"/>
                <a:gd name="T86" fmla="*/ 521 w 774"/>
                <a:gd name="T87" fmla="*/ 1761 h 1774"/>
                <a:gd name="T88" fmla="*/ 596 w 774"/>
                <a:gd name="T89" fmla="*/ 1773 h 1774"/>
                <a:gd name="T90" fmla="*/ 648 w 774"/>
                <a:gd name="T91" fmla="*/ 1706 h 1774"/>
                <a:gd name="T92" fmla="*/ 673 w 774"/>
                <a:gd name="T93" fmla="*/ 1642 h 1774"/>
                <a:gd name="T94" fmla="*/ 683 w 774"/>
                <a:gd name="T95" fmla="*/ 1500 h 1774"/>
                <a:gd name="T96" fmla="*/ 692 w 774"/>
                <a:gd name="T97" fmla="*/ 1385 h 1774"/>
                <a:gd name="T98" fmla="*/ 707 w 774"/>
                <a:gd name="T99" fmla="*/ 1177 h 1774"/>
                <a:gd name="T100" fmla="*/ 740 w 774"/>
                <a:gd name="T101" fmla="*/ 852 h 1774"/>
                <a:gd name="T102" fmla="*/ 749 w 774"/>
                <a:gd name="T103" fmla="*/ 806 h 1774"/>
                <a:gd name="T104" fmla="*/ 720 w 774"/>
                <a:gd name="T105" fmla="*/ 764 h 1774"/>
                <a:gd name="T106" fmla="*/ 753 w 774"/>
                <a:gd name="T107" fmla="*/ 757 h 1774"/>
                <a:gd name="T108" fmla="*/ 745 w 774"/>
                <a:gd name="T109" fmla="*/ 732 h 1774"/>
                <a:gd name="T110" fmla="*/ 699 w 774"/>
                <a:gd name="T111" fmla="*/ 701 h 1774"/>
                <a:gd name="T112" fmla="*/ 699 w 774"/>
                <a:gd name="T113" fmla="*/ 550 h 1774"/>
                <a:gd name="T114" fmla="*/ 681 w 774"/>
                <a:gd name="T115" fmla="*/ 352 h 1774"/>
                <a:gd name="T116" fmla="*/ 632 w 774"/>
                <a:gd name="T117" fmla="*/ 293 h 1774"/>
                <a:gd name="T118" fmla="*/ 533 w 774"/>
                <a:gd name="T119" fmla="*/ 217 h 1774"/>
                <a:gd name="T120" fmla="*/ 544 w 774"/>
                <a:gd name="T121" fmla="*/ 161 h 1774"/>
                <a:gd name="T122" fmla="*/ 549 w 774"/>
                <a:gd name="T123" fmla="*/ 88 h 1774"/>
                <a:gd name="T124" fmla="*/ 496 w 774"/>
                <a:gd name="T125" fmla="*/ 16 h 1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74" h="1774">
                  <a:moveTo>
                    <a:pt x="407" y="1"/>
                  </a:moveTo>
                  <a:lnTo>
                    <a:pt x="407" y="1"/>
                  </a:lnTo>
                  <a:lnTo>
                    <a:pt x="396" y="2"/>
                  </a:lnTo>
                  <a:lnTo>
                    <a:pt x="384" y="6"/>
                  </a:lnTo>
                  <a:lnTo>
                    <a:pt x="374" y="10"/>
                  </a:lnTo>
                  <a:lnTo>
                    <a:pt x="366" y="16"/>
                  </a:lnTo>
                  <a:lnTo>
                    <a:pt x="358" y="22"/>
                  </a:lnTo>
                  <a:lnTo>
                    <a:pt x="352" y="29"/>
                  </a:lnTo>
                  <a:lnTo>
                    <a:pt x="346" y="35"/>
                  </a:lnTo>
                  <a:lnTo>
                    <a:pt x="342" y="41"/>
                  </a:lnTo>
                  <a:lnTo>
                    <a:pt x="342" y="41"/>
                  </a:lnTo>
                  <a:lnTo>
                    <a:pt x="335" y="51"/>
                  </a:lnTo>
                  <a:lnTo>
                    <a:pt x="329" y="59"/>
                  </a:lnTo>
                  <a:lnTo>
                    <a:pt x="323" y="66"/>
                  </a:lnTo>
                  <a:lnTo>
                    <a:pt x="323" y="66"/>
                  </a:lnTo>
                  <a:lnTo>
                    <a:pt x="305" y="74"/>
                  </a:lnTo>
                  <a:lnTo>
                    <a:pt x="289" y="81"/>
                  </a:lnTo>
                  <a:lnTo>
                    <a:pt x="289" y="81"/>
                  </a:lnTo>
                  <a:lnTo>
                    <a:pt x="332" y="91"/>
                  </a:lnTo>
                  <a:lnTo>
                    <a:pt x="332" y="91"/>
                  </a:lnTo>
                  <a:lnTo>
                    <a:pt x="334" y="103"/>
                  </a:lnTo>
                  <a:lnTo>
                    <a:pt x="335" y="114"/>
                  </a:lnTo>
                  <a:lnTo>
                    <a:pt x="337" y="127"/>
                  </a:lnTo>
                  <a:lnTo>
                    <a:pt x="337" y="127"/>
                  </a:lnTo>
                  <a:lnTo>
                    <a:pt x="335" y="141"/>
                  </a:lnTo>
                  <a:lnTo>
                    <a:pt x="335" y="154"/>
                  </a:lnTo>
                  <a:lnTo>
                    <a:pt x="334" y="170"/>
                  </a:lnTo>
                  <a:lnTo>
                    <a:pt x="335" y="176"/>
                  </a:lnTo>
                  <a:lnTo>
                    <a:pt x="337" y="182"/>
                  </a:lnTo>
                  <a:lnTo>
                    <a:pt x="337" y="182"/>
                  </a:lnTo>
                  <a:lnTo>
                    <a:pt x="342" y="202"/>
                  </a:lnTo>
                  <a:lnTo>
                    <a:pt x="347" y="222"/>
                  </a:lnTo>
                  <a:lnTo>
                    <a:pt x="347" y="222"/>
                  </a:lnTo>
                  <a:lnTo>
                    <a:pt x="349" y="232"/>
                  </a:lnTo>
                  <a:lnTo>
                    <a:pt x="353" y="240"/>
                  </a:lnTo>
                  <a:lnTo>
                    <a:pt x="358" y="246"/>
                  </a:lnTo>
                  <a:lnTo>
                    <a:pt x="367" y="253"/>
                  </a:lnTo>
                  <a:lnTo>
                    <a:pt x="367" y="253"/>
                  </a:lnTo>
                  <a:lnTo>
                    <a:pt x="382" y="260"/>
                  </a:lnTo>
                  <a:lnTo>
                    <a:pt x="387" y="263"/>
                  </a:lnTo>
                  <a:lnTo>
                    <a:pt x="387" y="263"/>
                  </a:lnTo>
                  <a:lnTo>
                    <a:pt x="397" y="293"/>
                  </a:lnTo>
                  <a:lnTo>
                    <a:pt x="397" y="293"/>
                  </a:lnTo>
                  <a:lnTo>
                    <a:pt x="398" y="298"/>
                  </a:lnTo>
                  <a:lnTo>
                    <a:pt x="398" y="305"/>
                  </a:lnTo>
                  <a:lnTo>
                    <a:pt x="397" y="323"/>
                  </a:lnTo>
                  <a:lnTo>
                    <a:pt x="397" y="323"/>
                  </a:lnTo>
                  <a:lnTo>
                    <a:pt x="396" y="327"/>
                  </a:lnTo>
                  <a:lnTo>
                    <a:pt x="392" y="329"/>
                  </a:lnTo>
                  <a:lnTo>
                    <a:pt x="381" y="338"/>
                  </a:lnTo>
                  <a:lnTo>
                    <a:pt x="368" y="348"/>
                  </a:lnTo>
                  <a:lnTo>
                    <a:pt x="357" y="358"/>
                  </a:lnTo>
                  <a:lnTo>
                    <a:pt x="357" y="358"/>
                  </a:lnTo>
                  <a:lnTo>
                    <a:pt x="338" y="378"/>
                  </a:lnTo>
                  <a:lnTo>
                    <a:pt x="330" y="387"/>
                  </a:lnTo>
                  <a:lnTo>
                    <a:pt x="327" y="394"/>
                  </a:lnTo>
                  <a:lnTo>
                    <a:pt x="327" y="394"/>
                  </a:lnTo>
                  <a:lnTo>
                    <a:pt x="327" y="400"/>
                  </a:lnTo>
                  <a:lnTo>
                    <a:pt x="327" y="415"/>
                  </a:lnTo>
                  <a:lnTo>
                    <a:pt x="330" y="455"/>
                  </a:lnTo>
                  <a:lnTo>
                    <a:pt x="337" y="514"/>
                  </a:lnTo>
                  <a:lnTo>
                    <a:pt x="317" y="519"/>
                  </a:lnTo>
                  <a:lnTo>
                    <a:pt x="317" y="519"/>
                  </a:lnTo>
                  <a:lnTo>
                    <a:pt x="312" y="514"/>
                  </a:lnTo>
                  <a:lnTo>
                    <a:pt x="300" y="503"/>
                  </a:lnTo>
                  <a:lnTo>
                    <a:pt x="294" y="497"/>
                  </a:lnTo>
                  <a:lnTo>
                    <a:pt x="289" y="493"/>
                  </a:lnTo>
                  <a:lnTo>
                    <a:pt x="284" y="492"/>
                  </a:lnTo>
                  <a:lnTo>
                    <a:pt x="283" y="493"/>
                  </a:lnTo>
                  <a:lnTo>
                    <a:pt x="281" y="494"/>
                  </a:lnTo>
                  <a:lnTo>
                    <a:pt x="281" y="494"/>
                  </a:lnTo>
                  <a:lnTo>
                    <a:pt x="280" y="499"/>
                  </a:lnTo>
                  <a:lnTo>
                    <a:pt x="280" y="504"/>
                  </a:lnTo>
                  <a:lnTo>
                    <a:pt x="283" y="513"/>
                  </a:lnTo>
                  <a:lnTo>
                    <a:pt x="286" y="524"/>
                  </a:lnTo>
                  <a:lnTo>
                    <a:pt x="286" y="524"/>
                  </a:lnTo>
                  <a:lnTo>
                    <a:pt x="283" y="524"/>
                  </a:lnTo>
                  <a:lnTo>
                    <a:pt x="271" y="524"/>
                  </a:lnTo>
                  <a:lnTo>
                    <a:pt x="271" y="524"/>
                  </a:lnTo>
                  <a:lnTo>
                    <a:pt x="242" y="530"/>
                  </a:lnTo>
                  <a:lnTo>
                    <a:pt x="221" y="535"/>
                  </a:lnTo>
                  <a:lnTo>
                    <a:pt x="221" y="535"/>
                  </a:lnTo>
                  <a:lnTo>
                    <a:pt x="216" y="531"/>
                  </a:lnTo>
                  <a:lnTo>
                    <a:pt x="210" y="524"/>
                  </a:lnTo>
                  <a:lnTo>
                    <a:pt x="201" y="514"/>
                  </a:lnTo>
                  <a:lnTo>
                    <a:pt x="201" y="514"/>
                  </a:lnTo>
                  <a:lnTo>
                    <a:pt x="195" y="508"/>
                  </a:lnTo>
                  <a:lnTo>
                    <a:pt x="188" y="503"/>
                  </a:lnTo>
                  <a:lnTo>
                    <a:pt x="173" y="492"/>
                  </a:lnTo>
                  <a:lnTo>
                    <a:pt x="162" y="484"/>
                  </a:lnTo>
                  <a:lnTo>
                    <a:pt x="157" y="482"/>
                  </a:lnTo>
                  <a:lnTo>
                    <a:pt x="156" y="479"/>
                  </a:lnTo>
                  <a:lnTo>
                    <a:pt x="156" y="479"/>
                  </a:lnTo>
                  <a:lnTo>
                    <a:pt x="146" y="449"/>
                  </a:lnTo>
                  <a:lnTo>
                    <a:pt x="146" y="449"/>
                  </a:lnTo>
                  <a:lnTo>
                    <a:pt x="143" y="445"/>
                  </a:lnTo>
                  <a:lnTo>
                    <a:pt x="139" y="440"/>
                  </a:lnTo>
                  <a:lnTo>
                    <a:pt x="137" y="436"/>
                  </a:lnTo>
                  <a:lnTo>
                    <a:pt x="136" y="433"/>
                  </a:lnTo>
                  <a:lnTo>
                    <a:pt x="136" y="429"/>
                  </a:lnTo>
                  <a:lnTo>
                    <a:pt x="136" y="429"/>
                  </a:lnTo>
                  <a:lnTo>
                    <a:pt x="137" y="420"/>
                  </a:lnTo>
                  <a:lnTo>
                    <a:pt x="137" y="410"/>
                  </a:lnTo>
                  <a:lnTo>
                    <a:pt x="134" y="402"/>
                  </a:lnTo>
                  <a:lnTo>
                    <a:pt x="133" y="400"/>
                  </a:lnTo>
                  <a:lnTo>
                    <a:pt x="131" y="399"/>
                  </a:lnTo>
                  <a:lnTo>
                    <a:pt x="131" y="399"/>
                  </a:lnTo>
                  <a:lnTo>
                    <a:pt x="126" y="397"/>
                  </a:lnTo>
                  <a:lnTo>
                    <a:pt x="123" y="399"/>
                  </a:lnTo>
                  <a:lnTo>
                    <a:pt x="122" y="401"/>
                  </a:lnTo>
                  <a:lnTo>
                    <a:pt x="121" y="404"/>
                  </a:lnTo>
                  <a:lnTo>
                    <a:pt x="121" y="404"/>
                  </a:lnTo>
                  <a:lnTo>
                    <a:pt x="118" y="412"/>
                  </a:lnTo>
                  <a:lnTo>
                    <a:pt x="117" y="417"/>
                  </a:lnTo>
                  <a:lnTo>
                    <a:pt x="117" y="419"/>
                  </a:lnTo>
                  <a:lnTo>
                    <a:pt x="116" y="419"/>
                  </a:lnTo>
                  <a:lnTo>
                    <a:pt x="116" y="419"/>
                  </a:lnTo>
                  <a:lnTo>
                    <a:pt x="112" y="415"/>
                  </a:lnTo>
                  <a:lnTo>
                    <a:pt x="107" y="406"/>
                  </a:lnTo>
                  <a:lnTo>
                    <a:pt x="97" y="397"/>
                  </a:lnTo>
                  <a:lnTo>
                    <a:pt x="92" y="392"/>
                  </a:lnTo>
                  <a:lnTo>
                    <a:pt x="85" y="389"/>
                  </a:lnTo>
                  <a:lnTo>
                    <a:pt x="85" y="389"/>
                  </a:lnTo>
                  <a:lnTo>
                    <a:pt x="58" y="376"/>
                  </a:lnTo>
                  <a:lnTo>
                    <a:pt x="49" y="372"/>
                  </a:lnTo>
                  <a:lnTo>
                    <a:pt x="46" y="372"/>
                  </a:lnTo>
                  <a:lnTo>
                    <a:pt x="45" y="373"/>
                  </a:lnTo>
                  <a:lnTo>
                    <a:pt x="45" y="373"/>
                  </a:lnTo>
                  <a:lnTo>
                    <a:pt x="48" y="377"/>
                  </a:lnTo>
                  <a:lnTo>
                    <a:pt x="50" y="382"/>
                  </a:lnTo>
                  <a:lnTo>
                    <a:pt x="54" y="386"/>
                  </a:lnTo>
                  <a:lnTo>
                    <a:pt x="55" y="389"/>
                  </a:lnTo>
                  <a:lnTo>
                    <a:pt x="55" y="389"/>
                  </a:lnTo>
                  <a:lnTo>
                    <a:pt x="57" y="392"/>
                  </a:lnTo>
                  <a:lnTo>
                    <a:pt x="60" y="400"/>
                  </a:lnTo>
                  <a:lnTo>
                    <a:pt x="65" y="409"/>
                  </a:lnTo>
                  <a:lnTo>
                    <a:pt x="65" y="409"/>
                  </a:lnTo>
                  <a:lnTo>
                    <a:pt x="41" y="402"/>
                  </a:lnTo>
                  <a:lnTo>
                    <a:pt x="25" y="397"/>
                  </a:lnTo>
                  <a:lnTo>
                    <a:pt x="15" y="394"/>
                  </a:lnTo>
                  <a:lnTo>
                    <a:pt x="15" y="394"/>
                  </a:lnTo>
                  <a:lnTo>
                    <a:pt x="11" y="392"/>
                  </a:lnTo>
                  <a:lnTo>
                    <a:pt x="8" y="394"/>
                  </a:lnTo>
                  <a:lnTo>
                    <a:pt x="5" y="395"/>
                  </a:lnTo>
                  <a:lnTo>
                    <a:pt x="4" y="397"/>
                  </a:lnTo>
                  <a:lnTo>
                    <a:pt x="5" y="399"/>
                  </a:lnTo>
                  <a:lnTo>
                    <a:pt x="5" y="399"/>
                  </a:lnTo>
                  <a:lnTo>
                    <a:pt x="13" y="405"/>
                  </a:lnTo>
                  <a:lnTo>
                    <a:pt x="24" y="412"/>
                  </a:lnTo>
                  <a:lnTo>
                    <a:pt x="40" y="424"/>
                  </a:lnTo>
                  <a:lnTo>
                    <a:pt x="50" y="434"/>
                  </a:lnTo>
                  <a:lnTo>
                    <a:pt x="50" y="434"/>
                  </a:lnTo>
                  <a:lnTo>
                    <a:pt x="25" y="430"/>
                  </a:lnTo>
                  <a:lnTo>
                    <a:pt x="8" y="428"/>
                  </a:lnTo>
                  <a:lnTo>
                    <a:pt x="2" y="428"/>
                  </a:lnTo>
                  <a:lnTo>
                    <a:pt x="0" y="429"/>
                  </a:lnTo>
                  <a:lnTo>
                    <a:pt x="0" y="429"/>
                  </a:lnTo>
                  <a:lnTo>
                    <a:pt x="1" y="433"/>
                  </a:lnTo>
                  <a:lnTo>
                    <a:pt x="5" y="438"/>
                  </a:lnTo>
                  <a:lnTo>
                    <a:pt x="10" y="444"/>
                  </a:lnTo>
                  <a:lnTo>
                    <a:pt x="55" y="459"/>
                  </a:lnTo>
                  <a:lnTo>
                    <a:pt x="55" y="459"/>
                  </a:lnTo>
                  <a:lnTo>
                    <a:pt x="48" y="464"/>
                  </a:lnTo>
                  <a:lnTo>
                    <a:pt x="40" y="468"/>
                  </a:lnTo>
                  <a:lnTo>
                    <a:pt x="38" y="469"/>
                  </a:lnTo>
                  <a:lnTo>
                    <a:pt x="35" y="469"/>
                  </a:lnTo>
                  <a:lnTo>
                    <a:pt x="35" y="469"/>
                  </a:lnTo>
                  <a:lnTo>
                    <a:pt x="31" y="468"/>
                  </a:lnTo>
                  <a:lnTo>
                    <a:pt x="26" y="469"/>
                  </a:lnTo>
                  <a:lnTo>
                    <a:pt x="23" y="470"/>
                  </a:lnTo>
                  <a:lnTo>
                    <a:pt x="20" y="474"/>
                  </a:lnTo>
                  <a:lnTo>
                    <a:pt x="20" y="474"/>
                  </a:lnTo>
                  <a:lnTo>
                    <a:pt x="16" y="480"/>
                  </a:lnTo>
                  <a:lnTo>
                    <a:pt x="16" y="483"/>
                  </a:lnTo>
                  <a:lnTo>
                    <a:pt x="20" y="484"/>
                  </a:lnTo>
                  <a:lnTo>
                    <a:pt x="20" y="484"/>
                  </a:lnTo>
                  <a:lnTo>
                    <a:pt x="41" y="488"/>
                  </a:lnTo>
                  <a:lnTo>
                    <a:pt x="54" y="489"/>
                  </a:lnTo>
                  <a:lnTo>
                    <a:pt x="58" y="489"/>
                  </a:lnTo>
                  <a:lnTo>
                    <a:pt x="60" y="489"/>
                  </a:lnTo>
                  <a:lnTo>
                    <a:pt x="60" y="489"/>
                  </a:lnTo>
                  <a:lnTo>
                    <a:pt x="62" y="489"/>
                  </a:lnTo>
                  <a:lnTo>
                    <a:pt x="64" y="489"/>
                  </a:lnTo>
                  <a:lnTo>
                    <a:pt x="70" y="492"/>
                  </a:lnTo>
                  <a:lnTo>
                    <a:pt x="90" y="504"/>
                  </a:lnTo>
                  <a:lnTo>
                    <a:pt x="90" y="504"/>
                  </a:lnTo>
                  <a:lnTo>
                    <a:pt x="103" y="511"/>
                  </a:lnTo>
                  <a:lnTo>
                    <a:pt x="113" y="513"/>
                  </a:lnTo>
                  <a:lnTo>
                    <a:pt x="121" y="514"/>
                  </a:lnTo>
                  <a:lnTo>
                    <a:pt x="121" y="514"/>
                  </a:lnTo>
                  <a:lnTo>
                    <a:pt x="131" y="524"/>
                  </a:lnTo>
                  <a:lnTo>
                    <a:pt x="137" y="532"/>
                  </a:lnTo>
                  <a:lnTo>
                    <a:pt x="139" y="536"/>
                  </a:lnTo>
                  <a:lnTo>
                    <a:pt x="141" y="540"/>
                  </a:lnTo>
                  <a:lnTo>
                    <a:pt x="141" y="540"/>
                  </a:lnTo>
                  <a:lnTo>
                    <a:pt x="141" y="542"/>
                  </a:lnTo>
                  <a:lnTo>
                    <a:pt x="139" y="545"/>
                  </a:lnTo>
                  <a:lnTo>
                    <a:pt x="137" y="547"/>
                  </a:lnTo>
                  <a:lnTo>
                    <a:pt x="131" y="550"/>
                  </a:lnTo>
                  <a:lnTo>
                    <a:pt x="131" y="550"/>
                  </a:lnTo>
                  <a:lnTo>
                    <a:pt x="129" y="552"/>
                  </a:lnTo>
                  <a:lnTo>
                    <a:pt x="127" y="555"/>
                  </a:lnTo>
                  <a:lnTo>
                    <a:pt x="126" y="560"/>
                  </a:lnTo>
                  <a:lnTo>
                    <a:pt x="126" y="560"/>
                  </a:lnTo>
                  <a:lnTo>
                    <a:pt x="127" y="560"/>
                  </a:lnTo>
                  <a:lnTo>
                    <a:pt x="131" y="562"/>
                  </a:lnTo>
                  <a:lnTo>
                    <a:pt x="136" y="566"/>
                  </a:lnTo>
                  <a:lnTo>
                    <a:pt x="141" y="575"/>
                  </a:lnTo>
                  <a:lnTo>
                    <a:pt x="141" y="575"/>
                  </a:lnTo>
                  <a:lnTo>
                    <a:pt x="146" y="585"/>
                  </a:lnTo>
                  <a:lnTo>
                    <a:pt x="151" y="592"/>
                  </a:lnTo>
                  <a:lnTo>
                    <a:pt x="156" y="600"/>
                  </a:lnTo>
                  <a:lnTo>
                    <a:pt x="156" y="600"/>
                  </a:lnTo>
                  <a:lnTo>
                    <a:pt x="163" y="610"/>
                  </a:lnTo>
                  <a:lnTo>
                    <a:pt x="170" y="619"/>
                  </a:lnTo>
                  <a:lnTo>
                    <a:pt x="176" y="625"/>
                  </a:lnTo>
                  <a:lnTo>
                    <a:pt x="176" y="625"/>
                  </a:lnTo>
                  <a:lnTo>
                    <a:pt x="201" y="645"/>
                  </a:lnTo>
                  <a:lnTo>
                    <a:pt x="214" y="658"/>
                  </a:lnTo>
                  <a:lnTo>
                    <a:pt x="221" y="665"/>
                  </a:lnTo>
                  <a:lnTo>
                    <a:pt x="221" y="665"/>
                  </a:lnTo>
                  <a:lnTo>
                    <a:pt x="224" y="669"/>
                  </a:lnTo>
                  <a:lnTo>
                    <a:pt x="229" y="674"/>
                  </a:lnTo>
                  <a:lnTo>
                    <a:pt x="241" y="686"/>
                  </a:lnTo>
                  <a:lnTo>
                    <a:pt x="241" y="686"/>
                  </a:lnTo>
                  <a:lnTo>
                    <a:pt x="245" y="688"/>
                  </a:lnTo>
                  <a:lnTo>
                    <a:pt x="250" y="691"/>
                  </a:lnTo>
                  <a:lnTo>
                    <a:pt x="261" y="692"/>
                  </a:lnTo>
                  <a:lnTo>
                    <a:pt x="270" y="692"/>
                  </a:lnTo>
                  <a:lnTo>
                    <a:pt x="276" y="691"/>
                  </a:lnTo>
                  <a:lnTo>
                    <a:pt x="276" y="691"/>
                  </a:lnTo>
                  <a:lnTo>
                    <a:pt x="291" y="682"/>
                  </a:lnTo>
                  <a:lnTo>
                    <a:pt x="322" y="663"/>
                  </a:lnTo>
                  <a:lnTo>
                    <a:pt x="362" y="635"/>
                  </a:lnTo>
                  <a:lnTo>
                    <a:pt x="362" y="635"/>
                  </a:lnTo>
                  <a:lnTo>
                    <a:pt x="376" y="660"/>
                  </a:lnTo>
                  <a:lnTo>
                    <a:pt x="384" y="679"/>
                  </a:lnTo>
                  <a:lnTo>
                    <a:pt x="387" y="687"/>
                  </a:lnTo>
                  <a:lnTo>
                    <a:pt x="387" y="691"/>
                  </a:lnTo>
                  <a:lnTo>
                    <a:pt x="387" y="691"/>
                  </a:lnTo>
                  <a:lnTo>
                    <a:pt x="384" y="706"/>
                  </a:lnTo>
                  <a:lnTo>
                    <a:pt x="382" y="736"/>
                  </a:lnTo>
                  <a:lnTo>
                    <a:pt x="377" y="781"/>
                  </a:lnTo>
                  <a:lnTo>
                    <a:pt x="377" y="781"/>
                  </a:lnTo>
                  <a:lnTo>
                    <a:pt x="377" y="784"/>
                  </a:lnTo>
                  <a:lnTo>
                    <a:pt x="378" y="786"/>
                  </a:lnTo>
                  <a:lnTo>
                    <a:pt x="384" y="790"/>
                  </a:lnTo>
                  <a:lnTo>
                    <a:pt x="392" y="796"/>
                  </a:lnTo>
                  <a:lnTo>
                    <a:pt x="387" y="817"/>
                  </a:lnTo>
                  <a:lnTo>
                    <a:pt x="387" y="817"/>
                  </a:lnTo>
                  <a:lnTo>
                    <a:pt x="382" y="832"/>
                  </a:lnTo>
                  <a:lnTo>
                    <a:pt x="377" y="844"/>
                  </a:lnTo>
                  <a:lnTo>
                    <a:pt x="372" y="852"/>
                  </a:lnTo>
                  <a:lnTo>
                    <a:pt x="372" y="852"/>
                  </a:lnTo>
                  <a:lnTo>
                    <a:pt x="369" y="861"/>
                  </a:lnTo>
                  <a:lnTo>
                    <a:pt x="364" y="881"/>
                  </a:lnTo>
                  <a:lnTo>
                    <a:pt x="351" y="942"/>
                  </a:lnTo>
                  <a:lnTo>
                    <a:pt x="337" y="1012"/>
                  </a:lnTo>
                  <a:lnTo>
                    <a:pt x="327" y="1063"/>
                  </a:lnTo>
                  <a:lnTo>
                    <a:pt x="327" y="1063"/>
                  </a:lnTo>
                  <a:lnTo>
                    <a:pt x="325" y="1085"/>
                  </a:lnTo>
                  <a:lnTo>
                    <a:pt x="325" y="1112"/>
                  </a:lnTo>
                  <a:lnTo>
                    <a:pt x="328" y="1144"/>
                  </a:lnTo>
                  <a:lnTo>
                    <a:pt x="332" y="1177"/>
                  </a:lnTo>
                  <a:lnTo>
                    <a:pt x="337" y="1209"/>
                  </a:lnTo>
                  <a:lnTo>
                    <a:pt x="342" y="1239"/>
                  </a:lnTo>
                  <a:lnTo>
                    <a:pt x="347" y="1266"/>
                  </a:lnTo>
                  <a:lnTo>
                    <a:pt x="352" y="1285"/>
                  </a:lnTo>
                  <a:lnTo>
                    <a:pt x="352" y="1285"/>
                  </a:lnTo>
                  <a:lnTo>
                    <a:pt x="363" y="1330"/>
                  </a:lnTo>
                  <a:lnTo>
                    <a:pt x="378" y="1389"/>
                  </a:lnTo>
                  <a:lnTo>
                    <a:pt x="386" y="1419"/>
                  </a:lnTo>
                  <a:lnTo>
                    <a:pt x="393" y="1446"/>
                  </a:lnTo>
                  <a:lnTo>
                    <a:pt x="401" y="1465"/>
                  </a:lnTo>
                  <a:lnTo>
                    <a:pt x="405" y="1472"/>
                  </a:lnTo>
                  <a:lnTo>
                    <a:pt x="407" y="1476"/>
                  </a:lnTo>
                  <a:lnTo>
                    <a:pt x="407" y="1476"/>
                  </a:lnTo>
                  <a:lnTo>
                    <a:pt x="418" y="1486"/>
                  </a:lnTo>
                  <a:lnTo>
                    <a:pt x="427" y="1491"/>
                  </a:lnTo>
                  <a:lnTo>
                    <a:pt x="433" y="1495"/>
                  </a:lnTo>
                  <a:lnTo>
                    <a:pt x="437" y="1496"/>
                  </a:lnTo>
                  <a:lnTo>
                    <a:pt x="437" y="1496"/>
                  </a:lnTo>
                  <a:lnTo>
                    <a:pt x="438" y="1496"/>
                  </a:lnTo>
                  <a:lnTo>
                    <a:pt x="441" y="1497"/>
                  </a:lnTo>
                  <a:lnTo>
                    <a:pt x="442" y="1500"/>
                  </a:lnTo>
                  <a:lnTo>
                    <a:pt x="442" y="1506"/>
                  </a:lnTo>
                  <a:lnTo>
                    <a:pt x="442" y="1506"/>
                  </a:lnTo>
                  <a:lnTo>
                    <a:pt x="445" y="1520"/>
                  </a:lnTo>
                  <a:lnTo>
                    <a:pt x="450" y="1540"/>
                  </a:lnTo>
                  <a:lnTo>
                    <a:pt x="455" y="1560"/>
                  </a:lnTo>
                  <a:lnTo>
                    <a:pt x="457" y="1572"/>
                  </a:lnTo>
                  <a:lnTo>
                    <a:pt x="457" y="1572"/>
                  </a:lnTo>
                  <a:lnTo>
                    <a:pt x="455" y="1588"/>
                  </a:lnTo>
                  <a:lnTo>
                    <a:pt x="447" y="1616"/>
                  </a:lnTo>
                  <a:lnTo>
                    <a:pt x="438" y="1644"/>
                  </a:lnTo>
                  <a:lnTo>
                    <a:pt x="435" y="1652"/>
                  </a:lnTo>
                  <a:lnTo>
                    <a:pt x="432" y="1657"/>
                  </a:lnTo>
                  <a:lnTo>
                    <a:pt x="432" y="1657"/>
                  </a:lnTo>
                  <a:lnTo>
                    <a:pt x="402" y="1677"/>
                  </a:lnTo>
                  <a:lnTo>
                    <a:pt x="382" y="1691"/>
                  </a:lnTo>
                  <a:lnTo>
                    <a:pt x="376" y="1698"/>
                  </a:lnTo>
                  <a:lnTo>
                    <a:pt x="372" y="1703"/>
                  </a:lnTo>
                  <a:lnTo>
                    <a:pt x="372" y="1703"/>
                  </a:lnTo>
                  <a:lnTo>
                    <a:pt x="369" y="1710"/>
                  </a:lnTo>
                  <a:lnTo>
                    <a:pt x="369" y="1711"/>
                  </a:lnTo>
                  <a:lnTo>
                    <a:pt x="371" y="1714"/>
                  </a:lnTo>
                  <a:lnTo>
                    <a:pt x="373" y="1715"/>
                  </a:lnTo>
                  <a:lnTo>
                    <a:pt x="377" y="1717"/>
                  </a:lnTo>
                  <a:lnTo>
                    <a:pt x="387" y="1718"/>
                  </a:lnTo>
                  <a:lnTo>
                    <a:pt x="387" y="1718"/>
                  </a:lnTo>
                  <a:lnTo>
                    <a:pt x="403" y="1719"/>
                  </a:lnTo>
                  <a:lnTo>
                    <a:pt x="423" y="1720"/>
                  </a:lnTo>
                  <a:lnTo>
                    <a:pt x="433" y="1719"/>
                  </a:lnTo>
                  <a:lnTo>
                    <a:pt x="444" y="1718"/>
                  </a:lnTo>
                  <a:lnTo>
                    <a:pt x="451" y="1714"/>
                  </a:lnTo>
                  <a:lnTo>
                    <a:pt x="455" y="1711"/>
                  </a:lnTo>
                  <a:lnTo>
                    <a:pt x="457" y="1708"/>
                  </a:lnTo>
                  <a:lnTo>
                    <a:pt x="457" y="1708"/>
                  </a:lnTo>
                  <a:lnTo>
                    <a:pt x="467" y="1695"/>
                  </a:lnTo>
                  <a:lnTo>
                    <a:pt x="477" y="1683"/>
                  </a:lnTo>
                  <a:lnTo>
                    <a:pt x="489" y="1672"/>
                  </a:lnTo>
                  <a:lnTo>
                    <a:pt x="503" y="1662"/>
                  </a:lnTo>
                  <a:lnTo>
                    <a:pt x="503" y="1662"/>
                  </a:lnTo>
                  <a:lnTo>
                    <a:pt x="510" y="1656"/>
                  </a:lnTo>
                  <a:lnTo>
                    <a:pt x="518" y="1650"/>
                  </a:lnTo>
                  <a:lnTo>
                    <a:pt x="531" y="1636"/>
                  </a:lnTo>
                  <a:lnTo>
                    <a:pt x="548" y="1617"/>
                  </a:lnTo>
                  <a:lnTo>
                    <a:pt x="548" y="1617"/>
                  </a:lnTo>
                  <a:lnTo>
                    <a:pt x="553" y="1613"/>
                  </a:lnTo>
                  <a:lnTo>
                    <a:pt x="559" y="1608"/>
                  </a:lnTo>
                  <a:lnTo>
                    <a:pt x="562" y="1604"/>
                  </a:lnTo>
                  <a:lnTo>
                    <a:pt x="563" y="1601"/>
                  </a:lnTo>
                  <a:lnTo>
                    <a:pt x="562" y="1597"/>
                  </a:lnTo>
                  <a:lnTo>
                    <a:pt x="558" y="1592"/>
                  </a:lnTo>
                  <a:lnTo>
                    <a:pt x="558" y="1592"/>
                  </a:lnTo>
                  <a:lnTo>
                    <a:pt x="553" y="1583"/>
                  </a:lnTo>
                  <a:lnTo>
                    <a:pt x="547" y="1571"/>
                  </a:lnTo>
                  <a:lnTo>
                    <a:pt x="540" y="1554"/>
                  </a:lnTo>
                  <a:lnTo>
                    <a:pt x="535" y="1537"/>
                  </a:lnTo>
                  <a:lnTo>
                    <a:pt x="526" y="1505"/>
                  </a:lnTo>
                  <a:lnTo>
                    <a:pt x="523" y="1491"/>
                  </a:lnTo>
                  <a:lnTo>
                    <a:pt x="523" y="1491"/>
                  </a:lnTo>
                  <a:lnTo>
                    <a:pt x="524" y="1490"/>
                  </a:lnTo>
                  <a:lnTo>
                    <a:pt x="528" y="1485"/>
                  </a:lnTo>
                  <a:lnTo>
                    <a:pt x="529" y="1479"/>
                  </a:lnTo>
                  <a:lnTo>
                    <a:pt x="529" y="1475"/>
                  </a:lnTo>
                  <a:lnTo>
                    <a:pt x="528" y="1471"/>
                  </a:lnTo>
                  <a:lnTo>
                    <a:pt x="528" y="1471"/>
                  </a:lnTo>
                  <a:lnTo>
                    <a:pt x="526" y="1465"/>
                  </a:lnTo>
                  <a:lnTo>
                    <a:pt x="524" y="1456"/>
                  </a:lnTo>
                  <a:lnTo>
                    <a:pt x="521" y="1432"/>
                  </a:lnTo>
                  <a:lnTo>
                    <a:pt x="518" y="1385"/>
                  </a:lnTo>
                  <a:lnTo>
                    <a:pt x="518" y="1385"/>
                  </a:lnTo>
                  <a:lnTo>
                    <a:pt x="511" y="1312"/>
                  </a:lnTo>
                  <a:lnTo>
                    <a:pt x="509" y="1271"/>
                  </a:lnTo>
                  <a:lnTo>
                    <a:pt x="508" y="1250"/>
                  </a:lnTo>
                  <a:lnTo>
                    <a:pt x="508" y="1250"/>
                  </a:lnTo>
                  <a:lnTo>
                    <a:pt x="508" y="1248"/>
                  </a:lnTo>
                  <a:lnTo>
                    <a:pt x="509" y="1250"/>
                  </a:lnTo>
                  <a:lnTo>
                    <a:pt x="510" y="1253"/>
                  </a:lnTo>
                  <a:lnTo>
                    <a:pt x="515" y="1273"/>
                  </a:lnTo>
                  <a:lnTo>
                    <a:pt x="520" y="1297"/>
                  </a:lnTo>
                  <a:lnTo>
                    <a:pt x="523" y="1315"/>
                  </a:lnTo>
                  <a:lnTo>
                    <a:pt x="523" y="1315"/>
                  </a:lnTo>
                  <a:lnTo>
                    <a:pt x="524" y="1339"/>
                  </a:lnTo>
                  <a:lnTo>
                    <a:pt x="525" y="1378"/>
                  </a:lnTo>
                  <a:lnTo>
                    <a:pt x="528" y="1399"/>
                  </a:lnTo>
                  <a:lnTo>
                    <a:pt x="530" y="1419"/>
                  </a:lnTo>
                  <a:lnTo>
                    <a:pt x="533" y="1435"/>
                  </a:lnTo>
                  <a:lnTo>
                    <a:pt x="535" y="1441"/>
                  </a:lnTo>
                  <a:lnTo>
                    <a:pt x="538" y="1446"/>
                  </a:lnTo>
                  <a:lnTo>
                    <a:pt x="538" y="1446"/>
                  </a:lnTo>
                  <a:lnTo>
                    <a:pt x="547" y="1460"/>
                  </a:lnTo>
                  <a:lnTo>
                    <a:pt x="552" y="1470"/>
                  </a:lnTo>
                  <a:lnTo>
                    <a:pt x="557" y="1479"/>
                  </a:lnTo>
                  <a:lnTo>
                    <a:pt x="563" y="1486"/>
                  </a:lnTo>
                  <a:lnTo>
                    <a:pt x="563" y="1486"/>
                  </a:lnTo>
                  <a:lnTo>
                    <a:pt x="573" y="1494"/>
                  </a:lnTo>
                  <a:lnTo>
                    <a:pt x="584" y="1500"/>
                  </a:lnTo>
                  <a:lnTo>
                    <a:pt x="598" y="1506"/>
                  </a:lnTo>
                  <a:lnTo>
                    <a:pt x="598" y="1506"/>
                  </a:lnTo>
                  <a:lnTo>
                    <a:pt x="596" y="1567"/>
                  </a:lnTo>
                  <a:lnTo>
                    <a:pt x="593" y="1610"/>
                  </a:lnTo>
                  <a:lnTo>
                    <a:pt x="593" y="1632"/>
                  </a:lnTo>
                  <a:lnTo>
                    <a:pt x="593" y="1632"/>
                  </a:lnTo>
                  <a:lnTo>
                    <a:pt x="592" y="1637"/>
                  </a:lnTo>
                  <a:lnTo>
                    <a:pt x="589" y="1645"/>
                  </a:lnTo>
                  <a:lnTo>
                    <a:pt x="579" y="1666"/>
                  </a:lnTo>
                  <a:lnTo>
                    <a:pt x="565" y="1690"/>
                  </a:lnTo>
                  <a:lnTo>
                    <a:pt x="553" y="1708"/>
                  </a:lnTo>
                  <a:lnTo>
                    <a:pt x="553" y="1708"/>
                  </a:lnTo>
                  <a:lnTo>
                    <a:pt x="534" y="1733"/>
                  </a:lnTo>
                  <a:lnTo>
                    <a:pt x="526" y="1744"/>
                  </a:lnTo>
                  <a:lnTo>
                    <a:pt x="523" y="1753"/>
                  </a:lnTo>
                  <a:lnTo>
                    <a:pt x="523" y="1753"/>
                  </a:lnTo>
                  <a:lnTo>
                    <a:pt x="521" y="1761"/>
                  </a:lnTo>
                  <a:lnTo>
                    <a:pt x="521" y="1764"/>
                  </a:lnTo>
                  <a:lnTo>
                    <a:pt x="524" y="1767"/>
                  </a:lnTo>
                  <a:lnTo>
                    <a:pt x="528" y="1769"/>
                  </a:lnTo>
                  <a:lnTo>
                    <a:pt x="534" y="1771"/>
                  </a:lnTo>
                  <a:lnTo>
                    <a:pt x="544" y="1772"/>
                  </a:lnTo>
                  <a:lnTo>
                    <a:pt x="558" y="1773"/>
                  </a:lnTo>
                  <a:lnTo>
                    <a:pt x="558" y="1773"/>
                  </a:lnTo>
                  <a:lnTo>
                    <a:pt x="584" y="1774"/>
                  </a:lnTo>
                  <a:lnTo>
                    <a:pt x="596" y="1773"/>
                  </a:lnTo>
                  <a:lnTo>
                    <a:pt x="606" y="1772"/>
                  </a:lnTo>
                  <a:lnTo>
                    <a:pt x="613" y="1769"/>
                  </a:lnTo>
                  <a:lnTo>
                    <a:pt x="621" y="1764"/>
                  </a:lnTo>
                  <a:lnTo>
                    <a:pt x="627" y="1758"/>
                  </a:lnTo>
                  <a:lnTo>
                    <a:pt x="633" y="1748"/>
                  </a:lnTo>
                  <a:lnTo>
                    <a:pt x="633" y="1748"/>
                  </a:lnTo>
                  <a:lnTo>
                    <a:pt x="638" y="1737"/>
                  </a:lnTo>
                  <a:lnTo>
                    <a:pt x="642" y="1727"/>
                  </a:lnTo>
                  <a:lnTo>
                    <a:pt x="648" y="1706"/>
                  </a:lnTo>
                  <a:lnTo>
                    <a:pt x="652" y="1690"/>
                  </a:lnTo>
                  <a:lnTo>
                    <a:pt x="655" y="1683"/>
                  </a:lnTo>
                  <a:lnTo>
                    <a:pt x="658" y="1677"/>
                  </a:lnTo>
                  <a:lnTo>
                    <a:pt x="658" y="1677"/>
                  </a:lnTo>
                  <a:lnTo>
                    <a:pt x="666" y="1670"/>
                  </a:lnTo>
                  <a:lnTo>
                    <a:pt x="670" y="1662"/>
                  </a:lnTo>
                  <a:lnTo>
                    <a:pt x="672" y="1654"/>
                  </a:lnTo>
                  <a:lnTo>
                    <a:pt x="673" y="1642"/>
                  </a:lnTo>
                  <a:lnTo>
                    <a:pt x="673" y="1642"/>
                  </a:lnTo>
                  <a:lnTo>
                    <a:pt x="675" y="1620"/>
                  </a:lnTo>
                  <a:lnTo>
                    <a:pt x="673" y="1592"/>
                  </a:lnTo>
                  <a:lnTo>
                    <a:pt x="673" y="1592"/>
                  </a:lnTo>
                  <a:lnTo>
                    <a:pt x="673" y="1543"/>
                  </a:lnTo>
                  <a:lnTo>
                    <a:pt x="673" y="1511"/>
                  </a:lnTo>
                  <a:lnTo>
                    <a:pt x="673" y="1511"/>
                  </a:lnTo>
                  <a:lnTo>
                    <a:pt x="675" y="1510"/>
                  </a:lnTo>
                  <a:lnTo>
                    <a:pt x="676" y="1508"/>
                  </a:lnTo>
                  <a:lnTo>
                    <a:pt x="683" y="1500"/>
                  </a:lnTo>
                  <a:lnTo>
                    <a:pt x="690" y="1491"/>
                  </a:lnTo>
                  <a:lnTo>
                    <a:pt x="692" y="1486"/>
                  </a:lnTo>
                  <a:lnTo>
                    <a:pt x="694" y="1481"/>
                  </a:lnTo>
                  <a:lnTo>
                    <a:pt x="694" y="1481"/>
                  </a:lnTo>
                  <a:lnTo>
                    <a:pt x="695" y="1453"/>
                  </a:lnTo>
                  <a:lnTo>
                    <a:pt x="695" y="1435"/>
                  </a:lnTo>
                  <a:lnTo>
                    <a:pt x="694" y="1411"/>
                  </a:lnTo>
                  <a:lnTo>
                    <a:pt x="694" y="1411"/>
                  </a:lnTo>
                  <a:lnTo>
                    <a:pt x="692" y="1385"/>
                  </a:lnTo>
                  <a:lnTo>
                    <a:pt x="692" y="1362"/>
                  </a:lnTo>
                  <a:lnTo>
                    <a:pt x="694" y="1305"/>
                  </a:lnTo>
                  <a:lnTo>
                    <a:pt x="694" y="1305"/>
                  </a:lnTo>
                  <a:lnTo>
                    <a:pt x="694" y="1272"/>
                  </a:lnTo>
                  <a:lnTo>
                    <a:pt x="695" y="1244"/>
                  </a:lnTo>
                  <a:lnTo>
                    <a:pt x="699" y="1219"/>
                  </a:lnTo>
                  <a:lnTo>
                    <a:pt x="704" y="1194"/>
                  </a:lnTo>
                  <a:lnTo>
                    <a:pt x="704" y="1194"/>
                  </a:lnTo>
                  <a:lnTo>
                    <a:pt x="707" y="1177"/>
                  </a:lnTo>
                  <a:lnTo>
                    <a:pt x="711" y="1150"/>
                  </a:lnTo>
                  <a:lnTo>
                    <a:pt x="719" y="1083"/>
                  </a:lnTo>
                  <a:lnTo>
                    <a:pt x="726" y="1013"/>
                  </a:lnTo>
                  <a:lnTo>
                    <a:pt x="734" y="957"/>
                  </a:lnTo>
                  <a:lnTo>
                    <a:pt x="734" y="957"/>
                  </a:lnTo>
                  <a:lnTo>
                    <a:pt x="736" y="937"/>
                  </a:lnTo>
                  <a:lnTo>
                    <a:pt x="739" y="916"/>
                  </a:lnTo>
                  <a:lnTo>
                    <a:pt x="740" y="879"/>
                  </a:lnTo>
                  <a:lnTo>
                    <a:pt x="740" y="852"/>
                  </a:lnTo>
                  <a:lnTo>
                    <a:pt x="739" y="837"/>
                  </a:lnTo>
                  <a:lnTo>
                    <a:pt x="739" y="837"/>
                  </a:lnTo>
                  <a:lnTo>
                    <a:pt x="739" y="833"/>
                  </a:lnTo>
                  <a:lnTo>
                    <a:pt x="740" y="829"/>
                  </a:lnTo>
                  <a:lnTo>
                    <a:pt x="744" y="822"/>
                  </a:lnTo>
                  <a:lnTo>
                    <a:pt x="748" y="813"/>
                  </a:lnTo>
                  <a:lnTo>
                    <a:pt x="749" y="809"/>
                  </a:lnTo>
                  <a:lnTo>
                    <a:pt x="749" y="806"/>
                  </a:lnTo>
                  <a:lnTo>
                    <a:pt x="749" y="806"/>
                  </a:lnTo>
                  <a:lnTo>
                    <a:pt x="746" y="803"/>
                  </a:lnTo>
                  <a:lnTo>
                    <a:pt x="741" y="796"/>
                  </a:lnTo>
                  <a:lnTo>
                    <a:pt x="727" y="783"/>
                  </a:lnTo>
                  <a:lnTo>
                    <a:pt x="714" y="769"/>
                  </a:lnTo>
                  <a:lnTo>
                    <a:pt x="710" y="764"/>
                  </a:lnTo>
                  <a:lnTo>
                    <a:pt x="709" y="761"/>
                  </a:lnTo>
                  <a:lnTo>
                    <a:pt x="709" y="761"/>
                  </a:lnTo>
                  <a:lnTo>
                    <a:pt x="712" y="761"/>
                  </a:lnTo>
                  <a:lnTo>
                    <a:pt x="720" y="764"/>
                  </a:lnTo>
                  <a:lnTo>
                    <a:pt x="744" y="771"/>
                  </a:lnTo>
                  <a:lnTo>
                    <a:pt x="766" y="779"/>
                  </a:lnTo>
                  <a:lnTo>
                    <a:pt x="773" y="781"/>
                  </a:lnTo>
                  <a:lnTo>
                    <a:pt x="774" y="781"/>
                  </a:lnTo>
                  <a:lnTo>
                    <a:pt x="774" y="781"/>
                  </a:lnTo>
                  <a:lnTo>
                    <a:pt x="760" y="767"/>
                  </a:lnTo>
                  <a:lnTo>
                    <a:pt x="749" y="756"/>
                  </a:lnTo>
                  <a:lnTo>
                    <a:pt x="749" y="756"/>
                  </a:lnTo>
                  <a:lnTo>
                    <a:pt x="753" y="757"/>
                  </a:lnTo>
                  <a:lnTo>
                    <a:pt x="761" y="759"/>
                  </a:lnTo>
                  <a:lnTo>
                    <a:pt x="765" y="760"/>
                  </a:lnTo>
                  <a:lnTo>
                    <a:pt x="766" y="759"/>
                  </a:lnTo>
                  <a:lnTo>
                    <a:pt x="766" y="756"/>
                  </a:lnTo>
                  <a:lnTo>
                    <a:pt x="764" y="751"/>
                  </a:lnTo>
                  <a:lnTo>
                    <a:pt x="764" y="751"/>
                  </a:lnTo>
                  <a:lnTo>
                    <a:pt x="756" y="742"/>
                  </a:lnTo>
                  <a:lnTo>
                    <a:pt x="750" y="736"/>
                  </a:lnTo>
                  <a:lnTo>
                    <a:pt x="745" y="732"/>
                  </a:lnTo>
                  <a:lnTo>
                    <a:pt x="739" y="731"/>
                  </a:lnTo>
                  <a:lnTo>
                    <a:pt x="739" y="731"/>
                  </a:lnTo>
                  <a:lnTo>
                    <a:pt x="735" y="730"/>
                  </a:lnTo>
                  <a:lnTo>
                    <a:pt x="731" y="728"/>
                  </a:lnTo>
                  <a:lnTo>
                    <a:pt x="725" y="723"/>
                  </a:lnTo>
                  <a:lnTo>
                    <a:pt x="719" y="716"/>
                  </a:lnTo>
                  <a:lnTo>
                    <a:pt x="719" y="716"/>
                  </a:lnTo>
                  <a:lnTo>
                    <a:pt x="706" y="707"/>
                  </a:lnTo>
                  <a:lnTo>
                    <a:pt x="699" y="701"/>
                  </a:lnTo>
                  <a:lnTo>
                    <a:pt x="694" y="696"/>
                  </a:lnTo>
                  <a:lnTo>
                    <a:pt x="694" y="696"/>
                  </a:lnTo>
                  <a:lnTo>
                    <a:pt x="695" y="679"/>
                  </a:lnTo>
                  <a:lnTo>
                    <a:pt x="699" y="642"/>
                  </a:lnTo>
                  <a:lnTo>
                    <a:pt x="700" y="619"/>
                  </a:lnTo>
                  <a:lnTo>
                    <a:pt x="700" y="595"/>
                  </a:lnTo>
                  <a:lnTo>
                    <a:pt x="700" y="571"/>
                  </a:lnTo>
                  <a:lnTo>
                    <a:pt x="699" y="550"/>
                  </a:lnTo>
                  <a:lnTo>
                    <a:pt x="699" y="550"/>
                  </a:lnTo>
                  <a:lnTo>
                    <a:pt x="695" y="504"/>
                  </a:lnTo>
                  <a:lnTo>
                    <a:pt x="691" y="458"/>
                  </a:lnTo>
                  <a:lnTo>
                    <a:pt x="687" y="415"/>
                  </a:lnTo>
                  <a:lnTo>
                    <a:pt x="686" y="397"/>
                  </a:lnTo>
                  <a:lnTo>
                    <a:pt x="683" y="384"/>
                  </a:lnTo>
                  <a:lnTo>
                    <a:pt x="683" y="384"/>
                  </a:lnTo>
                  <a:lnTo>
                    <a:pt x="682" y="372"/>
                  </a:lnTo>
                  <a:lnTo>
                    <a:pt x="681" y="365"/>
                  </a:lnTo>
                  <a:lnTo>
                    <a:pt x="681" y="352"/>
                  </a:lnTo>
                  <a:lnTo>
                    <a:pt x="680" y="347"/>
                  </a:lnTo>
                  <a:lnTo>
                    <a:pt x="678" y="342"/>
                  </a:lnTo>
                  <a:lnTo>
                    <a:pt x="675" y="336"/>
                  </a:lnTo>
                  <a:lnTo>
                    <a:pt x="668" y="328"/>
                  </a:lnTo>
                  <a:lnTo>
                    <a:pt x="668" y="328"/>
                  </a:lnTo>
                  <a:lnTo>
                    <a:pt x="655" y="312"/>
                  </a:lnTo>
                  <a:lnTo>
                    <a:pt x="647" y="304"/>
                  </a:lnTo>
                  <a:lnTo>
                    <a:pt x="640" y="298"/>
                  </a:lnTo>
                  <a:lnTo>
                    <a:pt x="632" y="293"/>
                  </a:lnTo>
                  <a:lnTo>
                    <a:pt x="623" y="289"/>
                  </a:lnTo>
                  <a:lnTo>
                    <a:pt x="613" y="285"/>
                  </a:lnTo>
                  <a:lnTo>
                    <a:pt x="603" y="283"/>
                  </a:lnTo>
                  <a:lnTo>
                    <a:pt x="603" y="283"/>
                  </a:lnTo>
                  <a:lnTo>
                    <a:pt x="580" y="278"/>
                  </a:lnTo>
                  <a:lnTo>
                    <a:pt x="557" y="270"/>
                  </a:lnTo>
                  <a:lnTo>
                    <a:pt x="533" y="263"/>
                  </a:lnTo>
                  <a:lnTo>
                    <a:pt x="533" y="217"/>
                  </a:lnTo>
                  <a:lnTo>
                    <a:pt x="533" y="217"/>
                  </a:lnTo>
                  <a:lnTo>
                    <a:pt x="538" y="204"/>
                  </a:lnTo>
                  <a:lnTo>
                    <a:pt x="542" y="193"/>
                  </a:lnTo>
                  <a:lnTo>
                    <a:pt x="543" y="187"/>
                  </a:lnTo>
                  <a:lnTo>
                    <a:pt x="543" y="187"/>
                  </a:lnTo>
                  <a:lnTo>
                    <a:pt x="543" y="175"/>
                  </a:lnTo>
                  <a:lnTo>
                    <a:pt x="543" y="167"/>
                  </a:lnTo>
                  <a:lnTo>
                    <a:pt x="543" y="162"/>
                  </a:lnTo>
                  <a:lnTo>
                    <a:pt x="543" y="162"/>
                  </a:lnTo>
                  <a:lnTo>
                    <a:pt x="544" y="161"/>
                  </a:lnTo>
                  <a:lnTo>
                    <a:pt x="545" y="161"/>
                  </a:lnTo>
                  <a:lnTo>
                    <a:pt x="549" y="161"/>
                  </a:lnTo>
                  <a:lnTo>
                    <a:pt x="554" y="162"/>
                  </a:lnTo>
                  <a:lnTo>
                    <a:pt x="554" y="162"/>
                  </a:lnTo>
                  <a:lnTo>
                    <a:pt x="555" y="152"/>
                  </a:lnTo>
                  <a:lnTo>
                    <a:pt x="557" y="139"/>
                  </a:lnTo>
                  <a:lnTo>
                    <a:pt x="557" y="124"/>
                  </a:lnTo>
                  <a:lnTo>
                    <a:pt x="554" y="107"/>
                  </a:lnTo>
                  <a:lnTo>
                    <a:pt x="549" y="88"/>
                  </a:lnTo>
                  <a:lnTo>
                    <a:pt x="545" y="76"/>
                  </a:lnTo>
                  <a:lnTo>
                    <a:pt x="540" y="66"/>
                  </a:lnTo>
                  <a:lnTo>
                    <a:pt x="535" y="56"/>
                  </a:lnTo>
                  <a:lnTo>
                    <a:pt x="528" y="46"/>
                  </a:lnTo>
                  <a:lnTo>
                    <a:pt x="528" y="46"/>
                  </a:lnTo>
                  <a:lnTo>
                    <a:pt x="520" y="36"/>
                  </a:lnTo>
                  <a:lnTo>
                    <a:pt x="511" y="29"/>
                  </a:lnTo>
                  <a:lnTo>
                    <a:pt x="504" y="22"/>
                  </a:lnTo>
                  <a:lnTo>
                    <a:pt x="496" y="16"/>
                  </a:lnTo>
                  <a:lnTo>
                    <a:pt x="487" y="11"/>
                  </a:lnTo>
                  <a:lnTo>
                    <a:pt x="480" y="7"/>
                  </a:lnTo>
                  <a:lnTo>
                    <a:pt x="464" y="2"/>
                  </a:lnTo>
                  <a:lnTo>
                    <a:pt x="449" y="1"/>
                  </a:lnTo>
                  <a:lnTo>
                    <a:pt x="433" y="0"/>
                  </a:lnTo>
                  <a:lnTo>
                    <a:pt x="407" y="1"/>
                  </a:lnTo>
                  <a:lnTo>
                    <a:pt x="407" y="1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C3279E0E-8C5F-2911-64A1-3AAC83672448}"/>
              </a:ext>
            </a:extLst>
          </p:cNvPr>
          <p:cNvGrpSpPr/>
          <p:nvPr/>
        </p:nvGrpSpPr>
        <p:grpSpPr>
          <a:xfrm>
            <a:off x="7249087" y="932702"/>
            <a:ext cx="1468111" cy="2528888"/>
            <a:chOff x="7249087" y="932702"/>
            <a:chExt cx="1468111" cy="2528888"/>
          </a:xfrm>
        </p:grpSpPr>
        <p:sp>
          <p:nvSpPr>
            <p:cNvPr id="6" name="Freeform 22">
              <a:extLst>
                <a:ext uri="{FF2B5EF4-FFF2-40B4-BE49-F238E27FC236}">
                  <a16:creationId xmlns:a16="http://schemas.microsoft.com/office/drawing/2014/main" id="{EC438CCC-A328-9069-1D49-386240FA78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9087" y="932702"/>
              <a:ext cx="1348642" cy="2528888"/>
            </a:xfrm>
            <a:custGeom>
              <a:avLst/>
              <a:gdLst>
                <a:gd name="T0" fmla="*/ 558 w 913"/>
                <a:gd name="T1" fmla="*/ 139 h 1712"/>
                <a:gd name="T2" fmla="*/ 525 w 913"/>
                <a:gd name="T3" fmla="*/ 45 h 1712"/>
                <a:gd name="T4" fmla="*/ 402 w 913"/>
                <a:gd name="T5" fmla="*/ 7 h 1712"/>
                <a:gd name="T6" fmla="*/ 320 w 913"/>
                <a:gd name="T7" fmla="*/ 106 h 1712"/>
                <a:gd name="T8" fmla="*/ 325 w 913"/>
                <a:gd name="T9" fmla="*/ 146 h 1712"/>
                <a:gd name="T10" fmla="*/ 313 w 913"/>
                <a:gd name="T11" fmla="*/ 175 h 1712"/>
                <a:gd name="T12" fmla="*/ 330 w 913"/>
                <a:gd name="T13" fmla="*/ 219 h 1712"/>
                <a:gd name="T14" fmla="*/ 340 w 913"/>
                <a:gd name="T15" fmla="*/ 265 h 1712"/>
                <a:gd name="T16" fmla="*/ 149 w 913"/>
                <a:gd name="T17" fmla="*/ 343 h 1712"/>
                <a:gd name="T18" fmla="*/ 44 w 913"/>
                <a:gd name="T19" fmla="*/ 568 h 1712"/>
                <a:gd name="T20" fmla="*/ 0 w 913"/>
                <a:gd name="T21" fmla="*/ 631 h 1712"/>
                <a:gd name="T22" fmla="*/ 4 w 913"/>
                <a:gd name="T23" fmla="*/ 714 h 1712"/>
                <a:gd name="T24" fmla="*/ 31 w 913"/>
                <a:gd name="T25" fmla="*/ 754 h 1712"/>
                <a:gd name="T26" fmla="*/ 50 w 913"/>
                <a:gd name="T27" fmla="*/ 747 h 1712"/>
                <a:gd name="T28" fmla="*/ 60 w 913"/>
                <a:gd name="T29" fmla="*/ 732 h 1712"/>
                <a:gd name="T30" fmla="*/ 69 w 913"/>
                <a:gd name="T31" fmla="*/ 680 h 1712"/>
                <a:gd name="T32" fmla="*/ 94 w 913"/>
                <a:gd name="T33" fmla="*/ 710 h 1712"/>
                <a:gd name="T34" fmla="*/ 137 w 913"/>
                <a:gd name="T35" fmla="*/ 674 h 1712"/>
                <a:gd name="T36" fmla="*/ 110 w 913"/>
                <a:gd name="T37" fmla="*/ 642 h 1712"/>
                <a:gd name="T38" fmla="*/ 173 w 913"/>
                <a:gd name="T39" fmla="*/ 578 h 1712"/>
                <a:gd name="T40" fmla="*/ 177 w 913"/>
                <a:gd name="T41" fmla="*/ 684 h 1712"/>
                <a:gd name="T42" fmla="*/ 154 w 913"/>
                <a:gd name="T43" fmla="*/ 1039 h 1712"/>
                <a:gd name="T44" fmla="*/ 147 w 913"/>
                <a:gd name="T45" fmla="*/ 1301 h 1712"/>
                <a:gd name="T46" fmla="*/ 195 w 913"/>
                <a:gd name="T47" fmla="*/ 1473 h 1712"/>
                <a:gd name="T48" fmla="*/ 236 w 913"/>
                <a:gd name="T49" fmla="*/ 1530 h 1712"/>
                <a:gd name="T50" fmla="*/ 185 w 913"/>
                <a:gd name="T51" fmla="*/ 1651 h 1712"/>
                <a:gd name="T52" fmla="*/ 169 w 913"/>
                <a:gd name="T53" fmla="*/ 1696 h 1712"/>
                <a:gd name="T54" fmla="*/ 220 w 913"/>
                <a:gd name="T55" fmla="*/ 1712 h 1712"/>
                <a:gd name="T56" fmla="*/ 310 w 913"/>
                <a:gd name="T57" fmla="*/ 1652 h 1712"/>
                <a:gd name="T58" fmla="*/ 315 w 913"/>
                <a:gd name="T59" fmla="*/ 1566 h 1712"/>
                <a:gd name="T60" fmla="*/ 300 w 913"/>
                <a:gd name="T61" fmla="*/ 1476 h 1712"/>
                <a:gd name="T62" fmla="*/ 319 w 913"/>
                <a:gd name="T63" fmla="*/ 1210 h 1712"/>
                <a:gd name="T64" fmla="*/ 345 w 913"/>
                <a:gd name="T65" fmla="*/ 1065 h 1712"/>
                <a:gd name="T66" fmla="*/ 371 w 913"/>
                <a:gd name="T67" fmla="*/ 1007 h 1712"/>
                <a:gd name="T68" fmla="*/ 436 w 913"/>
                <a:gd name="T69" fmla="*/ 1184 h 1712"/>
                <a:gd name="T70" fmla="*/ 446 w 913"/>
                <a:gd name="T71" fmla="*/ 1374 h 1712"/>
                <a:gd name="T72" fmla="*/ 402 w 913"/>
                <a:gd name="T73" fmla="*/ 1477 h 1712"/>
                <a:gd name="T74" fmla="*/ 412 w 913"/>
                <a:gd name="T75" fmla="*/ 1541 h 1712"/>
                <a:gd name="T76" fmla="*/ 497 w 913"/>
                <a:gd name="T77" fmla="*/ 1618 h 1712"/>
                <a:gd name="T78" fmla="*/ 572 w 913"/>
                <a:gd name="T79" fmla="*/ 1632 h 1712"/>
                <a:gd name="T80" fmla="*/ 567 w 913"/>
                <a:gd name="T81" fmla="*/ 1575 h 1712"/>
                <a:gd name="T82" fmla="*/ 492 w 913"/>
                <a:gd name="T83" fmla="*/ 1511 h 1712"/>
                <a:gd name="T84" fmla="*/ 536 w 913"/>
                <a:gd name="T85" fmla="*/ 1405 h 1712"/>
                <a:gd name="T86" fmla="*/ 584 w 913"/>
                <a:gd name="T87" fmla="*/ 1391 h 1712"/>
                <a:gd name="T88" fmla="*/ 592 w 913"/>
                <a:gd name="T89" fmla="*/ 1103 h 1712"/>
                <a:gd name="T90" fmla="*/ 578 w 913"/>
                <a:gd name="T91" fmla="*/ 899 h 1712"/>
                <a:gd name="T92" fmla="*/ 501 w 913"/>
                <a:gd name="T93" fmla="*/ 741 h 1712"/>
                <a:gd name="T94" fmla="*/ 545 w 913"/>
                <a:gd name="T95" fmla="*/ 528 h 1712"/>
                <a:gd name="T96" fmla="*/ 707 w 913"/>
                <a:gd name="T97" fmla="*/ 689 h 1712"/>
                <a:gd name="T98" fmla="*/ 764 w 913"/>
                <a:gd name="T99" fmla="*/ 746 h 1712"/>
                <a:gd name="T100" fmla="*/ 848 w 913"/>
                <a:gd name="T101" fmla="*/ 806 h 1712"/>
                <a:gd name="T102" fmla="*/ 861 w 913"/>
                <a:gd name="T103" fmla="*/ 855 h 1712"/>
                <a:gd name="T104" fmla="*/ 876 w 913"/>
                <a:gd name="T105" fmla="*/ 855 h 1712"/>
                <a:gd name="T106" fmla="*/ 902 w 913"/>
                <a:gd name="T107" fmla="*/ 853 h 1712"/>
                <a:gd name="T108" fmla="*/ 912 w 913"/>
                <a:gd name="T109" fmla="*/ 801 h 1712"/>
                <a:gd name="T110" fmla="*/ 855 w 913"/>
                <a:gd name="T111" fmla="*/ 727 h 1712"/>
                <a:gd name="T112" fmla="*/ 799 w 913"/>
                <a:gd name="T113" fmla="*/ 642 h 1712"/>
                <a:gd name="T114" fmla="*/ 672 w 913"/>
                <a:gd name="T115" fmla="*/ 524 h 1712"/>
                <a:gd name="T116" fmla="*/ 612 w 913"/>
                <a:gd name="T117" fmla="*/ 353 h 1712"/>
                <a:gd name="T118" fmla="*/ 494 w 913"/>
                <a:gd name="T119" fmla="*/ 270 h 1712"/>
                <a:gd name="T120" fmla="*/ 546 w 913"/>
                <a:gd name="T121" fmla="*/ 152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13" h="1712">
                  <a:moveTo>
                    <a:pt x="546" y="152"/>
                  </a:moveTo>
                  <a:lnTo>
                    <a:pt x="546" y="152"/>
                  </a:lnTo>
                  <a:lnTo>
                    <a:pt x="549" y="153"/>
                  </a:lnTo>
                  <a:lnTo>
                    <a:pt x="555" y="153"/>
                  </a:lnTo>
                  <a:lnTo>
                    <a:pt x="559" y="153"/>
                  </a:lnTo>
                  <a:lnTo>
                    <a:pt x="561" y="152"/>
                  </a:lnTo>
                  <a:lnTo>
                    <a:pt x="561" y="150"/>
                  </a:lnTo>
                  <a:lnTo>
                    <a:pt x="561" y="146"/>
                  </a:lnTo>
                  <a:lnTo>
                    <a:pt x="561" y="146"/>
                  </a:lnTo>
                  <a:lnTo>
                    <a:pt x="558" y="139"/>
                  </a:lnTo>
                  <a:lnTo>
                    <a:pt x="553" y="133"/>
                  </a:lnTo>
                  <a:lnTo>
                    <a:pt x="546" y="126"/>
                  </a:lnTo>
                  <a:lnTo>
                    <a:pt x="546" y="126"/>
                  </a:lnTo>
                  <a:lnTo>
                    <a:pt x="546" y="121"/>
                  </a:lnTo>
                  <a:lnTo>
                    <a:pt x="545" y="107"/>
                  </a:lnTo>
                  <a:lnTo>
                    <a:pt x="543" y="89"/>
                  </a:lnTo>
                  <a:lnTo>
                    <a:pt x="540" y="77"/>
                  </a:lnTo>
                  <a:lnTo>
                    <a:pt x="536" y="67"/>
                  </a:lnTo>
                  <a:lnTo>
                    <a:pt x="531" y="55"/>
                  </a:lnTo>
                  <a:lnTo>
                    <a:pt x="525" y="45"/>
                  </a:lnTo>
                  <a:lnTo>
                    <a:pt x="518" y="33"/>
                  </a:lnTo>
                  <a:lnTo>
                    <a:pt x="507" y="23"/>
                  </a:lnTo>
                  <a:lnTo>
                    <a:pt x="496" y="16"/>
                  </a:lnTo>
                  <a:lnTo>
                    <a:pt x="484" y="8"/>
                  </a:lnTo>
                  <a:lnTo>
                    <a:pt x="469" y="3"/>
                  </a:lnTo>
                  <a:lnTo>
                    <a:pt x="451" y="0"/>
                  </a:lnTo>
                  <a:lnTo>
                    <a:pt x="451" y="0"/>
                  </a:lnTo>
                  <a:lnTo>
                    <a:pt x="433" y="0"/>
                  </a:lnTo>
                  <a:lnTo>
                    <a:pt x="417" y="3"/>
                  </a:lnTo>
                  <a:lnTo>
                    <a:pt x="402" y="7"/>
                  </a:lnTo>
                  <a:lnTo>
                    <a:pt x="388" y="13"/>
                  </a:lnTo>
                  <a:lnTo>
                    <a:pt x="377" y="22"/>
                  </a:lnTo>
                  <a:lnTo>
                    <a:pt x="365" y="31"/>
                  </a:lnTo>
                  <a:lnTo>
                    <a:pt x="357" y="39"/>
                  </a:lnTo>
                  <a:lnTo>
                    <a:pt x="348" y="50"/>
                  </a:lnTo>
                  <a:lnTo>
                    <a:pt x="342" y="61"/>
                  </a:lnTo>
                  <a:lnTo>
                    <a:pt x="335" y="71"/>
                  </a:lnTo>
                  <a:lnTo>
                    <a:pt x="327" y="89"/>
                  </a:lnTo>
                  <a:lnTo>
                    <a:pt x="322" y="101"/>
                  </a:lnTo>
                  <a:lnTo>
                    <a:pt x="320" y="106"/>
                  </a:lnTo>
                  <a:lnTo>
                    <a:pt x="320" y="106"/>
                  </a:lnTo>
                  <a:lnTo>
                    <a:pt x="311" y="110"/>
                  </a:lnTo>
                  <a:lnTo>
                    <a:pt x="305" y="114"/>
                  </a:lnTo>
                  <a:lnTo>
                    <a:pt x="305" y="115"/>
                  </a:lnTo>
                  <a:lnTo>
                    <a:pt x="305" y="116"/>
                  </a:lnTo>
                  <a:lnTo>
                    <a:pt x="305" y="116"/>
                  </a:lnTo>
                  <a:lnTo>
                    <a:pt x="316" y="123"/>
                  </a:lnTo>
                  <a:lnTo>
                    <a:pt x="325" y="126"/>
                  </a:lnTo>
                  <a:lnTo>
                    <a:pt x="325" y="146"/>
                  </a:lnTo>
                  <a:lnTo>
                    <a:pt x="325" y="146"/>
                  </a:lnTo>
                  <a:lnTo>
                    <a:pt x="324" y="145"/>
                  </a:lnTo>
                  <a:lnTo>
                    <a:pt x="322" y="145"/>
                  </a:lnTo>
                  <a:lnTo>
                    <a:pt x="319" y="145"/>
                  </a:lnTo>
                  <a:lnTo>
                    <a:pt x="318" y="146"/>
                  </a:lnTo>
                  <a:lnTo>
                    <a:pt x="316" y="149"/>
                  </a:lnTo>
                  <a:lnTo>
                    <a:pt x="315" y="152"/>
                  </a:lnTo>
                  <a:lnTo>
                    <a:pt x="315" y="152"/>
                  </a:lnTo>
                  <a:lnTo>
                    <a:pt x="314" y="159"/>
                  </a:lnTo>
                  <a:lnTo>
                    <a:pt x="313" y="167"/>
                  </a:lnTo>
                  <a:lnTo>
                    <a:pt x="313" y="175"/>
                  </a:lnTo>
                  <a:lnTo>
                    <a:pt x="315" y="182"/>
                  </a:lnTo>
                  <a:lnTo>
                    <a:pt x="315" y="182"/>
                  </a:lnTo>
                  <a:lnTo>
                    <a:pt x="320" y="192"/>
                  </a:lnTo>
                  <a:lnTo>
                    <a:pt x="325" y="197"/>
                  </a:lnTo>
                  <a:lnTo>
                    <a:pt x="325" y="197"/>
                  </a:lnTo>
                  <a:lnTo>
                    <a:pt x="328" y="199"/>
                  </a:lnTo>
                  <a:lnTo>
                    <a:pt x="330" y="207"/>
                  </a:lnTo>
                  <a:lnTo>
                    <a:pt x="330" y="207"/>
                  </a:lnTo>
                  <a:lnTo>
                    <a:pt x="332" y="213"/>
                  </a:lnTo>
                  <a:lnTo>
                    <a:pt x="330" y="219"/>
                  </a:lnTo>
                  <a:lnTo>
                    <a:pt x="332" y="226"/>
                  </a:lnTo>
                  <a:lnTo>
                    <a:pt x="333" y="228"/>
                  </a:lnTo>
                  <a:lnTo>
                    <a:pt x="335" y="232"/>
                  </a:lnTo>
                  <a:lnTo>
                    <a:pt x="335" y="232"/>
                  </a:lnTo>
                  <a:lnTo>
                    <a:pt x="340" y="238"/>
                  </a:lnTo>
                  <a:lnTo>
                    <a:pt x="344" y="243"/>
                  </a:lnTo>
                  <a:lnTo>
                    <a:pt x="345" y="247"/>
                  </a:lnTo>
                  <a:lnTo>
                    <a:pt x="345" y="247"/>
                  </a:lnTo>
                  <a:lnTo>
                    <a:pt x="343" y="257"/>
                  </a:lnTo>
                  <a:lnTo>
                    <a:pt x="340" y="265"/>
                  </a:lnTo>
                  <a:lnTo>
                    <a:pt x="340" y="267"/>
                  </a:lnTo>
                  <a:lnTo>
                    <a:pt x="340" y="267"/>
                  </a:lnTo>
                  <a:lnTo>
                    <a:pt x="322" y="274"/>
                  </a:lnTo>
                  <a:lnTo>
                    <a:pt x="278" y="289"/>
                  </a:lnTo>
                  <a:lnTo>
                    <a:pt x="195" y="318"/>
                  </a:lnTo>
                  <a:lnTo>
                    <a:pt x="195" y="318"/>
                  </a:lnTo>
                  <a:lnTo>
                    <a:pt x="177" y="325"/>
                  </a:lnTo>
                  <a:lnTo>
                    <a:pt x="164" y="332"/>
                  </a:lnTo>
                  <a:lnTo>
                    <a:pt x="156" y="338"/>
                  </a:lnTo>
                  <a:lnTo>
                    <a:pt x="149" y="343"/>
                  </a:lnTo>
                  <a:lnTo>
                    <a:pt x="149" y="343"/>
                  </a:lnTo>
                  <a:lnTo>
                    <a:pt x="146" y="348"/>
                  </a:lnTo>
                  <a:lnTo>
                    <a:pt x="143" y="354"/>
                  </a:lnTo>
                  <a:lnTo>
                    <a:pt x="139" y="363"/>
                  </a:lnTo>
                  <a:lnTo>
                    <a:pt x="139" y="363"/>
                  </a:lnTo>
                  <a:lnTo>
                    <a:pt x="98" y="449"/>
                  </a:lnTo>
                  <a:lnTo>
                    <a:pt x="54" y="539"/>
                  </a:lnTo>
                  <a:lnTo>
                    <a:pt x="54" y="539"/>
                  </a:lnTo>
                  <a:lnTo>
                    <a:pt x="48" y="558"/>
                  </a:lnTo>
                  <a:lnTo>
                    <a:pt x="44" y="568"/>
                  </a:lnTo>
                  <a:lnTo>
                    <a:pt x="41" y="572"/>
                  </a:lnTo>
                  <a:lnTo>
                    <a:pt x="39" y="574"/>
                  </a:lnTo>
                  <a:lnTo>
                    <a:pt x="39" y="574"/>
                  </a:lnTo>
                  <a:lnTo>
                    <a:pt x="33" y="581"/>
                  </a:lnTo>
                  <a:lnTo>
                    <a:pt x="24" y="592"/>
                  </a:lnTo>
                  <a:lnTo>
                    <a:pt x="4" y="615"/>
                  </a:lnTo>
                  <a:lnTo>
                    <a:pt x="4" y="615"/>
                  </a:lnTo>
                  <a:lnTo>
                    <a:pt x="1" y="617"/>
                  </a:lnTo>
                  <a:lnTo>
                    <a:pt x="0" y="621"/>
                  </a:lnTo>
                  <a:lnTo>
                    <a:pt x="0" y="631"/>
                  </a:lnTo>
                  <a:lnTo>
                    <a:pt x="1" y="641"/>
                  </a:lnTo>
                  <a:lnTo>
                    <a:pt x="5" y="652"/>
                  </a:lnTo>
                  <a:lnTo>
                    <a:pt x="11" y="671"/>
                  </a:lnTo>
                  <a:lnTo>
                    <a:pt x="14" y="678"/>
                  </a:lnTo>
                  <a:lnTo>
                    <a:pt x="14" y="680"/>
                  </a:lnTo>
                  <a:lnTo>
                    <a:pt x="14" y="680"/>
                  </a:lnTo>
                  <a:lnTo>
                    <a:pt x="12" y="681"/>
                  </a:lnTo>
                  <a:lnTo>
                    <a:pt x="11" y="685"/>
                  </a:lnTo>
                  <a:lnTo>
                    <a:pt x="6" y="699"/>
                  </a:lnTo>
                  <a:lnTo>
                    <a:pt x="4" y="714"/>
                  </a:lnTo>
                  <a:lnTo>
                    <a:pt x="2" y="720"/>
                  </a:lnTo>
                  <a:lnTo>
                    <a:pt x="4" y="726"/>
                  </a:lnTo>
                  <a:lnTo>
                    <a:pt x="4" y="726"/>
                  </a:lnTo>
                  <a:lnTo>
                    <a:pt x="9" y="734"/>
                  </a:lnTo>
                  <a:lnTo>
                    <a:pt x="15" y="744"/>
                  </a:lnTo>
                  <a:lnTo>
                    <a:pt x="22" y="753"/>
                  </a:lnTo>
                  <a:lnTo>
                    <a:pt x="26" y="756"/>
                  </a:lnTo>
                  <a:lnTo>
                    <a:pt x="29" y="756"/>
                  </a:lnTo>
                  <a:lnTo>
                    <a:pt x="29" y="756"/>
                  </a:lnTo>
                  <a:lnTo>
                    <a:pt x="31" y="754"/>
                  </a:lnTo>
                  <a:lnTo>
                    <a:pt x="33" y="751"/>
                  </a:lnTo>
                  <a:lnTo>
                    <a:pt x="34" y="743"/>
                  </a:lnTo>
                  <a:lnTo>
                    <a:pt x="34" y="731"/>
                  </a:lnTo>
                  <a:lnTo>
                    <a:pt x="34" y="731"/>
                  </a:lnTo>
                  <a:lnTo>
                    <a:pt x="40" y="743"/>
                  </a:lnTo>
                  <a:lnTo>
                    <a:pt x="45" y="751"/>
                  </a:lnTo>
                  <a:lnTo>
                    <a:pt x="48" y="752"/>
                  </a:lnTo>
                  <a:lnTo>
                    <a:pt x="49" y="751"/>
                  </a:lnTo>
                  <a:lnTo>
                    <a:pt x="49" y="751"/>
                  </a:lnTo>
                  <a:lnTo>
                    <a:pt x="50" y="747"/>
                  </a:lnTo>
                  <a:lnTo>
                    <a:pt x="50" y="741"/>
                  </a:lnTo>
                  <a:lnTo>
                    <a:pt x="49" y="726"/>
                  </a:lnTo>
                  <a:lnTo>
                    <a:pt x="46" y="710"/>
                  </a:lnTo>
                  <a:lnTo>
                    <a:pt x="45" y="707"/>
                  </a:lnTo>
                  <a:lnTo>
                    <a:pt x="44" y="705"/>
                  </a:lnTo>
                  <a:lnTo>
                    <a:pt x="44" y="705"/>
                  </a:lnTo>
                  <a:lnTo>
                    <a:pt x="44" y="708"/>
                  </a:lnTo>
                  <a:lnTo>
                    <a:pt x="46" y="713"/>
                  </a:lnTo>
                  <a:lnTo>
                    <a:pt x="55" y="726"/>
                  </a:lnTo>
                  <a:lnTo>
                    <a:pt x="60" y="732"/>
                  </a:lnTo>
                  <a:lnTo>
                    <a:pt x="65" y="736"/>
                  </a:lnTo>
                  <a:lnTo>
                    <a:pt x="68" y="738"/>
                  </a:lnTo>
                  <a:lnTo>
                    <a:pt x="69" y="737"/>
                  </a:lnTo>
                  <a:lnTo>
                    <a:pt x="69" y="736"/>
                  </a:lnTo>
                  <a:lnTo>
                    <a:pt x="69" y="736"/>
                  </a:lnTo>
                  <a:lnTo>
                    <a:pt x="70" y="704"/>
                  </a:lnTo>
                  <a:lnTo>
                    <a:pt x="70" y="688"/>
                  </a:lnTo>
                  <a:lnTo>
                    <a:pt x="70" y="683"/>
                  </a:lnTo>
                  <a:lnTo>
                    <a:pt x="69" y="680"/>
                  </a:lnTo>
                  <a:lnTo>
                    <a:pt x="69" y="680"/>
                  </a:lnTo>
                  <a:lnTo>
                    <a:pt x="69" y="681"/>
                  </a:lnTo>
                  <a:lnTo>
                    <a:pt x="71" y="686"/>
                  </a:lnTo>
                  <a:lnTo>
                    <a:pt x="79" y="700"/>
                  </a:lnTo>
                  <a:lnTo>
                    <a:pt x="84" y="707"/>
                  </a:lnTo>
                  <a:lnTo>
                    <a:pt x="88" y="712"/>
                  </a:lnTo>
                  <a:lnTo>
                    <a:pt x="90" y="713"/>
                  </a:lnTo>
                  <a:lnTo>
                    <a:pt x="92" y="713"/>
                  </a:lnTo>
                  <a:lnTo>
                    <a:pt x="93" y="713"/>
                  </a:lnTo>
                  <a:lnTo>
                    <a:pt x="94" y="710"/>
                  </a:lnTo>
                  <a:lnTo>
                    <a:pt x="94" y="710"/>
                  </a:lnTo>
                  <a:lnTo>
                    <a:pt x="95" y="705"/>
                  </a:lnTo>
                  <a:lnTo>
                    <a:pt x="95" y="700"/>
                  </a:lnTo>
                  <a:lnTo>
                    <a:pt x="94" y="692"/>
                  </a:lnTo>
                  <a:lnTo>
                    <a:pt x="94" y="686"/>
                  </a:lnTo>
                  <a:lnTo>
                    <a:pt x="95" y="684"/>
                  </a:lnTo>
                  <a:lnTo>
                    <a:pt x="97" y="681"/>
                  </a:lnTo>
                  <a:lnTo>
                    <a:pt x="99" y="680"/>
                  </a:lnTo>
                  <a:lnTo>
                    <a:pt x="99" y="680"/>
                  </a:lnTo>
                  <a:lnTo>
                    <a:pt x="124" y="676"/>
                  </a:lnTo>
                  <a:lnTo>
                    <a:pt x="137" y="674"/>
                  </a:lnTo>
                  <a:lnTo>
                    <a:pt x="142" y="671"/>
                  </a:lnTo>
                  <a:lnTo>
                    <a:pt x="144" y="670"/>
                  </a:lnTo>
                  <a:lnTo>
                    <a:pt x="144" y="670"/>
                  </a:lnTo>
                  <a:lnTo>
                    <a:pt x="144" y="668"/>
                  </a:lnTo>
                  <a:lnTo>
                    <a:pt x="142" y="664"/>
                  </a:lnTo>
                  <a:lnTo>
                    <a:pt x="133" y="656"/>
                  </a:lnTo>
                  <a:lnTo>
                    <a:pt x="122" y="649"/>
                  </a:lnTo>
                  <a:lnTo>
                    <a:pt x="114" y="645"/>
                  </a:lnTo>
                  <a:lnTo>
                    <a:pt x="114" y="645"/>
                  </a:lnTo>
                  <a:lnTo>
                    <a:pt x="110" y="642"/>
                  </a:lnTo>
                  <a:lnTo>
                    <a:pt x="108" y="640"/>
                  </a:lnTo>
                  <a:lnTo>
                    <a:pt x="105" y="637"/>
                  </a:lnTo>
                  <a:lnTo>
                    <a:pt x="104" y="635"/>
                  </a:lnTo>
                  <a:lnTo>
                    <a:pt x="104" y="635"/>
                  </a:lnTo>
                  <a:lnTo>
                    <a:pt x="102" y="629"/>
                  </a:lnTo>
                  <a:lnTo>
                    <a:pt x="99" y="625"/>
                  </a:lnTo>
                  <a:lnTo>
                    <a:pt x="119" y="615"/>
                  </a:lnTo>
                  <a:lnTo>
                    <a:pt x="174" y="549"/>
                  </a:lnTo>
                  <a:lnTo>
                    <a:pt x="174" y="549"/>
                  </a:lnTo>
                  <a:lnTo>
                    <a:pt x="173" y="578"/>
                  </a:lnTo>
                  <a:lnTo>
                    <a:pt x="173" y="600"/>
                  </a:lnTo>
                  <a:lnTo>
                    <a:pt x="173" y="608"/>
                  </a:lnTo>
                  <a:lnTo>
                    <a:pt x="174" y="615"/>
                  </a:lnTo>
                  <a:lnTo>
                    <a:pt x="174" y="615"/>
                  </a:lnTo>
                  <a:lnTo>
                    <a:pt x="177" y="625"/>
                  </a:lnTo>
                  <a:lnTo>
                    <a:pt x="178" y="635"/>
                  </a:lnTo>
                  <a:lnTo>
                    <a:pt x="180" y="650"/>
                  </a:lnTo>
                  <a:lnTo>
                    <a:pt x="180" y="650"/>
                  </a:lnTo>
                  <a:lnTo>
                    <a:pt x="180" y="663"/>
                  </a:lnTo>
                  <a:lnTo>
                    <a:pt x="177" y="684"/>
                  </a:lnTo>
                  <a:lnTo>
                    <a:pt x="174" y="715"/>
                  </a:lnTo>
                  <a:lnTo>
                    <a:pt x="174" y="715"/>
                  </a:lnTo>
                  <a:lnTo>
                    <a:pt x="139" y="831"/>
                  </a:lnTo>
                  <a:lnTo>
                    <a:pt x="139" y="831"/>
                  </a:lnTo>
                  <a:lnTo>
                    <a:pt x="139" y="836"/>
                  </a:lnTo>
                  <a:lnTo>
                    <a:pt x="139" y="846"/>
                  </a:lnTo>
                  <a:lnTo>
                    <a:pt x="141" y="874"/>
                  </a:lnTo>
                  <a:lnTo>
                    <a:pt x="148" y="955"/>
                  </a:lnTo>
                  <a:lnTo>
                    <a:pt x="152" y="999"/>
                  </a:lnTo>
                  <a:lnTo>
                    <a:pt x="154" y="1039"/>
                  </a:lnTo>
                  <a:lnTo>
                    <a:pt x="156" y="1072"/>
                  </a:lnTo>
                  <a:lnTo>
                    <a:pt x="156" y="1084"/>
                  </a:lnTo>
                  <a:lnTo>
                    <a:pt x="154" y="1093"/>
                  </a:lnTo>
                  <a:lnTo>
                    <a:pt x="154" y="1093"/>
                  </a:lnTo>
                  <a:lnTo>
                    <a:pt x="152" y="1107"/>
                  </a:lnTo>
                  <a:lnTo>
                    <a:pt x="151" y="1122"/>
                  </a:lnTo>
                  <a:lnTo>
                    <a:pt x="148" y="1150"/>
                  </a:lnTo>
                  <a:lnTo>
                    <a:pt x="149" y="1189"/>
                  </a:lnTo>
                  <a:lnTo>
                    <a:pt x="149" y="1189"/>
                  </a:lnTo>
                  <a:lnTo>
                    <a:pt x="147" y="1301"/>
                  </a:lnTo>
                  <a:lnTo>
                    <a:pt x="147" y="1376"/>
                  </a:lnTo>
                  <a:lnTo>
                    <a:pt x="148" y="1404"/>
                  </a:lnTo>
                  <a:lnTo>
                    <a:pt x="149" y="1420"/>
                  </a:lnTo>
                  <a:lnTo>
                    <a:pt x="149" y="1420"/>
                  </a:lnTo>
                  <a:lnTo>
                    <a:pt x="151" y="1425"/>
                  </a:lnTo>
                  <a:lnTo>
                    <a:pt x="153" y="1430"/>
                  </a:lnTo>
                  <a:lnTo>
                    <a:pt x="162" y="1440"/>
                  </a:lnTo>
                  <a:lnTo>
                    <a:pt x="172" y="1452"/>
                  </a:lnTo>
                  <a:lnTo>
                    <a:pt x="183" y="1463"/>
                  </a:lnTo>
                  <a:lnTo>
                    <a:pt x="195" y="1473"/>
                  </a:lnTo>
                  <a:lnTo>
                    <a:pt x="203" y="1481"/>
                  </a:lnTo>
                  <a:lnTo>
                    <a:pt x="211" y="1485"/>
                  </a:lnTo>
                  <a:lnTo>
                    <a:pt x="213" y="1486"/>
                  </a:lnTo>
                  <a:lnTo>
                    <a:pt x="215" y="1486"/>
                  </a:lnTo>
                  <a:lnTo>
                    <a:pt x="215" y="1486"/>
                  </a:lnTo>
                  <a:lnTo>
                    <a:pt x="216" y="1486"/>
                  </a:lnTo>
                  <a:lnTo>
                    <a:pt x="217" y="1487"/>
                  </a:lnTo>
                  <a:lnTo>
                    <a:pt x="221" y="1493"/>
                  </a:lnTo>
                  <a:lnTo>
                    <a:pt x="231" y="1516"/>
                  </a:lnTo>
                  <a:lnTo>
                    <a:pt x="236" y="1530"/>
                  </a:lnTo>
                  <a:lnTo>
                    <a:pt x="241" y="1544"/>
                  </a:lnTo>
                  <a:lnTo>
                    <a:pt x="244" y="1556"/>
                  </a:lnTo>
                  <a:lnTo>
                    <a:pt x="245" y="1566"/>
                  </a:lnTo>
                  <a:lnTo>
                    <a:pt x="245" y="1566"/>
                  </a:lnTo>
                  <a:lnTo>
                    <a:pt x="244" y="1571"/>
                  </a:lnTo>
                  <a:lnTo>
                    <a:pt x="242" y="1578"/>
                  </a:lnTo>
                  <a:lnTo>
                    <a:pt x="234" y="1590"/>
                  </a:lnTo>
                  <a:lnTo>
                    <a:pt x="223" y="1607"/>
                  </a:lnTo>
                  <a:lnTo>
                    <a:pt x="210" y="1622"/>
                  </a:lnTo>
                  <a:lnTo>
                    <a:pt x="185" y="1651"/>
                  </a:lnTo>
                  <a:lnTo>
                    <a:pt x="169" y="1667"/>
                  </a:lnTo>
                  <a:lnTo>
                    <a:pt x="169" y="1667"/>
                  </a:lnTo>
                  <a:lnTo>
                    <a:pt x="163" y="1673"/>
                  </a:lnTo>
                  <a:lnTo>
                    <a:pt x="159" y="1678"/>
                  </a:lnTo>
                  <a:lnTo>
                    <a:pt x="158" y="1681"/>
                  </a:lnTo>
                  <a:lnTo>
                    <a:pt x="159" y="1685"/>
                  </a:lnTo>
                  <a:lnTo>
                    <a:pt x="161" y="1688"/>
                  </a:lnTo>
                  <a:lnTo>
                    <a:pt x="164" y="1692"/>
                  </a:lnTo>
                  <a:lnTo>
                    <a:pt x="164" y="1692"/>
                  </a:lnTo>
                  <a:lnTo>
                    <a:pt x="169" y="1696"/>
                  </a:lnTo>
                  <a:lnTo>
                    <a:pt x="174" y="1700"/>
                  </a:lnTo>
                  <a:lnTo>
                    <a:pt x="183" y="1705"/>
                  </a:lnTo>
                  <a:lnTo>
                    <a:pt x="192" y="1707"/>
                  </a:lnTo>
                  <a:lnTo>
                    <a:pt x="195" y="1707"/>
                  </a:lnTo>
                  <a:lnTo>
                    <a:pt x="195" y="1707"/>
                  </a:lnTo>
                  <a:lnTo>
                    <a:pt x="195" y="1709"/>
                  </a:lnTo>
                  <a:lnTo>
                    <a:pt x="198" y="1710"/>
                  </a:lnTo>
                  <a:lnTo>
                    <a:pt x="205" y="1712"/>
                  </a:lnTo>
                  <a:lnTo>
                    <a:pt x="220" y="1712"/>
                  </a:lnTo>
                  <a:lnTo>
                    <a:pt x="220" y="1712"/>
                  </a:lnTo>
                  <a:lnTo>
                    <a:pt x="235" y="1711"/>
                  </a:lnTo>
                  <a:lnTo>
                    <a:pt x="241" y="1710"/>
                  </a:lnTo>
                  <a:lnTo>
                    <a:pt x="246" y="1707"/>
                  </a:lnTo>
                  <a:lnTo>
                    <a:pt x="251" y="1704"/>
                  </a:lnTo>
                  <a:lnTo>
                    <a:pt x="257" y="1699"/>
                  </a:lnTo>
                  <a:lnTo>
                    <a:pt x="275" y="1682"/>
                  </a:lnTo>
                  <a:lnTo>
                    <a:pt x="275" y="1682"/>
                  </a:lnTo>
                  <a:lnTo>
                    <a:pt x="285" y="1672"/>
                  </a:lnTo>
                  <a:lnTo>
                    <a:pt x="295" y="1665"/>
                  </a:lnTo>
                  <a:lnTo>
                    <a:pt x="310" y="1652"/>
                  </a:lnTo>
                  <a:lnTo>
                    <a:pt x="316" y="1647"/>
                  </a:lnTo>
                  <a:lnTo>
                    <a:pt x="320" y="1641"/>
                  </a:lnTo>
                  <a:lnTo>
                    <a:pt x="324" y="1634"/>
                  </a:lnTo>
                  <a:lnTo>
                    <a:pt x="325" y="1627"/>
                  </a:lnTo>
                  <a:lnTo>
                    <a:pt x="325" y="1627"/>
                  </a:lnTo>
                  <a:lnTo>
                    <a:pt x="327" y="1610"/>
                  </a:lnTo>
                  <a:lnTo>
                    <a:pt x="324" y="1597"/>
                  </a:lnTo>
                  <a:lnTo>
                    <a:pt x="320" y="1581"/>
                  </a:lnTo>
                  <a:lnTo>
                    <a:pt x="315" y="1566"/>
                  </a:lnTo>
                  <a:lnTo>
                    <a:pt x="315" y="1566"/>
                  </a:lnTo>
                  <a:lnTo>
                    <a:pt x="304" y="1539"/>
                  </a:lnTo>
                  <a:lnTo>
                    <a:pt x="301" y="1527"/>
                  </a:lnTo>
                  <a:lnTo>
                    <a:pt x="300" y="1516"/>
                  </a:lnTo>
                  <a:lnTo>
                    <a:pt x="300" y="1516"/>
                  </a:lnTo>
                  <a:lnTo>
                    <a:pt x="300" y="1505"/>
                  </a:lnTo>
                  <a:lnTo>
                    <a:pt x="299" y="1492"/>
                  </a:lnTo>
                  <a:lnTo>
                    <a:pt x="298" y="1482"/>
                  </a:lnTo>
                  <a:lnTo>
                    <a:pt x="299" y="1478"/>
                  </a:lnTo>
                  <a:lnTo>
                    <a:pt x="300" y="1476"/>
                  </a:lnTo>
                  <a:lnTo>
                    <a:pt x="300" y="1476"/>
                  </a:lnTo>
                  <a:lnTo>
                    <a:pt x="303" y="1472"/>
                  </a:lnTo>
                  <a:lnTo>
                    <a:pt x="305" y="1466"/>
                  </a:lnTo>
                  <a:lnTo>
                    <a:pt x="311" y="1449"/>
                  </a:lnTo>
                  <a:lnTo>
                    <a:pt x="320" y="1420"/>
                  </a:lnTo>
                  <a:lnTo>
                    <a:pt x="320" y="1420"/>
                  </a:lnTo>
                  <a:lnTo>
                    <a:pt x="320" y="1409"/>
                  </a:lnTo>
                  <a:lnTo>
                    <a:pt x="320" y="1383"/>
                  </a:lnTo>
                  <a:lnTo>
                    <a:pt x="320" y="1310"/>
                  </a:lnTo>
                  <a:lnTo>
                    <a:pt x="319" y="1235"/>
                  </a:lnTo>
                  <a:lnTo>
                    <a:pt x="319" y="1210"/>
                  </a:lnTo>
                  <a:lnTo>
                    <a:pt x="320" y="1199"/>
                  </a:lnTo>
                  <a:lnTo>
                    <a:pt x="320" y="1199"/>
                  </a:lnTo>
                  <a:lnTo>
                    <a:pt x="324" y="1189"/>
                  </a:lnTo>
                  <a:lnTo>
                    <a:pt x="330" y="1172"/>
                  </a:lnTo>
                  <a:lnTo>
                    <a:pt x="337" y="1152"/>
                  </a:lnTo>
                  <a:lnTo>
                    <a:pt x="339" y="1143"/>
                  </a:lnTo>
                  <a:lnTo>
                    <a:pt x="340" y="1133"/>
                  </a:lnTo>
                  <a:lnTo>
                    <a:pt x="340" y="1133"/>
                  </a:lnTo>
                  <a:lnTo>
                    <a:pt x="344" y="1087"/>
                  </a:lnTo>
                  <a:lnTo>
                    <a:pt x="345" y="1065"/>
                  </a:lnTo>
                  <a:lnTo>
                    <a:pt x="345" y="1053"/>
                  </a:lnTo>
                  <a:lnTo>
                    <a:pt x="345" y="1053"/>
                  </a:lnTo>
                  <a:lnTo>
                    <a:pt x="347" y="1048"/>
                  </a:lnTo>
                  <a:lnTo>
                    <a:pt x="348" y="1041"/>
                  </a:lnTo>
                  <a:lnTo>
                    <a:pt x="357" y="1025"/>
                  </a:lnTo>
                  <a:lnTo>
                    <a:pt x="365" y="1011"/>
                  </a:lnTo>
                  <a:lnTo>
                    <a:pt x="368" y="1007"/>
                  </a:lnTo>
                  <a:lnTo>
                    <a:pt x="369" y="1007"/>
                  </a:lnTo>
                  <a:lnTo>
                    <a:pt x="371" y="1007"/>
                  </a:lnTo>
                  <a:lnTo>
                    <a:pt x="371" y="1007"/>
                  </a:lnTo>
                  <a:lnTo>
                    <a:pt x="382" y="1024"/>
                  </a:lnTo>
                  <a:lnTo>
                    <a:pt x="402" y="1055"/>
                  </a:lnTo>
                  <a:lnTo>
                    <a:pt x="422" y="1089"/>
                  </a:lnTo>
                  <a:lnTo>
                    <a:pt x="428" y="1101"/>
                  </a:lnTo>
                  <a:lnTo>
                    <a:pt x="431" y="1108"/>
                  </a:lnTo>
                  <a:lnTo>
                    <a:pt x="431" y="1108"/>
                  </a:lnTo>
                  <a:lnTo>
                    <a:pt x="433" y="1147"/>
                  </a:lnTo>
                  <a:lnTo>
                    <a:pt x="435" y="1171"/>
                  </a:lnTo>
                  <a:lnTo>
                    <a:pt x="436" y="1184"/>
                  </a:lnTo>
                  <a:lnTo>
                    <a:pt x="436" y="1184"/>
                  </a:lnTo>
                  <a:lnTo>
                    <a:pt x="445" y="1226"/>
                  </a:lnTo>
                  <a:lnTo>
                    <a:pt x="450" y="1255"/>
                  </a:lnTo>
                  <a:lnTo>
                    <a:pt x="451" y="1274"/>
                  </a:lnTo>
                  <a:lnTo>
                    <a:pt x="451" y="1274"/>
                  </a:lnTo>
                  <a:lnTo>
                    <a:pt x="443" y="1323"/>
                  </a:lnTo>
                  <a:lnTo>
                    <a:pt x="440" y="1354"/>
                  </a:lnTo>
                  <a:lnTo>
                    <a:pt x="440" y="1364"/>
                  </a:lnTo>
                  <a:lnTo>
                    <a:pt x="441" y="1370"/>
                  </a:lnTo>
                  <a:lnTo>
                    <a:pt x="441" y="1370"/>
                  </a:lnTo>
                  <a:lnTo>
                    <a:pt x="446" y="1374"/>
                  </a:lnTo>
                  <a:lnTo>
                    <a:pt x="450" y="1378"/>
                  </a:lnTo>
                  <a:lnTo>
                    <a:pt x="451" y="1379"/>
                  </a:lnTo>
                  <a:lnTo>
                    <a:pt x="452" y="1380"/>
                  </a:lnTo>
                  <a:lnTo>
                    <a:pt x="452" y="1383"/>
                  </a:lnTo>
                  <a:lnTo>
                    <a:pt x="451" y="1385"/>
                  </a:lnTo>
                  <a:lnTo>
                    <a:pt x="451" y="1385"/>
                  </a:lnTo>
                  <a:lnTo>
                    <a:pt x="416" y="1446"/>
                  </a:lnTo>
                  <a:lnTo>
                    <a:pt x="416" y="1446"/>
                  </a:lnTo>
                  <a:lnTo>
                    <a:pt x="408" y="1459"/>
                  </a:lnTo>
                  <a:lnTo>
                    <a:pt x="402" y="1477"/>
                  </a:lnTo>
                  <a:lnTo>
                    <a:pt x="397" y="1495"/>
                  </a:lnTo>
                  <a:lnTo>
                    <a:pt x="396" y="1506"/>
                  </a:lnTo>
                  <a:lnTo>
                    <a:pt x="396" y="1506"/>
                  </a:lnTo>
                  <a:lnTo>
                    <a:pt x="396" y="1522"/>
                  </a:lnTo>
                  <a:lnTo>
                    <a:pt x="397" y="1530"/>
                  </a:lnTo>
                  <a:lnTo>
                    <a:pt x="398" y="1534"/>
                  </a:lnTo>
                  <a:lnTo>
                    <a:pt x="401" y="1536"/>
                  </a:lnTo>
                  <a:lnTo>
                    <a:pt x="401" y="1536"/>
                  </a:lnTo>
                  <a:lnTo>
                    <a:pt x="406" y="1540"/>
                  </a:lnTo>
                  <a:lnTo>
                    <a:pt x="412" y="1541"/>
                  </a:lnTo>
                  <a:lnTo>
                    <a:pt x="418" y="1545"/>
                  </a:lnTo>
                  <a:lnTo>
                    <a:pt x="426" y="1551"/>
                  </a:lnTo>
                  <a:lnTo>
                    <a:pt x="426" y="1551"/>
                  </a:lnTo>
                  <a:lnTo>
                    <a:pt x="458" y="1579"/>
                  </a:lnTo>
                  <a:lnTo>
                    <a:pt x="476" y="1595"/>
                  </a:lnTo>
                  <a:lnTo>
                    <a:pt x="482" y="1602"/>
                  </a:lnTo>
                  <a:lnTo>
                    <a:pt x="486" y="1607"/>
                  </a:lnTo>
                  <a:lnTo>
                    <a:pt x="486" y="1607"/>
                  </a:lnTo>
                  <a:lnTo>
                    <a:pt x="490" y="1612"/>
                  </a:lnTo>
                  <a:lnTo>
                    <a:pt x="497" y="1618"/>
                  </a:lnTo>
                  <a:lnTo>
                    <a:pt x="507" y="1624"/>
                  </a:lnTo>
                  <a:lnTo>
                    <a:pt x="519" y="1632"/>
                  </a:lnTo>
                  <a:lnTo>
                    <a:pt x="541" y="1643"/>
                  </a:lnTo>
                  <a:lnTo>
                    <a:pt x="550" y="1646"/>
                  </a:lnTo>
                  <a:lnTo>
                    <a:pt x="556" y="1647"/>
                  </a:lnTo>
                  <a:lnTo>
                    <a:pt x="556" y="1647"/>
                  </a:lnTo>
                  <a:lnTo>
                    <a:pt x="563" y="1646"/>
                  </a:lnTo>
                  <a:lnTo>
                    <a:pt x="567" y="1644"/>
                  </a:lnTo>
                  <a:lnTo>
                    <a:pt x="569" y="1641"/>
                  </a:lnTo>
                  <a:lnTo>
                    <a:pt x="572" y="1632"/>
                  </a:lnTo>
                  <a:lnTo>
                    <a:pt x="572" y="1632"/>
                  </a:lnTo>
                  <a:lnTo>
                    <a:pt x="574" y="1623"/>
                  </a:lnTo>
                  <a:lnTo>
                    <a:pt x="578" y="1614"/>
                  </a:lnTo>
                  <a:lnTo>
                    <a:pt x="579" y="1609"/>
                  </a:lnTo>
                  <a:lnTo>
                    <a:pt x="579" y="1604"/>
                  </a:lnTo>
                  <a:lnTo>
                    <a:pt x="579" y="1599"/>
                  </a:lnTo>
                  <a:lnTo>
                    <a:pt x="577" y="1592"/>
                  </a:lnTo>
                  <a:lnTo>
                    <a:pt x="577" y="1592"/>
                  </a:lnTo>
                  <a:lnTo>
                    <a:pt x="573" y="1584"/>
                  </a:lnTo>
                  <a:lnTo>
                    <a:pt x="567" y="1575"/>
                  </a:lnTo>
                  <a:lnTo>
                    <a:pt x="559" y="1568"/>
                  </a:lnTo>
                  <a:lnTo>
                    <a:pt x="551" y="1560"/>
                  </a:lnTo>
                  <a:lnTo>
                    <a:pt x="534" y="1546"/>
                  </a:lnTo>
                  <a:lnTo>
                    <a:pt x="521" y="1536"/>
                  </a:lnTo>
                  <a:lnTo>
                    <a:pt x="521" y="1536"/>
                  </a:lnTo>
                  <a:lnTo>
                    <a:pt x="511" y="1530"/>
                  </a:lnTo>
                  <a:lnTo>
                    <a:pt x="501" y="1524"/>
                  </a:lnTo>
                  <a:lnTo>
                    <a:pt x="497" y="1520"/>
                  </a:lnTo>
                  <a:lnTo>
                    <a:pt x="495" y="1516"/>
                  </a:lnTo>
                  <a:lnTo>
                    <a:pt x="492" y="1511"/>
                  </a:lnTo>
                  <a:lnTo>
                    <a:pt x="491" y="1506"/>
                  </a:lnTo>
                  <a:lnTo>
                    <a:pt x="491" y="1506"/>
                  </a:lnTo>
                  <a:lnTo>
                    <a:pt x="491" y="1498"/>
                  </a:lnTo>
                  <a:lnTo>
                    <a:pt x="492" y="1491"/>
                  </a:lnTo>
                  <a:lnTo>
                    <a:pt x="497" y="1471"/>
                  </a:lnTo>
                  <a:lnTo>
                    <a:pt x="506" y="1446"/>
                  </a:lnTo>
                  <a:lnTo>
                    <a:pt x="506" y="1446"/>
                  </a:lnTo>
                  <a:lnTo>
                    <a:pt x="511" y="1438"/>
                  </a:lnTo>
                  <a:lnTo>
                    <a:pt x="521" y="1424"/>
                  </a:lnTo>
                  <a:lnTo>
                    <a:pt x="536" y="1405"/>
                  </a:lnTo>
                  <a:lnTo>
                    <a:pt x="536" y="1405"/>
                  </a:lnTo>
                  <a:lnTo>
                    <a:pt x="540" y="1406"/>
                  </a:lnTo>
                  <a:lnTo>
                    <a:pt x="549" y="1409"/>
                  </a:lnTo>
                  <a:lnTo>
                    <a:pt x="554" y="1410"/>
                  </a:lnTo>
                  <a:lnTo>
                    <a:pt x="560" y="1410"/>
                  </a:lnTo>
                  <a:lnTo>
                    <a:pt x="567" y="1409"/>
                  </a:lnTo>
                  <a:lnTo>
                    <a:pt x="572" y="1405"/>
                  </a:lnTo>
                  <a:lnTo>
                    <a:pt x="572" y="1405"/>
                  </a:lnTo>
                  <a:lnTo>
                    <a:pt x="579" y="1398"/>
                  </a:lnTo>
                  <a:lnTo>
                    <a:pt x="584" y="1391"/>
                  </a:lnTo>
                  <a:lnTo>
                    <a:pt x="585" y="1388"/>
                  </a:lnTo>
                  <a:lnTo>
                    <a:pt x="587" y="1383"/>
                  </a:lnTo>
                  <a:lnTo>
                    <a:pt x="587" y="1370"/>
                  </a:lnTo>
                  <a:lnTo>
                    <a:pt x="587" y="1370"/>
                  </a:lnTo>
                  <a:lnTo>
                    <a:pt x="587" y="1322"/>
                  </a:lnTo>
                  <a:lnTo>
                    <a:pt x="587" y="1237"/>
                  </a:lnTo>
                  <a:lnTo>
                    <a:pt x="589" y="1151"/>
                  </a:lnTo>
                  <a:lnTo>
                    <a:pt x="590" y="1119"/>
                  </a:lnTo>
                  <a:lnTo>
                    <a:pt x="592" y="1103"/>
                  </a:lnTo>
                  <a:lnTo>
                    <a:pt x="592" y="1103"/>
                  </a:lnTo>
                  <a:lnTo>
                    <a:pt x="593" y="1093"/>
                  </a:lnTo>
                  <a:lnTo>
                    <a:pt x="594" y="1082"/>
                  </a:lnTo>
                  <a:lnTo>
                    <a:pt x="595" y="1055"/>
                  </a:lnTo>
                  <a:lnTo>
                    <a:pt x="594" y="1030"/>
                  </a:lnTo>
                  <a:lnTo>
                    <a:pt x="593" y="1020"/>
                  </a:lnTo>
                  <a:lnTo>
                    <a:pt x="592" y="1012"/>
                  </a:lnTo>
                  <a:lnTo>
                    <a:pt x="592" y="1012"/>
                  </a:lnTo>
                  <a:lnTo>
                    <a:pt x="589" y="999"/>
                  </a:lnTo>
                  <a:lnTo>
                    <a:pt x="587" y="972"/>
                  </a:lnTo>
                  <a:lnTo>
                    <a:pt x="578" y="899"/>
                  </a:lnTo>
                  <a:lnTo>
                    <a:pt x="573" y="861"/>
                  </a:lnTo>
                  <a:lnTo>
                    <a:pt x="568" y="829"/>
                  </a:lnTo>
                  <a:lnTo>
                    <a:pt x="561" y="804"/>
                  </a:lnTo>
                  <a:lnTo>
                    <a:pt x="559" y="795"/>
                  </a:lnTo>
                  <a:lnTo>
                    <a:pt x="556" y="791"/>
                  </a:lnTo>
                  <a:lnTo>
                    <a:pt x="556" y="791"/>
                  </a:lnTo>
                  <a:lnTo>
                    <a:pt x="523" y="763"/>
                  </a:lnTo>
                  <a:lnTo>
                    <a:pt x="507" y="748"/>
                  </a:lnTo>
                  <a:lnTo>
                    <a:pt x="502" y="743"/>
                  </a:lnTo>
                  <a:lnTo>
                    <a:pt x="501" y="741"/>
                  </a:lnTo>
                  <a:lnTo>
                    <a:pt x="501" y="741"/>
                  </a:lnTo>
                  <a:lnTo>
                    <a:pt x="506" y="664"/>
                  </a:lnTo>
                  <a:lnTo>
                    <a:pt x="509" y="611"/>
                  </a:lnTo>
                  <a:lnTo>
                    <a:pt x="511" y="585"/>
                  </a:lnTo>
                  <a:lnTo>
                    <a:pt x="511" y="585"/>
                  </a:lnTo>
                  <a:lnTo>
                    <a:pt x="518" y="572"/>
                  </a:lnTo>
                  <a:lnTo>
                    <a:pt x="529" y="552"/>
                  </a:lnTo>
                  <a:lnTo>
                    <a:pt x="540" y="534"/>
                  </a:lnTo>
                  <a:lnTo>
                    <a:pt x="544" y="529"/>
                  </a:lnTo>
                  <a:lnTo>
                    <a:pt x="545" y="528"/>
                  </a:lnTo>
                  <a:lnTo>
                    <a:pt x="546" y="529"/>
                  </a:lnTo>
                  <a:lnTo>
                    <a:pt x="546" y="529"/>
                  </a:lnTo>
                  <a:lnTo>
                    <a:pt x="555" y="544"/>
                  </a:lnTo>
                  <a:lnTo>
                    <a:pt x="573" y="571"/>
                  </a:lnTo>
                  <a:lnTo>
                    <a:pt x="590" y="596"/>
                  </a:lnTo>
                  <a:lnTo>
                    <a:pt x="602" y="610"/>
                  </a:lnTo>
                  <a:lnTo>
                    <a:pt x="602" y="610"/>
                  </a:lnTo>
                  <a:lnTo>
                    <a:pt x="659" y="651"/>
                  </a:lnTo>
                  <a:lnTo>
                    <a:pt x="695" y="679"/>
                  </a:lnTo>
                  <a:lnTo>
                    <a:pt x="707" y="689"/>
                  </a:lnTo>
                  <a:lnTo>
                    <a:pt x="711" y="693"/>
                  </a:lnTo>
                  <a:lnTo>
                    <a:pt x="712" y="695"/>
                  </a:lnTo>
                  <a:lnTo>
                    <a:pt x="712" y="695"/>
                  </a:lnTo>
                  <a:lnTo>
                    <a:pt x="715" y="699"/>
                  </a:lnTo>
                  <a:lnTo>
                    <a:pt x="719" y="705"/>
                  </a:lnTo>
                  <a:lnTo>
                    <a:pt x="730" y="720"/>
                  </a:lnTo>
                  <a:lnTo>
                    <a:pt x="741" y="734"/>
                  </a:lnTo>
                  <a:lnTo>
                    <a:pt x="747" y="741"/>
                  </a:lnTo>
                  <a:lnTo>
                    <a:pt x="747" y="741"/>
                  </a:lnTo>
                  <a:lnTo>
                    <a:pt x="764" y="746"/>
                  </a:lnTo>
                  <a:lnTo>
                    <a:pt x="778" y="751"/>
                  </a:lnTo>
                  <a:lnTo>
                    <a:pt x="783" y="751"/>
                  </a:lnTo>
                  <a:lnTo>
                    <a:pt x="783" y="751"/>
                  </a:lnTo>
                  <a:lnTo>
                    <a:pt x="803" y="770"/>
                  </a:lnTo>
                  <a:lnTo>
                    <a:pt x="818" y="783"/>
                  </a:lnTo>
                  <a:lnTo>
                    <a:pt x="828" y="791"/>
                  </a:lnTo>
                  <a:lnTo>
                    <a:pt x="828" y="791"/>
                  </a:lnTo>
                  <a:lnTo>
                    <a:pt x="842" y="800"/>
                  </a:lnTo>
                  <a:lnTo>
                    <a:pt x="847" y="805"/>
                  </a:lnTo>
                  <a:lnTo>
                    <a:pt x="848" y="806"/>
                  </a:lnTo>
                  <a:lnTo>
                    <a:pt x="848" y="806"/>
                  </a:lnTo>
                  <a:lnTo>
                    <a:pt x="848" y="806"/>
                  </a:lnTo>
                  <a:lnTo>
                    <a:pt x="847" y="807"/>
                  </a:lnTo>
                  <a:lnTo>
                    <a:pt x="847" y="812"/>
                  </a:lnTo>
                  <a:lnTo>
                    <a:pt x="847" y="827"/>
                  </a:lnTo>
                  <a:lnTo>
                    <a:pt x="849" y="844"/>
                  </a:lnTo>
                  <a:lnTo>
                    <a:pt x="850" y="849"/>
                  </a:lnTo>
                  <a:lnTo>
                    <a:pt x="853" y="851"/>
                  </a:lnTo>
                  <a:lnTo>
                    <a:pt x="853" y="851"/>
                  </a:lnTo>
                  <a:lnTo>
                    <a:pt x="861" y="855"/>
                  </a:lnTo>
                  <a:lnTo>
                    <a:pt x="862" y="854"/>
                  </a:lnTo>
                  <a:lnTo>
                    <a:pt x="863" y="851"/>
                  </a:lnTo>
                  <a:lnTo>
                    <a:pt x="863" y="851"/>
                  </a:lnTo>
                  <a:lnTo>
                    <a:pt x="866" y="826"/>
                  </a:lnTo>
                  <a:lnTo>
                    <a:pt x="868" y="811"/>
                  </a:lnTo>
                  <a:lnTo>
                    <a:pt x="868" y="811"/>
                  </a:lnTo>
                  <a:lnTo>
                    <a:pt x="868" y="822"/>
                  </a:lnTo>
                  <a:lnTo>
                    <a:pt x="871" y="838"/>
                  </a:lnTo>
                  <a:lnTo>
                    <a:pt x="874" y="851"/>
                  </a:lnTo>
                  <a:lnTo>
                    <a:pt x="876" y="855"/>
                  </a:lnTo>
                  <a:lnTo>
                    <a:pt x="877" y="856"/>
                  </a:lnTo>
                  <a:lnTo>
                    <a:pt x="878" y="856"/>
                  </a:lnTo>
                  <a:lnTo>
                    <a:pt x="878" y="856"/>
                  </a:lnTo>
                  <a:lnTo>
                    <a:pt x="882" y="853"/>
                  </a:lnTo>
                  <a:lnTo>
                    <a:pt x="886" y="848"/>
                  </a:lnTo>
                  <a:lnTo>
                    <a:pt x="888" y="841"/>
                  </a:lnTo>
                  <a:lnTo>
                    <a:pt x="888" y="841"/>
                  </a:lnTo>
                  <a:lnTo>
                    <a:pt x="896" y="848"/>
                  </a:lnTo>
                  <a:lnTo>
                    <a:pt x="901" y="851"/>
                  </a:lnTo>
                  <a:lnTo>
                    <a:pt x="902" y="853"/>
                  </a:lnTo>
                  <a:lnTo>
                    <a:pt x="903" y="851"/>
                  </a:lnTo>
                  <a:lnTo>
                    <a:pt x="903" y="851"/>
                  </a:lnTo>
                  <a:lnTo>
                    <a:pt x="908" y="826"/>
                  </a:lnTo>
                  <a:lnTo>
                    <a:pt x="908" y="826"/>
                  </a:lnTo>
                  <a:lnTo>
                    <a:pt x="910" y="825"/>
                  </a:lnTo>
                  <a:lnTo>
                    <a:pt x="911" y="822"/>
                  </a:lnTo>
                  <a:lnTo>
                    <a:pt x="913" y="819"/>
                  </a:lnTo>
                  <a:lnTo>
                    <a:pt x="913" y="811"/>
                  </a:lnTo>
                  <a:lnTo>
                    <a:pt x="913" y="811"/>
                  </a:lnTo>
                  <a:lnTo>
                    <a:pt x="912" y="801"/>
                  </a:lnTo>
                  <a:lnTo>
                    <a:pt x="911" y="787"/>
                  </a:lnTo>
                  <a:lnTo>
                    <a:pt x="910" y="781"/>
                  </a:lnTo>
                  <a:lnTo>
                    <a:pt x="907" y="773"/>
                  </a:lnTo>
                  <a:lnTo>
                    <a:pt x="903" y="767"/>
                  </a:lnTo>
                  <a:lnTo>
                    <a:pt x="898" y="761"/>
                  </a:lnTo>
                  <a:lnTo>
                    <a:pt x="898" y="761"/>
                  </a:lnTo>
                  <a:lnTo>
                    <a:pt x="892" y="754"/>
                  </a:lnTo>
                  <a:lnTo>
                    <a:pt x="884" y="748"/>
                  </a:lnTo>
                  <a:lnTo>
                    <a:pt x="869" y="737"/>
                  </a:lnTo>
                  <a:lnTo>
                    <a:pt x="855" y="727"/>
                  </a:lnTo>
                  <a:lnTo>
                    <a:pt x="850" y="723"/>
                  </a:lnTo>
                  <a:lnTo>
                    <a:pt x="848" y="720"/>
                  </a:lnTo>
                  <a:lnTo>
                    <a:pt x="848" y="720"/>
                  </a:lnTo>
                  <a:lnTo>
                    <a:pt x="843" y="715"/>
                  </a:lnTo>
                  <a:lnTo>
                    <a:pt x="834" y="708"/>
                  </a:lnTo>
                  <a:lnTo>
                    <a:pt x="823" y="700"/>
                  </a:lnTo>
                  <a:lnTo>
                    <a:pt x="823" y="680"/>
                  </a:lnTo>
                  <a:lnTo>
                    <a:pt x="823" y="680"/>
                  </a:lnTo>
                  <a:lnTo>
                    <a:pt x="812" y="659"/>
                  </a:lnTo>
                  <a:lnTo>
                    <a:pt x="799" y="642"/>
                  </a:lnTo>
                  <a:lnTo>
                    <a:pt x="794" y="635"/>
                  </a:lnTo>
                  <a:lnTo>
                    <a:pt x="788" y="630"/>
                  </a:lnTo>
                  <a:lnTo>
                    <a:pt x="788" y="630"/>
                  </a:lnTo>
                  <a:lnTo>
                    <a:pt x="744" y="593"/>
                  </a:lnTo>
                  <a:lnTo>
                    <a:pt x="720" y="572"/>
                  </a:lnTo>
                  <a:lnTo>
                    <a:pt x="707" y="559"/>
                  </a:lnTo>
                  <a:lnTo>
                    <a:pt x="707" y="559"/>
                  </a:lnTo>
                  <a:lnTo>
                    <a:pt x="700" y="552"/>
                  </a:lnTo>
                  <a:lnTo>
                    <a:pt x="690" y="542"/>
                  </a:lnTo>
                  <a:lnTo>
                    <a:pt x="672" y="524"/>
                  </a:lnTo>
                  <a:lnTo>
                    <a:pt x="672" y="524"/>
                  </a:lnTo>
                  <a:lnTo>
                    <a:pt x="662" y="509"/>
                  </a:lnTo>
                  <a:lnTo>
                    <a:pt x="646" y="481"/>
                  </a:lnTo>
                  <a:lnTo>
                    <a:pt x="622" y="444"/>
                  </a:lnTo>
                  <a:lnTo>
                    <a:pt x="622" y="444"/>
                  </a:lnTo>
                  <a:lnTo>
                    <a:pt x="618" y="399"/>
                  </a:lnTo>
                  <a:lnTo>
                    <a:pt x="614" y="368"/>
                  </a:lnTo>
                  <a:lnTo>
                    <a:pt x="613" y="358"/>
                  </a:lnTo>
                  <a:lnTo>
                    <a:pt x="612" y="353"/>
                  </a:lnTo>
                  <a:lnTo>
                    <a:pt x="612" y="353"/>
                  </a:lnTo>
                  <a:lnTo>
                    <a:pt x="587" y="330"/>
                  </a:lnTo>
                  <a:lnTo>
                    <a:pt x="568" y="315"/>
                  </a:lnTo>
                  <a:lnTo>
                    <a:pt x="561" y="310"/>
                  </a:lnTo>
                  <a:lnTo>
                    <a:pt x="556" y="308"/>
                  </a:lnTo>
                  <a:lnTo>
                    <a:pt x="556" y="308"/>
                  </a:lnTo>
                  <a:lnTo>
                    <a:pt x="481" y="287"/>
                  </a:lnTo>
                  <a:lnTo>
                    <a:pt x="486" y="272"/>
                  </a:lnTo>
                  <a:lnTo>
                    <a:pt x="486" y="272"/>
                  </a:lnTo>
                  <a:lnTo>
                    <a:pt x="489" y="272"/>
                  </a:lnTo>
                  <a:lnTo>
                    <a:pt x="494" y="270"/>
                  </a:lnTo>
                  <a:lnTo>
                    <a:pt x="501" y="264"/>
                  </a:lnTo>
                  <a:lnTo>
                    <a:pt x="506" y="259"/>
                  </a:lnTo>
                  <a:lnTo>
                    <a:pt x="511" y="252"/>
                  </a:lnTo>
                  <a:lnTo>
                    <a:pt x="511" y="252"/>
                  </a:lnTo>
                  <a:lnTo>
                    <a:pt x="516" y="245"/>
                  </a:lnTo>
                  <a:lnTo>
                    <a:pt x="520" y="236"/>
                  </a:lnTo>
                  <a:lnTo>
                    <a:pt x="526" y="219"/>
                  </a:lnTo>
                  <a:lnTo>
                    <a:pt x="530" y="207"/>
                  </a:lnTo>
                  <a:lnTo>
                    <a:pt x="531" y="202"/>
                  </a:lnTo>
                  <a:lnTo>
                    <a:pt x="546" y="152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星: 12 pt 13">
              <a:extLst>
                <a:ext uri="{FF2B5EF4-FFF2-40B4-BE49-F238E27FC236}">
                  <a16:creationId xmlns:a16="http://schemas.microsoft.com/office/drawing/2014/main" id="{4E308BE0-2DD9-E7A8-4CCD-3B0234AA0169}"/>
                </a:ext>
              </a:extLst>
            </p:cNvPr>
            <p:cNvSpPr/>
            <p:nvPr/>
          </p:nvSpPr>
          <p:spPr>
            <a:xfrm>
              <a:off x="8070217" y="2799271"/>
              <a:ext cx="646981" cy="646981"/>
            </a:xfrm>
            <a:prstGeom prst="star12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DCA5499D-0D05-44DE-4995-31E00BFEC545}"/>
              </a:ext>
            </a:extLst>
          </p:cNvPr>
          <p:cNvGrpSpPr/>
          <p:nvPr/>
        </p:nvGrpSpPr>
        <p:grpSpPr>
          <a:xfrm>
            <a:off x="7479274" y="3815668"/>
            <a:ext cx="1029626" cy="2525647"/>
            <a:chOff x="7479274" y="3815668"/>
            <a:chExt cx="1029626" cy="2525647"/>
          </a:xfrm>
        </p:grpSpPr>
        <p:sp>
          <p:nvSpPr>
            <p:cNvPr id="15" name="星: 12 pt 14">
              <a:extLst>
                <a:ext uri="{FF2B5EF4-FFF2-40B4-BE49-F238E27FC236}">
                  <a16:creationId xmlns:a16="http://schemas.microsoft.com/office/drawing/2014/main" id="{EB4B16C6-B4F7-D37B-E38E-F8C96A16E786}"/>
                </a:ext>
              </a:extLst>
            </p:cNvPr>
            <p:cNvSpPr/>
            <p:nvPr/>
          </p:nvSpPr>
          <p:spPr>
            <a:xfrm>
              <a:off x="7861919" y="3815668"/>
              <a:ext cx="646981" cy="646981"/>
            </a:xfrm>
            <a:prstGeom prst="star12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Freeform 23">
              <a:extLst>
                <a:ext uri="{FF2B5EF4-FFF2-40B4-BE49-F238E27FC236}">
                  <a16:creationId xmlns:a16="http://schemas.microsoft.com/office/drawing/2014/main" id="{2EA53EA1-A36E-FD1C-FF86-A9B975191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74" y="3886200"/>
              <a:ext cx="765290" cy="2455115"/>
            </a:xfrm>
            <a:custGeom>
              <a:avLst/>
              <a:gdLst>
                <a:gd name="T0" fmla="*/ 203 w 668"/>
                <a:gd name="T1" fmla="*/ 166 h 2143"/>
                <a:gd name="T2" fmla="*/ 196 w 668"/>
                <a:gd name="T3" fmla="*/ 292 h 2143"/>
                <a:gd name="T4" fmla="*/ 236 w 668"/>
                <a:gd name="T5" fmla="*/ 344 h 2143"/>
                <a:gd name="T6" fmla="*/ 111 w 668"/>
                <a:gd name="T7" fmla="*/ 452 h 2143"/>
                <a:gd name="T8" fmla="*/ 115 w 668"/>
                <a:gd name="T9" fmla="*/ 648 h 2143"/>
                <a:gd name="T10" fmla="*/ 44 w 668"/>
                <a:gd name="T11" fmla="*/ 951 h 2143"/>
                <a:gd name="T12" fmla="*/ 45 w 668"/>
                <a:gd name="T13" fmla="*/ 995 h 2143"/>
                <a:gd name="T14" fmla="*/ 15 w 668"/>
                <a:gd name="T15" fmla="*/ 1089 h 2143"/>
                <a:gd name="T16" fmla="*/ 0 w 668"/>
                <a:gd name="T17" fmla="*/ 1188 h 2143"/>
                <a:gd name="T18" fmla="*/ 35 w 668"/>
                <a:gd name="T19" fmla="*/ 1250 h 2143"/>
                <a:gd name="T20" fmla="*/ 52 w 668"/>
                <a:gd name="T21" fmla="*/ 1260 h 2143"/>
                <a:gd name="T22" fmla="*/ 55 w 668"/>
                <a:gd name="T23" fmla="*/ 1185 h 2143"/>
                <a:gd name="T24" fmla="*/ 80 w 668"/>
                <a:gd name="T25" fmla="*/ 1250 h 2143"/>
                <a:gd name="T26" fmla="*/ 90 w 668"/>
                <a:gd name="T27" fmla="*/ 1180 h 2143"/>
                <a:gd name="T28" fmla="*/ 109 w 668"/>
                <a:gd name="T29" fmla="*/ 1238 h 2143"/>
                <a:gd name="T30" fmla="*/ 115 w 668"/>
                <a:gd name="T31" fmla="*/ 1165 h 2143"/>
                <a:gd name="T32" fmla="*/ 131 w 668"/>
                <a:gd name="T33" fmla="*/ 1113 h 2143"/>
                <a:gd name="T34" fmla="*/ 155 w 668"/>
                <a:gd name="T35" fmla="*/ 998 h 2143"/>
                <a:gd name="T36" fmla="*/ 179 w 668"/>
                <a:gd name="T37" fmla="*/ 959 h 2143"/>
                <a:gd name="T38" fmla="*/ 186 w 668"/>
                <a:gd name="T39" fmla="*/ 1039 h 2143"/>
                <a:gd name="T40" fmla="*/ 191 w 668"/>
                <a:gd name="T41" fmla="*/ 1151 h 2143"/>
                <a:gd name="T42" fmla="*/ 199 w 668"/>
                <a:gd name="T43" fmla="*/ 1480 h 2143"/>
                <a:gd name="T44" fmla="*/ 241 w 668"/>
                <a:gd name="T45" fmla="*/ 1764 h 2143"/>
                <a:gd name="T46" fmla="*/ 292 w 668"/>
                <a:gd name="T47" fmla="*/ 1838 h 2143"/>
                <a:gd name="T48" fmla="*/ 315 w 668"/>
                <a:gd name="T49" fmla="*/ 2007 h 2143"/>
                <a:gd name="T50" fmla="*/ 252 w 668"/>
                <a:gd name="T51" fmla="*/ 2049 h 2143"/>
                <a:gd name="T52" fmla="*/ 157 w 668"/>
                <a:gd name="T53" fmla="*/ 2078 h 2143"/>
                <a:gd name="T54" fmla="*/ 152 w 668"/>
                <a:gd name="T55" fmla="*/ 2106 h 2143"/>
                <a:gd name="T56" fmla="*/ 346 w 668"/>
                <a:gd name="T57" fmla="*/ 2135 h 2143"/>
                <a:gd name="T58" fmla="*/ 459 w 668"/>
                <a:gd name="T59" fmla="*/ 2135 h 2143"/>
                <a:gd name="T60" fmla="*/ 464 w 668"/>
                <a:gd name="T61" fmla="*/ 2088 h 2143"/>
                <a:gd name="T62" fmla="*/ 492 w 668"/>
                <a:gd name="T63" fmla="*/ 2076 h 2143"/>
                <a:gd name="T64" fmla="*/ 510 w 668"/>
                <a:gd name="T65" fmla="*/ 1992 h 2143"/>
                <a:gd name="T66" fmla="*/ 492 w 668"/>
                <a:gd name="T67" fmla="*/ 1960 h 2143"/>
                <a:gd name="T68" fmla="*/ 515 w 668"/>
                <a:gd name="T69" fmla="*/ 1824 h 2143"/>
                <a:gd name="T70" fmla="*/ 536 w 668"/>
                <a:gd name="T71" fmla="*/ 1775 h 2143"/>
                <a:gd name="T72" fmla="*/ 571 w 668"/>
                <a:gd name="T73" fmla="*/ 1681 h 2143"/>
                <a:gd name="T74" fmla="*/ 603 w 668"/>
                <a:gd name="T75" fmla="*/ 1137 h 2143"/>
                <a:gd name="T76" fmla="*/ 649 w 668"/>
                <a:gd name="T77" fmla="*/ 1099 h 2143"/>
                <a:gd name="T78" fmla="*/ 665 w 668"/>
                <a:gd name="T79" fmla="*/ 1080 h 2143"/>
                <a:gd name="T80" fmla="*/ 660 w 668"/>
                <a:gd name="T81" fmla="*/ 1024 h 2143"/>
                <a:gd name="T82" fmla="*/ 618 w 668"/>
                <a:gd name="T83" fmla="*/ 953 h 2143"/>
                <a:gd name="T84" fmla="*/ 618 w 668"/>
                <a:gd name="T85" fmla="*/ 827 h 2143"/>
                <a:gd name="T86" fmla="*/ 606 w 668"/>
                <a:gd name="T87" fmla="*/ 602 h 2143"/>
                <a:gd name="T88" fmla="*/ 562 w 668"/>
                <a:gd name="T89" fmla="*/ 434 h 2143"/>
                <a:gd name="T90" fmla="*/ 456 w 668"/>
                <a:gd name="T91" fmla="*/ 353 h 2143"/>
                <a:gd name="T92" fmla="*/ 427 w 668"/>
                <a:gd name="T93" fmla="*/ 319 h 2143"/>
                <a:gd name="T94" fmla="*/ 442 w 668"/>
                <a:gd name="T95" fmla="*/ 299 h 2143"/>
                <a:gd name="T96" fmla="*/ 453 w 668"/>
                <a:gd name="T97" fmla="*/ 285 h 2143"/>
                <a:gd name="T98" fmla="*/ 462 w 668"/>
                <a:gd name="T99" fmla="*/ 271 h 2143"/>
                <a:gd name="T100" fmla="*/ 467 w 668"/>
                <a:gd name="T101" fmla="*/ 220 h 2143"/>
                <a:gd name="T102" fmla="*/ 482 w 668"/>
                <a:gd name="T103" fmla="*/ 204 h 2143"/>
                <a:gd name="T104" fmla="*/ 482 w 668"/>
                <a:gd name="T105" fmla="*/ 102 h 2143"/>
                <a:gd name="T106" fmla="*/ 433 w 668"/>
                <a:gd name="T107" fmla="*/ 19 h 2143"/>
                <a:gd name="T108" fmla="*/ 355 w 668"/>
                <a:gd name="T109" fmla="*/ 0 h 2143"/>
                <a:gd name="T110" fmla="*/ 253 w 668"/>
                <a:gd name="T111" fmla="*/ 52 h 2143"/>
                <a:gd name="T112" fmla="*/ 209 w 668"/>
                <a:gd name="T113" fmla="*/ 116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8" h="2143">
                  <a:moveTo>
                    <a:pt x="206" y="117"/>
                  </a:moveTo>
                  <a:lnTo>
                    <a:pt x="206" y="117"/>
                  </a:lnTo>
                  <a:lnTo>
                    <a:pt x="209" y="122"/>
                  </a:lnTo>
                  <a:lnTo>
                    <a:pt x="219" y="130"/>
                  </a:lnTo>
                  <a:lnTo>
                    <a:pt x="219" y="130"/>
                  </a:lnTo>
                  <a:lnTo>
                    <a:pt x="206" y="158"/>
                  </a:lnTo>
                  <a:lnTo>
                    <a:pt x="206" y="158"/>
                  </a:lnTo>
                  <a:lnTo>
                    <a:pt x="203" y="166"/>
                  </a:lnTo>
                  <a:lnTo>
                    <a:pt x="201" y="179"/>
                  </a:lnTo>
                  <a:lnTo>
                    <a:pt x="198" y="213"/>
                  </a:lnTo>
                  <a:lnTo>
                    <a:pt x="197" y="248"/>
                  </a:lnTo>
                  <a:lnTo>
                    <a:pt x="196" y="268"/>
                  </a:lnTo>
                  <a:lnTo>
                    <a:pt x="196" y="268"/>
                  </a:lnTo>
                  <a:lnTo>
                    <a:pt x="194" y="280"/>
                  </a:lnTo>
                  <a:lnTo>
                    <a:pt x="196" y="286"/>
                  </a:lnTo>
                  <a:lnTo>
                    <a:pt x="196" y="292"/>
                  </a:lnTo>
                  <a:lnTo>
                    <a:pt x="198" y="297"/>
                  </a:lnTo>
                  <a:lnTo>
                    <a:pt x="201" y="302"/>
                  </a:lnTo>
                  <a:lnTo>
                    <a:pt x="206" y="306"/>
                  </a:lnTo>
                  <a:lnTo>
                    <a:pt x="211" y="309"/>
                  </a:lnTo>
                  <a:lnTo>
                    <a:pt x="211" y="309"/>
                  </a:lnTo>
                  <a:lnTo>
                    <a:pt x="230" y="312"/>
                  </a:lnTo>
                  <a:lnTo>
                    <a:pt x="236" y="314"/>
                  </a:lnTo>
                  <a:lnTo>
                    <a:pt x="236" y="344"/>
                  </a:lnTo>
                  <a:lnTo>
                    <a:pt x="236" y="344"/>
                  </a:lnTo>
                  <a:lnTo>
                    <a:pt x="180" y="377"/>
                  </a:lnTo>
                  <a:lnTo>
                    <a:pt x="140" y="402"/>
                  </a:lnTo>
                  <a:lnTo>
                    <a:pt x="120" y="414"/>
                  </a:lnTo>
                  <a:lnTo>
                    <a:pt x="120" y="414"/>
                  </a:lnTo>
                  <a:lnTo>
                    <a:pt x="118" y="419"/>
                  </a:lnTo>
                  <a:lnTo>
                    <a:pt x="115" y="427"/>
                  </a:lnTo>
                  <a:lnTo>
                    <a:pt x="111" y="452"/>
                  </a:lnTo>
                  <a:lnTo>
                    <a:pt x="109" y="479"/>
                  </a:lnTo>
                  <a:lnTo>
                    <a:pt x="109" y="489"/>
                  </a:lnTo>
                  <a:lnTo>
                    <a:pt x="110" y="495"/>
                  </a:lnTo>
                  <a:lnTo>
                    <a:pt x="110" y="495"/>
                  </a:lnTo>
                  <a:lnTo>
                    <a:pt x="111" y="507"/>
                  </a:lnTo>
                  <a:lnTo>
                    <a:pt x="113" y="533"/>
                  </a:lnTo>
                  <a:lnTo>
                    <a:pt x="115" y="608"/>
                  </a:lnTo>
                  <a:lnTo>
                    <a:pt x="115" y="648"/>
                  </a:lnTo>
                  <a:lnTo>
                    <a:pt x="115" y="685"/>
                  </a:lnTo>
                  <a:lnTo>
                    <a:pt x="113" y="715"/>
                  </a:lnTo>
                  <a:lnTo>
                    <a:pt x="111" y="725"/>
                  </a:lnTo>
                  <a:lnTo>
                    <a:pt x="110" y="732"/>
                  </a:lnTo>
                  <a:lnTo>
                    <a:pt x="110" y="732"/>
                  </a:lnTo>
                  <a:lnTo>
                    <a:pt x="94" y="782"/>
                  </a:lnTo>
                  <a:lnTo>
                    <a:pt x="67" y="867"/>
                  </a:lnTo>
                  <a:lnTo>
                    <a:pt x="44" y="951"/>
                  </a:lnTo>
                  <a:lnTo>
                    <a:pt x="36" y="977"/>
                  </a:lnTo>
                  <a:lnTo>
                    <a:pt x="35" y="988"/>
                  </a:lnTo>
                  <a:lnTo>
                    <a:pt x="35" y="988"/>
                  </a:lnTo>
                  <a:lnTo>
                    <a:pt x="37" y="990"/>
                  </a:lnTo>
                  <a:lnTo>
                    <a:pt x="41" y="991"/>
                  </a:lnTo>
                  <a:lnTo>
                    <a:pt x="42" y="992"/>
                  </a:lnTo>
                  <a:lnTo>
                    <a:pt x="44" y="993"/>
                  </a:lnTo>
                  <a:lnTo>
                    <a:pt x="45" y="995"/>
                  </a:lnTo>
                  <a:lnTo>
                    <a:pt x="45" y="998"/>
                  </a:lnTo>
                  <a:lnTo>
                    <a:pt x="45" y="998"/>
                  </a:lnTo>
                  <a:lnTo>
                    <a:pt x="40" y="1030"/>
                  </a:lnTo>
                  <a:lnTo>
                    <a:pt x="35" y="1054"/>
                  </a:lnTo>
                  <a:lnTo>
                    <a:pt x="35" y="1054"/>
                  </a:lnTo>
                  <a:lnTo>
                    <a:pt x="27" y="1064"/>
                  </a:lnTo>
                  <a:lnTo>
                    <a:pt x="21" y="1075"/>
                  </a:lnTo>
                  <a:lnTo>
                    <a:pt x="15" y="1089"/>
                  </a:lnTo>
                  <a:lnTo>
                    <a:pt x="15" y="1089"/>
                  </a:lnTo>
                  <a:lnTo>
                    <a:pt x="10" y="1105"/>
                  </a:lnTo>
                  <a:lnTo>
                    <a:pt x="6" y="1126"/>
                  </a:lnTo>
                  <a:lnTo>
                    <a:pt x="2" y="1149"/>
                  </a:lnTo>
                  <a:lnTo>
                    <a:pt x="0" y="1175"/>
                  </a:lnTo>
                  <a:lnTo>
                    <a:pt x="0" y="1175"/>
                  </a:lnTo>
                  <a:lnTo>
                    <a:pt x="0" y="1181"/>
                  </a:lnTo>
                  <a:lnTo>
                    <a:pt x="0" y="1188"/>
                  </a:lnTo>
                  <a:lnTo>
                    <a:pt x="3" y="1201"/>
                  </a:lnTo>
                  <a:lnTo>
                    <a:pt x="8" y="1214"/>
                  </a:lnTo>
                  <a:lnTo>
                    <a:pt x="15" y="1226"/>
                  </a:lnTo>
                  <a:lnTo>
                    <a:pt x="21" y="1236"/>
                  </a:lnTo>
                  <a:lnTo>
                    <a:pt x="27" y="1244"/>
                  </a:lnTo>
                  <a:lnTo>
                    <a:pt x="32" y="1249"/>
                  </a:lnTo>
                  <a:lnTo>
                    <a:pt x="35" y="1250"/>
                  </a:lnTo>
                  <a:lnTo>
                    <a:pt x="35" y="1250"/>
                  </a:lnTo>
                  <a:lnTo>
                    <a:pt x="37" y="1248"/>
                  </a:lnTo>
                  <a:lnTo>
                    <a:pt x="39" y="1245"/>
                  </a:lnTo>
                  <a:lnTo>
                    <a:pt x="40" y="1240"/>
                  </a:lnTo>
                  <a:lnTo>
                    <a:pt x="40" y="1240"/>
                  </a:lnTo>
                  <a:lnTo>
                    <a:pt x="41" y="1244"/>
                  </a:lnTo>
                  <a:lnTo>
                    <a:pt x="44" y="1250"/>
                  </a:lnTo>
                  <a:lnTo>
                    <a:pt x="49" y="1258"/>
                  </a:lnTo>
                  <a:lnTo>
                    <a:pt x="52" y="1260"/>
                  </a:lnTo>
                  <a:lnTo>
                    <a:pt x="55" y="1260"/>
                  </a:lnTo>
                  <a:lnTo>
                    <a:pt x="55" y="1260"/>
                  </a:lnTo>
                  <a:lnTo>
                    <a:pt x="56" y="1259"/>
                  </a:lnTo>
                  <a:lnTo>
                    <a:pt x="57" y="1256"/>
                  </a:lnTo>
                  <a:lnTo>
                    <a:pt x="59" y="1248"/>
                  </a:lnTo>
                  <a:lnTo>
                    <a:pt x="59" y="1222"/>
                  </a:lnTo>
                  <a:lnTo>
                    <a:pt x="56" y="1196"/>
                  </a:lnTo>
                  <a:lnTo>
                    <a:pt x="55" y="1185"/>
                  </a:lnTo>
                  <a:lnTo>
                    <a:pt x="55" y="1185"/>
                  </a:lnTo>
                  <a:lnTo>
                    <a:pt x="57" y="1196"/>
                  </a:lnTo>
                  <a:lnTo>
                    <a:pt x="62" y="1219"/>
                  </a:lnTo>
                  <a:lnTo>
                    <a:pt x="66" y="1231"/>
                  </a:lnTo>
                  <a:lnTo>
                    <a:pt x="71" y="1241"/>
                  </a:lnTo>
                  <a:lnTo>
                    <a:pt x="75" y="1249"/>
                  </a:lnTo>
                  <a:lnTo>
                    <a:pt x="77" y="1250"/>
                  </a:lnTo>
                  <a:lnTo>
                    <a:pt x="80" y="1250"/>
                  </a:lnTo>
                  <a:lnTo>
                    <a:pt x="80" y="1250"/>
                  </a:lnTo>
                  <a:lnTo>
                    <a:pt x="82" y="1249"/>
                  </a:lnTo>
                  <a:lnTo>
                    <a:pt x="84" y="1246"/>
                  </a:lnTo>
                  <a:lnTo>
                    <a:pt x="86" y="1238"/>
                  </a:lnTo>
                  <a:lnTo>
                    <a:pt x="89" y="1226"/>
                  </a:lnTo>
                  <a:lnTo>
                    <a:pt x="90" y="1214"/>
                  </a:lnTo>
                  <a:lnTo>
                    <a:pt x="90" y="1190"/>
                  </a:lnTo>
                  <a:lnTo>
                    <a:pt x="90" y="1180"/>
                  </a:lnTo>
                  <a:lnTo>
                    <a:pt x="90" y="1180"/>
                  </a:lnTo>
                  <a:lnTo>
                    <a:pt x="91" y="1191"/>
                  </a:lnTo>
                  <a:lnTo>
                    <a:pt x="96" y="1214"/>
                  </a:lnTo>
                  <a:lnTo>
                    <a:pt x="99" y="1225"/>
                  </a:lnTo>
                  <a:lnTo>
                    <a:pt x="103" y="1234"/>
                  </a:lnTo>
                  <a:lnTo>
                    <a:pt x="105" y="1236"/>
                  </a:lnTo>
                  <a:lnTo>
                    <a:pt x="106" y="1238"/>
                  </a:lnTo>
                  <a:lnTo>
                    <a:pt x="109" y="1238"/>
                  </a:lnTo>
                  <a:lnTo>
                    <a:pt x="110" y="1235"/>
                  </a:lnTo>
                  <a:lnTo>
                    <a:pt x="110" y="1235"/>
                  </a:lnTo>
                  <a:lnTo>
                    <a:pt x="113" y="1227"/>
                  </a:lnTo>
                  <a:lnTo>
                    <a:pt x="115" y="1217"/>
                  </a:lnTo>
                  <a:lnTo>
                    <a:pt x="115" y="1207"/>
                  </a:lnTo>
                  <a:lnTo>
                    <a:pt x="116" y="1196"/>
                  </a:lnTo>
                  <a:lnTo>
                    <a:pt x="115" y="1176"/>
                  </a:lnTo>
                  <a:lnTo>
                    <a:pt x="115" y="1165"/>
                  </a:lnTo>
                  <a:lnTo>
                    <a:pt x="115" y="1165"/>
                  </a:lnTo>
                  <a:lnTo>
                    <a:pt x="118" y="1160"/>
                  </a:lnTo>
                  <a:lnTo>
                    <a:pt x="121" y="1152"/>
                  </a:lnTo>
                  <a:lnTo>
                    <a:pt x="126" y="1141"/>
                  </a:lnTo>
                  <a:lnTo>
                    <a:pt x="129" y="1133"/>
                  </a:lnTo>
                  <a:lnTo>
                    <a:pt x="130" y="1124"/>
                  </a:lnTo>
                  <a:lnTo>
                    <a:pt x="130" y="1124"/>
                  </a:lnTo>
                  <a:lnTo>
                    <a:pt x="131" y="1113"/>
                  </a:lnTo>
                  <a:lnTo>
                    <a:pt x="131" y="1102"/>
                  </a:lnTo>
                  <a:lnTo>
                    <a:pt x="129" y="1079"/>
                  </a:lnTo>
                  <a:lnTo>
                    <a:pt x="125" y="1054"/>
                  </a:lnTo>
                  <a:lnTo>
                    <a:pt x="135" y="1008"/>
                  </a:lnTo>
                  <a:lnTo>
                    <a:pt x="135" y="1008"/>
                  </a:lnTo>
                  <a:lnTo>
                    <a:pt x="144" y="1005"/>
                  </a:lnTo>
                  <a:lnTo>
                    <a:pt x="152" y="1001"/>
                  </a:lnTo>
                  <a:lnTo>
                    <a:pt x="155" y="998"/>
                  </a:lnTo>
                  <a:lnTo>
                    <a:pt x="155" y="998"/>
                  </a:lnTo>
                  <a:lnTo>
                    <a:pt x="159" y="983"/>
                  </a:lnTo>
                  <a:lnTo>
                    <a:pt x="165" y="954"/>
                  </a:lnTo>
                  <a:lnTo>
                    <a:pt x="172" y="925"/>
                  </a:lnTo>
                  <a:lnTo>
                    <a:pt x="175" y="913"/>
                  </a:lnTo>
                  <a:lnTo>
                    <a:pt x="175" y="913"/>
                  </a:lnTo>
                  <a:lnTo>
                    <a:pt x="177" y="928"/>
                  </a:lnTo>
                  <a:lnTo>
                    <a:pt x="179" y="959"/>
                  </a:lnTo>
                  <a:lnTo>
                    <a:pt x="180" y="993"/>
                  </a:lnTo>
                  <a:lnTo>
                    <a:pt x="180" y="1013"/>
                  </a:lnTo>
                  <a:lnTo>
                    <a:pt x="180" y="1013"/>
                  </a:lnTo>
                  <a:lnTo>
                    <a:pt x="179" y="1021"/>
                  </a:lnTo>
                  <a:lnTo>
                    <a:pt x="180" y="1027"/>
                  </a:lnTo>
                  <a:lnTo>
                    <a:pt x="182" y="1034"/>
                  </a:lnTo>
                  <a:lnTo>
                    <a:pt x="186" y="1039"/>
                  </a:lnTo>
                  <a:lnTo>
                    <a:pt x="186" y="1039"/>
                  </a:lnTo>
                  <a:lnTo>
                    <a:pt x="188" y="1042"/>
                  </a:lnTo>
                  <a:lnTo>
                    <a:pt x="188" y="1049"/>
                  </a:lnTo>
                  <a:lnTo>
                    <a:pt x="188" y="1061"/>
                  </a:lnTo>
                  <a:lnTo>
                    <a:pt x="186" y="1079"/>
                  </a:lnTo>
                  <a:lnTo>
                    <a:pt x="186" y="1079"/>
                  </a:lnTo>
                  <a:lnTo>
                    <a:pt x="187" y="1090"/>
                  </a:lnTo>
                  <a:lnTo>
                    <a:pt x="191" y="1124"/>
                  </a:lnTo>
                  <a:lnTo>
                    <a:pt x="191" y="1151"/>
                  </a:lnTo>
                  <a:lnTo>
                    <a:pt x="192" y="1185"/>
                  </a:lnTo>
                  <a:lnTo>
                    <a:pt x="192" y="1226"/>
                  </a:lnTo>
                  <a:lnTo>
                    <a:pt x="191" y="1275"/>
                  </a:lnTo>
                  <a:lnTo>
                    <a:pt x="191" y="1275"/>
                  </a:lnTo>
                  <a:lnTo>
                    <a:pt x="191" y="1304"/>
                  </a:lnTo>
                  <a:lnTo>
                    <a:pt x="191" y="1336"/>
                  </a:lnTo>
                  <a:lnTo>
                    <a:pt x="194" y="1406"/>
                  </a:lnTo>
                  <a:lnTo>
                    <a:pt x="199" y="1480"/>
                  </a:lnTo>
                  <a:lnTo>
                    <a:pt x="207" y="1556"/>
                  </a:lnTo>
                  <a:lnTo>
                    <a:pt x="214" y="1627"/>
                  </a:lnTo>
                  <a:lnTo>
                    <a:pt x="223" y="1686"/>
                  </a:lnTo>
                  <a:lnTo>
                    <a:pt x="231" y="1730"/>
                  </a:lnTo>
                  <a:lnTo>
                    <a:pt x="233" y="1745"/>
                  </a:lnTo>
                  <a:lnTo>
                    <a:pt x="236" y="1754"/>
                  </a:lnTo>
                  <a:lnTo>
                    <a:pt x="236" y="1754"/>
                  </a:lnTo>
                  <a:lnTo>
                    <a:pt x="241" y="1764"/>
                  </a:lnTo>
                  <a:lnTo>
                    <a:pt x="248" y="1774"/>
                  </a:lnTo>
                  <a:lnTo>
                    <a:pt x="256" y="1783"/>
                  </a:lnTo>
                  <a:lnTo>
                    <a:pt x="265" y="1789"/>
                  </a:lnTo>
                  <a:lnTo>
                    <a:pt x="279" y="1800"/>
                  </a:lnTo>
                  <a:lnTo>
                    <a:pt x="284" y="1805"/>
                  </a:lnTo>
                  <a:lnTo>
                    <a:pt x="286" y="1809"/>
                  </a:lnTo>
                  <a:lnTo>
                    <a:pt x="286" y="1809"/>
                  </a:lnTo>
                  <a:lnTo>
                    <a:pt x="292" y="1838"/>
                  </a:lnTo>
                  <a:lnTo>
                    <a:pt x="304" y="1893"/>
                  </a:lnTo>
                  <a:lnTo>
                    <a:pt x="310" y="1926"/>
                  </a:lnTo>
                  <a:lnTo>
                    <a:pt x="314" y="1956"/>
                  </a:lnTo>
                  <a:lnTo>
                    <a:pt x="316" y="1981"/>
                  </a:lnTo>
                  <a:lnTo>
                    <a:pt x="316" y="1992"/>
                  </a:lnTo>
                  <a:lnTo>
                    <a:pt x="316" y="2000"/>
                  </a:lnTo>
                  <a:lnTo>
                    <a:pt x="316" y="2000"/>
                  </a:lnTo>
                  <a:lnTo>
                    <a:pt x="315" y="2007"/>
                  </a:lnTo>
                  <a:lnTo>
                    <a:pt x="312" y="2013"/>
                  </a:lnTo>
                  <a:lnTo>
                    <a:pt x="309" y="2019"/>
                  </a:lnTo>
                  <a:lnTo>
                    <a:pt x="304" y="2024"/>
                  </a:lnTo>
                  <a:lnTo>
                    <a:pt x="299" y="2028"/>
                  </a:lnTo>
                  <a:lnTo>
                    <a:pt x="294" y="2033"/>
                  </a:lnTo>
                  <a:lnTo>
                    <a:pt x="280" y="2039"/>
                  </a:lnTo>
                  <a:lnTo>
                    <a:pt x="266" y="2046"/>
                  </a:lnTo>
                  <a:lnTo>
                    <a:pt x="252" y="2049"/>
                  </a:lnTo>
                  <a:lnTo>
                    <a:pt x="226" y="2056"/>
                  </a:lnTo>
                  <a:lnTo>
                    <a:pt x="226" y="2056"/>
                  </a:lnTo>
                  <a:lnTo>
                    <a:pt x="191" y="2063"/>
                  </a:lnTo>
                  <a:lnTo>
                    <a:pt x="177" y="2067"/>
                  </a:lnTo>
                  <a:lnTo>
                    <a:pt x="165" y="2071"/>
                  </a:lnTo>
                  <a:lnTo>
                    <a:pt x="165" y="2071"/>
                  </a:lnTo>
                  <a:lnTo>
                    <a:pt x="160" y="2075"/>
                  </a:lnTo>
                  <a:lnTo>
                    <a:pt x="157" y="2078"/>
                  </a:lnTo>
                  <a:lnTo>
                    <a:pt x="154" y="2083"/>
                  </a:lnTo>
                  <a:lnTo>
                    <a:pt x="152" y="2087"/>
                  </a:lnTo>
                  <a:lnTo>
                    <a:pt x="149" y="2096"/>
                  </a:lnTo>
                  <a:lnTo>
                    <a:pt x="149" y="2100"/>
                  </a:lnTo>
                  <a:lnTo>
                    <a:pt x="150" y="2101"/>
                  </a:lnTo>
                  <a:lnTo>
                    <a:pt x="150" y="2101"/>
                  </a:lnTo>
                  <a:lnTo>
                    <a:pt x="152" y="2102"/>
                  </a:lnTo>
                  <a:lnTo>
                    <a:pt x="152" y="2106"/>
                  </a:lnTo>
                  <a:lnTo>
                    <a:pt x="152" y="2116"/>
                  </a:lnTo>
                  <a:lnTo>
                    <a:pt x="153" y="2122"/>
                  </a:lnTo>
                  <a:lnTo>
                    <a:pt x="154" y="2126"/>
                  </a:lnTo>
                  <a:lnTo>
                    <a:pt x="157" y="2130"/>
                  </a:lnTo>
                  <a:lnTo>
                    <a:pt x="160" y="2131"/>
                  </a:lnTo>
                  <a:lnTo>
                    <a:pt x="160" y="2131"/>
                  </a:lnTo>
                  <a:lnTo>
                    <a:pt x="268" y="2133"/>
                  </a:lnTo>
                  <a:lnTo>
                    <a:pt x="346" y="2135"/>
                  </a:lnTo>
                  <a:lnTo>
                    <a:pt x="402" y="2136"/>
                  </a:lnTo>
                  <a:lnTo>
                    <a:pt x="402" y="2136"/>
                  </a:lnTo>
                  <a:lnTo>
                    <a:pt x="417" y="2138"/>
                  </a:lnTo>
                  <a:lnTo>
                    <a:pt x="429" y="2140"/>
                  </a:lnTo>
                  <a:lnTo>
                    <a:pt x="447" y="2143"/>
                  </a:lnTo>
                  <a:lnTo>
                    <a:pt x="453" y="2141"/>
                  </a:lnTo>
                  <a:lnTo>
                    <a:pt x="457" y="2140"/>
                  </a:lnTo>
                  <a:lnTo>
                    <a:pt x="459" y="2135"/>
                  </a:lnTo>
                  <a:lnTo>
                    <a:pt x="462" y="2126"/>
                  </a:lnTo>
                  <a:lnTo>
                    <a:pt x="462" y="2126"/>
                  </a:lnTo>
                  <a:lnTo>
                    <a:pt x="463" y="2117"/>
                  </a:lnTo>
                  <a:lnTo>
                    <a:pt x="463" y="2110"/>
                  </a:lnTo>
                  <a:lnTo>
                    <a:pt x="462" y="2099"/>
                  </a:lnTo>
                  <a:lnTo>
                    <a:pt x="462" y="2095"/>
                  </a:lnTo>
                  <a:lnTo>
                    <a:pt x="462" y="2091"/>
                  </a:lnTo>
                  <a:lnTo>
                    <a:pt x="464" y="2088"/>
                  </a:lnTo>
                  <a:lnTo>
                    <a:pt x="467" y="2086"/>
                  </a:lnTo>
                  <a:lnTo>
                    <a:pt x="467" y="2086"/>
                  </a:lnTo>
                  <a:lnTo>
                    <a:pt x="471" y="2085"/>
                  </a:lnTo>
                  <a:lnTo>
                    <a:pt x="475" y="2085"/>
                  </a:lnTo>
                  <a:lnTo>
                    <a:pt x="481" y="2086"/>
                  </a:lnTo>
                  <a:lnTo>
                    <a:pt x="485" y="2085"/>
                  </a:lnTo>
                  <a:lnTo>
                    <a:pt x="488" y="2082"/>
                  </a:lnTo>
                  <a:lnTo>
                    <a:pt x="492" y="2076"/>
                  </a:lnTo>
                  <a:lnTo>
                    <a:pt x="497" y="2066"/>
                  </a:lnTo>
                  <a:lnTo>
                    <a:pt x="497" y="2066"/>
                  </a:lnTo>
                  <a:lnTo>
                    <a:pt x="502" y="2053"/>
                  </a:lnTo>
                  <a:lnTo>
                    <a:pt x="506" y="2039"/>
                  </a:lnTo>
                  <a:lnTo>
                    <a:pt x="508" y="2026"/>
                  </a:lnTo>
                  <a:lnTo>
                    <a:pt x="510" y="2013"/>
                  </a:lnTo>
                  <a:lnTo>
                    <a:pt x="510" y="2002"/>
                  </a:lnTo>
                  <a:lnTo>
                    <a:pt x="510" y="1992"/>
                  </a:lnTo>
                  <a:lnTo>
                    <a:pt x="508" y="1984"/>
                  </a:lnTo>
                  <a:lnTo>
                    <a:pt x="507" y="1980"/>
                  </a:lnTo>
                  <a:lnTo>
                    <a:pt x="507" y="1980"/>
                  </a:lnTo>
                  <a:lnTo>
                    <a:pt x="498" y="1974"/>
                  </a:lnTo>
                  <a:lnTo>
                    <a:pt x="495" y="1969"/>
                  </a:lnTo>
                  <a:lnTo>
                    <a:pt x="493" y="1965"/>
                  </a:lnTo>
                  <a:lnTo>
                    <a:pt x="492" y="1960"/>
                  </a:lnTo>
                  <a:lnTo>
                    <a:pt x="492" y="1960"/>
                  </a:lnTo>
                  <a:lnTo>
                    <a:pt x="492" y="1951"/>
                  </a:lnTo>
                  <a:lnTo>
                    <a:pt x="493" y="1939"/>
                  </a:lnTo>
                  <a:lnTo>
                    <a:pt x="498" y="1902"/>
                  </a:lnTo>
                  <a:lnTo>
                    <a:pt x="505" y="1864"/>
                  </a:lnTo>
                  <a:lnTo>
                    <a:pt x="508" y="1848"/>
                  </a:lnTo>
                  <a:lnTo>
                    <a:pt x="512" y="1834"/>
                  </a:lnTo>
                  <a:lnTo>
                    <a:pt x="512" y="1834"/>
                  </a:lnTo>
                  <a:lnTo>
                    <a:pt x="515" y="1824"/>
                  </a:lnTo>
                  <a:lnTo>
                    <a:pt x="517" y="1814"/>
                  </a:lnTo>
                  <a:lnTo>
                    <a:pt x="520" y="1798"/>
                  </a:lnTo>
                  <a:lnTo>
                    <a:pt x="520" y="1791"/>
                  </a:lnTo>
                  <a:lnTo>
                    <a:pt x="522" y="1785"/>
                  </a:lnTo>
                  <a:lnTo>
                    <a:pt x="524" y="1781"/>
                  </a:lnTo>
                  <a:lnTo>
                    <a:pt x="527" y="1779"/>
                  </a:lnTo>
                  <a:lnTo>
                    <a:pt x="527" y="1779"/>
                  </a:lnTo>
                  <a:lnTo>
                    <a:pt x="536" y="1775"/>
                  </a:lnTo>
                  <a:lnTo>
                    <a:pt x="542" y="1773"/>
                  </a:lnTo>
                  <a:lnTo>
                    <a:pt x="547" y="1769"/>
                  </a:lnTo>
                  <a:lnTo>
                    <a:pt x="552" y="1764"/>
                  </a:lnTo>
                  <a:lnTo>
                    <a:pt x="556" y="1757"/>
                  </a:lnTo>
                  <a:lnTo>
                    <a:pt x="560" y="1749"/>
                  </a:lnTo>
                  <a:lnTo>
                    <a:pt x="562" y="1739"/>
                  </a:lnTo>
                  <a:lnTo>
                    <a:pt x="562" y="1739"/>
                  </a:lnTo>
                  <a:lnTo>
                    <a:pt x="571" y="1681"/>
                  </a:lnTo>
                  <a:lnTo>
                    <a:pt x="584" y="1572"/>
                  </a:lnTo>
                  <a:lnTo>
                    <a:pt x="590" y="1511"/>
                  </a:lnTo>
                  <a:lnTo>
                    <a:pt x="596" y="1449"/>
                  </a:lnTo>
                  <a:lnTo>
                    <a:pt x="600" y="1391"/>
                  </a:lnTo>
                  <a:lnTo>
                    <a:pt x="603" y="1341"/>
                  </a:lnTo>
                  <a:lnTo>
                    <a:pt x="603" y="1341"/>
                  </a:lnTo>
                  <a:lnTo>
                    <a:pt x="604" y="1241"/>
                  </a:lnTo>
                  <a:lnTo>
                    <a:pt x="603" y="1137"/>
                  </a:lnTo>
                  <a:lnTo>
                    <a:pt x="603" y="1024"/>
                  </a:lnTo>
                  <a:lnTo>
                    <a:pt x="603" y="1024"/>
                  </a:lnTo>
                  <a:lnTo>
                    <a:pt x="624" y="1063"/>
                  </a:lnTo>
                  <a:lnTo>
                    <a:pt x="640" y="1088"/>
                  </a:lnTo>
                  <a:lnTo>
                    <a:pt x="645" y="1097"/>
                  </a:lnTo>
                  <a:lnTo>
                    <a:pt x="648" y="1099"/>
                  </a:lnTo>
                  <a:lnTo>
                    <a:pt x="648" y="1099"/>
                  </a:lnTo>
                  <a:lnTo>
                    <a:pt x="649" y="1099"/>
                  </a:lnTo>
                  <a:lnTo>
                    <a:pt x="653" y="1099"/>
                  </a:lnTo>
                  <a:lnTo>
                    <a:pt x="660" y="1099"/>
                  </a:lnTo>
                  <a:lnTo>
                    <a:pt x="663" y="1099"/>
                  </a:lnTo>
                  <a:lnTo>
                    <a:pt x="667" y="1098"/>
                  </a:lnTo>
                  <a:lnTo>
                    <a:pt x="668" y="1094"/>
                  </a:lnTo>
                  <a:lnTo>
                    <a:pt x="668" y="1089"/>
                  </a:lnTo>
                  <a:lnTo>
                    <a:pt x="668" y="1089"/>
                  </a:lnTo>
                  <a:lnTo>
                    <a:pt x="665" y="1080"/>
                  </a:lnTo>
                  <a:lnTo>
                    <a:pt x="660" y="1070"/>
                  </a:lnTo>
                  <a:lnTo>
                    <a:pt x="647" y="1045"/>
                  </a:lnTo>
                  <a:lnTo>
                    <a:pt x="628" y="1013"/>
                  </a:lnTo>
                  <a:lnTo>
                    <a:pt x="628" y="1013"/>
                  </a:lnTo>
                  <a:lnTo>
                    <a:pt x="634" y="1016"/>
                  </a:lnTo>
                  <a:lnTo>
                    <a:pt x="648" y="1021"/>
                  </a:lnTo>
                  <a:lnTo>
                    <a:pt x="654" y="1022"/>
                  </a:lnTo>
                  <a:lnTo>
                    <a:pt x="660" y="1024"/>
                  </a:lnTo>
                  <a:lnTo>
                    <a:pt x="662" y="1024"/>
                  </a:lnTo>
                  <a:lnTo>
                    <a:pt x="663" y="1022"/>
                  </a:lnTo>
                  <a:lnTo>
                    <a:pt x="664" y="1021"/>
                  </a:lnTo>
                  <a:lnTo>
                    <a:pt x="663" y="1019"/>
                  </a:lnTo>
                  <a:lnTo>
                    <a:pt x="663" y="1019"/>
                  </a:lnTo>
                  <a:lnTo>
                    <a:pt x="654" y="1003"/>
                  </a:lnTo>
                  <a:lnTo>
                    <a:pt x="639" y="982"/>
                  </a:lnTo>
                  <a:lnTo>
                    <a:pt x="618" y="953"/>
                  </a:lnTo>
                  <a:lnTo>
                    <a:pt x="618" y="953"/>
                  </a:lnTo>
                  <a:lnTo>
                    <a:pt x="606" y="937"/>
                  </a:lnTo>
                  <a:lnTo>
                    <a:pt x="598" y="923"/>
                  </a:lnTo>
                  <a:lnTo>
                    <a:pt x="598" y="923"/>
                  </a:lnTo>
                  <a:lnTo>
                    <a:pt x="605" y="883"/>
                  </a:lnTo>
                  <a:lnTo>
                    <a:pt x="613" y="851"/>
                  </a:lnTo>
                  <a:lnTo>
                    <a:pt x="618" y="827"/>
                  </a:lnTo>
                  <a:lnTo>
                    <a:pt x="618" y="827"/>
                  </a:lnTo>
                  <a:lnTo>
                    <a:pt x="622" y="808"/>
                  </a:lnTo>
                  <a:lnTo>
                    <a:pt x="625" y="787"/>
                  </a:lnTo>
                  <a:lnTo>
                    <a:pt x="628" y="769"/>
                  </a:lnTo>
                  <a:lnTo>
                    <a:pt x="628" y="762"/>
                  </a:lnTo>
                  <a:lnTo>
                    <a:pt x="628" y="762"/>
                  </a:lnTo>
                  <a:lnTo>
                    <a:pt x="624" y="735"/>
                  </a:lnTo>
                  <a:lnTo>
                    <a:pt x="615" y="674"/>
                  </a:lnTo>
                  <a:lnTo>
                    <a:pt x="606" y="602"/>
                  </a:lnTo>
                  <a:lnTo>
                    <a:pt x="598" y="545"/>
                  </a:lnTo>
                  <a:lnTo>
                    <a:pt x="598" y="545"/>
                  </a:lnTo>
                  <a:lnTo>
                    <a:pt x="594" y="526"/>
                  </a:lnTo>
                  <a:lnTo>
                    <a:pt x="590" y="509"/>
                  </a:lnTo>
                  <a:lnTo>
                    <a:pt x="581" y="479"/>
                  </a:lnTo>
                  <a:lnTo>
                    <a:pt x="571" y="453"/>
                  </a:lnTo>
                  <a:lnTo>
                    <a:pt x="562" y="434"/>
                  </a:lnTo>
                  <a:lnTo>
                    <a:pt x="562" y="434"/>
                  </a:lnTo>
                  <a:lnTo>
                    <a:pt x="560" y="429"/>
                  </a:lnTo>
                  <a:lnTo>
                    <a:pt x="555" y="424"/>
                  </a:lnTo>
                  <a:lnTo>
                    <a:pt x="541" y="412"/>
                  </a:lnTo>
                  <a:lnTo>
                    <a:pt x="525" y="398"/>
                  </a:lnTo>
                  <a:lnTo>
                    <a:pt x="506" y="384"/>
                  </a:lnTo>
                  <a:lnTo>
                    <a:pt x="487" y="372"/>
                  </a:lnTo>
                  <a:lnTo>
                    <a:pt x="469" y="360"/>
                  </a:lnTo>
                  <a:lnTo>
                    <a:pt x="456" y="353"/>
                  </a:lnTo>
                  <a:lnTo>
                    <a:pt x="447" y="349"/>
                  </a:lnTo>
                  <a:lnTo>
                    <a:pt x="447" y="349"/>
                  </a:lnTo>
                  <a:lnTo>
                    <a:pt x="436" y="345"/>
                  </a:lnTo>
                  <a:lnTo>
                    <a:pt x="426" y="340"/>
                  </a:lnTo>
                  <a:lnTo>
                    <a:pt x="417" y="334"/>
                  </a:lnTo>
                  <a:lnTo>
                    <a:pt x="417" y="319"/>
                  </a:lnTo>
                  <a:lnTo>
                    <a:pt x="417" y="319"/>
                  </a:lnTo>
                  <a:lnTo>
                    <a:pt x="427" y="319"/>
                  </a:lnTo>
                  <a:lnTo>
                    <a:pt x="433" y="317"/>
                  </a:lnTo>
                  <a:lnTo>
                    <a:pt x="436" y="316"/>
                  </a:lnTo>
                  <a:lnTo>
                    <a:pt x="437" y="314"/>
                  </a:lnTo>
                  <a:lnTo>
                    <a:pt x="437" y="314"/>
                  </a:lnTo>
                  <a:lnTo>
                    <a:pt x="438" y="309"/>
                  </a:lnTo>
                  <a:lnTo>
                    <a:pt x="439" y="304"/>
                  </a:lnTo>
                  <a:lnTo>
                    <a:pt x="442" y="299"/>
                  </a:lnTo>
                  <a:lnTo>
                    <a:pt x="442" y="299"/>
                  </a:lnTo>
                  <a:lnTo>
                    <a:pt x="452" y="305"/>
                  </a:lnTo>
                  <a:lnTo>
                    <a:pt x="459" y="309"/>
                  </a:lnTo>
                  <a:lnTo>
                    <a:pt x="461" y="309"/>
                  </a:lnTo>
                  <a:lnTo>
                    <a:pt x="462" y="309"/>
                  </a:lnTo>
                  <a:lnTo>
                    <a:pt x="462" y="309"/>
                  </a:lnTo>
                  <a:lnTo>
                    <a:pt x="461" y="304"/>
                  </a:lnTo>
                  <a:lnTo>
                    <a:pt x="457" y="293"/>
                  </a:lnTo>
                  <a:lnTo>
                    <a:pt x="453" y="285"/>
                  </a:lnTo>
                  <a:lnTo>
                    <a:pt x="452" y="278"/>
                  </a:lnTo>
                  <a:lnTo>
                    <a:pt x="452" y="278"/>
                  </a:lnTo>
                  <a:lnTo>
                    <a:pt x="453" y="277"/>
                  </a:lnTo>
                  <a:lnTo>
                    <a:pt x="454" y="276"/>
                  </a:lnTo>
                  <a:lnTo>
                    <a:pt x="457" y="276"/>
                  </a:lnTo>
                  <a:lnTo>
                    <a:pt x="462" y="278"/>
                  </a:lnTo>
                  <a:lnTo>
                    <a:pt x="462" y="278"/>
                  </a:lnTo>
                  <a:lnTo>
                    <a:pt x="462" y="271"/>
                  </a:lnTo>
                  <a:lnTo>
                    <a:pt x="462" y="253"/>
                  </a:lnTo>
                  <a:lnTo>
                    <a:pt x="462" y="253"/>
                  </a:lnTo>
                  <a:lnTo>
                    <a:pt x="462" y="247"/>
                  </a:lnTo>
                  <a:lnTo>
                    <a:pt x="463" y="244"/>
                  </a:lnTo>
                  <a:lnTo>
                    <a:pt x="466" y="238"/>
                  </a:lnTo>
                  <a:lnTo>
                    <a:pt x="467" y="223"/>
                  </a:lnTo>
                  <a:lnTo>
                    <a:pt x="467" y="220"/>
                  </a:lnTo>
                  <a:lnTo>
                    <a:pt x="467" y="220"/>
                  </a:lnTo>
                  <a:lnTo>
                    <a:pt x="476" y="222"/>
                  </a:lnTo>
                  <a:lnTo>
                    <a:pt x="482" y="220"/>
                  </a:lnTo>
                  <a:lnTo>
                    <a:pt x="485" y="219"/>
                  </a:lnTo>
                  <a:lnTo>
                    <a:pt x="486" y="217"/>
                  </a:lnTo>
                  <a:lnTo>
                    <a:pt x="486" y="217"/>
                  </a:lnTo>
                  <a:lnTo>
                    <a:pt x="486" y="213"/>
                  </a:lnTo>
                  <a:lnTo>
                    <a:pt x="485" y="209"/>
                  </a:lnTo>
                  <a:lnTo>
                    <a:pt x="482" y="204"/>
                  </a:lnTo>
                  <a:lnTo>
                    <a:pt x="477" y="198"/>
                  </a:lnTo>
                  <a:lnTo>
                    <a:pt x="477" y="198"/>
                  </a:lnTo>
                  <a:lnTo>
                    <a:pt x="478" y="192"/>
                  </a:lnTo>
                  <a:lnTo>
                    <a:pt x="482" y="174"/>
                  </a:lnTo>
                  <a:lnTo>
                    <a:pt x="483" y="149"/>
                  </a:lnTo>
                  <a:lnTo>
                    <a:pt x="485" y="134"/>
                  </a:lnTo>
                  <a:lnTo>
                    <a:pt x="483" y="119"/>
                  </a:lnTo>
                  <a:lnTo>
                    <a:pt x="482" y="102"/>
                  </a:lnTo>
                  <a:lnTo>
                    <a:pt x="480" y="86"/>
                  </a:lnTo>
                  <a:lnTo>
                    <a:pt x="475" y="71"/>
                  </a:lnTo>
                  <a:lnTo>
                    <a:pt x="468" y="56"/>
                  </a:lnTo>
                  <a:lnTo>
                    <a:pt x="459" y="42"/>
                  </a:lnTo>
                  <a:lnTo>
                    <a:pt x="453" y="35"/>
                  </a:lnTo>
                  <a:lnTo>
                    <a:pt x="448" y="29"/>
                  </a:lnTo>
                  <a:lnTo>
                    <a:pt x="441" y="24"/>
                  </a:lnTo>
                  <a:lnTo>
                    <a:pt x="433" y="19"/>
                  </a:lnTo>
                  <a:lnTo>
                    <a:pt x="426" y="15"/>
                  </a:lnTo>
                  <a:lnTo>
                    <a:pt x="417" y="12"/>
                  </a:lnTo>
                  <a:lnTo>
                    <a:pt x="417" y="12"/>
                  </a:lnTo>
                  <a:lnTo>
                    <a:pt x="403" y="8"/>
                  </a:lnTo>
                  <a:lnTo>
                    <a:pt x="390" y="4"/>
                  </a:lnTo>
                  <a:lnTo>
                    <a:pt x="379" y="1"/>
                  </a:lnTo>
                  <a:lnTo>
                    <a:pt x="366" y="0"/>
                  </a:lnTo>
                  <a:lnTo>
                    <a:pt x="355" y="0"/>
                  </a:lnTo>
                  <a:lnTo>
                    <a:pt x="345" y="1"/>
                  </a:lnTo>
                  <a:lnTo>
                    <a:pt x="335" y="3"/>
                  </a:lnTo>
                  <a:lnTo>
                    <a:pt x="325" y="4"/>
                  </a:lnTo>
                  <a:lnTo>
                    <a:pt x="307" y="10"/>
                  </a:lnTo>
                  <a:lnTo>
                    <a:pt x="291" y="19"/>
                  </a:lnTo>
                  <a:lnTo>
                    <a:pt x="277" y="29"/>
                  </a:lnTo>
                  <a:lnTo>
                    <a:pt x="265" y="40"/>
                  </a:lnTo>
                  <a:lnTo>
                    <a:pt x="253" y="52"/>
                  </a:lnTo>
                  <a:lnTo>
                    <a:pt x="245" y="63"/>
                  </a:lnTo>
                  <a:lnTo>
                    <a:pt x="237" y="74"/>
                  </a:lnTo>
                  <a:lnTo>
                    <a:pt x="231" y="85"/>
                  </a:lnTo>
                  <a:lnTo>
                    <a:pt x="223" y="101"/>
                  </a:lnTo>
                  <a:lnTo>
                    <a:pt x="221" y="107"/>
                  </a:lnTo>
                  <a:lnTo>
                    <a:pt x="221" y="107"/>
                  </a:lnTo>
                  <a:lnTo>
                    <a:pt x="214" y="113"/>
                  </a:lnTo>
                  <a:lnTo>
                    <a:pt x="209" y="116"/>
                  </a:lnTo>
                  <a:lnTo>
                    <a:pt x="207" y="117"/>
                  </a:lnTo>
                  <a:lnTo>
                    <a:pt x="206" y="117"/>
                  </a:lnTo>
                  <a:lnTo>
                    <a:pt x="206" y="117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0ADE3EC2-C16C-AA06-CD6E-CE19F185BB00}"/>
              </a:ext>
            </a:extLst>
          </p:cNvPr>
          <p:cNvGrpSpPr/>
          <p:nvPr/>
        </p:nvGrpSpPr>
        <p:grpSpPr>
          <a:xfrm>
            <a:off x="1201274" y="3841547"/>
            <a:ext cx="1510176" cy="2576048"/>
            <a:chOff x="1201274" y="3841547"/>
            <a:chExt cx="1510176" cy="2576048"/>
          </a:xfrm>
        </p:grpSpPr>
        <p:sp>
          <p:nvSpPr>
            <p:cNvPr id="17" name="星: 12 pt 16">
              <a:extLst>
                <a:ext uri="{FF2B5EF4-FFF2-40B4-BE49-F238E27FC236}">
                  <a16:creationId xmlns:a16="http://schemas.microsoft.com/office/drawing/2014/main" id="{BE40ABB6-92E9-6A11-F0A6-A625B6404441}"/>
                </a:ext>
              </a:extLst>
            </p:cNvPr>
            <p:cNvSpPr/>
            <p:nvPr/>
          </p:nvSpPr>
          <p:spPr>
            <a:xfrm>
              <a:off x="1417987" y="3841547"/>
              <a:ext cx="646981" cy="646981"/>
            </a:xfrm>
            <a:prstGeom prst="star12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69A187C8-DCE8-BD2B-4AE1-5F984013E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274" y="3868005"/>
              <a:ext cx="1510176" cy="2549590"/>
            </a:xfrm>
            <a:custGeom>
              <a:avLst/>
              <a:gdLst>
                <a:gd name="T0" fmla="*/ 434 w 1049"/>
                <a:gd name="T1" fmla="*/ 670 h 1771"/>
                <a:gd name="T2" fmla="*/ 439 w 1049"/>
                <a:gd name="T3" fmla="*/ 841 h 1771"/>
                <a:gd name="T4" fmla="*/ 408 w 1049"/>
                <a:gd name="T5" fmla="*/ 881 h 1771"/>
                <a:gd name="T6" fmla="*/ 459 w 1049"/>
                <a:gd name="T7" fmla="*/ 1481 h 1771"/>
                <a:gd name="T8" fmla="*/ 511 w 1049"/>
                <a:gd name="T9" fmla="*/ 1520 h 1771"/>
                <a:gd name="T10" fmla="*/ 524 w 1049"/>
                <a:gd name="T11" fmla="*/ 1581 h 1771"/>
                <a:gd name="T12" fmla="*/ 477 w 1049"/>
                <a:gd name="T13" fmla="*/ 1635 h 1771"/>
                <a:gd name="T14" fmla="*/ 431 w 1049"/>
                <a:gd name="T15" fmla="*/ 1677 h 1771"/>
                <a:gd name="T16" fmla="*/ 436 w 1049"/>
                <a:gd name="T17" fmla="*/ 1710 h 1771"/>
                <a:gd name="T18" fmla="*/ 520 w 1049"/>
                <a:gd name="T19" fmla="*/ 1693 h 1771"/>
                <a:gd name="T20" fmla="*/ 589 w 1049"/>
                <a:gd name="T21" fmla="*/ 1611 h 1771"/>
                <a:gd name="T22" fmla="*/ 584 w 1049"/>
                <a:gd name="T23" fmla="*/ 1516 h 1771"/>
                <a:gd name="T24" fmla="*/ 591 w 1049"/>
                <a:gd name="T25" fmla="*/ 1473 h 1771"/>
                <a:gd name="T26" fmla="*/ 593 w 1049"/>
                <a:gd name="T27" fmla="*/ 1045 h 1771"/>
                <a:gd name="T28" fmla="*/ 632 w 1049"/>
                <a:gd name="T29" fmla="*/ 1160 h 1771"/>
                <a:gd name="T30" fmla="*/ 626 w 1049"/>
                <a:gd name="T31" fmla="*/ 1511 h 1771"/>
                <a:gd name="T32" fmla="*/ 609 w 1049"/>
                <a:gd name="T33" fmla="*/ 1616 h 1771"/>
                <a:gd name="T34" fmla="*/ 614 w 1049"/>
                <a:gd name="T35" fmla="*/ 1697 h 1771"/>
                <a:gd name="T36" fmla="*/ 690 w 1049"/>
                <a:gd name="T37" fmla="*/ 1770 h 1771"/>
                <a:gd name="T38" fmla="*/ 730 w 1049"/>
                <a:gd name="T39" fmla="*/ 1734 h 1771"/>
                <a:gd name="T40" fmla="*/ 675 w 1049"/>
                <a:gd name="T41" fmla="*/ 1657 h 1771"/>
                <a:gd name="T42" fmla="*/ 709 w 1049"/>
                <a:gd name="T43" fmla="*/ 1501 h 1771"/>
                <a:gd name="T44" fmla="*/ 760 w 1049"/>
                <a:gd name="T45" fmla="*/ 1476 h 1771"/>
                <a:gd name="T46" fmla="*/ 761 w 1049"/>
                <a:gd name="T47" fmla="*/ 917 h 1771"/>
                <a:gd name="T48" fmla="*/ 749 w 1049"/>
                <a:gd name="T49" fmla="*/ 821 h 1771"/>
                <a:gd name="T50" fmla="*/ 790 w 1049"/>
                <a:gd name="T51" fmla="*/ 524 h 1771"/>
                <a:gd name="T52" fmla="*/ 854 w 1049"/>
                <a:gd name="T53" fmla="*/ 641 h 1771"/>
                <a:gd name="T54" fmla="*/ 930 w 1049"/>
                <a:gd name="T55" fmla="*/ 657 h 1771"/>
                <a:gd name="T56" fmla="*/ 991 w 1049"/>
                <a:gd name="T57" fmla="*/ 630 h 1771"/>
                <a:gd name="T58" fmla="*/ 1049 w 1049"/>
                <a:gd name="T59" fmla="*/ 628 h 1771"/>
                <a:gd name="T60" fmla="*/ 1022 w 1049"/>
                <a:gd name="T61" fmla="*/ 609 h 1771"/>
                <a:gd name="T62" fmla="*/ 1006 w 1049"/>
                <a:gd name="T63" fmla="*/ 564 h 1771"/>
                <a:gd name="T64" fmla="*/ 956 w 1049"/>
                <a:gd name="T65" fmla="*/ 574 h 1771"/>
                <a:gd name="T66" fmla="*/ 916 w 1049"/>
                <a:gd name="T67" fmla="*/ 559 h 1771"/>
                <a:gd name="T68" fmla="*/ 864 w 1049"/>
                <a:gd name="T69" fmla="*/ 471 h 1771"/>
                <a:gd name="T70" fmla="*/ 843 w 1049"/>
                <a:gd name="T71" fmla="*/ 358 h 1771"/>
                <a:gd name="T72" fmla="*/ 685 w 1049"/>
                <a:gd name="T73" fmla="*/ 292 h 1771"/>
                <a:gd name="T74" fmla="*/ 710 w 1049"/>
                <a:gd name="T75" fmla="*/ 176 h 1771"/>
                <a:gd name="T76" fmla="*/ 724 w 1049"/>
                <a:gd name="T77" fmla="*/ 114 h 1771"/>
                <a:gd name="T78" fmla="*/ 705 w 1049"/>
                <a:gd name="T79" fmla="*/ 92 h 1771"/>
                <a:gd name="T80" fmla="*/ 638 w 1049"/>
                <a:gd name="T81" fmla="*/ 5 h 1771"/>
                <a:gd name="T82" fmla="*/ 530 w 1049"/>
                <a:gd name="T83" fmla="*/ 36 h 1771"/>
                <a:gd name="T84" fmla="*/ 489 w 1049"/>
                <a:gd name="T85" fmla="*/ 100 h 1771"/>
                <a:gd name="T86" fmla="*/ 514 w 1049"/>
                <a:gd name="T87" fmla="*/ 141 h 1771"/>
                <a:gd name="T88" fmla="*/ 508 w 1049"/>
                <a:gd name="T89" fmla="*/ 175 h 1771"/>
                <a:gd name="T90" fmla="*/ 525 w 1049"/>
                <a:gd name="T91" fmla="*/ 210 h 1771"/>
                <a:gd name="T92" fmla="*/ 539 w 1049"/>
                <a:gd name="T93" fmla="*/ 270 h 1771"/>
                <a:gd name="T94" fmla="*/ 428 w 1049"/>
                <a:gd name="T95" fmla="*/ 344 h 1771"/>
                <a:gd name="T96" fmla="*/ 372 w 1049"/>
                <a:gd name="T97" fmla="*/ 370 h 1771"/>
                <a:gd name="T98" fmla="*/ 333 w 1049"/>
                <a:gd name="T99" fmla="*/ 516 h 1771"/>
                <a:gd name="T100" fmla="*/ 227 w 1049"/>
                <a:gd name="T101" fmla="*/ 559 h 1771"/>
                <a:gd name="T102" fmla="*/ 157 w 1049"/>
                <a:gd name="T103" fmla="*/ 564 h 1771"/>
                <a:gd name="T104" fmla="*/ 112 w 1049"/>
                <a:gd name="T105" fmla="*/ 554 h 1771"/>
                <a:gd name="T106" fmla="*/ 53 w 1049"/>
                <a:gd name="T107" fmla="*/ 550 h 1771"/>
                <a:gd name="T108" fmla="*/ 18 w 1049"/>
                <a:gd name="T109" fmla="*/ 562 h 1771"/>
                <a:gd name="T110" fmla="*/ 1 w 1049"/>
                <a:gd name="T111" fmla="*/ 588 h 1771"/>
                <a:gd name="T112" fmla="*/ 39 w 1049"/>
                <a:gd name="T113" fmla="*/ 592 h 1771"/>
                <a:gd name="T114" fmla="*/ 1 w 1049"/>
                <a:gd name="T115" fmla="*/ 609 h 1771"/>
                <a:gd name="T116" fmla="*/ 62 w 1049"/>
                <a:gd name="T117" fmla="*/ 608 h 1771"/>
                <a:gd name="T118" fmla="*/ 108 w 1049"/>
                <a:gd name="T119" fmla="*/ 625 h 1771"/>
                <a:gd name="T120" fmla="*/ 157 w 1049"/>
                <a:gd name="T121" fmla="*/ 630 h 1771"/>
                <a:gd name="T122" fmla="*/ 278 w 1049"/>
                <a:gd name="T123" fmla="*/ 660 h 1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9" h="1771">
                  <a:moveTo>
                    <a:pt x="408" y="564"/>
                  </a:moveTo>
                  <a:lnTo>
                    <a:pt x="408" y="564"/>
                  </a:lnTo>
                  <a:lnTo>
                    <a:pt x="418" y="599"/>
                  </a:lnTo>
                  <a:lnTo>
                    <a:pt x="426" y="625"/>
                  </a:lnTo>
                  <a:lnTo>
                    <a:pt x="428" y="635"/>
                  </a:lnTo>
                  <a:lnTo>
                    <a:pt x="428" y="640"/>
                  </a:lnTo>
                  <a:lnTo>
                    <a:pt x="428" y="640"/>
                  </a:lnTo>
                  <a:lnTo>
                    <a:pt x="428" y="646"/>
                  </a:lnTo>
                  <a:lnTo>
                    <a:pt x="430" y="654"/>
                  </a:lnTo>
                  <a:lnTo>
                    <a:pt x="434" y="670"/>
                  </a:lnTo>
                  <a:lnTo>
                    <a:pt x="434" y="670"/>
                  </a:lnTo>
                  <a:lnTo>
                    <a:pt x="435" y="694"/>
                  </a:lnTo>
                  <a:lnTo>
                    <a:pt x="434" y="737"/>
                  </a:lnTo>
                  <a:lnTo>
                    <a:pt x="434" y="796"/>
                  </a:lnTo>
                  <a:lnTo>
                    <a:pt x="434" y="796"/>
                  </a:lnTo>
                  <a:lnTo>
                    <a:pt x="439" y="821"/>
                  </a:lnTo>
                  <a:lnTo>
                    <a:pt x="439" y="821"/>
                  </a:lnTo>
                  <a:lnTo>
                    <a:pt x="440" y="830"/>
                  </a:lnTo>
                  <a:lnTo>
                    <a:pt x="440" y="836"/>
                  </a:lnTo>
                  <a:lnTo>
                    <a:pt x="439" y="841"/>
                  </a:lnTo>
                  <a:lnTo>
                    <a:pt x="439" y="841"/>
                  </a:lnTo>
                  <a:lnTo>
                    <a:pt x="436" y="846"/>
                  </a:lnTo>
                  <a:lnTo>
                    <a:pt x="435" y="850"/>
                  </a:lnTo>
                  <a:lnTo>
                    <a:pt x="434" y="856"/>
                  </a:lnTo>
                  <a:lnTo>
                    <a:pt x="434" y="856"/>
                  </a:lnTo>
                  <a:lnTo>
                    <a:pt x="421" y="866"/>
                  </a:lnTo>
                  <a:lnTo>
                    <a:pt x="412" y="875"/>
                  </a:lnTo>
                  <a:lnTo>
                    <a:pt x="408" y="879"/>
                  </a:lnTo>
                  <a:lnTo>
                    <a:pt x="408" y="881"/>
                  </a:lnTo>
                  <a:lnTo>
                    <a:pt x="408" y="881"/>
                  </a:lnTo>
                  <a:lnTo>
                    <a:pt x="410" y="917"/>
                  </a:lnTo>
                  <a:lnTo>
                    <a:pt x="410" y="993"/>
                  </a:lnTo>
                  <a:lnTo>
                    <a:pt x="411" y="1078"/>
                  </a:lnTo>
                  <a:lnTo>
                    <a:pt x="413" y="1138"/>
                  </a:lnTo>
                  <a:lnTo>
                    <a:pt x="413" y="1138"/>
                  </a:lnTo>
                  <a:lnTo>
                    <a:pt x="421" y="1209"/>
                  </a:lnTo>
                  <a:lnTo>
                    <a:pt x="434" y="1318"/>
                  </a:lnTo>
                  <a:lnTo>
                    <a:pt x="447" y="1423"/>
                  </a:lnTo>
                  <a:lnTo>
                    <a:pt x="454" y="1460"/>
                  </a:lnTo>
                  <a:lnTo>
                    <a:pt x="459" y="1481"/>
                  </a:lnTo>
                  <a:lnTo>
                    <a:pt x="459" y="1481"/>
                  </a:lnTo>
                  <a:lnTo>
                    <a:pt x="464" y="1489"/>
                  </a:lnTo>
                  <a:lnTo>
                    <a:pt x="469" y="1498"/>
                  </a:lnTo>
                  <a:lnTo>
                    <a:pt x="475" y="1504"/>
                  </a:lnTo>
                  <a:lnTo>
                    <a:pt x="481" y="1509"/>
                  </a:lnTo>
                  <a:lnTo>
                    <a:pt x="491" y="1517"/>
                  </a:lnTo>
                  <a:lnTo>
                    <a:pt x="499" y="1521"/>
                  </a:lnTo>
                  <a:lnTo>
                    <a:pt x="499" y="1521"/>
                  </a:lnTo>
                  <a:lnTo>
                    <a:pt x="504" y="1521"/>
                  </a:lnTo>
                  <a:lnTo>
                    <a:pt x="511" y="1520"/>
                  </a:lnTo>
                  <a:lnTo>
                    <a:pt x="514" y="1521"/>
                  </a:lnTo>
                  <a:lnTo>
                    <a:pt x="516" y="1521"/>
                  </a:lnTo>
                  <a:lnTo>
                    <a:pt x="519" y="1523"/>
                  </a:lnTo>
                  <a:lnTo>
                    <a:pt x="519" y="1526"/>
                  </a:lnTo>
                  <a:lnTo>
                    <a:pt x="519" y="1526"/>
                  </a:lnTo>
                  <a:lnTo>
                    <a:pt x="520" y="1538"/>
                  </a:lnTo>
                  <a:lnTo>
                    <a:pt x="523" y="1555"/>
                  </a:lnTo>
                  <a:lnTo>
                    <a:pt x="525" y="1571"/>
                  </a:lnTo>
                  <a:lnTo>
                    <a:pt x="525" y="1577"/>
                  </a:lnTo>
                  <a:lnTo>
                    <a:pt x="524" y="1581"/>
                  </a:lnTo>
                  <a:lnTo>
                    <a:pt x="524" y="1581"/>
                  </a:lnTo>
                  <a:lnTo>
                    <a:pt x="523" y="1584"/>
                  </a:lnTo>
                  <a:lnTo>
                    <a:pt x="523" y="1585"/>
                  </a:lnTo>
                  <a:lnTo>
                    <a:pt x="524" y="1588"/>
                  </a:lnTo>
                  <a:lnTo>
                    <a:pt x="524" y="1590"/>
                  </a:lnTo>
                  <a:lnTo>
                    <a:pt x="521" y="1594"/>
                  </a:lnTo>
                  <a:lnTo>
                    <a:pt x="516" y="1599"/>
                  </a:lnTo>
                  <a:lnTo>
                    <a:pt x="509" y="1606"/>
                  </a:lnTo>
                  <a:lnTo>
                    <a:pt x="509" y="1606"/>
                  </a:lnTo>
                  <a:lnTo>
                    <a:pt x="477" y="1635"/>
                  </a:lnTo>
                  <a:lnTo>
                    <a:pt x="469" y="1644"/>
                  </a:lnTo>
                  <a:lnTo>
                    <a:pt x="464" y="1647"/>
                  </a:lnTo>
                  <a:lnTo>
                    <a:pt x="464" y="1647"/>
                  </a:lnTo>
                  <a:lnTo>
                    <a:pt x="459" y="1648"/>
                  </a:lnTo>
                  <a:lnTo>
                    <a:pt x="449" y="1653"/>
                  </a:lnTo>
                  <a:lnTo>
                    <a:pt x="440" y="1659"/>
                  </a:lnTo>
                  <a:lnTo>
                    <a:pt x="436" y="1663"/>
                  </a:lnTo>
                  <a:lnTo>
                    <a:pt x="434" y="1667"/>
                  </a:lnTo>
                  <a:lnTo>
                    <a:pt x="434" y="1667"/>
                  </a:lnTo>
                  <a:lnTo>
                    <a:pt x="431" y="1677"/>
                  </a:lnTo>
                  <a:lnTo>
                    <a:pt x="428" y="1686"/>
                  </a:lnTo>
                  <a:lnTo>
                    <a:pt x="428" y="1693"/>
                  </a:lnTo>
                  <a:lnTo>
                    <a:pt x="428" y="1697"/>
                  </a:lnTo>
                  <a:lnTo>
                    <a:pt x="428" y="1697"/>
                  </a:lnTo>
                  <a:lnTo>
                    <a:pt x="430" y="1698"/>
                  </a:lnTo>
                  <a:lnTo>
                    <a:pt x="431" y="1702"/>
                  </a:lnTo>
                  <a:lnTo>
                    <a:pt x="434" y="1707"/>
                  </a:lnTo>
                  <a:lnTo>
                    <a:pt x="434" y="1707"/>
                  </a:lnTo>
                  <a:lnTo>
                    <a:pt x="435" y="1708"/>
                  </a:lnTo>
                  <a:lnTo>
                    <a:pt x="436" y="1710"/>
                  </a:lnTo>
                  <a:lnTo>
                    <a:pt x="449" y="1712"/>
                  </a:lnTo>
                  <a:lnTo>
                    <a:pt x="449" y="1712"/>
                  </a:lnTo>
                  <a:lnTo>
                    <a:pt x="461" y="1713"/>
                  </a:lnTo>
                  <a:lnTo>
                    <a:pt x="474" y="1713"/>
                  </a:lnTo>
                  <a:lnTo>
                    <a:pt x="485" y="1711"/>
                  </a:lnTo>
                  <a:lnTo>
                    <a:pt x="490" y="1710"/>
                  </a:lnTo>
                  <a:lnTo>
                    <a:pt x="494" y="1707"/>
                  </a:lnTo>
                  <a:lnTo>
                    <a:pt x="494" y="1707"/>
                  </a:lnTo>
                  <a:lnTo>
                    <a:pt x="505" y="1701"/>
                  </a:lnTo>
                  <a:lnTo>
                    <a:pt x="520" y="1693"/>
                  </a:lnTo>
                  <a:lnTo>
                    <a:pt x="537" y="1683"/>
                  </a:lnTo>
                  <a:lnTo>
                    <a:pt x="544" y="1677"/>
                  </a:lnTo>
                  <a:lnTo>
                    <a:pt x="549" y="1672"/>
                  </a:lnTo>
                  <a:lnTo>
                    <a:pt x="549" y="1672"/>
                  </a:lnTo>
                  <a:lnTo>
                    <a:pt x="574" y="1642"/>
                  </a:lnTo>
                  <a:lnTo>
                    <a:pt x="574" y="1642"/>
                  </a:lnTo>
                  <a:lnTo>
                    <a:pt x="582" y="1628"/>
                  </a:lnTo>
                  <a:lnTo>
                    <a:pt x="587" y="1618"/>
                  </a:lnTo>
                  <a:lnTo>
                    <a:pt x="589" y="1611"/>
                  </a:lnTo>
                  <a:lnTo>
                    <a:pt x="589" y="1611"/>
                  </a:lnTo>
                  <a:lnTo>
                    <a:pt x="592" y="1606"/>
                  </a:lnTo>
                  <a:lnTo>
                    <a:pt x="594" y="1600"/>
                  </a:lnTo>
                  <a:lnTo>
                    <a:pt x="596" y="1595"/>
                  </a:lnTo>
                  <a:lnTo>
                    <a:pt x="596" y="1590"/>
                  </a:lnTo>
                  <a:lnTo>
                    <a:pt x="596" y="1584"/>
                  </a:lnTo>
                  <a:lnTo>
                    <a:pt x="594" y="1576"/>
                  </a:lnTo>
                  <a:lnTo>
                    <a:pt x="594" y="1576"/>
                  </a:lnTo>
                  <a:lnTo>
                    <a:pt x="589" y="1556"/>
                  </a:lnTo>
                  <a:lnTo>
                    <a:pt x="586" y="1535"/>
                  </a:lnTo>
                  <a:lnTo>
                    <a:pt x="584" y="1516"/>
                  </a:lnTo>
                  <a:lnTo>
                    <a:pt x="584" y="1509"/>
                  </a:lnTo>
                  <a:lnTo>
                    <a:pt x="584" y="1506"/>
                  </a:lnTo>
                  <a:lnTo>
                    <a:pt x="584" y="1506"/>
                  </a:lnTo>
                  <a:lnTo>
                    <a:pt x="587" y="1503"/>
                  </a:lnTo>
                  <a:lnTo>
                    <a:pt x="592" y="1499"/>
                  </a:lnTo>
                  <a:lnTo>
                    <a:pt x="594" y="1496"/>
                  </a:lnTo>
                  <a:lnTo>
                    <a:pt x="596" y="1493"/>
                  </a:lnTo>
                  <a:lnTo>
                    <a:pt x="594" y="1491"/>
                  </a:lnTo>
                  <a:lnTo>
                    <a:pt x="594" y="1491"/>
                  </a:lnTo>
                  <a:lnTo>
                    <a:pt x="591" y="1473"/>
                  </a:lnTo>
                  <a:lnTo>
                    <a:pt x="586" y="1440"/>
                  </a:lnTo>
                  <a:lnTo>
                    <a:pt x="581" y="1406"/>
                  </a:lnTo>
                  <a:lnTo>
                    <a:pt x="579" y="1380"/>
                  </a:lnTo>
                  <a:lnTo>
                    <a:pt x="579" y="1340"/>
                  </a:lnTo>
                  <a:lnTo>
                    <a:pt x="579" y="1340"/>
                  </a:lnTo>
                  <a:lnTo>
                    <a:pt x="581" y="1285"/>
                  </a:lnTo>
                  <a:lnTo>
                    <a:pt x="584" y="1171"/>
                  </a:lnTo>
                  <a:lnTo>
                    <a:pt x="587" y="1113"/>
                  </a:lnTo>
                  <a:lnTo>
                    <a:pt x="591" y="1064"/>
                  </a:lnTo>
                  <a:lnTo>
                    <a:pt x="593" y="1045"/>
                  </a:lnTo>
                  <a:lnTo>
                    <a:pt x="594" y="1032"/>
                  </a:lnTo>
                  <a:lnTo>
                    <a:pt x="597" y="1026"/>
                  </a:lnTo>
                  <a:lnTo>
                    <a:pt x="598" y="1026"/>
                  </a:lnTo>
                  <a:lnTo>
                    <a:pt x="599" y="1027"/>
                  </a:lnTo>
                  <a:lnTo>
                    <a:pt x="599" y="1027"/>
                  </a:lnTo>
                  <a:lnTo>
                    <a:pt x="606" y="1042"/>
                  </a:lnTo>
                  <a:lnTo>
                    <a:pt x="612" y="1065"/>
                  </a:lnTo>
                  <a:lnTo>
                    <a:pt x="619" y="1093"/>
                  </a:lnTo>
                  <a:lnTo>
                    <a:pt x="627" y="1126"/>
                  </a:lnTo>
                  <a:lnTo>
                    <a:pt x="632" y="1160"/>
                  </a:lnTo>
                  <a:lnTo>
                    <a:pt x="637" y="1195"/>
                  </a:lnTo>
                  <a:lnTo>
                    <a:pt x="640" y="1228"/>
                  </a:lnTo>
                  <a:lnTo>
                    <a:pt x="640" y="1244"/>
                  </a:lnTo>
                  <a:lnTo>
                    <a:pt x="640" y="1259"/>
                  </a:lnTo>
                  <a:lnTo>
                    <a:pt x="640" y="1259"/>
                  </a:lnTo>
                  <a:lnTo>
                    <a:pt x="630" y="1402"/>
                  </a:lnTo>
                  <a:lnTo>
                    <a:pt x="626" y="1467"/>
                  </a:lnTo>
                  <a:lnTo>
                    <a:pt x="624" y="1501"/>
                  </a:lnTo>
                  <a:lnTo>
                    <a:pt x="624" y="1501"/>
                  </a:lnTo>
                  <a:lnTo>
                    <a:pt x="626" y="1511"/>
                  </a:lnTo>
                  <a:lnTo>
                    <a:pt x="630" y="1518"/>
                  </a:lnTo>
                  <a:lnTo>
                    <a:pt x="635" y="1526"/>
                  </a:lnTo>
                  <a:lnTo>
                    <a:pt x="635" y="1526"/>
                  </a:lnTo>
                  <a:lnTo>
                    <a:pt x="636" y="1530"/>
                  </a:lnTo>
                  <a:lnTo>
                    <a:pt x="637" y="1535"/>
                  </a:lnTo>
                  <a:lnTo>
                    <a:pt x="637" y="1542"/>
                  </a:lnTo>
                  <a:lnTo>
                    <a:pt x="635" y="1551"/>
                  </a:lnTo>
                  <a:lnTo>
                    <a:pt x="635" y="1551"/>
                  </a:lnTo>
                  <a:lnTo>
                    <a:pt x="609" y="1616"/>
                  </a:lnTo>
                  <a:lnTo>
                    <a:pt x="609" y="1616"/>
                  </a:lnTo>
                  <a:lnTo>
                    <a:pt x="608" y="1624"/>
                  </a:lnTo>
                  <a:lnTo>
                    <a:pt x="606" y="1635"/>
                  </a:lnTo>
                  <a:lnTo>
                    <a:pt x="604" y="1657"/>
                  </a:lnTo>
                  <a:lnTo>
                    <a:pt x="604" y="1657"/>
                  </a:lnTo>
                  <a:lnTo>
                    <a:pt x="604" y="1664"/>
                  </a:lnTo>
                  <a:lnTo>
                    <a:pt x="604" y="1674"/>
                  </a:lnTo>
                  <a:lnTo>
                    <a:pt x="608" y="1684"/>
                  </a:lnTo>
                  <a:lnTo>
                    <a:pt x="611" y="1691"/>
                  </a:lnTo>
                  <a:lnTo>
                    <a:pt x="614" y="1697"/>
                  </a:lnTo>
                  <a:lnTo>
                    <a:pt x="614" y="1697"/>
                  </a:lnTo>
                  <a:lnTo>
                    <a:pt x="626" y="1715"/>
                  </a:lnTo>
                  <a:lnTo>
                    <a:pt x="640" y="1737"/>
                  </a:lnTo>
                  <a:lnTo>
                    <a:pt x="651" y="1757"/>
                  </a:lnTo>
                  <a:lnTo>
                    <a:pt x="656" y="1764"/>
                  </a:lnTo>
                  <a:lnTo>
                    <a:pt x="660" y="1768"/>
                  </a:lnTo>
                  <a:lnTo>
                    <a:pt x="660" y="1768"/>
                  </a:lnTo>
                  <a:lnTo>
                    <a:pt x="665" y="1769"/>
                  </a:lnTo>
                  <a:lnTo>
                    <a:pt x="671" y="1770"/>
                  </a:lnTo>
                  <a:lnTo>
                    <a:pt x="680" y="1771"/>
                  </a:lnTo>
                  <a:lnTo>
                    <a:pt x="690" y="1770"/>
                  </a:lnTo>
                  <a:lnTo>
                    <a:pt x="700" y="1769"/>
                  </a:lnTo>
                  <a:lnTo>
                    <a:pt x="709" y="1765"/>
                  </a:lnTo>
                  <a:lnTo>
                    <a:pt x="712" y="1762"/>
                  </a:lnTo>
                  <a:lnTo>
                    <a:pt x="716" y="1760"/>
                  </a:lnTo>
                  <a:lnTo>
                    <a:pt x="719" y="1756"/>
                  </a:lnTo>
                  <a:lnTo>
                    <a:pt x="720" y="1752"/>
                  </a:lnTo>
                  <a:lnTo>
                    <a:pt x="720" y="1752"/>
                  </a:lnTo>
                  <a:lnTo>
                    <a:pt x="722" y="1745"/>
                  </a:lnTo>
                  <a:lnTo>
                    <a:pt x="725" y="1740"/>
                  </a:lnTo>
                  <a:lnTo>
                    <a:pt x="730" y="1734"/>
                  </a:lnTo>
                  <a:lnTo>
                    <a:pt x="731" y="1731"/>
                  </a:lnTo>
                  <a:lnTo>
                    <a:pt x="731" y="1729"/>
                  </a:lnTo>
                  <a:lnTo>
                    <a:pt x="729" y="1723"/>
                  </a:lnTo>
                  <a:lnTo>
                    <a:pt x="725" y="1717"/>
                  </a:lnTo>
                  <a:lnTo>
                    <a:pt x="725" y="1717"/>
                  </a:lnTo>
                  <a:lnTo>
                    <a:pt x="711" y="1701"/>
                  </a:lnTo>
                  <a:lnTo>
                    <a:pt x="695" y="1683"/>
                  </a:lnTo>
                  <a:lnTo>
                    <a:pt x="681" y="1668"/>
                  </a:lnTo>
                  <a:lnTo>
                    <a:pt x="677" y="1662"/>
                  </a:lnTo>
                  <a:lnTo>
                    <a:pt x="675" y="1657"/>
                  </a:lnTo>
                  <a:lnTo>
                    <a:pt x="675" y="1657"/>
                  </a:lnTo>
                  <a:lnTo>
                    <a:pt x="675" y="1650"/>
                  </a:lnTo>
                  <a:lnTo>
                    <a:pt x="676" y="1640"/>
                  </a:lnTo>
                  <a:lnTo>
                    <a:pt x="680" y="1615"/>
                  </a:lnTo>
                  <a:lnTo>
                    <a:pt x="690" y="1556"/>
                  </a:lnTo>
                  <a:lnTo>
                    <a:pt x="690" y="1556"/>
                  </a:lnTo>
                  <a:lnTo>
                    <a:pt x="695" y="1532"/>
                  </a:lnTo>
                  <a:lnTo>
                    <a:pt x="701" y="1513"/>
                  </a:lnTo>
                  <a:lnTo>
                    <a:pt x="705" y="1507"/>
                  </a:lnTo>
                  <a:lnTo>
                    <a:pt x="709" y="1501"/>
                  </a:lnTo>
                  <a:lnTo>
                    <a:pt x="711" y="1497"/>
                  </a:lnTo>
                  <a:lnTo>
                    <a:pt x="715" y="1496"/>
                  </a:lnTo>
                  <a:lnTo>
                    <a:pt x="715" y="1496"/>
                  </a:lnTo>
                  <a:lnTo>
                    <a:pt x="725" y="1494"/>
                  </a:lnTo>
                  <a:lnTo>
                    <a:pt x="738" y="1493"/>
                  </a:lnTo>
                  <a:lnTo>
                    <a:pt x="744" y="1491"/>
                  </a:lnTo>
                  <a:lnTo>
                    <a:pt x="750" y="1487"/>
                  </a:lnTo>
                  <a:lnTo>
                    <a:pt x="756" y="1482"/>
                  </a:lnTo>
                  <a:lnTo>
                    <a:pt x="760" y="1476"/>
                  </a:lnTo>
                  <a:lnTo>
                    <a:pt x="760" y="1476"/>
                  </a:lnTo>
                  <a:lnTo>
                    <a:pt x="761" y="1469"/>
                  </a:lnTo>
                  <a:lnTo>
                    <a:pt x="763" y="1457"/>
                  </a:lnTo>
                  <a:lnTo>
                    <a:pt x="765" y="1418"/>
                  </a:lnTo>
                  <a:lnTo>
                    <a:pt x="769" y="1306"/>
                  </a:lnTo>
                  <a:lnTo>
                    <a:pt x="770" y="1190"/>
                  </a:lnTo>
                  <a:lnTo>
                    <a:pt x="770" y="1118"/>
                  </a:lnTo>
                  <a:lnTo>
                    <a:pt x="770" y="1027"/>
                  </a:lnTo>
                  <a:lnTo>
                    <a:pt x="770" y="1027"/>
                  </a:lnTo>
                  <a:lnTo>
                    <a:pt x="765" y="961"/>
                  </a:lnTo>
                  <a:lnTo>
                    <a:pt x="761" y="917"/>
                  </a:lnTo>
                  <a:lnTo>
                    <a:pt x="760" y="891"/>
                  </a:lnTo>
                  <a:lnTo>
                    <a:pt x="760" y="891"/>
                  </a:lnTo>
                  <a:lnTo>
                    <a:pt x="760" y="880"/>
                  </a:lnTo>
                  <a:lnTo>
                    <a:pt x="759" y="866"/>
                  </a:lnTo>
                  <a:lnTo>
                    <a:pt x="755" y="846"/>
                  </a:lnTo>
                  <a:lnTo>
                    <a:pt x="755" y="846"/>
                  </a:lnTo>
                  <a:lnTo>
                    <a:pt x="753" y="842"/>
                  </a:lnTo>
                  <a:lnTo>
                    <a:pt x="750" y="835"/>
                  </a:lnTo>
                  <a:lnTo>
                    <a:pt x="749" y="826"/>
                  </a:lnTo>
                  <a:lnTo>
                    <a:pt x="749" y="821"/>
                  </a:lnTo>
                  <a:lnTo>
                    <a:pt x="750" y="816"/>
                  </a:lnTo>
                  <a:lnTo>
                    <a:pt x="750" y="816"/>
                  </a:lnTo>
                  <a:lnTo>
                    <a:pt x="756" y="774"/>
                  </a:lnTo>
                  <a:lnTo>
                    <a:pt x="766" y="695"/>
                  </a:lnTo>
                  <a:lnTo>
                    <a:pt x="778" y="613"/>
                  </a:lnTo>
                  <a:lnTo>
                    <a:pt x="785" y="564"/>
                  </a:lnTo>
                  <a:lnTo>
                    <a:pt x="785" y="564"/>
                  </a:lnTo>
                  <a:lnTo>
                    <a:pt x="788" y="544"/>
                  </a:lnTo>
                  <a:lnTo>
                    <a:pt x="790" y="528"/>
                  </a:lnTo>
                  <a:lnTo>
                    <a:pt x="790" y="524"/>
                  </a:lnTo>
                  <a:lnTo>
                    <a:pt x="792" y="521"/>
                  </a:lnTo>
                  <a:lnTo>
                    <a:pt x="793" y="524"/>
                  </a:lnTo>
                  <a:lnTo>
                    <a:pt x="795" y="529"/>
                  </a:lnTo>
                  <a:lnTo>
                    <a:pt x="795" y="529"/>
                  </a:lnTo>
                  <a:lnTo>
                    <a:pt x="805" y="552"/>
                  </a:lnTo>
                  <a:lnTo>
                    <a:pt x="820" y="581"/>
                  </a:lnTo>
                  <a:lnTo>
                    <a:pt x="846" y="630"/>
                  </a:lnTo>
                  <a:lnTo>
                    <a:pt x="846" y="630"/>
                  </a:lnTo>
                  <a:lnTo>
                    <a:pt x="849" y="636"/>
                  </a:lnTo>
                  <a:lnTo>
                    <a:pt x="854" y="641"/>
                  </a:lnTo>
                  <a:lnTo>
                    <a:pt x="867" y="652"/>
                  </a:lnTo>
                  <a:lnTo>
                    <a:pt x="878" y="661"/>
                  </a:lnTo>
                  <a:lnTo>
                    <a:pt x="886" y="665"/>
                  </a:lnTo>
                  <a:lnTo>
                    <a:pt x="886" y="665"/>
                  </a:lnTo>
                  <a:lnTo>
                    <a:pt x="903" y="665"/>
                  </a:lnTo>
                  <a:lnTo>
                    <a:pt x="916" y="664"/>
                  </a:lnTo>
                  <a:lnTo>
                    <a:pt x="921" y="662"/>
                  </a:lnTo>
                  <a:lnTo>
                    <a:pt x="926" y="660"/>
                  </a:lnTo>
                  <a:lnTo>
                    <a:pt x="926" y="660"/>
                  </a:lnTo>
                  <a:lnTo>
                    <a:pt x="930" y="657"/>
                  </a:lnTo>
                  <a:lnTo>
                    <a:pt x="932" y="654"/>
                  </a:lnTo>
                  <a:lnTo>
                    <a:pt x="937" y="647"/>
                  </a:lnTo>
                  <a:lnTo>
                    <a:pt x="941" y="641"/>
                  </a:lnTo>
                  <a:lnTo>
                    <a:pt x="944" y="640"/>
                  </a:lnTo>
                  <a:lnTo>
                    <a:pt x="946" y="640"/>
                  </a:lnTo>
                  <a:lnTo>
                    <a:pt x="946" y="640"/>
                  </a:lnTo>
                  <a:lnTo>
                    <a:pt x="956" y="638"/>
                  </a:lnTo>
                  <a:lnTo>
                    <a:pt x="969" y="636"/>
                  </a:lnTo>
                  <a:lnTo>
                    <a:pt x="991" y="630"/>
                  </a:lnTo>
                  <a:lnTo>
                    <a:pt x="991" y="630"/>
                  </a:lnTo>
                  <a:lnTo>
                    <a:pt x="999" y="630"/>
                  </a:lnTo>
                  <a:lnTo>
                    <a:pt x="1010" y="630"/>
                  </a:lnTo>
                  <a:lnTo>
                    <a:pt x="1022" y="631"/>
                  </a:lnTo>
                  <a:lnTo>
                    <a:pt x="1027" y="631"/>
                  </a:lnTo>
                  <a:lnTo>
                    <a:pt x="1032" y="630"/>
                  </a:lnTo>
                  <a:lnTo>
                    <a:pt x="1032" y="630"/>
                  </a:lnTo>
                  <a:lnTo>
                    <a:pt x="1040" y="628"/>
                  </a:lnTo>
                  <a:lnTo>
                    <a:pt x="1045" y="628"/>
                  </a:lnTo>
                  <a:lnTo>
                    <a:pt x="1048" y="628"/>
                  </a:lnTo>
                  <a:lnTo>
                    <a:pt x="1049" y="628"/>
                  </a:lnTo>
                  <a:lnTo>
                    <a:pt x="1047" y="625"/>
                  </a:lnTo>
                  <a:lnTo>
                    <a:pt x="1047" y="625"/>
                  </a:lnTo>
                  <a:lnTo>
                    <a:pt x="1044" y="622"/>
                  </a:lnTo>
                  <a:lnTo>
                    <a:pt x="1040" y="620"/>
                  </a:lnTo>
                  <a:lnTo>
                    <a:pt x="1032" y="617"/>
                  </a:lnTo>
                  <a:lnTo>
                    <a:pt x="1022" y="615"/>
                  </a:lnTo>
                  <a:lnTo>
                    <a:pt x="1022" y="615"/>
                  </a:lnTo>
                  <a:lnTo>
                    <a:pt x="1023" y="615"/>
                  </a:lnTo>
                  <a:lnTo>
                    <a:pt x="1023" y="613"/>
                  </a:lnTo>
                  <a:lnTo>
                    <a:pt x="1022" y="609"/>
                  </a:lnTo>
                  <a:lnTo>
                    <a:pt x="1022" y="609"/>
                  </a:lnTo>
                  <a:lnTo>
                    <a:pt x="1019" y="607"/>
                  </a:lnTo>
                  <a:lnTo>
                    <a:pt x="1015" y="604"/>
                  </a:lnTo>
                  <a:lnTo>
                    <a:pt x="1005" y="597"/>
                  </a:lnTo>
                  <a:lnTo>
                    <a:pt x="991" y="589"/>
                  </a:lnTo>
                  <a:lnTo>
                    <a:pt x="991" y="589"/>
                  </a:lnTo>
                  <a:lnTo>
                    <a:pt x="999" y="578"/>
                  </a:lnTo>
                  <a:lnTo>
                    <a:pt x="1005" y="570"/>
                  </a:lnTo>
                  <a:lnTo>
                    <a:pt x="1006" y="567"/>
                  </a:lnTo>
                  <a:lnTo>
                    <a:pt x="1006" y="564"/>
                  </a:lnTo>
                  <a:lnTo>
                    <a:pt x="1006" y="564"/>
                  </a:lnTo>
                  <a:lnTo>
                    <a:pt x="1005" y="563"/>
                  </a:lnTo>
                  <a:lnTo>
                    <a:pt x="1003" y="562"/>
                  </a:lnTo>
                  <a:lnTo>
                    <a:pt x="996" y="562"/>
                  </a:lnTo>
                  <a:lnTo>
                    <a:pt x="981" y="564"/>
                  </a:lnTo>
                  <a:lnTo>
                    <a:pt x="981" y="564"/>
                  </a:lnTo>
                  <a:lnTo>
                    <a:pt x="974" y="567"/>
                  </a:lnTo>
                  <a:lnTo>
                    <a:pt x="965" y="569"/>
                  </a:lnTo>
                  <a:lnTo>
                    <a:pt x="956" y="574"/>
                  </a:lnTo>
                  <a:lnTo>
                    <a:pt x="956" y="574"/>
                  </a:lnTo>
                  <a:lnTo>
                    <a:pt x="954" y="574"/>
                  </a:lnTo>
                  <a:lnTo>
                    <a:pt x="952" y="573"/>
                  </a:lnTo>
                  <a:lnTo>
                    <a:pt x="951" y="574"/>
                  </a:lnTo>
                  <a:lnTo>
                    <a:pt x="951" y="574"/>
                  </a:lnTo>
                  <a:lnTo>
                    <a:pt x="951" y="567"/>
                  </a:lnTo>
                  <a:lnTo>
                    <a:pt x="951" y="559"/>
                  </a:lnTo>
                  <a:lnTo>
                    <a:pt x="941" y="559"/>
                  </a:lnTo>
                  <a:lnTo>
                    <a:pt x="916" y="559"/>
                  </a:lnTo>
                  <a:lnTo>
                    <a:pt x="916" y="559"/>
                  </a:lnTo>
                  <a:lnTo>
                    <a:pt x="916" y="559"/>
                  </a:lnTo>
                  <a:lnTo>
                    <a:pt x="915" y="559"/>
                  </a:lnTo>
                  <a:lnTo>
                    <a:pt x="912" y="557"/>
                  </a:lnTo>
                  <a:lnTo>
                    <a:pt x="906" y="549"/>
                  </a:lnTo>
                  <a:lnTo>
                    <a:pt x="906" y="549"/>
                  </a:lnTo>
                  <a:lnTo>
                    <a:pt x="897" y="535"/>
                  </a:lnTo>
                  <a:lnTo>
                    <a:pt x="887" y="519"/>
                  </a:lnTo>
                  <a:lnTo>
                    <a:pt x="871" y="494"/>
                  </a:lnTo>
                  <a:lnTo>
                    <a:pt x="871" y="494"/>
                  </a:lnTo>
                  <a:lnTo>
                    <a:pt x="868" y="486"/>
                  </a:lnTo>
                  <a:lnTo>
                    <a:pt x="864" y="471"/>
                  </a:lnTo>
                  <a:lnTo>
                    <a:pt x="854" y="429"/>
                  </a:lnTo>
                  <a:lnTo>
                    <a:pt x="846" y="388"/>
                  </a:lnTo>
                  <a:lnTo>
                    <a:pt x="841" y="368"/>
                  </a:lnTo>
                  <a:lnTo>
                    <a:pt x="841" y="368"/>
                  </a:lnTo>
                  <a:lnTo>
                    <a:pt x="841" y="367"/>
                  </a:lnTo>
                  <a:lnTo>
                    <a:pt x="842" y="367"/>
                  </a:lnTo>
                  <a:lnTo>
                    <a:pt x="846" y="365"/>
                  </a:lnTo>
                  <a:lnTo>
                    <a:pt x="847" y="364"/>
                  </a:lnTo>
                  <a:lnTo>
                    <a:pt x="846" y="362"/>
                  </a:lnTo>
                  <a:lnTo>
                    <a:pt x="843" y="358"/>
                  </a:lnTo>
                  <a:lnTo>
                    <a:pt x="836" y="353"/>
                  </a:lnTo>
                  <a:lnTo>
                    <a:pt x="836" y="353"/>
                  </a:lnTo>
                  <a:lnTo>
                    <a:pt x="822" y="343"/>
                  </a:lnTo>
                  <a:lnTo>
                    <a:pt x="814" y="336"/>
                  </a:lnTo>
                  <a:lnTo>
                    <a:pt x="807" y="331"/>
                  </a:lnTo>
                  <a:lnTo>
                    <a:pt x="795" y="328"/>
                  </a:lnTo>
                  <a:lnTo>
                    <a:pt x="795" y="328"/>
                  </a:lnTo>
                  <a:lnTo>
                    <a:pt x="769" y="320"/>
                  </a:lnTo>
                  <a:lnTo>
                    <a:pt x="733" y="307"/>
                  </a:lnTo>
                  <a:lnTo>
                    <a:pt x="685" y="292"/>
                  </a:lnTo>
                  <a:lnTo>
                    <a:pt x="685" y="232"/>
                  </a:lnTo>
                  <a:lnTo>
                    <a:pt x="685" y="232"/>
                  </a:lnTo>
                  <a:lnTo>
                    <a:pt x="692" y="223"/>
                  </a:lnTo>
                  <a:lnTo>
                    <a:pt x="697" y="214"/>
                  </a:lnTo>
                  <a:lnTo>
                    <a:pt x="700" y="207"/>
                  </a:lnTo>
                  <a:lnTo>
                    <a:pt x="700" y="207"/>
                  </a:lnTo>
                  <a:lnTo>
                    <a:pt x="702" y="199"/>
                  </a:lnTo>
                  <a:lnTo>
                    <a:pt x="706" y="190"/>
                  </a:lnTo>
                  <a:lnTo>
                    <a:pt x="709" y="182"/>
                  </a:lnTo>
                  <a:lnTo>
                    <a:pt x="710" y="176"/>
                  </a:lnTo>
                  <a:lnTo>
                    <a:pt x="710" y="171"/>
                  </a:lnTo>
                  <a:lnTo>
                    <a:pt x="710" y="171"/>
                  </a:lnTo>
                  <a:lnTo>
                    <a:pt x="710" y="136"/>
                  </a:lnTo>
                  <a:lnTo>
                    <a:pt x="710" y="111"/>
                  </a:lnTo>
                  <a:lnTo>
                    <a:pt x="710" y="111"/>
                  </a:lnTo>
                  <a:lnTo>
                    <a:pt x="712" y="112"/>
                  </a:lnTo>
                  <a:lnTo>
                    <a:pt x="717" y="115"/>
                  </a:lnTo>
                  <a:lnTo>
                    <a:pt x="720" y="116"/>
                  </a:lnTo>
                  <a:lnTo>
                    <a:pt x="722" y="116"/>
                  </a:lnTo>
                  <a:lnTo>
                    <a:pt x="724" y="114"/>
                  </a:lnTo>
                  <a:lnTo>
                    <a:pt x="725" y="111"/>
                  </a:lnTo>
                  <a:lnTo>
                    <a:pt x="725" y="111"/>
                  </a:lnTo>
                  <a:lnTo>
                    <a:pt x="725" y="107"/>
                  </a:lnTo>
                  <a:lnTo>
                    <a:pt x="722" y="103"/>
                  </a:lnTo>
                  <a:lnTo>
                    <a:pt x="720" y="101"/>
                  </a:lnTo>
                  <a:lnTo>
                    <a:pt x="715" y="100"/>
                  </a:lnTo>
                  <a:lnTo>
                    <a:pt x="709" y="97"/>
                  </a:lnTo>
                  <a:lnTo>
                    <a:pt x="705" y="96"/>
                  </a:lnTo>
                  <a:lnTo>
                    <a:pt x="705" y="96"/>
                  </a:lnTo>
                  <a:lnTo>
                    <a:pt x="705" y="92"/>
                  </a:lnTo>
                  <a:lnTo>
                    <a:pt x="702" y="82"/>
                  </a:lnTo>
                  <a:lnTo>
                    <a:pt x="697" y="67"/>
                  </a:lnTo>
                  <a:lnTo>
                    <a:pt x="695" y="58"/>
                  </a:lnTo>
                  <a:lnTo>
                    <a:pt x="690" y="49"/>
                  </a:lnTo>
                  <a:lnTo>
                    <a:pt x="685" y="41"/>
                  </a:lnTo>
                  <a:lnTo>
                    <a:pt x="679" y="32"/>
                  </a:lnTo>
                  <a:lnTo>
                    <a:pt x="671" y="24"/>
                  </a:lnTo>
                  <a:lnTo>
                    <a:pt x="661" y="17"/>
                  </a:lnTo>
                  <a:lnTo>
                    <a:pt x="651" y="10"/>
                  </a:lnTo>
                  <a:lnTo>
                    <a:pt x="638" y="5"/>
                  </a:lnTo>
                  <a:lnTo>
                    <a:pt x="624" y="2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594" y="0"/>
                  </a:lnTo>
                  <a:lnTo>
                    <a:pt x="579" y="3"/>
                  </a:lnTo>
                  <a:lnTo>
                    <a:pt x="567" y="8"/>
                  </a:lnTo>
                  <a:lnTo>
                    <a:pt x="555" y="13"/>
                  </a:lnTo>
                  <a:lnTo>
                    <a:pt x="545" y="20"/>
                  </a:lnTo>
                  <a:lnTo>
                    <a:pt x="538" y="28"/>
                  </a:lnTo>
                  <a:lnTo>
                    <a:pt x="530" y="36"/>
                  </a:lnTo>
                  <a:lnTo>
                    <a:pt x="524" y="44"/>
                  </a:lnTo>
                  <a:lnTo>
                    <a:pt x="519" y="53"/>
                  </a:lnTo>
                  <a:lnTo>
                    <a:pt x="514" y="62"/>
                  </a:lnTo>
                  <a:lnTo>
                    <a:pt x="508" y="76"/>
                  </a:lnTo>
                  <a:lnTo>
                    <a:pt x="505" y="87"/>
                  </a:lnTo>
                  <a:lnTo>
                    <a:pt x="504" y="91"/>
                  </a:lnTo>
                  <a:lnTo>
                    <a:pt x="504" y="91"/>
                  </a:lnTo>
                  <a:lnTo>
                    <a:pt x="496" y="95"/>
                  </a:lnTo>
                  <a:lnTo>
                    <a:pt x="491" y="97"/>
                  </a:lnTo>
                  <a:lnTo>
                    <a:pt x="489" y="100"/>
                  </a:lnTo>
                  <a:lnTo>
                    <a:pt x="489" y="101"/>
                  </a:lnTo>
                  <a:lnTo>
                    <a:pt x="489" y="101"/>
                  </a:lnTo>
                  <a:lnTo>
                    <a:pt x="491" y="105"/>
                  </a:lnTo>
                  <a:lnTo>
                    <a:pt x="496" y="107"/>
                  </a:lnTo>
                  <a:lnTo>
                    <a:pt x="504" y="111"/>
                  </a:lnTo>
                  <a:lnTo>
                    <a:pt x="504" y="111"/>
                  </a:lnTo>
                  <a:lnTo>
                    <a:pt x="510" y="127"/>
                  </a:lnTo>
                  <a:lnTo>
                    <a:pt x="514" y="139"/>
                  </a:lnTo>
                  <a:lnTo>
                    <a:pt x="514" y="141"/>
                  </a:lnTo>
                  <a:lnTo>
                    <a:pt x="514" y="141"/>
                  </a:lnTo>
                  <a:lnTo>
                    <a:pt x="513" y="140"/>
                  </a:lnTo>
                  <a:lnTo>
                    <a:pt x="511" y="140"/>
                  </a:lnTo>
                  <a:lnTo>
                    <a:pt x="509" y="142"/>
                  </a:lnTo>
                  <a:lnTo>
                    <a:pt x="505" y="148"/>
                  </a:lnTo>
                  <a:lnTo>
                    <a:pt x="504" y="151"/>
                  </a:lnTo>
                  <a:lnTo>
                    <a:pt x="504" y="151"/>
                  </a:lnTo>
                  <a:lnTo>
                    <a:pt x="504" y="158"/>
                  </a:lnTo>
                  <a:lnTo>
                    <a:pt x="505" y="165"/>
                  </a:lnTo>
                  <a:lnTo>
                    <a:pt x="506" y="173"/>
                  </a:lnTo>
                  <a:lnTo>
                    <a:pt x="508" y="175"/>
                  </a:lnTo>
                  <a:lnTo>
                    <a:pt x="509" y="176"/>
                  </a:lnTo>
                  <a:lnTo>
                    <a:pt x="509" y="176"/>
                  </a:lnTo>
                  <a:lnTo>
                    <a:pt x="511" y="178"/>
                  </a:lnTo>
                  <a:lnTo>
                    <a:pt x="511" y="176"/>
                  </a:lnTo>
                  <a:lnTo>
                    <a:pt x="514" y="182"/>
                  </a:lnTo>
                  <a:lnTo>
                    <a:pt x="514" y="182"/>
                  </a:lnTo>
                  <a:lnTo>
                    <a:pt x="519" y="194"/>
                  </a:lnTo>
                  <a:lnTo>
                    <a:pt x="524" y="207"/>
                  </a:lnTo>
                  <a:lnTo>
                    <a:pt x="524" y="207"/>
                  </a:lnTo>
                  <a:lnTo>
                    <a:pt x="525" y="210"/>
                  </a:lnTo>
                  <a:lnTo>
                    <a:pt x="528" y="213"/>
                  </a:lnTo>
                  <a:lnTo>
                    <a:pt x="534" y="219"/>
                  </a:lnTo>
                  <a:lnTo>
                    <a:pt x="538" y="223"/>
                  </a:lnTo>
                  <a:lnTo>
                    <a:pt x="539" y="226"/>
                  </a:lnTo>
                  <a:lnTo>
                    <a:pt x="539" y="227"/>
                  </a:lnTo>
                  <a:lnTo>
                    <a:pt x="539" y="227"/>
                  </a:lnTo>
                  <a:lnTo>
                    <a:pt x="538" y="229"/>
                  </a:lnTo>
                  <a:lnTo>
                    <a:pt x="538" y="236"/>
                  </a:lnTo>
                  <a:lnTo>
                    <a:pt x="539" y="253"/>
                  </a:lnTo>
                  <a:lnTo>
                    <a:pt x="539" y="270"/>
                  </a:lnTo>
                  <a:lnTo>
                    <a:pt x="539" y="277"/>
                  </a:lnTo>
                  <a:lnTo>
                    <a:pt x="539" y="277"/>
                  </a:lnTo>
                  <a:lnTo>
                    <a:pt x="539" y="281"/>
                  </a:lnTo>
                  <a:lnTo>
                    <a:pt x="540" y="290"/>
                  </a:lnTo>
                  <a:lnTo>
                    <a:pt x="542" y="297"/>
                  </a:lnTo>
                  <a:lnTo>
                    <a:pt x="540" y="301"/>
                  </a:lnTo>
                  <a:lnTo>
                    <a:pt x="539" y="302"/>
                  </a:lnTo>
                  <a:lnTo>
                    <a:pt x="539" y="302"/>
                  </a:lnTo>
                  <a:lnTo>
                    <a:pt x="475" y="326"/>
                  </a:lnTo>
                  <a:lnTo>
                    <a:pt x="428" y="344"/>
                  </a:lnTo>
                  <a:lnTo>
                    <a:pt x="411" y="349"/>
                  </a:lnTo>
                  <a:lnTo>
                    <a:pt x="398" y="353"/>
                  </a:lnTo>
                  <a:lnTo>
                    <a:pt x="398" y="353"/>
                  </a:lnTo>
                  <a:lnTo>
                    <a:pt x="386" y="355"/>
                  </a:lnTo>
                  <a:lnTo>
                    <a:pt x="378" y="355"/>
                  </a:lnTo>
                  <a:lnTo>
                    <a:pt x="377" y="356"/>
                  </a:lnTo>
                  <a:lnTo>
                    <a:pt x="376" y="358"/>
                  </a:lnTo>
                  <a:lnTo>
                    <a:pt x="373" y="363"/>
                  </a:lnTo>
                  <a:lnTo>
                    <a:pt x="373" y="363"/>
                  </a:lnTo>
                  <a:lnTo>
                    <a:pt x="372" y="370"/>
                  </a:lnTo>
                  <a:lnTo>
                    <a:pt x="373" y="377"/>
                  </a:lnTo>
                  <a:lnTo>
                    <a:pt x="374" y="380"/>
                  </a:lnTo>
                  <a:lnTo>
                    <a:pt x="373" y="382"/>
                  </a:lnTo>
                  <a:lnTo>
                    <a:pt x="373" y="383"/>
                  </a:lnTo>
                  <a:lnTo>
                    <a:pt x="373" y="383"/>
                  </a:lnTo>
                  <a:lnTo>
                    <a:pt x="371" y="389"/>
                  </a:lnTo>
                  <a:lnTo>
                    <a:pt x="367" y="404"/>
                  </a:lnTo>
                  <a:lnTo>
                    <a:pt x="354" y="451"/>
                  </a:lnTo>
                  <a:lnTo>
                    <a:pt x="339" y="500"/>
                  </a:lnTo>
                  <a:lnTo>
                    <a:pt x="333" y="516"/>
                  </a:lnTo>
                  <a:lnTo>
                    <a:pt x="330" y="521"/>
                  </a:lnTo>
                  <a:lnTo>
                    <a:pt x="328" y="524"/>
                  </a:lnTo>
                  <a:lnTo>
                    <a:pt x="328" y="524"/>
                  </a:lnTo>
                  <a:lnTo>
                    <a:pt x="317" y="531"/>
                  </a:lnTo>
                  <a:lnTo>
                    <a:pt x="303" y="540"/>
                  </a:lnTo>
                  <a:lnTo>
                    <a:pt x="290" y="550"/>
                  </a:lnTo>
                  <a:lnTo>
                    <a:pt x="283" y="554"/>
                  </a:lnTo>
                  <a:lnTo>
                    <a:pt x="283" y="554"/>
                  </a:lnTo>
                  <a:lnTo>
                    <a:pt x="259" y="557"/>
                  </a:lnTo>
                  <a:lnTo>
                    <a:pt x="227" y="559"/>
                  </a:lnTo>
                  <a:lnTo>
                    <a:pt x="227" y="559"/>
                  </a:lnTo>
                  <a:lnTo>
                    <a:pt x="217" y="559"/>
                  </a:lnTo>
                  <a:lnTo>
                    <a:pt x="206" y="560"/>
                  </a:lnTo>
                  <a:lnTo>
                    <a:pt x="187" y="564"/>
                  </a:lnTo>
                  <a:lnTo>
                    <a:pt x="187" y="564"/>
                  </a:lnTo>
                  <a:lnTo>
                    <a:pt x="180" y="565"/>
                  </a:lnTo>
                  <a:lnTo>
                    <a:pt x="172" y="564"/>
                  </a:lnTo>
                  <a:lnTo>
                    <a:pt x="165" y="564"/>
                  </a:lnTo>
                  <a:lnTo>
                    <a:pt x="157" y="564"/>
                  </a:lnTo>
                  <a:lnTo>
                    <a:pt x="157" y="564"/>
                  </a:lnTo>
                  <a:lnTo>
                    <a:pt x="150" y="565"/>
                  </a:lnTo>
                  <a:lnTo>
                    <a:pt x="143" y="564"/>
                  </a:lnTo>
                  <a:lnTo>
                    <a:pt x="137" y="564"/>
                  </a:lnTo>
                  <a:lnTo>
                    <a:pt x="127" y="564"/>
                  </a:lnTo>
                  <a:lnTo>
                    <a:pt x="127" y="564"/>
                  </a:lnTo>
                  <a:lnTo>
                    <a:pt x="127" y="563"/>
                  </a:lnTo>
                  <a:lnTo>
                    <a:pt x="126" y="560"/>
                  </a:lnTo>
                  <a:lnTo>
                    <a:pt x="122" y="558"/>
                  </a:lnTo>
                  <a:lnTo>
                    <a:pt x="112" y="554"/>
                  </a:lnTo>
                  <a:lnTo>
                    <a:pt x="112" y="554"/>
                  </a:lnTo>
                  <a:lnTo>
                    <a:pt x="93" y="550"/>
                  </a:lnTo>
                  <a:lnTo>
                    <a:pt x="82" y="549"/>
                  </a:lnTo>
                  <a:lnTo>
                    <a:pt x="82" y="549"/>
                  </a:lnTo>
                  <a:lnTo>
                    <a:pt x="74" y="549"/>
                  </a:lnTo>
                  <a:lnTo>
                    <a:pt x="68" y="550"/>
                  </a:lnTo>
                  <a:lnTo>
                    <a:pt x="63" y="553"/>
                  </a:lnTo>
                  <a:lnTo>
                    <a:pt x="62" y="554"/>
                  </a:lnTo>
                  <a:lnTo>
                    <a:pt x="62" y="554"/>
                  </a:lnTo>
                  <a:lnTo>
                    <a:pt x="59" y="552"/>
                  </a:lnTo>
                  <a:lnTo>
                    <a:pt x="53" y="550"/>
                  </a:lnTo>
                  <a:lnTo>
                    <a:pt x="41" y="549"/>
                  </a:lnTo>
                  <a:lnTo>
                    <a:pt x="41" y="549"/>
                  </a:lnTo>
                  <a:lnTo>
                    <a:pt x="19" y="548"/>
                  </a:lnTo>
                  <a:lnTo>
                    <a:pt x="15" y="549"/>
                  </a:lnTo>
                  <a:lnTo>
                    <a:pt x="13" y="550"/>
                  </a:lnTo>
                  <a:lnTo>
                    <a:pt x="11" y="552"/>
                  </a:lnTo>
                  <a:lnTo>
                    <a:pt x="11" y="554"/>
                  </a:lnTo>
                  <a:lnTo>
                    <a:pt x="11" y="554"/>
                  </a:lnTo>
                  <a:lnTo>
                    <a:pt x="14" y="559"/>
                  </a:lnTo>
                  <a:lnTo>
                    <a:pt x="18" y="562"/>
                  </a:lnTo>
                  <a:lnTo>
                    <a:pt x="21" y="564"/>
                  </a:lnTo>
                  <a:lnTo>
                    <a:pt x="21" y="564"/>
                  </a:lnTo>
                  <a:lnTo>
                    <a:pt x="52" y="574"/>
                  </a:lnTo>
                  <a:lnTo>
                    <a:pt x="52" y="574"/>
                  </a:lnTo>
                  <a:lnTo>
                    <a:pt x="30" y="576"/>
                  </a:lnTo>
                  <a:lnTo>
                    <a:pt x="15" y="577"/>
                  </a:lnTo>
                  <a:lnTo>
                    <a:pt x="9" y="578"/>
                  </a:lnTo>
                  <a:lnTo>
                    <a:pt x="6" y="579"/>
                  </a:lnTo>
                  <a:lnTo>
                    <a:pt x="6" y="579"/>
                  </a:lnTo>
                  <a:lnTo>
                    <a:pt x="1" y="588"/>
                  </a:lnTo>
                  <a:lnTo>
                    <a:pt x="0" y="592"/>
                  </a:lnTo>
                  <a:lnTo>
                    <a:pt x="1" y="594"/>
                  </a:lnTo>
                  <a:lnTo>
                    <a:pt x="1" y="594"/>
                  </a:lnTo>
                  <a:lnTo>
                    <a:pt x="6" y="594"/>
                  </a:lnTo>
                  <a:lnTo>
                    <a:pt x="15" y="592"/>
                  </a:lnTo>
                  <a:lnTo>
                    <a:pt x="25" y="591"/>
                  </a:lnTo>
                  <a:lnTo>
                    <a:pt x="31" y="589"/>
                  </a:lnTo>
                  <a:lnTo>
                    <a:pt x="31" y="589"/>
                  </a:lnTo>
                  <a:lnTo>
                    <a:pt x="35" y="591"/>
                  </a:lnTo>
                  <a:lnTo>
                    <a:pt x="39" y="592"/>
                  </a:lnTo>
                  <a:lnTo>
                    <a:pt x="41" y="594"/>
                  </a:lnTo>
                  <a:lnTo>
                    <a:pt x="41" y="594"/>
                  </a:lnTo>
                  <a:lnTo>
                    <a:pt x="34" y="596"/>
                  </a:lnTo>
                  <a:lnTo>
                    <a:pt x="19" y="599"/>
                  </a:lnTo>
                  <a:lnTo>
                    <a:pt x="10" y="602"/>
                  </a:lnTo>
                  <a:lnTo>
                    <a:pt x="4" y="604"/>
                  </a:lnTo>
                  <a:lnTo>
                    <a:pt x="1" y="607"/>
                  </a:lnTo>
                  <a:lnTo>
                    <a:pt x="0" y="608"/>
                  </a:lnTo>
                  <a:lnTo>
                    <a:pt x="1" y="609"/>
                  </a:lnTo>
                  <a:lnTo>
                    <a:pt x="1" y="609"/>
                  </a:lnTo>
                  <a:lnTo>
                    <a:pt x="5" y="612"/>
                  </a:lnTo>
                  <a:lnTo>
                    <a:pt x="9" y="615"/>
                  </a:lnTo>
                  <a:lnTo>
                    <a:pt x="18" y="616"/>
                  </a:lnTo>
                  <a:lnTo>
                    <a:pt x="25" y="616"/>
                  </a:lnTo>
                  <a:lnTo>
                    <a:pt x="31" y="615"/>
                  </a:lnTo>
                  <a:lnTo>
                    <a:pt x="31" y="615"/>
                  </a:lnTo>
                  <a:lnTo>
                    <a:pt x="38" y="612"/>
                  </a:lnTo>
                  <a:lnTo>
                    <a:pt x="47" y="609"/>
                  </a:lnTo>
                  <a:lnTo>
                    <a:pt x="57" y="608"/>
                  </a:lnTo>
                  <a:lnTo>
                    <a:pt x="62" y="608"/>
                  </a:lnTo>
                  <a:lnTo>
                    <a:pt x="67" y="609"/>
                  </a:lnTo>
                  <a:lnTo>
                    <a:pt x="67" y="609"/>
                  </a:lnTo>
                  <a:lnTo>
                    <a:pt x="75" y="612"/>
                  </a:lnTo>
                  <a:lnTo>
                    <a:pt x="83" y="616"/>
                  </a:lnTo>
                  <a:lnTo>
                    <a:pt x="89" y="618"/>
                  </a:lnTo>
                  <a:lnTo>
                    <a:pt x="97" y="620"/>
                  </a:lnTo>
                  <a:lnTo>
                    <a:pt x="97" y="620"/>
                  </a:lnTo>
                  <a:lnTo>
                    <a:pt x="102" y="620"/>
                  </a:lnTo>
                  <a:lnTo>
                    <a:pt x="104" y="622"/>
                  </a:lnTo>
                  <a:lnTo>
                    <a:pt x="108" y="625"/>
                  </a:lnTo>
                  <a:lnTo>
                    <a:pt x="117" y="625"/>
                  </a:lnTo>
                  <a:lnTo>
                    <a:pt x="117" y="625"/>
                  </a:lnTo>
                  <a:lnTo>
                    <a:pt x="127" y="623"/>
                  </a:lnTo>
                  <a:lnTo>
                    <a:pt x="136" y="621"/>
                  </a:lnTo>
                  <a:lnTo>
                    <a:pt x="143" y="620"/>
                  </a:lnTo>
                  <a:lnTo>
                    <a:pt x="147" y="620"/>
                  </a:lnTo>
                  <a:lnTo>
                    <a:pt x="147" y="620"/>
                  </a:lnTo>
                  <a:lnTo>
                    <a:pt x="151" y="622"/>
                  </a:lnTo>
                  <a:lnTo>
                    <a:pt x="153" y="625"/>
                  </a:lnTo>
                  <a:lnTo>
                    <a:pt x="157" y="630"/>
                  </a:lnTo>
                  <a:lnTo>
                    <a:pt x="167" y="630"/>
                  </a:lnTo>
                  <a:lnTo>
                    <a:pt x="167" y="640"/>
                  </a:lnTo>
                  <a:lnTo>
                    <a:pt x="167" y="640"/>
                  </a:lnTo>
                  <a:lnTo>
                    <a:pt x="171" y="641"/>
                  </a:lnTo>
                  <a:lnTo>
                    <a:pt x="178" y="643"/>
                  </a:lnTo>
                  <a:lnTo>
                    <a:pt x="205" y="651"/>
                  </a:lnTo>
                  <a:lnTo>
                    <a:pt x="232" y="657"/>
                  </a:lnTo>
                  <a:lnTo>
                    <a:pt x="248" y="660"/>
                  </a:lnTo>
                  <a:lnTo>
                    <a:pt x="248" y="660"/>
                  </a:lnTo>
                  <a:lnTo>
                    <a:pt x="278" y="660"/>
                  </a:lnTo>
                  <a:lnTo>
                    <a:pt x="303" y="660"/>
                  </a:lnTo>
                  <a:lnTo>
                    <a:pt x="303" y="660"/>
                  </a:lnTo>
                  <a:lnTo>
                    <a:pt x="330" y="632"/>
                  </a:lnTo>
                  <a:lnTo>
                    <a:pt x="358" y="604"/>
                  </a:lnTo>
                  <a:lnTo>
                    <a:pt x="358" y="604"/>
                  </a:lnTo>
                  <a:lnTo>
                    <a:pt x="383" y="584"/>
                  </a:lnTo>
                  <a:lnTo>
                    <a:pt x="408" y="564"/>
                  </a:lnTo>
                  <a:lnTo>
                    <a:pt x="408" y="564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882</TotalTime>
  <Words>20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pptxj84_足元や頭上を注意する工事作業員のシルエット</dc:title>
  <dc:subject>pptxj84_足元や頭上を注意する工事作業員のシルエット</dc:subject>
  <dc:creator>でじけろお</dc:creator>
  <cp:revision>1</cp:revision>
  <dcterms:created xsi:type="dcterms:W3CDTF">2018-05-20T00:31:01Z</dcterms:created>
  <dcterms:modified xsi:type="dcterms:W3CDTF">2022-06-08T04:04:29Z</dcterms:modified>
  <cp:version>1</cp:version>
</cp:coreProperties>
</file>