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9" r:id="rId2"/>
    <p:sldId id="32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ECFF"/>
    <a:srgbClr val="FFCC66"/>
    <a:srgbClr val="CC0066"/>
    <a:srgbClr val="FF3399"/>
    <a:srgbClr val="663300"/>
    <a:srgbClr val="FF6600"/>
    <a:srgbClr val="F8F8F8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小走りする赤ちゃんのイラスト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B36F0FC-F477-8805-306E-AD1844E5BDDA}"/>
              </a:ext>
            </a:extLst>
          </p:cNvPr>
          <p:cNvGrpSpPr/>
          <p:nvPr/>
        </p:nvGrpSpPr>
        <p:grpSpPr>
          <a:xfrm>
            <a:off x="3976082" y="1081314"/>
            <a:ext cx="1989437" cy="2347686"/>
            <a:chOff x="5941752" y="3853048"/>
            <a:chExt cx="1689109" cy="199327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E11660A-FFC1-0498-D6D7-189606A65ABC}"/>
                </a:ext>
              </a:extLst>
            </p:cNvPr>
            <p:cNvSpPr/>
            <p:nvPr/>
          </p:nvSpPr>
          <p:spPr bwMode="auto">
            <a:xfrm rot="14766745">
              <a:off x="6920868" y="3896919"/>
              <a:ext cx="240663" cy="152922"/>
            </a:xfrm>
            <a:custGeom>
              <a:avLst/>
              <a:gdLst>
                <a:gd name="connsiteX0" fmla="*/ 139742 w 566616"/>
                <a:gd name="connsiteY0" fmla="*/ 20063 h 360039"/>
                <a:gd name="connsiteX1" fmla="*/ 132146 w 566616"/>
                <a:gd name="connsiteY1" fmla="*/ 40966 h 360039"/>
                <a:gd name="connsiteX2" fmla="*/ 123764 w 566616"/>
                <a:gd name="connsiteY2" fmla="*/ 112510 h 360039"/>
                <a:gd name="connsiteX3" fmla="*/ 247528 w 566616"/>
                <a:gd name="connsiteY3" fmla="*/ 360037 h 360039"/>
                <a:gd name="connsiteX4" fmla="*/ 247528 w 566616"/>
                <a:gd name="connsiteY4" fmla="*/ 360039 h 360039"/>
                <a:gd name="connsiteX5" fmla="*/ 0 w 566616"/>
                <a:gd name="connsiteY5" fmla="*/ 112511 h 360039"/>
                <a:gd name="connsiteX6" fmla="*/ 3092 w 566616"/>
                <a:gd name="connsiteY6" fmla="*/ 81844 h 360039"/>
                <a:gd name="connsiteX7" fmla="*/ 4472 w 566616"/>
                <a:gd name="connsiteY7" fmla="*/ 80705 h 360039"/>
                <a:gd name="connsiteX8" fmla="*/ 84742 w 566616"/>
                <a:gd name="connsiteY8" fmla="*/ 37136 h 360039"/>
                <a:gd name="connsiteX9" fmla="*/ 343233 w 566616"/>
                <a:gd name="connsiteY9" fmla="*/ 7516 h 360039"/>
                <a:gd name="connsiteX10" fmla="*/ 363917 w 566616"/>
                <a:gd name="connsiteY10" fmla="*/ 9601 h 360039"/>
                <a:gd name="connsiteX11" fmla="*/ 452620 w 566616"/>
                <a:gd name="connsiteY11" fmla="*/ 37136 h 360039"/>
                <a:gd name="connsiteX12" fmla="*/ 452625 w 566616"/>
                <a:gd name="connsiteY12" fmla="*/ 37138 h 360039"/>
                <a:gd name="connsiteX13" fmla="*/ 451234 w 566616"/>
                <a:gd name="connsiteY13" fmla="*/ 40966 h 360039"/>
                <a:gd name="connsiteX14" fmla="*/ 442852 w 566616"/>
                <a:gd name="connsiteY14" fmla="*/ 112510 h 360039"/>
                <a:gd name="connsiteX15" fmla="*/ 566616 w 566616"/>
                <a:gd name="connsiteY15" fmla="*/ 360037 h 360039"/>
                <a:gd name="connsiteX16" fmla="*/ 566616 w 566616"/>
                <a:gd name="connsiteY16" fmla="*/ 360039 h 360039"/>
                <a:gd name="connsiteX17" fmla="*/ 319088 w 566616"/>
                <a:gd name="connsiteY17" fmla="*/ 112511 h 360039"/>
                <a:gd name="connsiteX18" fmla="*/ 338540 w 566616"/>
                <a:gd name="connsiteY18" fmla="*/ 16162 h 360039"/>
                <a:gd name="connsiteX19" fmla="*/ 268681 w 566616"/>
                <a:gd name="connsiteY19" fmla="*/ 0 h 360039"/>
                <a:gd name="connsiteX20" fmla="*/ 305237 w 566616"/>
                <a:gd name="connsiteY20" fmla="*/ 3685 h 360039"/>
                <a:gd name="connsiteX21" fmla="*/ 291690 w 566616"/>
                <a:gd name="connsiteY21" fmla="*/ 40966 h 360039"/>
                <a:gd name="connsiteX22" fmla="*/ 283308 w 566616"/>
                <a:gd name="connsiteY22" fmla="*/ 112510 h 360039"/>
                <a:gd name="connsiteX23" fmla="*/ 407072 w 566616"/>
                <a:gd name="connsiteY23" fmla="*/ 360037 h 360039"/>
                <a:gd name="connsiteX24" fmla="*/ 407072 w 566616"/>
                <a:gd name="connsiteY24" fmla="*/ 360039 h 360039"/>
                <a:gd name="connsiteX25" fmla="*/ 159544 w 566616"/>
                <a:gd name="connsiteY25" fmla="*/ 112511 h 360039"/>
                <a:gd name="connsiteX26" fmla="*/ 178996 w 566616"/>
                <a:gd name="connsiteY26" fmla="*/ 16162 h 360039"/>
                <a:gd name="connsiteX27" fmla="*/ 183085 w 566616"/>
                <a:gd name="connsiteY27" fmla="*/ 8629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6616" h="360039">
                  <a:moveTo>
                    <a:pt x="139742" y="20063"/>
                  </a:moveTo>
                  <a:lnTo>
                    <a:pt x="132146" y="40966"/>
                  </a:lnTo>
                  <a:cubicBezTo>
                    <a:pt x="126630" y="64171"/>
                    <a:pt x="123764" y="88163"/>
                    <a:pt x="123764" y="112510"/>
                  </a:cubicBezTo>
                  <a:cubicBezTo>
                    <a:pt x="123764" y="209899"/>
                    <a:pt x="169617" y="301604"/>
                    <a:pt x="247528" y="360037"/>
                  </a:cubicBezTo>
                  <a:lnTo>
                    <a:pt x="247528" y="360039"/>
                  </a:lnTo>
                  <a:cubicBezTo>
                    <a:pt x="110822" y="360039"/>
                    <a:pt x="0" y="249217"/>
                    <a:pt x="0" y="112511"/>
                  </a:cubicBezTo>
                  <a:lnTo>
                    <a:pt x="3092" y="81844"/>
                  </a:lnTo>
                  <a:lnTo>
                    <a:pt x="4472" y="80705"/>
                  </a:lnTo>
                  <a:cubicBezTo>
                    <a:pt x="29612" y="63720"/>
                    <a:pt x="56474" y="49092"/>
                    <a:pt x="84742" y="37136"/>
                  </a:cubicBezTo>
                  <a:close/>
                  <a:moveTo>
                    <a:pt x="343233" y="7516"/>
                  </a:moveTo>
                  <a:lnTo>
                    <a:pt x="363917" y="9601"/>
                  </a:lnTo>
                  <a:cubicBezTo>
                    <a:pt x="394679" y="15896"/>
                    <a:pt x="424353" y="25179"/>
                    <a:pt x="452620" y="37136"/>
                  </a:cubicBezTo>
                  <a:lnTo>
                    <a:pt x="452625" y="37138"/>
                  </a:lnTo>
                  <a:lnTo>
                    <a:pt x="451234" y="40966"/>
                  </a:lnTo>
                  <a:cubicBezTo>
                    <a:pt x="445718" y="64171"/>
                    <a:pt x="442852" y="88163"/>
                    <a:pt x="442852" y="112510"/>
                  </a:cubicBezTo>
                  <a:cubicBezTo>
                    <a:pt x="442852" y="209899"/>
                    <a:pt x="488705" y="301604"/>
                    <a:pt x="566616" y="360037"/>
                  </a:cubicBezTo>
                  <a:lnTo>
                    <a:pt x="566616" y="360039"/>
                  </a:lnTo>
                  <a:cubicBezTo>
                    <a:pt x="429910" y="360039"/>
                    <a:pt x="319088" y="249217"/>
                    <a:pt x="319088" y="112511"/>
                  </a:cubicBezTo>
                  <a:cubicBezTo>
                    <a:pt x="319088" y="78335"/>
                    <a:pt x="326015" y="45776"/>
                    <a:pt x="338540" y="16162"/>
                  </a:cubicBezTo>
                  <a:close/>
                  <a:moveTo>
                    <a:pt x="268681" y="0"/>
                  </a:moveTo>
                  <a:lnTo>
                    <a:pt x="305237" y="3685"/>
                  </a:lnTo>
                  <a:lnTo>
                    <a:pt x="291690" y="40966"/>
                  </a:lnTo>
                  <a:cubicBezTo>
                    <a:pt x="286174" y="64171"/>
                    <a:pt x="283308" y="88163"/>
                    <a:pt x="283308" y="112510"/>
                  </a:cubicBezTo>
                  <a:cubicBezTo>
                    <a:pt x="283308" y="209899"/>
                    <a:pt x="329161" y="301604"/>
                    <a:pt x="407072" y="360037"/>
                  </a:cubicBezTo>
                  <a:lnTo>
                    <a:pt x="407072" y="360039"/>
                  </a:lnTo>
                  <a:cubicBezTo>
                    <a:pt x="270366" y="360039"/>
                    <a:pt x="159544" y="249217"/>
                    <a:pt x="159544" y="112511"/>
                  </a:cubicBezTo>
                  <a:cubicBezTo>
                    <a:pt x="159544" y="78335"/>
                    <a:pt x="166471" y="45776"/>
                    <a:pt x="178996" y="16162"/>
                  </a:cubicBezTo>
                  <a:lnTo>
                    <a:pt x="183085" y="8629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7E4A634-74AE-07C8-E25A-4385ECE14A69}"/>
                </a:ext>
              </a:extLst>
            </p:cNvPr>
            <p:cNvSpPr/>
            <p:nvPr/>
          </p:nvSpPr>
          <p:spPr bwMode="auto">
            <a:xfrm rot="5400000" flipH="1">
              <a:off x="5953251" y="4132846"/>
              <a:ext cx="235722" cy="258719"/>
            </a:xfrm>
            <a:custGeom>
              <a:avLst/>
              <a:gdLst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20414 w 235722"/>
                <a:gd name="connsiteY16" fmla="*/ 197224 h 258719"/>
                <a:gd name="connsiteX17" fmla="*/ 120414 w 235722"/>
                <a:gd name="connsiteY17" fmla="*/ 197224 h 258719"/>
                <a:gd name="connsiteX18" fmla="*/ 177888 w 235722"/>
                <a:gd name="connsiteY18" fmla="*/ 212623 h 258719"/>
                <a:gd name="connsiteX19" fmla="*/ 212627 w 235722"/>
                <a:gd name="connsiteY19" fmla="*/ 192566 h 258719"/>
                <a:gd name="connsiteX20" fmla="*/ 209794 w 235722"/>
                <a:gd name="connsiteY20" fmla="*/ 171042 h 258719"/>
                <a:gd name="connsiteX21" fmla="*/ 193042 w 235722"/>
                <a:gd name="connsiteY21" fmla="*/ 158189 h 258719"/>
                <a:gd name="connsiteX22" fmla="*/ 213976 w 235722"/>
                <a:gd name="connsiteY22" fmla="*/ 155433 h 258719"/>
                <a:gd name="connsiteX23" fmla="*/ 227192 w 235722"/>
                <a:gd name="connsiteY23" fmla="*/ 138209 h 258719"/>
                <a:gd name="connsiteX24" fmla="*/ 207135 w 235722"/>
                <a:gd name="connsiteY24" fmla="*/ 103469 h 258719"/>
                <a:gd name="connsiteX25" fmla="*/ 182740 w 235722"/>
                <a:gd name="connsiteY25" fmla="*/ 96933 h 258719"/>
                <a:gd name="connsiteX26" fmla="*/ 182858 w 235722"/>
                <a:gd name="connsiteY26" fmla="*/ 96649 h 258719"/>
                <a:gd name="connsiteX27" fmla="*/ 202346 w 235722"/>
                <a:gd name="connsiteY27" fmla="*/ 101871 h 258719"/>
                <a:gd name="connsiteX28" fmla="*/ 234812 w 235722"/>
                <a:gd name="connsiteY28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20414 w 235722"/>
                <a:gd name="connsiteY16" fmla="*/ 197224 h 258719"/>
                <a:gd name="connsiteX17" fmla="*/ 177888 w 235722"/>
                <a:gd name="connsiteY17" fmla="*/ 212623 h 258719"/>
                <a:gd name="connsiteX18" fmla="*/ 212627 w 235722"/>
                <a:gd name="connsiteY18" fmla="*/ 192566 h 258719"/>
                <a:gd name="connsiteX19" fmla="*/ 209794 w 235722"/>
                <a:gd name="connsiteY19" fmla="*/ 171042 h 258719"/>
                <a:gd name="connsiteX20" fmla="*/ 193042 w 235722"/>
                <a:gd name="connsiteY20" fmla="*/ 158189 h 258719"/>
                <a:gd name="connsiteX21" fmla="*/ 213976 w 235722"/>
                <a:gd name="connsiteY21" fmla="*/ 155433 h 258719"/>
                <a:gd name="connsiteX22" fmla="*/ 227192 w 235722"/>
                <a:gd name="connsiteY22" fmla="*/ 138209 h 258719"/>
                <a:gd name="connsiteX23" fmla="*/ 207135 w 235722"/>
                <a:gd name="connsiteY23" fmla="*/ 103469 h 258719"/>
                <a:gd name="connsiteX24" fmla="*/ 182740 w 235722"/>
                <a:gd name="connsiteY24" fmla="*/ 96933 h 258719"/>
                <a:gd name="connsiteX25" fmla="*/ 182858 w 235722"/>
                <a:gd name="connsiteY25" fmla="*/ 96649 h 258719"/>
                <a:gd name="connsiteX26" fmla="*/ 202346 w 235722"/>
                <a:gd name="connsiteY26" fmla="*/ 101871 h 258719"/>
                <a:gd name="connsiteX27" fmla="*/ 234812 w 235722"/>
                <a:gd name="connsiteY27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77888 w 235722"/>
                <a:gd name="connsiteY16" fmla="*/ 212623 h 258719"/>
                <a:gd name="connsiteX17" fmla="*/ 212627 w 235722"/>
                <a:gd name="connsiteY17" fmla="*/ 192566 h 258719"/>
                <a:gd name="connsiteX18" fmla="*/ 209794 w 235722"/>
                <a:gd name="connsiteY18" fmla="*/ 171042 h 258719"/>
                <a:gd name="connsiteX19" fmla="*/ 193042 w 235722"/>
                <a:gd name="connsiteY19" fmla="*/ 158189 h 258719"/>
                <a:gd name="connsiteX20" fmla="*/ 213976 w 235722"/>
                <a:gd name="connsiteY20" fmla="*/ 155433 h 258719"/>
                <a:gd name="connsiteX21" fmla="*/ 227192 w 235722"/>
                <a:gd name="connsiteY21" fmla="*/ 138209 h 258719"/>
                <a:gd name="connsiteX22" fmla="*/ 207135 w 235722"/>
                <a:gd name="connsiteY22" fmla="*/ 103469 h 258719"/>
                <a:gd name="connsiteX23" fmla="*/ 182740 w 235722"/>
                <a:gd name="connsiteY23" fmla="*/ 96933 h 258719"/>
                <a:gd name="connsiteX24" fmla="*/ 182858 w 235722"/>
                <a:gd name="connsiteY24" fmla="*/ 96649 h 258719"/>
                <a:gd name="connsiteX25" fmla="*/ 202346 w 235722"/>
                <a:gd name="connsiteY25" fmla="*/ 101871 h 258719"/>
                <a:gd name="connsiteX26" fmla="*/ 234812 w 235722"/>
                <a:gd name="connsiteY26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77888 w 235722"/>
                <a:gd name="connsiteY16" fmla="*/ 212623 h 258719"/>
                <a:gd name="connsiteX17" fmla="*/ 212627 w 235722"/>
                <a:gd name="connsiteY17" fmla="*/ 192566 h 258719"/>
                <a:gd name="connsiteX18" fmla="*/ 209794 w 235722"/>
                <a:gd name="connsiteY18" fmla="*/ 171042 h 258719"/>
                <a:gd name="connsiteX19" fmla="*/ 193042 w 235722"/>
                <a:gd name="connsiteY19" fmla="*/ 158189 h 258719"/>
                <a:gd name="connsiteX20" fmla="*/ 213976 w 235722"/>
                <a:gd name="connsiteY20" fmla="*/ 155433 h 258719"/>
                <a:gd name="connsiteX21" fmla="*/ 227192 w 235722"/>
                <a:gd name="connsiteY21" fmla="*/ 138209 h 258719"/>
                <a:gd name="connsiteX22" fmla="*/ 207135 w 235722"/>
                <a:gd name="connsiteY22" fmla="*/ 103469 h 258719"/>
                <a:gd name="connsiteX23" fmla="*/ 182740 w 235722"/>
                <a:gd name="connsiteY23" fmla="*/ 96933 h 258719"/>
                <a:gd name="connsiteX24" fmla="*/ 202346 w 235722"/>
                <a:gd name="connsiteY24" fmla="*/ 101871 h 258719"/>
                <a:gd name="connsiteX25" fmla="*/ 234812 w 235722"/>
                <a:gd name="connsiteY25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77888 w 235722"/>
                <a:gd name="connsiteY16" fmla="*/ 212623 h 258719"/>
                <a:gd name="connsiteX17" fmla="*/ 212627 w 235722"/>
                <a:gd name="connsiteY17" fmla="*/ 192566 h 258719"/>
                <a:gd name="connsiteX18" fmla="*/ 209794 w 235722"/>
                <a:gd name="connsiteY18" fmla="*/ 171042 h 258719"/>
                <a:gd name="connsiteX19" fmla="*/ 193042 w 235722"/>
                <a:gd name="connsiteY19" fmla="*/ 158189 h 258719"/>
                <a:gd name="connsiteX20" fmla="*/ 213976 w 235722"/>
                <a:gd name="connsiteY20" fmla="*/ 155433 h 258719"/>
                <a:gd name="connsiteX21" fmla="*/ 227192 w 235722"/>
                <a:gd name="connsiteY21" fmla="*/ 138209 h 258719"/>
                <a:gd name="connsiteX22" fmla="*/ 207135 w 235722"/>
                <a:gd name="connsiteY22" fmla="*/ 103469 h 258719"/>
                <a:gd name="connsiteX23" fmla="*/ 202346 w 235722"/>
                <a:gd name="connsiteY23" fmla="*/ 101871 h 258719"/>
                <a:gd name="connsiteX24" fmla="*/ 234812 w 235722"/>
                <a:gd name="connsiteY24" fmla="*/ 83126 h 25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5722" h="258719">
                  <a:moveTo>
                    <a:pt x="234812" y="83126"/>
                  </a:moveTo>
                  <a:cubicBezTo>
                    <a:pt x="238602" y="68984"/>
                    <a:pt x="230210" y="54449"/>
                    <a:pt x="216068" y="50660"/>
                  </a:cubicBezTo>
                  <a:lnTo>
                    <a:pt x="183246" y="41865"/>
                  </a:lnTo>
                  <a:lnTo>
                    <a:pt x="183246" y="22727"/>
                  </a:lnTo>
                  <a:cubicBezTo>
                    <a:pt x="178704" y="6837"/>
                    <a:pt x="171487" y="2856"/>
                    <a:pt x="155991" y="373"/>
                  </a:cubicBezTo>
                  <a:cubicBezTo>
                    <a:pt x="140496" y="-2109"/>
                    <a:pt x="122402" y="8625"/>
                    <a:pt x="94393" y="8233"/>
                  </a:cubicBezTo>
                  <a:lnTo>
                    <a:pt x="99294" y="10043"/>
                  </a:lnTo>
                  <a:lnTo>
                    <a:pt x="85741" y="9379"/>
                  </a:lnTo>
                  <a:cubicBezTo>
                    <a:pt x="53569" y="14679"/>
                    <a:pt x="25289" y="39692"/>
                    <a:pt x="15793" y="75132"/>
                  </a:cubicBezTo>
                  <a:lnTo>
                    <a:pt x="3243" y="121967"/>
                  </a:lnTo>
                  <a:cubicBezTo>
                    <a:pt x="-9418" y="169221"/>
                    <a:pt x="16108" y="217117"/>
                    <a:pt x="60259" y="228947"/>
                  </a:cubicBezTo>
                  <a:lnTo>
                    <a:pt x="86743" y="236044"/>
                  </a:lnTo>
                  <a:lnTo>
                    <a:pt x="92253" y="240271"/>
                  </a:lnTo>
                  <a:lnTo>
                    <a:pt x="157970" y="257881"/>
                  </a:lnTo>
                  <a:cubicBezTo>
                    <a:pt x="171005" y="261374"/>
                    <a:pt x="184404" y="253638"/>
                    <a:pt x="187896" y="240603"/>
                  </a:cubicBezTo>
                  <a:cubicBezTo>
                    <a:pt x="191389" y="227568"/>
                    <a:pt x="183653" y="214169"/>
                    <a:pt x="170618" y="210676"/>
                  </a:cubicBezTo>
                  <a:lnTo>
                    <a:pt x="177888" y="212623"/>
                  </a:lnTo>
                  <a:cubicBezTo>
                    <a:pt x="193019" y="216678"/>
                    <a:pt x="208572" y="207699"/>
                    <a:pt x="212627" y="192566"/>
                  </a:cubicBezTo>
                  <a:cubicBezTo>
                    <a:pt x="214654" y="185000"/>
                    <a:pt x="213423" y="177329"/>
                    <a:pt x="209794" y="171042"/>
                  </a:cubicBezTo>
                  <a:lnTo>
                    <a:pt x="193042" y="158189"/>
                  </a:lnTo>
                  <a:lnTo>
                    <a:pt x="213976" y="155433"/>
                  </a:lnTo>
                  <a:cubicBezTo>
                    <a:pt x="220263" y="151803"/>
                    <a:pt x="225165" y="145775"/>
                    <a:pt x="227192" y="138209"/>
                  </a:cubicBezTo>
                  <a:cubicBezTo>
                    <a:pt x="231247" y="123077"/>
                    <a:pt x="222267" y="107524"/>
                    <a:pt x="207135" y="103469"/>
                  </a:cubicBezTo>
                  <a:lnTo>
                    <a:pt x="202346" y="101871"/>
                  </a:lnTo>
                  <a:cubicBezTo>
                    <a:pt x="211025" y="99570"/>
                    <a:pt x="231023" y="97268"/>
                    <a:pt x="234812" y="83126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E2594A9-438F-54E6-9E56-BDD15C6E7F6E}"/>
                </a:ext>
              </a:extLst>
            </p:cNvPr>
            <p:cNvSpPr/>
            <p:nvPr/>
          </p:nvSpPr>
          <p:spPr bwMode="auto">
            <a:xfrm rot="16200000">
              <a:off x="7383638" y="4135122"/>
              <a:ext cx="235724" cy="258722"/>
            </a:xfrm>
            <a:custGeom>
              <a:avLst/>
              <a:gdLst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20416 w 235724"/>
                <a:gd name="connsiteY12" fmla="*/ 197226 h 258722"/>
                <a:gd name="connsiteX13" fmla="*/ 170620 w 235724"/>
                <a:gd name="connsiteY13" fmla="*/ 210679 h 258722"/>
                <a:gd name="connsiteX14" fmla="*/ 187898 w 235724"/>
                <a:gd name="connsiteY14" fmla="*/ 240605 h 258722"/>
                <a:gd name="connsiteX15" fmla="*/ 157971 w 235724"/>
                <a:gd name="connsiteY15" fmla="*/ 257884 h 258722"/>
                <a:gd name="connsiteX16" fmla="*/ 92254 w 235724"/>
                <a:gd name="connsiteY16" fmla="*/ 240275 h 258722"/>
                <a:gd name="connsiteX17" fmla="*/ 86745 w 235724"/>
                <a:gd name="connsiteY17" fmla="*/ 236047 h 258722"/>
                <a:gd name="connsiteX18" fmla="*/ 60260 w 235724"/>
                <a:gd name="connsiteY18" fmla="*/ 228951 h 258722"/>
                <a:gd name="connsiteX19" fmla="*/ 3244 w 235724"/>
                <a:gd name="connsiteY19" fmla="*/ 121970 h 258722"/>
                <a:gd name="connsiteX20" fmla="*/ 15793 w 235724"/>
                <a:gd name="connsiteY20" fmla="*/ 75134 h 258722"/>
                <a:gd name="connsiteX21" fmla="*/ 85742 w 235724"/>
                <a:gd name="connsiteY21" fmla="*/ 9379 h 258722"/>
                <a:gd name="connsiteX22" fmla="*/ 99296 w 235724"/>
                <a:gd name="connsiteY22" fmla="*/ 10044 h 258722"/>
                <a:gd name="connsiteX23" fmla="*/ 94395 w 235724"/>
                <a:gd name="connsiteY23" fmla="*/ 8234 h 258722"/>
                <a:gd name="connsiteX24" fmla="*/ 155994 w 235724"/>
                <a:gd name="connsiteY24" fmla="*/ 373 h 258722"/>
                <a:gd name="connsiteX25" fmla="*/ 183249 w 235724"/>
                <a:gd name="connsiteY25" fmla="*/ 22727 h 258722"/>
                <a:gd name="connsiteX26" fmla="*/ 183249 w 235724"/>
                <a:gd name="connsiteY26" fmla="*/ 41865 h 258722"/>
                <a:gd name="connsiteX27" fmla="*/ 216069 w 235724"/>
                <a:gd name="connsiteY27" fmla="*/ 50659 h 258722"/>
                <a:gd name="connsiteX28" fmla="*/ 234815 w 235724"/>
                <a:gd name="connsiteY28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70620 w 235724"/>
                <a:gd name="connsiteY12" fmla="*/ 210679 h 258722"/>
                <a:gd name="connsiteX13" fmla="*/ 187898 w 235724"/>
                <a:gd name="connsiteY13" fmla="*/ 240605 h 258722"/>
                <a:gd name="connsiteX14" fmla="*/ 157971 w 235724"/>
                <a:gd name="connsiteY14" fmla="*/ 257884 h 258722"/>
                <a:gd name="connsiteX15" fmla="*/ 92254 w 235724"/>
                <a:gd name="connsiteY15" fmla="*/ 240275 h 258722"/>
                <a:gd name="connsiteX16" fmla="*/ 86745 w 235724"/>
                <a:gd name="connsiteY16" fmla="*/ 236047 h 258722"/>
                <a:gd name="connsiteX17" fmla="*/ 60260 w 235724"/>
                <a:gd name="connsiteY17" fmla="*/ 228951 h 258722"/>
                <a:gd name="connsiteX18" fmla="*/ 3244 w 235724"/>
                <a:gd name="connsiteY18" fmla="*/ 121970 h 258722"/>
                <a:gd name="connsiteX19" fmla="*/ 15793 w 235724"/>
                <a:gd name="connsiteY19" fmla="*/ 75134 h 258722"/>
                <a:gd name="connsiteX20" fmla="*/ 85742 w 235724"/>
                <a:gd name="connsiteY20" fmla="*/ 9379 h 258722"/>
                <a:gd name="connsiteX21" fmla="*/ 99296 w 235724"/>
                <a:gd name="connsiteY21" fmla="*/ 10044 h 258722"/>
                <a:gd name="connsiteX22" fmla="*/ 94395 w 235724"/>
                <a:gd name="connsiteY22" fmla="*/ 8234 h 258722"/>
                <a:gd name="connsiteX23" fmla="*/ 155994 w 235724"/>
                <a:gd name="connsiteY23" fmla="*/ 373 h 258722"/>
                <a:gd name="connsiteX24" fmla="*/ 183249 w 235724"/>
                <a:gd name="connsiteY24" fmla="*/ 22727 h 258722"/>
                <a:gd name="connsiteX25" fmla="*/ 183249 w 235724"/>
                <a:gd name="connsiteY25" fmla="*/ 41865 h 258722"/>
                <a:gd name="connsiteX26" fmla="*/ 216069 w 235724"/>
                <a:gd name="connsiteY26" fmla="*/ 50659 h 258722"/>
                <a:gd name="connsiteX27" fmla="*/ 234815 w 235724"/>
                <a:gd name="connsiteY27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70620 w 235724"/>
                <a:gd name="connsiteY11" fmla="*/ 210679 h 258722"/>
                <a:gd name="connsiteX12" fmla="*/ 187898 w 235724"/>
                <a:gd name="connsiteY12" fmla="*/ 240605 h 258722"/>
                <a:gd name="connsiteX13" fmla="*/ 157971 w 235724"/>
                <a:gd name="connsiteY13" fmla="*/ 257884 h 258722"/>
                <a:gd name="connsiteX14" fmla="*/ 92254 w 235724"/>
                <a:gd name="connsiteY14" fmla="*/ 240275 h 258722"/>
                <a:gd name="connsiteX15" fmla="*/ 86745 w 235724"/>
                <a:gd name="connsiteY15" fmla="*/ 236047 h 258722"/>
                <a:gd name="connsiteX16" fmla="*/ 60260 w 235724"/>
                <a:gd name="connsiteY16" fmla="*/ 228951 h 258722"/>
                <a:gd name="connsiteX17" fmla="*/ 3244 w 235724"/>
                <a:gd name="connsiteY17" fmla="*/ 121970 h 258722"/>
                <a:gd name="connsiteX18" fmla="*/ 15793 w 235724"/>
                <a:gd name="connsiteY18" fmla="*/ 75134 h 258722"/>
                <a:gd name="connsiteX19" fmla="*/ 85742 w 235724"/>
                <a:gd name="connsiteY19" fmla="*/ 9379 h 258722"/>
                <a:gd name="connsiteX20" fmla="*/ 99296 w 235724"/>
                <a:gd name="connsiteY20" fmla="*/ 10044 h 258722"/>
                <a:gd name="connsiteX21" fmla="*/ 94395 w 235724"/>
                <a:gd name="connsiteY21" fmla="*/ 8234 h 258722"/>
                <a:gd name="connsiteX22" fmla="*/ 155994 w 235724"/>
                <a:gd name="connsiteY22" fmla="*/ 373 h 258722"/>
                <a:gd name="connsiteX23" fmla="*/ 183249 w 235724"/>
                <a:gd name="connsiteY23" fmla="*/ 22727 h 258722"/>
                <a:gd name="connsiteX24" fmla="*/ 183249 w 235724"/>
                <a:gd name="connsiteY24" fmla="*/ 41865 h 258722"/>
                <a:gd name="connsiteX25" fmla="*/ 216069 w 235724"/>
                <a:gd name="connsiteY25" fmla="*/ 50659 h 258722"/>
                <a:gd name="connsiteX26" fmla="*/ 234815 w 235724"/>
                <a:gd name="connsiteY26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207137 w 235724"/>
                <a:gd name="connsiteY3" fmla="*/ 103470 h 258722"/>
                <a:gd name="connsiteX4" fmla="*/ 227194 w 235724"/>
                <a:gd name="connsiteY4" fmla="*/ 138211 h 258722"/>
                <a:gd name="connsiteX5" fmla="*/ 213978 w 235724"/>
                <a:gd name="connsiteY5" fmla="*/ 155435 h 258722"/>
                <a:gd name="connsiteX6" fmla="*/ 193046 w 235724"/>
                <a:gd name="connsiteY6" fmla="*/ 158191 h 258722"/>
                <a:gd name="connsiteX7" fmla="*/ 209796 w 235724"/>
                <a:gd name="connsiteY7" fmla="*/ 171043 h 258722"/>
                <a:gd name="connsiteX8" fmla="*/ 212629 w 235724"/>
                <a:gd name="connsiteY8" fmla="*/ 192568 h 258722"/>
                <a:gd name="connsiteX9" fmla="*/ 177889 w 235724"/>
                <a:gd name="connsiteY9" fmla="*/ 212626 h 258722"/>
                <a:gd name="connsiteX10" fmla="*/ 170620 w 235724"/>
                <a:gd name="connsiteY10" fmla="*/ 210679 h 258722"/>
                <a:gd name="connsiteX11" fmla="*/ 187898 w 235724"/>
                <a:gd name="connsiteY11" fmla="*/ 240605 h 258722"/>
                <a:gd name="connsiteX12" fmla="*/ 157971 w 235724"/>
                <a:gd name="connsiteY12" fmla="*/ 257884 h 258722"/>
                <a:gd name="connsiteX13" fmla="*/ 92254 w 235724"/>
                <a:gd name="connsiteY13" fmla="*/ 240275 h 258722"/>
                <a:gd name="connsiteX14" fmla="*/ 86745 w 235724"/>
                <a:gd name="connsiteY14" fmla="*/ 236047 h 258722"/>
                <a:gd name="connsiteX15" fmla="*/ 60260 w 235724"/>
                <a:gd name="connsiteY15" fmla="*/ 228951 h 258722"/>
                <a:gd name="connsiteX16" fmla="*/ 3244 w 235724"/>
                <a:gd name="connsiteY16" fmla="*/ 121970 h 258722"/>
                <a:gd name="connsiteX17" fmla="*/ 15793 w 235724"/>
                <a:gd name="connsiteY17" fmla="*/ 75134 h 258722"/>
                <a:gd name="connsiteX18" fmla="*/ 85742 w 235724"/>
                <a:gd name="connsiteY18" fmla="*/ 9379 h 258722"/>
                <a:gd name="connsiteX19" fmla="*/ 99296 w 235724"/>
                <a:gd name="connsiteY19" fmla="*/ 10044 h 258722"/>
                <a:gd name="connsiteX20" fmla="*/ 94395 w 235724"/>
                <a:gd name="connsiteY20" fmla="*/ 8234 h 258722"/>
                <a:gd name="connsiteX21" fmla="*/ 155994 w 235724"/>
                <a:gd name="connsiteY21" fmla="*/ 373 h 258722"/>
                <a:gd name="connsiteX22" fmla="*/ 183249 w 235724"/>
                <a:gd name="connsiteY22" fmla="*/ 22727 h 258722"/>
                <a:gd name="connsiteX23" fmla="*/ 183249 w 235724"/>
                <a:gd name="connsiteY23" fmla="*/ 41865 h 258722"/>
                <a:gd name="connsiteX24" fmla="*/ 216069 w 235724"/>
                <a:gd name="connsiteY24" fmla="*/ 50659 h 258722"/>
                <a:gd name="connsiteX25" fmla="*/ 234815 w 235724"/>
                <a:gd name="connsiteY25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207137 w 235724"/>
                <a:gd name="connsiteY2" fmla="*/ 103470 h 258722"/>
                <a:gd name="connsiteX3" fmla="*/ 227194 w 235724"/>
                <a:gd name="connsiteY3" fmla="*/ 138211 h 258722"/>
                <a:gd name="connsiteX4" fmla="*/ 213978 w 235724"/>
                <a:gd name="connsiteY4" fmla="*/ 155435 h 258722"/>
                <a:gd name="connsiteX5" fmla="*/ 193046 w 235724"/>
                <a:gd name="connsiteY5" fmla="*/ 158191 h 258722"/>
                <a:gd name="connsiteX6" fmla="*/ 209796 w 235724"/>
                <a:gd name="connsiteY6" fmla="*/ 171043 h 258722"/>
                <a:gd name="connsiteX7" fmla="*/ 212629 w 235724"/>
                <a:gd name="connsiteY7" fmla="*/ 192568 h 258722"/>
                <a:gd name="connsiteX8" fmla="*/ 177889 w 235724"/>
                <a:gd name="connsiteY8" fmla="*/ 212626 h 258722"/>
                <a:gd name="connsiteX9" fmla="*/ 170620 w 235724"/>
                <a:gd name="connsiteY9" fmla="*/ 210679 h 258722"/>
                <a:gd name="connsiteX10" fmla="*/ 187898 w 235724"/>
                <a:gd name="connsiteY10" fmla="*/ 240605 h 258722"/>
                <a:gd name="connsiteX11" fmla="*/ 157971 w 235724"/>
                <a:gd name="connsiteY11" fmla="*/ 257884 h 258722"/>
                <a:gd name="connsiteX12" fmla="*/ 92254 w 235724"/>
                <a:gd name="connsiteY12" fmla="*/ 240275 h 258722"/>
                <a:gd name="connsiteX13" fmla="*/ 86745 w 235724"/>
                <a:gd name="connsiteY13" fmla="*/ 236047 h 258722"/>
                <a:gd name="connsiteX14" fmla="*/ 60260 w 235724"/>
                <a:gd name="connsiteY14" fmla="*/ 228951 h 258722"/>
                <a:gd name="connsiteX15" fmla="*/ 3244 w 235724"/>
                <a:gd name="connsiteY15" fmla="*/ 121970 h 258722"/>
                <a:gd name="connsiteX16" fmla="*/ 15793 w 235724"/>
                <a:gd name="connsiteY16" fmla="*/ 75134 h 258722"/>
                <a:gd name="connsiteX17" fmla="*/ 85742 w 235724"/>
                <a:gd name="connsiteY17" fmla="*/ 9379 h 258722"/>
                <a:gd name="connsiteX18" fmla="*/ 99296 w 235724"/>
                <a:gd name="connsiteY18" fmla="*/ 10044 h 258722"/>
                <a:gd name="connsiteX19" fmla="*/ 94395 w 235724"/>
                <a:gd name="connsiteY19" fmla="*/ 8234 h 258722"/>
                <a:gd name="connsiteX20" fmla="*/ 155994 w 235724"/>
                <a:gd name="connsiteY20" fmla="*/ 373 h 258722"/>
                <a:gd name="connsiteX21" fmla="*/ 183249 w 235724"/>
                <a:gd name="connsiteY21" fmla="*/ 22727 h 258722"/>
                <a:gd name="connsiteX22" fmla="*/ 183249 w 235724"/>
                <a:gd name="connsiteY22" fmla="*/ 41865 h 258722"/>
                <a:gd name="connsiteX23" fmla="*/ 216069 w 235724"/>
                <a:gd name="connsiteY23" fmla="*/ 50659 h 258722"/>
                <a:gd name="connsiteX24" fmla="*/ 234815 w 235724"/>
                <a:gd name="connsiteY24" fmla="*/ 83127 h 25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5724" h="258722">
                  <a:moveTo>
                    <a:pt x="234815" y="83127"/>
                  </a:moveTo>
                  <a:cubicBezTo>
                    <a:pt x="231025" y="97269"/>
                    <a:pt x="216489" y="105662"/>
                    <a:pt x="202347" y="101872"/>
                  </a:cubicBezTo>
                  <a:lnTo>
                    <a:pt x="207137" y="103470"/>
                  </a:lnTo>
                  <a:cubicBezTo>
                    <a:pt x="222269" y="107525"/>
                    <a:pt x="231249" y="123079"/>
                    <a:pt x="227194" y="138211"/>
                  </a:cubicBezTo>
                  <a:cubicBezTo>
                    <a:pt x="225167" y="145777"/>
                    <a:pt x="220265" y="151805"/>
                    <a:pt x="213978" y="155435"/>
                  </a:cubicBezTo>
                  <a:lnTo>
                    <a:pt x="193046" y="158191"/>
                  </a:lnTo>
                  <a:lnTo>
                    <a:pt x="209796" y="171043"/>
                  </a:lnTo>
                  <a:cubicBezTo>
                    <a:pt x="213425" y="177330"/>
                    <a:pt x="214657" y="185002"/>
                    <a:pt x="212629" y="192568"/>
                  </a:cubicBezTo>
                  <a:cubicBezTo>
                    <a:pt x="208575" y="207700"/>
                    <a:pt x="193021" y="216680"/>
                    <a:pt x="177889" y="212626"/>
                  </a:cubicBezTo>
                  <a:lnTo>
                    <a:pt x="170620" y="210679"/>
                  </a:lnTo>
                  <a:cubicBezTo>
                    <a:pt x="183655" y="214171"/>
                    <a:pt x="191390" y="227570"/>
                    <a:pt x="187898" y="240605"/>
                  </a:cubicBezTo>
                  <a:cubicBezTo>
                    <a:pt x="184405" y="253641"/>
                    <a:pt x="171007" y="261376"/>
                    <a:pt x="157971" y="257884"/>
                  </a:cubicBezTo>
                  <a:lnTo>
                    <a:pt x="92254" y="240275"/>
                  </a:lnTo>
                  <a:lnTo>
                    <a:pt x="86745" y="236047"/>
                  </a:lnTo>
                  <a:lnTo>
                    <a:pt x="60260" y="228951"/>
                  </a:lnTo>
                  <a:cubicBezTo>
                    <a:pt x="16109" y="217121"/>
                    <a:pt x="-9418" y="169224"/>
                    <a:pt x="3244" y="121970"/>
                  </a:cubicBezTo>
                  <a:lnTo>
                    <a:pt x="15793" y="75134"/>
                  </a:lnTo>
                  <a:cubicBezTo>
                    <a:pt x="25289" y="39693"/>
                    <a:pt x="53570" y="14680"/>
                    <a:pt x="85742" y="9379"/>
                  </a:cubicBezTo>
                  <a:lnTo>
                    <a:pt x="99296" y="10044"/>
                  </a:lnTo>
                  <a:lnTo>
                    <a:pt x="94395" y="8234"/>
                  </a:lnTo>
                  <a:cubicBezTo>
                    <a:pt x="122404" y="8625"/>
                    <a:pt x="140498" y="-2110"/>
                    <a:pt x="155994" y="373"/>
                  </a:cubicBezTo>
                  <a:cubicBezTo>
                    <a:pt x="171490" y="2856"/>
                    <a:pt x="178707" y="6837"/>
                    <a:pt x="183249" y="22727"/>
                  </a:cubicBezTo>
                  <a:lnTo>
                    <a:pt x="183249" y="41865"/>
                  </a:lnTo>
                  <a:lnTo>
                    <a:pt x="216069" y="50659"/>
                  </a:lnTo>
                  <a:cubicBezTo>
                    <a:pt x="230211" y="54448"/>
                    <a:pt x="238604" y="68985"/>
                    <a:pt x="234815" y="831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A08E103-F224-6113-98FE-2B52B528F1CD}"/>
                </a:ext>
              </a:extLst>
            </p:cNvPr>
            <p:cNvSpPr/>
            <p:nvPr/>
          </p:nvSpPr>
          <p:spPr bwMode="auto">
            <a:xfrm>
              <a:off x="6003290" y="4325327"/>
              <a:ext cx="1565353" cy="1409491"/>
            </a:xfrm>
            <a:custGeom>
              <a:avLst/>
              <a:gdLst>
                <a:gd name="connsiteX0" fmla="*/ 1384729 w 1565353"/>
                <a:gd name="connsiteY0" fmla="*/ 0 h 1409491"/>
                <a:gd name="connsiteX1" fmla="*/ 1565353 w 1565353"/>
                <a:gd name="connsiteY1" fmla="*/ 44338 h 1409491"/>
                <a:gd name="connsiteX2" fmla="*/ 1282916 w 1565353"/>
                <a:gd name="connsiteY2" fmla="*/ 521135 h 1409491"/>
                <a:gd name="connsiteX3" fmla="*/ 1252313 w 1565353"/>
                <a:gd name="connsiteY3" fmla="*/ 542943 h 1409491"/>
                <a:gd name="connsiteX4" fmla="*/ 1257740 w 1565353"/>
                <a:gd name="connsiteY4" fmla="*/ 569824 h 1409491"/>
                <a:gd name="connsiteX5" fmla="*/ 1206981 w 1565353"/>
                <a:gd name="connsiteY5" fmla="*/ 692368 h 1409491"/>
                <a:gd name="connsiteX6" fmla="*/ 1154116 w 1565353"/>
                <a:gd name="connsiteY6" fmla="*/ 728011 h 1409491"/>
                <a:gd name="connsiteX7" fmla="*/ 1154723 w 1565353"/>
                <a:gd name="connsiteY7" fmla="*/ 729967 h 1409491"/>
                <a:gd name="connsiteX8" fmla="*/ 1162595 w 1565353"/>
                <a:gd name="connsiteY8" fmla="*/ 808052 h 1409491"/>
                <a:gd name="connsiteX9" fmla="*/ 1162594 w 1565353"/>
                <a:gd name="connsiteY9" fmla="*/ 1041134 h 1409491"/>
                <a:gd name="connsiteX10" fmla="*/ 1160755 w 1565353"/>
                <a:gd name="connsiteY10" fmla="*/ 1059384 h 1409491"/>
                <a:gd name="connsiteX11" fmla="*/ 1212136 w 1565353"/>
                <a:gd name="connsiteY11" fmla="*/ 1068738 h 1409491"/>
                <a:gd name="connsiteX12" fmla="*/ 1401657 w 1565353"/>
                <a:gd name="connsiteY12" fmla="*/ 1177769 h 1409491"/>
                <a:gd name="connsiteX13" fmla="*/ 1267848 w 1565353"/>
                <a:gd name="connsiteY13" fmla="*/ 1313220 h 1409491"/>
                <a:gd name="connsiteX14" fmla="*/ 1123286 w 1565353"/>
                <a:gd name="connsiteY14" fmla="*/ 1245437 h 1409491"/>
                <a:gd name="connsiteX15" fmla="*/ 1062580 w 1565353"/>
                <a:gd name="connsiteY15" fmla="*/ 1249605 h 1409491"/>
                <a:gd name="connsiteX16" fmla="*/ 1043288 w 1565353"/>
                <a:gd name="connsiteY16" fmla="*/ 1265523 h 1409491"/>
                <a:gd name="connsiteX17" fmla="*/ 891991 w 1565353"/>
                <a:gd name="connsiteY17" fmla="*/ 1311737 h 1409491"/>
                <a:gd name="connsiteX18" fmla="*/ 658296 w 1565353"/>
                <a:gd name="connsiteY18" fmla="*/ 1311737 h 1409491"/>
                <a:gd name="connsiteX19" fmla="*/ 603760 w 1565353"/>
                <a:gd name="connsiteY19" fmla="*/ 1306240 h 1409491"/>
                <a:gd name="connsiteX20" fmla="*/ 572660 w 1565353"/>
                <a:gd name="connsiteY20" fmla="*/ 1296585 h 1409491"/>
                <a:gd name="connsiteX21" fmla="*/ 566320 w 1565353"/>
                <a:gd name="connsiteY21" fmla="*/ 1308859 h 1409491"/>
                <a:gd name="connsiteX22" fmla="*/ 546951 w 1565353"/>
                <a:gd name="connsiteY22" fmla="*/ 1409491 h 1409491"/>
                <a:gd name="connsiteX23" fmla="*/ 345968 w 1565353"/>
                <a:gd name="connsiteY23" fmla="*/ 1409490 h 1409491"/>
                <a:gd name="connsiteX24" fmla="*/ 380783 w 1565353"/>
                <a:gd name="connsiteY24" fmla="*/ 1228615 h 1409491"/>
                <a:gd name="connsiteX25" fmla="*/ 416264 w 1565353"/>
                <a:gd name="connsiteY25" fmla="*/ 1159924 h 1409491"/>
                <a:gd name="connsiteX26" fmla="*/ 408959 w 1565353"/>
                <a:gd name="connsiteY26" fmla="*/ 1146465 h 1409491"/>
                <a:gd name="connsiteX27" fmla="*/ 387693 w 1565353"/>
                <a:gd name="connsiteY27" fmla="*/ 1041134 h 1409491"/>
                <a:gd name="connsiteX28" fmla="*/ 387693 w 1565353"/>
                <a:gd name="connsiteY28" fmla="*/ 808052 h 1409491"/>
                <a:gd name="connsiteX29" fmla="*/ 395565 w 1565353"/>
                <a:gd name="connsiteY29" fmla="*/ 729967 h 1409491"/>
                <a:gd name="connsiteX30" fmla="*/ 397910 w 1565353"/>
                <a:gd name="connsiteY30" fmla="*/ 722411 h 1409491"/>
                <a:gd name="connsiteX31" fmla="*/ 353351 w 1565353"/>
                <a:gd name="connsiteY31" fmla="*/ 692368 h 1409491"/>
                <a:gd name="connsiteX32" fmla="*/ 302591 w 1565353"/>
                <a:gd name="connsiteY32" fmla="*/ 569824 h 1409491"/>
                <a:gd name="connsiteX33" fmla="*/ 308427 w 1565353"/>
                <a:gd name="connsiteY33" fmla="*/ 540921 h 1409491"/>
                <a:gd name="connsiteX34" fmla="*/ 232759 w 1565353"/>
                <a:gd name="connsiteY34" fmla="*/ 475585 h 1409491"/>
                <a:gd name="connsiteX35" fmla="*/ 0 w 1565353"/>
                <a:gd name="connsiteY35" fmla="*/ 45196 h 1409491"/>
                <a:gd name="connsiteX36" fmla="*/ 180577 w 1565353"/>
                <a:gd name="connsiteY36" fmla="*/ 662 h 1409491"/>
                <a:gd name="connsiteX37" fmla="*/ 428321 w 1565353"/>
                <a:gd name="connsiteY37" fmla="*/ 400203 h 1409491"/>
                <a:gd name="connsiteX38" fmla="*/ 435289 w 1565353"/>
                <a:gd name="connsiteY38" fmla="*/ 404718 h 1409491"/>
                <a:gd name="connsiteX39" fmla="*/ 475895 w 1565353"/>
                <a:gd name="connsiteY39" fmla="*/ 396520 h 1409491"/>
                <a:gd name="connsiteX40" fmla="*/ 598439 w 1565353"/>
                <a:gd name="connsiteY40" fmla="*/ 447280 h 1409491"/>
                <a:gd name="connsiteX41" fmla="*/ 607236 w 1565353"/>
                <a:gd name="connsiteY41" fmla="*/ 460327 h 1409491"/>
                <a:gd name="connsiteX42" fmla="*/ 624331 w 1565353"/>
                <a:gd name="connsiteY42" fmla="*/ 451049 h 1409491"/>
                <a:gd name="connsiteX43" fmla="*/ 775144 w 1565353"/>
                <a:gd name="connsiteY43" fmla="*/ 420601 h 1409491"/>
                <a:gd name="connsiteX44" fmla="*/ 925957 w 1565353"/>
                <a:gd name="connsiteY44" fmla="*/ 451049 h 1409491"/>
                <a:gd name="connsiteX45" fmla="*/ 950404 w 1565353"/>
                <a:gd name="connsiteY45" fmla="*/ 464318 h 1409491"/>
                <a:gd name="connsiteX46" fmla="*/ 961892 w 1565353"/>
                <a:gd name="connsiteY46" fmla="*/ 447280 h 1409491"/>
                <a:gd name="connsiteX47" fmla="*/ 1084436 w 1565353"/>
                <a:gd name="connsiteY47" fmla="*/ 396520 h 1409491"/>
                <a:gd name="connsiteX48" fmla="*/ 1126633 w 1565353"/>
                <a:gd name="connsiteY48" fmla="*/ 405039 h 1409491"/>
                <a:gd name="connsiteX49" fmla="*/ 1168068 w 1565353"/>
                <a:gd name="connsiteY49" fmla="*/ 374860 h 1409491"/>
                <a:gd name="connsiteX50" fmla="*/ 1384729 w 1565353"/>
                <a:gd name="connsiteY50" fmla="*/ 0 h 14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565353" h="1409491">
                  <a:moveTo>
                    <a:pt x="1384729" y="0"/>
                  </a:moveTo>
                  <a:lnTo>
                    <a:pt x="1565353" y="44338"/>
                  </a:lnTo>
                  <a:cubicBezTo>
                    <a:pt x="1523337" y="238254"/>
                    <a:pt x="1421246" y="403920"/>
                    <a:pt x="1282916" y="521135"/>
                  </a:cubicBezTo>
                  <a:lnTo>
                    <a:pt x="1252313" y="542943"/>
                  </a:lnTo>
                  <a:lnTo>
                    <a:pt x="1257740" y="569824"/>
                  </a:lnTo>
                  <a:cubicBezTo>
                    <a:pt x="1257740" y="617681"/>
                    <a:pt x="1238342" y="661007"/>
                    <a:pt x="1206981" y="692368"/>
                  </a:cubicBezTo>
                  <a:lnTo>
                    <a:pt x="1154116" y="728011"/>
                  </a:lnTo>
                  <a:lnTo>
                    <a:pt x="1154723" y="729967"/>
                  </a:lnTo>
                  <a:cubicBezTo>
                    <a:pt x="1159885" y="755189"/>
                    <a:pt x="1162595" y="781304"/>
                    <a:pt x="1162595" y="808052"/>
                  </a:cubicBezTo>
                  <a:cubicBezTo>
                    <a:pt x="1162595" y="885746"/>
                    <a:pt x="1162594" y="963440"/>
                    <a:pt x="1162594" y="1041134"/>
                  </a:cubicBezTo>
                  <a:lnTo>
                    <a:pt x="1160755" y="1059384"/>
                  </a:lnTo>
                  <a:lnTo>
                    <a:pt x="1212136" y="1068738"/>
                  </a:lnTo>
                  <a:cubicBezTo>
                    <a:pt x="1281455" y="1087426"/>
                    <a:pt x="1347002" y="1123776"/>
                    <a:pt x="1401657" y="1177769"/>
                  </a:cubicBezTo>
                  <a:lnTo>
                    <a:pt x="1267848" y="1313220"/>
                  </a:lnTo>
                  <a:cubicBezTo>
                    <a:pt x="1227303" y="1273166"/>
                    <a:pt x="1175987" y="1250564"/>
                    <a:pt x="1123286" y="1245437"/>
                  </a:cubicBezTo>
                  <a:lnTo>
                    <a:pt x="1062580" y="1249605"/>
                  </a:lnTo>
                  <a:lnTo>
                    <a:pt x="1043288" y="1265523"/>
                  </a:lnTo>
                  <a:cubicBezTo>
                    <a:pt x="1000099" y="1294700"/>
                    <a:pt x="948035" y="1311737"/>
                    <a:pt x="891991" y="1311737"/>
                  </a:cubicBezTo>
                  <a:lnTo>
                    <a:pt x="658296" y="1311737"/>
                  </a:lnTo>
                  <a:cubicBezTo>
                    <a:pt x="639615" y="1311737"/>
                    <a:pt x="621376" y="1309844"/>
                    <a:pt x="603760" y="1306240"/>
                  </a:cubicBezTo>
                  <a:lnTo>
                    <a:pt x="572660" y="1296585"/>
                  </a:lnTo>
                  <a:lnTo>
                    <a:pt x="566320" y="1308859"/>
                  </a:lnTo>
                  <a:cubicBezTo>
                    <a:pt x="553839" y="1339847"/>
                    <a:pt x="546951" y="1373847"/>
                    <a:pt x="546951" y="1409491"/>
                  </a:cubicBezTo>
                  <a:lnTo>
                    <a:pt x="345968" y="1409490"/>
                  </a:lnTo>
                  <a:cubicBezTo>
                    <a:pt x="345968" y="1345424"/>
                    <a:pt x="358350" y="1284313"/>
                    <a:pt x="380783" y="1228615"/>
                  </a:cubicBezTo>
                  <a:lnTo>
                    <a:pt x="416264" y="1159924"/>
                  </a:lnTo>
                  <a:lnTo>
                    <a:pt x="408959" y="1146465"/>
                  </a:lnTo>
                  <a:cubicBezTo>
                    <a:pt x="395265" y="1114091"/>
                    <a:pt x="387693" y="1078497"/>
                    <a:pt x="387693" y="1041134"/>
                  </a:cubicBezTo>
                  <a:lnTo>
                    <a:pt x="387693" y="808052"/>
                  </a:lnTo>
                  <a:cubicBezTo>
                    <a:pt x="387693" y="781304"/>
                    <a:pt x="390404" y="755189"/>
                    <a:pt x="395565" y="729967"/>
                  </a:cubicBezTo>
                  <a:lnTo>
                    <a:pt x="397910" y="722411"/>
                  </a:lnTo>
                  <a:lnTo>
                    <a:pt x="353351" y="692368"/>
                  </a:lnTo>
                  <a:cubicBezTo>
                    <a:pt x="321989" y="661007"/>
                    <a:pt x="302591" y="617681"/>
                    <a:pt x="302591" y="569824"/>
                  </a:cubicBezTo>
                  <a:lnTo>
                    <a:pt x="308427" y="540921"/>
                  </a:lnTo>
                  <a:lnTo>
                    <a:pt x="232759" y="475585"/>
                  </a:lnTo>
                  <a:cubicBezTo>
                    <a:pt x="119847" y="362819"/>
                    <a:pt x="36932" y="214850"/>
                    <a:pt x="0" y="45196"/>
                  </a:cubicBezTo>
                  <a:lnTo>
                    <a:pt x="180577" y="662"/>
                  </a:lnTo>
                  <a:cubicBezTo>
                    <a:pt x="215565" y="167294"/>
                    <a:pt x="306205" y="307440"/>
                    <a:pt x="428321" y="400203"/>
                  </a:cubicBezTo>
                  <a:lnTo>
                    <a:pt x="435289" y="404718"/>
                  </a:lnTo>
                  <a:lnTo>
                    <a:pt x="475895" y="396520"/>
                  </a:lnTo>
                  <a:cubicBezTo>
                    <a:pt x="523752" y="396520"/>
                    <a:pt x="567078" y="415918"/>
                    <a:pt x="598439" y="447280"/>
                  </a:cubicBezTo>
                  <a:lnTo>
                    <a:pt x="607236" y="460327"/>
                  </a:lnTo>
                  <a:lnTo>
                    <a:pt x="624331" y="451049"/>
                  </a:lnTo>
                  <a:cubicBezTo>
                    <a:pt x="670685" y="431443"/>
                    <a:pt x="721648" y="420601"/>
                    <a:pt x="775144" y="420601"/>
                  </a:cubicBezTo>
                  <a:cubicBezTo>
                    <a:pt x="828640" y="420601"/>
                    <a:pt x="879603" y="431443"/>
                    <a:pt x="925957" y="451049"/>
                  </a:cubicBezTo>
                  <a:lnTo>
                    <a:pt x="950404" y="464318"/>
                  </a:lnTo>
                  <a:lnTo>
                    <a:pt x="961892" y="447280"/>
                  </a:lnTo>
                  <a:cubicBezTo>
                    <a:pt x="993254" y="415918"/>
                    <a:pt x="1036580" y="396520"/>
                    <a:pt x="1084436" y="396520"/>
                  </a:cubicBezTo>
                  <a:lnTo>
                    <a:pt x="1126633" y="405039"/>
                  </a:lnTo>
                  <a:lnTo>
                    <a:pt x="1168068" y="374860"/>
                  </a:lnTo>
                  <a:cubicBezTo>
                    <a:pt x="1274515" y="282647"/>
                    <a:pt x="1352887" y="152365"/>
                    <a:pt x="1384729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310FFA2-1C7A-244D-440E-2AE0D7F60A05}"/>
                </a:ext>
              </a:extLst>
            </p:cNvPr>
            <p:cNvSpPr/>
            <p:nvPr/>
          </p:nvSpPr>
          <p:spPr bwMode="auto">
            <a:xfrm>
              <a:off x="6188934" y="4248604"/>
              <a:ext cx="293780" cy="29918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31DD3B11-5043-0875-0567-E0455C996B9B}"/>
                </a:ext>
              </a:extLst>
            </p:cNvPr>
            <p:cNvSpPr/>
            <p:nvPr/>
          </p:nvSpPr>
          <p:spPr bwMode="auto">
            <a:xfrm>
              <a:off x="7089034" y="4248604"/>
              <a:ext cx="293780" cy="299184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5E5F4473-B85D-B6AD-32AE-E56BEB679D8E}"/>
                </a:ext>
              </a:extLst>
            </p:cNvPr>
            <p:cNvSpPr/>
            <p:nvPr/>
          </p:nvSpPr>
          <p:spPr bwMode="auto">
            <a:xfrm>
              <a:off x="6313321" y="3897349"/>
              <a:ext cx="945105" cy="94510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A8BD4979-4583-C285-189E-B9AEDF98CA66}"/>
                </a:ext>
              </a:extLst>
            </p:cNvPr>
            <p:cNvSpPr/>
            <p:nvPr/>
          </p:nvSpPr>
          <p:spPr bwMode="auto">
            <a:xfrm>
              <a:off x="6256023" y="5702270"/>
              <a:ext cx="313129" cy="144055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12563BD6-BD4E-3C65-9590-E3D38FB20463}"/>
                </a:ext>
              </a:extLst>
            </p:cNvPr>
            <p:cNvSpPr/>
            <p:nvPr/>
          </p:nvSpPr>
          <p:spPr bwMode="auto">
            <a:xfrm rot="18997552">
              <a:off x="7220295" y="5532266"/>
              <a:ext cx="313129" cy="144055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3505E9C-298D-F4D6-18F6-5D985E98AE3D}"/>
              </a:ext>
            </a:extLst>
          </p:cNvPr>
          <p:cNvGrpSpPr/>
          <p:nvPr/>
        </p:nvGrpSpPr>
        <p:grpSpPr>
          <a:xfrm>
            <a:off x="1090614" y="3852522"/>
            <a:ext cx="1948630" cy="2421853"/>
            <a:chOff x="1694463" y="5169891"/>
            <a:chExt cx="1251086" cy="1554911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36E4B78-AC70-D076-7486-A203EE4EF636}"/>
                </a:ext>
              </a:extLst>
            </p:cNvPr>
            <p:cNvGrpSpPr/>
            <p:nvPr/>
          </p:nvGrpSpPr>
          <p:grpSpPr>
            <a:xfrm>
              <a:off x="1694463" y="5246141"/>
              <a:ext cx="1251086" cy="1478661"/>
              <a:chOff x="1812135" y="4726946"/>
              <a:chExt cx="1251086" cy="1478661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15878BF-CFA7-6FA9-65F8-F0E668DB4280}"/>
                  </a:ext>
                </a:extLst>
              </p:cNvPr>
              <p:cNvGrpSpPr/>
              <p:nvPr/>
            </p:nvGrpSpPr>
            <p:grpSpPr>
              <a:xfrm rot="20609789" flipH="1">
                <a:off x="1812135" y="4933085"/>
                <a:ext cx="185891" cy="166511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8FA1D933-265F-9574-D9DD-7759A705D7DD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2FD3C9F-FCAA-5F27-E8E7-F5FD5C1624F6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41" name="四角形: 上の 2 つの角を丸める 40">
                    <a:extLst>
                      <a:ext uri="{FF2B5EF4-FFF2-40B4-BE49-F238E27FC236}">
                        <a16:creationId xmlns:a16="http://schemas.microsoft.com/office/drawing/2014/main" id="{A74A314D-4A4F-A6A5-B955-B5A691D352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四角形: 上の 2 つの角を丸める 41">
                    <a:extLst>
                      <a:ext uri="{FF2B5EF4-FFF2-40B4-BE49-F238E27FC236}">
                        <a16:creationId xmlns:a16="http://schemas.microsoft.com/office/drawing/2014/main" id="{B2F64FD3-ECFF-6F65-B865-0EDEE4FC15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上の 2 つの角を丸める 42">
                    <a:extLst>
                      <a:ext uri="{FF2B5EF4-FFF2-40B4-BE49-F238E27FC236}">
                        <a16:creationId xmlns:a16="http://schemas.microsoft.com/office/drawing/2014/main" id="{8B87C6C6-9E8C-F9D3-AD1D-9CC70EE7A2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四角形: 上の 2 つの角を丸める 43">
                    <a:extLst>
                      <a:ext uri="{FF2B5EF4-FFF2-40B4-BE49-F238E27FC236}">
                        <a16:creationId xmlns:a16="http://schemas.microsoft.com/office/drawing/2014/main" id="{694845AD-56BB-DB28-DA0F-D90336F9A3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" name="四角形: 上の 2 つの角を丸める 135">
                  <a:extLst>
                    <a:ext uri="{FF2B5EF4-FFF2-40B4-BE49-F238E27FC236}">
                      <a16:creationId xmlns:a16="http://schemas.microsoft.com/office/drawing/2014/main" id="{AA4E97B5-F3E0-54C5-8DBB-1A4C34C717C2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6DC54A85-1419-8FAF-3B93-674E48677920}"/>
                  </a:ext>
                </a:extLst>
              </p:cNvPr>
              <p:cNvGrpSpPr/>
              <p:nvPr/>
            </p:nvGrpSpPr>
            <p:grpSpPr>
              <a:xfrm rot="809789">
                <a:off x="2877327" y="4906845"/>
                <a:ext cx="185894" cy="166513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AA542E8-E9C5-C62D-FC2E-0907B4E9FA83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583FB584-0AAF-AD66-BC47-07E752D4C727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401DDF03-1A93-FFA8-6193-CE2B46881C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四角形: 上の 2 つの角を丸める 34">
                    <a:extLst>
                      <a:ext uri="{FF2B5EF4-FFF2-40B4-BE49-F238E27FC236}">
                        <a16:creationId xmlns:a16="http://schemas.microsoft.com/office/drawing/2014/main" id="{A7385BB7-DF34-7715-699D-C0E531D1C0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上の 2 つの角を丸める 35">
                    <a:extLst>
                      <a:ext uri="{FF2B5EF4-FFF2-40B4-BE49-F238E27FC236}">
                        <a16:creationId xmlns:a16="http://schemas.microsoft.com/office/drawing/2014/main" id="{0561D5DC-4D26-BDD9-E024-8182341890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上の 2 つの角を丸める 36">
                    <a:extLst>
                      <a:ext uri="{FF2B5EF4-FFF2-40B4-BE49-F238E27FC236}">
                        <a16:creationId xmlns:a16="http://schemas.microsoft.com/office/drawing/2014/main" id="{6C0C8B4E-3D1F-5B00-DE6E-076A0DDDAD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" name="四角形: 上の 2 つの角を丸める 135">
                  <a:extLst>
                    <a:ext uri="{FF2B5EF4-FFF2-40B4-BE49-F238E27FC236}">
                      <a16:creationId xmlns:a16="http://schemas.microsoft.com/office/drawing/2014/main" id="{DC5F0E5E-1F97-B04D-D4E4-884438302532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16D8572-585F-5F79-D2D4-37D220A17DFF}"/>
                  </a:ext>
                </a:extLst>
              </p:cNvPr>
              <p:cNvSpPr/>
              <p:nvPr/>
            </p:nvSpPr>
            <p:spPr bwMode="auto">
              <a:xfrm>
                <a:off x="1848768" y="5038184"/>
                <a:ext cx="1181541" cy="1084489"/>
              </a:xfrm>
              <a:custGeom>
                <a:avLst/>
                <a:gdLst>
                  <a:gd name="connsiteX0" fmla="*/ 1044325 w 1181541"/>
                  <a:gd name="connsiteY0" fmla="*/ 0 h 1084489"/>
                  <a:gd name="connsiteX1" fmla="*/ 1181541 w 1181541"/>
                  <a:gd name="connsiteY1" fmla="*/ 29888 h 1084489"/>
                  <a:gd name="connsiteX2" fmla="*/ 1152305 w 1181541"/>
                  <a:gd name="connsiteY2" fmla="*/ 136271 h 1084489"/>
                  <a:gd name="connsiteX3" fmla="*/ 1005750 w 1181541"/>
                  <a:gd name="connsiteY3" fmla="*/ 368792 h 1084489"/>
                  <a:gd name="connsiteX4" fmla="*/ 955252 w 1181541"/>
                  <a:gd name="connsiteY4" fmla="*/ 412974 h 1084489"/>
                  <a:gd name="connsiteX5" fmla="*/ 959760 w 1181541"/>
                  <a:gd name="connsiteY5" fmla="*/ 432629 h 1084489"/>
                  <a:gd name="connsiteX6" fmla="*/ 923874 w 1181541"/>
                  <a:gd name="connsiteY6" fmla="*/ 526133 h 1084489"/>
                  <a:gd name="connsiteX7" fmla="*/ 884677 w 1181541"/>
                  <a:gd name="connsiteY7" fmla="*/ 554084 h 1084489"/>
                  <a:gd name="connsiteX8" fmla="*/ 885174 w 1181541"/>
                  <a:gd name="connsiteY8" fmla="*/ 555549 h 1084489"/>
                  <a:gd name="connsiteX9" fmla="*/ 892663 w 1181541"/>
                  <a:gd name="connsiteY9" fmla="*/ 614332 h 1084489"/>
                  <a:gd name="connsiteX10" fmla="*/ 897279 w 1181541"/>
                  <a:gd name="connsiteY10" fmla="*/ 790267 h 1084489"/>
                  <a:gd name="connsiteX11" fmla="*/ 894211 w 1181541"/>
                  <a:gd name="connsiteY11" fmla="*/ 831541 h 1084489"/>
                  <a:gd name="connsiteX12" fmla="*/ 885362 w 1181541"/>
                  <a:gd name="connsiteY12" fmla="*/ 862933 h 1084489"/>
                  <a:gd name="connsiteX13" fmla="*/ 886278 w 1181541"/>
                  <a:gd name="connsiteY13" fmla="*/ 863307 h 1084489"/>
                  <a:gd name="connsiteX14" fmla="*/ 1009386 w 1181541"/>
                  <a:gd name="connsiteY14" fmla="*/ 973310 h 1084489"/>
                  <a:gd name="connsiteX15" fmla="*/ 889472 w 1181541"/>
                  <a:gd name="connsiteY15" fmla="*/ 1052616 h 1084489"/>
                  <a:gd name="connsiteX16" fmla="*/ 793178 w 1181541"/>
                  <a:gd name="connsiteY16" fmla="*/ 980075 h 1084489"/>
                  <a:gd name="connsiteX17" fmla="*/ 782001 w 1181541"/>
                  <a:gd name="connsiteY17" fmla="*/ 978516 h 1084489"/>
                  <a:gd name="connsiteX18" fmla="*/ 777469 w 1181541"/>
                  <a:gd name="connsiteY18" fmla="*/ 981747 h 1084489"/>
                  <a:gd name="connsiteX19" fmla="*/ 698385 w 1181541"/>
                  <a:gd name="connsiteY19" fmla="*/ 999885 h 1084489"/>
                  <a:gd name="connsiteX20" fmla="*/ 521988 w 1181541"/>
                  <a:gd name="connsiteY20" fmla="*/ 1004515 h 1084489"/>
                  <a:gd name="connsiteX21" fmla="*/ 480713 w 1181541"/>
                  <a:gd name="connsiteY21" fmla="*/ 1001446 h 1084489"/>
                  <a:gd name="connsiteX22" fmla="*/ 453372 w 1181541"/>
                  <a:gd name="connsiteY22" fmla="*/ 993739 h 1084489"/>
                  <a:gd name="connsiteX23" fmla="*/ 438419 w 1181541"/>
                  <a:gd name="connsiteY23" fmla="*/ 1027511 h 1084489"/>
                  <a:gd name="connsiteX24" fmla="*/ 431889 w 1181541"/>
                  <a:gd name="connsiteY24" fmla="*/ 1080718 h 1084489"/>
                  <a:gd name="connsiteX25" fmla="*/ 288172 w 1181541"/>
                  <a:gd name="connsiteY25" fmla="*/ 1084489 h 1084489"/>
                  <a:gd name="connsiteX26" fmla="*/ 337604 w 1181541"/>
                  <a:gd name="connsiteY26" fmla="*/ 903720 h 1084489"/>
                  <a:gd name="connsiteX27" fmla="*/ 340959 w 1181541"/>
                  <a:gd name="connsiteY27" fmla="*/ 899362 h 1084489"/>
                  <a:gd name="connsiteX28" fmla="*/ 330508 w 1181541"/>
                  <a:gd name="connsiteY28" fmla="*/ 884705 h 1084489"/>
                  <a:gd name="connsiteX29" fmla="*/ 312369 w 1181541"/>
                  <a:gd name="connsiteY29" fmla="*/ 805619 h 1084489"/>
                  <a:gd name="connsiteX30" fmla="*/ 307752 w 1181541"/>
                  <a:gd name="connsiteY30" fmla="*/ 629685 h 1084489"/>
                  <a:gd name="connsiteX31" fmla="*/ 312146 w 1181541"/>
                  <a:gd name="connsiteY31" fmla="*/ 570589 h 1084489"/>
                  <a:gd name="connsiteX32" fmla="*/ 313766 w 1181541"/>
                  <a:gd name="connsiteY32" fmla="*/ 564839 h 1084489"/>
                  <a:gd name="connsiteX33" fmla="*/ 279538 w 1181541"/>
                  <a:gd name="connsiteY33" fmla="*/ 543045 h 1084489"/>
                  <a:gd name="connsiteX34" fmla="*/ 238795 w 1181541"/>
                  <a:gd name="connsiteY34" fmla="*/ 451552 h 1084489"/>
                  <a:gd name="connsiteX35" fmla="*/ 242627 w 1181541"/>
                  <a:gd name="connsiteY35" fmla="*/ 429620 h 1084489"/>
                  <a:gd name="connsiteX36" fmla="*/ 184218 w 1181541"/>
                  <a:gd name="connsiteY36" fmla="*/ 381803 h 1084489"/>
                  <a:gd name="connsiteX37" fmla="*/ 0 w 1181541"/>
                  <a:gd name="connsiteY37" fmla="*/ 61548 h 1084489"/>
                  <a:gd name="connsiteX38" fmla="*/ 135421 w 1181541"/>
                  <a:gd name="connsiteY38" fmla="*/ 24356 h 1084489"/>
                  <a:gd name="connsiteX39" fmla="*/ 330337 w 1181541"/>
                  <a:gd name="connsiteY39" fmla="*/ 321028 h 1084489"/>
                  <a:gd name="connsiteX40" fmla="*/ 335686 w 1181541"/>
                  <a:gd name="connsiteY40" fmla="*/ 324298 h 1084489"/>
                  <a:gd name="connsiteX41" fmla="*/ 366175 w 1181541"/>
                  <a:gd name="connsiteY41" fmla="*/ 317305 h 1084489"/>
                  <a:gd name="connsiteX42" fmla="*/ 459680 w 1181541"/>
                  <a:gd name="connsiteY42" fmla="*/ 353192 h 1084489"/>
                  <a:gd name="connsiteX43" fmla="*/ 466578 w 1181541"/>
                  <a:gd name="connsiteY43" fmla="*/ 362866 h 1084489"/>
                  <a:gd name="connsiteX44" fmla="*/ 479298 w 1181541"/>
                  <a:gd name="connsiteY44" fmla="*/ 355524 h 1084489"/>
                  <a:gd name="connsiteX45" fmla="*/ 592531 w 1181541"/>
                  <a:gd name="connsiteY45" fmla="*/ 329553 h 1084489"/>
                  <a:gd name="connsiteX46" fmla="*/ 706970 w 1181541"/>
                  <a:gd name="connsiteY46" fmla="*/ 349548 h 1084489"/>
                  <a:gd name="connsiteX47" fmla="*/ 725686 w 1181541"/>
                  <a:gd name="connsiteY47" fmla="*/ 359080 h 1084489"/>
                  <a:gd name="connsiteX48" fmla="*/ 734021 w 1181541"/>
                  <a:gd name="connsiteY48" fmla="*/ 345992 h 1084489"/>
                  <a:gd name="connsiteX49" fmla="*/ 825513 w 1181541"/>
                  <a:gd name="connsiteY49" fmla="*/ 305249 h 1084489"/>
                  <a:gd name="connsiteX50" fmla="*/ 857534 w 1181541"/>
                  <a:gd name="connsiteY50" fmla="*/ 310843 h 1084489"/>
                  <a:gd name="connsiteX51" fmla="*/ 888211 w 1181541"/>
                  <a:gd name="connsiteY51" fmla="*/ 287243 h 1084489"/>
                  <a:gd name="connsiteX52" fmla="*/ 1044325 w 1181541"/>
                  <a:gd name="connsiteY52" fmla="*/ 0 h 108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81541" h="1084489">
                    <a:moveTo>
                      <a:pt x="1044325" y="0"/>
                    </a:moveTo>
                    <a:lnTo>
                      <a:pt x="1181541" y="29888"/>
                    </a:lnTo>
                    <a:cubicBezTo>
                      <a:pt x="1174573" y="66690"/>
                      <a:pt x="1164736" y="102232"/>
                      <a:pt x="1152305" y="136271"/>
                    </a:cubicBezTo>
                    <a:cubicBezTo>
                      <a:pt x="1119671" y="225622"/>
                      <a:pt x="1069163" y="304609"/>
                      <a:pt x="1005750" y="368792"/>
                    </a:cubicBezTo>
                    <a:lnTo>
                      <a:pt x="955252" y="412974"/>
                    </a:lnTo>
                    <a:lnTo>
                      <a:pt x="959760" y="432629"/>
                    </a:lnTo>
                    <a:cubicBezTo>
                      <a:pt x="960708" y="468752"/>
                      <a:pt x="946924" y="501839"/>
                      <a:pt x="923874" y="526133"/>
                    </a:cubicBezTo>
                    <a:lnTo>
                      <a:pt x="884677" y="554084"/>
                    </a:lnTo>
                    <a:lnTo>
                      <a:pt x="885174" y="555549"/>
                    </a:lnTo>
                    <a:cubicBezTo>
                      <a:pt x="889569" y="574484"/>
                      <a:pt x="892133" y="594143"/>
                      <a:pt x="892663" y="614332"/>
                    </a:cubicBezTo>
                    <a:cubicBezTo>
                      <a:pt x="894202" y="672978"/>
                      <a:pt x="895741" y="731623"/>
                      <a:pt x="897279" y="790267"/>
                    </a:cubicBezTo>
                    <a:cubicBezTo>
                      <a:pt x="897649" y="804368"/>
                      <a:pt x="896582" y="818172"/>
                      <a:pt x="894211" y="831541"/>
                    </a:cubicBezTo>
                    <a:lnTo>
                      <a:pt x="885362" y="862933"/>
                    </a:lnTo>
                    <a:lnTo>
                      <a:pt x="886278" y="863307"/>
                    </a:lnTo>
                    <a:cubicBezTo>
                      <a:pt x="934598" y="887883"/>
                      <a:pt x="977386" y="924923"/>
                      <a:pt x="1009386" y="973310"/>
                    </a:cubicBezTo>
                    <a:lnTo>
                      <a:pt x="889472" y="1052616"/>
                    </a:lnTo>
                    <a:cubicBezTo>
                      <a:pt x="865733" y="1016721"/>
                      <a:pt x="831324" y="992050"/>
                      <a:pt x="793178" y="980075"/>
                    </a:cubicBezTo>
                    <a:lnTo>
                      <a:pt x="782001" y="978516"/>
                    </a:lnTo>
                    <a:lnTo>
                      <a:pt x="777469" y="981747"/>
                    </a:lnTo>
                    <a:cubicBezTo>
                      <a:pt x="753303" y="992724"/>
                      <a:pt x="726586" y="999144"/>
                      <a:pt x="698385" y="999885"/>
                    </a:cubicBezTo>
                    <a:lnTo>
                      <a:pt x="521988" y="1004515"/>
                    </a:lnTo>
                    <a:cubicBezTo>
                      <a:pt x="507887" y="1004885"/>
                      <a:pt x="494081" y="1003818"/>
                      <a:pt x="480713" y="1001446"/>
                    </a:cubicBezTo>
                    <a:lnTo>
                      <a:pt x="453372" y="993739"/>
                    </a:lnTo>
                    <a:lnTo>
                      <a:pt x="438419" y="1027511"/>
                    </a:lnTo>
                    <a:cubicBezTo>
                      <a:pt x="433709" y="1044409"/>
                      <a:pt x="431405" y="1062280"/>
                      <a:pt x="431889" y="1080718"/>
                    </a:cubicBezTo>
                    <a:lnTo>
                      <a:pt x="288172" y="1084489"/>
                    </a:lnTo>
                    <a:cubicBezTo>
                      <a:pt x="286433" y="1018214"/>
                      <a:pt x="304734" y="956002"/>
                      <a:pt x="337604" y="903720"/>
                    </a:cubicBezTo>
                    <a:lnTo>
                      <a:pt x="340959" y="899362"/>
                    </a:lnTo>
                    <a:lnTo>
                      <a:pt x="330508" y="884705"/>
                    </a:lnTo>
                    <a:cubicBezTo>
                      <a:pt x="319530" y="860539"/>
                      <a:pt x="313109" y="833821"/>
                      <a:pt x="312369" y="805619"/>
                    </a:cubicBezTo>
                    <a:lnTo>
                      <a:pt x="307752" y="629685"/>
                    </a:lnTo>
                    <a:cubicBezTo>
                      <a:pt x="307222" y="609495"/>
                      <a:pt x="308751" y="589730"/>
                      <a:pt x="312146" y="570589"/>
                    </a:cubicBezTo>
                    <a:lnTo>
                      <a:pt x="313766" y="564839"/>
                    </a:lnTo>
                    <a:lnTo>
                      <a:pt x="279538" y="543045"/>
                    </a:lnTo>
                    <a:cubicBezTo>
                      <a:pt x="255244" y="519994"/>
                      <a:pt x="239743" y="487676"/>
                      <a:pt x="238795" y="451552"/>
                    </a:cubicBezTo>
                    <a:lnTo>
                      <a:pt x="242627" y="429620"/>
                    </a:lnTo>
                    <a:lnTo>
                      <a:pt x="184218" y="381803"/>
                    </a:lnTo>
                    <a:cubicBezTo>
                      <a:pt x="96756" y="298922"/>
                      <a:pt x="31238" y="188876"/>
                      <a:pt x="0" y="61548"/>
                    </a:cubicBezTo>
                    <a:lnTo>
                      <a:pt x="135421" y="24356"/>
                    </a:lnTo>
                    <a:cubicBezTo>
                      <a:pt x="165132" y="149440"/>
                      <a:pt x="236324" y="253428"/>
                      <a:pt x="330337" y="321028"/>
                    </a:cubicBezTo>
                    <a:lnTo>
                      <a:pt x="335686" y="324298"/>
                    </a:lnTo>
                    <a:lnTo>
                      <a:pt x="366175" y="317305"/>
                    </a:lnTo>
                    <a:cubicBezTo>
                      <a:pt x="402297" y="316357"/>
                      <a:pt x="435385" y="330140"/>
                      <a:pt x="459680" y="353192"/>
                    </a:cubicBezTo>
                    <a:lnTo>
                      <a:pt x="466578" y="362866"/>
                    </a:lnTo>
                    <a:lnTo>
                      <a:pt x="479298" y="355524"/>
                    </a:lnTo>
                    <a:cubicBezTo>
                      <a:pt x="513898" y="339806"/>
                      <a:pt x="552151" y="330613"/>
                      <a:pt x="592531" y="329553"/>
                    </a:cubicBezTo>
                    <a:cubicBezTo>
                      <a:pt x="632910" y="328494"/>
                      <a:pt x="671593" y="335667"/>
                      <a:pt x="706970" y="349548"/>
                    </a:cubicBezTo>
                    <a:lnTo>
                      <a:pt x="725686" y="359080"/>
                    </a:lnTo>
                    <a:lnTo>
                      <a:pt x="734021" y="345992"/>
                    </a:lnTo>
                    <a:cubicBezTo>
                      <a:pt x="757072" y="321697"/>
                      <a:pt x="789391" y="306197"/>
                      <a:pt x="825513" y="305249"/>
                    </a:cubicBezTo>
                    <a:lnTo>
                      <a:pt x="857534" y="310843"/>
                    </a:lnTo>
                    <a:lnTo>
                      <a:pt x="888211" y="287243"/>
                    </a:lnTo>
                    <a:cubicBezTo>
                      <a:pt x="966733" y="215530"/>
                      <a:pt x="1023307" y="115639"/>
                      <a:pt x="104432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A0DDD866-C28D-8B57-F1A8-4E3132B5754D}"/>
                  </a:ext>
                </a:extLst>
              </p:cNvPr>
              <p:cNvSpPr/>
              <p:nvPr/>
            </p:nvSpPr>
            <p:spPr bwMode="auto">
              <a:xfrm rot="19709789">
                <a:off x="2703462" y="602752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138FDFA5-0C6E-71DC-54E0-4A113FC75CF2}"/>
                  </a:ext>
                </a:extLst>
              </p:cNvPr>
              <p:cNvSpPr/>
              <p:nvPr/>
            </p:nvSpPr>
            <p:spPr bwMode="auto">
              <a:xfrm rot="21509789">
                <a:off x="2246932" y="5346273"/>
                <a:ext cx="399671" cy="459621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rgbClr val="FF99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AC52441-3141-4AA3-1354-EA38AA8E0B86}"/>
                  </a:ext>
                </a:extLst>
              </p:cNvPr>
              <p:cNvSpPr/>
              <p:nvPr/>
            </p:nvSpPr>
            <p:spPr bwMode="auto">
              <a:xfrm rot="21509789">
                <a:off x="1989405" y="5001080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B1BF899-DB8B-33E6-4A34-A006FD0EDA87}"/>
                  </a:ext>
                </a:extLst>
              </p:cNvPr>
              <p:cNvSpPr/>
              <p:nvPr/>
            </p:nvSpPr>
            <p:spPr bwMode="auto">
              <a:xfrm rot="21509789">
                <a:off x="2668818" y="4983247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2221A85-F672-F14A-C00D-2909E2BC7868}"/>
                  </a:ext>
                </a:extLst>
              </p:cNvPr>
              <p:cNvSpPr/>
              <p:nvPr/>
            </p:nvSpPr>
            <p:spPr bwMode="auto">
              <a:xfrm rot="21509789">
                <a:off x="2020261" y="5032502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98448388-5AF3-874B-073B-3DB254524ECB}"/>
                  </a:ext>
                </a:extLst>
              </p:cNvPr>
              <p:cNvSpPr/>
              <p:nvPr/>
            </p:nvSpPr>
            <p:spPr bwMode="auto">
              <a:xfrm rot="21509789">
                <a:off x="2699673" y="5014669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D279994-D682-1D5D-549D-8D0AE1428B3D}"/>
                  </a:ext>
                </a:extLst>
              </p:cNvPr>
              <p:cNvSpPr/>
              <p:nvPr/>
            </p:nvSpPr>
            <p:spPr bwMode="auto">
              <a:xfrm rot="21509789">
                <a:off x="2082650" y="4726946"/>
                <a:ext cx="713629" cy="713629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14F536CE-87B6-D36E-579F-D1E63DD4BA36}"/>
                  </a:ext>
                </a:extLst>
              </p:cNvPr>
              <p:cNvSpPr/>
              <p:nvPr/>
            </p:nvSpPr>
            <p:spPr bwMode="auto">
              <a:xfrm rot="21509789">
                <a:off x="2067306" y="609683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6F980798-5134-C9D9-F54B-841E8D6DD36C}"/>
                  </a:ext>
                </a:extLst>
              </p:cNvPr>
              <p:cNvSpPr/>
              <p:nvPr/>
            </p:nvSpPr>
            <p:spPr bwMode="auto">
              <a:xfrm rot="21509789">
                <a:off x="2350286" y="5226544"/>
                <a:ext cx="183803" cy="16343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51AFABE-1A18-3189-9468-F9B452A02C3D}"/>
                  </a:ext>
                </a:extLst>
              </p:cNvPr>
              <p:cNvSpPr/>
              <p:nvPr/>
            </p:nvSpPr>
            <p:spPr bwMode="auto">
              <a:xfrm rot="21509789">
                <a:off x="2382673" y="5226631"/>
                <a:ext cx="110799" cy="36377"/>
              </a:xfrm>
              <a:custGeom>
                <a:avLst/>
                <a:gdLst>
                  <a:gd name="connsiteX0" fmla="*/ 73369 w 146738"/>
                  <a:gd name="connsiteY0" fmla="*/ 0 h 48177"/>
                  <a:gd name="connsiteX1" fmla="*/ 120744 w 146738"/>
                  <a:gd name="connsiteY1" fmla="*/ 8505 h 48177"/>
                  <a:gd name="connsiteX2" fmla="*/ 146738 w 146738"/>
                  <a:gd name="connsiteY2" fmla="*/ 24089 h 48177"/>
                  <a:gd name="connsiteX3" fmla="*/ 120744 w 146738"/>
                  <a:gd name="connsiteY3" fmla="*/ 39672 h 48177"/>
                  <a:gd name="connsiteX4" fmla="*/ 73369 w 146738"/>
                  <a:gd name="connsiteY4" fmla="*/ 48177 h 48177"/>
                  <a:gd name="connsiteX5" fmla="*/ 25994 w 146738"/>
                  <a:gd name="connsiteY5" fmla="*/ 39672 h 48177"/>
                  <a:gd name="connsiteX6" fmla="*/ 0 w 146738"/>
                  <a:gd name="connsiteY6" fmla="*/ 24089 h 48177"/>
                  <a:gd name="connsiteX7" fmla="*/ 25994 w 146738"/>
                  <a:gd name="connsiteY7" fmla="*/ 8505 h 48177"/>
                  <a:gd name="connsiteX8" fmla="*/ 73369 w 146738"/>
                  <a:gd name="connsiteY8" fmla="*/ 0 h 48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738" h="48177">
                    <a:moveTo>
                      <a:pt x="73369" y="0"/>
                    </a:moveTo>
                    <a:cubicBezTo>
                      <a:pt x="90174" y="0"/>
                      <a:pt x="106183" y="3028"/>
                      <a:pt x="120744" y="8505"/>
                    </a:cubicBezTo>
                    <a:lnTo>
                      <a:pt x="146738" y="24089"/>
                    </a:lnTo>
                    <a:lnTo>
                      <a:pt x="120744" y="39672"/>
                    </a:lnTo>
                    <a:cubicBezTo>
                      <a:pt x="106183" y="45149"/>
                      <a:pt x="90174" y="48177"/>
                      <a:pt x="73369" y="48177"/>
                    </a:cubicBezTo>
                    <a:cubicBezTo>
                      <a:pt x="56564" y="48177"/>
                      <a:pt x="40555" y="45149"/>
                      <a:pt x="25994" y="39672"/>
                    </a:cubicBezTo>
                    <a:lnTo>
                      <a:pt x="0" y="24089"/>
                    </a:lnTo>
                    <a:lnTo>
                      <a:pt x="25994" y="8505"/>
                    </a:lnTo>
                    <a:cubicBezTo>
                      <a:pt x="40555" y="3028"/>
                      <a:pt x="56564" y="0"/>
                      <a:pt x="733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5A942EE2-8E65-2214-1757-ABF981EEFCB6}"/>
                  </a:ext>
                </a:extLst>
              </p:cNvPr>
              <p:cNvSpPr/>
              <p:nvPr/>
            </p:nvSpPr>
            <p:spPr bwMode="auto">
              <a:xfrm rot="21509789">
                <a:off x="2577037" y="4982378"/>
                <a:ext cx="62476" cy="8208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91819147-6D46-CFEC-CB98-9B5E8CCDCD69}"/>
                  </a:ext>
                </a:extLst>
              </p:cNvPr>
              <p:cNvSpPr/>
              <p:nvPr/>
            </p:nvSpPr>
            <p:spPr bwMode="auto">
              <a:xfrm rot="21509789">
                <a:off x="2225510" y="5023025"/>
                <a:ext cx="62476" cy="8208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B0BC6F35-E515-E5E9-1F57-0EB606F73F64}"/>
                  </a:ext>
                </a:extLst>
              </p:cNvPr>
              <p:cNvSpPr/>
              <p:nvPr/>
            </p:nvSpPr>
            <p:spPr bwMode="auto">
              <a:xfrm rot="21509789">
                <a:off x="2401447" y="5173724"/>
                <a:ext cx="62605" cy="29353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6259F86-F58B-9D31-BE9F-EB7B89CD33C7}"/>
                </a:ext>
              </a:extLst>
            </p:cNvPr>
            <p:cNvSpPr/>
            <p:nvPr/>
          </p:nvSpPr>
          <p:spPr bwMode="auto">
            <a:xfrm>
              <a:off x="2005798" y="5169891"/>
              <a:ext cx="595104" cy="287934"/>
            </a:xfrm>
            <a:custGeom>
              <a:avLst/>
              <a:gdLst>
                <a:gd name="connsiteX0" fmla="*/ 377014 w 595104"/>
                <a:gd name="connsiteY0" fmla="*/ 50 h 287934"/>
                <a:gd name="connsiteX1" fmla="*/ 484990 w 595104"/>
                <a:gd name="connsiteY1" fmla="*/ 40284 h 287934"/>
                <a:gd name="connsiteX2" fmla="*/ 409782 w 595104"/>
                <a:gd name="connsiteY2" fmla="*/ 31564 h 287934"/>
                <a:gd name="connsiteX3" fmla="*/ 391743 w 595104"/>
                <a:gd name="connsiteY3" fmla="*/ 33296 h 287934"/>
                <a:gd name="connsiteX4" fmla="*/ 441003 w 595104"/>
                <a:gd name="connsiteY4" fmla="*/ 54279 h 287934"/>
                <a:gd name="connsiteX5" fmla="*/ 450618 w 595104"/>
                <a:gd name="connsiteY5" fmla="*/ 55522 h 287934"/>
                <a:gd name="connsiteX6" fmla="*/ 592367 w 595104"/>
                <a:gd name="connsiteY6" fmla="*/ 216208 h 287934"/>
                <a:gd name="connsiteX7" fmla="*/ 525890 w 595104"/>
                <a:gd name="connsiteY7" fmla="*/ 155779 h 287934"/>
                <a:gd name="connsiteX8" fmla="*/ 469310 w 595104"/>
                <a:gd name="connsiteY8" fmla="*/ 131238 h 287934"/>
                <a:gd name="connsiteX9" fmla="*/ 470701 w 595104"/>
                <a:gd name="connsiteY9" fmla="*/ 133153 h 287934"/>
                <a:gd name="connsiteX10" fmla="*/ 457953 w 595104"/>
                <a:gd name="connsiteY10" fmla="*/ 129371 h 287934"/>
                <a:gd name="connsiteX11" fmla="*/ 477831 w 595104"/>
                <a:gd name="connsiteY11" fmla="*/ 145536 h 287934"/>
                <a:gd name="connsiteX12" fmla="*/ 506642 w 595104"/>
                <a:gd name="connsiteY12" fmla="*/ 240020 h 287934"/>
                <a:gd name="connsiteX13" fmla="*/ 348663 w 595104"/>
                <a:gd name="connsiteY13" fmla="*/ 139904 h 287934"/>
                <a:gd name="connsiteX14" fmla="*/ 298584 w 595104"/>
                <a:gd name="connsiteY14" fmla="*/ 130367 h 287934"/>
                <a:gd name="connsiteX15" fmla="*/ 267829 w 595104"/>
                <a:gd name="connsiteY15" fmla="*/ 129210 h 287934"/>
                <a:gd name="connsiteX16" fmla="*/ 244661 w 595104"/>
                <a:gd name="connsiteY16" fmla="*/ 135539 h 287934"/>
                <a:gd name="connsiteX17" fmla="*/ 69942 w 595104"/>
                <a:gd name="connsiteY17" fmla="*/ 278971 h 287934"/>
                <a:gd name="connsiteX18" fmla="*/ 65990 w 595104"/>
                <a:gd name="connsiteY18" fmla="*/ 222313 h 287934"/>
                <a:gd name="connsiteX19" fmla="*/ 6356 w 595104"/>
                <a:gd name="connsiteY19" fmla="*/ 287934 h 287934"/>
                <a:gd name="connsiteX20" fmla="*/ 103348 w 595104"/>
                <a:gd name="connsiteY20" fmla="*/ 92987 h 287934"/>
                <a:gd name="connsiteX21" fmla="*/ 163230 w 595104"/>
                <a:gd name="connsiteY21" fmla="*/ 62152 h 287934"/>
                <a:gd name="connsiteX22" fmla="*/ 101006 w 595104"/>
                <a:gd name="connsiteY22" fmla="*/ 66947 h 287934"/>
                <a:gd name="connsiteX23" fmla="*/ 31541 w 595104"/>
                <a:gd name="connsiteY23" fmla="*/ 85528 h 287934"/>
                <a:gd name="connsiteX24" fmla="*/ 186828 w 595104"/>
                <a:gd name="connsiteY24" fmla="*/ 32028 h 287934"/>
                <a:gd name="connsiteX25" fmla="*/ 228711 w 595104"/>
                <a:gd name="connsiteY25" fmla="*/ 34941 h 287934"/>
                <a:gd name="connsiteX26" fmla="*/ 253279 w 595104"/>
                <a:gd name="connsiteY26" fmla="*/ 23160 h 287934"/>
                <a:gd name="connsiteX27" fmla="*/ 314217 w 595104"/>
                <a:gd name="connsiteY27" fmla="*/ 6627 h 287934"/>
                <a:gd name="connsiteX28" fmla="*/ 377014 w 595104"/>
                <a:gd name="connsiteY28" fmla="*/ 50 h 287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95104" h="287934">
                  <a:moveTo>
                    <a:pt x="377014" y="50"/>
                  </a:moveTo>
                  <a:cubicBezTo>
                    <a:pt x="435857" y="-989"/>
                    <a:pt x="480090" y="14046"/>
                    <a:pt x="484990" y="40284"/>
                  </a:cubicBezTo>
                  <a:cubicBezTo>
                    <a:pt x="463642" y="34496"/>
                    <a:pt x="437887" y="31588"/>
                    <a:pt x="409782" y="31564"/>
                  </a:cubicBezTo>
                  <a:lnTo>
                    <a:pt x="391743" y="33296"/>
                  </a:lnTo>
                  <a:lnTo>
                    <a:pt x="441003" y="54279"/>
                  </a:lnTo>
                  <a:lnTo>
                    <a:pt x="450618" y="55522"/>
                  </a:lnTo>
                  <a:cubicBezTo>
                    <a:pt x="545845" y="81038"/>
                    <a:pt x="609309" y="152980"/>
                    <a:pt x="592367" y="216208"/>
                  </a:cubicBezTo>
                  <a:cubicBezTo>
                    <a:pt x="575696" y="193443"/>
                    <a:pt x="552879" y="172883"/>
                    <a:pt x="525890" y="155779"/>
                  </a:cubicBezTo>
                  <a:lnTo>
                    <a:pt x="469310" y="131238"/>
                  </a:lnTo>
                  <a:lnTo>
                    <a:pt x="470701" y="133153"/>
                  </a:lnTo>
                  <a:lnTo>
                    <a:pt x="457953" y="129371"/>
                  </a:lnTo>
                  <a:lnTo>
                    <a:pt x="477831" y="145536"/>
                  </a:lnTo>
                  <a:cubicBezTo>
                    <a:pt x="503483" y="174614"/>
                    <a:pt x="515113" y="208406"/>
                    <a:pt x="506642" y="240020"/>
                  </a:cubicBezTo>
                  <a:cubicBezTo>
                    <a:pt x="473301" y="194490"/>
                    <a:pt x="415372" y="157778"/>
                    <a:pt x="348663" y="139904"/>
                  </a:cubicBezTo>
                  <a:cubicBezTo>
                    <a:pt x="331986" y="135435"/>
                    <a:pt x="315195" y="132260"/>
                    <a:pt x="298584" y="130367"/>
                  </a:cubicBezTo>
                  <a:lnTo>
                    <a:pt x="267829" y="129210"/>
                  </a:lnTo>
                  <a:lnTo>
                    <a:pt x="244661" y="135539"/>
                  </a:lnTo>
                  <a:cubicBezTo>
                    <a:pt x="165823" y="164226"/>
                    <a:pt x="101092" y="217365"/>
                    <a:pt x="69942" y="278971"/>
                  </a:cubicBezTo>
                  <a:lnTo>
                    <a:pt x="65990" y="222313"/>
                  </a:lnTo>
                  <a:lnTo>
                    <a:pt x="6356" y="287934"/>
                  </a:lnTo>
                  <a:cubicBezTo>
                    <a:pt x="-16706" y="224553"/>
                    <a:pt x="24655" y="147925"/>
                    <a:pt x="103348" y="92987"/>
                  </a:cubicBezTo>
                  <a:lnTo>
                    <a:pt x="163230" y="62152"/>
                  </a:lnTo>
                  <a:lnTo>
                    <a:pt x="101006" y="66947"/>
                  </a:lnTo>
                  <a:cubicBezTo>
                    <a:pt x="74477" y="71252"/>
                    <a:pt x="50675" y="77550"/>
                    <a:pt x="31541" y="85528"/>
                  </a:cubicBezTo>
                  <a:cubicBezTo>
                    <a:pt x="31541" y="55981"/>
                    <a:pt x="101065" y="32028"/>
                    <a:pt x="186828" y="32028"/>
                  </a:cubicBezTo>
                  <a:lnTo>
                    <a:pt x="228711" y="34941"/>
                  </a:lnTo>
                  <a:lnTo>
                    <a:pt x="253279" y="23160"/>
                  </a:lnTo>
                  <a:cubicBezTo>
                    <a:pt x="271696" y="16403"/>
                    <a:pt x="292272" y="10726"/>
                    <a:pt x="314217" y="6627"/>
                  </a:cubicBezTo>
                  <a:cubicBezTo>
                    <a:pt x="336162" y="2529"/>
                    <a:pt x="357400" y="396"/>
                    <a:pt x="377014" y="5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3CC3B013-B584-DD66-50FE-551AEF4D54A4}"/>
              </a:ext>
            </a:extLst>
          </p:cNvPr>
          <p:cNvGrpSpPr/>
          <p:nvPr/>
        </p:nvGrpSpPr>
        <p:grpSpPr>
          <a:xfrm>
            <a:off x="3976082" y="3875691"/>
            <a:ext cx="1989437" cy="2429763"/>
            <a:chOff x="3414113" y="5195891"/>
            <a:chExt cx="1277286" cy="155999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59E7F71-21D0-5E8C-35F2-BE440EB4BC27}"/>
                </a:ext>
              </a:extLst>
            </p:cNvPr>
            <p:cNvGrpSpPr/>
            <p:nvPr/>
          </p:nvGrpSpPr>
          <p:grpSpPr>
            <a:xfrm>
              <a:off x="3414113" y="5282087"/>
              <a:ext cx="1277286" cy="1473794"/>
              <a:chOff x="5941752" y="3897349"/>
              <a:chExt cx="1689109" cy="1948976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C813A83-3AA2-96D2-B5E7-800D142B051D}"/>
                  </a:ext>
                </a:extLst>
              </p:cNvPr>
              <p:cNvSpPr/>
              <p:nvPr/>
            </p:nvSpPr>
            <p:spPr bwMode="auto">
              <a:xfrm rot="5400000" flipH="1">
                <a:off x="5953251" y="4132846"/>
                <a:ext cx="235722" cy="258719"/>
              </a:xfrm>
              <a:custGeom>
                <a:avLst/>
                <a:gdLst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20414 w 235722"/>
                  <a:gd name="connsiteY17" fmla="*/ 197224 h 258719"/>
                  <a:gd name="connsiteX18" fmla="*/ 177888 w 235722"/>
                  <a:gd name="connsiteY18" fmla="*/ 212623 h 258719"/>
                  <a:gd name="connsiteX19" fmla="*/ 212627 w 235722"/>
                  <a:gd name="connsiteY19" fmla="*/ 192566 h 258719"/>
                  <a:gd name="connsiteX20" fmla="*/ 209794 w 235722"/>
                  <a:gd name="connsiteY20" fmla="*/ 171042 h 258719"/>
                  <a:gd name="connsiteX21" fmla="*/ 193042 w 235722"/>
                  <a:gd name="connsiteY21" fmla="*/ 158189 h 258719"/>
                  <a:gd name="connsiteX22" fmla="*/ 213976 w 235722"/>
                  <a:gd name="connsiteY22" fmla="*/ 155433 h 258719"/>
                  <a:gd name="connsiteX23" fmla="*/ 227192 w 235722"/>
                  <a:gd name="connsiteY23" fmla="*/ 138209 h 258719"/>
                  <a:gd name="connsiteX24" fmla="*/ 207135 w 235722"/>
                  <a:gd name="connsiteY24" fmla="*/ 103469 h 258719"/>
                  <a:gd name="connsiteX25" fmla="*/ 182740 w 235722"/>
                  <a:gd name="connsiteY25" fmla="*/ 96933 h 258719"/>
                  <a:gd name="connsiteX26" fmla="*/ 182858 w 235722"/>
                  <a:gd name="connsiteY26" fmla="*/ 96649 h 258719"/>
                  <a:gd name="connsiteX27" fmla="*/ 202346 w 235722"/>
                  <a:gd name="connsiteY27" fmla="*/ 101871 h 258719"/>
                  <a:gd name="connsiteX28" fmla="*/ 234812 w 235722"/>
                  <a:gd name="connsiteY28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77888 w 235722"/>
                  <a:gd name="connsiteY17" fmla="*/ 212623 h 258719"/>
                  <a:gd name="connsiteX18" fmla="*/ 212627 w 235722"/>
                  <a:gd name="connsiteY18" fmla="*/ 192566 h 258719"/>
                  <a:gd name="connsiteX19" fmla="*/ 209794 w 235722"/>
                  <a:gd name="connsiteY19" fmla="*/ 171042 h 258719"/>
                  <a:gd name="connsiteX20" fmla="*/ 193042 w 235722"/>
                  <a:gd name="connsiteY20" fmla="*/ 158189 h 258719"/>
                  <a:gd name="connsiteX21" fmla="*/ 213976 w 235722"/>
                  <a:gd name="connsiteY21" fmla="*/ 155433 h 258719"/>
                  <a:gd name="connsiteX22" fmla="*/ 227192 w 235722"/>
                  <a:gd name="connsiteY22" fmla="*/ 138209 h 258719"/>
                  <a:gd name="connsiteX23" fmla="*/ 207135 w 235722"/>
                  <a:gd name="connsiteY23" fmla="*/ 103469 h 258719"/>
                  <a:gd name="connsiteX24" fmla="*/ 182740 w 235722"/>
                  <a:gd name="connsiteY24" fmla="*/ 96933 h 258719"/>
                  <a:gd name="connsiteX25" fmla="*/ 182858 w 235722"/>
                  <a:gd name="connsiteY25" fmla="*/ 96649 h 258719"/>
                  <a:gd name="connsiteX26" fmla="*/ 202346 w 235722"/>
                  <a:gd name="connsiteY26" fmla="*/ 101871 h 258719"/>
                  <a:gd name="connsiteX27" fmla="*/ 234812 w 235722"/>
                  <a:gd name="connsiteY27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182858 w 235722"/>
                  <a:gd name="connsiteY24" fmla="*/ 96649 h 258719"/>
                  <a:gd name="connsiteX25" fmla="*/ 202346 w 235722"/>
                  <a:gd name="connsiteY25" fmla="*/ 101871 h 258719"/>
                  <a:gd name="connsiteX26" fmla="*/ 234812 w 235722"/>
                  <a:gd name="connsiteY26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202346 w 235722"/>
                  <a:gd name="connsiteY24" fmla="*/ 101871 h 258719"/>
                  <a:gd name="connsiteX25" fmla="*/ 234812 w 235722"/>
                  <a:gd name="connsiteY25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202346 w 235722"/>
                  <a:gd name="connsiteY23" fmla="*/ 101871 h 258719"/>
                  <a:gd name="connsiteX24" fmla="*/ 234812 w 235722"/>
                  <a:gd name="connsiteY24" fmla="*/ 83126 h 258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2" h="258719">
                    <a:moveTo>
                      <a:pt x="234812" y="83126"/>
                    </a:moveTo>
                    <a:cubicBezTo>
                      <a:pt x="238602" y="68984"/>
                      <a:pt x="230210" y="54449"/>
                      <a:pt x="216068" y="50660"/>
                    </a:cubicBezTo>
                    <a:lnTo>
                      <a:pt x="183246" y="41865"/>
                    </a:lnTo>
                    <a:lnTo>
                      <a:pt x="183246" y="22727"/>
                    </a:lnTo>
                    <a:cubicBezTo>
                      <a:pt x="178704" y="6837"/>
                      <a:pt x="171487" y="2856"/>
                      <a:pt x="155991" y="373"/>
                    </a:cubicBezTo>
                    <a:cubicBezTo>
                      <a:pt x="140496" y="-2109"/>
                      <a:pt x="122402" y="8625"/>
                      <a:pt x="94393" y="8233"/>
                    </a:cubicBezTo>
                    <a:lnTo>
                      <a:pt x="99294" y="10043"/>
                    </a:lnTo>
                    <a:lnTo>
                      <a:pt x="85741" y="9379"/>
                    </a:lnTo>
                    <a:cubicBezTo>
                      <a:pt x="53569" y="14679"/>
                      <a:pt x="25289" y="39692"/>
                      <a:pt x="15793" y="75132"/>
                    </a:cubicBezTo>
                    <a:lnTo>
                      <a:pt x="3243" y="121967"/>
                    </a:lnTo>
                    <a:cubicBezTo>
                      <a:pt x="-9418" y="169221"/>
                      <a:pt x="16108" y="217117"/>
                      <a:pt x="60259" y="228947"/>
                    </a:cubicBezTo>
                    <a:lnTo>
                      <a:pt x="86743" y="236044"/>
                    </a:lnTo>
                    <a:lnTo>
                      <a:pt x="92253" y="240271"/>
                    </a:lnTo>
                    <a:lnTo>
                      <a:pt x="157970" y="257881"/>
                    </a:lnTo>
                    <a:cubicBezTo>
                      <a:pt x="171005" y="261374"/>
                      <a:pt x="184404" y="253638"/>
                      <a:pt x="187896" y="240603"/>
                    </a:cubicBezTo>
                    <a:cubicBezTo>
                      <a:pt x="191389" y="227568"/>
                      <a:pt x="183653" y="214169"/>
                      <a:pt x="170618" y="210676"/>
                    </a:cubicBezTo>
                    <a:lnTo>
                      <a:pt x="177888" y="212623"/>
                    </a:lnTo>
                    <a:cubicBezTo>
                      <a:pt x="193019" y="216678"/>
                      <a:pt x="208572" y="207699"/>
                      <a:pt x="212627" y="192566"/>
                    </a:cubicBezTo>
                    <a:cubicBezTo>
                      <a:pt x="214654" y="185000"/>
                      <a:pt x="213423" y="177329"/>
                      <a:pt x="209794" y="171042"/>
                    </a:cubicBezTo>
                    <a:lnTo>
                      <a:pt x="193042" y="158189"/>
                    </a:lnTo>
                    <a:lnTo>
                      <a:pt x="213976" y="155433"/>
                    </a:lnTo>
                    <a:cubicBezTo>
                      <a:pt x="220263" y="151803"/>
                      <a:pt x="225165" y="145775"/>
                      <a:pt x="227192" y="138209"/>
                    </a:cubicBezTo>
                    <a:cubicBezTo>
                      <a:pt x="231247" y="123077"/>
                      <a:pt x="222267" y="107524"/>
                      <a:pt x="207135" y="103469"/>
                    </a:cubicBezTo>
                    <a:lnTo>
                      <a:pt x="202346" y="101871"/>
                    </a:lnTo>
                    <a:cubicBezTo>
                      <a:pt x="211025" y="99570"/>
                      <a:pt x="231023" y="97268"/>
                      <a:pt x="234812" y="8312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F80B73F-39BB-545C-67DC-F4F6B14A33EF}"/>
                  </a:ext>
                </a:extLst>
              </p:cNvPr>
              <p:cNvSpPr/>
              <p:nvPr/>
            </p:nvSpPr>
            <p:spPr bwMode="auto">
              <a:xfrm rot="16200000">
                <a:off x="7383638" y="4135122"/>
                <a:ext cx="235724" cy="258722"/>
              </a:xfrm>
              <a:custGeom>
                <a:avLst/>
                <a:gdLst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20416 w 235724"/>
                  <a:gd name="connsiteY12" fmla="*/ 197226 h 258722"/>
                  <a:gd name="connsiteX13" fmla="*/ 170620 w 235724"/>
                  <a:gd name="connsiteY13" fmla="*/ 210679 h 258722"/>
                  <a:gd name="connsiteX14" fmla="*/ 187898 w 235724"/>
                  <a:gd name="connsiteY14" fmla="*/ 240605 h 258722"/>
                  <a:gd name="connsiteX15" fmla="*/ 157971 w 235724"/>
                  <a:gd name="connsiteY15" fmla="*/ 257884 h 258722"/>
                  <a:gd name="connsiteX16" fmla="*/ 92254 w 235724"/>
                  <a:gd name="connsiteY16" fmla="*/ 240275 h 258722"/>
                  <a:gd name="connsiteX17" fmla="*/ 86745 w 235724"/>
                  <a:gd name="connsiteY17" fmla="*/ 236047 h 258722"/>
                  <a:gd name="connsiteX18" fmla="*/ 60260 w 235724"/>
                  <a:gd name="connsiteY18" fmla="*/ 228951 h 258722"/>
                  <a:gd name="connsiteX19" fmla="*/ 3244 w 235724"/>
                  <a:gd name="connsiteY19" fmla="*/ 121970 h 258722"/>
                  <a:gd name="connsiteX20" fmla="*/ 15793 w 235724"/>
                  <a:gd name="connsiteY20" fmla="*/ 75134 h 258722"/>
                  <a:gd name="connsiteX21" fmla="*/ 85742 w 235724"/>
                  <a:gd name="connsiteY21" fmla="*/ 9379 h 258722"/>
                  <a:gd name="connsiteX22" fmla="*/ 99296 w 235724"/>
                  <a:gd name="connsiteY22" fmla="*/ 10044 h 258722"/>
                  <a:gd name="connsiteX23" fmla="*/ 94395 w 235724"/>
                  <a:gd name="connsiteY23" fmla="*/ 8234 h 258722"/>
                  <a:gd name="connsiteX24" fmla="*/ 155994 w 235724"/>
                  <a:gd name="connsiteY24" fmla="*/ 373 h 258722"/>
                  <a:gd name="connsiteX25" fmla="*/ 183249 w 235724"/>
                  <a:gd name="connsiteY25" fmla="*/ 22727 h 258722"/>
                  <a:gd name="connsiteX26" fmla="*/ 183249 w 235724"/>
                  <a:gd name="connsiteY26" fmla="*/ 41865 h 258722"/>
                  <a:gd name="connsiteX27" fmla="*/ 216069 w 235724"/>
                  <a:gd name="connsiteY27" fmla="*/ 50659 h 258722"/>
                  <a:gd name="connsiteX28" fmla="*/ 234815 w 235724"/>
                  <a:gd name="connsiteY28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70620 w 235724"/>
                  <a:gd name="connsiteY12" fmla="*/ 210679 h 258722"/>
                  <a:gd name="connsiteX13" fmla="*/ 187898 w 235724"/>
                  <a:gd name="connsiteY13" fmla="*/ 240605 h 258722"/>
                  <a:gd name="connsiteX14" fmla="*/ 157971 w 235724"/>
                  <a:gd name="connsiteY14" fmla="*/ 257884 h 258722"/>
                  <a:gd name="connsiteX15" fmla="*/ 92254 w 235724"/>
                  <a:gd name="connsiteY15" fmla="*/ 240275 h 258722"/>
                  <a:gd name="connsiteX16" fmla="*/ 86745 w 235724"/>
                  <a:gd name="connsiteY16" fmla="*/ 236047 h 258722"/>
                  <a:gd name="connsiteX17" fmla="*/ 60260 w 235724"/>
                  <a:gd name="connsiteY17" fmla="*/ 228951 h 258722"/>
                  <a:gd name="connsiteX18" fmla="*/ 3244 w 235724"/>
                  <a:gd name="connsiteY18" fmla="*/ 121970 h 258722"/>
                  <a:gd name="connsiteX19" fmla="*/ 15793 w 235724"/>
                  <a:gd name="connsiteY19" fmla="*/ 75134 h 258722"/>
                  <a:gd name="connsiteX20" fmla="*/ 85742 w 235724"/>
                  <a:gd name="connsiteY20" fmla="*/ 9379 h 258722"/>
                  <a:gd name="connsiteX21" fmla="*/ 99296 w 235724"/>
                  <a:gd name="connsiteY21" fmla="*/ 10044 h 258722"/>
                  <a:gd name="connsiteX22" fmla="*/ 94395 w 235724"/>
                  <a:gd name="connsiteY22" fmla="*/ 8234 h 258722"/>
                  <a:gd name="connsiteX23" fmla="*/ 155994 w 235724"/>
                  <a:gd name="connsiteY23" fmla="*/ 373 h 258722"/>
                  <a:gd name="connsiteX24" fmla="*/ 183249 w 235724"/>
                  <a:gd name="connsiteY24" fmla="*/ 22727 h 258722"/>
                  <a:gd name="connsiteX25" fmla="*/ 183249 w 235724"/>
                  <a:gd name="connsiteY25" fmla="*/ 41865 h 258722"/>
                  <a:gd name="connsiteX26" fmla="*/ 216069 w 235724"/>
                  <a:gd name="connsiteY26" fmla="*/ 50659 h 258722"/>
                  <a:gd name="connsiteX27" fmla="*/ 234815 w 235724"/>
                  <a:gd name="connsiteY27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70620 w 235724"/>
                  <a:gd name="connsiteY11" fmla="*/ 210679 h 258722"/>
                  <a:gd name="connsiteX12" fmla="*/ 187898 w 235724"/>
                  <a:gd name="connsiteY12" fmla="*/ 240605 h 258722"/>
                  <a:gd name="connsiteX13" fmla="*/ 157971 w 235724"/>
                  <a:gd name="connsiteY13" fmla="*/ 257884 h 258722"/>
                  <a:gd name="connsiteX14" fmla="*/ 92254 w 235724"/>
                  <a:gd name="connsiteY14" fmla="*/ 240275 h 258722"/>
                  <a:gd name="connsiteX15" fmla="*/ 86745 w 235724"/>
                  <a:gd name="connsiteY15" fmla="*/ 236047 h 258722"/>
                  <a:gd name="connsiteX16" fmla="*/ 60260 w 235724"/>
                  <a:gd name="connsiteY16" fmla="*/ 228951 h 258722"/>
                  <a:gd name="connsiteX17" fmla="*/ 3244 w 235724"/>
                  <a:gd name="connsiteY17" fmla="*/ 121970 h 258722"/>
                  <a:gd name="connsiteX18" fmla="*/ 15793 w 235724"/>
                  <a:gd name="connsiteY18" fmla="*/ 75134 h 258722"/>
                  <a:gd name="connsiteX19" fmla="*/ 85742 w 235724"/>
                  <a:gd name="connsiteY19" fmla="*/ 9379 h 258722"/>
                  <a:gd name="connsiteX20" fmla="*/ 99296 w 235724"/>
                  <a:gd name="connsiteY20" fmla="*/ 10044 h 258722"/>
                  <a:gd name="connsiteX21" fmla="*/ 94395 w 235724"/>
                  <a:gd name="connsiteY21" fmla="*/ 8234 h 258722"/>
                  <a:gd name="connsiteX22" fmla="*/ 155994 w 235724"/>
                  <a:gd name="connsiteY22" fmla="*/ 373 h 258722"/>
                  <a:gd name="connsiteX23" fmla="*/ 183249 w 235724"/>
                  <a:gd name="connsiteY23" fmla="*/ 22727 h 258722"/>
                  <a:gd name="connsiteX24" fmla="*/ 183249 w 235724"/>
                  <a:gd name="connsiteY24" fmla="*/ 41865 h 258722"/>
                  <a:gd name="connsiteX25" fmla="*/ 216069 w 235724"/>
                  <a:gd name="connsiteY25" fmla="*/ 50659 h 258722"/>
                  <a:gd name="connsiteX26" fmla="*/ 234815 w 235724"/>
                  <a:gd name="connsiteY26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207137 w 235724"/>
                  <a:gd name="connsiteY3" fmla="*/ 103470 h 258722"/>
                  <a:gd name="connsiteX4" fmla="*/ 227194 w 235724"/>
                  <a:gd name="connsiteY4" fmla="*/ 138211 h 258722"/>
                  <a:gd name="connsiteX5" fmla="*/ 213978 w 235724"/>
                  <a:gd name="connsiteY5" fmla="*/ 155435 h 258722"/>
                  <a:gd name="connsiteX6" fmla="*/ 193046 w 235724"/>
                  <a:gd name="connsiteY6" fmla="*/ 158191 h 258722"/>
                  <a:gd name="connsiteX7" fmla="*/ 209796 w 235724"/>
                  <a:gd name="connsiteY7" fmla="*/ 171043 h 258722"/>
                  <a:gd name="connsiteX8" fmla="*/ 212629 w 235724"/>
                  <a:gd name="connsiteY8" fmla="*/ 192568 h 258722"/>
                  <a:gd name="connsiteX9" fmla="*/ 177889 w 235724"/>
                  <a:gd name="connsiteY9" fmla="*/ 212626 h 258722"/>
                  <a:gd name="connsiteX10" fmla="*/ 170620 w 235724"/>
                  <a:gd name="connsiteY10" fmla="*/ 210679 h 258722"/>
                  <a:gd name="connsiteX11" fmla="*/ 187898 w 235724"/>
                  <a:gd name="connsiteY11" fmla="*/ 240605 h 258722"/>
                  <a:gd name="connsiteX12" fmla="*/ 157971 w 235724"/>
                  <a:gd name="connsiteY12" fmla="*/ 257884 h 258722"/>
                  <a:gd name="connsiteX13" fmla="*/ 92254 w 235724"/>
                  <a:gd name="connsiteY13" fmla="*/ 240275 h 258722"/>
                  <a:gd name="connsiteX14" fmla="*/ 86745 w 235724"/>
                  <a:gd name="connsiteY14" fmla="*/ 236047 h 258722"/>
                  <a:gd name="connsiteX15" fmla="*/ 60260 w 235724"/>
                  <a:gd name="connsiteY15" fmla="*/ 228951 h 258722"/>
                  <a:gd name="connsiteX16" fmla="*/ 3244 w 235724"/>
                  <a:gd name="connsiteY16" fmla="*/ 121970 h 258722"/>
                  <a:gd name="connsiteX17" fmla="*/ 15793 w 235724"/>
                  <a:gd name="connsiteY17" fmla="*/ 75134 h 258722"/>
                  <a:gd name="connsiteX18" fmla="*/ 85742 w 235724"/>
                  <a:gd name="connsiteY18" fmla="*/ 9379 h 258722"/>
                  <a:gd name="connsiteX19" fmla="*/ 99296 w 235724"/>
                  <a:gd name="connsiteY19" fmla="*/ 10044 h 258722"/>
                  <a:gd name="connsiteX20" fmla="*/ 94395 w 235724"/>
                  <a:gd name="connsiteY20" fmla="*/ 8234 h 258722"/>
                  <a:gd name="connsiteX21" fmla="*/ 155994 w 235724"/>
                  <a:gd name="connsiteY21" fmla="*/ 373 h 258722"/>
                  <a:gd name="connsiteX22" fmla="*/ 183249 w 235724"/>
                  <a:gd name="connsiteY22" fmla="*/ 22727 h 258722"/>
                  <a:gd name="connsiteX23" fmla="*/ 183249 w 235724"/>
                  <a:gd name="connsiteY23" fmla="*/ 41865 h 258722"/>
                  <a:gd name="connsiteX24" fmla="*/ 216069 w 235724"/>
                  <a:gd name="connsiteY24" fmla="*/ 50659 h 258722"/>
                  <a:gd name="connsiteX25" fmla="*/ 234815 w 235724"/>
                  <a:gd name="connsiteY25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207137 w 235724"/>
                  <a:gd name="connsiteY2" fmla="*/ 103470 h 258722"/>
                  <a:gd name="connsiteX3" fmla="*/ 227194 w 235724"/>
                  <a:gd name="connsiteY3" fmla="*/ 138211 h 258722"/>
                  <a:gd name="connsiteX4" fmla="*/ 213978 w 235724"/>
                  <a:gd name="connsiteY4" fmla="*/ 155435 h 258722"/>
                  <a:gd name="connsiteX5" fmla="*/ 193046 w 235724"/>
                  <a:gd name="connsiteY5" fmla="*/ 158191 h 258722"/>
                  <a:gd name="connsiteX6" fmla="*/ 209796 w 235724"/>
                  <a:gd name="connsiteY6" fmla="*/ 171043 h 258722"/>
                  <a:gd name="connsiteX7" fmla="*/ 212629 w 235724"/>
                  <a:gd name="connsiteY7" fmla="*/ 192568 h 258722"/>
                  <a:gd name="connsiteX8" fmla="*/ 177889 w 235724"/>
                  <a:gd name="connsiteY8" fmla="*/ 212626 h 258722"/>
                  <a:gd name="connsiteX9" fmla="*/ 170620 w 235724"/>
                  <a:gd name="connsiteY9" fmla="*/ 210679 h 258722"/>
                  <a:gd name="connsiteX10" fmla="*/ 187898 w 235724"/>
                  <a:gd name="connsiteY10" fmla="*/ 240605 h 258722"/>
                  <a:gd name="connsiteX11" fmla="*/ 157971 w 235724"/>
                  <a:gd name="connsiteY11" fmla="*/ 257884 h 258722"/>
                  <a:gd name="connsiteX12" fmla="*/ 92254 w 235724"/>
                  <a:gd name="connsiteY12" fmla="*/ 240275 h 258722"/>
                  <a:gd name="connsiteX13" fmla="*/ 86745 w 235724"/>
                  <a:gd name="connsiteY13" fmla="*/ 236047 h 258722"/>
                  <a:gd name="connsiteX14" fmla="*/ 60260 w 235724"/>
                  <a:gd name="connsiteY14" fmla="*/ 228951 h 258722"/>
                  <a:gd name="connsiteX15" fmla="*/ 3244 w 235724"/>
                  <a:gd name="connsiteY15" fmla="*/ 121970 h 258722"/>
                  <a:gd name="connsiteX16" fmla="*/ 15793 w 235724"/>
                  <a:gd name="connsiteY16" fmla="*/ 75134 h 258722"/>
                  <a:gd name="connsiteX17" fmla="*/ 85742 w 235724"/>
                  <a:gd name="connsiteY17" fmla="*/ 9379 h 258722"/>
                  <a:gd name="connsiteX18" fmla="*/ 99296 w 235724"/>
                  <a:gd name="connsiteY18" fmla="*/ 10044 h 258722"/>
                  <a:gd name="connsiteX19" fmla="*/ 94395 w 235724"/>
                  <a:gd name="connsiteY19" fmla="*/ 8234 h 258722"/>
                  <a:gd name="connsiteX20" fmla="*/ 155994 w 235724"/>
                  <a:gd name="connsiteY20" fmla="*/ 373 h 258722"/>
                  <a:gd name="connsiteX21" fmla="*/ 183249 w 235724"/>
                  <a:gd name="connsiteY21" fmla="*/ 22727 h 258722"/>
                  <a:gd name="connsiteX22" fmla="*/ 183249 w 235724"/>
                  <a:gd name="connsiteY22" fmla="*/ 41865 h 258722"/>
                  <a:gd name="connsiteX23" fmla="*/ 216069 w 235724"/>
                  <a:gd name="connsiteY23" fmla="*/ 50659 h 258722"/>
                  <a:gd name="connsiteX24" fmla="*/ 234815 w 235724"/>
                  <a:gd name="connsiteY24" fmla="*/ 83127 h 25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4" h="258722">
                    <a:moveTo>
                      <a:pt x="234815" y="83127"/>
                    </a:moveTo>
                    <a:cubicBezTo>
                      <a:pt x="231025" y="97269"/>
                      <a:pt x="216489" y="105662"/>
                      <a:pt x="202347" y="101872"/>
                    </a:cubicBezTo>
                    <a:lnTo>
                      <a:pt x="207137" y="103470"/>
                    </a:lnTo>
                    <a:cubicBezTo>
                      <a:pt x="222269" y="107525"/>
                      <a:pt x="231249" y="123079"/>
                      <a:pt x="227194" y="138211"/>
                    </a:cubicBezTo>
                    <a:cubicBezTo>
                      <a:pt x="225167" y="145777"/>
                      <a:pt x="220265" y="151805"/>
                      <a:pt x="213978" y="155435"/>
                    </a:cubicBezTo>
                    <a:lnTo>
                      <a:pt x="193046" y="158191"/>
                    </a:lnTo>
                    <a:lnTo>
                      <a:pt x="209796" y="171043"/>
                    </a:lnTo>
                    <a:cubicBezTo>
                      <a:pt x="213425" y="177330"/>
                      <a:pt x="214657" y="185002"/>
                      <a:pt x="212629" y="192568"/>
                    </a:cubicBezTo>
                    <a:cubicBezTo>
                      <a:pt x="208575" y="207700"/>
                      <a:pt x="193021" y="216680"/>
                      <a:pt x="177889" y="212626"/>
                    </a:cubicBezTo>
                    <a:lnTo>
                      <a:pt x="170620" y="210679"/>
                    </a:lnTo>
                    <a:cubicBezTo>
                      <a:pt x="183655" y="214171"/>
                      <a:pt x="191390" y="227570"/>
                      <a:pt x="187898" y="240605"/>
                    </a:cubicBezTo>
                    <a:cubicBezTo>
                      <a:pt x="184405" y="253641"/>
                      <a:pt x="171007" y="261376"/>
                      <a:pt x="157971" y="257884"/>
                    </a:cubicBezTo>
                    <a:lnTo>
                      <a:pt x="92254" y="240275"/>
                    </a:lnTo>
                    <a:lnTo>
                      <a:pt x="86745" y="236047"/>
                    </a:lnTo>
                    <a:lnTo>
                      <a:pt x="60260" y="228951"/>
                    </a:lnTo>
                    <a:cubicBezTo>
                      <a:pt x="16109" y="217121"/>
                      <a:pt x="-9418" y="169224"/>
                      <a:pt x="3244" y="121970"/>
                    </a:cubicBezTo>
                    <a:lnTo>
                      <a:pt x="15793" y="75134"/>
                    </a:lnTo>
                    <a:cubicBezTo>
                      <a:pt x="25289" y="39693"/>
                      <a:pt x="53570" y="14680"/>
                      <a:pt x="85742" y="9379"/>
                    </a:cubicBezTo>
                    <a:lnTo>
                      <a:pt x="99296" y="10044"/>
                    </a:lnTo>
                    <a:lnTo>
                      <a:pt x="94395" y="8234"/>
                    </a:lnTo>
                    <a:cubicBezTo>
                      <a:pt x="122404" y="8625"/>
                      <a:pt x="140498" y="-2110"/>
                      <a:pt x="155994" y="373"/>
                    </a:cubicBezTo>
                    <a:cubicBezTo>
                      <a:pt x="171490" y="2856"/>
                      <a:pt x="178707" y="6837"/>
                      <a:pt x="183249" y="22727"/>
                    </a:cubicBezTo>
                    <a:lnTo>
                      <a:pt x="183249" y="41865"/>
                    </a:lnTo>
                    <a:lnTo>
                      <a:pt x="216069" y="50659"/>
                    </a:lnTo>
                    <a:cubicBezTo>
                      <a:pt x="230211" y="54448"/>
                      <a:pt x="238604" y="68985"/>
                      <a:pt x="234815" y="831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D21FAD6-BA64-AF79-E371-BC79E9C46D97}"/>
                  </a:ext>
                </a:extLst>
              </p:cNvPr>
              <p:cNvSpPr/>
              <p:nvPr/>
            </p:nvSpPr>
            <p:spPr bwMode="auto">
              <a:xfrm>
                <a:off x="6003290" y="4325327"/>
                <a:ext cx="1565353" cy="1409491"/>
              </a:xfrm>
              <a:custGeom>
                <a:avLst/>
                <a:gdLst>
                  <a:gd name="connsiteX0" fmla="*/ 1384729 w 1565353"/>
                  <a:gd name="connsiteY0" fmla="*/ 0 h 1409491"/>
                  <a:gd name="connsiteX1" fmla="*/ 1565353 w 1565353"/>
                  <a:gd name="connsiteY1" fmla="*/ 44338 h 1409491"/>
                  <a:gd name="connsiteX2" fmla="*/ 1282916 w 1565353"/>
                  <a:gd name="connsiteY2" fmla="*/ 521135 h 1409491"/>
                  <a:gd name="connsiteX3" fmla="*/ 1252313 w 1565353"/>
                  <a:gd name="connsiteY3" fmla="*/ 542943 h 1409491"/>
                  <a:gd name="connsiteX4" fmla="*/ 1257740 w 1565353"/>
                  <a:gd name="connsiteY4" fmla="*/ 569824 h 1409491"/>
                  <a:gd name="connsiteX5" fmla="*/ 1206981 w 1565353"/>
                  <a:gd name="connsiteY5" fmla="*/ 692368 h 1409491"/>
                  <a:gd name="connsiteX6" fmla="*/ 1154116 w 1565353"/>
                  <a:gd name="connsiteY6" fmla="*/ 728011 h 1409491"/>
                  <a:gd name="connsiteX7" fmla="*/ 1154723 w 1565353"/>
                  <a:gd name="connsiteY7" fmla="*/ 729967 h 1409491"/>
                  <a:gd name="connsiteX8" fmla="*/ 1162595 w 1565353"/>
                  <a:gd name="connsiteY8" fmla="*/ 808052 h 1409491"/>
                  <a:gd name="connsiteX9" fmla="*/ 1162594 w 1565353"/>
                  <a:gd name="connsiteY9" fmla="*/ 1041134 h 1409491"/>
                  <a:gd name="connsiteX10" fmla="*/ 1160755 w 1565353"/>
                  <a:gd name="connsiteY10" fmla="*/ 1059384 h 1409491"/>
                  <a:gd name="connsiteX11" fmla="*/ 1212136 w 1565353"/>
                  <a:gd name="connsiteY11" fmla="*/ 1068738 h 1409491"/>
                  <a:gd name="connsiteX12" fmla="*/ 1401657 w 1565353"/>
                  <a:gd name="connsiteY12" fmla="*/ 1177769 h 1409491"/>
                  <a:gd name="connsiteX13" fmla="*/ 1267848 w 1565353"/>
                  <a:gd name="connsiteY13" fmla="*/ 1313220 h 1409491"/>
                  <a:gd name="connsiteX14" fmla="*/ 1123286 w 1565353"/>
                  <a:gd name="connsiteY14" fmla="*/ 1245437 h 1409491"/>
                  <a:gd name="connsiteX15" fmla="*/ 1062580 w 1565353"/>
                  <a:gd name="connsiteY15" fmla="*/ 1249605 h 1409491"/>
                  <a:gd name="connsiteX16" fmla="*/ 1043288 w 1565353"/>
                  <a:gd name="connsiteY16" fmla="*/ 1265523 h 1409491"/>
                  <a:gd name="connsiteX17" fmla="*/ 891991 w 1565353"/>
                  <a:gd name="connsiteY17" fmla="*/ 1311737 h 1409491"/>
                  <a:gd name="connsiteX18" fmla="*/ 658296 w 1565353"/>
                  <a:gd name="connsiteY18" fmla="*/ 1311737 h 1409491"/>
                  <a:gd name="connsiteX19" fmla="*/ 603760 w 1565353"/>
                  <a:gd name="connsiteY19" fmla="*/ 1306240 h 1409491"/>
                  <a:gd name="connsiteX20" fmla="*/ 572660 w 1565353"/>
                  <a:gd name="connsiteY20" fmla="*/ 1296585 h 1409491"/>
                  <a:gd name="connsiteX21" fmla="*/ 566320 w 1565353"/>
                  <a:gd name="connsiteY21" fmla="*/ 1308859 h 1409491"/>
                  <a:gd name="connsiteX22" fmla="*/ 546951 w 1565353"/>
                  <a:gd name="connsiteY22" fmla="*/ 1409491 h 1409491"/>
                  <a:gd name="connsiteX23" fmla="*/ 345968 w 1565353"/>
                  <a:gd name="connsiteY23" fmla="*/ 1409490 h 1409491"/>
                  <a:gd name="connsiteX24" fmla="*/ 380783 w 1565353"/>
                  <a:gd name="connsiteY24" fmla="*/ 1228615 h 1409491"/>
                  <a:gd name="connsiteX25" fmla="*/ 416264 w 1565353"/>
                  <a:gd name="connsiteY25" fmla="*/ 1159924 h 1409491"/>
                  <a:gd name="connsiteX26" fmla="*/ 408959 w 1565353"/>
                  <a:gd name="connsiteY26" fmla="*/ 1146465 h 1409491"/>
                  <a:gd name="connsiteX27" fmla="*/ 387693 w 1565353"/>
                  <a:gd name="connsiteY27" fmla="*/ 1041134 h 1409491"/>
                  <a:gd name="connsiteX28" fmla="*/ 387693 w 1565353"/>
                  <a:gd name="connsiteY28" fmla="*/ 808052 h 1409491"/>
                  <a:gd name="connsiteX29" fmla="*/ 395565 w 1565353"/>
                  <a:gd name="connsiteY29" fmla="*/ 729967 h 1409491"/>
                  <a:gd name="connsiteX30" fmla="*/ 397910 w 1565353"/>
                  <a:gd name="connsiteY30" fmla="*/ 722411 h 1409491"/>
                  <a:gd name="connsiteX31" fmla="*/ 353351 w 1565353"/>
                  <a:gd name="connsiteY31" fmla="*/ 692368 h 1409491"/>
                  <a:gd name="connsiteX32" fmla="*/ 302591 w 1565353"/>
                  <a:gd name="connsiteY32" fmla="*/ 569824 h 1409491"/>
                  <a:gd name="connsiteX33" fmla="*/ 308427 w 1565353"/>
                  <a:gd name="connsiteY33" fmla="*/ 540921 h 1409491"/>
                  <a:gd name="connsiteX34" fmla="*/ 232759 w 1565353"/>
                  <a:gd name="connsiteY34" fmla="*/ 475585 h 1409491"/>
                  <a:gd name="connsiteX35" fmla="*/ 0 w 1565353"/>
                  <a:gd name="connsiteY35" fmla="*/ 45196 h 1409491"/>
                  <a:gd name="connsiteX36" fmla="*/ 180577 w 1565353"/>
                  <a:gd name="connsiteY36" fmla="*/ 662 h 1409491"/>
                  <a:gd name="connsiteX37" fmla="*/ 428321 w 1565353"/>
                  <a:gd name="connsiteY37" fmla="*/ 400203 h 1409491"/>
                  <a:gd name="connsiteX38" fmla="*/ 435289 w 1565353"/>
                  <a:gd name="connsiteY38" fmla="*/ 404718 h 1409491"/>
                  <a:gd name="connsiteX39" fmla="*/ 475895 w 1565353"/>
                  <a:gd name="connsiteY39" fmla="*/ 396520 h 1409491"/>
                  <a:gd name="connsiteX40" fmla="*/ 598439 w 1565353"/>
                  <a:gd name="connsiteY40" fmla="*/ 447280 h 1409491"/>
                  <a:gd name="connsiteX41" fmla="*/ 607236 w 1565353"/>
                  <a:gd name="connsiteY41" fmla="*/ 460327 h 1409491"/>
                  <a:gd name="connsiteX42" fmla="*/ 624331 w 1565353"/>
                  <a:gd name="connsiteY42" fmla="*/ 451049 h 1409491"/>
                  <a:gd name="connsiteX43" fmla="*/ 775144 w 1565353"/>
                  <a:gd name="connsiteY43" fmla="*/ 420601 h 1409491"/>
                  <a:gd name="connsiteX44" fmla="*/ 925957 w 1565353"/>
                  <a:gd name="connsiteY44" fmla="*/ 451049 h 1409491"/>
                  <a:gd name="connsiteX45" fmla="*/ 950404 w 1565353"/>
                  <a:gd name="connsiteY45" fmla="*/ 464318 h 1409491"/>
                  <a:gd name="connsiteX46" fmla="*/ 961892 w 1565353"/>
                  <a:gd name="connsiteY46" fmla="*/ 447280 h 1409491"/>
                  <a:gd name="connsiteX47" fmla="*/ 1084436 w 1565353"/>
                  <a:gd name="connsiteY47" fmla="*/ 396520 h 1409491"/>
                  <a:gd name="connsiteX48" fmla="*/ 1126633 w 1565353"/>
                  <a:gd name="connsiteY48" fmla="*/ 405039 h 1409491"/>
                  <a:gd name="connsiteX49" fmla="*/ 1168068 w 1565353"/>
                  <a:gd name="connsiteY49" fmla="*/ 374860 h 1409491"/>
                  <a:gd name="connsiteX50" fmla="*/ 1384729 w 1565353"/>
                  <a:gd name="connsiteY50" fmla="*/ 0 h 140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565353" h="1409491">
                    <a:moveTo>
                      <a:pt x="1384729" y="0"/>
                    </a:moveTo>
                    <a:lnTo>
                      <a:pt x="1565353" y="44338"/>
                    </a:lnTo>
                    <a:cubicBezTo>
                      <a:pt x="1523337" y="238254"/>
                      <a:pt x="1421246" y="403920"/>
                      <a:pt x="1282916" y="521135"/>
                    </a:cubicBezTo>
                    <a:lnTo>
                      <a:pt x="1252313" y="542943"/>
                    </a:lnTo>
                    <a:lnTo>
                      <a:pt x="1257740" y="569824"/>
                    </a:lnTo>
                    <a:cubicBezTo>
                      <a:pt x="1257740" y="617681"/>
                      <a:pt x="1238342" y="661007"/>
                      <a:pt x="1206981" y="692368"/>
                    </a:cubicBezTo>
                    <a:lnTo>
                      <a:pt x="1154116" y="728011"/>
                    </a:lnTo>
                    <a:lnTo>
                      <a:pt x="1154723" y="729967"/>
                    </a:lnTo>
                    <a:cubicBezTo>
                      <a:pt x="1159885" y="755189"/>
                      <a:pt x="1162595" y="781304"/>
                      <a:pt x="1162595" y="808052"/>
                    </a:cubicBezTo>
                    <a:cubicBezTo>
                      <a:pt x="1162595" y="885746"/>
                      <a:pt x="1162594" y="963440"/>
                      <a:pt x="1162594" y="1041134"/>
                    </a:cubicBezTo>
                    <a:lnTo>
                      <a:pt x="1160755" y="1059384"/>
                    </a:lnTo>
                    <a:lnTo>
                      <a:pt x="1212136" y="1068738"/>
                    </a:lnTo>
                    <a:cubicBezTo>
                      <a:pt x="1281455" y="1087426"/>
                      <a:pt x="1347002" y="1123776"/>
                      <a:pt x="1401657" y="1177769"/>
                    </a:cubicBezTo>
                    <a:lnTo>
                      <a:pt x="1267848" y="1313220"/>
                    </a:lnTo>
                    <a:cubicBezTo>
                      <a:pt x="1227303" y="1273166"/>
                      <a:pt x="1175987" y="1250564"/>
                      <a:pt x="1123286" y="1245437"/>
                    </a:cubicBezTo>
                    <a:lnTo>
                      <a:pt x="1062580" y="1249605"/>
                    </a:lnTo>
                    <a:lnTo>
                      <a:pt x="1043288" y="1265523"/>
                    </a:lnTo>
                    <a:cubicBezTo>
                      <a:pt x="1000099" y="1294700"/>
                      <a:pt x="948035" y="1311737"/>
                      <a:pt x="891991" y="1311737"/>
                    </a:cubicBezTo>
                    <a:lnTo>
                      <a:pt x="658296" y="1311737"/>
                    </a:lnTo>
                    <a:cubicBezTo>
                      <a:pt x="639615" y="1311737"/>
                      <a:pt x="621376" y="1309844"/>
                      <a:pt x="603760" y="1306240"/>
                    </a:cubicBezTo>
                    <a:lnTo>
                      <a:pt x="572660" y="1296585"/>
                    </a:lnTo>
                    <a:lnTo>
                      <a:pt x="566320" y="1308859"/>
                    </a:lnTo>
                    <a:cubicBezTo>
                      <a:pt x="553839" y="1339847"/>
                      <a:pt x="546951" y="1373847"/>
                      <a:pt x="546951" y="1409491"/>
                    </a:cubicBezTo>
                    <a:lnTo>
                      <a:pt x="345968" y="1409490"/>
                    </a:lnTo>
                    <a:cubicBezTo>
                      <a:pt x="345968" y="1345424"/>
                      <a:pt x="358350" y="1284313"/>
                      <a:pt x="380783" y="1228615"/>
                    </a:cubicBezTo>
                    <a:lnTo>
                      <a:pt x="416264" y="1159924"/>
                    </a:lnTo>
                    <a:lnTo>
                      <a:pt x="408959" y="1146465"/>
                    </a:lnTo>
                    <a:cubicBezTo>
                      <a:pt x="395265" y="1114091"/>
                      <a:pt x="387693" y="1078497"/>
                      <a:pt x="387693" y="1041134"/>
                    </a:cubicBezTo>
                    <a:lnTo>
                      <a:pt x="387693" y="808052"/>
                    </a:lnTo>
                    <a:cubicBezTo>
                      <a:pt x="387693" y="781304"/>
                      <a:pt x="390404" y="755189"/>
                      <a:pt x="395565" y="729967"/>
                    </a:cubicBezTo>
                    <a:lnTo>
                      <a:pt x="397910" y="722411"/>
                    </a:lnTo>
                    <a:lnTo>
                      <a:pt x="353351" y="692368"/>
                    </a:lnTo>
                    <a:cubicBezTo>
                      <a:pt x="321989" y="661007"/>
                      <a:pt x="302591" y="617681"/>
                      <a:pt x="302591" y="569824"/>
                    </a:cubicBezTo>
                    <a:lnTo>
                      <a:pt x="308427" y="540921"/>
                    </a:lnTo>
                    <a:lnTo>
                      <a:pt x="232759" y="475585"/>
                    </a:lnTo>
                    <a:cubicBezTo>
                      <a:pt x="119847" y="362819"/>
                      <a:pt x="36932" y="214850"/>
                      <a:pt x="0" y="45196"/>
                    </a:cubicBezTo>
                    <a:lnTo>
                      <a:pt x="180577" y="662"/>
                    </a:lnTo>
                    <a:cubicBezTo>
                      <a:pt x="215565" y="167294"/>
                      <a:pt x="306205" y="307440"/>
                      <a:pt x="428321" y="400203"/>
                    </a:cubicBezTo>
                    <a:lnTo>
                      <a:pt x="435289" y="404718"/>
                    </a:lnTo>
                    <a:lnTo>
                      <a:pt x="475895" y="396520"/>
                    </a:lnTo>
                    <a:cubicBezTo>
                      <a:pt x="523752" y="396520"/>
                      <a:pt x="567078" y="415918"/>
                      <a:pt x="598439" y="447280"/>
                    </a:cubicBezTo>
                    <a:lnTo>
                      <a:pt x="607236" y="460327"/>
                    </a:lnTo>
                    <a:lnTo>
                      <a:pt x="624331" y="451049"/>
                    </a:lnTo>
                    <a:cubicBezTo>
                      <a:pt x="670685" y="431443"/>
                      <a:pt x="721648" y="420601"/>
                      <a:pt x="775144" y="420601"/>
                    </a:cubicBezTo>
                    <a:cubicBezTo>
                      <a:pt x="828640" y="420601"/>
                      <a:pt x="879603" y="431443"/>
                      <a:pt x="925957" y="451049"/>
                    </a:cubicBezTo>
                    <a:lnTo>
                      <a:pt x="950404" y="464318"/>
                    </a:lnTo>
                    <a:lnTo>
                      <a:pt x="961892" y="447280"/>
                    </a:lnTo>
                    <a:cubicBezTo>
                      <a:pt x="993254" y="415918"/>
                      <a:pt x="1036580" y="396520"/>
                      <a:pt x="1084436" y="396520"/>
                    </a:cubicBezTo>
                    <a:lnTo>
                      <a:pt x="1126633" y="405039"/>
                    </a:lnTo>
                    <a:lnTo>
                      <a:pt x="1168068" y="374860"/>
                    </a:lnTo>
                    <a:cubicBezTo>
                      <a:pt x="1274515" y="282647"/>
                      <a:pt x="1352887" y="152365"/>
                      <a:pt x="138472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557B17F0-9869-910F-DB13-5C7105BB89FA}"/>
                  </a:ext>
                </a:extLst>
              </p:cNvPr>
              <p:cNvSpPr/>
              <p:nvPr/>
            </p:nvSpPr>
            <p:spPr bwMode="auto">
              <a:xfrm>
                <a:off x="61889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31DA89DC-0F64-96F4-3B7C-65D459DBE964}"/>
                  </a:ext>
                </a:extLst>
              </p:cNvPr>
              <p:cNvSpPr/>
              <p:nvPr/>
            </p:nvSpPr>
            <p:spPr bwMode="auto">
              <a:xfrm>
                <a:off x="70890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DCF621D-BAE7-6A23-2BFE-A0656E2798C4}"/>
                  </a:ext>
                </a:extLst>
              </p:cNvPr>
              <p:cNvSpPr/>
              <p:nvPr/>
            </p:nvSpPr>
            <p:spPr bwMode="auto">
              <a:xfrm>
                <a:off x="6313321" y="3897349"/>
                <a:ext cx="945105" cy="945105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134DE370-4A78-7A2A-C920-23CA5E2D1462}"/>
                  </a:ext>
                </a:extLst>
              </p:cNvPr>
              <p:cNvSpPr/>
              <p:nvPr/>
            </p:nvSpPr>
            <p:spPr bwMode="auto">
              <a:xfrm>
                <a:off x="6256023" y="5702270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C8C767BE-0B74-F3F2-3632-157274DEB8AE}"/>
                  </a:ext>
                </a:extLst>
              </p:cNvPr>
              <p:cNvSpPr/>
              <p:nvPr/>
            </p:nvSpPr>
            <p:spPr bwMode="auto">
              <a:xfrm rot="18997552">
                <a:off x="7220295" y="5532266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4190D7F-E808-A0EC-47AE-DFAFD66BF64B}"/>
                </a:ext>
              </a:extLst>
            </p:cNvPr>
            <p:cNvSpPr/>
            <p:nvPr/>
          </p:nvSpPr>
          <p:spPr bwMode="auto">
            <a:xfrm rot="4026085">
              <a:off x="3852322" y="5108863"/>
              <a:ext cx="379990" cy="554046"/>
            </a:xfrm>
            <a:custGeom>
              <a:avLst/>
              <a:gdLst>
                <a:gd name="connsiteX0" fmla="*/ 32036 w 437461"/>
                <a:gd name="connsiteY0" fmla="*/ 252295 h 637840"/>
                <a:gd name="connsiteX1" fmla="*/ 45836 w 437461"/>
                <a:gd name="connsiteY1" fmla="*/ 231288 h 637840"/>
                <a:gd name="connsiteX2" fmla="*/ 52628 w 437461"/>
                <a:gd name="connsiteY2" fmla="*/ 203545 h 637840"/>
                <a:gd name="connsiteX3" fmla="*/ 129407 w 437461"/>
                <a:gd name="connsiteY3" fmla="*/ 84185 h 637840"/>
                <a:gd name="connsiteX4" fmla="*/ 437461 w 437461"/>
                <a:gd name="connsiteY4" fmla="*/ 46250 h 637840"/>
                <a:gd name="connsiteX5" fmla="*/ 315400 w 437461"/>
                <a:gd name="connsiteY5" fmla="*/ 71897 h 637840"/>
                <a:gd name="connsiteX6" fmla="*/ 352252 w 437461"/>
                <a:gd name="connsiteY6" fmla="*/ 87545 h 637840"/>
                <a:gd name="connsiteX7" fmla="*/ 176628 w 437461"/>
                <a:gd name="connsiteY7" fmla="*/ 194437 h 637840"/>
                <a:gd name="connsiteX8" fmla="*/ 115837 w 437461"/>
                <a:gd name="connsiteY8" fmla="*/ 390841 h 637840"/>
                <a:gd name="connsiteX9" fmla="*/ 113658 w 437461"/>
                <a:gd name="connsiteY9" fmla="*/ 387963 h 637840"/>
                <a:gd name="connsiteX10" fmla="*/ 115719 w 437461"/>
                <a:gd name="connsiteY10" fmla="*/ 411202 h 637840"/>
                <a:gd name="connsiteX11" fmla="*/ 183589 w 437461"/>
                <a:gd name="connsiteY11" fmla="*/ 547903 h 637840"/>
                <a:gd name="connsiteX12" fmla="*/ 126915 w 437461"/>
                <a:gd name="connsiteY12" fmla="*/ 532793 h 637840"/>
                <a:gd name="connsiteX13" fmla="*/ 117285 w 437461"/>
                <a:gd name="connsiteY13" fmla="*/ 524219 h 637840"/>
                <a:gd name="connsiteX14" fmla="*/ 118546 w 437461"/>
                <a:gd name="connsiteY14" fmla="*/ 528791 h 637840"/>
                <a:gd name="connsiteX15" fmla="*/ 187581 w 437461"/>
                <a:gd name="connsiteY15" fmla="*/ 637840 h 637840"/>
                <a:gd name="connsiteX16" fmla="*/ 0 w 437461"/>
                <a:gd name="connsiteY16" fmla="*/ 390555 h 637840"/>
                <a:gd name="connsiteX17" fmla="*/ 32036 w 437461"/>
                <a:gd name="connsiteY17" fmla="*/ 252295 h 63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7461" h="637840">
                  <a:moveTo>
                    <a:pt x="32036" y="252295"/>
                  </a:moveTo>
                  <a:lnTo>
                    <a:pt x="45836" y="231288"/>
                  </a:lnTo>
                  <a:lnTo>
                    <a:pt x="52628" y="203545"/>
                  </a:lnTo>
                  <a:cubicBezTo>
                    <a:pt x="66820" y="161530"/>
                    <a:pt x="92693" y="119892"/>
                    <a:pt x="129407" y="84185"/>
                  </a:cubicBezTo>
                  <a:cubicBezTo>
                    <a:pt x="227313" y="-11033"/>
                    <a:pt x="365233" y="-28017"/>
                    <a:pt x="437461" y="46250"/>
                  </a:cubicBezTo>
                  <a:lnTo>
                    <a:pt x="315400" y="71897"/>
                  </a:lnTo>
                  <a:lnTo>
                    <a:pt x="352252" y="87545"/>
                  </a:lnTo>
                  <a:cubicBezTo>
                    <a:pt x="288202" y="95170"/>
                    <a:pt x="223135" y="134772"/>
                    <a:pt x="176628" y="194437"/>
                  </a:cubicBezTo>
                  <a:cubicBezTo>
                    <a:pt x="130120" y="254102"/>
                    <a:pt x="107597" y="326867"/>
                    <a:pt x="115837" y="390841"/>
                  </a:cubicBezTo>
                  <a:lnTo>
                    <a:pt x="113658" y="387963"/>
                  </a:lnTo>
                  <a:lnTo>
                    <a:pt x="115719" y="411202"/>
                  </a:lnTo>
                  <a:cubicBezTo>
                    <a:pt x="125453" y="465280"/>
                    <a:pt x="149217" y="513860"/>
                    <a:pt x="183589" y="547903"/>
                  </a:cubicBezTo>
                  <a:cubicBezTo>
                    <a:pt x="163486" y="547903"/>
                    <a:pt x="144334" y="542523"/>
                    <a:pt x="126915" y="532793"/>
                  </a:cubicBezTo>
                  <a:lnTo>
                    <a:pt x="117285" y="524219"/>
                  </a:lnTo>
                  <a:lnTo>
                    <a:pt x="118546" y="528791"/>
                  </a:lnTo>
                  <a:cubicBezTo>
                    <a:pt x="134613" y="571154"/>
                    <a:pt x="158060" y="608652"/>
                    <a:pt x="187581" y="637840"/>
                  </a:cubicBezTo>
                  <a:cubicBezTo>
                    <a:pt x="83984" y="637840"/>
                    <a:pt x="0" y="527127"/>
                    <a:pt x="0" y="390555"/>
                  </a:cubicBezTo>
                  <a:cubicBezTo>
                    <a:pt x="0" y="339341"/>
                    <a:pt x="11811" y="291763"/>
                    <a:pt x="32036" y="25229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79E0502F-97BB-546D-9E91-47F775E063F5}"/>
              </a:ext>
            </a:extLst>
          </p:cNvPr>
          <p:cNvGrpSpPr/>
          <p:nvPr/>
        </p:nvGrpSpPr>
        <p:grpSpPr>
          <a:xfrm>
            <a:off x="7247667" y="3877703"/>
            <a:ext cx="1424383" cy="2403514"/>
            <a:chOff x="5330100" y="5188506"/>
            <a:chExt cx="914502" cy="1543137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7B3C86F-0BF8-BE97-D2C3-77D95F1874DC}"/>
                </a:ext>
              </a:extLst>
            </p:cNvPr>
            <p:cNvGrpSpPr/>
            <p:nvPr/>
          </p:nvGrpSpPr>
          <p:grpSpPr>
            <a:xfrm>
              <a:off x="5330100" y="5243172"/>
              <a:ext cx="914502" cy="1488471"/>
              <a:chOff x="5549385" y="4774291"/>
              <a:chExt cx="914502" cy="1488471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1EEAD5C-79E7-AB6B-19C4-346723B2C266}"/>
                  </a:ext>
                </a:extLst>
              </p:cNvPr>
              <p:cNvSpPr/>
              <p:nvPr/>
            </p:nvSpPr>
            <p:spPr bwMode="auto">
              <a:xfrm rot="2591024">
                <a:off x="5672426" y="5915209"/>
                <a:ext cx="276747" cy="287056"/>
              </a:xfrm>
              <a:custGeom>
                <a:avLst/>
                <a:gdLst>
                  <a:gd name="connsiteX0" fmla="*/ 0 w 276747"/>
                  <a:gd name="connsiteY0" fmla="*/ 0 h 287056"/>
                  <a:gd name="connsiteX1" fmla="*/ 50159 w 276747"/>
                  <a:gd name="connsiteY1" fmla="*/ 4127 h 287056"/>
                  <a:gd name="connsiteX2" fmla="*/ 260809 w 276747"/>
                  <a:gd name="connsiteY2" fmla="*/ 148950 h 287056"/>
                  <a:gd name="connsiteX3" fmla="*/ 276747 w 276747"/>
                  <a:gd name="connsiteY3" fmla="*/ 180638 h 287056"/>
                  <a:gd name="connsiteX4" fmla="*/ 163360 w 276747"/>
                  <a:gd name="connsiteY4" fmla="*/ 287056 h 287056"/>
                  <a:gd name="connsiteX5" fmla="*/ 155147 w 276747"/>
                  <a:gd name="connsiteY5" fmla="*/ 247985 h 287056"/>
                  <a:gd name="connsiteX6" fmla="*/ 24754 w 276747"/>
                  <a:gd name="connsiteY6" fmla="*/ 141176 h 287056"/>
                  <a:gd name="connsiteX7" fmla="*/ 0 w 276747"/>
                  <a:gd name="connsiteY7" fmla="*/ 139139 h 28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6747" h="287056">
                    <a:moveTo>
                      <a:pt x="0" y="0"/>
                    </a:moveTo>
                    <a:lnTo>
                      <a:pt x="50159" y="4127"/>
                    </a:lnTo>
                    <a:cubicBezTo>
                      <a:pt x="138952" y="20496"/>
                      <a:pt x="214999" y="74306"/>
                      <a:pt x="260809" y="148950"/>
                    </a:cubicBezTo>
                    <a:lnTo>
                      <a:pt x="276747" y="180638"/>
                    </a:lnTo>
                    <a:lnTo>
                      <a:pt x="163360" y="287056"/>
                    </a:lnTo>
                    <a:lnTo>
                      <a:pt x="155147" y="247985"/>
                    </a:lnTo>
                    <a:cubicBezTo>
                      <a:pt x="133105" y="193030"/>
                      <a:pt x="84036" y="152104"/>
                      <a:pt x="24754" y="141176"/>
                    </a:cubicBezTo>
                    <a:lnTo>
                      <a:pt x="0" y="139139"/>
                    </a:lnTo>
                    <a:close/>
                  </a:path>
                </a:pathLst>
              </a:custGeom>
              <a:solidFill>
                <a:srgbClr val="FF99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5E90AE8E-E47A-BEF6-E379-C4445EBBB43A}"/>
                  </a:ext>
                </a:extLst>
              </p:cNvPr>
              <p:cNvSpPr/>
              <p:nvPr/>
            </p:nvSpPr>
            <p:spPr bwMode="auto">
              <a:xfrm>
                <a:off x="5713208" y="6157324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9977ACDE-88C3-0FF1-787A-C72003E80FA9}"/>
                  </a:ext>
                </a:extLst>
              </p:cNvPr>
              <p:cNvGrpSpPr/>
              <p:nvPr/>
            </p:nvGrpSpPr>
            <p:grpSpPr>
              <a:xfrm rot="4553192">
                <a:off x="6047068" y="5304585"/>
                <a:ext cx="330633" cy="503004"/>
                <a:chOff x="1719769" y="3058695"/>
                <a:chExt cx="451730" cy="687234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B54629A2-9B2B-7104-8968-5D1F4E3C72DF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58FADFC3-C83B-63A6-044E-4AC4C221F2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00C3C7F7-4EEF-B25A-7C68-5CABEF878F78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78" name="四角形: 上の 2 つの角を丸める 77">
                      <a:extLst>
                        <a:ext uri="{FF2B5EF4-FFF2-40B4-BE49-F238E27FC236}">
                          <a16:creationId xmlns:a16="http://schemas.microsoft.com/office/drawing/2014/main" id="{178E84D9-15EB-9492-E702-B2CCE17CE4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" name="四角形: 上の 2 つの角を丸める 78">
                      <a:extLst>
                        <a:ext uri="{FF2B5EF4-FFF2-40B4-BE49-F238E27FC236}">
                          <a16:creationId xmlns:a16="http://schemas.microsoft.com/office/drawing/2014/main" id="{B3CC5FF4-8BAD-7039-1679-D617830D41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" name="四角形: 上の 2 つの角を丸める 79">
                      <a:extLst>
                        <a:ext uri="{FF2B5EF4-FFF2-40B4-BE49-F238E27FC236}">
                          <a16:creationId xmlns:a16="http://schemas.microsoft.com/office/drawing/2014/main" id="{4A6377FC-2C10-52BE-F6D0-FFB1DFD7D3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" name="四角形: 上の 2 つの角を丸める 80">
                      <a:extLst>
                        <a:ext uri="{FF2B5EF4-FFF2-40B4-BE49-F238E27FC236}">
                          <a16:creationId xmlns:a16="http://schemas.microsoft.com/office/drawing/2014/main" id="{B544497D-76CE-FD0B-43C2-45C30BDF9A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7" name="四角形: 上の 2 つの角を丸める 135">
                    <a:extLst>
                      <a:ext uri="{FF2B5EF4-FFF2-40B4-BE49-F238E27FC236}">
                        <a16:creationId xmlns:a16="http://schemas.microsoft.com/office/drawing/2014/main" id="{07858B47-3A0E-7AEC-7AC4-110DE5A6A425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4A78533D-E421-14BD-613D-CB6D5CFE1D00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E5EE17A-8D03-D293-4DC7-51761C3A54B7}"/>
                  </a:ext>
                </a:extLst>
              </p:cNvPr>
              <p:cNvSpPr/>
              <p:nvPr/>
            </p:nvSpPr>
            <p:spPr bwMode="auto">
              <a:xfrm>
                <a:off x="5683120" y="5325866"/>
                <a:ext cx="631019" cy="786611"/>
              </a:xfrm>
              <a:custGeom>
                <a:avLst/>
                <a:gdLst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391069 h 786611"/>
                  <a:gd name="connsiteX21" fmla="*/ 28277 w 631019"/>
                  <a:gd name="connsiteY21" fmla="*/ 181934 h 786611"/>
                  <a:gd name="connsiteX22" fmla="*/ 210211 w 631019"/>
                  <a:gd name="connsiteY22" fmla="*/ 0 h 786611"/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181934 h 786611"/>
                  <a:gd name="connsiteX21" fmla="*/ 210211 w 631019"/>
                  <a:gd name="connsiteY21" fmla="*/ 0 h 786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31019" h="786611">
                    <a:moveTo>
                      <a:pt x="210211" y="0"/>
                    </a:moveTo>
                    <a:cubicBezTo>
                      <a:pt x="310690" y="0"/>
                      <a:pt x="392145" y="81455"/>
                      <a:pt x="392145" y="181934"/>
                    </a:cubicBezTo>
                    <a:lnTo>
                      <a:pt x="392145" y="381981"/>
                    </a:lnTo>
                    <a:lnTo>
                      <a:pt x="413974" y="386388"/>
                    </a:lnTo>
                    <a:cubicBezTo>
                      <a:pt x="434672" y="395142"/>
                      <a:pt x="449194" y="415636"/>
                      <a:pt x="449194" y="439523"/>
                    </a:cubicBezTo>
                    <a:lnTo>
                      <a:pt x="449194" y="554855"/>
                    </a:lnTo>
                    <a:lnTo>
                      <a:pt x="444814" y="576553"/>
                    </a:lnTo>
                    <a:lnTo>
                      <a:pt x="466624" y="582070"/>
                    </a:lnTo>
                    <a:cubicBezTo>
                      <a:pt x="532515" y="604669"/>
                      <a:pt x="591316" y="649213"/>
                      <a:pt x="631019" y="712814"/>
                    </a:cubicBezTo>
                    <a:lnTo>
                      <a:pt x="512805" y="786611"/>
                    </a:lnTo>
                    <a:cubicBezTo>
                      <a:pt x="490715" y="751225"/>
                      <a:pt x="458001" y="726443"/>
                      <a:pt x="421341" y="713870"/>
                    </a:cubicBezTo>
                    <a:lnTo>
                      <a:pt x="378326" y="706713"/>
                    </a:lnTo>
                    <a:lnTo>
                      <a:pt x="359992" y="723372"/>
                    </a:lnTo>
                    <a:cubicBezTo>
                      <a:pt x="339460" y="737244"/>
                      <a:pt x="314708" y="745343"/>
                      <a:pt x="288065" y="745343"/>
                    </a:cubicBezTo>
                    <a:cubicBezTo>
                      <a:pt x="270303" y="745343"/>
                      <a:pt x="253381" y="741743"/>
                      <a:pt x="237990" y="735234"/>
                    </a:cubicBezTo>
                    <a:lnTo>
                      <a:pt x="227045" y="727854"/>
                    </a:lnTo>
                    <a:lnTo>
                      <a:pt x="172999" y="727854"/>
                    </a:lnTo>
                    <a:cubicBezTo>
                      <a:pt x="77454" y="727854"/>
                      <a:pt x="0" y="650400"/>
                      <a:pt x="0" y="554855"/>
                    </a:cubicBezTo>
                    <a:lnTo>
                      <a:pt x="0" y="439523"/>
                    </a:lnTo>
                    <a:cubicBezTo>
                      <a:pt x="0" y="423599"/>
                      <a:pt x="6454" y="409182"/>
                      <a:pt x="16890" y="398746"/>
                    </a:cubicBezTo>
                    <a:lnTo>
                      <a:pt x="28277" y="181934"/>
                    </a:lnTo>
                    <a:cubicBezTo>
                      <a:pt x="28277" y="81455"/>
                      <a:pt x="109732" y="0"/>
                      <a:pt x="210211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3FF384C4-4E0B-1148-93F3-710216E702FB}"/>
                  </a:ext>
                </a:extLst>
              </p:cNvPr>
              <p:cNvSpPr/>
              <p:nvPr/>
            </p:nvSpPr>
            <p:spPr bwMode="auto">
              <a:xfrm rot="19800000">
                <a:off x="6174316" y="6048657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79461986-A9FB-2DE5-4100-E5A93DCEBA3F}"/>
                  </a:ext>
                </a:extLst>
              </p:cNvPr>
              <p:cNvGrpSpPr/>
              <p:nvPr/>
            </p:nvGrpSpPr>
            <p:grpSpPr>
              <a:xfrm rot="18364548">
                <a:off x="5932817" y="5293363"/>
                <a:ext cx="524011" cy="405256"/>
                <a:chOff x="5791275" y="5475466"/>
                <a:chExt cx="524011" cy="405256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8450755-1FEE-62B5-FF03-2F5F930753B5}"/>
                    </a:ext>
                  </a:extLst>
                </p:cNvPr>
                <p:cNvSpPr/>
                <p:nvPr/>
              </p:nvSpPr>
              <p:spPr bwMode="auto">
                <a:xfrm>
                  <a:off x="6142754" y="5691630"/>
                  <a:ext cx="172532" cy="189092"/>
                </a:xfrm>
                <a:custGeom>
                  <a:avLst/>
                  <a:gdLst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20416 w 235724"/>
                    <a:gd name="connsiteY7" fmla="*/ 197226 h 258721"/>
                    <a:gd name="connsiteX8" fmla="*/ 170621 w 235724"/>
                    <a:gd name="connsiteY8" fmla="*/ 210678 h 258721"/>
                    <a:gd name="connsiteX9" fmla="*/ 187899 w 235724"/>
                    <a:gd name="connsiteY9" fmla="*/ 240605 h 258721"/>
                    <a:gd name="connsiteX10" fmla="*/ 157972 w 235724"/>
                    <a:gd name="connsiteY10" fmla="*/ 257883 h 258721"/>
                    <a:gd name="connsiteX11" fmla="*/ 92256 w 235724"/>
                    <a:gd name="connsiteY11" fmla="*/ 240274 h 258721"/>
                    <a:gd name="connsiteX12" fmla="*/ 86747 w 235724"/>
                    <a:gd name="connsiteY12" fmla="*/ 236047 h 258721"/>
                    <a:gd name="connsiteX13" fmla="*/ 60260 w 235724"/>
                    <a:gd name="connsiteY13" fmla="*/ 228950 h 258721"/>
                    <a:gd name="connsiteX14" fmla="*/ 3244 w 235724"/>
                    <a:gd name="connsiteY14" fmla="*/ 121969 h 258721"/>
                    <a:gd name="connsiteX15" fmla="*/ 15794 w 235724"/>
                    <a:gd name="connsiteY15" fmla="*/ 75133 h 258721"/>
                    <a:gd name="connsiteX16" fmla="*/ 85743 w 235724"/>
                    <a:gd name="connsiteY16" fmla="*/ 9379 h 258721"/>
                    <a:gd name="connsiteX17" fmla="*/ 99297 w 235724"/>
                    <a:gd name="connsiteY17" fmla="*/ 10043 h 258721"/>
                    <a:gd name="connsiteX18" fmla="*/ 94395 w 235724"/>
                    <a:gd name="connsiteY18" fmla="*/ 8233 h 258721"/>
                    <a:gd name="connsiteX19" fmla="*/ 155994 w 235724"/>
                    <a:gd name="connsiteY19" fmla="*/ 373 h 258721"/>
                    <a:gd name="connsiteX20" fmla="*/ 183249 w 235724"/>
                    <a:gd name="connsiteY20" fmla="*/ 22727 h 258721"/>
                    <a:gd name="connsiteX21" fmla="*/ 183249 w 235724"/>
                    <a:gd name="connsiteY21" fmla="*/ 41864 h 258721"/>
                    <a:gd name="connsiteX22" fmla="*/ 216070 w 235724"/>
                    <a:gd name="connsiteY22" fmla="*/ 50658 h 258721"/>
                    <a:gd name="connsiteX23" fmla="*/ 234815 w 235724"/>
                    <a:gd name="connsiteY23" fmla="*/ 83126 h 258721"/>
                    <a:gd name="connsiteX24" fmla="*/ 202347 w 235724"/>
                    <a:gd name="connsiteY24" fmla="*/ 101872 h 258721"/>
                    <a:gd name="connsiteX25" fmla="*/ 182860 w 235724"/>
                    <a:gd name="connsiteY25" fmla="*/ 96650 h 258721"/>
                    <a:gd name="connsiteX26" fmla="*/ 182743 w 235724"/>
                    <a:gd name="connsiteY26" fmla="*/ 96933 h 258721"/>
                    <a:gd name="connsiteX27" fmla="*/ 207138 w 235724"/>
                    <a:gd name="connsiteY27" fmla="*/ 103469 h 258721"/>
                    <a:gd name="connsiteX28" fmla="*/ 227196 w 235724"/>
                    <a:gd name="connsiteY28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70621 w 235724"/>
                    <a:gd name="connsiteY7" fmla="*/ 210678 h 258721"/>
                    <a:gd name="connsiteX8" fmla="*/ 187899 w 235724"/>
                    <a:gd name="connsiteY8" fmla="*/ 240605 h 258721"/>
                    <a:gd name="connsiteX9" fmla="*/ 157972 w 235724"/>
                    <a:gd name="connsiteY9" fmla="*/ 257883 h 258721"/>
                    <a:gd name="connsiteX10" fmla="*/ 92256 w 235724"/>
                    <a:gd name="connsiteY10" fmla="*/ 240274 h 258721"/>
                    <a:gd name="connsiteX11" fmla="*/ 86747 w 235724"/>
                    <a:gd name="connsiteY11" fmla="*/ 236047 h 258721"/>
                    <a:gd name="connsiteX12" fmla="*/ 60260 w 235724"/>
                    <a:gd name="connsiteY12" fmla="*/ 228950 h 258721"/>
                    <a:gd name="connsiteX13" fmla="*/ 3244 w 235724"/>
                    <a:gd name="connsiteY13" fmla="*/ 121969 h 258721"/>
                    <a:gd name="connsiteX14" fmla="*/ 15794 w 235724"/>
                    <a:gd name="connsiteY14" fmla="*/ 75133 h 258721"/>
                    <a:gd name="connsiteX15" fmla="*/ 85743 w 235724"/>
                    <a:gd name="connsiteY15" fmla="*/ 9379 h 258721"/>
                    <a:gd name="connsiteX16" fmla="*/ 99297 w 235724"/>
                    <a:gd name="connsiteY16" fmla="*/ 10043 h 258721"/>
                    <a:gd name="connsiteX17" fmla="*/ 94395 w 235724"/>
                    <a:gd name="connsiteY17" fmla="*/ 8233 h 258721"/>
                    <a:gd name="connsiteX18" fmla="*/ 155994 w 235724"/>
                    <a:gd name="connsiteY18" fmla="*/ 373 h 258721"/>
                    <a:gd name="connsiteX19" fmla="*/ 183249 w 235724"/>
                    <a:gd name="connsiteY19" fmla="*/ 22727 h 258721"/>
                    <a:gd name="connsiteX20" fmla="*/ 183249 w 235724"/>
                    <a:gd name="connsiteY20" fmla="*/ 41864 h 258721"/>
                    <a:gd name="connsiteX21" fmla="*/ 216070 w 235724"/>
                    <a:gd name="connsiteY21" fmla="*/ 50658 h 258721"/>
                    <a:gd name="connsiteX22" fmla="*/ 234815 w 235724"/>
                    <a:gd name="connsiteY22" fmla="*/ 83126 h 258721"/>
                    <a:gd name="connsiteX23" fmla="*/ 202347 w 235724"/>
                    <a:gd name="connsiteY23" fmla="*/ 101872 h 258721"/>
                    <a:gd name="connsiteX24" fmla="*/ 182860 w 235724"/>
                    <a:gd name="connsiteY24" fmla="*/ 96650 h 258721"/>
                    <a:gd name="connsiteX25" fmla="*/ 182743 w 235724"/>
                    <a:gd name="connsiteY25" fmla="*/ 96933 h 258721"/>
                    <a:gd name="connsiteX26" fmla="*/ 207138 w 235724"/>
                    <a:gd name="connsiteY26" fmla="*/ 103469 h 258721"/>
                    <a:gd name="connsiteX27" fmla="*/ 227196 w 235724"/>
                    <a:gd name="connsiteY27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182743 w 235724"/>
                    <a:gd name="connsiteY24" fmla="*/ 96933 h 258721"/>
                    <a:gd name="connsiteX25" fmla="*/ 207138 w 235724"/>
                    <a:gd name="connsiteY25" fmla="*/ 103469 h 258721"/>
                    <a:gd name="connsiteX26" fmla="*/ 227196 w 235724"/>
                    <a:gd name="connsiteY26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207138 w 235724"/>
                    <a:gd name="connsiteY24" fmla="*/ 103469 h 258721"/>
                    <a:gd name="connsiteX25" fmla="*/ 227196 w 235724"/>
                    <a:gd name="connsiteY25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207138 w 235724"/>
                    <a:gd name="connsiteY23" fmla="*/ 103469 h 258721"/>
                    <a:gd name="connsiteX24" fmla="*/ 227196 w 235724"/>
                    <a:gd name="connsiteY24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60260 w 235724"/>
                    <a:gd name="connsiteY10" fmla="*/ 228950 h 258721"/>
                    <a:gd name="connsiteX11" fmla="*/ 3244 w 235724"/>
                    <a:gd name="connsiteY11" fmla="*/ 121969 h 258721"/>
                    <a:gd name="connsiteX12" fmla="*/ 15794 w 235724"/>
                    <a:gd name="connsiteY12" fmla="*/ 75133 h 258721"/>
                    <a:gd name="connsiteX13" fmla="*/ 85743 w 235724"/>
                    <a:gd name="connsiteY13" fmla="*/ 9379 h 258721"/>
                    <a:gd name="connsiteX14" fmla="*/ 99297 w 235724"/>
                    <a:gd name="connsiteY14" fmla="*/ 10043 h 258721"/>
                    <a:gd name="connsiteX15" fmla="*/ 94395 w 235724"/>
                    <a:gd name="connsiteY15" fmla="*/ 8233 h 258721"/>
                    <a:gd name="connsiteX16" fmla="*/ 155994 w 235724"/>
                    <a:gd name="connsiteY16" fmla="*/ 373 h 258721"/>
                    <a:gd name="connsiteX17" fmla="*/ 183249 w 235724"/>
                    <a:gd name="connsiteY17" fmla="*/ 22727 h 258721"/>
                    <a:gd name="connsiteX18" fmla="*/ 183249 w 235724"/>
                    <a:gd name="connsiteY18" fmla="*/ 41864 h 258721"/>
                    <a:gd name="connsiteX19" fmla="*/ 216070 w 235724"/>
                    <a:gd name="connsiteY19" fmla="*/ 50658 h 258721"/>
                    <a:gd name="connsiteX20" fmla="*/ 234815 w 235724"/>
                    <a:gd name="connsiteY20" fmla="*/ 83126 h 258721"/>
                    <a:gd name="connsiteX21" fmla="*/ 202347 w 235724"/>
                    <a:gd name="connsiteY21" fmla="*/ 101872 h 258721"/>
                    <a:gd name="connsiteX22" fmla="*/ 207138 w 235724"/>
                    <a:gd name="connsiteY22" fmla="*/ 103469 h 258721"/>
                    <a:gd name="connsiteX23" fmla="*/ 227196 w 235724"/>
                    <a:gd name="connsiteY23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60260 w 235724"/>
                    <a:gd name="connsiteY9" fmla="*/ 228950 h 258721"/>
                    <a:gd name="connsiteX10" fmla="*/ 3244 w 235724"/>
                    <a:gd name="connsiteY10" fmla="*/ 121969 h 258721"/>
                    <a:gd name="connsiteX11" fmla="*/ 15794 w 235724"/>
                    <a:gd name="connsiteY11" fmla="*/ 75133 h 258721"/>
                    <a:gd name="connsiteX12" fmla="*/ 85743 w 235724"/>
                    <a:gd name="connsiteY12" fmla="*/ 9379 h 258721"/>
                    <a:gd name="connsiteX13" fmla="*/ 99297 w 235724"/>
                    <a:gd name="connsiteY13" fmla="*/ 10043 h 258721"/>
                    <a:gd name="connsiteX14" fmla="*/ 94395 w 235724"/>
                    <a:gd name="connsiteY14" fmla="*/ 8233 h 258721"/>
                    <a:gd name="connsiteX15" fmla="*/ 155994 w 235724"/>
                    <a:gd name="connsiteY15" fmla="*/ 373 h 258721"/>
                    <a:gd name="connsiteX16" fmla="*/ 183249 w 235724"/>
                    <a:gd name="connsiteY16" fmla="*/ 22727 h 258721"/>
                    <a:gd name="connsiteX17" fmla="*/ 183249 w 235724"/>
                    <a:gd name="connsiteY17" fmla="*/ 41864 h 258721"/>
                    <a:gd name="connsiteX18" fmla="*/ 216070 w 235724"/>
                    <a:gd name="connsiteY18" fmla="*/ 50658 h 258721"/>
                    <a:gd name="connsiteX19" fmla="*/ 234815 w 235724"/>
                    <a:gd name="connsiteY19" fmla="*/ 83126 h 258721"/>
                    <a:gd name="connsiteX20" fmla="*/ 202347 w 235724"/>
                    <a:gd name="connsiteY20" fmla="*/ 101872 h 258721"/>
                    <a:gd name="connsiteX21" fmla="*/ 207138 w 235724"/>
                    <a:gd name="connsiteY21" fmla="*/ 103469 h 258721"/>
                    <a:gd name="connsiteX22" fmla="*/ 227196 w 235724"/>
                    <a:gd name="connsiteY22" fmla="*/ 138210 h 258721"/>
                    <a:gd name="connsiteX0" fmla="*/ 227196 w 235724"/>
                    <a:gd name="connsiteY0" fmla="*/ 137837 h 258348"/>
                    <a:gd name="connsiteX1" fmla="*/ 213979 w 235724"/>
                    <a:gd name="connsiteY1" fmla="*/ 155061 h 258348"/>
                    <a:gd name="connsiteX2" fmla="*/ 193047 w 235724"/>
                    <a:gd name="connsiteY2" fmla="*/ 157817 h 258348"/>
                    <a:gd name="connsiteX3" fmla="*/ 209797 w 235724"/>
                    <a:gd name="connsiteY3" fmla="*/ 170670 h 258348"/>
                    <a:gd name="connsiteX4" fmla="*/ 212631 w 235724"/>
                    <a:gd name="connsiteY4" fmla="*/ 192195 h 258348"/>
                    <a:gd name="connsiteX5" fmla="*/ 177889 w 235724"/>
                    <a:gd name="connsiteY5" fmla="*/ 212253 h 258348"/>
                    <a:gd name="connsiteX6" fmla="*/ 170621 w 235724"/>
                    <a:gd name="connsiteY6" fmla="*/ 210305 h 258348"/>
                    <a:gd name="connsiteX7" fmla="*/ 187899 w 235724"/>
                    <a:gd name="connsiteY7" fmla="*/ 240232 h 258348"/>
                    <a:gd name="connsiteX8" fmla="*/ 157972 w 235724"/>
                    <a:gd name="connsiteY8" fmla="*/ 257510 h 258348"/>
                    <a:gd name="connsiteX9" fmla="*/ 60260 w 235724"/>
                    <a:gd name="connsiteY9" fmla="*/ 228577 h 258348"/>
                    <a:gd name="connsiteX10" fmla="*/ 3244 w 235724"/>
                    <a:gd name="connsiteY10" fmla="*/ 121596 h 258348"/>
                    <a:gd name="connsiteX11" fmla="*/ 15794 w 235724"/>
                    <a:gd name="connsiteY11" fmla="*/ 74760 h 258348"/>
                    <a:gd name="connsiteX12" fmla="*/ 85743 w 235724"/>
                    <a:gd name="connsiteY12" fmla="*/ 9006 h 258348"/>
                    <a:gd name="connsiteX13" fmla="*/ 99297 w 235724"/>
                    <a:gd name="connsiteY13" fmla="*/ 9670 h 258348"/>
                    <a:gd name="connsiteX14" fmla="*/ 155994 w 235724"/>
                    <a:gd name="connsiteY14" fmla="*/ 0 h 258348"/>
                    <a:gd name="connsiteX15" fmla="*/ 183249 w 235724"/>
                    <a:gd name="connsiteY15" fmla="*/ 22354 h 258348"/>
                    <a:gd name="connsiteX16" fmla="*/ 183249 w 235724"/>
                    <a:gd name="connsiteY16" fmla="*/ 41491 h 258348"/>
                    <a:gd name="connsiteX17" fmla="*/ 216070 w 235724"/>
                    <a:gd name="connsiteY17" fmla="*/ 50285 h 258348"/>
                    <a:gd name="connsiteX18" fmla="*/ 234815 w 235724"/>
                    <a:gd name="connsiteY18" fmla="*/ 82753 h 258348"/>
                    <a:gd name="connsiteX19" fmla="*/ 202347 w 235724"/>
                    <a:gd name="connsiteY19" fmla="*/ 101499 h 258348"/>
                    <a:gd name="connsiteX20" fmla="*/ 207138 w 235724"/>
                    <a:gd name="connsiteY20" fmla="*/ 103096 h 258348"/>
                    <a:gd name="connsiteX21" fmla="*/ 227196 w 235724"/>
                    <a:gd name="connsiteY21" fmla="*/ 137837 h 258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5724" h="258348">
                      <a:moveTo>
                        <a:pt x="227196" y="137837"/>
                      </a:moveTo>
                      <a:cubicBezTo>
                        <a:pt x="225168" y="145403"/>
                        <a:pt x="220266" y="151432"/>
                        <a:pt x="213979" y="155061"/>
                      </a:cubicBezTo>
                      <a:lnTo>
                        <a:pt x="193047" y="157817"/>
                      </a:lnTo>
                      <a:lnTo>
                        <a:pt x="209797" y="170670"/>
                      </a:lnTo>
                      <a:cubicBezTo>
                        <a:pt x="213426" y="176957"/>
                        <a:pt x="214658" y="184629"/>
                        <a:pt x="212631" y="192195"/>
                      </a:cubicBezTo>
                      <a:cubicBezTo>
                        <a:pt x="208576" y="207327"/>
                        <a:pt x="193022" y="216307"/>
                        <a:pt x="177889" y="212253"/>
                      </a:cubicBezTo>
                      <a:lnTo>
                        <a:pt x="170621" y="210305"/>
                      </a:lnTo>
                      <a:cubicBezTo>
                        <a:pt x="183656" y="213798"/>
                        <a:pt x="191392" y="227197"/>
                        <a:pt x="187899" y="240232"/>
                      </a:cubicBezTo>
                      <a:cubicBezTo>
                        <a:pt x="184406" y="253267"/>
                        <a:pt x="171008" y="261003"/>
                        <a:pt x="157972" y="257510"/>
                      </a:cubicBezTo>
                      <a:lnTo>
                        <a:pt x="60260" y="228577"/>
                      </a:lnTo>
                      <a:cubicBezTo>
                        <a:pt x="16109" y="216747"/>
                        <a:pt x="-9418" y="168850"/>
                        <a:pt x="3244" y="121596"/>
                      </a:cubicBezTo>
                      <a:lnTo>
                        <a:pt x="15794" y="74760"/>
                      </a:lnTo>
                      <a:cubicBezTo>
                        <a:pt x="25290" y="39320"/>
                        <a:pt x="53570" y="14307"/>
                        <a:pt x="85743" y="9006"/>
                      </a:cubicBezTo>
                      <a:lnTo>
                        <a:pt x="99297" y="9670"/>
                      </a:lnTo>
                      <a:lnTo>
                        <a:pt x="155994" y="0"/>
                      </a:lnTo>
                      <a:cubicBezTo>
                        <a:pt x="171489" y="2483"/>
                        <a:pt x="178706" y="6464"/>
                        <a:pt x="183249" y="22354"/>
                      </a:cubicBezTo>
                      <a:lnTo>
                        <a:pt x="183249" y="41491"/>
                      </a:lnTo>
                      <a:lnTo>
                        <a:pt x="216070" y="50285"/>
                      </a:lnTo>
                      <a:cubicBezTo>
                        <a:pt x="230212" y="54075"/>
                        <a:pt x="238604" y="68611"/>
                        <a:pt x="234815" y="82753"/>
                      </a:cubicBezTo>
                      <a:cubicBezTo>
                        <a:pt x="231026" y="96896"/>
                        <a:pt x="216489" y="105288"/>
                        <a:pt x="202347" y="101499"/>
                      </a:cubicBezTo>
                      <a:lnTo>
                        <a:pt x="207138" y="103096"/>
                      </a:lnTo>
                      <a:cubicBezTo>
                        <a:pt x="222270" y="107151"/>
                        <a:pt x="231250" y="122705"/>
                        <a:pt x="227196" y="13783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006AA10-A1E4-56BD-895E-A6EEDFC4FA57}"/>
                    </a:ext>
                  </a:extLst>
                </p:cNvPr>
                <p:cNvSpPr/>
                <p:nvPr/>
              </p:nvSpPr>
              <p:spPr bwMode="auto">
                <a:xfrm rot="5400000">
                  <a:off x="5829033" y="5437708"/>
                  <a:ext cx="339278" cy="414794"/>
                </a:xfrm>
                <a:custGeom>
                  <a:avLst/>
                  <a:gdLst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0 w 467924"/>
                    <a:gd name="connsiteY11" fmla="*/ 28614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91440 w 467924"/>
                    <a:gd name="connsiteY11" fmla="*/ 37758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0" fmla="*/ 0 w 339278"/>
                    <a:gd name="connsiteY0" fmla="*/ 157502 h 414794"/>
                    <a:gd name="connsiteX1" fmla="*/ 50075 w 339278"/>
                    <a:gd name="connsiteY1" fmla="*/ 167612 h 414794"/>
                    <a:gd name="connsiteX2" fmla="*/ 68092 w 339278"/>
                    <a:gd name="connsiteY2" fmla="*/ 179759 h 414794"/>
                    <a:gd name="connsiteX3" fmla="*/ 123390 w 339278"/>
                    <a:gd name="connsiteY3" fmla="*/ 133235 h 414794"/>
                    <a:gd name="connsiteX4" fmla="*/ 219979 w 339278"/>
                    <a:gd name="connsiteY4" fmla="*/ 0 h 414794"/>
                    <a:gd name="connsiteX5" fmla="*/ 339278 w 339278"/>
                    <a:gd name="connsiteY5" fmla="*/ 65563 h 414794"/>
                    <a:gd name="connsiteX6" fmla="*/ 135872 w 339278"/>
                    <a:gd name="connsiteY6" fmla="*/ 299092 h 414794"/>
                    <a:gd name="connsiteX7" fmla="*/ 124733 w 339278"/>
                    <a:gd name="connsiteY7" fmla="*/ 305531 h 414794"/>
                    <a:gd name="connsiteX8" fmla="*/ 118537 w 339278"/>
                    <a:gd name="connsiteY8" fmla="*/ 336223 h 414794"/>
                    <a:gd name="connsiteX9" fmla="*/ 0 w 339278"/>
                    <a:gd name="connsiteY9" fmla="*/ 414794 h 41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278" h="414794">
                      <a:moveTo>
                        <a:pt x="0" y="157502"/>
                      </a:moveTo>
                      <a:cubicBezTo>
                        <a:pt x="17763" y="157502"/>
                        <a:pt x="34684" y="161102"/>
                        <a:pt x="50075" y="167612"/>
                      </a:cubicBezTo>
                      <a:lnTo>
                        <a:pt x="68092" y="179759"/>
                      </a:lnTo>
                      <a:lnTo>
                        <a:pt x="123390" y="133235"/>
                      </a:lnTo>
                      <a:cubicBezTo>
                        <a:pt x="161425" y="95581"/>
                        <a:pt x="194291" y="50843"/>
                        <a:pt x="219979" y="0"/>
                      </a:cubicBezTo>
                      <a:lnTo>
                        <a:pt x="339278" y="65563"/>
                      </a:lnTo>
                      <a:cubicBezTo>
                        <a:pt x="289449" y="162416"/>
                        <a:pt x="218738" y="241632"/>
                        <a:pt x="135872" y="299092"/>
                      </a:cubicBezTo>
                      <a:lnTo>
                        <a:pt x="124733" y="305531"/>
                      </a:lnTo>
                      <a:lnTo>
                        <a:pt x="118537" y="336223"/>
                      </a:lnTo>
                      <a:cubicBezTo>
                        <a:pt x="99007" y="382396"/>
                        <a:pt x="53287" y="414794"/>
                        <a:pt x="0" y="414794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DC7D271-6F3F-B710-68F4-600B4D1CEAAB}"/>
                  </a:ext>
                </a:extLst>
              </p:cNvPr>
              <p:cNvGrpSpPr/>
              <p:nvPr/>
            </p:nvGrpSpPr>
            <p:grpSpPr>
              <a:xfrm>
                <a:off x="5549385" y="4774291"/>
                <a:ext cx="714965" cy="691746"/>
                <a:chOff x="5560633" y="4717706"/>
                <a:chExt cx="714965" cy="691746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FEE8EEC-C547-7E41-F8BC-E04801A6A8BC}"/>
                    </a:ext>
                  </a:extLst>
                </p:cNvPr>
                <p:cNvSpPr/>
                <p:nvPr/>
              </p:nvSpPr>
              <p:spPr bwMode="auto">
                <a:xfrm>
                  <a:off x="6224613" y="5105461"/>
                  <a:ext cx="50985" cy="79141"/>
                </a:xfrm>
                <a:custGeom>
                  <a:avLst/>
                  <a:gdLst>
                    <a:gd name="connsiteX0" fmla="*/ 0 w 86705"/>
                    <a:gd name="connsiteY0" fmla="*/ 0 h 154712"/>
                    <a:gd name="connsiteX1" fmla="*/ 7711 w 86705"/>
                    <a:gd name="connsiteY1" fmla="*/ 4383 h 154712"/>
                    <a:gd name="connsiteX2" fmla="*/ 86705 w 86705"/>
                    <a:gd name="connsiteY2" fmla="*/ 102806 h 154712"/>
                    <a:gd name="connsiteX3" fmla="*/ 3221 w 86705"/>
                    <a:gd name="connsiteY3" fmla="*/ 154649 h 154712"/>
                    <a:gd name="connsiteX4" fmla="*/ 0 w 86705"/>
                    <a:gd name="connsiteY4" fmla="*/ 154407 h 154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705" h="154712">
                      <a:moveTo>
                        <a:pt x="0" y="0"/>
                      </a:moveTo>
                      <a:lnTo>
                        <a:pt x="7711" y="4383"/>
                      </a:lnTo>
                      <a:cubicBezTo>
                        <a:pt x="55128" y="35531"/>
                        <a:pt x="86705" y="70534"/>
                        <a:pt x="86705" y="102806"/>
                      </a:cubicBezTo>
                      <a:cubicBezTo>
                        <a:pt x="86705" y="145836"/>
                        <a:pt x="54381" y="155621"/>
                        <a:pt x="3221" y="154649"/>
                      </a:cubicBezTo>
                      <a:lnTo>
                        <a:pt x="0" y="15440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2C9E71B4-99F1-2378-0618-30FE635AB8D6}"/>
                    </a:ext>
                  </a:extLst>
                </p:cNvPr>
                <p:cNvSpPr/>
                <p:nvPr/>
              </p:nvSpPr>
              <p:spPr bwMode="auto">
                <a:xfrm>
                  <a:off x="5560633" y="4717706"/>
                  <a:ext cx="691747" cy="69174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99CC1AA9-F4A1-1B6B-5651-CA61D6B5FBC7}"/>
                    </a:ext>
                  </a:extLst>
                </p:cNvPr>
                <p:cNvSpPr/>
                <p:nvPr/>
              </p:nvSpPr>
              <p:spPr bwMode="auto">
                <a:xfrm>
                  <a:off x="5690590" y="4939217"/>
                  <a:ext cx="135253" cy="218980"/>
                </a:xfrm>
                <a:custGeom>
                  <a:avLst/>
                  <a:gdLst>
                    <a:gd name="connsiteX0" fmla="*/ 184791 w 184791"/>
                    <a:gd name="connsiteY0" fmla="*/ 7793 h 299184"/>
                    <a:gd name="connsiteX1" fmla="*/ 176590 w 184791"/>
                    <a:gd name="connsiteY1" fmla="*/ 76822 h 299184"/>
                    <a:gd name="connsiteX2" fmla="*/ 172818 w 184791"/>
                    <a:gd name="connsiteY2" fmla="*/ 174597 h 299184"/>
                    <a:gd name="connsiteX3" fmla="*/ 176590 w 184791"/>
                    <a:gd name="connsiteY3" fmla="*/ 272373 h 299184"/>
                    <a:gd name="connsiteX4" fmla="*/ 178991 w 184791"/>
                    <a:gd name="connsiteY4" fmla="*/ 292584 h 299184"/>
                    <a:gd name="connsiteX5" fmla="*/ 146890 w 184791"/>
                    <a:gd name="connsiteY5" fmla="*/ 299184 h 299184"/>
                    <a:gd name="connsiteX6" fmla="*/ 0 w 184791"/>
                    <a:gd name="connsiteY6" fmla="*/ 149592 h 299184"/>
                    <a:gd name="connsiteX7" fmla="*/ 146890 w 184791"/>
                    <a:gd name="connsiteY7" fmla="*/ 0 h 299184"/>
                    <a:gd name="connsiteX0" fmla="*/ 184791 w 361404"/>
                    <a:gd name="connsiteY0" fmla="*/ 7793 h 299184"/>
                    <a:gd name="connsiteX1" fmla="*/ 176590 w 361404"/>
                    <a:gd name="connsiteY1" fmla="*/ 76822 h 299184"/>
                    <a:gd name="connsiteX2" fmla="*/ 361404 w 361404"/>
                    <a:gd name="connsiteY2" fmla="*/ 174596 h 299184"/>
                    <a:gd name="connsiteX3" fmla="*/ 176590 w 361404"/>
                    <a:gd name="connsiteY3" fmla="*/ 272373 h 299184"/>
                    <a:gd name="connsiteX4" fmla="*/ 178991 w 361404"/>
                    <a:gd name="connsiteY4" fmla="*/ 292584 h 299184"/>
                    <a:gd name="connsiteX5" fmla="*/ 146890 w 361404"/>
                    <a:gd name="connsiteY5" fmla="*/ 299184 h 299184"/>
                    <a:gd name="connsiteX6" fmla="*/ 0 w 361404"/>
                    <a:gd name="connsiteY6" fmla="*/ 149592 h 299184"/>
                    <a:gd name="connsiteX7" fmla="*/ 146890 w 361404"/>
                    <a:gd name="connsiteY7" fmla="*/ 0 h 299184"/>
                    <a:gd name="connsiteX8" fmla="*/ 184791 w 361404"/>
                    <a:gd name="connsiteY8" fmla="*/ 7793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176590 w 452844"/>
                    <a:gd name="connsiteY7" fmla="*/ 76822 h 299184"/>
                    <a:gd name="connsiteX8" fmla="*/ 452844 w 452844"/>
                    <a:gd name="connsiteY8" fmla="*/ 266036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452844 w 452844"/>
                    <a:gd name="connsiteY7" fmla="*/ 266036 h 299184"/>
                    <a:gd name="connsiteX0" fmla="*/ 176590 w 452844"/>
                    <a:gd name="connsiteY0" fmla="*/ 272373 h 299184"/>
                    <a:gd name="connsiteX1" fmla="*/ 178991 w 452844"/>
                    <a:gd name="connsiteY1" fmla="*/ 292584 h 299184"/>
                    <a:gd name="connsiteX2" fmla="*/ 146890 w 452844"/>
                    <a:gd name="connsiteY2" fmla="*/ 299184 h 299184"/>
                    <a:gd name="connsiteX3" fmla="*/ 0 w 452844"/>
                    <a:gd name="connsiteY3" fmla="*/ 149592 h 299184"/>
                    <a:gd name="connsiteX4" fmla="*/ 146890 w 452844"/>
                    <a:gd name="connsiteY4" fmla="*/ 0 h 299184"/>
                    <a:gd name="connsiteX5" fmla="*/ 184791 w 452844"/>
                    <a:gd name="connsiteY5" fmla="*/ 7793 h 299184"/>
                    <a:gd name="connsiteX6" fmla="*/ 452844 w 452844"/>
                    <a:gd name="connsiteY6" fmla="*/ 266036 h 299184"/>
                    <a:gd name="connsiteX0" fmla="*/ 176590 w 184791"/>
                    <a:gd name="connsiteY0" fmla="*/ 272373 h 299184"/>
                    <a:gd name="connsiteX1" fmla="*/ 178991 w 184791"/>
                    <a:gd name="connsiteY1" fmla="*/ 292584 h 299184"/>
                    <a:gd name="connsiteX2" fmla="*/ 146890 w 184791"/>
                    <a:gd name="connsiteY2" fmla="*/ 299184 h 299184"/>
                    <a:gd name="connsiteX3" fmla="*/ 0 w 184791"/>
                    <a:gd name="connsiteY3" fmla="*/ 149592 h 299184"/>
                    <a:gd name="connsiteX4" fmla="*/ 146890 w 184791"/>
                    <a:gd name="connsiteY4" fmla="*/ 0 h 299184"/>
                    <a:gd name="connsiteX5" fmla="*/ 184791 w 184791"/>
                    <a:gd name="connsiteY5" fmla="*/ 7793 h 299184"/>
                    <a:gd name="connsiteX0" fmla="*/ 178991 w 184791"/>
                    <a:gd name="connsiteY0" fmla="*/ 292584 h 299184"/>
                    <a:gd name="connsiteX1" fmla="*/ 146890 w 184791"/>
                    <a:gd name="connsiteY1" fmla="*/ 299184 h 299184"/>
                    <a:gd name="connsiteX2" fmla="*/ 0 w 184791"/>
                    <a:gd name="connsiteY2" fmla="*/ 149592 h 299184"/>
                    <a:gd name="connsiteX3" fmla="*/ 146890 w 184791"/>
                    <a:gd name="connsiteY3" fmla="*/ 0 h 299184"/>
                    <a:gd name="connsiteX4" fmla="*/ 184791 w 184791"/>
                    <a:gd name="connsiteY4" fmla="*/ 7793 h 299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791" h="299184">
                      <a:moveTo>
                        <a:pt x="178991" y="292584"/>
                      </a:moveTo>
                      <a:lnTo>
                        <a:pt x="146890" y="299184"/>
                      </a:lnTo>
                      <a:cubicBezTo>
                        <a:pt x="65765" y="299184"/>
                        <a:pt x="0" y="232209"/>
                        <a:pt x="0" y="149592"/>
                      </a:cubicBezTo>
                      <a:cubicBezTo>
                        <a:pt x="0" y="66975"/>
                        <a:pt x="65765" y="0"/>
                        <a:pt x="146890" y="0"/>
                      </a:cubicBezTo>
                      <a:lnTo>
                        <a:pt x="184791" y="7793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A30C037D-664F-72C4-B873-B051246DDAE2}"/>
                    </a:ext>
                  </a:extLst>
                </p:cNvPr>
                <p:cNvSpPr/>
                <p:nvPr/>
              </p:nvSpPr>
              <p:spPr bwMode="auto">
                <a:xfrm>
                  <a:off x="5720498" y="4969674"/>
                  <a:ext cx="101812" cy="158064"/>
                </a:xfrm>
                <a:custGeom>
                  <a:avLst/>
                  <a:gdLst>
                    <a:gd name="connsiteX0" fmla="*/ 139101 w 139101"/>
                    <a:gd name="connsiteY0" fmla="*/ 6800 h 215956"/>
                    <a:gd name="connsiteX1" fmla="*/ 135726 w 139101"/>
                    <a:gd name="connsiteY1" fmla="*/ 35208 h 215956"/>
                    <a:gd name="connsiteX2" fmla="*/ 131954 w 139101"/>
                    <a:gd name="connsiteY2" fmla="*/ 132983 h 215956"/>
                    <a:gd name="connsiteX3" fmla="*/ 134926 w 139101"/>
                    <a:gd name="connsiteY3" fmla="*/ 210014 h 215956"/>
                    <a:gd name="connsiteX4" fmla="*/ 106026 w 139101"/>
                    <a:gd name="connsiteY4" fmla="*/ 215956 h 215956"/>
                    <a:gd name="connsiteX5" fmla="*/ 0 w 139101"/>
                    <a:gd name="connsiteY5" fmla="*/ 107978 h 215956"/>
                    <a:gd name="connsiteX6" fmla="*/ 106026 w 139101"/>
                    <a:gd name="connsiteY6" fmla="*/ 0 h 215956"/>
                    <a:gd name="connsiteX0" fmla="*/ 139101 w 258239"/>
                    <a:gd name="connsiteY0" fmla="*/ 6800 h 215956"/>
                    <a:gd name="connsiteX1" fmla="*/ 135726 w 258239"/>
                    <a:gd name="connsiteY1" fmla="*/ 35208 h 215956"/>
                    <a:gd name="connsiteX2" fmla="*/ 258239 w 258239"/>
                    <a:gd name="connsiteY2" fmla="*/ 134667 h 215956"/>
                    <a:gd name="connsiteX3" fmla="*/ 134926 w 258239"/>
                    <a:gd name="connsiteY3" fmla="*/ 210014 h 215956"/>
                    <a:gd name="connsiteX4" fmla="*/ 106026 w 258239"/>
                    <a:gd name="connsiteY4" fmla="*/ 215956 h 215956"/>
                    <a:gd name="connsiteX5" fmla="*/ 0 w 258239"/>
                    <a:gd name="connsiteY5" fmla="*/ 107978 h 215956"/>
                    <a:gd name="connsiteX6" fmla="*/ 106026 w 258239"/>
                    <a:gd name="connsiteY6" fmla="*/ 0 h 215956"/>
                    <a:gd name="connsiteX7" fmla="*/ 139101 w 258239"/>
                    <a:gd name="connsiteY7" fmla="*/ 6800 h 215956"/>
                    <a:gd name="connsiteX0" fmla="*/ 258239 w 349679"/>
                    <a:gd name="connsiteY0" fmla="*/ 134667 h 226107"/>
                    <a:gd name="connsiteX1" fmla="*/ 134926 w 349679"/>
                    <a:gd name="connsiteY1" fmla="*/ 210014 h 226107"/>
                    <a:gd name="connsiteX2" fmla="*/ 106026 w 349679"/>
                    <a:gd name="connsiteY2" fmla="*/ 215956 h 226107"/>
                    <a:gd name="connsiteX3" fmla="*/ 0 w 349679"/>
                    <a:gd name="connsiteY3" fmla="*/ 107978 h 226107"/>
                    <a:gd name="connsiteX4" fmla="*/ 106026 w 349679"/>
                    <a:gd name="connsiteY4" fmla="*/ 0 h 226107"/>
                    <a:gd name="connsiteX5" fmla="*/ 139101 w 349679"/>
                    <a:gd name="connsiteY5" fmla="*/ 6800 h 226107"/>
                    <a:gd name="connsiteX6" fmla="*/ 135726 w 349679"/>
                    <a:gd name="connsiteY6" fmla="*/ 35208 h 226107"/>
                    <a:gd name="connsiteX7" fmla="*/ 349679 w 349679"/>
                    <a:gd name="connsiteY7" fmla="*/ 226107 h 226107"/>
                    <a:gd name="connsiteX0" fmla="*/ 258239 w 258239"/>
                    <a:gd name="connsiteY0" fmla="*/ 134667 h 215956"/>
                    <a:gd name="connsiteX1" fmla="*/ 134926 w 258239"/>
                    <a:gd name="connsiteY1" fmla="*/ 210014 h 215956"/>
                    <a:gd name="connsiteX2" fmla="*/ 106026 w 258239"/>
                    <a:gd name="connsiteY2" fmla="*/ 215956 h 215956"/>
                    <a:gd name="connsiteX3" fmla="*/ 0 w 258239"/>
                    <a:gd name="connsiteY3" fmla="*/ 107978 h 215956"/>
                    <a:gd name="connsiteX4" fmla="*/ 106026 w 258239"/>
                    <a:gd name="connsiteY4" fmla="*/ 0 h 215956"/>
                    <a:gd name="connsiteX5" fmla="*/ 139101 w 258239"/>
                    <a:gd name="connsiteY5" fmla="*/ 6800 h 215956"/>
                    <a:gd name="connsiteX6" fmla="*/ 135726 w 258239"/>
                    <a:gd name="connsiteY6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  <a:gd name="connsiteX5" fmla="*/ 135726 w 139101"/>
                    <a:gd name="connsiteY5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01" h="215956">
                      <a:moveTo>
                        <a:pt x="134926" y="210014"/>
                      </a:moveTo>
                      <a:lnTo>
                        <a:pt x="106026" y="215956"/>
                      </a:lnTo>
                      <a:cubicBezTo>
                        <a:pt x="47469" y="215956"/>
                        <a:pt x="0" y="167613"/>
                        <a:pt x="0" y="107978"/>
                      </a:cubicBezTo>
                      <a:cubicBezTo>
                        <a:pt x="0" y="48343"/>
                        <a:pt x="47469" y="0"/>
                        <a:pt x="106026" y="0"/>
                      </a:cubicBezTo>
                      <a:lnTo>
                        <a:pt x="139101" y="6800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5FED2C86-2341-AD80-8776-350167ECD216}"/>
                    </a:ext>
                  </a:extLst>
                </p:cNvPr>
                <p:cNvSpPr/>
                <p:nvPr/>
              </p:nvSpPr>
              <p:spPr bwMode="auto">
                <a:xfrm rot="21509789">
                  <a:off x="6151839" y="5029854"/>
                  <a:ext cx="53162" cy="820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BB84D7E-C690-96AF-24C7-21ABE3F5B1FE}"/>
                </a:ext>
              </a:extLst>
            </p:cNvPr>
            <p:cNvSpPr/>
            <p:nvPr/>
          </p:nvSpPr>
          <p:spPr bwMode="auto">
            <a:xfrm rot="4026085">
              <a:off x="5461316" y="5072440"/>
              <a:ext cx="368650" cy="600781"/>
            </a:xfrm>
            <a:custGeom>
              <a:avLst/>
              <a:gdLst>
                <a:gd name="connsiteX0" fmla="*/ 32036 w 437461"/>
                <a:gd name="connsiteY0" fmla="*/ 252295 h 637840"/>
                <a:gd name="connsiteX1" fmla="*/ 45836 w 437461"/>
                <a:gd name="connsiteY1" fmla="*/ 231288 h 637840"/>
                <a:gd name="connsiteX2" fmla="*/ 52628 w 437461"/>
                <a:gd name="connsiteY2" fmla="*/ 203545 h 637840"/>
                <a:gd name="connsiteX3" fmla="*/ 129407 w 437461"/>
                <a:gd name="connsiteY3" fmla="*/ 84185 h 637840"/>
                <a:gd name="connsiteX4" fmla="*/ 437461 w 437461"/>
                <a:gd name="connsiteY4" fmla="*/ 46250 h 637840"/>
                <a:gd name="connsiteX5" fmla="*/ 315400 w 437461"/>
                <a:gd name="connsiteY5" fmla="*/ 71897 h 637840"/>
                <a:gd name="connsiteX6" fmla="*/ 352252 w 437461"/>
                <a:gd name="connsiteY6" fmla="*/ 87545 h 637840"/>
                <a:gd name="connsiteX7" fmla="*/ 176628 w 437461"/>
                <a:gd name="connsiteY7" fmla="*/ 194437 h 637840"/>
                <a:gd name="connsiteX8" fmla="*/ 115837 w 437461"/>
                <a:gd name="connsiteY8" fmla="*/ 390841 h 637840"/>
                <a:gd name="connsiteX9" fmla="*/ 113658 w 437461"/>
                <a:gd name="connsiteY9" fmla="*/ 387963 h 637840"/>
                <a:gd name="connsiteX10" fmla="*/ 115719 w 437461"/>
                <a:gd name="connsiteY10" fmla="*/ 411202 h 637840"/>
                <a:gd name="connsiteX11" fmla="*/ 183589 w 437461"/>
                <a:gd name="connsiteY11" fmla="*/ 547903 h 637840"/>
                <a:gd name="connsiteX12" fmla="*/ 126915 w 437461"/>
                <a:gd name="connsiteY12" fmla="*/ 532793 h 637840"/>
                <a:gd name="connsiteX13" fmla="*/ 117285 w 437461"/>
                <a:gd name="connsiteY13" fmla="*/ 524219 h 637840"/>
                <a:gd name="connsiteX14" fmla="*/ 118546 w 437461"/>
                <a:gd name="connsiteY14" fmla="*/ 528791 h 637840"/>
                <a:gd name="connsiteX15" fmla="*/ 187581 w 437461"/>
                <a:gd name="connsiteY15" fmla="*/ 637840 h 637840"/>
                <a:gd name="connsiteX16" fmla="*/ 0 w 437461"/>
                <a:gd name="connsiteY16" fmla="*/ 390555 h 637840"/>
                <a:gd name="connsiteX17" fmla="*/ 32036 w 437461"/>
                <a:gd name="connsiteY17" fmla="*/ 252295 h 63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7461" h="637840">
                  <a:moveTo>
                    <a:pt x="32036" y="252295"/>
                  </a:moveTo>
                  <a:lnTo>
                    <a:pt x="45836" y="231288"/>
                  </a:lnTo>
                  <a:lnTo>
                    <a:pt x="52628" y="203545"/>
                  </a:lnTo>
                  <a:cubicBezTo>
                    <a:pt x="66820" y="161530"/>
                    <a:pt x="92693" y="119892"/>
                    <a:pt x="129407" y="84185"/>
                  </a:cubicBezTo>
                  <a:cubicBezTo>
                    <a:pt x="227313" y="-11033"/>
                    <a:pt x="365233" y="-28017"/>
                    <a:pt x="437461" y="46250"/>
                  </a:cubicBezTo>
                  <a:lnTo>
                    <a:pt x="315400" y="71897"/>
                  </a:lnTo>
                  <a:lnTo>
                    <a:pt x="352252" y="87545"/>
                  </a:lnTo>
                  <a:cubicBezTo>
                    <a:pt x="288202" y="95170"/>
                    <a:pt x="223135" y="134772"/>
                    <a:pt x="176628" y="194437"/>
                  </a:cubicBezTo>
                  <a:cubicBezTo>
                    <a:pt x="130120" y="254102"/>
                    <a:pt x="107597" y="326867"/>
                    <a:pt x="115837" y="390841"/>
                  </a:cubicBezTo>
                  <a:lnTo>
                    <a:pt x="113658" y="387963"/>
                  </a:lnTo>
                  <a:lnTo>
                    <a:pt x="115719" y="411202"/>
                  </a:lnTo>
                  <a:cubicBezTo>
                    <a:pt x="125453" y="465280"/>
                    <a:pt x="149217" y="513860"/>
                    <a:pt x="183589" y="547903"/>
                  </a:cubicBezTo>
                  <a:cubicBezTo>
                    <a:pt x="163486" y="547903"/>
                    <a:pt x="144334" y="542523"/>
                    <a:pt x="126915" y="532793"/>
                  </a:cubicBezTo>
                  <a:lnTo>
                    <a:pt x="117285" y="524219"/>
                  </a:lnTo>
                  <a:lnTo>
                    <a:pt x="118546" y="528791"/>
                  </a:lnTo>
                  <a:cubicBezTo>
                    <a:pt x="134613" y="571154"/>
                    <a:pt x="158060" y="608652"/>
                    <a:pt x="187581" y="637840"/>
                  </a:cubicBezTo>
                  <a:cubicBezTo>
                    <a:pt x="83984" y="637840"/>
                    <a:pt x="0" y="527127"/>
                    <a:pt x="0" y="390555"/>
                  </a:cubicBezTo>
                  <a:cubicBezTo>
                    <a:pt x="0" y="339341"/>
                    <a:pt x="11811" y="291763"/>
                    <a:pt x="32036" y="25229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AE6003AA-96D7-9A2F-D881-049F81FE55AC}"/>
              </a:ext>
            </a:extLst>
          </p:cNvPr>
          <p:cNvGrpSpPr/>
          <p:nvPr/>
        </p:nvGrpSpPr>
        <p:grpSpPr>
          <a:xfrm>
            <a:off x="1090614" y="1094832"/>
            <a:ext cx="1948630" cy="2303090"/>
            <a:chOff x="1694463" y="3650255"/>
            <a:chExt cx="1251086" cy="1478661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AE0A7A69-EC0E-3FBC-0CC2-10C0F78201E0}"/>
                </a:ext>
              </a:extLst>
            </p:cNvPr>
            <p:cNvGrpSpPr/>
            <p:nvPr/>
          </p:nvGrpSpPr>
          <p:grpSpPr>
            <a:xfrm>
              <a:off x="1694463" y="3650255"/>
              <a:ext cx="1251086" cy="1478661"/>
              <a:chOff x="1812135" y="4726946"/>
              <a:chExt cx="1251086" cy="1478661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0E19F097-80D0-58C3-5158-8C49BE844ABB}"/>
                  </a:ext>
                </a:extLst>
              </p:cNvPr>
              <p:cNvGrpSpPr/>
              <p:nvPr/>
            </p:nvGrpSpPr>
            <p:grpSpPr>
              <a:xfrm rot="20609789" flipH="1">
                <a:off x="1812135" y="4933085"/>
                <a:ext cx="185891" cy="166511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CCBA2C5-A0AA-C9E9-8043-7BF5458A581B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99160E16-4450-0942-0D36-9F1E891143DB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112" name="四角形: 上の 2 つの角を丸める 111">
                    <a:extLst>
                      <a:ext uri="{FF2B5EF4-FFF2-40B4-BE49-F238E27FC236}">
                        <a16:creationId xmlns:a16="http://schemas.microsoft.com/office/drawing/2014/main" id="{7AA44F48-DBE9-A71D-0CB7-6A0CFDF321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四角形: 上の 2 つの角を丸める 112">
                    <a:extLst>
                      <a:ext uri="{FF2B5EF4-FFF2-40B4-BE49-F238E27FC236}">
                        <a16:creationId xmlns:a16="http://schemas.microsoft.com/office/drawing/2014/main" id="{57D8892C-7840-223A-03FE-1270F441B5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四角形: 上の 2 つの角を丸める 113">
                    <a:extLst>
                      <a:ext uri="{FF2B5EF4-FFF2-40B4-BE49-F238E27FC236}">
                        <a16:creationId xmlns:a16="http://schemas.microsoft.com/office/drawing/2014/main" id="{33F533C3-C2F6-76A2-77C7-C59302DABA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上の 2 つの角を丸める 114">
                    <a:extLst>
                      <a:ext uri="{FF2B5EF4-FFF2-40B4-BE49-F238E27FC236}">
                        <a16:creationId xmlns:a16="http://schemas.microsoft.com/office/drawing/2014/main" id="{FB061358-A65A-AFCE-7966-D124BD9C67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四角形: 上の 2 つの角を丸める 135">
                  <a:extLst>
                    <a:ext uri="{FF2B5EF4-FFF2-40B4-BE49-F238E27FC236}">
                      <a16:creationId xmlns:a16="http://schemas.microsoft.com/office/drawing/2014/main" id="{555BB583-60A5-2FFE-AC7E-3E0493881CC8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8E80C1FC-F904-60BA-84C3-024A2FB4C490}"/>
                  </a:ext>
                </a:extLst>
              </p:cNvPr>
              <p:cNvGrpSpPr/>
              <p:nvPr/>
            </p:nvGrpSpPr>
            <p:grpSpPr>
              <a:xfrm rot="809789">
                <a:off x="2877327" y="4906845"/>
                <a:ext cx="185894" cy="166513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99C579E3-2767-7A67-AD7C-341C990E4C3D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2E14DC01-548F-8AFA-358A-A179F18F426B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B79B7F40-335F-8D63-830A-EFF6CC85D1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四角形: 上の 2 つの角を丸める 105">
                    <a:extLst>
                      <a:ext uri="{FF2B5EF4-FFF2-40B4-BE49-F238E27FC236}">
                        <a16:creationId xmlns:a16="http://schemas.microsoft.com/office/drawing/2014/main" id="{84891BF1-E86C-46CE-6283-1C348B8F6E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43A29239-492B-3B08-6CE1-6E0C51C97D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四角形: 上の 2 つの角を丸める 107">
                    <a:extLst>
                      <a:ext uri="{FF2B5EF4-FFF2-40B4-BE49-F238E27FC236}">
                        <a16:creationId xmlns:a16="http://schemas.microsoft.com/office/drawing/2014/main" id="{982D0BA0-E92F-3571-8927-40F0091386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" name="四角形: 上の 2 つの角を丸める 135">
                  <a:extLst>
                    <a:ext uri="{FF2B5EF4-FFF2-40B4-BE49-F238E27FC236}">
                      <a16:creationId xmlns:a16="http://schemas.microsoft.com/office/drawing/2014/main" id="{7F5D547D-3AB9-22B6-F08B-4F92EB85BE87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30DD974-C5B8-C8BB-6221-99341CC6C052}"/>
                  </a:ext>
                </a:extLst>
              </p:cNvPr>
              <p:cNvSpPr/>
              <p:nvPr/>
            </p:nvSpPr>
            <p:spPr bwMode="auto">
              <a:xfrm>
                <a:off x="1848768" y="5038184"/>
                <a:ext cx="1181541" cy="1084489"/>
              </a:xfrm>
              <a:custGeom>
                <a:avLst/>
                <a:gdLst>
                  <a:gd name="connsiteX0" fmla="*/ 1044325 w 1181541"/>
                  <a:gd name="connsiteY0" fmla="*/ 0 h 1084489"/>
                  <a:gd name="connsiteX1" fmla="*/ 1181541 w 1181541"/>
                  <a:gd name="connsiteY1" fmla="*/ 29888 h 1084489"/>
                  <a:gd name="connsiteX2" fmla="*/ 1152305 w 1181541"/>
                  <a:gd name="connsiteY2" fmla="*/ 136271 h 1084489"/>
                  <a:gd name="connsiteX3" fmla="*/ 1005750 w 1181541"/>
                  <a:gd name="connsiteY3" fmla="*/ 368792 h 1084489"/>
                  <a:gd name="connsiteX4" fmla="*/ 955252 w 1181541"/>
                  <a:gd name="connsiteY4" fmla="*/ 412974 h 1084489"/>
                  <a:gd name="connsiteX5" fmla="*/ 959760 w 1181541"/>
                  <a:gd name="connsiteY5" fmla="*/ 432629 h 1084489"/>
                  <a:gd name="connsiteX6" fmla="*/ 923874 w 1181541"/>
                  <a:gd name="connsiteY6" fmla="*/ 526133 h 1084489"/>
                  <a:gd name="connsiteX7" fmla="*/ 884677 w 1181541"/>
                  <a:gd name="connsiteY7" fmla="*/ 554084 h 1084489"/>
                  <a:gd name="connsiteX8" fmla="*/ 885174 w 1181541"/>
                  <a:gd name="connsiteY8" fmla="*/ 555549 h 1084489"/>
                  <a:gd name="connsiteX9" fmla="*/ 892663 w 1181541"/>
                  <a:gd name="connsiteY9" fmla="*/ 614332 h 1084489"/>
                  <a:gd name="connsiteX10" fmla="*/ 897279 w 1181541"/>
                  <a:gd name="connsiteY10" fmla="*/ 790267 h 1084489"/>
                  <a:gd name="connsiteX11" fmla="*/ 894211 w 1181541"/>
                  <a:gd name="connsiteY11" fmla="*/ 831541 h 1084489"/>
                  <a:gd name="connsiteX12" fmla="*/ 885362 w 1181541"/>
                  <a:gd name="connsiteY12" fmla="*/ 862933 h 1084489"/>
                  <a:gd name="connsiteX13" fmla="*/ 886278 w 1181541"/>
                  <a:gd name="connsiteY13" fmla="*/ 863307 h 1084489"/>
                  <a:gd name="connsiteX14" fmla="*/ 1009386 w 1181541"/>
                  <a:gd name="connsiteY14" fmla="*/ 973310 h 1084489"/>
                  <a:gd name="connsiteX15" fmla="*/ 889472 w 1181541"/>
                  <a:gd name="connsiteY15" fmla="*/ 1052616 h 1084489"/>
                  <a:gd name="connsiteX16" fmla="*/ 793178 w 1181541"/>
                  <a:gd name="connsiteY16" fmla="*/ 980075 h 1084489"/>
                  <a:gd name="connsiteX17" fmla="*/ 782001 w 1181541"/>
                  <a:gd name="connsiteY17" fmla="*/ 978516 h 1084489"/>
                  <a:gd name="connsiteX18" fmla="*/ 777469 w 1181541"/>
                  <a:gd name="connsiteY18" fmla="*/ 981747 h 1084489"/>
                  <a:gd name="connsiteX19" fmla="*/ 698385 w 1181541"/>
                  <a:gd name="connsiteY19" fmla="*/ 999885 h 1084489"/>
                  <a:gd name="connsiteX20" fmla="*/ 521988 w 1181541"/>
                  <a:gd name="connsiteY20" fmla="*/ 1004515 h 1084489"/>
                  <a:gd name="connsiteX21" fmla="*/ 480713 w 1181541"/>
                  <a:gd name="connsiteY21" fmla="*/ 1001446 h 1084489"/>
                  <a:gd name="connsiteX22" fmla="*/ 453372 w 1181541"/>
                  <a:gd name="connsiteY22" fmla="*/ 993739 h 1084489"/>
                  <a:gd name="connsiteX23" fmla="*/ 438419 w 1181541"/>
                  <a:gd name="connsiteY23" fmla="*/ 1027511 h 1084489"/>
                  <a:gd name="connsiteX24" fmla="*/ 431889 w 1181541"/>
                  <a:gd name="connsiteY24" fmla="*/ 1080718 h 1084489"/>
                  <a:gd name="connsiteX25" fmla="*/ 288172 w 1181541"/>
                  <a:gd name="connsiteY25" fmla="*/ 1084489 h 1084489"/>
                  <a:gd name="connsiteX26" fmla="*/ 337604 w 1181541"/>
                  <a:gd name="connsiteY26" fmla="*/ 903720 h 1084489"/>
                  <a:gd name="connsiteX27" fmla="*/ 340959 w 1181541"/>
                  <a:gd name="connsiteY27" fmla="*/ 899362 h 1084489"/>
                  <a:gd name="connsiteX28" fmla="*/ 330508 w 1181541"/>
                  <a:gd name="connsiteY28" fmla="*/ 884705 h 1084489"/>
                  <a:gd name="connsiteX29" fmla="*/ 312369 w 1181541"/>
                  <a:gd name="connsiteY29" fmla="*/ 805619 h 1084489"/>
                  <a:gd name="connsiteX30" fmla="*/ 307752 w 1181541"/>
                  <a:gd name="connsiteY30" fmla="*/ 629685 h 1084489"/>
                  <a:gd name="connsiteX31" fmla="*/ 312146 w 1181541"/>
                  <a:gd name="connsiteY31" fmla="*/ 570589 h 1084489"/>
                  <a:gd name="connsiteX32" fmla="*/ 313766 w 1181541"/>
                  <a:gd name="connsiteY32" fmla="*/ 564839 h 1084489"/>
                  <a:gd name="connsiteX33" fmla="*/ 279538 w 1181541"/>
                  <a:gd name="connsiteY33" fmla="*/ 543045 h 1084489"/>
                  <a:gd name="connsiteX34" fmla="*/ 238795 w 1181541"/>
                  <a:gd name="connsiteY34" fmla="*/ 451552 h 1084489"/>
                  <a:gd name="connsiteX35" fmla="*/ 242627 w 1181541"/>
                  <a:gd name="connsiteY35" fmla="*/ 429620 h 1084489"/>
                  <a:gd name="connsiteX36" fmla="*/ 184218 w 1181541"/>
                  <a:gd name="connsiteY36" fmla="*/ 381803 h 1084489"/>
                  <a:gd name="connsiteX37" fmla="*/ 0 w 1181541"/>
                  <a:gd name="connsiteY37" fmla="*/ 61548 h 1084489"/>
                  <a:gd name="connsiteX38" fmla="*/ 135421 w 1181541"/>
                  <a:gd name="connsiteY38" fmla="*/ 24356 h 1084489"/>
                  <a:gd name="connsiteX39" fmla="*/ 330337 w 1181541"/>
                  <a:gd name="connsiteY39" fmla="*/ 321028 h 1084489"/>
                  <a:gd name="connsiteX40" fmla="*/ 335686 w 1181541"/>
                  <a:gd name="connsiteY40" fmla="*/ 324298 h 1084489"/>
                  <a:gd name="connsiteX41" fmla="*/ 366175 w 1181541"/>
                  <a:gd name="connsiteY41" fmla="*/ 317305 h 1084489"/>
                  <a:gd name="connsiteX42" fmla="*/ 459680 w 1181541"/>
                  <a:gd name="connsiteY42" fmla="*/ 353192 h 1084489"/>
                  <a:gd name="connsiteX43" fmla="*/ 466578 w 1181541"/>
                  <a:gd name="connsiteY43" fmla="*/ 362866 h 1084489"/>
                  <a:gd name="connsiteX44" fmla="*/ 479298 w 1181541"/>
                  <a:gd name="connsiteY44" fmla="*/ 355524 h 1084489"/>
                  <a:gd name="connsiteX45" fmla="*/ 592531 w 1181541"/>
                  <a:gd name="connsiteY45" fmla="*/ 329553 h 1084489"/>
                  <a:gd name="connsiteX46" fmla="*/ 706970 w 1181541"/>
                  <a:gd name="connsiteY46" fmla="*/ 349548 h 1084489"/>
                  <a:gd name="connsiteX47" fmla="*/ 725686 w 1181541"/>
                  <a:gd name="connsiteY47" fmla="*/ 359080 h 1084489"/>
                  <a:gd name="connsiteX48" fmla="*/ 734021 w 1181541"/>
                  <a:gd name="connsiteY48" fmla="*/ 345992 h 1084489"/>
                  <a:gd name="connsiteX49" fmla="*/ 825513 w 1181541"/>
                  <a:gd name="connsiteY49" fmla="*/ 305249 h 1084489"/>
                  <a:gd name="connsiteX50" fmla="*/ 857534 w 1181541"/>
                  <a:gd name="connsiteY50" fmla="*/ 310843 h 1084489"/>
                  <a:gd name="connsiteX51" fmla="*/ 888211 w 1181541"/>
                  <a:gd name="connsiteY51" fmla="*/ 287243 h 1084489"/>
                  <a:gd name="connsiteX52" fmla="*/ 1044325 w 1181541"/>
                  <a:gd name="connsiteY52" fmla="*/ 0 h 108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81541" h="1084489">
                    <a:moveTo>
                      <a:pt x="1044325" y="0"/>
                    </a:moveTo>
                    <a:lnTo>
                      <a:pt x="1181541" y="29888"/>
                    </a:lnTo>
                    <a:cubicBezTo>
                      <a:pt x="1174573" y="66690"/>
                      <a:pt x="1164736" y="102232"/>
                      <a:pt x="1152305" y="136271"/>
                    </a:cubicBezTo>
                    <a:cubicBezTo>
                      <a:pt x="1119671" y="225622"/>
                      <a:pt x="1069163" y="304609"/>
                      <a:pt x="1005750" y="368792"/>
                    </a:cubicBezTo>
                    <a:lnTo>
                      <a:pt x="955252" y="412974"/>
                    </a:lnTo>
                    <a:lnTo>
                      <a:pt x="959760" y="432629"/>
                    </a:lnTo>
                    <a:cubicBezTo>
                      <a:pt x="960708" y="468752"/>
                      <a:pt x="946924" y="501839"/>
                      <a:pt x="923874" y="526133"/>
                    </a:cubicBezTo>
                    <a:lnTo>
                      <a:pt x="884677" y="554084"/>
                    </a:lnTo>
                    <a:lnTo>
                      <a:pt x="885174" y="555549"/>
                    </a:lnTo>
                    <a:cubicBezTo>
                      <a:pt x="889569" y="574484"/>
                      <a:pt x="892133" y="594143"/>
                      <a:pt x="892663" y="614332"/>
                    </a:cubicBezTo>
                    <a:cubicBezTo>
                      <a:pt x="894202" y="672978"/>
                      <a:pt x="895741" y="731623"/>
                      <a:pt x="897279" y="790267"/>
                    </a:cubicBezTo>
                    <a:cubicBezTo>
                      <a:pt x="897649" y="804368"/>
                      <a:pt x="896582" y="818172"/>
                      <a:pt x="894211" y="831541"/>
                    </a:cubicBezTo>
                    <a:lnTo>
                      <a:pt x="885362" y="862933"/>
                    </a:lnTo>
                    <a:lnTo>
                      <a:pt x="886278" y="863307"/>
                    </a:lnTo>
                    <a:cubicBezTo>
                      <a:pt x="934598" y="887883"/>
                      <a:pt x="977386" y="924923"/>
                      <a:pt x="1009386" y="973310"/>
                    </a:cubicBezTo>
                    <a:lnTo>
                      <a:pt x="889472" y="1052616"/>
                    </a:lnTo>
                    <a:cubicBezTo>
                      <a:pt x="865733" y="1016721"/>
                      <a:pt x="831324" y="992050"/>
                      <a:pt x="793178" y="980075"/>
                    </a:cubicBezTo>
                    <a:lnTo>
                      <a:pt x="782001" y="978516"/>
                    </a:lnTo>
                    <a:lnTo>
                      <a:pt x="777469" y="981747"/>
                    </a:lnTo>
                    <a:cubicBezTo>
                      <a:pt x="753303" y="992724"/>
                      <a:pt x="726586" y="999144"/>
                      <a:pt x="698385" y="999885"/>
                    </a:cubicBezTo>
                    <a:lnTo>
                      <a:pt x="521988" y="1004515"/>
                    </a:lnTo>
                    <a:cubicBezTo>
                      <a:pt x="507887" y="1004885"/>
                      <a:pt x="494081" y="1003818"/>
                      <a:pt x="480713" y="1001446"/>
                    </a:cubicBezTo>
                    <a:lnTo>
                      <a:pt x="453372" y="993739"/>
                    </a:lnTo>
                    <a:lnTo>
                      <a:pt x="438419" y="1027511"/>
                    </a:lnTo>
                    <a:cubicBezTo>
                      <a:pt x="433709" y="1044409"/>
                      <a:pt x="431405" y="1062280"/>
                      <a:pt x="431889" y="1080718"/>
                    </a:cubicBezTo>
                    <a:lnTo>
                      <a:pt x="288172" y="1084489"/>
                    </a:lnTo>
                    <a:cubicBezTo>
                      <a:pt x="286433" y="1018214"/>
                      <a:pt x="304734" y="956002"/>
                      <a:pt x="337604" y="903720"/>
                    </a:cubicBezTo>
                    <a:lnTo>
                      <a:pt x="340959" y="899362"/>
                    </a:lnTo>
                    <a:lnTo>
                      <a:pt x="330508" y="884705"/>
                    </a:lnTo>
                    <a:cubicBezTo>
                      <a:pt x="319530" y="860539"/>
                      <a:pt x="313109" y="833821"/>
                      <a:pt x="312369" y="805619"/>
                    </a:cubicBezTo>
                    <a:lnTo>
                      <a:pt x="307752" y="629685"/>
                    </a:lnTo>
                    <a:cubicBezTo>
                      <a:pt x="307222" y="609495"/>
                      <a:pt x="308751" y="589730"/>
                      <a:pt x="312146" y="570589"/>
                    </a:cubicBezTo>
                    <a:lnTo>
                      <a:pt x="313766" y="564839"/>
                    </a:lnTo>
                    <a:lnTo>
                      <a:pt x="279538" y="543045"/>
                    </a:lnTo>
                    <a:cubicBezTo>
                      <a:pt x="255244" y="519994"/>
                      <a:pt x="239743" y="487676"/>
                      <a:pt x="238795" y="451552"/>
                    </a:cubicBezTo>
                    <a:lnTo>
                      <a:pt x="242627" y="429620"/>
                    </a:lnTo>
                    <a:lnTo>
                      <a:pt x="184218" y="381803"/>
                    </a:lnTo>
                    <a:cubicBezTo>
                      <a:pt x="96756" y="298922"/>
                      <a:pt x="31238" y="188876"/>
                      <a:pt x="0" y="61548"/>
                    </a:cubicBezTo>
                    <a:lnTo>
                      <a:pt x="135421" y="24356"/>
                    </a:lnTo>
                    <a:cubicBezTo>
                      <a:pt x="165132" y="149440"/>
                      <a:pt x="236324" y="253428"/>
                      <a:pt x="330337" y="321028"/>
                    </a:cubicBezTo>
                    <a:lnTo>
                      <a:pt x="335686" y="324298"/>
                    </a:lnTo>
                    <a:lnTo>
                      <a:pt x="366175" y="317305"/>
                    </a:lnTo>
                    <a:cubicBezTo>
                      <a:pt x="402297" y="316357"/>
                      <a:pt x="435385" y="330140"/>
                      <a:pt x="459680" y="353192"/>
                    </a:cubicBezTo>
                    <a:lnTo>
                      <a:pt x="466578" y="362866"/>
                    </a:lnTo>
                    <a:lnTo>
                      <a:pt x="479298" y="355524"/>
                    </a:lnTo>
                    <a:cubicBezTo>
                      <a:pt x="513898" y="339806"/>
                      <a:pt x="552151" y="330613"/>
                      <a:pt x="592531" y="329553"/>
                    </a:cubicBezTo>
                    <a:cubicBezTo>
                      <a:pt x="632910" y="328494"/>
                      <a:pt x="671593" y="335667"/>
                      <a:pt x="706970" y="349548"/>
                    </a:cubicBezTo>
                    <a:lnTo>
                      <a:pt x="725686" y="359080"/>
                    </a:lnTo>
                    <a:lnTo>
                      <a:pt x="734021" y="345992"/>
                    </a:lnTo>
                    <a:cubicBezTo>
                      <a:pt x="757072" y="321697"/>
                      <a:pt x="789391" y="306197"/>
                      <a:pt x="825513" y="305249"/>
                    </a:cubicBezTo>
                    <a:lnTo>
                      <a:pt x="857534" y="310843"/>
                    </a:lnTo>
                    <a:lnTo>
                      <a:pt x="888211" y="287243"/>
                    </a:lnTo>
                    <a:cubicBezTo>
                      <a:pt x="966733" y="215530"/>
                      <a:pt x="1023307" y="115639"/>
                      <a:pt x="104432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C12BE883-82B3-B145-4929-B3DE7526DA44}"/>
                  </a:ext>
                </a:extLst>
              </p:cNvPr>
              <p:cNvSpPr/>
              <p:nvPr/>
            </p:nvSpPr>
            <p:spPr bwMode="auto">
              <a:xfrm rot="19709789">
                <a:off x="2703462" y="602752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0B359A44-1BF7-1BF3-A93C-99E1112A94FB}"/>
                  </a:ext>
                </a:extLst>
              </p:cNvPr>
              <p:cNvSpPr/>
              <p:nvPr/>
            </p:nvSpPr>
            <p:spPr bwMode="auto">
              <a:xfrm rot="21509789">
                <a:off x="2246932" y="5346273"/>
                <a:ext cx="399671" cy="459621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chemeClr val="accent5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79C92470-2C19-B3AC-F637-3C10A0B587FD}"/>
                  </a:ext>
                </a:extLst>
              </p:cNvPr>
              <p:cNvSpPr/>
              <p:nvPr/>
            </p:nvSpPr>
            <p:spPr bwMode="auto">
              <a:xfrm rot="21509789">
                <a:off x="1989405" y="5001080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AC2DA384-4C74-A108-C78C-2B41466527D4}"/>
                  </a:ext>
                </a:extLst>
              </p:cNvPr>
              <p:cNvSpPr/>
              <p:nvPr/>
            </p:nvSpPr>
            <p:spPr bwMode="auto">
              <a:xfrm rot="21509789">
                <a:off x="2668818" y="4983247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AF709CE6-A912-D1DA-2216-CD7A5CCAF33F}"/>
                  </a:ext>
                </a:extLst>
              </p:cNvPr>
              <p:cNvSpPr/>
              <p:nvPr/>
            </p:nvSpPr>
            <p:spPr bwMode="auto">
              <a:xfrm rot="21509789">
                <a:off x="2020261" y="5032502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40B5DAD0-2959-5B49-BE52-3F5BC3DA7205}"/>
                  </a:ext>
                </a:extLst>
              </p:cNvPr>
              <p:cNvSpPr/>
              <p:nvPr/>
            </p:nvSpPr>
            <p:spPr bwMode="auto">
              <a:xfrm rot="21509789">
                <a:off x="2699673" y="5014669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CC9A7900-86F0-8358-5138-9F16358770DE}"/>
                  </a:ext>
                </a:extLst>
              </p:cNvPr>
              <p:cNvSpPr/>
              <p:nvPr/>
            </p:nvSpPr>
            <p:spPr bwMode="auto">
              <a:xfrm rot="21509789">
                <a:off x="2082650" y="4726946"/>
                <a:ext cx="713629" cy="713629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3669B48-3E94-8882-A96C-28F2CC7BFBB5}"/>
                  </a:ext>
                </a:extLst>
              </p:cNvPr>
              <p:cNvSpPr/>
              <p:nvPr/>
            </p:nvSpPr>
            <p:spPr bwMode="auto">
              <a:xfrm rot="21509789">
                <a:off x="2312118" y="4756531"/>
                <a:ext cx="240663" cy="152922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2ADF7404-AB5E-BD23-2A9D-B976A8FDF065}"/>
                  </a:ext>
                </a:extLst>
              </p:cNvPr>
              <p:cNvSpPr/>
              <p:nvPr/>
            </p:nvSpPr>
            <p:spPr bwMode="auto">
              <a:xfrm rot="21509789">
                <a:off x="2067306" y="609683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08BDF8DB-A6E0-8BA9-F44F-E4A45AE1A5E8}"/>
                  </a:ext>
                </a:extLst>
              </p:cNvPr>
              <p:cNvSpPr/>
              <p:nvPr/>
            </p:nvSpPr>
            <p:spPr bwMode="auto">
              <a:xfrm rot="21509789">
                <a:off x="2350286" y="5226544"/>
                <a:ext cx="183803" cy="16343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7E3337E-4C26-E612-7816-39D57FCD9C6E}"/>
                  </a:ext>
                </a:extLst>
              </p:cNvPr>
              <p:cNvSpPr/>
              <p:nvPr/>
            </p:nvSpPr>
            <p:spPr bwMode="auto">
              <a:xfrm rot="21509789">
                <a:off x="2382673" y="5226631"/>
                <a:ext cx="110799" cy="36377"/>
              </a:xfrm>
              <a:custGeom>
                <a:avLst/>
                <a:gdLst>
                  <a:gd name="connsiteX0" fmla="*/ 73369 w 146738"/>
                  <a:gd name="connsiteY0" fmla="*/ 0 h 48177"/>
                  <a:gd name="connsiteX1" fmla="*/ 120744 w 146738"/>
                  <a:gd name="connsiteY1" fmla="*/ 8505 h 48177"/>
                  <a:gd name="connsiteX2" fmla="*/ 146738 w 146738"/>
                  <a:gd name="connsiteY2" fmla="*/ 24089 h 48177"/>
                  <a:gd name="connsiteX3" fmla="*/ 120744 w 146738"/>
                  <a:gd name="connsiteY3" fmla="*/ 39672 h 48177"/>
                  <a:gd name="connsiteX4" fmla="*/ 73369 w 146738"/>
                  <a:gd name="connsiteY4" fmla="*/ 48177 h 48177"/>
                  <a:gd name="connsiteX5" fmla="*/ 25994 w 146738"/>
                  <a:gd name="connsiteY5" fmla="*/ 39672 h 48177"/>
                  <a:gd name="connsiteX6" fmla="*/ 0 w 146738"/>
                  <a:gd name="connsiteY6" fmla="*/ 24089 h 48177"/>
                  <a:gd name="connsiteX7" fmla="*/ 25994 w 146738"/>
                  <a:gd name="connsiteY7" fmla="*/ 8505 h 48177"/>
                  <a:gd name="connsiteX8" fmla="*/ 73369 w 146738"/>
                  <a:gd name="connsiteY8" fmla="*/ 0 h 48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738" h="48177">
                    <a:moveTo>
                      <a:pt x="73369" y="0"/>
                    </a:moveTo>
                    <a:cubicBezTo>
                      <a:pt x="90174" y="0"/>
                      <a:pt x="106183" y="3028"/>
                      <a:pt x="120744" y="8505"/>
                    </a:cubicBezTo>
                    <a:lnTo>
                      <a:pt x="146738" y="24089"/>
                    </a:lnTo>
                    <a:lnTo>
                      <a:pt x="120744" y="39672"/>
                    </a:lnTo>
                    <a:cubicBezTo>
                      <a:pt x="106183" y="45149"/>
                      <a:pt x="90174" y="48177"/>
                      <a:pt x="73369" y="48177"/>
                    </a:cubicBezTo>
                    <a:cubicBezTo>
                      <a:pt x="56564" y="48177"/>
                      <a:pt x="40555" y="45149"/>
                      <a:pt x="25994" y="39672"/>
                    </a:cubicBezTo>
                    <a:lnTo>
                      <a:pt x="0" y="24089"/>
                    </a:lnTo>
                    <a:lnTo>
                      <a:pt x="25994" y="8505"/>
                    </a:lnTo>
                    <a:cubicBezTo>
                      <a:pt x="40555" y="3028"/>
                      <a:pt x="56564" y="0"/>
                      <a:pt x="733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64C4F471-9895-D075-CAFB-2A7AB193DDE3}"/>
                  </a:ext>
                </a:extLst>
              </p:cNvPr>
              <p:cNvSpPr/>
              <p:nvPr/>
            </p:nvSpPr>
            <p:spPr bwMode="auto">
              <a:xfrm rot="21509789">
                <a:off x="2401472" y="5176910"/>
                <a:ext cx="68800" cy="3130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86A55BE5-77E6-EA79-9FC7-9CDA3CE985F7}"/>
                </a:ext>
              </a:extLst>
            </p:cNvPr>
            <p:cNvSpPr/>
            <p:nvPr/>
          </p:nvSpPr>
          <p:spPr bwMode="auto">
            <a:xfrm>
              <a:off x="2044612" y="3898868"/>
              <a:ext cx="193625" cy="1936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19066BA-3AAF-EAC7-A992-7613EF04FF72}"/>
                </a:ext>
              </a:extLst>
            </p:cNvPr>
            <p:cNvSpPr/>
            <p:nvPr/>
          </p:nvSpPr>
          <p:spPr bwMode="auto">
            <a:xfrm>
              <a:off x="2111577" y="3959086"/>
              <a:ext cx="65316" cy="653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91791C30-F093-1686-DD86-1B3EF3F5A329}"/>
                </a:ext>
              </a:extLst>
            </p:cNvPr>
            <p:cNvSpPr/>
            <p:nvPr/>
          </p:nvSpPr>
          <p:spPr bwMode="auto">
            <a:xfrm>
              <a:off x="2408944" y="3898868"/>
              <a:ext cx="193625" cy="1936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06439ECE-CBDF-AF88-9DB8-C8ADB6C7CDEB}"/>
                </a:ext>
              </a:extLst>
            </p:cNvPr>
            <p:cNvSpPr/>
            <p:nvPr/>
          </p:nvSpPr>
          <p:spPr bwMode="auto">
            <a:xfrm>
              <a:off x="2475909" y="3959086"/>
              <a:ext cx="65316" cy="653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28FCCDC4-072F-989B-AA68-9AAABF1EE608}"/>
              </a:ext>
            </a:extLst>
          </p:cNvPr>
          <p:cNvGrpSpPr/>
          <p:nvPr/>
        </p:nvGrpSpPr>
        <p:grpSpPr>
          <a:xfrm>
            <a:off x="7247667" y="1086393"/>
            <a:ext cx="1424383" cy="2318369"/>
            <a:chOff x="5330100" y="3647286"/>
            <a:chExt cx="914502" cy="1488471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D8C97AAF-235F-069A-25AD-2A615E0308F8}"/>
                </a:ext>
              </a:extLst>
            </p:cNvPr>
            <p:cNvGrpSpPr/>
            <p:nvPr/>
          </p:nvGrpSpPr>
          <p:grpSpPr>
            <a:xfrm>
              <a:off x="5330100" y="3647286"/>
              <a:ext cx="914502" cy="1488471"/>
              <a:chOff x="5549385" y="4774291"/>
              <a:chExt cx="914502" cy="1488471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610A0BBF-388E-5304-67C4-AA357A5F83A5}"/>
                  </a:ext>
                </a:extLst>
              </p:cNvPr>
              <p:cNvSpPr/>
              <p:nvPr/>
            </p:nvSpPr>
            <p:spPr bwMode="auto">
              <a:xfrm rot="2591024">
                <a:off x="5672426" y="5915209"/>
                <a:ext cx="276747" cy="287056"/>
              </a:xfrm>
              <a:custGeom>
                <a:avLst/>
                <a:gdLst>
                  <a:gd name="connsiteX0" fmla="*/ 0 w 276747"/>
                  <a:gd name="connsiteY0" fmla="*/ 0 h 287056"/>
                  <a:gd name="connsiteX1" fmla="*/ 50159 w 276747"/>
                  <a:gd name="connsiteY1" fmla="*/ 4127 h 287056"/>
                  <a:gd name="connsiteX2" fmla="*/ 260809 w 276747"/>
                  <a:gd name="connsiteY2" fmla="*/ 148950 h 287056"/>
                  <a:gd name="connsiteX3" fmla="*/ 276747 w 276747"/>
                  <a:gd name="connsiteY3" fmla="*/ 180638 h 287056"/>
                  <a:gd name="connsiteX4" fmla="*/ 163360 w 276747"/>
                  <a:gd name="connsiteY4" fmla="*/ 287056 h 287056"/>
                  <a:gd name="connsiteX5" fmla="*/ 155147 w 276747"/>
                  <a:gd name="connsiteY5" fmla="*/ 247985 h 287056"/>
                  <a:gd name="connsiteX6" fmla="*/ 24754 w 276747"/>
                  <a:gd name="connsiteY6" fmla="*/ 141176 h 287056"/>
                  <a:gd name="connsiteX7" fmla="*/ 0 w 276747"/>
                  <a:gd name="connsiteY7" fmla="*/ 139139 h 28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6747" h="287056">
                    <a:moveTo>
                      <a:pt x="0" y="0"/>
                    </a:moveTo>
                    <a:lnTo>
                      <a:pt x="50159" y="4127"/>
                    </a:lnTo>
                    <a:cubicBezTo>
                      <a:pt x="138952" y="20496"/>
                      <a:pt x="214999" y="74306"/>
                      <a:pt x="260809" y="148950"/>
                    </a:cubicBezTo>
                    <a:lnTo>
                      <a:pt x="276747" y="180638"/>
                    </a:lnTo>
                    <a:lnTo>
                      <a:pt x="163360" y="287056"/>
                    </a:lnTo>
                    <a:lnTo>
                      <a:pt x="155147" y="247985"/>
                    </a:lnTo>
                    <a:cubicBezTo>
                      <a:pt x="133105" y="193030"/>
                      <a:pt x="84036" y="152104"/>
                      <a:pt x="24754" y="141176"/>
                    </a:cubicBezTo>
                    <a:lnTo>
                      <a:pt x="0" y="139139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3FF87C13-0B6D-0CA2-5667-D84C1750B85F}"/>
                  </a:ext>
                </a:extLst>
              </p:cNvPr>
              <p:cNvSpPr/>
              <p:nvPr/>
            </p:nvSpPr>
            <p:spPr bwMode="auto">
              <a:xfrm>
                <a:off x="5713208" y="6157324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39273224-9D04-3AE6-5001-C2804374E799}"/>
                  </a:ext>
                </a:extLst>
              </p:cNvPr>
              <p:cNvGrpSpPr/>
              <p:nvPr/>
            </p:nvGrpSpPr>
            <p:grpSpPr>
              <a:xfrm rot="4553192">
                <a:off x="6047068" y="5304585"/>
                <a:ext cx="330633" cy="503004"/>
                <a:chOff x="1719769" y="3058695"/>
                <a:chExt cx="451730" cy="687234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E0F2AE77-05B3-62D3-395A-987C76292C24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53704BBA-2370-BB1C-9E12-4A2D6927B6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98F1E851-8395-125E-B834-A1713D0007D7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139" name="四角形: 上の 2 つの角を丸める 138">
                      <a:extLst>
                        <a:ext uri="{FF2B5EF4-FFF2-40B4-BE49-F238E27FC236}">
                          <a16:creationId xmlns:a16="http://schemas.microsoft.com/office/drawing/2014/main" id="{9C2FE16B-9C1B-3831-D540-93E14415F1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0" name="四角形: 上の 2 つの角を丸める 139">
                      <a:extLst>
                        <a:ext uri="{FF2B5EF4-FFF2-40B4-BE49-F238E27FC236}">
                          <a16:creationId xmlns:a16="http://schemas.microsoft.com/office/drawing/2014/main" id="{FB7DD4E9-409A-147C-33E8-103D335AD3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1" name="四角形: 上の 2 つの角を丸める 140">
                      <a:extLst>
                        <a:ext uri="{FF2B5EF4-FFF2-40B4-BE49-F238E27FC236}">
                          <a16:creationId xmlns:a16="http://schemas.microsoft.com/office/drawing/2014/main" id="{0A1FF1AE-9DFC-8433-7196-6391E0C859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2" name="四角形: 上の 2 つの角を丸める 141">
                      <a:extLst>
                        <a:ext uri="{FF2B5EF4-FFF2-40B4-BE49-F238E27FC236}">
                          <a16:creationId xmlns:a16="http://schemas.microsoft.com/office/drawing/2014/main" id="{7D7F1959-161D-1F29-F6B4-83F77669DF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38" name="四角形: 上の 2 つの角を丸める 135">
                    <a:extLst>
                      <a:ext uri="{FF2B5EF4-FFF2-40B4-BE49-F238E27FC236}">
                        <a16:creationId xmlns:a16="http://schemas.microsoft.com/office/drawing/2014/main" id="{DD051FCD-83B5-A777-77E0-42F86061204E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D76B7D9-5AD2-EBB8-9A9B-9E95A07F232A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DD92A80-C5E0-5B3A-E31A-FA81B4BEF783}"/>
                  </a:ext>
                </a:extLst>
              </p:cNvPr>
              <p:cNvSpPr/>
              <p:nvPr/>
            </p:nvSpPr>
            <p:spPr bwMode="auto">
              <a:xfrm>
                <a:off x="5683120" y="5325866"/>
                <a:ext cx="631019" cy="786611"/>
              </a:xfrm>
              <a:custGeom>
                <a:avLst/>
                <a:gdLst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391069 h 786611"/>
                  <a:gd name="connsiteX21" fmla="*/ 28277 w 631019"/>
                  <a:gd name="connsiteY21" fmla="*/ 181934 h 786611"/>
                  <a:gd name="connsiteX22" fmla="*/ 210211 w 631019"/>
                  <a:gd name="connsiteY22" fmla="*/ 0 h 786611"/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181934 h 786611"/>
                  <a:gd name="connsiteX21" fmla="*/ 210211 w 631019"/>
                  <a:gd name="connsiteY21" fmla="*/ 0 h 786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31019" h="786611">
                    <a:moveTo>
                      <a:pt x="210211" y="0"/>
                    </a:moveTo>
                    <a:cubicBezTo>
                      <a:pt x="310690" y="0"/>
                      <a:pt x="392145" y="81455"/>
                      <a:pt x="392145" y="181934"/>
                    </a:cubicBezTo>
                    <a:lnTo>
                      <a:pt x="392145" y="381981"/>
                    </a:lnTo>
                    <a:lnTo>
                      <a:pt x="413974" y="386388"/>
                    </a:lnTo>
                    <a:cubicBezTo>
                      <a:pt x="434672" y="395142"/>
                      <a:pt x="449194" y="415636"/>
                      <a:pt x="449194" y="439523"/>
                    </a:cubicBezTo>
                    <a:lnTo>
                      <a:pt x="449194" y="554855"/>
                    </a:lnTo>
                    <a:lnTo>
                      <a:pt x="444814" y="576553"/>
                    </a:lnTo>
                    <a:lnTo>
                      <a:pt x="466624" y="582070"/>
                    </a:lnTo>
                    <a:cubicBezTo>
                      <a:pt x="532515" y="604669"/>
                      <a:pt x="591316" y="649213"/>
                      <a:pt x="631019" y="712814"/>
                    </a:cubicBezTo>
                    <a:lnTo>
                      <a:pt x="512805" y="786611"/>
                    </a:lnTo>
                    <a:cubicBezTo>
                      <a:pt x="490715" y="751225"/>
                      <a:pt x="458001" y="726443"/>
                      <a:pt x="421341" y="713870"/>
                    </a:cubicBezTo>
                    <a:lnTo>
                      <a:pt x="378326" y="706713"/>
                    </a:lnTo>
                    <a:lnTo>
                      <a:pt x="359992" y="723372"/>
                    </a:lnTo>
                    <a:cubicBezTo>
                      <a:pt x="339460" y="737244"/>
                      <a:pt x="314708" y="745343"/>
                      <a:pt x="288065" y="745343"/>
                    </a:cubicBezTo>
                    <a:cubicBezTo>
                      <a:pt x="270303" y="745343"/>
                      <a:pt x="253381" y="741743"/>
                      <a:pt x="237990" y="735234"/>
                    </a:cubicBezTo>
                    <a:lnTo>
                      <a:pt x="227045" y="727854"/>
                    </a:lnTo>
                    <a:lnTo>
                      <a:pt x="172999" y="727854"/>
                    </a:lnTo>
                    <a:cubicBezTo>
                      <a:pt x="77454" y="727854"/>
                      <a:pt x="0" y="650400"/>
                      <a:pt x="0" y="554855"/>
                    </a:cubicBezTo>
                    <a:lnTo>
                      <a:pt x="0" y="439523"/>
                    </a:lnTo>
                    <a:cubicBezTo>
                      <a:pt x="0" y="423599"/>
                      <a:pt x="6454" y="409182"/>
                      <a:pt x="16890" y="398746"/>
                    </a:cubicBezTo>
                    <a:lnTo>
                      <a:pt x="28277" y="181934"/>
                    </a:lnTo>
                    <a:cubicBezTo>
                      <a:pt x="28277" y="81455"/>
                      <a:pt x="109732" y="0"/>
                      <a:pt x="21021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8E25687C-CE0F-4BA5-27C5-D905D92735F9}"/>
                  </a:ext>
                </a:extLst>
              </p:cNvPr>
              <p:cNvSpPr/>
              <p:nvPr/>
            </p:nvSpPr>
            <p:spPr bwMode="auto">
              <a:xfrm rot="19800000">
                <a:off x="6174316" y="6048657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F755F0D4-52FA-F66C-5EEA-CD413B6AA659}"/>
                  </a:ext>
                </a:extLst>
              </p:cNvPr>
              <p:cNvGrpSpPr/>
              <p:nvPr/>
            </p:nvGrpSpPr>
            <p:grpSpPr>
              <a:xfrm rot="18364548">
                <a:off x="5932817" y="5293363"/>
                <a:ext cx="524011" cy="405256"/>
                <a:chOff x="5791275" y="5475466"/>
                <a:chExt cx="524011" cy="405256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B764063-E801-A166-490D-A3185FA71F77}"/>
                    </a:ext>
                  </a:extLst>
                </p:cNvPr>
                <p:cNvSpPr/>
                <p:nvPr/>
              </p:nvSpPr>
              <p:spPr bwMode="auto">
                <a:xfrm>
                  <a:off x="6142754" y="5691630"/>
                  <a:ext cx="172532" cy="189092"/>
                </a:xfrm>
                <a:custGeom>
                  <a:avLst/>
                  <a:gdLst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20416 w 235724"/>
                    <a:gd name="connsiteY7" fmla="*/ 197226 h 258721"/>
                    <a:gd name="connsiteX8" fmla="*/ 170621 w 235724"/>
                    <a:gd name="connsiteY8" fmla="*/ 210678 h 258721"/>
                    <a:gd name="connsiteX9" fmla="*/ 187899 w 235724"/>
                    <a:gd name="connsiteY9" fmla="*/ 240605 h 258721"/>
                    <a:gd name="connsiteX10" fmla="*/ 157972 w 235724"/>
                    <a:gd name="connsiteY10" fmla="*/ 257883 h 258721"/>
                    <a:gd name="connsiteX11" fmla="*/ 92256 w 235724"/>
                    <a:gd name="connsiteY11" fmla="*/ 240274 h 258721"/>
                    <a:gd name="connsiteX12" fmla="*/ 86747 w 235724"/>
                    <a:gd name="connsiteY12" fmla="*/ 236047 h 258721"/>
                    <a:gd name="connsiteX13" fmla="*/ 60260 w 235724"/>
                    <a:gd name="connsiteY13" fmla="*/ 228950 h 258721"/>
                    <a:gd name="connsiteX14" fmla="*/ 3244 w 235724"/>
                    <a:gd name="connsiteY14" fmla="*/ 121969 h 258721"/>
                    <a:gd name="connsiteX15" fmla="*/ 15794 w 235724"/>
                    <a:gd name="connsiteY15" fmla="*/ 75133 h 258721"/>
                    <a:gd name="connsiteX16" fmla="*/ 85743 w 235724"/>
                    <a:gd name="connsiteY16" fmla="*/ 9379 h 258721"/>
                    <a:gd name="connsiteX17" fmla="*/ 99297 w 235724"/>
                    <a:gd name="connsiteY17" fmla="*/ 10043 h 258721"/>
                    <a:gd name="connsiteX18" fmla="*/ 94395 w 235724"/>
                    <a:gd name="connsiteY18" fmla="*/ 8233 h 258721"/>
                    <a:gd name="connsiteX19" fmla="*/ 155994 w 235724"/>
                    <a:gd name="connsiteY19" fmla="*/ 373 h 258721"/>
                    <a:gd name="connsiteX20" fmla="*/ 183249 w 235724"/>
                    <a:gd name="connsiteY20" fmla="*/ 22727 h 258721"/>
                    <a:gd name="connsiteX21" fmla="*/ 183249 w 235724"/>
                    <a:gd name="connsiteY21" fmla="*/ 41864 h 258721"/>
                    <a:gd name="connsiteX22" fmla="*/ 216070 w 235724"/>
                    <a:gd name="connsiteY22" fmla="*/ 50658 h 258721"/>
                    <a:gd name="connsiteX23" fmla="*/ 234815 w 235724"/>
                    <a:gd name="connsiteY23" fmla="*/ 83126 h 258721"/>
                    <a:gd name="connsiteX24" fmla="*/ 202347 w 235724"/>
                    <a:gd name="connsiteY24" fmla="*/ 101872 h 258721"/>
                    <a:gd name="connsiteX25" fmla="*/ 182860 w 235724"/>
                    <a:gd name="connsiteY25" fmla="*/ 96650 h 258721"/>
                    <a:gd name="connsiteX26" fmla="*/ 182743 w 235724"/>
                    <a:gd name="connsiteY26" fmla="*/ 96933 h 258721"/>
                    <a:gd name="connsiteX27" fmla="*/ 207138 w 235724"/>
                    <a:gd name="connsiteY27" fmla="*/ 103469 h 258721"/>
                    <a:gd name="connsiteX28" fmla="*/ 227196 w 235724"/>
                    <a:gd name="connsiteY28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70621 w 235724"/>
                    <a:gd name="connsiteY7" fmla="*/ 210678 h 258721"/>
                    <a:gd name="connsiteX8" fmla="*/ 187899 w 235724"/>
                    <a:gd name="connsiteY8" fmla="*/ 240605 h 258721"/>
                    <a:gd name="connsiteX9" fmla="*/ 157972 w 235724"/>
                    <a:gd name="connsiteY9" fmla="*/ 257883 h 258721"/>
                    <a:gd name="connsiteX10" fmla="*/ 92256 w 235724"/>
                    <a:gd name="connsiteY10" fmla="*/ 240274 h 258721"/>
                    <a:gd name="connsiteX11" fmla="*/ 86747 w 235724"/>
                    <a:gd name="connsiteY11" fmla="*/ 236047 h 258721"/>
                    <a:gd name="connsiteX12" fmla="*/ 60260 w 235724"/>
                    <a:gd name="connsiteY12" fmla="*/ 228950 h 258721"/>
                    <a:gd name="connsiteX13" fmla="*/ 3244 w 235724"/>
                    <a:gd name="connsiteY13" fmla="*/ 121969 h 258721"/>
                    <a:gd name="connsiteX14" fmla="*/ 15794 w 235724"/>
                    <a:gd name="connsiteY14" fmla="*/ 75133 h 258721"/>
                    <a:gd name="connsiteX15" fmla="*/ 85743 w 235724"/>
                    <a:gd name="connsiteY15" fmla="*/ 9379 h 258721"/>
                    <a:gd name="connsiteX16" fmla="*/ 99297 w 235724"/>
                    <a:gd name="connsiteY16" fmla="*/ 10043 h 258721"/>
                    <a:gd name="connsiteX17" fmla="*/ 94395 w 235724"/>
                    <a:gd name="connsiteY17" fmla="*/ 8233 h 258721"/>
                    <a:gd name="connsiteX18" fmla="*/ 155994 w 235724"/>
                    <a:gd name="connsiteY18" fmla="*/ 373 h 258721"/>
                    <a:gd name="connsiteX19" fmla="*/ 183249 w 235724"/>
                    <a:gd name="connsiteY19" fmla="*/ 22727 h 258721"/>
                    <a:gd name="connsiteX20" fmla="*/ 183249 w 235724"/>
                    <a:gd name="connsiteY20" fmla="*/ 41864 h 258721"/>
                    <a:gd name="connsiteX21" fmla="*/ 216070 w 235724"/>
                    <a:gd name="connsiteY21" fmla="*/ 50658 h 258721"/>
                    <a:gd name="connsiteX22" fmla="*/ 234815 w 235724"/>
                    <a:gd name="connsiteY22" fmla="*/ 83126 h 258721"/>
                    <a:gd name="connsiteX23" fmla="*/ 202347 w 235724"/>
                    <a:gd name="connsiteY23" fmla="*/ 101872 h 258721"/>
                    <a:gd name="connsiteX24" fmla="*/ 182860 w 235724"/>
                    <a:gd name="connsiteY24" fmla="*/ 96650 h 258721"/>
                    <a:gd name="connsiteX25" fmla="*/ 182743 w 235724"/>
                    <a:gd name="connsiteY25" fmla="*/ 96933 h 258721"/>
                    <a:gd name="connsiteX26" fmla="*/ 207138 w 235724"/>
                    <a:gd name="connsiteY26" fmla="*/ 103469 h 258721"/>
                    <a:gd name="connsiteX27" fmla="*/ 227196 w 235724"/>
                    <a:gd name="connsiteY27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182743 w 235724"/>
                    <a:gd name="connsiteY24" fmla="*/ 96933 h 258721"/>
                    <a:gd name="connsiteX25" fmla="*/ 207138 w 235724"/>
                    <a:gd name="connsiteY25" fmla="*/ 103469 h 258721"/>
                    <a:gd name="connsiteX26" fmla="*/ 227196 w 235724"/>
                    <a:gd name="connsiteY26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207138 w 235724"/>
                    <a:gd name="connsiteY24" fmla="*/ 103469 h 258721"/>
                    <a:gd name="connsiteX25" fmla="*/ 227196 w 235724"/>
                    <a:gd name="connsiteY25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207138 w 235724"/>
                    <a:gd name="connsiteY23" fmla="*/ 103469 h 258721"/>
                    <a:gd name="connsiteX24" fmla="*/ 227196 w 235724"/>
                    <a:gd name="connsiteY24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60260 w 235724"/>
                    <a:gd name="connsiteY10" fmla="*/ 228950 h 258721"/>
                    <a:gd name="connsiteX11" fmla="*/ 3244 w 235724"/>
                    <a:gd name="connsiteY11" fmla="*/ 121969 h 258721"/>
                    <a:gd name="connsiteX12" fmla="*/ 15794 w 235724"/>
                    <a:gd name="connsiteY12" fmla="*/ 75133 h 258721"/>
                    <a:gd name="connsiteX13" fmla="*/ 85743 w 235724"/>
                    <a:gd name="connsiteY13" fmla="*/ 9379 h 258721"/>
                    <a:gd name="connsiteX14" fmla="*/ 99297 w 235724"/>
                    <a:gd name="connsiteY14" fmla="*/ 10043 h 258721"/>
                    <a:gd name="connsiteX15" fmla="*/ 94395 w 235724"/>
                    <a:gd name="connsiteY15" fmla="*/ 8233 h 258721"/>
                    <a:gd name="connsiteX16" fmla="*/ 155994 w 235724"/>
                    <a:gd name="connsiteY16" fmla="*/ 373 h 258721"/>
                    <a:gd name="connsiteX17" fmla="*/ 183249 w 235724"/>
                    <a:gd name="connsiteY17" fmla="*/ 22727 h 258721"/>
                    <a:gd name="connsiteX18" fmla="*/ 183249 w 235724"/>
                    <a:gd name="connsiteY18" fmla="*/ 41864 h 258721"/>
                    <a:gd name="connsiteX19" fmla="*/ 216070 w 235724"/>
                    <a:gd name="connsiteY19" fmla="*/ 50658 h 258721"/>
                    <a:gd name="connsiteX20" fmla="*/ 234815 w 235724"/>
                    <a:gd name="connsiteY20" fmla="*/ 83126 h 258721"/>
                    <a:gd name="connsiteX21" fmla="*/ 202347 w 235724"/>
                    <a:gd name="connsiteY21" fmla="*/ 101872 h 258721"/>
                    <a:gd name="connsiteX22" fmla="*/ 207138 w 235724"/>
                    <a:gd name="connsiteY22" fmla="*/ 103469 h 258721"/>
                    <a:gd name="connsiteX23" fmla="*/ 227196 w 235724"/>
                    <a:gd name="connsiteY23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60260 w 235724"/>
                    <a:gd name="connsiteY9" fmla="*/ 228950 h 258721"/>
                    <a:gd name="connsiteX10" fmla="*/ 3244 w 235724"/>
                    <a:gd name="connsiteY10" fmla="*/ 121969 h 258721"/>
                    <a:gd name="connsiteX11" fmla="*/ 15794 w 235724"/>
                    <a:gd name="connsiteY11" fmla="*/ 75133 h 258721"/>
                    <a:gd name="connsiteX12" fmla="*/ 85743 w 235724"/>
                    <a:gd name="connsiteY12" fmla="*/ 9379 h 258721"/>
                    <a:gd name="connsiteX13" fmla="*/ 99297 w 235724"/>
                    <a:gd name="connsiteY13" fmla="*/ 10043 h 258721"/>
                    <a:gd name="connsiteX14" fmla="*/ 94395 w 235724"/>
                    <a:gd name="connsiteY14" fmla="*/ 8233 h 258721"/>
                    <a:gd name="connsiteX15" fmla="*/ 155994 w 235724"/>
                    <a:gd name="connsiteY15" fmla="*/ 373 h 258721"/>
                    <a:gd name="connsiteX16" fmla="*/ 183249 w 235724"/>
                    <a:gd name="connsiteY16" fmla="*/ 22727 h 258721"/>
                    <a:gd name="connsiteX17" fmla="*/ 183249 w 235724"/>
                    <a:gd name="connsiteY17" fmla="*/ 41864 h 258721"/>
                    <a:gd name="connsiteX18" fmla="*/ 216070 w 235724"/>
                    <a:gd name="connsiteY18" fmla="*/ 50658 h 258721"/>
                    <a:gd name="connsiteX19" fmla="*/ 234815 w 235724"/>
                    <a:gd name="connsiteY19" fmla="*/ 83126 h 258721"/>
                    <a:gd name="connsiteX20" fmla="*/ 202347 w 235724"/>
                    <a:gd name="connsiteY20" fmla="*/ 101872 h 258721"/>
                    <a:gd name="connsiteX21" fmla="*/ 207138 w 235724"/>
                    <a:gd name="connsiteY21" fmla="*/ 103469 h 258721"/>
                    <a:gd name="connsiteX22" fmla="*/ 227196 w 235724"/>
                    <a:gd name="connsiteY22" fmla="*/ 138210 h 258721"/>
                    <a:gd name="connsiteX0" fmla="*/ 227196 w 235724"/>
                    <a:gd name="connsiteY0" fmla="*/ 137837 h 258348"/>
                    <a:gd name="connsiteX1" fmla="*/ 213979 w 235724"/>
                    <a:gd name="connsiteY1" fmla="*/ 155061 h 258348"/>
                    <a:gd name="connsiteX2" fmla="*/ 193047 w 235724"/>
                    <a:gd name="connsiteY2" fmla="*/ 157817 h 258348"/>
                    <a:gd name="connsiteX3" fmla="*/ 209797 w 235724"/>
                    <a:gd name="connsiteY3" fmla="*/ 170670 h 258348"/>
                    <a:gd name="connsiteX4" fmla="*/ 212631 w 235724"/>
                    <a:gd name="connsiteY4" fmla="*/ 192195 h 258348"/>
                    <a:gd name="connsiteX5" fmla="*/ 177889 w 235724"/>
                    <a:gd name="connsiteY5" fmla="*/ 212253 h 258348"/>
                    <a:gd name="connsiteX6" fmla="*/ 170621 w 235724"/>
                    <a:gd name="connsiteY6" fmla="*/ 210305 h 258348"/>
                    <a:gd name="connsiteX7" fmla="*/ 187899 w 235724"/>
                    <a:gd name="connsiteY7" fmla="*/ 240232 h 258348"/>
                    <a:gd name="connsiteX8" fmla="*/ 157972 w 235724"/>
                    <a:gd name="connsiteY8" fmla="*/ 257510 h 258348"/>
                    <a:gd name="connsiteX9" fmla="*/ 60260 w 235724"/>
                    <a:gd name="connsiteY9" fmla="*/ 228577 h 258348"/>
                    <a:gd name="connsiteX10" fmla="*/ 3244 w 235724"/>
                    <a:gd name="connsiteY10" fmla="*/ 121596 h 258348"/>
                    <a:gd name="connsiteX11" fmla="*/ 15794 w 235724"/>
                    <a:gd name="connsiteY11" fmla="*/ 74760 h 258348"/>
                    <a:gd name="connsiteX12" fmla="*/ 85743 w 235724"/>
                    <a:gd name="connsiteY12" fmla="*/ 9006 h 258348"/>
                    <a:gd name="connsiteX13" fmla="*/ 99297 w 235724"/>
                    <a:gd name="connsiteY13" fmla="*/ 9670 h 258348"/>
                    <a:gd name="connsiteX14" fmla="*/ 155994 w 235724"/>
                    <a:gd name="connsiteY14" fmla="*/ 0 h 258348"/>
                    <a:gd name="connsiteX15" fmla="*/ 183249 w 235724"/>
                    <a:gd name="connsiteY15" fmla="*/ 22354 h 258348"/>
                    <a:gd name="connsiteX16" fmla="*/ 183249 w 235724"/>
                    <a:gd name="connsiteY16" fmla="*/ 41491 h 258348"/>
                    <a:gd name="connsiteX17" fmla="*/ 216070 w 235724"/>
                    <a:gd name="connsiteY17" fmla="*/ 50285 h 258348"/>
                    <a:gd name="connsiteX18" fmla="*/ 234815 w 235724"/>
                    <a:gd name="connsiteY18" fmla="*/ 82753 h 258348"/>
                    <a:gd name="connsiteX19" fmla="*/ 202347 w 235724"/>
                    <a:gd name="connsiteY19" fmla="*/ 101499 h 258348"/>
                    <a:gd name="connsiteX20" fmla="*/ 207138 w 235724"/>
                    <a:gd name="connsiteY20" fmla="*/ 103096 h 258348"/>
                    <a:gd name="connsiteX21" fmla="*/ 227196 w 235724"/>
                    <a:gd name="connsiteY21" fmla="*/ 137837 h 258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5724" h="258348">
                      <a:moveTo>
                        <a:pt x="227196" y="137837"/>
                      </a:moveTo>
                      <a:cubicBezTo>
                        <a:pt x="225168" y="145403"/>
                        <a:pt x="220266" y="151432"/>
                        <a:pt x="213979" y="155061"/>
                      </a:cubicBezTo>
                      <a:lnTo>
                        <a:pt x="193047" y="157817"/>
                      </a:lnTo>
                      <a:lnTo>
                        <a:pt x="209797" y="170670"/>
                      </a:lnTo>
                      <a:cubicBezTo>
                        <a:pt x="213426" y="176957"/>
                        <a:pt x="214658" y="184629"/>
                        <a:pt x="212631" y="192195"/>
                      </a:cubicBezTo>
                      <a:cubicBezTo>
                        <a:pt x="208576" y="207327"/>
                        <a:pt x="193022" y="216307"/>
                        <a:pt x="177889" y="212253"/>
                      </a:cubicBezTo>
                      <a:lnTo>
                        <a:pt x="170621" y="210305"/>
                      </a:lnTo>
                      <a:cubicBezTo>
                        <a:pt x="183656" y="213798"/>
                        <a:pt x="191392" y="227197"/>
                        <a:pt x="187899" y="240232"/>
                      </a:cubicBezTo>
                      <a:cubicBezTo>
                        <a:pt x="184406" y="253267"/>
                        <a:pt x="171008" y="261003"/>
                        <a:pt x="157972" y="257510"/>
                      </a:cubicBezTo>
                      <a:lnTo>
                        <a:pt x="60260" y="228577"/>
                      </a:lnTo>
                      <a:cubicBezTo>
                        <a:pt x="16109" y="216747"/>
                        <a:pt x="-9418" y="168850"/>
                        <a:pt x="3244" y="121596"/>
                      </a:cubicBezTo>
                      <a:lnTo>
                        <a:pt x="15794" y="74760"/>
                      </a:lnTo>
                      <a:cubicBezTo>
                        <a:pt x="25290" y="39320"/>
                        <a:pt x="53570" y="14307"/>
                        <a:pt x="85743" y="9006"/>
                      </a:cubicBezTo>
                      <a:lnTo>
                        <a:pt x="99297" y="9670"/>
                      </a:lnTo>
                      <a:lnTo>
                        <a:pt x="155994" y="0"/>
                      </a:lnTo>
                      <a:cubicBezTo>
                        <a:pt x="171489" y="2483"/>
                        <a:pt x="178706" y="6464"/>
                        <a:pt x="183249" y="22354"/>
                      </a:cubicBezTo>
                      <a:lnTo>
                        <a:pt x="183249" y="41491"/>
                      </a:lnTo>
                      <a:lnTo>
                        <a:pt x="216070" y="50285"/>
                      </a:lnTo>
                      <a:cubicBezTo>
                        <a:pt x="230212" y="54075"/>
                        <a:pt x="238604" y="68611"/>
                        <a:pt x="234815" y="82753"/>
                      </a:cubicBezTo>
                      <a:cubicBezTo>
                        <a:pt x="231026" y="96896"/>
                        <a:pt x="216489" y="105288"/>
                        <a:pt x="202347" y="101499"/>
                      </a:cubicBezTo>
                      <a:lnTo>
                        <a:pt x="207138" y="103096"/>
                      </a:lnTo>
                      <a:cubicBezTo>
                        <a:pt x="222270" y="107151"/>
                        <a:pt x="231250" y="122705"/>
                        <a:pt x="227196" y="13783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E658C98B-E74E-410E-2ADA-FF06A6FF049B}"/>
                    </a:ext>
                  </a:extLst>
                </p:cNvPr>
                <p:cNvSpPr/>
                <p:nvPr/>
              </p:nvSpPr>
              <p:spPr bwMode="auto">
                <a:xfrm rot="5400000">
                  <a:off x="5829033" y="5437708"/>
                  <a:ext cx="339278" cy="414794"/>
                </a:xfrm>
                <a:custGeom>
                  <a:avLst/>
                  <a:gdLst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0 w 467924"/>
                    <a:gd name="connsiteY11" fmla="*/ 28614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91440 w 467924"/>
                    <a:gd name="connsiteY11" fmla="*/ 37758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0" fmla="*/ 0 w 339278"/>
                    <a:gd name="connsiteY0" fmla="*/ 157502 h 414794"/>
                    <a:gd name="connsiteX1" fmla="*/ 50075 w 339278"/>
                    <a:gd name="connsiteY1" fmla="*/ 167612 h 414794"/>
                    <a:gd name="connsiteX2" fmla="*/ 68092 w 339278"/>
                    <a:gd name="connsiteY2" fmla="*/ 179759 h 414794"/>
                    <a:gd name="connsiteX3" fmla="*/ 123390 w 339278"/>
                    <a:gd name="connsiteY3" fmla="*/ 133235 h 414794"/>
                    <a:gd name="connsiteX4" fmla="*/ 219979 w 339278"/>
                    <a:gd name="connsiteY4" fmla="*/ 0 h 414794"/>
                    <a:gd name="connsiteX5" fmla="*/ 339278 w 339278"/>
                    <a:gd name="connsiteY5" fmla="*/ 65563 h 414794"/>
                    <a:gd name="connsiteX6" fmla="*/ 135872 w 339278"/>
                    <a:gd name="connsiteY6" fmla="*/ 299092 h 414794"/>
                    <a:gd name="connsiteX7" fmla="*/ 124733 w 339278"/>
                    <a:gd name="connsiteY7" fmla="*/ 305531 h 414794"/>
                    <a:gd name="connsiteX8" fmla="*/ 118537 w 339278"/>
                    <a:gd name="connsiteY8" fmla="*/ 336223 h 414794"/>
                    <a:gd name="connsiteX9" fmla="*/ 0 w 339278"/>
                    <a:gd name="connsiteY9" fmla="*/ 414794 h 41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278" h="414794">
                      <a:moveTo>
                        <a:pt x="0" y="157502"/>
                      </a:moveTo>
                      <a:cubicBezTo>
                        <a:pt x="17763" y="157502"/>
                        <a:pt x="34684" y="161102"/>
                        <a:pt x="50075" y="167612"/>
                      </a:cubicBezTo>
                      <a:lnTo>
                        <a:pt x="68092" y="179759"/>
                      </a:lnTo>
                      <a:lnTo>
                        <a:pt x="123390" y="133235"/>
                      </a:lnTo>
                      <a:cubicBezTo>
                        <a:pt x="161425" y="95581"/>
                        <a:pt x="194291" y="50843"/>
                        <a:pt x="219979" y="0"/>
                      </a:cubicBezTo>
                      <a:lnTo>
                        <a:pt x="339278" y="65563"/>
                      </a:lnTo>
                      <a:cubicBezTo>
                        <a:pt x="289449" y="162416"/>
                        <a:pt x="218738" y="241632"/>
                        <a:pt x="135872" y="299092"/>
                      </a:cubicBezTo>
                      <a:lnTo>
                        <a:pt x="124733" y="305531"/>
                      </a:lnTo>
                      <a:lnTo>
                        <a:pt x="118537" y="336223"/>
                      </a:lnTo>
                      <a:cubicBezTo>
                        <a:pt x="99007" y="382396"/>
                        <a:pt x="53287" y="414794"/>
                        <a:pt x="0" y="414794"/>
                      </a:cubicBezTo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4B5A20F-5CF2-D811-52E5-AA83243DDE81}"/>
                  </a:ext>
                </a:extLst>
              </p:cNvPr>
              <p:cNvGrpSpPr/>
              <p:nvPr/>
            </p:nvGrpSpPr>
            <p:grpSpPr>
              <a:xfrm>
                <a:off x="5549385" y="4774291"/>
                <a:ext cx="714965" cy="691746"/>
                <a:chOff x="5560633" y="4717706"/>
                <a:chExt cx="714965" cy="691746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F749605-1FCB-B080-EBD1-0898464AD4FD}"/>
                    </a:ext>
                  </a:extLst>
                </p:cNvPr>
                <p:cNvSpPr/>
                <p:nvPr/>
              </p:nvSpPr>
              <p:spPr bwMode="auto">
                <a:xfrm>
                  <a:off x="6224613" y="5105461"/>
                  <a:ext cx="50985" cy="79141"/>
                </a:xfrm>
                <a:custGeom>
                  <a:avLst/>
                  <a:gdLst>
                    <a:gd name="connsiteX0" fmla="*/ 0 w 86705"/>
                    <a:gd name="connsiteY0" fmla="*/ 0 h 154712"/>
                    <a:gd name="connsiteX1" fmla="*/ 7711 w 86705"/>
                    <a:gd name="connsiteY1" fmla="*/ 4383 h 154712"/>
                    <a:gd name="connsiteX2" fmla="*/ 86705 w 86705"/>
                    <a:gd name="connsiteY2" fmla="*/ 102806 h 154712"/>
                    <a:gd name="connsiteX3" fmla="*/ 3221 w 86705"/>
                    <a:gd name="connsiteY3" fmla="*/ 154649 h 154712"/>
                    <a:gd name="connsiteX4" fmla="*/ 0 w 86705"/>
                    <a:gd name="connsiteY4" fmla="*/ 154407 h 154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705" h="154712">
                      <a:moveTo>
                        <a:pt x="0" y="0"/>
                      </a:moveTo>
                      <a:lnTo>
                        <a:pt x="7711" y="4383"/>
                      </a:lnTo>
                      <a:cubicBezTo>
                        <a:pt x="55128" y="35531"/>
                        <a:pt x="86705" y="70534"/>
                        <a:pt x="86705" y="102806"/>
                      </a:cubicBezTo>
                      <a:cubicBezTo>
                        <a:pt x="86705" y="145836"/>
                        <a:pt x="54381" y="155621"/>
                        <a:pt x="3221" y="154649"/>
                      </a:cubicBezTo>
                      <a:lnTo>
                        <a:pt x="0" y="15440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374D7933-ACE8-7823-73F9-A2978E88DD99}"/>
                    </a:ext>
                  </a:extLst>
                </p:cNvPr>
                <p:cNvSpPr/>
                <p:nvPr/>
              </p:nvSpPr>
              <p:spPr bwMode="auto">
                <a:xfrm>
                  <a:off x="5560633" y="4717706"/>
                  <a:ext cx="691747" cy="69174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7AA2923-6D36-22FD-4ACF-FD1CB6D4D9DC}"/>
                    </a:ext>
                  </a:extLst>
                </p:cNvPr>
                <p:cNvSpPr/>
                <p:nvPr/>
              </p:nvSpPr>
              <p:spPr bwMode="auto">
                <a:xfrm>
                  <a:off x="5690590" y="4939217"/>
                  <a:ext cx="135253" cy="218980"/>
                </a:xfrm>
                <a:custGeom>
                  <a:avLst/>
                  <a:gdLst>
                    <a:gd name="connsiteX0" fmla="*/ 184791 w 184791"/>
                    <a:gd name="connsiteY0" fmla="*/ 7793 h 299184"/>
                    <a:gd name="connsiteX1" fmla="*/ 176590 w 184791"/>
                    <a:gd name="connsiteY1" fmla="*/ 76822 h 299184"/>
                    <a:gd name="connsiteX2" fmla="*/ 172818 w 184791"/>
                    <a:gd name="connsiteY2" fmla="*/ 174597 h 299184"/>
                    <a:gd name="connsiteX3" fmla="*/ 176590 w 184791"/>
                    <a:gd name="connsiteY3" fmla="*/ 272373 h 299184"/>
                    <a:gd name="connsiteX4" fmla="*/ 178991 w 184791"/>
                    <a:gd name="connsiteY4" fmla="*/ 292584 h 299184"/>
                    <a:gd name="connsiteX5" fmla="*/ 146890 w 184791"/>
                    <a:gd name="connsiteY5" fmla="*/ 299184 h 299184"/>
                    <a:gd name="connsiteX6" fmla="*/ 0 w 184791"/>
                    <a:gd name="connsiteY6" fmla="*/ 149592 h 299184"/>
                    <a:gd name="connsiteX7" fmla="*/ 146890 w 184791"/>
                    <a:gd name="connsiteY7" fmla="*/ 0 h 299184"/>
                    <a:gd name="connsiteX0" fmla="*/ 184791 w 361404"/>
                    <a:gd name="connsiteY0" fmla="*/ 7793 h 299184"/>
                    <a:gd name="connsiteX1" fmla="*/ 176590 w 361404"/>
                    <a:gd name="connsiteY1" fmla="*/ 76822 h 299184"/>
                    <a:gd name="connsiteX2" fmla="*/ 361404 w 361404"/>
                    <a:gd name="connsiteY2" fmla="*/ 174596 h 299184"/>
                    <a:gd name="connsiteX3" fmla="*/ 176590 w 361404"/>
                    <a:gd name="connsiteY3" fmla="*/ 272373 h 299184"/>
                    <a:gd name="connsiteX4" fmla="*/ 178991 w 361404"/>
                    <a:gd name="connsiteY4" fmla="*/ 292584 h 299184"/>
                    <a:gd name="connsiteX5" fmla="*/ 146890 w 361404"/>
                    <a:gd name="connsiteY5" fmla="*/ 299184 h 299184"/>
                    <a:gd name="connsiteX6" fmla="*/ 0 w 361404"/>
                    <a:gd name="connsiteY6" fmla="*/ 149592 h 299184"/>
                    <a:gd name="connsiteX7" fmla="*/ 146890 w 361404"/>
                    <a:gd name="connsiteY7" fmla="*/ 0 h 299184"/>
                    <a:gd name="connsiteX8" fmla="*/ 184791 w 361404"/>
                    <a:gd name="connsiteY8" fmla="*/ 7793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176590 w 452844"/>
                    <a:gd name="connsiteY7" fmla="*/ 76822 h 299184"/>
                    <a:gd name="connsiteX8" fmla="*/ 452844 w 452844"/>
                    <a:gd name="connsiteY8" fmla="*/ 266036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452844 w 452844"/>
                    <a:gd name="connsiteY7" fmla="*/ 266036 h 299184"/>
                    <a:gd name="connsiteX0" fmla="*/ 176590 w 452844"/>
                    <a:gd name="connsiteY0" fmla="*/ 272373 h 299184"/>
                    <a:gd name="connsiteX1" fmla="*/ 178991 w 452844"/>
                    <a:gd name="connsiteY1" fmla="*/ 292584 h 299184"/>
                    <a:gd name="connsiteX2" fmla="*/ 146890 w 452844"/>
                    <a:gd name="connsiteY2" fmla="*/ 299184 h 299184"/>
                    <a:gd name="connsiteX3" fmla="*/ 0 w 452844"/>
                    <a:gd name="connsiteY3" fmla="*/ 149592 h 299184"/>
                    <a:gd name="connsiteX4" fmla="*/ 146890 w 452844"/>
                    <a:gd name="connsiteY4" fmla="*/ 0 h 299184"/>
                    <a:gd name="connsiteX5" fmla="*/ 184791 w 452844"/>
                    <a:gd name="connsiteY5" fmla="*/ 7793 h 299184"/>
                    <a:gd name="connsiteX6" fmla="*/ 452844 w 452844"/>
                    <a:gd name="connsiteY6" fmla="*/ 266036 h 299184"/>
                    <a:gd name="connsiteX0" fmla="*/ 176590 w 184791"/>
                    <a:gd name="connsiteY0" fmla="*/ 272373 h 299184"/>
                    <a:gd name="connsiteX1" fmla="*/ 178991 w 184791"/>
                    <a:gd name="connsiteY1" fmla="*/ 292584 h 299184"/>
                    <a:gd name="connsiteX2" fmla="*/ 146890 w 184791"/>
                    <a:gd name="connsiteY2" fmla="*/ 299184 h 299184"/>
                    <a:gd name="connsiteX3" fmla="*/ 0 w 184791"/>
                    <a:gd name="connsiteY3" fmla="*/ 149592 h 299184"/>
                    <a:gd name="connsiteX4" fmla="*/ 146890 w 184791"/>
                    <a:gd name="connsiteY4" fmla="*/ 0 h 299184"/>
                    <a:gd name="connsiteX5" fmla="*/ 184791 w 184791"/>
                    <a:gd name="connsiteY5" fmla="*/ 7793 h 299184"/>
                    <a:gd name="connsiteX0" fmla="*/ 178991 w 184791"/>
                    <a:gd name="connsiteY0" fmla="*/ 292584 h 299184"/>
                    <a:gd name="connsiteX1" fmla="*/ 146890 w 184791"/>
                    <a:gd name="connsiteY1" fmla="*/ 299184 h 299184"/>
                    <a:gd name="connsiteX2" fmla="*/ 0 w 184791"/>
                    <a:gd name="connsiteY2" fmla="*/ 149592 h 299184"/>
                    <a:gd name="connsiteX3" fmla="*/ 146890 w 184791"/>
                    <a:gd name="connsiteY3" fmla="*/ 0 h 299184"/>
                    <a:gd name="connsiteX4" fmla="*/ 184791 w 184791"/>
                    <a:gd name="connsiteY4" fmla="*/ 7793 h 299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791" h="299184">
                      <a:moveTo>
                        <a:pt x="178991" y="292584"/>
                      </a:moveTo>
                      <a:lnTo>
                        <a:pt x="146890" y="299184"/>
                      </a:lnTo>
                      <a:cubicBezTo>
                        <a:pt x="65765" y="299184"/>
                        <a:pt x="0" y="232209"/>
                        <a:pt x="0" y="149592"/>
                      </a:cubicBezTo>
                      <a:cubicBezTo>
                        <a:pt x="0" y="66975"/>
                        <a:pt x="65765" y="0"/>
                        <a:pt x="146890" y="0"/>
                      </a:cubicBezTo>
                      <a:lnTo>
                        <a:pt x="184791" y="7793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B9B6742E-74EC-EF51-3498-8CA0A2026121}"/>
                    </a:ext>
                  </a:extLst>
                </p:cNvPr>
                <p:cNvSpPr/>
                <p:nvPr/>
              </p:nvSpPr>
              <p:spPr bwMode="auto">
                <a:xfrm>
                  <a:off x="5720498" y="4969674"/>
                  <a:ext cx="101812" cy="158064"/>
                </a:xfrm>
                <a:custGeom>
                  <a:avLst/>
                  <a:gdLst>
                    <a:gd name="connsiteX0" fmla="*/ 139101 w 139101"/>
                    <a:gd name="connsiteY0" fmla="*/ 6800 h 215956"/>
                    <a:gd name="connsiteX1" fmla="*/ 135726 w 139101"/>
                    <a:gd name="connsiteY1" fmla="*/ 35208 h 215956"/>
                    <a:gd name="connsiteX2" fmla="*/ 131954 w 139101"/>
                    <a:gd name="connsiteY2" fmla="*/ 132983 h 215956"/>
                    <a:gd name="connsiteX3" fmla="*/ 134926 w 139101"/>
                    <a:gd name="connsiteY3" fmla="*/ 210014 h 215956"/>
                    <a:gd name="connsiteX4" fmla="*/ 106026 w 139101"/>
                    <a:gd name="connsiteY4" fmla="*/ 215956 h 215956"/>
                    <a:gd name="connsiteX5" fmla="*/ 0 w 139101"/>
                    <a:gd name="connsiteY5" fmla="*/ 107978 h 215956"/>
                    <a:gd name="connsiteX6" fmla="*/ 106026 w 139101"/>
                    <a:gd name="connsiteY6" fmla="*/ 0 h 215956"/>
                    <a:gd name="connsiteX0" fmla="*/ 139101 w 258239"/>
                    <a:gd name="connsiteY0" fmla="*/ 6800 h 215956"/>
                    <a:gd name="connsiteX1" fmla="*/ 135726 w 258239"/>
                    <a:gd name="connsiteY1" fmla="*/ 35208 h 215956"/>
                    <a:gd name="connsiteX2" fmla="*/ 258239 w 258239"/>
                    <a:gd name="connsiteY2" fmla="*/ 134667 h 215956"/>
                    <a:gd name="connsiteX3" fmla="*/ 134926 w 258239"/>
                    <a:gd name="connsiteY3" fmla="*/ 210014 h 215956"/>
                    <a:gd name="connsiteX4" fmla="*/ 106026 w 258239"/>
                    <a:gd name="connsiteY4" fmla="*/ 215956 h 215956"/>
                    <a:gd name="connsiteX5" fmla="*/ 0 w 258239"/>
                    <a:gd name="connsiteY5" fmla="*/ 107978 h 215956"/>
                    <a:gd name="connsiteX6" fmla="*/ 106026 w 258239"/>
                    <a:gd name="connsiteY6" fmla="*/ 0 h 215956"/>
                    <a:gd name="connsiteX7" fmla="*/ 139101 w 258239"/>
                    <a:gd name="connsiteY7" fmla="*/ 6800 h 215956"/>
                    <a:gd name="connsiteX0" fmla="*/ 258239 w 349679"/>
                    <a:gd name="connsiteY0" fmla="*/ 134667 h 226107"/>
                    <a:gd name="connsiteX1" fmla="*/ 134926 w 349679"/>
                    <a:gd name="connsiteY1" fmla="*/ 210014 h 226107"/>
                    <a:gd name="connsiteX2" fmla="*/ 106026 w 349679"/>
                    <a:gd name="connsiteY2" fmla="*/ 215956 h 226107"/>
                    <a:gd name="connsiteX3" fmla="*/ 0 w 349679"/>
                    <a:gd name="connsiteY3" fmla="*/ 107978 h 226107"/>
                    <a:gd name="connsiteX4" fmla="*/ 106026 w 349679"/>
                    <a:gd name="connsiteY4" fmla="*/ 0 h 226107"/>
                    <a:gd name="connsiteX5" fmla="*/ 139101 w 349679"/>
                    <a:gd name="connsiteY5" fmla="*/ 6800 h 226107"/>
                    <a:gd name="connsiteX6" fmla="*/ 135726 w 349679"/>
                    <a:gd name="connsiteY6" fmla="*/ 35208 h 226107"/>
                    <a:gd name="connsiteX7" fmla="*/ 349679 w 349679"/>
                    <a:gd name="connsiteY7" fmla="*/ 226107 h 226107"/>
                    <a:gd name="connsiteX0" fmla="*/ 258239 w 258239"/>
                    <a:gd name="connsiteY0" fmla="*/ 134667 h 215956"/>
                    <a:gd name="connsiteX1" fmla="*/ 134926 w 258239"/>
                    <a:gd name="connsiteY1" fmla="*/ 210014 h 215956"/>
                    <a:gd name="connsiteX2" fmla="*/ 106026 w 258239"/>
                    <a:gd name="connsiteY2" fmla="*/ 215956 h 215956"/>
                    <a:gd name="connsiteX3" fmla="*/ 0 w 258239"/>
                    <a:gd name="connsiteY3" fmla="*/ 107978 h 215956"/>
                    <a:gd name="connsiteX4" fmla="*/ 106026 w 258239"/>
                    <a:gd name="connsiteY4" fmla="*/ 0 h 215956"/>
                    <a:gd name="connsiteX5" fmla="*/ 139101 w 258239"/>
                    <a:gd name="connsiteY5" fmla="*/ 6800 h 215956"/>
                    <a:gd name="connsiteX6" fmla="*/ 135726 w 258239"/>
                    <a:gd name="connsiteY6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  <a:gd name="connsiteX5" fmla="*/ 135726 w 139101"/>
                    <a:gd name="connsiteY5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01" h="215956">
                      <a:moveTo>
                        <a:pt x="134926" y="210014"/>
                      </a:moveTo>
                      <a:lnTo>
                        <a:pt x="106026" y="215956"/>
                      </a:lnTo>
                      <a:cubicBezTo>
                        <a:pt x="47469" y="215956"/>
                        <a:pt x="0" y="167613"/>
                        <a:pt x="0" y="107978"/>
                      </a:cubicBezTo>
                      <a:cubicBezTo>
                        <a:pt x="0" y="48343"/>
                        <a:pt x="47469" y="0"/>
                        <a:pt x="106026" y="0"/>
                      </a:cubicBezTo>
                      <a:lnTo>
                        <a:pt x="139101" y="6800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FEEF7CC-450A-5B81-CDAE-5A51B8197B5E}"/>
                    </a:ext>
                  </a:extLst>
                </p:cNvPr>
                <p:cNvSpPr/>
                <p:nvPr/>
              </p:nvSpPr>
              <p:spPr bwMode="auto">
                <a:xfrm rot="2700000">
                  <a:off x="6045463" y="4858491"/>
                  <a:ext cx="169540" cy="163159"/>
                </a:xfrm>
                <a:custGeom>
                  <a:avLst/>
                  <a:gdLst>
                    <a:gd name="connsiteX0" fmla="*/ 208750 w 231635"/>
                    <a:gd name="connsiteY0" fmla="*/ 37737 h 222917"/>
                    <a:gd name="connsiteX1" fmla="*/ 231635 w 231635"/>
                    <a:gd name="connsiteY1" fmla="*/ 50158 h 222917"/>
                    <a:gd name="connsiteX2" fmla="*/ 213599 w 231635"/>
                    <a:gd name="connsiteY2" fmla="*/ 84150 h 222917"/>
                    <a:gd name="connsiteX3" fmla="*/ 213598 w 231635"/>
                    <a:gd name="connsiteY3" fmla="*/ 84149 h 222917"/>
                    <a:gd name="connsiteX4" fmla="*/ 210639 w 231635"/>
                    <a:gd name="connsiteY4" fmla="*/ 43737 h 222917"/>
                    <a:gd name="connsiteX5" fmla="*/ 76215 w 231635"/>
                    <a:gd name="connsiteY5" fmla="*/ 511 h 222917"/>
                    <a:gd name="connsiteX6" fmla="*/ 110129 w 231635"/>
                    <a:gd name="connsiteY6" fmla="*/ 3930 h 222917"/>
                    <a:gd name="connsiteX7" fmla="*/ 179824 w 231635"/>
                    <a:gd name="connsiteY7" fmla="*/ 25564 h 222917"/>
                    <a:gd name="connsiteX8" fmla="*/ 187594 w 231635"/>
                    <a:gd name="connsiteY8" fmla="*/ 51550 h 222917"/>
                    <a:gd name="connsiteX9" fmla="*/ 156678 w 231635"/>
                    <a:gd name="connsiteY9" fmla="*/ 153534 h 222917"/>
                    <a:gd name="connsiteX10" fmla="*/ 156677 w 231635"/>
                    <a:gd name="connsiteY10" fmla="*/ 153533 h 222917"/>
                    <a:gd name="connsiteX11" fmla="*/ 93186 w 231635"/>
                    <a:gd name="connsiteY11" fmla="*/ 11399 h 222917"/>
                    <a:gd name="connsiteX12" fmla="*/ 26146 w 231635"/>
                    <a:gd name="connsiteY12" fmla="*/ 0 h 222917"/>
                    <a:gd name="connsiteX13" fmla="*/ 31580 w 231635"/>
                    <a:gd name="connsiteY13" fmla="*/ 1044 h 222917"/>
                    <a:gd name="connsiteX14" fmla="*/ 80421 w 231635"/>
                    <a:gd name="connsiteY14" fmla="*/ 26959 h 222917"/>
                    <a:gd name="connsiteX15" fmla="*/ 99757 w 231635"/>
                    <a:gd name="connsiteY15" fmla="*/ 222917 h 222917"/>
                    <a:gd name="connsiteX16" fmla="*/ 99756 w 231635"/>
                    <a:gd name="connsiteY16" fmla="*/ 222917 h 222917"/>
                    <a:gd name="connsiteX17" fmla="*/ 36265 w 231635"/>
                    <a:gd name="connsiteY17" fmla="*/ 80783 h 222917"/>
                    <a:gd name="connsiteX18" fmla="*/ 2161 w 231635"/>
                    <a:gd name="connsiteY18" fmla="*/ 58903 h 222917"/>
                    <a:gd name="connsiteX19" fmla="*/ 0 w 231635"/>
                    <a:gd name="connsiteY19" fmla="*/ 58142 h 222917"/>
                    <a:gd name="connsiteX20" fmla="*/ 1 w 231635"/>
                    <a:gd name="connsiteY20" fmla="*/ 58139 h 222917"/>
                    <a:gd name="connsiteX21" fmla="*/ 19673 w 231635"/>
                    <a:gd name="connsiteY21" fmla="*/ 9740 h 222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1635" h="222917">
                      <a:moveTo>
                        <a:pt x="208750" y="37737"/>
                      </a:moveTo>
                      <a:lnTo>
                        <a:pt x="231635" y="50158"/>
                      </a:lnTo>
                      <a:lnTo>
                        <a:pt x="213599" y="84150"/>
                      </a:lnTo>
                      <a:lnTo>
                        <a:pt x="213598" y="84149"/>
                      </a:lnTo>
                      <a:cubicBezTo>
                        <a:pt x="214194" y="70466"/>
                        <a:pt x="213171" y="56913"/>
                        <a:pt x="210639" y="43737"/>
                      </a:cubicBezTo>
                      <a:close/>
                      <a:moveTo>
                        <a:pt x="76215" y="511"/>
                      </a:moveTo>
                      <a:lnTo>
                        <a:pt x="110129" y="3930"/>
                      </a:lnTo>
                      <a:lnTo>
                        <a:pt x="179824" y="25564"/>
                      </a:lnTo>
                      <a:lnTo>
                        <a:pt x="187594" y="51550"/>
                      </a:lnTo>
                      <a:cubicBezTo>
                        <a:pt x="191093" y="87011"/>
                        <a:pt x="181064" y="123808"/>
                        <a:pt x="156678" y="153534"/>
                      </a:cubicBezTo>
                      <a:lnTo>
                        <a:pt x="156677" y="153533"/>
                      </a:lnTo>
                      <a:cubicBezTo>
                        <a:pt x="159061" y="98803"/>
                        <a:pt x="135539" y="46144"/>
                        <a:pt x="93186" y="11399"/>
                      </a:cubicBezTo>
                      <a:close/>
                      <a:moveTo>
                        <a:pt x="26146" y="0"/>
                      </a:moveTo>
                      <a:lnTo>
                        <a:pt x="31580" y="1044"/>
                      </a:lnTo>
                      <a:cubicBezTo>
                        <a:pt x="48928" y="6163"/>
                        <a:pt x="65558" y="14766"/>
                        <a:pt x="80421" y="26959"/>
                      </a:cubicBezTo>
                      <a:cubicBezTo>
                        <a:pt x="139873" y="75732"/>
                        <a:pt x="148530" y="163466"/>
                        <a:pt x="99757" y="222917"/>
                      </a:cubicBezTo>
                      <a:lnTo>
                        <a:pt x="99756" y="222917"/>
                      </a:lnTo>
                      <a:cubicBezTo>
                        <a:pt x="102140" y="168187"/>
                        <a:pt x="78618" y="115528"/>
                        <a:pt x="36265" y="80783"/>
                      </a:cubicBezTo>
                      <a:cubicBezTo>
                        <a:pt x="25677" y="72096"/>
                        <a:pt x="14221" y="64783"/>
                        <a:pt x="2161" y="58903"/>
                      </a:cubicBezTo>
                      <a:lnTo>
                        <a:pt x="0" y="58142"/>
                      </a:lnTo>
                      <a:lnTo>
                        <a:pt x="1" y="58139"/>
                      </a:lnTo>
                      <a:cubicBezTo>
                        <a:pt x="4886" y="41580"/>
                        <a:pt x="11436" y="25363"/>
                        <a:pt x="19673" y="974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F98BADD7-F20D-1DAC-BC4E-7893F8C0C13F}"/>
                </a:ext>
              </a:extLst>
            </p:cNvPr>
            <p:cNvSpPr/>
            <p:nvPr/>
          </p:nvSpPr>
          <p:spPr bwMode="auto">
            <a:xfrm>
              <a:off x="5883371" y="3921405"/>
              <a:ext cx="121306" cy="19362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33C8571A-9F5D-C6B7-878C-F5008A669285}"/>
                </a:ext>
              </a:extLst>
            </p:cNvPr>
            <p:cNvSpPr/>
            <p:nvPr/>
          </p:nvSpPr>
          <p:spPr bwMode="auto">
            <a:xfrm>
              <a:off x="5945460" y="3981623"/>
              <a:ext cx="45719" cy="653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019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小走りする赤ちゃんのイラスト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B36F0FC-F477-8805-306E-AD1844E5BDDA}"/>
              </a:ext>
            </a:extLst>
          </p:cNvPr>
          <p:cNvGrpSpPr/>
          <p:nvPr/>
        </p:nvGrpSpPr>
        <p:grpSpPr>
          <a:xfrm>
            <a:off x="3976082" y="1081314"/>
            <a:ext cx="1989437" cy="2347686"/>
            <a:chOff x="5941752" y="3853048"/>
            <a:chExt cx="1689109" cy="199327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E11660A-FFC1-0498-D6D7-189606A65ABC}"/>
                </a:ext>
              </a:extLst>
            </p:cNvPr>
            <p:cNvSpPr/>
            <p:nvPr/>
          </p:nvSpPr>
          <p:spPr bwMode="auto">
            <a:xfrm rot="14766745">
              <a:off x="6920868" y="3896919"/>
              <a:ext cx="240663" cy="152922"/>
            </a:xfrm>
            <a:custGeom>
              <a:avLst/>
              <a:gdLst>
                <a:gd name="connsiteX0" fmla="*/ 139742 w 566616"/>
                <a:gd name="connsiteY0" fmla="*/ 20063 h 360039"/>
                <a:gd name="connsiteX1" fmla="*/ 132146 w 566616"/>
                <a:gd name="connsiteY1" fmla="*/ 40966 h 360039"/>
                <a:gd name="connsiteX2" fmla="*/ 123764 w 566616"/>
                <a:gd name="connsiteY2" fmla="*/ 112510 h 360039"/>
                <a:gd name="connsiteX3" fmla="*/ 247528 w 566616"/>
                <a:gd name="connsiteY3" fmla="*/ 360037 h 360039"/>
                <a:gd name="connsiteX4" fmla="*/ 247528 w 566616"/>
                <a:gd name="connsiteY4" fmla="*/ 360039 h 360039"/>
                <a:gd name="connsiteX5" fmla="*/ 0 w 566616"/>
                <a:gd name="connsiteY5" fmla="*/ 112511 h 360039"/>
                <a:gd name="connsiteX6" fmla="*/ 3092 w 566616"/>
                <a:gd name="connsiteY6" fmla="*/ 81844 h 360039"/>
                <a:gd name="connsiteX7" fmla="*/ 4472 w 566616"/>
                <a:gd name="connsiteY7" fmla="*/ 80705 h 360039"/>
                <a:gd name="connsiteX8" fmla="*/ 84742 w 566616"/>
                <a:gd name="connsiteY8" fmla="*/ 37136 h 360039"/>
                <a:gd name="connsiteX9" fmla="*/ 343233 w 566616"/>
                <a:gd name="connsiteY9" fmla="*/ 7516 h 360039"/>
                <a:gd name="connsiteX10" fmla="*/ 363917 w 566616"/>
                <a:gd name="connsiteY10" fmla="*/ 9601 h 360039"/>
                <a:gd name="connsiteX11" fmla="*/ 452620 w 566616"/>
                <a:gd name="connsiteY11" fmla="*/ 37136 h 360039"/>
                <a:gd name="connsiteX12" fmla="*/ 452625 w 566616"/>
                <a:gd name="connsiteY12" fmla="*/ 37138 h 360039"/>
                <a:gd name="connsiteX13" fmla="*/ 451234 w 566616"/>
                <a:gd name="connsiteY13" fmla="*/ 40966 h 360039"/>
                <a:gd name="connsiteX14" fmla="*/ 442852 w 566616"/>
                <a:gd name="connsiteY14" fmla="*/ 112510 h 360039"/>
                <a:gd name="connsiteX15" fmla="*/ 566616 w 566616"/>
                <a:gd name="connsiteY15" fmla="*/ 360037 h 360039"/>
                <a:gd name="connsiteX16" fmla="*/ 566616 w 566616"/>
                <a:gd name="connsiteY16" fmla="*/ 360039 h 360039"/>
                <a:gd name="connsiteX17" fmla="*/ 319088 w 566616"/>
                <a:gd name="connsiteY17" fmla="*/ 112511 h 360039"/>
                <a:gd name="connsiteX18" fmla="*/ 338540 w 566616"/>
                <a:gd name="connsiteY18" fmla="*/ 16162 h 360039"/>
                <a:gd name="connsiteX19" fmla="*/ 268681 w 566616"/>
                <a:gd name="connsiteY19" fmla="*/ 0 h 360039"/>
                <a:gd name="connsiteX20" fmla="*/ 305237 w 566616"/>
                <a:gd name="connsiteY20" fmla="*/ 3685 h 360039"/>
                <a:gd name="connsiteX21" fmla="*/ 291690 w 566616"/>
                <a:gd name="connsiteY21" fmla="*/ 40966 h 360039"/>
                <a:gd name="connsiteX22" fmla="*/ 283308 w 566616"/>
                <a:gd name="connsiteY22" fmla="*/ 112510 h 360039"/>
                <a:gd name="connsiteX23" fmla="*/ 407072 w 566616"/>
                <a:gd name="connsiteY23" fmla="*/ 360037 h 360039"/>
                <a:gd name="connsiteX24" fmla="*/ 407072 w 566616"/>
                <a:gd name="connsiteY24" fmla="*/ 360039 h 360039"/>
                <a:gd name="connsiteX25" fmla="*/ 159544 w 566616"/>
                <a:gd name="connsiteY25" fmla="*/ 112511 h 360039"/>
                <a:gd name="connsiteX26" fmla="*/ 178996 w 566616"/>
                <a:gd name="connsiteY26" fmla="*/ 16162 h 360039"/>
                <a:gd name="connsiteX27" fmla="*/ 183085 w 566616"/>
                <a:gd name="connsiteY27" fmla="*/ 8629 h 36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6616" h="360039">
                  <a:moveTo>
                    <a:pt x="139742" y="20063"/>
                  </a:moveTo>
                  <a:lnTo>
                    <a:pt x="132146" y="40966"/>
                  </a:lnTo>
                  <a:cubicBezTo>
                    <a:pt x="126630" y="64171"/>
                    <a:pt x="123764" y="88163"/>
                    <a:pt x="123764" y="112510"/>
                  </a:cubicBezTo>
                  <a:cubicBezTo>
                    <a:pt x="123764" y="209899"/>
                    <a:pt x="169617" y="301604"/>
                    <a:pt x="247528" y="360037"/>
                  </a:cubicBezTo>
                  <a:lnTo>
                    <a:pt x="247528" y="360039"/>
                  </a:lnTo>
                  <a:cubicBezTo>
                    <a:pt x="110822" y="360039"/>
                    <a:pt x="0" y="249217"/>
                    <a:pt x="0" y="112511"/>
                  </a:cubicBezTo>
                  <a:lnTo>
                    <a:pt x="3092" y="81844"/>
                  </a:lnTo>
                  <a:lnTo>
                    <a:pt x="4472" y="80705"/>
                  </a:lnTo>
                  <a:cubicBezTo>
                    <a:pt x="29612" y="63720"/>
                    <a:pt x="56474" y="49092"/>
                    <a:pt x="84742" y="37136"/>
                  </a:cubicBezTo>
                  <a:close/>
                  <a:moveTo>
                    <a:pt x="343233" y="7516"/>
                  </a:moveTo>
                  <a:lnTo>
                    <a:pt x="363917" y="9601"/>
                  </a:lnTo>
                  <a:cubicBezTo>
                    <a:pt x="394679" y="15896"/>
                    <a:pt x="424353" y="25179"/>
                    <a:pt x="452620" y="37136"/>
                  </a:cubicBezTo>
                  <a:lnTo>
                    <a:pt x="452625" y="37138"/>
                  </a:lnTo>
                  <a:lnTo>
                    <a:pt x="451234" y="40966"/>
                  </a:lnTo>
                  <a:cubicBezTo>
                    <a:pt x="445718" y="64171"/>
                    <a:pt x="442852" y="88163"/>
                    <a:pt x="442852" y="112510"/>
                  </a:cubicBezTo>
                  <a:cubicBezTo>
                    <a:pt x="442852" y="209899"/>
                    <a:pt x="488705" y="301604"/>
                    <a:pt x="566616" y="360037"/>
                  </a:cubicBezTo>
                  <a:lnTo>
                    <a:pt x="566616" y="360039"/>
                  </a:lnTo>
                  <a:cubicBezTo>
                    <a:pt x="429910" y="360039"/>
                    <a:pt x="319088" y="249217"/>
                    <a:pt x="319088" y="112511"/>
                  </a:cubicBezTo>
                  <a:cubicBezTo>
                    <a:pt x="319088" y="78335"/>
                    <a:pt x="326015" y="45776"/>
                    <a:pt x="338540" y="16162"/>
                  </a:cubicBezTo>
                  <a:close/>
                  <a:moveTo>
                    <a:pt x="268681" y="0"/>
                  </a:moveTo>
                  <a:lnTo>
                    <a:pt x="305237" y="3685"/>
                  </a:lnTo>
                  <a:lnTo>
                    <a:pt x="291690" y="40966"/>
                  </a:lnTo>
                  <a:cubicBezTo>
                    <a:pt x="286174" y="64171"/>
                    <a:pt x="283308" y="88163"/>
                    <a:pt x="283308" y="112510"/>
                  </a:cubicBezTo>
                  <a:cubicBezTo>
                    <a:pt x="283308" y="209899"/>
                    <a:pt x="329161" y="301604"/>
                    <a:pt x="407072" y="360037"/>
                  </a:cubicBezTo>
                  <a:lnTo>
                    <a:pt x="407072" y="360039"/>
                  </a:lnTo>
                  <a:cubicBezTo>
                    <a:pt x="270366" y="360039"/>
                    <a:pt x="159544" y="249217"/>
                    <a:pt x="159544" y="112511"/>
                  </a:cubicBezTo>
                  <a:cubicBezTo>
                    <a:pt x="159544" y="78335"/>
                    <a:pt x="166471" y="45776"/>
                    <a:pt x="178996" y="16162"/>
                  </a:cubicBezTo>
                  <a:lnTo>
                    <a:pt x="183085" y="8629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7E4A634-74AE-07C8-E25A-4385ECE14A69}"/>
                </a:ext>
              </a:extLst>
            </p:cNvPr>
            <p:cNvSpPr/>
            <p:nvPr/>
          </p:nvSpPr>
          <p:spPr bwMode="auto">
            <a:xfrm rot="5400000" flipH="1">
              <a:off x="5953251" y="4132846"/>
              <a:ext cx="235722" cy="258719"/>
            </a:xfrm>
            <a:custGeom>
              <a:avLst/>
              <a:gdLst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20414 w 235722"/>
                <a:gd name="connsiteY16" fmla="*/ 197224 h 258719"/>
                <a:gd name="connsiteX17" fmla="*/ 120414 w 235722"/>
                <a:gd name="connsiteY17" fmla="*/ 197224 h 258719"/>
                <a:gd name="connsiteX18" fmla="*/ 177888 w 235722"/>
                <a:gd name="connsiteY18" fmla="*/ 212623 h 258719"/>
                <a:gd name="connsiteX19" fmla="*/ 212627 w 235722"/>
                <a:gd name="connsiteY19" fmla="*/ 192566 h 258719"/>
                <a:gd name="connsiteX20" fmla="*/ 209794 w 235722"/>
                <a:gd name="connsiteY20" fmla="*/ 171042 h 258719"/>
                <a:gd name="connsiteX21" fmla="*/ 193042 w 235722"/>
                <a:gd name="connsiteY21" fmla="*/ 158189 h 258719"/>
                <a:gd name="connsiteX22" fmla="*/ 213976 w 235722"/>
                <a:gd name="connsiteY22" fmla="*/ 155433 h 258719"/>
                <a:gd name="connsiteX23" fmla="*/ 227192 w 235722"/>
                <a:gd name="connsiteY23" fmla="*/ 138209 h 258719"/>
                <a:gd name="connsiteX24" fmla="*/ 207135 w 235722"/>
                <a:gd name="connsiteY24" fmla="*/ 103469 h 258719"/>
                <a:gd name="connsiteX25" fmla="*/ 182740 w 235722"/>
                <a:gd name="connsiteY25" fmla="*/ 96933 h 258719"/>
                <a:gd name="connsiteX26" fmla="*/ 182858 w 235722"/>
                <a:gd name="connsiteY26" fmla="*/ 96649 h 258719"/>
                <a:gd name="connsiteX27" fmla="*/ 202346 w 235722"/>
                <a:gd name="connsiteY27" fmla="*/ 101871 h 258719"/>
                <a:gd name="connsiteX28" fmla="*/ 234812 w 235722"/>
                <a:gd name="connsiteY28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20414 w 235722"/>
                <a:gd name="connsiteY16" fmla="*/ 197224 h 258719"/>
                <a:gd name="connsiteX17" fmla="*/ 177888 w 235722"/>
                <a:gd name="connsiteY17" fmla="*/ 212623 h 258719"/>
                <a:gd name="connsiteX18" fmla="*/ 212627 w 235722"/>
                <a:gd name="connsiteY18" fmla="*/ 192566 h 258719"/>
                <a:gd name="connsiteX19" fmla="*/ 209794 w 235722"/>
                <a:gd name="connsiteY19" fmla="*/ 171042 h 258719"/>
                <a:gd name="connsiteX20" fmla="*/ 193042 w 235722"/>
                <a:gd name="connsiteY20" fmla="*/ 158189 h 258719"/>
                <a:gd name="connsiteX21" fmla="*/ 213976 w 235722"/>
                <a:gd name="connsiteY21" fmla="*/ 155433 h 258719"/>
                <a:gd name="connsiteX22" fmla="*/ 227192 w 235722"/>
                <a:gd name="connsiteY22" fmla="*/ 138209 h 258719"/>
                <a:gd name="connsiteX23" fmla="*/ 207135 w 235722"/>
                <a:gd name="connsiteY23" fmla="*/ 103469 h 258719"/>
                <a:gd name="connsiteX24" fmla="*/ 182740 w 235722"/>
                <a:gd name="connsiteY24" fmla="*/ 96933 h 258719"/>
                <a:gd name="connsiteX25" fmla="*/ 182858 w 235722"/>
                <a:gd name="connsiteY25" fmla="*/ 96649 h 258719"/>
                <a:gd name="connsiteX26" fmla="*/ 202346 w 235722"/>
                <a:gd name="connsiteY26" fmla="*/ 101871 h 258719"/>
                <a:gd name="connsiteX27" fmla="*/ 234812 w 235722"/>
                <a:gd name="connsiteY27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77888 w 235722"/>
                <a:gd name="connsiteY16" fmla="*/ 212623 h 258719"/>
                <a:gd name="connsiteX17" fmla="*/ 212627 w 235722"/>
                <a:gd name="connsiteY17" fmla="*/ 192566 h 258719"/>
                <a:gd name="connsiteX18" fmla="*/ 209794 w 235722"/>
                <a:gd name="connsiteY18" fmla="*/ 171042 h 258719"/>
                <a:gd name="connsiteX19" fmla="*/ 193042 w 235722"/>
                <a:gd name="connsiteY19" fmla="*/ 158189 h 258719"/>
                <a:gd name="connsiteX20" fmla="*/ 213976 w 235722"/>
                <a:gd name="connsiteY20" fmla="*/ 155433 h 258719"/>
                <a:gd name="connsiteX21" fmla="*/ 227192 w 235722"/>
                <a:gd name="connsiteY21" fmla="*/ 138209 h 258719"/>
                <a:gd name="connsiteX22" fmla="*/ 207135 w 235722"/>
                <a:gd name="connsiteY22" fmla="*/ 103469 h 258719"/>
                <a:gd name="connsiteX23" fmla="*/ 182740 w 235722"/>
                <a:gd name="connsiteY23" fmla="*/ 96933 h 258719"/>
                <a:gd name="connsiteX24" fmla="*/ 182858 w 235722"/>
                <a:gd name="connsiteY24" fmla="*/ 96649 h 258719"/>
                <a:gd name="connsiteX25" fmla="*/ 202346 w 235722"/>
                <a:gd name="connsiteY25" fmla="*/ 101871 h 258719"/>
                <a:gd name="connsiteX26" fmla="*/ 234812 w 235722"/>
                <a:gd name="connsiteY26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77888 w 235722"/>
                <a:gd name="connsiteY16" fmla="*/ 212623 h 258719"/>
                <a:gd name="connsiteX17" fmla="*/ 212627 w 235722"/>
                <a:gd name="connsiteY17" fmla="*/ 192566 h 258719"/>
                <a:gd name="connsiteX18" fmla="*/ 209794 w 235722"/>
                <a:gd name="connsiteY18" fmla="*/ 171042 h 258719"/>
                <a:gd name="connsiteX19" fmla="*/ 193042 w 235722"/>
                <a:gd name="connsiteY19" fmla="*/ 158189 h 258719"/>
                <a:gd name="connsiteX20" fmla="*/ 213976 w 235722"/>
                <a:gd name="connsiteY20" fmla="*/ 155433 h 258719"/>
                <a:gd name="connsiteX21" fmla="*/ 227192 w 235722"/>
                <a:gd name="connsiteY21" fmla="*/ 138209 h 258719"/>
                <a:gd name="connsiteX22" fmla="*/ 207135 w 235722"/>
                <a:gd name="connsiteY22" fmla="*/ 103469 h 258719"/>
                <a:gd name="connsiteX23" fmla="*/ 182740 w 235722"/>
                <a:gd name="connsiteY23" fmla="*/ 96933 h 258719"/>
                <a:gd name="connsiteX24" fmla="*/ 202346 w 235722"/>
                <a:gd name="connsiteY24" fmla="*/ 101871 h 258719"/>
                <a:gd name="connsiteX25" fmla="*/ 234812 w 235722"/>
                <a:gd name="connsiteY25" fmla="*/ 83126 h 258719"/>
                <a:gd name="connsiteX0" fmla="*/ 234812 w 235722"/>
                <a:gd name="connsiteY0" fmla="*/ 83126 h 258719"/>
                <a:gd name="connsiteX1" fmla="*/ 216068 w 235722"/>
                <a:gd name="connsiteY1" fmla="*/ 50660 h 258719"/>
                <a:gd name="connsiteX2" fmla="*/ 183246 w 235722"/>
                <a:gd name="connsiteY2" fmla="*/ 41865 h 258719"/>
                <a:gd name="connsiteX3" fmla="*/ 183246 w 235722"/>
                <a:gd name="connsiteY3" fmla="*/ 22727 h 258719"/>
                <a:gd name="connsiteX4" fmla="*/ 155991 w 235722"/>
                <a:gd name="connsiteY4" fmla="*/ 373 h 258719"/>
                <a:gd name="connsiteX5" fmla="*/ 94393 w 235722"/>
                <a:gd name="connsiteY5" fmla="*/ 8233 h 258719"/>
                <a:gd name="connsiteX6" fmla="*/ 99294 w 235722"/>
                <a:gd name="connsiteY6" fmla="*/ 10043 h 258719"/>
                <a:gd name="connsiteX7" fmla="*/ 85741 w 235722"/>
                <a:gd name="connsiteY7" fmla="*/ 9379 h 258719"/>
                <a:gd name="connsiteX8" fmla="*/ 15793 w 235722"/>
                <a:gd name="connsiteY8" fmla="*/ 75132 h 258719"/>
                <a:gd name="connsiteX9" fmla="*/ 3243 w 235722"/>
                <a:gd name="connsiteY9" fmla="*/ 121967 h 258719"/>
                <a:gd name="connsiteX10" fmla="*/ 60259 w 235722"/>
                <a:gd name="connsiteY10" fmla="*/ 228947 h 258719"/>
                <a:gd name="connsiteX11" fmla="*/ 86743 w 235722"/>
                <a:gd name="connsiteY11" fmla="*/ 236044 h 258719"/>
                <a:gd name="connsiteX12" fmla="*/ 92253 w 235722"/>
                <a:gd name="connsiteY12" fmla="*/ 240271 h 258719"/>
                <a:gd name="connsiteX13" fmla="*/ 157970 w 235722"/>
                <a:gd name="connsiteY13" fmla="*/ 257881 h 258719"/>
                <a:gd name="connsiteX14" fmla="*/ 187896 w 235722"/>
                <a:gd name="connsiteY14" fmla="*/ 240603 h 258719"/>
                <a:gd name="connsiteX15" fmla="*/ 170618 w 235722"/>
                <a:gd name="connsiteY15" fmla="*/ 210676 h 258719"/>
                <a:gd name="connsiteX16" fmla="*/ 177888 w 235722"/>
                <a:gd name="connsiteY16" fmla="*/ 212623 h 258719"/>
                <a:gd name="connsiteX17" fmla="*/ 212627 w 235722"/>
                <a:gd name="connsiteY17" fmla="*/ 192566 h 258719"/>
                <a:gd name="connsiteX18" fmla="*/ 209794 w 235722"/>
                <a:gd name="connsiteY18" fmla="*/ 171042 h 258719"/>
                <a:gd name="connsiteX19" fmla="*/ 193042 w 235722"/>
                <a:gd name="connsiteY19" fmla="*/ 158189 h 258719"/>
                <a:gd name="connsiteX20" fmla="*/ 213976 w 235722"/>
                <a:gd name="connsiteY20" fmla="*/ 155433 h 258719"/>
                <a:gd name="connsiteX21" fmla="*/ 227192 w 235722"/>
                <a:gd name="connsiteY21" fmla="*/ 138209 h 258719"/>
                <a:gd name="connsiteX22" fmla="*/ 207135 w 235722"/>
                <a:gd name="connsiteY22" fmla="*/ 103469 h 258719"/>
                <a:gd name="connsiteX23" fmla="*/ 202346 w 235722"/>
                <a:gd name="connsiteY23" fmla="*/ 101871 h 258719"/>
                <a:gd name="connsiteX24" fmla="*/ 234812 w 235722"/>
                <a:gd name="connsiteY24" fmla="*/ 83126 h 25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5722" h="258719">
                  <a:moveTo>
                    <a:pt x="234812" y="83126"/>
                  </a:moveTo>
                  <a:cubicBezTo>
                    <a:pt x="238602" y="68984"/>
                    <a:pt x="230210" y="54449"/>
                    <a:pt x="216068" y="50660"/>
                  </a:cubicBezTo>
                  <a:lnTo>
                    <a:pt x="183246" y="41865"/>
                  </a:lnTo>
                  <a:lnTo>
                    <a:pt x="183246" y="22727"/>
                  </a:lnTo>
                  <a:cubicBezTo>
                    <a:pt x="178704" y="6837"/>
                    <a:pt x="171487" y="2856"/>
                    <a:pt x="155991" y="373"/>
                  </a:cubicBezTo>
                  <a:cubicBezTo>
                    <a:pt x="140496" y="-2109"/>
                    <a:pt x="122402" y="8625"/>
                    <a:pt x="94393" y="8233"/>
                  </a:cubicBezTo>
                  <a:lnTo>
                    <a:pt x="99294" y="10043"/>
                  </a:lnTo>
                  <a:lnTo>
                    <a:pt x="85741" y="9379"/>
                  </a:lnTo>
                  <a:cubicBezTo>
                    <a:pt x="53569" y="14679"/>
                    <a:pt x="25289" y="39692"/>
                    <a:pt x="15793" y="75132"/>
                  </a:cubicBezTo>
                  <a:lnTo>
                    <a:pt x="3243" y="121967"/>
                  </a:lnTo>
                  <a:cubicBezTo>
                    <a:pt x="-9418" y="169221"/>
                    <a:pt x="16108" y="217117"/>
                    <a:pt x="60259" y="228947"/>
                  </a:cubicBezTo>
                  <a:lnTo>
                    <a:pt x="86743" y="236044"/>
                  </a:lnTo>
                  <a:lnTo>
                    <a:pt x="92253" y="240271"/>
                  </a:lnTo>
                  <a:lnTo>
                    <a:pt x="157970" y="257881"/>
                  </a:lnTo>
                  <a:cubicBezTo>
                    <a:pt x="171005" y="261374"/>
                    <a:pt x="184404" y="253638"/>
                    <a:pt x="187896" y="240603"/>
                  </a:cubicBezTo>
                  <a:cubicBezTo>
                    <a:pt x="191389" y="227568"/>
                    <a:pt x="183653" y="214169"/>
                    <a:pt x="170618" y="210676"/>
                  </a:cubicBezTo>
                  <a:lnTo>
                    <a:pt x="177888" y="212623"/>
                  </a:lnTo>
                  <a:cubicBezTo>
                    <a:pt x="193019" y="216678"/>
                    <a:pt x="208572" y="207699"/>
                    <a:pt x="212627" y="192566"/>
                  </a:cubicBezTo>
                  <a:cubicBezTo>
                    <a:pt x="214654" y="185000"/>
                    <a:pt x="213423" y="177329"/>
                    <a:pt x="209794" y="171042"/>
                  </a:cubicBezTo>
                  <a:lnTo>
                    <a:pt x="193042" y="158189"/>
                  </a:lnTo>
                  <a:lnTo>
                    <a:pt x="213976" y="155433"/>
                  </a:lnTo>
                  <a:cubicBezTo>
                    <a:pt x="220263" y="151803"/>
                    <a:pt x="225165" y="145775"/>
                    <a:pt x="227192" y="138209"/>
                  </a:cubicBezTo>
                  <a:cubicBezTo>
                    <a:pt x="231247" y="123077"/>
                    <a:pt x="222267" y="107524"/>
                    <a:pt x="207135" y="103469"/>
                  </a:cubicBezTo>
                  <a:lnTo>
                    <a:pt x="202346" y="101871"/>
                  </a:lnTo>
                  <a:cubicBezTo>
                    <a:pt x="211025" y="99570"/>
                    <a:pt x="231023" y="97268"/>
                    <a:pt x="234812" y="83126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E2594A9-438F-54E6-9E56-BDD15C6E7F6E}"/>
                </a:ext>
              </a:extLst>
            </p:cNvPr>
            <p:cNvSpPr/>
            <p:nvPr/>
          </p:nvSpPr>
          <p:spPr bwMode="auto">
            <a:xfrm rot="16200000">
              <a:off x="7383638" y="4135122"/>
              <a:ext cx="235724" cy="258722"/>
            </a:xfrm>
            <a:custGeom>
              <a:avLst/>
              <a:gdLst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20416 w 235724"/>
                <a:gd name="connsiteY12" fmla="*/ 197226 h 258722"/>
                <a:gd name="connsiteX13" fmla="*/ 170620 w 235724"/>
                <a:gd name="connsiteY13" fmla="*/ 210679 h 258722"/>
                <a:gd name="connsiteX14" fmla="*/ 187898 w 235724"/>
                <a:gd name="connsiteY14" fmla="*/ 240605 h 258722"/>
                <a:gd name="connsiteX15" fmla="*/ 157971 w 235724"/>
                <a:gd name="connsiteY15" fmla="*/ 257884 h 258722"/>
                <a:gd name="connsiteX16" fmla="*/ 92254 w 235724"/>
                <a:gd name="connsiteY16" fmla="*/ 240275 h 258722"/>
                <a:gd name="connsiteX17" fmla="*/ 86745 w 235724"/>
                <a:gd name="connsiteY17" fmla="*/ 236047 h 258722"/>
                <a:gd name="connsiteX18" fmla="*/ 60260 w 235724"/>
                <a:gd name="connsiteY18" fmla="*/ 228951 h 258722"/>
                <a:gd name="connsiteX19" fmla="*/ 3244 w 235724"/>
                <a:gd name="connsiteY19" fmla="*/ 121970 h 258722"/>
                <a:gd name="connsiteX20" fmla="*/ 15793 w 235724"/>
                <a:gd name="connsiteY20" fmla="*/ 75134 h 258722"/>
                <a:gd name="connsiteX21" fmla="*/ 85742 w 235724"/>
                <a:gd name="connsiteY21" fmla="*/ 9379 h 258722"/>
                <a:gd name="connsiteX22" fmla="*/ 99296 w 235724"/>
                <a:gd name="connsiteY22" fmla="*/ 10044 h 258722"/>
                <a:gd name="connsiteX23" fmla="*/ 94395 w 235724"/>
                <a:gd name="connsiteY23" fmla="*/ 8234 h 258722"/>
                <a:gd name="connsiteX24" fmla="*/ 155994 w 235724"/>
                <a:gd name="connsiteY24" fmla="*/ 373 h 258722"/>
                <a:gd name="connsiteX25" fmla="*/ 183249 w 235724"/>
                <a:gd name="connsiteY25" fmla="*/ 22727 h 258722"/>
                <a:gd name="connsiteX26" fmla="*/ 183249 w 235724"/>
                <a:gd name="connsiteY26" fmla="*/ 41865 h 258722"/>
                <a:gd name="connsiteX27" fmla="*/ 216069 w 235724"/>
                <a:gd name="connsiteY27" fmla="*/ 50659 h 258722"/>
                <a:gd name="connsiteX28" fmla="*/ 234815 w 235724"/>
                <a:gd name="connsiteY28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20416 w 235724"/>
                <a:gd name="connsiteY11" fmla="*/ 197225 h 258722"/>
                <a:gd name="connsiteX12" fmla="*/ 170620 w 235724"/>
                <a:gd name="connsiteY12" fmla="*/ 210679 h 258722"/>
                <a:gd name="connsiteX13" fmla="*/ 187898 w 235724"/>
                <a:gd name="connsiteY13" fmla="*/ 240605 h 258722"/>
                <a:gd name="connsiteX14" fmla="*/ 157971 w 235724"/>
                <a:gd name="connsiteY14" fmla="*/ 257884 h 258722"/>
                <a:gd name="connsiteX15" fmla="*/ 92254 w 235724"/>
                <a:gd name="connsiteY15" fmla="*/ 240275 h 258722"/>
                <a:gd name="connsiteX16" fmla="*/ 86745 w 235724"/>
                <a:gd name="connsiteY16" fmla="*/ 236047 h 258722"/>
                <a:gd name="connsiteX17" fmla="*/ 60260 w 235724"/>
                <a:gd name="connsiteY17" fmla="*/ 228951 h 258722"/>
                <a:gd name="connsiteX18" fmla="*/ 3244 w 235724"/>
                <a:gd name="connsiteY18" fmla="*/ 121970 h 258722"/>
                <a:gd name="connsiteX19" fmla="*/ 15793 w 235724"/>
                <a:gd name="connsiteY19" fmla="*/ 75134 h 258722"/>
                <a:gd name="connsiteX20" fmla="*/ 85742 w 235724"/>
                <a:gd name="connsiteY20" fmla="*/ 9379 h 258722"/>
                <a:gd name="connsiteX21" fmla="*/ 99296 w 235724"/>
                <a:gd name="connsiteY21" fmla="*/ 10044 h 258722"/>
                <a:gd name="connsiteX22" fmla="*/ 94395 w 235724"/>
                <a:gd name="connsiteY22" fmla="*/ 8234 h 258722"/>
                <a:gd name="connsiteX23" fmla="*/ 155994 w 235724"/>
                <a:gd name="connsiteY23" fmla="*/ 373 h 258722"/>
                <a:gd name="connsiteX24" fmla="*/ 183249 w 235724"/>
                <a:gd name="connsiteY24" fmla="*/ 22727 h 258722"/>
                <a:gd name="connsiteX25" fmla="*/ 183249 w 235724"/>
                <a:gd name="connsiteY25" fmla="*/ 41865 h 258722"/>
                <a:gd name="connsiteX26" fmla="*/ 216069 w 235724"/>
                <a:gd name="connsiteY26" fmla="*/ 50659 h 258722"/>
                <a:gd name="connsiteX27" fmla="*/ 234815 w 235724"/>
                <a:gd name="connsiteY27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182743 w 235724"/>
                <a:gd name="connsiteY3" fmla="*/ 96934 h 258722"/>
                <a:gd name="connsiteX4" fmla="*/ 207137 w 235724"/>
                <a:gd name="connsiteY4" fmla="*/ 103470 h 258722"/>
                <a:gd name="connsiteX5" fmla="*/ 227194 w 235724"/>
                <a:gd name="connsiteY5" fmla="*/ 138211 h 258722"/>
                <a:gd name="connsiteX6" fmla="*/ 213978 w 235724"/>
                <a:gd name="connsiteY6" fmla="*/ 155435 h 258722"/>
                <a:gd name="connsiteX7" fmla="*/ 193046 w 235724"/>
                <a:gd name="connsiteY7" fmla="*/ 158191 h 258722"/>
                <a:gd name="connsiteX8" fmla="*/ 209796 w 235724"/>
                <a:gd name="connsiteY8" fmla="*/ 171043 h 258722"/>
                <a:gd name="connsiteX9" fmla="*/ 212629 w 235724"/>
                <a:gd name="connsiteY9" fmla="*/ 192568 h 258722"/>
                <a:gd name="connsiteX10" fmla="*/ 177889 w 235724"/>
                <a:gd name="connsiteY10" fmla="*/ 212626 h 258722"/>
                <a:gd name="connsiteX11" fmla="*/ 170620 w 235724"/>
                <a:gd name="connsiteY11" fmla="*/ 210679 h 258722"/>
                <a:gd name="connsiteX12" fmla="*/ 187898 w 235724"/>
                <a:gd name="connsiteY12" fmla="*/ 240605 h 258722"/>
                <a:gd name="connsiteX13" fmla="*/ 157971 w 235724"/>
                <a:gd name="connsiteY13" fmla="*/ 257884 h 258722"/>
                <a:gd name="connsiteX14" fmla="*/ 92254 w 235724"/>
                <a:gd name="connsiteY14" fmla="*/ 240275 h 258722"/>
                <a:gd name="connsiteX15" fmla="*/ 86745 w 235724"/>
                <a:gd name="connsiteY15" fmla="*/ 236047 h 258722"/>
                <a:gd name="connsiteX16" fmla="*/ 60260 w 235724"/>
                <a:gd name="connsiteY16" fmla="*/ 228951 h 258722"/>
                <a:gd name="connsiteX17" fmla="*/ 3244 w 235724"/>
                <a:gd name="connsiteY17" fmla="*/ 121970 h 258722"/>
                <a:gd name="connsiteX18" fmla="*/ 15793 w 235724"/>
                <a:gd name="connsiteY18" fmla="*/ 75134 h 258722"/>
                <a:gd name="connsiteX19" fmla="*/ 85742 w 235724"/>
                <a:gd name="connsiteY19" fmla="*/ 9379 h 258722"/>
                <a:gd name="connsiteX20" fmla="*/ 99296 w 235724"/>
                <a:gd name="connsiteY20" fmla="*/ 10044 h 258722"/>
                <a:gd name="connsiteX21" fmla="*/ 94395 w 235724"/>
                <a:gd name="connsiteY21" fmla="*/ 8234 h 258722"/>
                <a:gd name="connsiteX22" fmla="*/ 155994 w 235724"/>
                <a:gd name="connsiteY22" fmla="*/ 373 h 258722"/>
                <a:gd name="connsiteX23" fmla="*/ 183249 w 235724"/>
                <a:gd name="connsiteY23" fmla="*/ 22727 h 258722"/>
                <a:gd name="connsiteX24" fmla="*/ 183249 w 235724"/>
                <a:gd name="connsiteY24" fmla="*/ 41865 h 258722"/>
                <a:gd name="connsiteX25" fmla="*/ 216069 w 235724"/>
                <a:gd name="connsiteY25" fmla="*/ 50659 h 258722"/>
                <a:gd name="connsiteX26" fmla="*/ 234815 w 235724"/>
                <a:gd name="connsiteY26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182861 w 235724"/>
                <a:gd name="connsiteY2" fmla="*/ 96651 h 258722"/>
                <a:gd name="connsiteX3" fmla="*/ 207137 w 235724"/>
                <a:gd name="connsiteY3" fmla="*/ 103470 h 258722"/>
                <a:gd name="connsiteX4" fmla="*/ 227194 w 235724"/>
                <a:gd name="connsiteY4" fmla="*/ 138211 h 258722"/>
                <a:gd name="connsiteX5" fmla="*/ 213978 w 235724"/>
                <a:gd name="connsiteY5" fmla="*/ 155435 h 258722"/>
                <a:gd name="connsiteX6" fmla="*/ 193046 w 235724"/>
                <a:gd name="connsiteY6" fmla="*/ 158191 h 258722"/>
                <a:gd name="connsiteX7" fmla="*/ 209796 w 235724"/>
                <a:gd name="connsiteY7" fmla="*/ 171043 h 258722"/>
                <a:gd name="connsiteX8" fmla="*/ 212629 w 235724"/>
                <a:gd name="connsiteY8" fmla="*/ 192568 h 258722"/>
                <a:gd name="connsiteX9" fmla="*/ 177889 w 235724"/>
                <a:gd name="connsiteY9" fmla="*/ 212626 h 258722"/>
                <a:gd name="connsiteX10" fmla="*/ 170620 w 235724"/>
                <a:gd name="connsiteY10" fmla="*/ 210679 h 258722"/>
                <a:gd name="connsiteX11" fmla="*/ 187898 w 235724"/>
                <a:gd name="connsiteY11" fmla="*/ 240605 h 258722"/>
                <a:gd name="connsiteX12" fmla="*/ 157971 w 235724"/>
                <a:gd name="connsiteY12" fmla="*/ 257884 h 258722"/>
                <a:gd name="connsiteX13" fmla="*/ 92254 w 235724"/>
                <a:gd name="connsiteY13" fmla="*/ 240275 h 258722"/>
                <a:gd name="connsiteX14" fmla="*/ 86745 w 235724"/>
                <a:gd name="connsiteY14" fmla="*/ 236047 h 258722"/>
                <a:gd name="connsiteX15" fmla="*/ 60260 w 235724"/>
                <a:gd name="connsiteY15" fmla="*/ 228951 h 258722"/>
                <a:gd name="connsiteX16" fmla="*/ 3244 w 235724"/>
                <a:gd name="connsiteY16" fmla="*/ 121970 h 258722"/>
                <a:gd name="connsiteX17" fmla="*/ 15793 w 235724"/>
                <a:gd name="connsiteY17" fmla="*/ 75134 h 258722"/>
                <a:gd name="connsiteX18" fmla="*/ 85742 w 235724"/>
                <a:gd name="connsiteY18" fmla="*/ 9379 h 258722"/>
                <a:gd name="connsiteX19" fmla="*/ 99296 w 235724"/>
                <a:gd name="connsiteY19" fmla="*/ 10044 h 258722"/>
                <a:gd name="connsiteX20" fmla="*/ 94395 w 235724"/>
                <a:gd name="connsiteY20" fmla="*/ 8234 h 258722"/>
                <a:gd name="connsiteX21" fmla="*/ 155994 w 235724"/>
                <a:gd name="connsiteY21" fmla="*/ 373 h 258722"/>
                <a:gd name="connsiteX22" fmla="*/ 183249 w 235724"/>
                <a:gd name="connsiteY22" fmla="*/ 22727 h 258722"/>
                <a:gd name="connsiteX23" fmla="*/ 183249 w 235724"/>
                <a:gd name="connsiteY23" fmla="*/ 41865 h 258722"/>
                <a:gd name="connsiteX24" fmla="*/ 216069 w 235724"/>
                <a:gd name="connsiteY24" fmla="*/ 50659 h 258722"/>
                <a:gd name="connsiteX25" fmla="*/ 234815 w 235724"/>
                <a:gd name="connsiteY25" fmla="*/ 83127 h 258722"/>
                <a:gd name="connsiteX0" fmla="*/ 234815 w 235724"/>
                <a:gd name="connsiteY0" fmla="*/ 83127 h 258722"/>
                <a:gd name="connsiteX1" fmla="*/ 202347 w 235724"/>
                <a:gd name="connsiteY1" fmla="*/ 101872 h 258722"/>
                <a:gd name="connsiteX2" fmla="*/ 207137 w 235724"/>
                <a:gd name="connsiteY2" fmla="*/ 103470 h 258722"/>
                <a:gd name="connsiteX3" fmla="*/ 227194 w 235724"/>
                <a:gd name="connsiteY3" fmla="*/ 138211 h 258722"/>
                <a:gd name="connsiteX4" fmla="*/ 213978 w 235724"/>
                <a:gd name="connsiteY4" fmla="*/ 155435 h 258722"/>
                <a:gd name="connsiteX5" fmla="*/ 193046 w 235724"/>
                <a:gd name="connsiteY5" fmla="*/ 158191 h 258722"/>
                <a:gd name="connsiteX6" fmla="*/ 209796 w 235724"/>
                <a:gd name="connsiteY6" fmla="*/ 171043 h 258722"/>
                <a:gd name="connsiteX7" fmla="*/ 212629 w 235724"/>
                <a:gd name="connsiteY7" fmla="*/ 192568 h 258722"/>
                <a:gd name="connsiteX8" fmla="*/ 177889 w 235724"/>
                <a:gd name="connsiteY8" fmla="*/ 212626 h 258722"/>
                <a:gd name="connsiteX9" fmla="*/ 170620 w 235724"/>
                <a:gd name="connsiteY9" fmla="*/ 210679 h 258722"/>
                <a:gd name="connsiteX10" fmla="*/ 187898 w 235724"/>
                <a:gd name="connsiteY10" fmla="*/ 240605 h 258722"/>
                <a:gd name="connsiteX11" fmla="*/ 157971 w 235724"/>
                <a:gd name="connsiteY11" fmla="*/ 257884 h 258722"/>
                <a:gd name="connsiteX12" fmla="*/ 92254 w 235724"/>
                <a:gd name="connsiteY12" fmla="*/ 240275 h 258722"/>
                <a:gd name="connsiteX13" fmla="*/ 86745 w 235724"/>
                <a:gd name="connsiteY13" fmla="*/ 236047 h 258722"/>
                <a:gd name="connsiteX14" fmla="*/ 60260 w 235724"/>
                <a:gd name="connsiteY14" fmla="*/ 228951 h 258722"/>
                <a:gd name="connsiteX15" fmla="*/ 3244 w 235724"/>
                <a:gd name="connsiteY15" fmla="*/ 121970 h 258722"/>
                <a:gd name="connsiteX16" fmla="*/ 15793 w 235724"/>
                <a:gd name="connsiteY16" fmla="*/ 75134 h 258722"/>
                <a:gd name="connsiteX17" fmla="*/ 85742 w 235724"/>
                <a:gd name="connsiteY17" fmla="*/ 9379 h 258722"/>
                <a:gd name="connsiteX18" fmla="*/ 99296 w 235724"/>
                <a:gd name="connsiteY18" fmla="*/ 10044 h 258722"/>
                <a:gd name="connsiteX19" fmla="*/ 94395 w 235724"/>
                <a:gd name="connsiteY19" fmla="*/ 8234 h 258722"/>
                <a:gd name="connsiteX20" fmla="*/ 155994 w 235724"/>
                <a:gd name="connsiteY20" fmla="*/ 373 h 258722"/>
                <a:gd name="connsiteX21" fmla="*/ 183249 w 235724"/>
                <a:gd name="connsiteY21" fmla="*/ 22727 h 258722"/>
                <a:gd name="connsiteX22" fmla="*/ 183249 w 235724"/>
                <a:gd name="connsiteY22" fmla="*/ 41865 h 258722"/>
                <a:gd name="connsiteX23" fmla="*/ 216069 w 235724"/>
                <a:gd name="connsiteY23" fmla="*/ 50659 h 258722"/>
                <a:gd name="connsiteX24" fmla="*/ 234815 w 235724"/>
                <a:gd name="connsiteY24" fmla="*/ 83127 h 25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5724" h="258722">
                  <a:moveTo>
                    <a:pt x="234815" y="83127"/>
                  </a:moveTo>
                  <a:cubicBezTo>
                    <a:pt x="231025" y="97269"/>
                    <a:pt x="216489" y="105662"/>
                    <a:pt x="202347" y="101872"/>
                  </a:cubicBezTo>
                  <a:lnTo>
                    <a:pt x="207137" y="103470"/>
                  </a:lnTo>
                  <a:cubicBezTo>
                    <a:pt x="222269" y="107525"/>
                    <a:pt x="231249" y="123079"/>
                    <a:pt x="227194" y="138211"/>
                  </a:cubicBezTo>
                  <a:cubicBezTo>
                    <a:pt x="225167" y="145777"/>
                    <a:pt x="220265" y="151805"/>
                    <a:pt x="213978" y="155435"/>
                  </a:cubicBezTo>
                  <a:lnTo>
                    <a:pt x="193046" y="158191"/>
                  </a:lnTo>
                  <a:lnTo>
                    <a:pt x="209796" y="171043"/>
                  </a:lnTo>
                  <a:cubicBezTo>
                    <a:pt x="213425" y="177330"/>
                    <a:pt x="214657" y="185002"/>
                    <a:pt x="212629" y="192568"/>
                  </a:cubicBezTo>
                  <a:cubicBezTo>
                    <a:pt x="208575" y="207700"/>
                    <a:pt x="193021" y="216680"/>
                    <a:pt x="177889" y="212626"/>
                  </a:cubicBezTo>
                  <a:lnTo>
                    <a:pt x="170620" y="210679"/>
                  </a:lnTo>
                  <a:cubicBezTo>
                    <a:pt x="183655" y="214171"/>
                    <a:pt x="191390" y="227570"/>
                    <a:pt x="187898" y="240605"/>
                  </a:cubicBezTo>
                  <a:cubicBezTo>
                    <a:pt x="184405" y="253641"/>
                    <a:pt x="171007" y="261376"/>
                    <a:pt x="157971" y="257884"/>
                  </a:cubicBezTo>
                  <a:lnTo>
                    <a:pt x="92254" y="240275"/>
                  </a:lnTo>
                  <a:lnTo>
                    <a:pt x="86745" y="236047"/>
                  </a:lnTo>
                  <a:lnTo>
                    <a:pt x="60260" y="228951"/>
                  </a:lnTo>
                  <a:cubicBezTo>
                    <a:pt x="16109" y="217121"/>
                    <a:pt x="-9418" y="169224"/>
                    <a:pt x="3244" y="121970"/>
                  </a:cubicBezTo>
                  <a:lnTo>
                    <a:pt x="15793" y="75134"/>
                  </a:lnTo>
                  <a:cubicBezTo>
                    <a:pt x="25289" y="39693"/>
                    <a:pt x="53570" y="14680"/>
                    <a:pt x="85742" y="9379"/>
                  </a:cubicBezTo>
                  <a:lnTo>
                    <a:pt x="99296" y="10044"/>
                  </a:lnTo>
                  <a:lnTo>
                    <a:pt x="94395" y="8234"/>
                  </a:lnTo>
                  <a:cubicBezTo>
                    <a:pt x="122404" y="8625"/>
                    <a:pt x="140498" y="-2110"/>
                    <a:pt x="155994" y="373"/>
                  </a:cubicBezTo>
                  <a:cubicBezTo>
                    <a:pt x="171490" y="2856"/>
                    <a:pt x="178707" y="6837"/>
                    <a:pt x="183249" y="22727"/>
                  </a:cubicBezTo>
                  <a:lnTo>
                    <a:pt x="183249" y="41865"/>
                  </a:lnTo>
                  <a:lnTo>
                    <a:pt x="216069" y="50659"/>
                  </a:lnTo>
                  <a:cubicBezTo>
                    <a:pt x="230211" y="54448"/>
                    <a:pt x="238604" y="68985"/>
                    <a:pt x="234815" y="83127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A08E103-F224-6113-98FE-2B52B528F1CD}"/>
                </a:ext>
              </a:extLst>
            </p:cNvPr>
            <p:cNvSpPr/>
            <p:nvPr/>
          </p:nvSpPr>
          <p:spPr bwMode="auto">
            <a:xfrm>
              <a:off x="6003290" y="4325327"/>
              <a:ext cx="1565353" cy="1409491"/>
            </a:xfrm>
            <a:custGeom>
              <a:avLst/>
              <a:gdLst>
                <a:gd name="connsiteX0" fmla="*/ 1384729 w 1565353"/>
                <a:gd name="connsiteY0" fmla="*/ 0 h 1409491"/>
                <a:gd name="connsiteX1" fmla="*/ 1565353 w 1565353"/>
                <a:gd name="connsiteY1" fmla="*/ 44338 h 1409491"/>
                <a:gd name="connsiteX2" fmla="*/ 1282916 w 1565353"/>
                <a:gd name="connsiteY2" fmla="*/ 521135 h 1409491"/>
                <a:gd name="connsiteX3" fmla="*/ 1252313 w 1565353"/>
                <a:gd name="connsiteY3" fmla="*/ 542943 h 1409491"/>
                <a:gd name="connsiteX4" fmla="*/ 1257740 w 1565353"/>
                <a:gd name="connsiteY4" fmla="*/ 569824 h 1409491"/>
                <a:gd name="connsiteX5" fmla="*/ 1206981 w 1565353"/>
                <a:gd name="connsiteY5" fmla="*/ 692368 h 1409491"/>
                <a:gd name="connsiteX6" fmla="*/ 1154116 w 1565353"/>
                <a:gd name="connsiteY6" fmla="*/ 728011 h 1409491"/>
                <a:gd name="connsiteX7" fmla="*/ 1154723 w 1565353"/>
                <a:gd name="connsiteY7" fmla="*/ 729967 h 1409491"/>
                <a:gd name="connsiteX8" fmla="*/ 1162595 w 1565353"/>
                <a:gd name="connsiteY8" fmla="*/ 808052 h 1409491"/>
                <a:gd name="connsiteX9" fmla="*/ 1162594 w 1565353"/>
                <a:gd name="connsiteY9" fmla="*/ 1041134 h 1409491"/>
                <a:gd name="connsiteX10" fmla="*/ 1160755 w 1565353"/>
                <a:gd name="connsiteY10" fmla="*/ 1059384 h 1409491"/>
                <a:gd name="connsiteX11" fmla="*/ 1212136 w 1565353"/>
                <a:gd name="connsiteY11" fmla="*/ 1068738 h 1409491"/>
                <a:gd name="connsiteX12" fmla="*/ 1401657 w 1565353"/>
                <a:gd name="connsiteY12" fmla="*/ 1177769 h 1409491"/>
                <a:gd name="connsiteX13" fmla="*/ 1267848 w 1565353"/>
                <a:gd name="connsiteY13" fmla="*/ 1313220 h 1409491"/>
                <a:gd name="connsiteX14" fmla="*/ 1123286 w 1565353"/>
                <a:gd name="connsiteY14" fmla="*/ 1245437 h 1409491"/>
                <a:gd name="connsiteX15" fmla="*/ 1062580 w 1565353"/>
                <a:gd name="connsiteY15" fmla="*/ 1249605 h 1409491"/>
                <a:gd name="connsiteX16" fmla="*/ 1043288 w 1565353"/>
                <a:gd name="connsiteY16" fmla="*/ 1265523 h 1409491"/>
                <a:gd name="connsiteX17" fmla="*/ 891991 w 1565353"/>
                <a:gd name="connsiteY17" fmla="*/ 1311737 h 1409491"/>
                <a:gd name="connsiteX18" fmla="*/ 658296 w 1565353"/>
                <a:gd name="connsiteY18" fmla="*/ 1311737 h 1409491"/>
                <a:gd name="connsiteX19" fmla="*/ 603760 w 1565353"/>
                <a:gd name="connsiteY19" fmla="*/ 1306240 h 1409491"/>
                <a:gd name="connsiteX20" fmla="*/ 572660 w 1565353"/>
                <a:gd name="connsiteY20" fmla="*/ 1296585 h 1409491"/>
                <a:gd name="connsiteX21" fmla="*/ 566320 w 1565353"/>
                <a:gd name="connsiteY21" fmla="*/ 1308859 h 1409491"/>
                <a:gd name="connsiteX22" fmla="*/ 546951 w 1565353"/>
                <a:gd name="connsiteY22" fmla="*/ 1409491 h 1409491"/>
                <a:gd name="connsiteX23" fmla="*/ 345968 w 1565353"/>
                <a:gd name="connsiteY23" fmla="*/ 1409490 h 1409491"/>
                <a:gd name="connsiteX24" fmla="*/ 380783 w 1565353"/>
                <a:gd name="connsiteY24" fmla="*/ 1228615 h 1409491"/>
                <a:gd name="connsiteX25" fmla="*/ 416264 w 1565353"/>
                <a:gd name="connsiteY25" fmla="*/ 1159924 h 1409491"/>
                <a:gd name="connsiteX26" fmla="*/ 408959 w 1565353"/>
                <a:gd name="connsiteY26" fmla="*/ 1146465 h 1409491"/>
                <a:gd name="connsiteX27" fmla="*/ 387693 w 1565353"/>
                <a:gd name="connsiteY27" fmla="*/ 1041134 h 1409491"/>
                <a:gd name="connsiteX28" fmla="*/ 387693 w 1565353"/>
                <a:gd name="connsiteY28" fmla="*/ 808052 h 1409491"/>
                <a:gd name="connsiteX29" fmla="*/ 395565 w 1565353"/>
                <a:gd name="connsiteY29" fmla="*/ 729967 h 1409491"/>
                <a:gd name="connsiteX30" fmla="*/ 397910 w 1565353"/>
                <a:gd name="connsiteY30" fmla="*/ 722411 h 1409491"/>
                <a:gd name="connsiteX31" fmla="*/ 353351 w 1565353"/>
                <a:gd name="connsiteY31" fmla="*/ 692368 h 1409491"/>
                <a:gd name="connsiteX32" fmla="*/ 302591 w 1565353"/>
                <a:gd name="connsiteY32" fmla="*/ 569824 h 1409491"/>
                <a:gd name="connsiteX33" fmla="*/ 308427 w 1565353"/>
                <a:gd name="connsiteY33" fmla="*/ 540921 h 1409491"/>
                <a:gd name="connsiteX34" fmla="*/ 232759 w 1565353"/>
                <a:gd name="connsiteY34" fmla="*/ 475585 h 1409491"/>
                <a:gd name="connsiteX35" fmla="*/ 0 w 1565353"/>
                <a:gd name="connsiteY35" fmla="*/ 45196 h 1409491"/>
                <a:gd name="connsiteX36" fmla="*/ 180577 w 1565353"/>
                <a:gd name="connsiteY36" fmla="*/ 662 h 1409491"/>
                <a:gd name="connsiteX37" fmla="*/ 428321 w 1565353"/>
                <a:gd name="connsiteY37" fmla="*/ 400203 h 1409491"/>
                <a:gd name="connsiteX38" fmla="*/ 435289 w 1565353"/>
                <a:gd name="connsiteY38" fmla="*/ 404718 h 1409491"/>
                <a:gd name="connsiteX39" fmla="*/ 475895 w 1565353"/>
                <a:gd name="connsiteY39" fmla="*/ 396520 h 1409491"/>
                <a:gd name="connsiteX40" fmla="*/ 598439 w 1565353"/>
                <a:gd name="connsiteY40" fmla="*/ 447280 h 1409491"/>
                <a:gd name="connsiteX41" fmla="*/ 607236 w 1565353"/>
                <a:gd name="connsiteY41" fmla="*/ 460327 h 1409491"/>
                <a:gd name="connsiteX42" fmla="*/ 624331 w 1565353"/>
                <a:gd name="connsiteY42" fmla="*/ 451049 h 1409491"/>
                <a:gd name="connsiteX43" fmla="*/ 775144 w 1565353"/>
                <a:gd name="connsiteY43" fmla="*/ 420601 h 1409491"/>
                <a:gd name="connsiteX44" fmla="*/ 925957 w 1565353"/>
                <a:gd name="connsiteY44" fmla="*/ 451049 h 1409491"/>
                <a:gd name="connsiteX45" fmla="*/ 950404 w 1565353"/>
                <a:gd name="connsiteY45" fmla="*/ 464318 h 1409491"/>
                <a:gd name="connsiteX46" fmla="*/ 961892 w 1565353"/>
                <a:gd name="connsiteY46" fmla="*/ 447280 h 1409491"/>
                <a:gd name="connsiteX47" fmla="*/ 1084436 w 1565353"/>
                <a:gd name="connsiteY47" fmla="*/ 396520 h 1409491"/>
                <a:gd name="connsiteX48" fmla="*/ 1126633 w 1565353"/>
                <a:gd name="connsiteY48" fmla="*/ 405039 h 1409491"/>
                <a:gd name="connsiteX49" fmla="*/ 1168068 w 1565353"/>
                <a:gd name="connsiteY49" fmla="*/ 374860 h 1409491"/>
                <a:gd name="connsiteX50" fmla="*/ 1384729 w 1565353"/>
                <a:gd name="connsiteY50" fmla="*/ 0 h 1409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565353" h="1409491">
                  <a:moveTo>
                    <a:pt x="1384729" y="0"/>
                  </a:moveTo>
                  <a:lnTo>
                    <a:pt x="1565353" y="44338"/>
                  </a:lnTo>
                  <a:cubicBezTo>
                    <a:pt x="1523337" y="238254"/>
                    <a:pt x="1421246" y="403920"/>
                    <a:pt x="1282916" y="521135"/>
                  </a:cubicBezTo>
                  <a:lnTo>
                    <a:pt x="1252313" y="542943"/>
                  </a:lnTo>
                  <a:lnTo>
                    <a:pt x="1257740" y="569824"/>
                  </a:lnTo>
                  <a:cubicBezTo>
                    <a:pt x="1257740" y="617681"/>
                    <a:pt x="1238342" y="661007"/>
                    <a:pt x="1206981" y="692368"/>
                  </a:cubicBezTo>
                  <a:lnTo>
                    <a:pt x="1154116" y="728011"/>
                  </a:lnTo>
                  <a:lnTo>
                    <a:pt x="1154723" y="729967"/>
                  </a:lnTo>
                  <a:cubicBezTo>
                    <a:pt x="1159885" y="755189"/>
                    <a:pt x="1162595" y="781304"/>
                    <a:pt x="1162595" y="808052"/>
                  </a:cubicBezTo>
                  <a:cubicBezTo>
                    <a:pt x="1162595" y="885746"/>
                    <a:pt x="1162594" y="963440"/>
                    <a:pt x="1162594" y="1041134"/>
                  </a:cubicBezTo>
                  <a:lnTo>
                    <a:pt x="1160755" y="1059384"/>
                  </a:lnTo>
                  <a:lnTo>
                    <a:pt x="1212136" y="1068738"/>
                  </a:lnTo>
                  <a:cubicBezTo>
                    <a:pt x="1281455" y="1087426"/>
                    <a:pt x="1347002" y="1123776"/>
                    <a:pt x="1401657" y="1177769"/>
                  </a:cubicBezTo>
                  <a:lnTo>
                    <a:pt x="1267848" y="1313220"/>
                  </a:lnTo>
                  <a:cubicBezTo>
                    <a:pt x="1227303" y="1273166"/>
                    <a:pt x="1175987" y="1250564"/>
                    <a:pt x="1123286" y="1245437"/>
                  </a:cubicBezTo>
                  <a:lnTo>
                    <a:pt x="1062580" y="1249605"/>
                  </a:lnTo>
                  <a:lnTo>
                    <a:pt x="1043288" y="1265523"/>
                  </a:lnTo>
                  <a:cubicBezTo>
                    <a:pt x="1000099" y="1294700"/>
                    <a:pt x="948035" y="1311737"/>
                    <a:pt x="891991" y="1311737"/>
                  </a:cubicBezTo>
                  <a:lnTo>
                    <a:pt x="658296" y="1311737"/>
                  </a:lnTo>
                  <a:cubicBezTo>
                    <a:pt x="639615" y="1311737"/>
                    <a:pt x="621376" y="1309844"/>
                    <a:pt x="603760" y="1306240"/>
                  </a:cubicBezTo>
                  <a:lnTo>
                    <a:pt x="572660" y="1296585"/>
                  </a:lnTo>
                  <a:lnTo>
                    <a:pt x="566320" y="1308859"/>
                  </a:lnTo>
                  <a:cubicBezTo>
                    <a:pt x="553839" y="1339847"/>
                    <a:pt x="546951" y="1373847"/>
                    <a:pt x="546951" y="1409491"/>
                  </a:cubicBezTo>
                  <a:lnTo>
                    <a:pt x="345968" y="1409490"/>
                  </a:lnTo>
                  <a:cubicBezTo>
                    <a:pt x="345968" y="1345424"/>
                    <a:pt x="358350" y="1284313"/>
                    <a:pt x="380783" y="1228615"/>
                  </a:cubicBezTo>
                  <a:lnTo>
                    <a:pt x="416264" y="1159924"/>
                  </a:lnTo>
                  <a:lnTo>
                    <a:pt x="408959" y="1146465"/>
                  </a:lnTo>
                  <a:cubicBezTo>
                    <a:pt x="395265" y="1114091"/>
                    <a:pt x="387693" y="1078497"/>
                    <a:pt x="387693" y="1041134"/>
                  </a:cubicBezTo>
                  <a:lnTo>
                    <a:pt x="387693" y="808052"/>
                  </a:lnTo>
                  <a:cubicBezTo>
                    <a:pt x="387693" y="781304"/>
                    <a:pt x="390404" y="755189"/>
                    <a:pt x="395565" y="729967"/>
                  </a:cubicBezTo>
                  <a:lnTo>
                    <a:pt x="397910" y="722411"/>
                  </a:lnTo>
                  <a:lnTo>
                    <a:pt x="353351" y="692368"/>
                  </a:lnTo>
                  <a:cubicBezTo>
                    <a:pt x="321989" y="661007"/>
                    <a:pt x="302591" y="617681"/>
                    <a:pt x="302591" y="569824"/>
                  </a:cubicBezTo>
                  <a:lnTo>
                    <a:pt x="308427" y="540921"/>
                  </a:lnTo>
                  <a:lnTo>
                    <a:pt x="232759" y="475585"/>
                  </a:lnTo>
                  <a:cubicBezTo>
                    <a:pt x="119847" y="362819"/>
                    <a:pt x="36932" y="214850"/>
                    <a:pt x="0" y="45196"/>
                  </a:cubicBezTo>
                  <a:lnTo>
                    <a:pt x="180577" y="662"/>
                  </a:lnTo>
                  <a:cubicBezTo>
                    <a:pt x="215565" y="167294"/>
                    <a:pt x="306205" y="307440"/>
                    <a:pt x="428321" y="400203"/>
                  </a:cubicBezTo>
                  <a:lnTo>
                    <a:pt x="435289" y="404718"/>
                  </a:lnTo>
                  <a:lnTo>
                    <a:pt x="475895" y="396520"/>
                  </a:lnTo>
                  <a:cubicBezTo>
                    <a:pt x="523752" y="396520"/>
                    <a:pt x="567078" y="415918"/>
                    <a:pt x="598439" y="447280"/>
                  </a:cubicBezTo>
                  <a:lnTo>
                    <a:pt x="607236" y="460327"/>
                  </a:lnTo>
                  <a:lnTo>
                    <a:pt x="624331" y="451049"/>
                  </a:lnTo>
                  <a:cubicBezTo>
                    <a:pt x="670685" y="431443"/>
                    <a:pt x="721648" y="420601"/>
                    <a:pt x="775144" y="420601"/>
                  </a:cubicBezTo>
                  <a:cubicBezTo>
                    <a:pt x="828640" y="420601"/>
                    <a:pt x="879603" y="431443"/>
                    <a:pt x="925957" y="451049"/>
                  </a:cubicBezTo>
                  <a:lnTo>
                    <a:pt x="950404" y="464318"/>
                  </a:lnTo>
                  <a:lnTo>
                    <a:pt x="961892" y="447280"/>
                  </a:lnTo>
                  <a:cubicBezTo>
                    <a:pt x="993254" y="415918"/>
                    <a:pt x="1036580" y="396520"/>
                    <a:pt x="1084436" y="396520"/>
                  </a:cubicBezTo>
                  <a:lnTo>
                    <a:pt x="1126633" y="405039"/>
                  </a:lnTo>
                  <a:lnTo>
                    <a:pt x="1168068" y="374860"/>
                  </a:lnTo>
                  <a:cubicBezTo>
                    <a:pt x="1274515" y="282647"/>
                    <a:pt x="1352887" y="152365"/>
                    <a:pt x="1384729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C310FFA2-1C7A-244D-440E-2AE0D7F60A05}"/>
                </a:ext>
              </a:extLst>
            </p:cNvPr>
            <p:cNvSpPr/>
            <p:nvPr/>
          </p:nvSpPr>
          <p:spPr bwMode="auto">
            <a:xfrm>
              <a:off x="6188934" y="4248604"/>
              <a:ext cx="293780" cy="29918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31DD3B11-5043-0875-0567-E0455C996B9B}"/>
                </a:ext>
              </a:extLst>
            </p:cNvPr>
            <p:cNvSpPr/>
            <p:nvPr/>
          </p:nvSpPr>
          <p:spPr bwMode="auto">
            <a:xfrm>
              <a:off x="7089034" y="4248604"/>
              <a:ext cx="293780" cy="299184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5E5F4473-B85D-B6AD-32AE-E56BEB679D8E}"/>
                </a:ext>
              </a:extLst>
            </p:cNvPr>
            <p:cNvSpPr/>
            <p:nvPr/>
          </p:nvSpPr>
          <p:spPr bwMode="auto">
            <a:xfrm>
              <a:off x="6313321" y="3897349"/>
              <a:ext cx="945105" cy="94510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A8BD4979-4583-C285-189E-B9AEDF98CA66}"/>
                </a:ext>
              </a:extLst>
            </p:cNvPr>
            <p:cNvSpPr/>
            <p:nvPr/>
          </p:nvSpPr>
          <p:spPr bwMode="auto">
            <a:xfrm>
              <a:off x="6256023" y="5702270"/>
              <a:ext cx="313129" cy="144055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12563BD6-BD4E-3C65-9590-E3D38FB20463}"/>
                </a:ext>
              </a:extLst>
            </p:cNvPr>
            <p:cNvSpPr/>
            <p:nvPr/>
          </p:nvSpPr>
          <p:spPr bwMode="auto">
            <a:xfrm rot="18997552">
              <a:off x="7220295" y="5532266"/>
              <a:ext cx="313129" cy="144055"/>
            </a:xfrm>
            <a:prstGeom prst="round2SameRect">
              <a:avLst>
                <a:gd name="adj1" fmla="val 50000"/>
                <a:gd name="adj2" fmla="val 25358"/>
              </a:avLst>
            </a:prstGeom>
            <a:solidFill>
              <a:schemeClr val="bg1">
                <a:lumMod val="95000"/>
              </a:schemeClr>
            </a:solidFill>
            <a:ln w="127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3505E9C-298D-F4D6-18F6-5D985E98AE3D}"/>
              </a:ext>
            </a:extLst>
          </p:cNvPr>
          <p:cNvGrpSpPr/>
          <p:nvPr/>
        </p:nvGrpSpPr>
        <p:grpSpPr>
          <a:xfrm>
            <a:off x="1090614" y="3852522"/>
            <a:ext cx="1948630" cy="2421853"/>
            <a:chOff x="1694463" y="5169891"/>
            <a:chExt cx="1251086" cy="1554911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36E4B78-AC70-D076-7486-A203EE4EF636}"/>
                </a:ext>
              </a:extLst>
            </p:cNvPr>
            <p:cNvGrpSpPr/>
            <p:nvPr/>
          </p:nvGrpSpPr>
          <p:grpSpPr>
            <a:xfrm>
              <a:off x="1694463" y="5246141"/>
              <a:ext cx="1251086" cy="1478661"/>
              <a:chOff x="1812135" y="4726946"/>
              <a:chExt cx="1251086" cy="1478661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15878BF-CFA7-6FA9-65F8-F0E668DB4280}"/>
                  </a:ext>
                </a:extLst>
              </p:cNvPr>
              <p:cNvGrpSpPr/>
              <p:nvPr/>
            </p:nvGrpSpPr>
            <p:grpSpPr>
              <a:xfrm rot="20609789" flipH="1">
                <a:off x="1812135" y="4933085"/>
                <a:ext cx="185891" cy="166511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8FA1D933-265F-9574-D9DD-7759A705D7DD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2FD3C9F-FCAA-5F27-E8E7-F5FD5C1624F6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41" name="四角形: 上の 2 つの角を丸める 40">
                    <a:extLst>
                      <a:ext uri="{FF2B5EF4-FFF2-40B4-BE49-F238E27FC236}">
                        <a16:creationId xmlns:a16="http://schemas.microsoft.com/office/drawing/2014/main" id="{A74A314D-4A4F-A6A5-B955-B5A691D352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四角形: 上の 2 つの角を丸める 41">
                    <a:extLst>
                      <a:ext uri="{FF2B5EF4-FFF2-40B4-BE49-F238E27FC236}">
                        <a16:creationId xmlns:a16="http://schemas.microsoft.com/office/drawing/2014/main" id="{B2F64FD3-ECFF-6F65-B865-0EDEE4FC15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上の 2 つの角を丸める 42">
                    <a:extLst>
                      <a:ext uri="{FF2B5EF4-FFF2-40B4-BE49-F238E27FC236}">
                        <a16:creationId xmlns:a16="http://schemas.microsoft.com/office/drawing/2014/main" id="{8B87C6C6-9E8C-F9D3-AD1D-9CC70EE7A2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四角形: 上の 2 つの角を丸める 43">
                    <a:extLst>
                      <a:ext uri="{FF2B5EF4-FFF2-40B4-BE49-F238E27FC236}">
                        <a16:creationId xmlns:a16="http://schemas.microsoft.com/office/drawing/2014/main" id="{694845AD-56BB-DB28-DA0F-D90336F9A3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" name="四角形: 上の 2 つの角を丸める 135">
                  <a:extLst>
                    <a:ext uri="{FF2B5EF4-FFF2-40B4-BE49-F238E27FC236}">
                      <a16:creationId xmlns:a16="http://schemas.microsoft.com/office/drawing/2014/main" id="{AA4E97B5-F3E0-54C5-8DBB-1A4C34C717C2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6DC54A85-1419-8FAF-3B93-674E48677920}"/>
                  </a:ext>
                </a:extLst>
              </p:cNvPr>
              <p:cNvGrpSpPr/>
              <p:nvPr/>
            </p:nvGrpSpPr>
            <p:grpSpPr>
              <a:xfrm rot="809789">
                <a:off x="2877327" y="4906845"/>
                <a:ext cx="185894" cy="166513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AA542E8-E9C5-C62D-FC2E-0907B4E9FA83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583FB584-0AAF-AD66-BC47-07E752D4C727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401DDF03-1A93-FFA8-6193-CE2B46881C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四角形: 上の 2 つの角を丸める 34">
                    <a:extLst>
                      <a:ext uri="{FF2B5EF4-FFF2-40B4-BE49-F238E27FC236}">
                        <a16:creationId xmlns:a16="http://schemas.microsoft.com/office/drawing/2014/main" id="{A7385BB7-DF34-7715-699D-C0E531D1C0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上の 2 つの角を丸める 35">
                    <a:extLst>
                      <a:ext uri="{FF2B5EF4-FFF2-40B4-BE49-F238E27FC236}">
                        <a16:creationId xmlns:a16="http://schemas.microsoft.com/office/drawing/2014/main" id="{0561D5DC-4D26-BDD9-E024-8182341890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上の 2 つの角を丸める 36">
                    <a:extLst>
                      <a:ext uri="{FF2B5EF4-FFF2-40B4-BE49-F238E27FC236}">
                        <a16:creationId xmlns:a16="http://schemas.microsoft.com/office/drawing/2014/main" id="{6C0C8B4E-3D1F-5B00-DE6E-076A0DDDAD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" name="四角形: 上の 2 つの角を丸める 135">
                  <a:extLst>
                    <a:ext uri="{FF2B5EF4-FFF2-40B4-BE49-F238E27FC236}">
                      <a16:creationId xmlns:a16="http://schemas.microsoft.com/office/drawing/2014/main" id="{DC5F0E5E-1F97-B04D-D4E4-884438302532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16D8572-585F-5F79-D2D4-37D220A17DFF}"/>
                  </a:ext>
                </a:extLst>
              </p:cNvPr>
              <p:cNvSpPr/>
              <p:nvPr/>
            </p:nvSpPr>
            <p:spPr bwMode="auto">
              <a:xfrm>
                <a:off x="1848768" y="5038184"/>
                <a:ext cx="1181541" cy="1084489"/>
              </a:xfrm>
              <a:custGeom>
                <a:avLst/>
                <a:gdLst>
                  <a:gd name="connsiteX0" fmla="*/ 1044325 w 1181541"/>
                  <a:gd name="connsiteY0" fmla="*/ 0 h 1084489"/>
                  <a:gd name="connsiteX1" fmla="*/ 1181541 w 1181541"/>
                  <a:gd name="connsiteY1" fmla="*/ 29888 h 1084489"/>
                  <a:gd name="connsiteX2" fmla="*/ 1152305 w 1181541"/>
                  <a:gd name="connsiteY2" fmla="*/ 136271 h 1084489"/>
                  <a:gd name="connsiteX3" fmla="*/ 1005750 w 1181541"/>
                  <a:gd name="connsiteY3" fmla="*/ 368792 h 1084489"/>
                  <a:gd name="connsiteX4" fmla="*/ 955252 w 1181541"/>
                  <a:gd name="connsiteY4" fmla="*/ 412974 h 1084489"/>
                  <a:gd name="connsiteX5" fmla="*/ 959760 w 1181541"/>
                  <a:gd name="connsiteY5" fmla="*/ 432629 h 1084489"/>
                  <a:gd name="connsiteX6" fmla="*/ 923874 w 1181541"/>
                  <a:gd name="connsiteY6" fmla="*/ 526133 h 1084489"/>
                  <a:gd name="connsiteX7" fmla="*/ 884677 w 1181541"/>
                  <a:gd name="connsiteY7" fmla="*/ 554084 h 1084489"/>
                  <a:gd name="connsiteX8" fmla="*/ 885174 w 1181541"/>
                  <a:gd name="connsiteY8" fmla="*/ 555549 h 1084489"/>
                  <a:gd name="connsiteX9" fmla="*/ 892663 w 1181541"/>
                  <a:gd name="connsiteY9" fmla="*/ 614332 h 1084489"/>
                  <a:gd name="connsiteX10" fmla="*/ 897279 w 1181541"/>
                  <a:gd name="connsiteY10" fmla="*/ 790267 h 1084489"/>
                  <a:gd name="connsiteX11" fmla="*/ 894211 w 1181541"/>
                  <a:gd name="connsiteY11" fmla="*/ 831541 h 1084489"/>
                  <a:gd name="connsiteX12" fmla="*/ 885362 w 1181541"/>
                  <a:gd name="connsiteY12" fmla="*/ 862933 h 1084489"/>
                  <a:gd name="connsiteX13" fmla="*/ 886278 w 1181541"/>
                  <a:gd name="connsiteY13" fmla="*/ 863307 h 1084489"/>
                  <a:gd name="connsiteX14" fmla="*/ 1009386 w 1181541"/>
                  <a:gd name="connsiteY14" fmla="*/ 973310 h 1084489"/>
                  <a:gd name="connsiteX15" fmla="*/ 889472 w 1181541"/>
                  <a:gd name="connsiteY15" fmla="*/ 1052616 h 1084489"/>
                  <a:gd name="connsiteX16" fmla="*/ 793178 w 1181541"/>
                  <a:gd name="connsiteY16" fmla="*/ 980075 h 1084489"/>
                  <a:gd name="connsiteX17" fmla="*/ 782001 w 1181541"/>
                  <a:gd name="connsiteY17" fmla="*/ 978516 h 1084489"/>
                  <a:gd name="connsiteX18" fmla="*/ 777469 w 1181541"/>
                  <a:gd name="connsiteY18" fmla="*/ 981747 h 1084489"/>
                  <a:gd name="connsiteX19" fmla="*/ 698385 w 1181541"/>
                  <a:gd name="connsiteY19" fmla="*/ 999885 h 1084489"/>
                  <a:gd name="connsiteX20" fmla="*/ 521988 w 1181541"/>
                  <a:gd name="connsiteY20" fmla="*/ 1004515 h 1084489"/>
                  <a:gd name="connsiteX21" fmla="*/ 480713 w 1181541"/>
                  <a:gd name="connsiteY21" fmla="*/ 1001446 h 1084489"/>
                  <a:gd name="connsiteX22" fmla="*/ 453372 w 1181541"/>
                  <a:gd name="connsiteY22" fmla="*/ 993739 h 1084489"/>
                  <a:gd name="connsiteX23" fmla="*/ 438419 w 1181541"/>
                  <a:gd name="connsiteY23" fmla="*/ 1027511 h 1084489"/>
                  <a:gd name="connsiteX24" fmla="*/ 431889 w 1181541"/>
                  <a:gd name="connsiteY24" fmla="*/ 1080718 h 1084489"/>
                  <a:gd name="connsiteX25" fmla="*/ 288172 w 1181541"/>
                  <a:gd name="connsiteY25" fmla="*/ 1084489 h 1084489"/>
                  <a:gd name="connsiteX26" fmla="*/ 337604 w 1181541"/>
                  <a:gd name="connsiteY26" fmla="*/ 903720 h 1084489"/>
                  <a:gd name="connsiteX27" fmla="*/ 340959 w 1181541"/>
                  <a:gd name="connsiteY27" fmla="*/ 899362 h 1084489"/>
                  <a:gd name="connsiteX28" fmla="*/ 330508 w 1181541"/>
                  <a:gd name="connsiteY28" fmla="*/ 884705 h 1084489"/>
                  <a:gd name="connsiteX29" fmla="*/ 312369 w 1181541"/>
                  <a:gd name="connsiteY29" fmla="*/ 805619 h 1084489"/>
                  <a:gd name="connsiteX30" fmla="*/ 307752 w 1181541"/>
                  <a:gd name="connsiteY30" fmla="*/ 629685 h 1084489"/>
                  <a:gd name="connsiteX31" fmla="*/ 312146 w 1181541"/>
                  <a:gd name="connsiteY31" fmla="*/ 570589 h 1084489"/>
                  <a:gd name="connsiteX32" fmla="*/ 313766 w 1181541"/>
                  <a:gd name="connsiteY32" fmla="*/ 564839 h 1084489"/>
                  <a:gd name="connsiteX33" fmla="*/ 279538 w 1181541"/>
                  <a:gd name="connsiteY33" fmla="*/ 543045 h 1084489"/>
                  <a:gd name="connsiteX34" fmla="*/ 238795 w 1181541"/>
                  <a:gd name="connsiteY34" fmla="*/ 451552 h 1084489"/>
                  <a:gd name="connsiteX35" fmla="*/ 242627 w 1181541"/>
                  <a:gd name="connsiteY35" fmla="*/ 429620 h 1084489"/>
                  <a:gd name="connsiteX36" fmla="*/ 184218 w 1181541"/>
                  <a:gd name="connsiteY36" fmla="*/ 381803 h 1084489"/>
                  <a:gd name="connsiteX37" fmla="*/ 0 w 1181541"/>
                  <a:gd name="connsiteY37" fmla="*/ 61548 h 1084489"/>
                  <a:gd name="connsiteX38" fmla="*/ 135421 w 1181541"/>
                  <a:gd name="connsiteY38" fmla="*/ 24356 h 1084489"/>
                  <a:gd name="connsiteX39" fmla="*/ 330337 w 1181541"/>
                  <a:gd name="connsiteY39" fmla="*/ 321028 h 1084489"/>
                  <a:gd name="connsiteX40" fmla="*/ 335686 w 1181541"/>
                  <a:gd name="connsiteY40" fmla="*/ 324298 h 1084489"/>
                  <a:gd name="connsiteX41" fmla="*/ 366175 w 1181541"/>
                  <a:gd name="connsiteY41" fmla="*/ 317305 h 1084489"/>
                  <a:gd name="connsiteX42" fmla="*/ 459680 w 1181541"/>
                  <a:gd name="connsiteY42" fmla="*/ 353192 h 1084489"/>
                  <a:gd name="connsiteX43" fmla="*/ 466578 w 1181541"/>
                  <a:gd name="connsiteY43" fmla="*/ 362866 h 1084489"/>
                  <a:gd name="connsiteX44" fmla="*/ 479298 w 1181541"/>
                  <a:gd name="connsiteY44" fmla="*/ 355524 h 1084489"/>
                  <a:gd name="connsiteX45" fmla="*/ 592531 w 1181541"/>
                  <a:gd name="connsiteY45" fmla="*/ 329553 h 1084489"/>
                  <a:gd name="connsiteX46" fmla="*/ 706970 w 1181541"/>
                  <a:gd name="connsiteY46" fmla="*/ 349548 h 1084489"/>
                  <a:gd name="connsiteX47" fmla="*/ 725686 w 1181541"/>
                  <a:gd name="connsiteY47" fmla="*/ 359080 h 1084489"/>
                  <a:gd name="connsiteX48" fmla="*/ 734021 w 1181541"/>
                  <a:gd name="connsiteY48" fmla="*/ 345992 h 1084489"/>
                  <a:gd name="connsiteX49" fmla="*/ 825513 w 1181541"/>
                  <a:gd name="connsiteY49" fmla="*/ 305249 h 1084489"/>
                  <a:gd name="connsiteX50" fmla="*/ 857534 w 1181541"/>
                  <a:gd name="connsiteY50" fmla="*/ 310843 h 1084489"/>
                  <a:gd name="connsiteX51" fmla="*/ 888211 w 1181541"/>
                  <a:gd name="connsiteY51" fmla="*/ 287243 h 1084489"/>
                  <a:gd name="connsiteX52" fmla="*/ 1044325 w 1181541"/>
                  <a:gd name="connsiteY52" fmla="*/ 0 h 108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81541" h="1084489">
                    <a:moveTo>
                      <a:pt x="1044325" y="0"/>
                    </a:moveTo>
                    <a:lnTo>
                      <a:pt x="1181541" y="29888"/>
                    </a:lnTo>
                    <a:cubicBezTo>
                      <a:pt x="1174573" y="66690"/>
                      <a:pt x="1164736" y="102232"/>
                      <a:pt x="1152305" y="136271"/>
                    </a:cubicBezTo>
                    <a:cubicBezTo>
                      <a:pt x="1119671" y="225622"/>
                      <a:pt x="1069163" y="304609"/>
                      <a:pt x="1005750" y="368792"/>
                    </a:cubicBezTo>
                    <a:lnTo>
                      <a:pt x="955252" y="412974"/>
                    </a:lnTo>
                    <a:lnTo>
                      <a:pt x="959760" y="432629"/>
                    </a:lnTo>
                    <a:cubicBezTo>
                      <a:pt x="960708" y="468752"/>
                      <a:pt x="946924" y="501839"/>
                      <a:pt x="923874" y="526133"/>
                    </a:cubicBezTo>
                    <a:lnTo>
                      <a:pt x="884677" y="554084"/>
                    </a:lnTo>
                    <a:lnTo>
                      <a:pt x="885174" y="555549"/>
                    </a:lnTo>
                    <a:cubicBezTo>
                      <a:pt x="889569" y="574484"/>
                      <a:pt x="892133" y="594143"/>
                      <a:pt x="892663" y="614332"/>
                    </a:cubicBezTo>
                    <a:cubicBezTo>
                      <a:pt x="894202" y="672978"/>
                      <a:pt x="895741" y="731623"/>
                      <a:pt x="897279" y="790267"/>
                    </a:cubicBezTo>
                    <a:cubicBezTo>
                      <a:pt x="897649" y="804368"/>
                      <a:pt x="896582" y="818172"/>
                      <a:pt x="894211" y="831541"/>
                    </a:cubicBezTo>
                    <a:lnTo>
                      <a:pt x="885362" y="862933"/>
                    </a:lnTo>
                    <a:lnTo>
                      <a:pt x="886278" y="863307"/>
                    </a:lnTo>
                    <a:cubicBezTo>
                      <a:pt x="934598" y="887883"/>
                      <a:pt x="977386" y="924923"/>
                      <a:pt x="1009386" y="973310"/>
                    </a:cubicBezTo>
                    <a:lnTo>
                      <a:pt x="889472" y="1052616"/>
                    </a:lnTo>
                    <a:cubicBezTo>
                      <a:pt x="865733" y="1016721"/>
                      <a:pt x="831324" y="992050"/>
                      <a:pt x="793178" y="980075"/>
                    </a:cubicBezTo>
                    <a:lnTo>
                      <a:pt x="782001" y="978516"/>
                    </a:lnTo>
                    <a:lnTo>
                      <a:pt x="777469" y="981747"/>
                    </a:lnTo>
                    <a:cubicBezTo>
                      <a:pt x="753303" y="992724"/>
                      <a:pt x="726586" y="999144"/>
                      <a:pt x="698385" y="999885"/>
                    </a:cubicBezTo>
                    <a:lnTo>
                      <a:pt x="521988" y="1004515"/>
                    </a:lnTo>
                    <a:cubicBezTo>
                      <a:pt x="507887" y="1004885"/>
                      <a:pt x="494081" y="1003818"/>
                      <a:pt x="480713" y="1001446"/>
                    </a:cubicBezTo>
                    <a:lnTo>
                      <a:pt x="453372" y="993739"/>
                    </a:lnTo>
                    <a:lnTo>
                      <a:pt x="438419" y="1027511"/>
                    </a:lnTo>
                    <a:cubicBezTo>
                      <a:pt x="433709" y="1044409"/>
                      <a:pt x="431405" y="1062280"/>
                      <a:pt x="431889" y="1080718"/>
                    </a:cubicBezTo>
                    <a:lnTo>
                      <a:pt x="288172" y="1084489"/>
                    </a:lnTo>
                    <a:cubicBezTo>
                      <a:pt x="286433" y="1018214"/>
                      <a:pt x="304734" y="956002"/>
                      <a:pt x="337604" y="903720"/>
                    </a:cubicBezTo>
                    <a:lnTo>
                      <a:pt x="340959" y="899362"/>
                    </a:lnTo>
                    <a:lnTo>
                      <a:pt x="330508" y="884705"/>
                    </a:lnTo>
                    <a:cubicBezTo>
                      <a:pt x="319530" y="860539"/>
                      <a:pt x="313109" y="833821"/>
                      <a:pt x="312369" y="805619"/>
                    </a:cubicBezTo>
                    <a:lnTo>
                      <a:pt x="307752" y="629685"/>
                    </a:lnTo>
                    <a:cubicBezTo>
                      <a:pt x="307222" y="609495"/>
                      <a:pt x="308751" y="589730"/>
                      <a:pt x="312146" y="570589"/>
                    </a:cubicBezTo>
                    <a:lnTo>
                      <a:pt x="313766" y="564839"/>
                    </a:lnTo>
                    <a:lnTo>
                      <a:pt x="279538" y="543045"/>
                    </a:lnTo>
                    <a:cubicBezTo>
                      <a:pt x="255244" y="519994"/>
                      <a:pt x="239743" y="487676"/>
                      <a:pt x="238795" y="451552"/>
                    </a:cubicBezTo>
                    <a:lnTo>
                      <a:pt x="242627" y="429620"/>
                    </a:lnTo>
                    <a:lnTo>
                      <a:pt x="184218" y="381803"/>
                    </a:lnTo>
                    <a:cubicBezTo>
                      <a:pt x="96756" y="298922"/>
                      <a:pt x="31238" y="188876"/>
                      <a:pt x="0" y="61548"/>
                    </a:cubicBezTo>
                    <a:lnTo>
                      <a:pt x="135421" y="24356"/>
                    </a:lnTo>
                    <a:cubicBezTo>
                      <a:pt x="165132" y="149440"/>
                      <a:pt x="236324" y="253428"/>
                      <a:pt x="330337" y="321028"/>
                    </a:cubicBezTo>
                    <a:lnTo>
                      <a:pt x="335686" y="324298"/>
                    </a:lnTo>
                    <a:lnTo>
                      <a:pt x="366175" y="317305"/>
                    </a:lnTo>
                    <a:cubicBezTo>
                      <a:pt x="402297" y="316357"/>
                      <a:pt x="435385" y="330140"/>
                      <a:pt x="459680" y="353192"/>
                    </a:cubicBezTo>
                    <a:lnTo>
                      <a:pt x="466578" y="362866"/>
                    </a:lnTo>
                    <a:lnTo>
                      <a:pt x="479298" y="355524"/>
                    </a:lnTo>
                    <a:cubicBezTo>
                      <a:pt x="513898" y="339806"/>
                      <a:pt x="552151" y="330613"/>
                      <a:pt x="592531" y="329553"/>
                    </a:cubicBezTo>
                    <a:cubicBezTo>
                      <a:pt x="632910" y="328494"/>
                      <a:pt x="671593" y="335667"/>
                      <a:pt x="706970" y="349548"/>
                    </a:cubicBezTo>
                    <a:lnTo>
                      <a:pt x="725686" y="359080"/>
                    </a:lnTo>
                    <a:lnTo>
                      <a:pt x="734021" y="345992"/>
                    </a:lnTo>
                    <a:cubicBezTo>
                      <a:pt x="757072" y="321697"/>
                      <a:pt x="789391" y="306197"/>
                      <a:pt x="825513" y="305249"/>
                    </a:cubicBezTo>
                    <a:lnTo>
                      <a:pt x="857534" y="310843"/>
                    </a:lnTo>
                    <a:lnTo>
                      <a:pt x="888211" y="287243"/>
                    </a:lnTo>
                    <a:cubicBezTo>
                      <a:pt x="966733" y="215530"/>
                      <a:pt x="1023307" y="115639"/>
                      <a:pt x="104432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A0DDD866-C28D-8B57-F1A8-4E3132B5754D}"/>
                  </a:ext>
                </a:extLst>
              </p:cNvPr>
              <p:cNvSpPr/>
              <p:nvPr/>
            </p:nvSpPr>
            <p:spPr bwMode="auto">
              <a:xfrm rot="19709789">
                <a:off x="2703462" y="602752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138FDFA5-0C6E-71DC-54E0-4A113FC75CF2}"/>
                  </a:ext>
                </a:extLst>
              </p:cNvPr>
              <p:cNvSpPr/>
              <p:nvPr/>
            </p:nvSpPr>
            <p:spPr bwMode="auto">
              <a:xfrm rot="21509789">
                <a:off x="2246932" y="5346273"/>
                <a:ext cx="399671" cy="459621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AC52441-3141-4AA3-1354-EA38AA8E0B86}"/>
                  </a:ext>
                </a:extLst>
              </p:cNvPr>
              <p:cNvSpPr/>
              <p:nvPr/>
            </p:nvSpPr>
            <p:spPr bwMode="auto">
              <a:xfrm rot="21509789">
                <a:off x="1989405" y="5001080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B1BF899-DB8B-33E6-4A34-A006FD0EDA87}"/>
                  </a:ext>
                </a:extLst>
              </p:cNvPr>
              <p:cNvSpPr/>
              <p:nvPr/>
            </p:nvSpPr>
            <p:spPr bwMode="auto">
              <a:xfrm rot="21509789">
                <a:off x="2668818" y="4983247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2221A85-F672-F14A-C00D-2909E2BC7868}"/>
                  </a:ext>
                </a:extLst>
              </p:cNvPr>
              <p:cNvSpPr/>
              <p:nvPr/>
            </p:nvSpPr>
            <p:spPr bwMode="auto">
              <a:xfrm rot="21509789">
                <a:off x="2020261" y="5032502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98448388-5AF3-874B-073B-3DB254524ECB}"/>
                  </a:ext>
                </a:extLst>
              </p:cNvPr>
              <p:cNvSpPr/>
              <p:nvPr/>
            </p:nvSpPr>
            <p:spPr bwMode="auto">
              <a:xfrm rot="21509789">
                <a:off x="2699673" y="5014669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D279994-D682-1D5D-549D-8D0AE1428B3D}"/>
                  </a:ext>
                </a:extLst>
              </p:cNvPr>
              <p:cNvSpPr/>
              <p:nvPr/>
            </p:nvSpPr>
            <p:spPr bwMode="auto">
              <a:xfrm rot="21509789">
                <a:off x="2082650" y="4726946"/>
                <a:ext cx="713629" cy="713629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14F536CE-87B6-D36E-579F-D1E63DD4BA36}"/>
                  </a:ext>
                </a:extLst>
              </p:cNvPr>
              <p:cNvSpPr/>
              <p:nvPr/>
            </p:nvSpPr>
            <p:spPr bwMode="auto">
              <a:xfrm rot="21509789">
                <a:off x="2067306" y="609683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6F980798-5134-C9D9-F54B-841E8D6DD36C}"/>
                  </a:ext>
                </a:extLst>
              </p:cNvPr>
              <p:cNvSpPr/>
              <p:nvPr/>
            </p:nvSpPr>
            <p:spPr bwMode="auto">
              <a:xfrm rot="21509789">
                <a:off x="2350286" y="5226544"/>
                <a:ext cx="183803" cy="16343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51AFABE-1A18-3189-9468-F9B452A02C3D}"/>
                  </a:ext>
                </a:extLst>
              </p:cNvPr>
              <p:cNvSpPr/>
              <p:nvPr/>
            </p:nvSpPr>
            <p:spPr bwMode="auto">
              <a:xfrm rot="21509789">
                <a:off x="2382673" y="5226631"/>
                <a:ext cx="110799" cy="36377"/>
              </a:xfrm>
              <a:custGeom>
                <a:avLst/>
                <a:gdLst>
                  <a:gd name="connsiteX0" fmla="*/ 73369 w 146738"/>
                  <a:gd name="connsiteY0" fmla="*/ 0 h 48177"/>
                  <a:gd name="connsiteX1" fmla="*/ 120744 w 146738"/>
                  <a:gd name="connsiteY1" fmla="*/ 8505 h 48177"/>
                  <a:gd name="connsiteX2" fmla="*/ 146738 w 146738"/>
                  <a:gd name="connsiteY2" fmla="*/ 24089 h 48177"/>
                  <a:gd name="connsiteX3" fmla="*/ 120744 w 146738"/>
                  <a:gd name="connsiteY3" fmla="*/ 39672 h 48177"/>
                  <a:gd name="connsiteX4" fmla="*/ 73369 w 146738"/>
                  <a:gd name="connsiteY4" fmla="*/ 48177 h 48177"/>
                  <a:gd name="connsiteX5" fmla="*/ 25994 w 146738"/>
                  <a:gd name="connsiteY5" fmla="*/ 39672 h 48177"/>
                  <a:gd name="connsiteX6" fmla="*/ 0 w 146738"/>
                  <a:gd name="connsiteY6" fmla="*/ 24089 h 48177"/>
                  <a:gd name="connsiteX7" fmla="*/ 25994 w 146738"/>
                  <a:gd name="connsiteY7" fmla="*/ 8505 h 48177"/>
                  <a:gd name="connsiteX8" fmla="*/ 73369 w 146738"/>
                  <a:gd name="connsiteY8" fmla="*/ 0 h 48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738" h="48177">
                    <a:moveTo>
                      <a:pt x="73369" y="0"/>
                    </a:moveTo>
                    <a:cubicBezTo>
                      <a:pt x="90174" y="0"/>
                      <a:pt x="106183" y="3028"/>
                      <a:pt x="120744" y="8505"/>
                    </a:cubicBezTo>
                    <a:lnTo>
                      <a:pt x="146738" y="24089"/>
                    </a:lnTo>
                    <a:lnTo>
                      <a:pt x="120744" y="39672"/>
                    </a:lnTo>
                    <a:cubicBezTo>
                      <a:pt x="106183" y="45149"/>
                      <a:pt x="90174" y="48177"/>
                      <a:pt x="73369" y="48177"/>
                    </a:cubicBezTo>
                    <a:cubicBezTo>
                      <a:pt x="56564" y="48177"/>
                      <a:pt x="40555" y="45149"/>
                      <a:pt x="25994" y="39672"/>
                    </a:cubicBezTo>
                    <a:lnTo>
                      <a:pt x="0" y="24089"/>
                    </a:lnTo>
                    <a:lnTo>
                      <a:pt x="25994" y="8505"/>
                    </a:lnTo>
                    <a:cubicBezTo>
                      <a:pt x="40555" y="3028"/>
                      <a:pt x="56564" y="0"/>
                      <a:pt x="733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5A942EE2-8E65-2214-1757-ABF981EEFCB6}"/>
                  </a:ext>
                </a:extLst>
              </p:cNvPr>
              <p:cNvSpPr/>
              <p:nvPr/>
            </p:nvSpPr>
            <p:spPr bwMode="auto">
              <a:xfrm rot="21509789">
                <a:off x="2577037" y="4982378"/>
                <a:ext cx="62476" cy="8208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91819147-6D46-CFEC-CB98-9B5E8CCDCD69}"/>
                  </a:ext>
                </a:extLst>
              </p:cNvPr>
              <p:cNvSpPr/>
              <p:nvPr/>
            </p:nvSpPr>
            <p:spPr bwMode="auto">
              <a:xfrm rot="21509789">
                <a:off x="2225510" y="5023025"/>
                <a:ext cx="62476" cy="8208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B0BC6F35-E515-E5E9-1F57-0EB606F73F64}"/>
                  </a:ext>
                </a:extLst>
              </p:cNvPr>
              <p:cNvSpPr/>
              <p:nvPr/>
            </p:nvSpPr>
            <p:spPr bwMode="auto">
              <a:xfrm rot="21509789">
                <a:off x="2401447" y="5173724"/>
                <a:ext cx="62605" cy="29353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6259F86-F58B-9D31-BE9F-EB7B89CD33C7}"/>
                </a:ext>
              </a:extLst>
            </p:cNvPr>
            <p:cNvSpPr/>
            <p:nvPr/>
          </p:nvSpPr>
          <p:spPr bwMode="auto">
            <a:xfrm>
              <a:off x="2005798" y="5169891"/>
              <a:ext cx="595104" cy="287934"/>
            </a:xfrm>
            <a:custGeom>
              <a:avLst/>
              <a:gdLst>
                <a:gd name="connsiteX0" fmla="*/ 377014 w 595104"/>
                <a:gd name="connsiteY0" fmla="*/ 50 h 287934"/>
                <a:gd name="connsiteX1" fmla="*/ 484990 w 595104"/>
                <a:gd name="connsiteY1" fmla="*/ 40284 h 287934"/>
                <a:gd name="connsiteX2" fmla="*/ 409782 w 595104"/>
                <a:gd name="connsiteY2" fmla="*/ 31564 h 287934"/>
                <a:gd name="connsiteX3" fmla="*/ 391743 w 595104"/>
                <a:gd name="connsiteY3" fmla="*/ 33296 h 287934"/>
                <a:gd name="connsiteX4" fmla="*/ 441003 w 595104"/>
                <a:gd name="connsiteY4" fmla="*/ 54279 h 287934"/>
                <a:gd name="connsiteX5" fmla="*/ 450618 w 595104"/>
                <a:gd name="connsiteY5" fmla="*/ 55522 h 287934"/>
                <a:gd name="connsiteX6" fmla="*/ 592367 w 595104"/>
                <a:gd name="connsiteY6" fmla="*/ 216208 h 287934"/>
                <a:gd name="connsiteX7" fmla="*/ 525890 w 595104"/>
                <a:gd name="connsiteY7" fmla="*/ 155779 h 287934"/>
                <a:gd name="connsiteX8" fmla="*/ 469310 w 595104"/>
                <a:gd name="connsiteY8" fmla="*/ 131238 h 287934"/>
                <a:gd name="connsiteX9" fmla="*/ 470701 w 595104"/>
                <a:gd name="connsiteY9" fmla="*/ 133153 h 287934"/>
                <a:gd name="connsiteX10" fmla="*/ 457953 w 595104"/>
                <a:gd name="connsiteY10" fmla="*/ 129371 h 287934"/>
                <a:gd name="connsiteX11" fmla="*/ 477831 w 595104"/>
                <a:gd name="connsiteY11" fmla="*/ 145536 h 287934"/>
                <a:gd name="connsiteX12" fmla="*/ 506642 w 595104"/>
                <a:gd name="connsiteY12" fmla="*/ 240020 h 287934"/>
                <a:gd name="connsiteX13" fmla="*/ 348663 w 595104"/>
                <a:gd name="connsiteY13" fmla="*/ 139904 h 287934"/>
                <a:gd name="connsiteX14" fmla="*/ 298584 w 595104"/>
                <a:gd name="connsiteY14" fmla="*/ 130367 h 287934"/>
                <a:gd name="connsiteX15" fmla="*/ 267829 w 595104"/>
                <a:gd name="connsiteY15" fmla="*/ 129210 h 287934"/>
                <a:gd name="connsiteX16" fmla="*/ 244661 w 595104"/>
                <a:gd name="connsiteY16" fmla="*/ 135539 h 287934"/>
                <a:gd name="connsiteX17" fmla="*/ 69942 w 595104"/>
                <a:gd name="connsiteY17" fmla="*/ 278971 h 287934"/>
                <a:gd name="connsiteX18" fmla="*/ 65990 w 595104"/>
                <a:gd name="connsiteY18" fmla="*/ 222313 h 287934"/>
                <a:gd name="connsiteX19" fmla="*/ 6356 w 595104"/>
                <a:gd name="connsiteY19" fmla="*/ 287934 h 287934"/>
                <a:gd name="connsiteX20" fmla="*/ 103348 w 595104"/>
                <a:gd name="connsiteY20" fmla="*/ 92987 h 287934"/>
                <a:gd name="connsiteX21" fmla="*/ 163230 w 595104"/>
                <a:gd name="connsiteY21" fmla="*/ 62152 h 287934"/>
                <a:gd name="connsiteX22" fmla="*/ 101006 w 595104"/>
                <a:gd name="connsiteY22" fmla="*/ 66947 h 287934"/>
                <a:gd name="connsiteX23" fmla="*/ 31541 w 595104"/>
                <a:gd name="connsiteY23" fmla="*/ 85528 h 287934"/>
                <a:gd name="connsiteX24" fmla="*/ 186828 w 595104"/>
                <a:gd name="connsiteY24" fmla="*/ 32028 h 287934"/>
                <a:gd name="connsiteX25" fmla="*/ 228711 w 595104"/>
                <a:gd name="connsiteY25" fmla="*/ 34941 h 287934"/>
                <a:gd name="connsiteX26" fmla="*/ 253279 w 595104"/>
                <a:gd name="connsiteY26" fmla="*/ 23160 h 287934"/>
                <a:gd name="connsiteX27" fmla="*/ 314217 w 595104"/>
                <a:gd name="connsiteY27" fmla="*/ 6627 h 287934"/>
                <a:gd name="connsiteX28" fmla="*/ 377014 w 595104"/>
                <a:gd name="connsiteY28" fmla="*/ 50 h 287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95104" h="287934">
                  <a:moveTo>
                    <a:pt x="377014" y="50"/>
                  </a:moveTo>
                  <a:cubicBezTo>
                    <a:pt x="435857" y="-989"/>
                    <a:pt x="480090" y="14046"/>
                    <a:pt x="484990" y="40284"/>
                  </a:cubicBezTo>
                  <a:cubicBezTo>
                    <a:pt x="463642" y="34496"/>
                    <a:pt x="437887" y="31588"/>
                    <a:pt x="409782" y="31564"/>
                  </a:cubicBezTo>
                  <a:lnTo>
                    <a:pt x="391743" y="33296"/>
                  </a:lnTo>
                  <a:lnTo>
                    <a:pt x="441003" y="54279"/>
                  </a:lnTo>
                  <a:lnTo>
                    <a:pt x="450618" y="55522"/>
                  </a:lnTo>
                  <a:cubicBezTo>
                    <a:pt x="545845" y="81038"/>
                    <a:pt x="609309" y="152980"/>
                    <a:pt x="592367" y="216208"/>
                  </a:cubicBezTo>
                  <a:cubicBezTo>
                    <a:pt x="575696" y="193443"/>
                    <a:pt x="552879" y="172883"/>
                    <a:pt x="525890" y="155779"/>
                  </a:cubicBezTo>
                  <a:lnTo>
                    <a:pt x="469310" y="131238"/>
                  </a:lnTo>
                  <a:lnTo>
                    <a:pt x="470701" y="133153"/>
                  </a:lnTo>
                  <a:lnTo>
                    <a:pt x="457953" y="129371"/>
                  </a:lnTo>
                  <a:lnTo>
                    <a:pt x="477831" y="145536"/>
                  </a:lnTo>
                  <a:cubicBezTo>
                    <a:pt x="503483" y="174614"/>
                    <a:pt x="515113" y="208406"/>
                    <a:pt x="506642" y="240020"/>
                  </a:cubicBezTo>
                  <a:cubicBezTo>
                    <a:pt x="473301" y="194490"/>
                    <a:pt x="415372" y="157778"/>
                    <a:pt x="348663" y="139904"/>
                  </a:cubicBezTo>
                  <a:cubicBezTo>
                    <a:pt x="331986" y="135435"/>
                    <a:pt x="315195" y="132260"/>
                    <a:pt x="298584" y="130367"/>
                  </a:cubicBezTo>
                  <a:lnTo>
                    <a:pt x="267829" y="129210"/>
                  </a:lnTo>
                  <a:lnTo>
                    <a:pt x="244661" y="135539"/>
                  </a:lnTo>
                  <a:cubicBezTo>
                    <a:pt x="165823" y="164226"/>
                    <a:pt x="101092" y="217365"/>
                    <a:pt x="69942" y="278971"/>
                  </a:cubicBezTo>
                  <a:lnTo>
                    <a:pt x="65990" y="222313"/>
                  </a:lnTo>
                  <a:lnTo>
                    <a:pt x="6356" y="287934"/>
                  </a:lnTo>
                  <a:cubicBezTo>
                    <a:pt x="-16706" y="224553"/>
                    <a:pt x="24655" y="147925"/>
                    <a:pt x="103348" y="92987"/>
                  </a:cubicBezTo>
                  <a:lnTo>
                    <a:pt x="163230" y="62152"/>
                  </a:lnTo>
                  <a:lnTo>
                    <a:pt x="101006" y="66947"/>
                  </a:lnTo>
                  <a:cubicBezTo>
                    <a:pt x="74477" y="71252"/>
                    <a:pt x="50675" y="77550"/>
                    <a:pt x="31541" y="85528"/>
                  </a:cubicBezTo>
                  <a:cubicBezTo>
                    <a:pt x="31541" y="55981"/>
                    <a:pt x="101065" y="32028"/>
                    <a:pt x="186828" y="32028"/>
                  </a:cubicBezTo>
                  <a:lnTo>
                    <a:pt x="228711" y="34941"/>
                  </a:lnTo>
                  <a:lnTo>
                    <a:pt x="253279" y="23160"/>
                  </a:lnTo>
                  <a:cubicBezTo>
                    <a:pt x="271696" y="16403"/>
                    <a:pt x="292272" y="10726"/>
                    <a:pt x="314217" y="6627"/>
                  </a:cubicBezTo>
                  <a:cubicBezTo>
                    <a:pt x="336162" y="2529"/>
                    <a:pt x="357400" y="396"/>
                    <a:pt x="377014" y="5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3CC3B013-B584-DD66-50FE-551AEF4D54A4}"/>
              </a:ext>
            </a:extLst>
          </p:cNvPr>
          <p:cNvGrpSpPr/>
          <p:nvPr/>
        </p:nvGrpSpPr>
        <p:grpSpPr>
          <a:xfrm>
            <a:off x="3976082" y="3875691"/>
            <a:ext cx="1989437" cy="2429763"/>
            <a:chOff x="3414113" y="5195891"/>
            <a:chExt cx="1277286" cy="155999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259E7F71-21D0-5E8C-35F2-BE440EB4BC27}"/>
                </a:ext>
              </a:extLst>
            </p:cNvPr>
            <p:cNvGrpSpPr/>
            <p:nvPr/>
          </p:nvGrpSpPr>
          <p:grpSpPr>
            <a:xfrm>
              <a:off x="3414113" y="5282087"/>
              <a:ext cx="1277286" cy="1473794"/>
              <a:chOff x="5941752" y="3897349"/>
              <a:chExt cx="1689109" cy="1948976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C813A83-3AA2-96D2-B5E7-800D142B051D}"/>
                  </a:ext>
                </a:extLst>
              </p:cNvPr>
              <p:cNvSpPr/>
              <p:nvPr/>
            </p:nvSpPr>
            <p:spPr bwMode="auto">
              <a:xfrm rot="5400000" flipH="1">
                <a:off x="5953251" y="4132846"/>
                <a:ext cx="235722" cy="258719"/>
              </a:xfrm>
              <a:custGeom>
                <a:avLst/>
                <a:gdLst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20414 w 235722"/>
                  <a:gd name="connsiteY17" fmla="*/ 197224 h 258719"/>
                  <a:gd name="connsiteX18" fmla="*/ 177888 w 235722"/>
                  <a:gd name="connsiteY18" fmla="*/ 212623 h 258719"/>
                  <a:gd name="connsiteX19" fmla="*/ 212627 w 235722"/>
                  <a:gd name="connsiteY19" fmla="*/ 192566 h 258719"/>
                  <a:gd name="connsiteX20" fmla="*/ 209794 w 235722"/>
                  <a:gd name="connsiteY20" fmla="*/ 171042 h 258719"/>
                  <a:gd name="connsiteX21" fmla="*/ 193042 w 235722"/>
                  <a:gd name="connsiteY21" fmla="*/ 158189 h 258719"/>
                  <a:gd name="connsiteX22" fmla="*/ 213976 w 235722"/>
                  <a:gd name="connsiteY22" fmla="*/ 155433 h 258719"/>
                  <a:gd name="connsiteX23" fmla="*/ 227192 w 235722"/>
                  <a:gd name="connsiteY23" fmla="*/ 138209 h 258719"/>
                  <a:gd name="connsiteX24" fmla="*/ 207135 w 235722"/>
                  <a:gd name="connsiteY24" fmla="*/ 103469 h 258719"/>
                  <a:gd name="connsiteX25" fmla="*/ 182740 w 235722"/>
                  <a:gd name="connsiteY25" fmla="*/ 96933 h 258719"/>
                  <a:gd name="connsiteX26" fmla="*/ 182858 w 235722"/>
                  <a:gd name="connsiteY26" fmla="*/ 96649 h 258719"/>
                  <a:gd name="connsiteX27" fmla="*/ 202346 w 235722"/>
                  <a:gd name="connsiteY27" fmla="*/ 101871 h 258719"/>
                  <a:gd name="connsiteX28" fmla="*/ 234812 w 235722"/>
                  <a:gd name="connsiteY28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20414 w 235722"/>
                  <a:gd name="connsiteY16" fmla="*/ 197224 h 258719"/>
                  <a:gd name="connsiteX17" fmla="*/ 177888 w 235722"/>
                  <a:gd name="connsiteY17" fmla="*/ 212623 h 258719"/>
                  <a:gd name="connsiteX18" fmla="*/ 212627 w 235722"/>
                  <a:gd name="connsiteY18" fmla="*/ 192566 h 258719"/>
                  <a:gd name="connsiteX19" fmla="*/ 209794 w 235722"/>
                  <a:gd name="connsiteY19" fmla="*/ 171042 h 258719"/>
                  <a:gd name="connsiteX20" fmla="*/ 193042 w 235722"/>
                  <a:gd name="connsiteY20" fmla="*/ 158189 h 258719"/>
                  <a:gd name="connsiteX21" fmla="*/ 213976 w 235722"/>
                  <a:gd name="connsiteY21" fmla="*/ 155433 h 258719"/>
                  <a:gd name="connsiteX22" fmla="*/ 227192 w 235722"/>
                  <a:gd name="connsiteY22" fmla="*/ 138209 h 258719"/>
                  <a:gd name="connsiteX23" fmla="*/ 207135 w 235722"/>
                  <a:gd name="connsiteY23" fmla="*/ 103469 h 258719"/>
                  <a:gd name="connsiteX24" fmla="*/ 182740 w 235722"/>
                  <a:gd name="connsiteY24" fmla="*/ 96933 h 258719"/>
                  <a:gd name="connsiteX25" fmla="*/ 182858 w 235722"/>
                  <a:gd name="connsiteY25" fmla="*/ 96649 h 258719"/>
                  <a:gd name="connsiteX26" fmla="*/ 202346 w 235722"/>
                  <a:gd name="connsiteY26" fmla="*/ 101871 h 258719"/>
                  <a:gd name="connsiteX27" fmla="*/ 234812 w 235722"/>
                  <a:gd name="connsiteY27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182858 w 235722"/>
                  <a:gd name="connsiteY24" fmla="*/ 96649 h 258719"/>
                  <a:gd name="connsiteX25" fmla="*/ 202346 w 235722"/>
                  <a:gd name="connsiteY25" fmla="*/ 101871 h 258719"/>
                  <a:gd name="connsiteX26" fmla="*/ 234812 w 235722"/>
                  <a:gd name="connsiteY26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182740 w 235722"/>
                  <a:gd name="connsiteY23" fmla="*/ 96933 h 258719"/>
                  <a:gd name="connsiteX24" fmla="*/ 202346 w 235722"/>
                  <a:gd name="connsiteY24" fmla="*/ 101871 h 258719"/>
                  <a:gd name="connsiteX25" fmla="*/ 234812 w 235722"/>
                  <a:gd name="connsiteY25" fmla="*/ 83126 h 258719"/>
                  <a:gd name="connsiteX0" fmla="*/ 234812 w 235722"/>
                  <a:gd name="connsiteY0" fmla="*/ 83126 h 258719"/>
                  <a:gd name="connsiteX1" fmla="*/ 216068 w 235722"/>
                  <a:gd name="connsiteY1" fmla="*/ 50660 h 258719"/>
                  <a:gd name="connsiteX2" fmla="*/ 183246 w 235722"/>
                  <a:gd name="connsiteY2" fmla="*/ 41865 h 258719"/>
                  <a:gd name="connsiteX3" fmla="*/ 183246 w 235722"/>
                  <a:gd name="connsiteY3" fmla="*/ 22727 h 258719"/>
                  <a:gd name="connsiteX4" fmla="*/ 155991 w 235722"/>
                  <a:gd name="connsiteY4" fmla="*/ 373 h 258719"/>
                  <a:gd name="connsiteX5" fmla="*/ 94393 w 235722"/>
                  <a:gd name="connsiteY5" fmla="*/ 8233 h 258719"/>
                  <a:gd name="connsiteX6" fmla="*/ 99294 w 235722"/>
                  <a:gd name="connsiteY6" fmla="*/ 10043 h 258719"/>
                  <a:gd name="connsiteX7" fmla="*/ 85741 w 235722"/>
                  <a:gd name="connsiteY7" fmla="*/ 9379 h 258719"/>
                  <a:gd name="connsiteX8" fmla="*/ 15793 w 235722"/>
                  <a:gd name="connsiteY8" fmla="*/ 75132 h 258719"/>
                  <a:gd name="connsiteX9" fmla="*/ 3243 w 235722"/>
                  <a:gd name="connsiteY9" fmla="*/ 121967 h 258719"/>
                  <a:gd name="connsiteX10" fmla="*/ 60259 w 235722"/>
                  <a:gd name="connsiteY10" fmla="*/ 228947 h 258719"/>
                  <a:gd name="connsiteX11" fmla="*/ 86743 w 235722"/>
                  <a:gd name="connsiteY11" fmla="*/ 236044 h 258719"/>
                  <a:gd name="connsiteX12" fmla="*/ 92253 w 235722"/>
                  <a:gd name="connsiteY12" fmla="*/ 240271 h 258719"/>
                  <a:gd name="connsiteX13" fmla="*/ 157970 w 235722"/>
                  <a:gd name="connsiteY13" fmla="*/ 257881 h 258719"/>
                  <a:gd name="connsiteX14" fmla="*/ 187896 w 235722"/>
                  <a:gd name="connsiteY14" fmla="*/ 240603 h 258719"/>
                  <a:gd name="connsiteX15" fmla="*/ 170618 w 235722"/>
                  <a:gd name="connsiteY15" fmla="*/ 210676 h 258719"/>
                  <a:gd name="connsiteX16" fmla="*/ 177888 w 235722"/>
                  <a:gd name="connsiteY16" fmla="*/ 212623 h 258719"/>
                  <a:gd name="connsiteX17" fmla="*/ 212627 w 235722"/>
                  <a:gd name="connsiteY17" fmla="*/ 192566 h 258719"/>
                  <a:gd name="connsiteX18" fmla="*/ 209794 w 235722"/>
                  <a:gd name="connsiteY18" fmla="*/ 171042 h 258719"/>
                  <a:gd name="connsiteX19" fmla="*/ 193042 w 235722"/>
                  <a:gd name="connsiteY19" fmla="*/ 158189 h 258719"/>
                  <a:gd name="connsiteX20" fmla="*/ 213976 w 235722"/>
                  <a:gd name="connsiteY20" fmla="*/ 155433 h 258719"/>
                  <a:gd name="connsiteX21" fmla="*/ 227192 w 235722"/>
                  <a:gd name="connsiteY21" fmla="*/ 138209 h 258719"/>
                  <a:gd name="connsiteX22" fmla="*/ 207135 w 235722"/>
                  <a:gd name="connsiteY22" fmla="*/ 103469 h 258719"/>
                  <a:gd name="connsiteX23" fmla="*/ 202346 w 235722"/>
                  <a:gd name="connsiteY23" fmla="*/ 101871 h 258719"/>
                  <a:gd name="connsiteX24" fmla="*/ 234812 w 235722"/>
                  <a:gd name="connsiteY24" fmla="*/ 83126 h 258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2" h="258719">
                    <a:moveTo>
                      <a:pt x="234812" y="83126"/>
                    </a:moveTo>
                    <a:cubicBezTo>
                      <a:pt x="238602" y="68984"/>
                      <a:pt x="230210" y="54449"/>
                      <a:pt x="216068" y="50660"/>
                    </a:cubicBezTo>
                    <a:lnTo>
                      <a:pt x="183246" y="41865"/>
                    </a:lnTo>
                    <a:lnTo>
                      <a:pt x="183246" y="22727"/>
                    </a:lnTo>
                    <a:cubicBezTo>
                      <a:pt x="178704" y="6837"/>
                      <a:pt x="171487" y="2856"/>
                      <a:pt x="155991" y="373"/>
                    </a:cubicBezTo>
                    <a:cubicBezTo>
                      <a:pt x="140496" y="-2109"/>
                      <a:pt x="122402" y="8625"/>
                      <a:pt x="94393" y="8233"/>
                    </a:cubicBezTo>
                    <a:lnTo>
                      <a:pt x="99294" y="10043"/>
                    </a:lnTo>
                    <a:lnTo>
                      <a:pt x="85741" y="9379"/>
                    </a:lnTo>
                    <a:cubicBezTo>
                      <a:pt x="53569" y="14679"/>
                      <a:pt x="25289" y="39692"/>
                      <a:pt x="15793" y="75132"/>
                    </a:cubicBezTo>
                    <a:lnTo>
                      <a:pt x="3243" y="121967"/>
                    </a:lnTo>
                    <a:cubicBezTo>
                      <a:pt x="-9418" y="169221"/>
                      <a:pt x="16108" y="217117"/>
                      <a:pt x="60259" y="228947"/>
                    </a:cubicBezTo>
                    <a:lnTo>
                      <a:pt x="86743" y="236044"/>
                    </a:lnTo>
                    <a:lnTo>
                      <a:pt x="92253" y="240271"/>
                    </a:lnTo>
                    <a:lnTo>
                      <a:pt x="157970" y="257881"/>
                    </a:lnTo>
                    <a:cubicBezTo>
                      <a:pt x="171005" y="261374"/>
                      <a:pt x="184404" y="253638"/>
                      <a:pt x="187896" y="240603"/>
                    </a:cubicBezTo>
                    <a:cubicBezTo>
                      <a:pt x="191389" y="227568"/>
                      <a:pt x="183653" y="214169"/>
                      <a:pt x="170618" y="210676"/>
                    </a:cubicBezTo>
                    <a:lnTo>
                      <a:pt x="177888" y="212623"/>
                    </a:lnTo>
                    <a:cubicBezTo>
                      <a:pt x="193019" y="216678"/>
                      <a:pt x="208572" y="207699"/>
                      <a:pt x="212627" y="192566"/>
                    </a:cubicBezTo>
                    <a:cubicBezTo>
                      <a:pt x="214654" y="185000"/>
                      <a:pt x="213423" y="177329"/>
                      <a:pt x="209794" y="171042"/>
                    </a:cubicBezTo>
                    <a:lnTo>
                      <a:pt x="193042" y="158189"/>
                    </a:lnTo>
                    <a:lnTo>
                      <a:pt x="213976" y="155433"/>
                    </a:lnTo>
                    <a:cubicBezTo>
                      <a:pt x="220263" y="151803"/>
                      <a:pt x="225165" y="145775"/>
                      <a:pt x="227192" y="138209"/>
                    </a:cubicBezTo>
                    <a:cubicBezTo>
                      <a:pt x="231247" y="123077"/>
                      <a:pt x="222267" y="107524"/>
                      <a:pt x="207135" y="103469"/>
                    </a:cubicBezTo>
                    <a:lnTo>
                      <a:pt x="202346" y="101871"/>
                    </a:lnTo>
                    <a:cubicBezTo>
                      <a:pt x="211025" y="99570"/>
                      <a:pt x="231023" y="97268"/>
                      <a:pt x="234812" y="83126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0F80B73F-39BB-545C-67DC-F4F6B14A33EF}"/>
                  </a:ext>
                </a:extLst>
              </p:cNvPr>
              <p:cNvSpPr/>
              <p:nvPr/>
            </p:nvSpPr>
            <p:spPr bwMode="auto">
              <a:xfrm rot="16200000">
                <a:off x="7383638" y="4135122"/>
                <a:ext cx="235724" cy="258722"/>
              </a:xfrm>
              <a:custGeom>
                <a:avLst/>
                <a:gdLst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20416 w 235724"/>
                  <a:gd name="connsiteY12" fmla="*/ 197226 h 258722"/>
                  <a:gd name="connsiteX13" fmla="*/ 170620 w 235724"/>
                  <a:gd name="connsiteY13" fmla="*/ 210679 h 258722"/>
                  <a:gd name="connsiteX14" fmla="*/ 187898 w 235724"/>
                  <a:gd name="connsiteY14" fmla="*/ 240605 h 258722"/>
                  <a:gd name="connsiteX15" fmla="*/ 157971 w 235724"/>
                  <a:gd name="connsiteY15" fmla="*/ 257884 h 258722"/>
                  <a:gd name="connsiteX16" fmla="*/ 92254 w 235724"/>
                  <a:gd name="connsiteY16" fmla="*/ 240275 h 258722"/>
                  <a:gd name="connsiteX17" fmla="*/ 86745 w 235724"/>
                  <a:gd name="connsiteY17" fmla="*/ 236047 h 258722"/>
                  <a:gd name="connsiteX18" fmla="*/ 60260 w 235724"/>
                  <a:gd name="connsiteY18" fmla="*/ 228951 h 258722"/>
                  <a:gd name="connsiteX19" fmla="*/ 3244 w 235724"/>
                  <a:gd name="connsiteY19" fmla="*/ 121970 h 258722"/>
                  <a:gd name="connsiteX20" fmla="*/ 15793 w 235724"/>
                  <a:gd name="connsiteY20" fmla="*/ 75134 h 258722"/>
                  <a:gd name="connsiteX21" fmla="*/ 85742 w 235724"/>
                  <a:gd name="connsiteY21" fmla="*/ 9379 h 258722"/>
                  <a:gd name="connsiteX22" fmla="*/ 99296 w 235724"/>
                  <a:gd name="connsiteY22" fmla="*/ 10044 h 258722"/>
                  <a:gd name="connsiteX23" fmla="*/ 94395 w 235724"/>
                  <a:gd name="connsiteY23" fmla="*/ 8234 h 258722"/>
                  <a:gd name="connsiteX24" fmla="*/ 155994 w 235724"/>
                  <a:gd name="connsiteY24" fmla="*/ 373 h 258722"/>
                  <a:gd name="connsiteX25" fmla="*/ 183249 w 235724"/>
                  <a:gd name="connsiteY25" fmla="*/ 22727 h 258722"/>
                  <a:gd name="connsiteX26" fmla="*/ 183249 w 235724"/>
                  <a:gd name="connsiteY26" fmla="*/ 41865 h 258722"/>
                  <a:gd name="connsiteX27" fmla="*/ 216069 w 235724"/>
                  <a:gd name="connsiteY27" fmla="*/ 50659 h 258722"/>
                  <a:gd name="connsiteX28" fmla="*/ 234815 w 235724"/>
                  <a:gd name="connsiteY28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20416 w 235724"/>
                  <a:gd name="connsiteY11" fmla="*/ 197225 h 258722"/>
                  <a:gd name="connsiteX12" fmla="*/ 170620 w 235724"/>
                  <a:gd name="connsiteY12" fmla="*/ 210679 h 258722"/>
                  <a:gd name="connsiteX13" fmla="*/ 187898 w 235724"/>
                  <a:gd name="connsiteY13" fmla="*/ 240605 h 258722"/>
                  <a:gd name="connsiteX14" fmla="*/ 157971 w 235724"/>
                  <a:gd name="connsiteY14" fmla="*/ 257884 h 258722"/>
                  <a:gd name="connsiteX15" fmla="*/ 92254 w 235724"/>
                  <a:gd name="connsiteY15" fmla="*/ 240275 h 258722"/>
                  <a:gd name="connsiteX16" fmla="*/ 86745 w 235724"/>
                  <a:gd name="connsiteY16" fmla="*/ 236047 h 258722"/>
                  <a:gd name="connsiteX17" fmla="*/ 60260 w 235724"/>
                  <a:gd name="connsiteY17" fmla="*/ 228951 h 258722"/>
                  <a:gd name="connsiteX18" fmla="*/ 3244 w 235724"/>
                  <a:gd name="connsiteY18" fmla="*/ 121970 h 258722"/>
                  <a:gd name="connsiteX19" fmla="*/ 15793 w 235724"/>
                  <a:gd name="connsiteY19" fmla="*/ 75134 h 258722"/>
                  <a:gd name="connsiteX20" fmla="*/ 85742 w 235724"/>
                  <a:gd name="connsiteY20" fmla="*/ 9379 h 258722"/>
                  <a:gd name="connsiteX21" fmla="*/ 99296 w 235724"/>
                  <a:gd name="connsiteY21" fmla="*/ 10044 h 258722"/>
                  <a:gd name="connsiteX22" fmla="*/ 94395 w 235724"/>
                  <a:gd name="connsiteY22" fmla="*/ 8234 h 258722"/>
                  <a:gd name="connsiteX23" fmla="*/ 155994 w 235724"/>
                  <a:gd name="connsiteY23" fmla="*/ 373 h 258722"/>
                  <a:gd name="connsiteX24" fmla="*/ 183249 w 235724"/>
                  <a:gd name="connsiteY24" fmla="*/ 22727 h 258722"/>
                  <a:gd name="connsiteX25" fmla="*/ 183249 w 235724"/>
                  <a:gd name="connsiteY25" fmla="*/ 41865 h 258722"/>
                  <a:gd name="connsiteX26" fmla="*/ 216069 w 235724"/>
                  <a:gd name="connsiteY26" fmla="*/ 50659 h 258722"/>
                  <a:gd name="connsiteX27" fmla="*/ 234815 w 235724"/>
                  <a:gd name="connsiteY27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182743 w 235724"/>
                  <a:gd name="connsiteY3" fmla="*/ 96934 h 258722"/>
                  <a:gd name="connsiteX4" fmla="*/ 207137 w 235724"/>
                  <a:gd name="connsiteY4" fmla="*/ 103470 h 258722"/>
                  <a:gd name="connsiteX5" fmla="*/ 227194 w 235724"/>
                  <a:gd name="connsiteY5" fmla="*/ 138211 h 258722"/>
                  <a:gd name="connsiteX6" fmla="*/ 213978 w 235724"/>
                  <a:gd name="connsiteY6" fmla="*/ 155435 h 258722"/>
                  <a:gd name="connsiteX7" fmla="*/ 193046 w 235724"/>
                  <a:gd name="connsiteY7" fmla="*/ 158191 h 258722"/>
                  <a:gd name="connsiteX8" fmla="*/ 209796 w 235724"/>
                  <a:gd name="connsiteY8" fmla="*/ 171043 h 258722"/>
                  <a:gd name="connsiteX9" fmla="*/ 212629 w 235724"/>
                  <a:gd name="connsiteY9" fmla="*/ 192568 h 258722"/>
                  <a:gd name="connsiteX10" fmla="*/ 177889 w 235724"/>
                  <a:gd name="connsiteY10" fmla="*/ 212626 h 258722"/>
                  <a:gd name="connsiteX11" fmla="*/ 170620 w 235724"/>
                  <a:gd name="connsiteY11" fmla="*/ 210679 h 258722"/>
                  <a:gd name="connsiteX12" fmla="*/ 187898 w 235724"/>
                  <a:gd name="connsiteY12" fmla="*/ 240605 h 258722"/>
                  <a:gd name="connsiteX13" fmla="*/ 157971 w 235724"/>
                  <a:gd name="connsiteY13" fmla="*/ 257884 h 258722"/>
                  <a:gd name="connsiteX14" fmla="*/ 92254 w 235724"/>
                  <a:gd name="connsiteY14" fmla="*/ 240275 h 258722"/>
                  <a:gd name="connsiteX15" fmla="*/ 86745 w 235724"/>
                  <a:gd name="connsiteY15" fmla="*/ 236047 h 258722"/>
                  <a:gd name="connsiteX16" fmla="*/ 60260 w 235724"/>
                  <a:gd name="connsiteY16" fmla="*/ 228951 h 258722"/>
                  <a:gd name="connsiteX17" fmla="*/ 3244 w 235724"/>
                  <a:gd name="connsiteY17" fmla="*/ 121970 h 258722"/>
                  <a:gd name="connsiteX18" fmla="*/ 15793 w 235724"/>
                  <a:gd name="connsiteY18" fmla="*/ 75134 h 258722"/>
                  <a:gd name="connsiteX19" fmla="*/ 85742 w 235724"/>
                  <a:gd name="connsiteY19" fmla="*/ 9379 h 258722"/>
                  <a:gd name="connsiteX20" fmla="*/ 99296 w 235724"/>
                  <a:gd name="connsiteY20" fmla="*/ 10044 h 258722"/>
                  <a:gd name="connsiteX21" fmla="*/ 94395 w 235724"/>
                  <a:gd name="connsiteY21" fmla="*/ 8234 h 258722"/>
                  <a:gd name="connsiteX22" fmla="*/ 155994 w 235724"/>
                  <a:gd name="connsiteY22" fmla="*/ 373 h 258722"/>
                  <a:gd name="connsiteX23" fmla="*/ 183249 w 235724"/>
                  <a:gd name="connsiteY23" fmla="*/ 22727 h 258722"/>
                  <a:gd name="connsiteX24" fmla="*/ 183249 w 235724"/>
                  <a:gd name="connsiteY24" fmla="*/ 41865 h 258722"/>
                  <a:gd name="connsiteX25" fmla="*/ 216069 w 235724"/>
                  <a:gd name="connsiteY25" fmla="*/ 50659 h 258722"/>
                  <a:gd name="connsiteX26" fmla="*/ 234815 w 235724"/>
                  <a:gd name="connsiteY26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182861 w 235724"/>
                  <a:gd name="connsiteY2" fmla="*/ 96651 h 258722"/>
                  <a:gd name="connsiteX3" fmla="*/ 207137 w 235724"/>
                  <a:gd name="connsiteY3" fmla="*/ 103470 h 258722"/>
                  <a:gd name="connsiteX4" fmla="*/ 227194 w 235724"/>
                  <a:gd name="connsiteY4" fmla="*/ 138211 h 258722"/>
                  <a:gd name="connsiteX5" fmla="*/ 213978 w 235724"/>
                  <a:gd name="connsiteY5" fmla="*/ 155435 h 258722"/>
                  <a:gd name="connsiteX6" fmla="*/ 193046 w 235724"/>
                  <a:gd name="connsiteY6" fmla="*/ 158191 h 258722"/>
                  <a:gd name="connsiteX7" fmla="*/ 209796 w 235724"/>
                  <a:gd name="connsiteY7" fmla="*/ 171043 h 258722"/>
                  <a:gd name="connsiteX8" fmla="*/ 212629 w 235724"/>
                  <a:gd name="connsiteY8" fmla="*/ 192568 h 258722"/>
                  <a:gd name="connsiteX9" fmla="*/ 177889 w 235724"/>
                  <a:gd name="connsiteY9" fmla="*/ 212626 h 258722"/>
                  <a:gd name="connsiteX10" fmla="*/ 170620 w 235724"/>
                  <a:gd name="connsiteY10" fmla="*/ 210679 h 258722"/>
                  <a:gd name="connsiteX11" fmla="*/ 187898 w 235724"/>
                  <a:gd name="connsiteY11" fmla="*/ 240605 h 258722"/>
                  <a:gd name="connsiteX12" fmla="*/ 157971 w 235724"/>
                  <a:gd name="connsiteY12" fmla="*/ 257884 h 258722"/>
                  <a:gd name="connsiteX13" fmla="*/ 92254 w 235724"/>
                  <a:gd name="connsiteY13" fmla="*/ 240275 h 258722"/>
                  <a:gd name="connsiteX14" fmla="*/ 86745 w 235724"/>
                  <a:gd name="connsiteY14" fmla="*/ 236047 h 258722"/>
                  <a:gd name="connsiteX15" fmla="*/ 60260 w 235724"/>
                  <a:gd name="connsiteY15" fmla="*/ 228951 h 258722"/>
                  <a:gd name="connsiteX16" fmla="*/ 3244 w 235724"/>
                  <a:gd name="connsiteY16" fmla="*/ 121970 h 258722"/>
                  <a:gd name="connsiteX17" fmla="*/ 15793 w 235724"/>
                  <a:gd name="connsiteY17" fmla="*/ 75134 h 258722"/>
                  <a:gd name="connsiteX18" fmla="*/ 85742 w 235724"/>
                  <a:gd name="connsiteY18" fmla="*/ 9379 h 258722"/>
                  <a:gd name="connsiteX19" fmla="*/ 99296 w 235724"/>
                  <a:gd name="connsiteY19" fmla="*/ 10044 h 258722"/>
                  <a:gd name="connsiteX20" fmla="*/ 94395 w 235724"/>
                  <a:gd name="connsiteY20" fmla="*/ 8234 h 258722"/>
                  <a:gd name="connsiteX21" fmla="*/ 155994 w 235724"/>
                  <a:gd name="connsiteY21" fmla="*/ 373 h 258722"/>
                  <a:gd name="connsiteX22" fmla="*/ 183249 w 235724"/>
                  <a:gd name="connsiteY22" fmla="*/ 22727 h 258722"/>
                  <a:gd name="connsiteX23" fmla="*/ 183249 w 235724"/>
                  <a:gd name="connsiteY23" fmla="*/ 41865 h 258722"/>
                  <a:gd name="connsiteX24" fmla="*/ 216069 w 235724"/>
                  <a:gd name="connsiteY24" fmla="*/ 50659 h 258722"/>
                  <a:gd name="connsiteX25" fmla="*/ 234815 w 235724"/>
                  <a:gd name="connsiteY25" fmla="*/ 83127 h 258722"/>
                  <a:gd name="connsiteX0" fmla="*/ 234815 w 235724"/>
                  <a:gd name="connsiteY0" fmla="*/ 83127 h 258722"/>
                  <a:gd name="connsiteX1" fmla="*/ 202347 w 235724"/>
                  <a:gd name="connsiteY1" fmla="*/ 101872 h 258722"/>
                  <a:gd name="connsiteX2" fmla="*/ 207137 w 235724"/>
                  <a:gd name="connsiteY2" fmla="*/ 103470 h 258722"/>
                  <a:gd name="connsiteX3" fmla="*/ 227194 w 235724"/>
                  <a:gd name="connsiteY3" fmla="*/ 138211 h 258722"/>
                  <a:gd name="connsiteX4" fmla="*/ 213978 w 235724"/>
                  <a:gd name="connsiteY4" fmla="*/ 155435 h 258722"/>
                  <a:gd name="connsiteX5" fmla="*/ 193046 w 235724"/>
                  <a:gd name="connsiteY5" fmla="*/ 158191 h 258722"/>
                  <a:gd name="connsiteX6" fmla="*/ 209796 w 235724"/>
                  <a:gd name="connsiteY6" fmla="*/ 171043 h 258722"/>
                  <a:gd name="connsiteX7" fmla="*/ 212629 w 235724"/>
                  <a:gd name="connsiteY7" fmla="*/ 192568 h 258722"/>
                  <a:gd name="connsiteX8" fmla="*/ 177889 w 235724"/>
                  <a:gd name="connsiteY8" fmla="*/ 212626 h 258722"/>
                  <a:gd name="connsiteX9" fmla="*/ 170620 w 235724"/>
                  <a:gd name="connsiteY9" fmla="*/ 210679 h 258722"/>
                  <a:gd name="connsiteX10" fmla="*/ 187898 w 235724"/>
                  <a:gd name="connsiteY10" fmla="*/ 240605 h 258722"/>
                  <a:gd name="connsiteX11" fmla="*/ 157971 w 235724"/>
                  <a:gd name="connsiteY11" fmla="*/ 257884 h 258722"/>
                  <a:gd name="connsiteX12" fmla="*/ 92254 w 235724"/>
                  <a:gd name="connsiteY12" fmla="*/ 240275 h 258722"/>
                  <a:gd name="connsiteX13" fmla="*/ 86745 w 235724"/>
                  <a:gd name="connsiteY13" fmla="*/ 236047 h 258722"/>
                  <a:gd name="connsiteX14" fmla="*/ 60260 w 235724"/>
                  <a:gd name="connsiteY14" fmla="*/ 228951 h 258722"/>
                  <a:gd name="connsiteX15" fmla="*/ 3244 w 235724"/>
                  <a:gd name="connsiteY15" fmla="*/ 121970 h 258722"/>
                  <a:gd name="connsiteX16" fmla="*/ 15793 w 235724"/>
                  <a:gd name="connsiteY16" fmla="*/ 75134 h 258722"/>
                  <a:gd name="connsiteX17" fmla="*/ 85742 w 235724"/>
                  <a:gd name="connsiteY17" fmla="*/ 9379 h 258722"/>
                  <a:gd name="connsiteX18" fmla="*/ 99296 w 235724"/>
                  <a:gd name="connsiteY18" fmla="*/ 10044 h 258722"/>
                  <a:gd name="connsiteX19" fmla="*/ 94395 w 235724"/>
                  <a:gd name="connsiteY19" fmla="*/ 8234 h 258722"/>
                  <a:gd name="connsiteX20" fmla="*/ 155994 w 235724"/>
                  <a:gd name="connsiteY20" fmla="*/ 373 h 258722"/>
                  <a:gd name="connsiteX21" fmla="*/ 183249 w 235724"/>
                  <a:gd name="connsiteY21" fmla="*/ 22727 h 258722"/>
                  <a:gd name="connsiteX22" fmla="*/ 183249 w 235724"/>
                  <a:gd name="connsiteY22" fmla="*/ 41865 h 258722"/>
                  <a:gd name="connsiteX23" fmla="*/ 216069 w 235724"/>
                  <a:gd name="connsiteY23" fmla="*/ 50659 h 258722"/>
                  <a:gd name="connsiteX24" fmla="*/ 234815 w 235724"/>
                  <a:gd name="connsiteY24" fmla="*/ 83127 h 25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5724" h="258722">
                    <a:moveTo>
                      <a:pt x="234815" y="83127"/>
                    </a:moveTo>
                    <a:cubicBezTo>
                      <a:pt x="231025" y="97269"/>
                      <a:pt x="216489" y="105662"/>
                      <a:pt x="202347" y="101872"/>
                    </a:cubicBezTo>
                    <a:lnTo>
                      <a:pt x="207137" y="103470"/>
                    </a:lnTo>
                    <a:cubicBezTo>
                      <a:pt x="222269" y="107525"/>
                      <a:pt x="231249" y="123079"/>
                      <a:pt x="227194" y="138211"/>
                    </a:cubicBezTo>
                    <a:cubicBezTo>
                      <a:pt x="225167" y="145777"/>
                      <a:pt x="220265" y="151805"/>
                      <a:pt x="213978" y="155435"/>
                    </a:cubicBezTo>
                    <a:lnTo>
                      <a:pt x="193046" y="158191"/>
                    </a:lnTo>
                    <a:lnTo>
                      <a:pt x="209796" y="171043"/>
                    </a:lnTo>
                    <a:cubicBezTo>
                      <a:pt x="213425" y="177330"/>
                      <a:pt x="214657" y="185002"/>
                      <a:pt x="212629" y="192568"/>
                    </a:cubicBezTo>
                    <a:cubicBezTo>
                      <a:pt x="208575" y="207700"/>
                      <a:pt x="193021" y="216680"/>
                      <a:pt x="177889" y="212626"/>
                    </a:cubicBezTo>
                    <a:lnTo>
                      <a:pt x="170620" y="210679"/>
                    </a:lnTo>
                    <a:cubicBezTo>
                      <a:pt x="183655" y="214171"/>
                      <a:pt x="191390" y="227570"/>
                      <a:pt x="187898" y="240605"/>
                    </a:cubicBezTo>
                    <a:cubicBezTo>
                      <a:pt x="184405" y="253641"/>
                      <a:pt x="171007" y="261376"/>
                      <a:pt x="157971" y="257884"/>
                    </a:cubicBezTo>
                    <a:lnTo>
                      <a:pt x="92254" y="240275"/>
                    </a:lnTo>
                    <a:lnTo>
                      <a:pt x="86745" y="236047"/>
                    </a:lnTo>
                    <a:lnTo>
                      <a:pt x="60260" y="228951"/>
                    </a:lnTo>
                    <a:cubicBezTo>
                      <a:pt x="16109" y="217121"/>
                      <a:pt x="-9418" y="169224"/>
                      <a:pt x="3244" y="121970"/>
                    </a:cubicBezTo>
                    <a:lnTo>
                      <a:pt x="15793" y="75134"/>
                    </a:lnTo>
                    <a:cubicBezTo>
                      <a:pt x="25289" y="39693"/>
                      <a:pt x="53570" y="14680"/>
                      <a:pt x="85742" y="9379"/>
                    </a:cubicBezTo>
                    <a:lnTo>
                      <a:pt x="99296" y="10044"/>
                    </a:lnTo>
                    <a:lnTo>
                      <a:pt x="94395" y="8234"/>
                    </a:lnTo>
                    <a:cubicBezTo>
                      <a:pt x="122404" y="8625"/>
                      <a:pt x="140498" y="-2110"/>
                      <a:pt x="155994" y="373"/>
                    </a:cubicBezTo>
                    <a:cubicBezTo>
                      <a:pt x="171490" y="2856"/>
                      <a:pt x="178707" y="6837"/>
                      <a:pt x="183249" y="22727"/>
                    </a:cubicBezTo>
                    <a:lnTo>
                      <a:pt x="183249" y="41865"/>
                    </a:lnTo>
                    <a:lnTo>
                      <a:pt x="216069" y="50659"/>
                    </a:lnTo>
                    <a:cubicBezTo>
                      <a:pt x="230211" y="54448"/>
                      <a:pt x="238604" y="68985"/>
                      <a:pt x="234815" y="8312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D21FAD6-BA64-AF79-E371-BC79E9C46D97}"/>
                  </a:ext>
                </a:extLst>
              </p:cNvPr>
              <p:cNvSpPr/>
              <p:nvPr/>
            </p:nvSpPr>
            <p:spPr bwMode="auto">
              <a:xfrm>
                <a:off x="6003290" y="4325327"/>
                <a:ext cx="1565353" cy="1409491"/>
              </a:xfrm>
              <a:custGeom>
                <a:avLst/>
                <a:gdLst>
                  <a:gd name="connsiteX0" fmla="*/ 1384729 w 1565353"/>
                  <a:gd name="connsiteY0" fmla="*/ 0 h 1409491"/>
                  <a:gd name="connsiteX1" fmla="*/ 1565353 w 1565353"/>
                  <a:gd name="connsiteY1" fmla="*/ 44338 h 1409491"/>
                  <a:gd name="connsiteX2" fmla="*/ 1282916 w 1565353"/>
                  <a:gd name="connsiteY2" fmla="*/ 521135 h 1409491"/>
                  <a:gd name="connsiteX3" fmla="*/ 1252313 w 1565353"/>
                  <a:gd name="connsiteY3" fmla="*/ 542943 h 1409491"/>
                  <a:gd name="connsiteX4" fmla="*/ 1257740 w 1565353"/>
                  <a:gd name="connsiteY4" fmla="*/ 569824 h 1409491"/>
                  <a:gd name="connsiteX5" fmla="*/ 1206981 w 1565353"/>
                  <a:gd name="connsiteY5" fmla="*/ 692368 h 1409491"/>
                  <a:gd name="connsiteX6" fmla="*/ 1154116 w 1565353"/>
                  <a:gd name="connsiteY6" fmla="*/ 728011 h 1409491"/>
                  <a:gd name="connsiteX7" fmla="*/ 1154723 w 1565353"/>
                  <a:gd name="connsiteY7" fmla="*/ 729967 h 1409491"/>
                  <a:gd name="connsiteX8" fmla="*/ 1162595 w 1565353"/>
                  <a:gd name="connsiteY8" fmla="*/ 808052 h 1409491"/>
                  <a:gd name="connsiteX9" fmla="*/ 1162594 w 1565353"/>
                  <a:gd name="connsiteY9" fmla="*/ 1041134 h 1409491"/>
                  <a:gd name="connsiteX10" fmla="*/ 1160755 w 1565353"/>
                  <a:gd name="connsiteY10" fmla="*/ 1059384 h 1409491"/>
                  <a:gd name="connsiteX11" fmla="*/ 1212136 w 1565353"/>
                  <a:gd name="connsiteY11" fmla="*/ 1068738 h 1409491"/>
                  <a:gd name="connsiteX12" fmla="*/ 1401657 w 1565353"/>
                  <a:gd name="connsiteY12" fmla="*/ 1177769 h 1409491"/>
                  <a:gd name="connsiteX13" fmla="*/ 1267848 w 1565353"/>
                  <a:gd name="connsiteY13" fmla="*/ 1313220 h 1409491"/>
                  <a:gd name="connsiteX14" fmla="*/ 1123286 w 1565353"/>
                  <a:gd name="connsiteY14" fmla="*/ 1245437 h 1409491"/>
                  <a:gd name="connsiteX15" fmla="*/ 1062580 w 1565353"/>
                  <a:gd name="connsiteY15" fmla="*/ 1249605 h 1409491"/>
                  <a:gd name="connsiteX16" fmla="*/ 1043288 w 1565353"/>
                  <a:gd name="connsiteY16" fmla="*/ 1265523 h 1409491"/>
                  <a:gd name="connsiteX17" fmla="*/ 891991 w 1565353"/>
                  <a:gd name="connsiteY17" fmla="*/ 1311737 h 1409491"/>
                  <a:gd name="connsiteX18" fmla="*/ 658296 w 1565353"/>
                  <a:gd name="connsiteY18" fmla="*/ 1311737 h 1409491"/>
                  <a:gd name="connsiteX19" fmla="*/ 603760 w 1565353"/>
                  <a:gd name="connsiteY19" fmla="*/ 1306240 h 1409491"/>
                  <a:gd name="connsiteX20" fmla="*/ 572660 w 1565353"/>
                  <a:gd name="connsiteY20" fmla="*/ 1296585 h 1409491"/>
                  <a:gd name="connsiteX21" fmla="*/ 566320 w 1565353"/>
                  <a:gd name="connsiteY21" fmla="*/ 1308859 h 1409491"/>
                  <a:gd name="connsiteX22" fmla="*/ 546951 w 1565353"/>
                  <a:gd name="connsiteY22" fmla="*/ 1409491 h 1409491"/>
                  <a:gd name="connsiteX23" fmla="*/ 345968 w 1565353"/>
                  <a:gd name="connsiteY23" fmla="*/ 1409490 h 1409491"/>
                  <a:gd name="connsiteX24" fmla="*/ 380783 w 1565353"/>
                  <a:gd name="connsiteY24" fmla="*/ 1228615 h 1409491"/>
                  <a:gd name="connsiteX25" fmla="*/ 416264 w 1565353"/>
                  <a:gd name="connsiteY25" fmla="*/ 1159924 h 1409491"/>
                  <a:gd name="connsiteX26" fmla="*/ 408959 w 1565353"/>
                  <a:gd name="connsiteY26" fmla="*/ 1146465 h 1409491"/>
                  <a:gd name="connsiteX27" fmla="*/ 387693 w 1565353"/>
                  <a:gd name="connsiteY27" fmla="*/ 1041134 h 1409491"/>
                  <a:gd name="connsiteX28" fmla="*/ 387693 w 1565353"/>
                  <a:gd name="connsiteY28" fmla="*/ 808052 h 1409491"/>
                  <a:gd name="connsiteX29" fmla="*/ 395565 w 1565353"/>
                  <a:gd name="connsiteY29" fmla="*/ 729967 h 1409491"/>
                  <a:gd name="connsiteX30" fmla="*/ 397910 w 1565353"/>
                  <a:gd name="connsiteY30" fmla="*/ 722411 h 1409491"/>
                  <a:gd name="connsiteX31" fmla="*/ 353351 w 1565353"/>
                  <a:gd name="connsiteY31" fmla="*/ 692368 h 1409491"/>
                  <a:gd name="connsiteX32" fmla="*/ 302591 w 1565353"/>
                  <a:gd name="connsiteY32" fmla="*/ 569824 h 1409491"/>
                  <a:gd name="connsiteX33" fmla="*/ 308427 w 1565353"/>
                  <a:gd name="connsiteY33" fmla="*/ 540921 h 1409491"/>
                  <a:gd name="connsiteX34" fmla="*/ 232759 w 1565353"/>
                  <a:gd name="connsiteY34" fmla="*/ 475585 h 1409491"/>
                  <a:gd name="connsiteX35" fmla="*/ 0 w 1565353"/>
                  <a:gd name="connsiteY35" fmla="*/ 45196 h 1409491"/>
                  <a:gd name="connsiteX36" fmla="*/ 180577 w 1565353"/>
                  <a:gd name="connsiteY36" fmla="*/ 662 h 1409491"/>
                  <a:gd name="connsiteX37" fmla="*/ 428321 w 1565353"/>
                  <a:gd name="connsiteY37" fmla="*/ 400203 h 1409491"/>
                  <a:gd name="connsiteX38" fmla="*/ 435289 w 1565353"/>
                  <a:gd name="connsiteY38" fmla="*/ 404718 h 1409491"/>
                  <a:gd name="connsiteX39" fmla="*/ 475895 w 1565353"/>
                  <a:gd name="connsiteY39" fmla="*/ 396520 h 1409491"/>
                  <a:gd name="connsiteX40" fmla="*/ 598439 w 1565353"/>
                  <a:gd name="connsiteY40" fmla="*/ 447280 h 1409491"/>
                  <a:gd name="connsiteX41" fmla="*/ 607236 w 1565353"/>
                  <a:gd name="connsiteY41" fmla="*/ 460327 h 1409491"/>
                  <a:gd name="connsiteX42" fmla="*/ 624331 w 1565353"/>
                  <a:gd name="connsiteY42" fmla="*/ 451049 h 1409491"/>
                  <a:gd name="connsiteX43" fmla="*/ 775144 w 1565353"/>
                  <a:gd name="connsiteY43" fmla="*/ 420601 h 1409491"/>
                  <a:gd name="connsiteX44" fmla="*/ 925957 w 1565353"/>
                  <a:gd name="connsiteY44" fmla="*/ 451049 h 1409491"/>
                  <a:gd name="connsiteX45" fmla="*/ 950404 w 1565353"/>
                  <a:gd name="connsiteY45" fmla="*/ 464318 h 1409491"/>
                  <a:gd name="connsiteX46" fmla="*/ 961892 w 1565353"/>
                  <a:gd name="connsiteY46" fmla="*/ 447280 h 1409491"/>
                  <a:gd name="connsiteX47" fmla="*/ 1084436 w 1565353"/>
                  <a:gd name="connsiteY47" fmla="*/ 396520 h 1409491"/>
                  <a:gd name="connsiteX48" fmla="*/ 1126633 w 1565353"/>
                  <a:gd name="connsiteY48" fmla="*/ 405039 h 1409491"/>
                  <a:gd name="connsiteX49" fmla="*/ 1168068 w 1565353"/>
                  <a:gd name="connsiteY49" fmla="*/ 374860 h 1409491"/>
                  <a:gd name="connsiteX50" fmla="*/ 1384729 w 1565353"/>
                  <a:gd name="connsiteY50" fmla="*/ 0 h 140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565353" h="1409491">
                    <a:moveTo>
                      <a:pt x="1384729" y="0"/>
                    </a:moveTo>
                    <a:lnTo>
                      <a:pt x="1565353" y="44338"/>
                    </a:lnTo>
                    <a:cubicBezTo>
                      <a:pt x="1523337" y="238254"/>
                      <a:pt x="1421246" y="403920"/>
                      <a:pt x="1282916" y="521135"/>
                    </a:cubicBezTo>
                    <a:lnTo>
                      <a:pt x="1252313" y="542943"/>
                    </a:lnTo>
                    <a:lnTo>
                      <a:pt x="1257740" y="569824"/>
                    </a:lnTo>
                    <a:cubicBezTo>
                      <a:pt x="1257740" y="617681"/>
                      <a:pt x="1238342" y="661007"/>
                      <a:pt x="1206981" y="692368"/>
                    </a:cubicBezTo>
                    <a:lnTo>
                      <a:pt x="1154116" y="728011"/>
                    </a:lnTo>
                    <a:lnTo>
                      <a:pt x="1154723" y="729967"/>
                    </a:lnTo>
                    <a:cubicBezTo>
                      <a:pt x="1159885" y="755189"/>
                      <a:pt x="1162595" y="781304"/>
                      <a:pt x="1162595" y="808052"/>
                    </a:cubicBezTo>
                    <a:cubicBezTo>
                      <a:pt x="1162595" y="885746"/>
                      <a:pt x="1162594" y="963440"/>
                      <a:pt x="1162594" y="1041134"/>
                    </a:cubicBezTo>
                    <a:lnTo>
                      <a:pt x="1160755" y="1059384"/>
                    </a:lnTo>
                    <a:lnTo>
                      <a:pt x="1212136" y="1068738"/>
                    </a:lnTo>
                    <a:cubicBezTo>
                      <a:pt x="1281455" y="1087426"/>
                      <a:pt x="1347002" y="1123776"/>
                      <a:pt x="1401657" y="1177769"/>
                    </a:cubicBezTo>
                    <a:lnTo>
                      <a:pt x="1267848" y="1313220"/>
                    </a:lnTo>
                    <a:cubicBezTo>
                      <a:pt x="1227303" y="1273166"/>
                      <a:pt x="1175987" y="1250564"/>
                      <a:pt x="1123286" y="1245437"/>
                    </a:cubicBezTo>
                    <a:lnTo>
                      <a:pt x="1062580" y="1249605"/>
                    </a:lnTo>
                    <a:lnTo>
                      <a:pt x="1043288" y="1265523"/>
                    </a:lnTo>
                    <a:cubicBezTo>
                      <a:pt x="1000099" y="1294700"/>
                      <a:pt x="948035" y="1311737"/>
                      <a:pt x="891991" y="1311737"/>
                    </a:cubicBezTo>
                    <a:lnTo>
                      <a:pt x="658296" y="1311737"/>
                    </a:lnTo>
                    <a:cubicBezTo>
                      <a:pt x="639615" y="1311737"/>
                      <a:pt x="621376" y="1309844"/>
                      <a:pt x="603760" y="1306240"/>
                    </a:cubicBezTo>
                    <a:lnTo>
                      <a:pt x="572660" y="1296585"/>
                    </a:lnTo>
                    <a:lnTo>
                      <a:pt x="566320" y="1308859"/>
                    </a:lnTo>
                    <a:cubicBezTo>
                      <a:pt x="553839" y="1339847"/>
                      <a:pt x="546951" y="1373847"/>
                      <a:pt x="546951" y="1409491"/>
                    </a:cubicBezTo>
                    <a:lnTo>
                      <a:pt x="345968" y="1409490"/>
                    </a:lnTo>
                    <a:cubicBezTo>
                      <a:pt x="345968" y="1345424"/>
                      <a:pt x="358350" y="1284313"/>
                      <a:pt x="380783" y="1228615"/>
                    </a:cubicBezTo>
                    <a:lnTo>
                      <a:pt x="416264" y="1159924"/>
                    </a:lnTo>
                    <a:lnTo>
                      <a:pt x="408959" y="1146465"/>
                    </a:lnTo>
                    <a:cubicBezTo>
                      <a:pt x="395265" y="1114091"/>
                      <a:pt x="387693" y="1078497"/>
                      <a:pt x="387693" y="1041134"/>
                    </a:cubicBezTo>
                    <a:lnTo>
                      <a:pt x="387693" y="808052"/>
                    </a:lnTo>
                    <a:cubicBezTo>
                      <a:pt x="387693" y="781304"/>
                      <a:pt x="390404" y="755189"/>
                      <a:pt x="395565" y="729967"/>
                    </a:cubicBezTo>
                    <a:lnTo>
                      <a:pt x="397910" y="722411"/>
                    </a:lnTo>
                    <a:lnTo>
                      <a:pt x="353351" y="692368"/>
                    </a:lnTo>
                    <a:cubicBezTo>
                      <a:pt x="321989" y="661007"/>
                      <a:pt x="302591" y="617681"/>
                      <a:pt x="302591" y="569824"/>
                    </a:cubicBezTo>
                    <a:lnTo>
                      <a:pt x="308427" y="540921"/>
                    </a:lnTo>
                    <a:lnTo>
                      <a:pt x="232759" y="475585"/>
                    </a:lnTo>
                    <a:cubicBezTo>
                      <a:pt x="119847" y="362819"/>
                      <a:pt x="36932" y="214850"/>
                      <a:pt x="0" y="45196"/>
                    </a:cubicBezTo>
                    <a:lnTo>
                      <a:pt x="180577" y="662"/>
                    </a:lnTo>
                    <a:cubicBezTo>
                      <a:pt x="215565" y="167294"/>
                      <a:pt x="306205" y="307440"/>
                      <a:pt x="428321" y="400203"/>
                    </a:cubicBezTo>
                    <a:lnTo>
                      <a:pt x="435289" y="404718"/>
                    </a:lnTo>
                    <a:lnTo>
                      <a:pt x="475895" y="396520"/>
                    </a:lnTo>
                    <a:cubicBezTo>
                      <a:pt x="523752" y="396520"/>
                      <a:pt x="567078" y="415918"/>
                      <a:pt x="598439" y="447280"/>
                    </a:cubicBezTo>
                    <a:lnTo>
                      <a:pt x="607236" y="460327"/>
                    </a:lnTo>
                    <a:lnTo>
                      <a:pt x="624331" y="451049"/>
                    </a:lnTo>
                    <a:cubicBezTo>
                      <a:pt x="670685" y="431443"/>
                      <a:pt x="721648" y="420601"/>
                      <a:pt x="775144" y="420601"/>
                    </a:cubicBezTo>
                    <a:cubicBezTo>
                      <a:pt x="828640" y="420601"/>
                      <a:pt x="879603" y="431443"/>
                      <a:pt x="925957" y="451049"/>
                    </a:cubicBezTo>
                    <a:lnTo>
                      <a:pt x="950404" y="464318"/>
                    </a:lnTo>
                    <a:lnTo>
                      <a:pt x="961892" y="447280"/>
                    </a:lnTo>
                    <a:cubicBezTo>
                      <a:pt x="993254" y="415918"/>
                      <a:pt x="1036580" y="396520"/>
                      <a:pt x="1084436" y="396520"/>
                    </a:cubicBezTo>
                    <a:lnTo>
                      <a:pt x="1126633" y="405039"/>
                    </a:lnTo>
                    <a:lnTo>
                      <a:pt x="1168068" y="374860"/>
                    </a:lnTo>
                    <a:cubicBezTo>
                      <a:pt x="1274515" y="282647"/>
                      <a:pt x="1352887" y="152365"/>
                      <a:pt x="1384729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557B17F0-9869-910F-DB13-5C7105BB89FA}"/>
                  </a:ext>
                </a:extLst>
              </p:cNvPr>
              <p:cNvSpPr/>
              <p:nvPr/>
            </p:nvSpPr>
            <p:spPr bwMode="auto">
              <a:xfrm>
                <a:off x="61889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31DA89DC-0F64-96F4-3B7C-65D459DBE964}"/>
                  </a:ext>
                </a:extLst>
              </p:cNvPr>
              <p:cNvSpPr/>
              <p:nvPr/>
            </p:nvSpPr>
            <p:spPr bwMode="auto">
              <a:xfrm>
                <a:off x="7089034" y="4248604"/>
                <a:ext cx="293780" cy="299184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DCF621D-BAE7-6A23-2BFE-A0656E2798C4}"/>
                  </a:ext>
                </a:extLst>
              </p:cNvPr>
              <p:cNvSpPr/>
              <p:nvPr/>
            </p:nvSpPr>
            <p:spPr bwMode="auto">
              <a:xfrm>
                <a:off x="6313321" y="3897349"/>
                <a:ext cx="945105" cy="945105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134DE370-4A78-7A2A-C920-23CA5E2D1462}"/>
                  </a:ext>
                </a:extLst>
              </p:cNvPr>
              <p:cNvSpPr/>
              <p:nvPr/>
            </p:nvSpPr>
            <p:spPr bwMode="auto">
              <a:xfrm>
                <a:off x="6256023" y="5702270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C8C767BE-0B74-F3F2-3632-157274DEB8AE}"/>
                  </a:ext>
                </a:extLst>
              </p:cNvPr>
              <p:cNvSpPr/>
              <p:nvPr/>
            </p:nvSpPr>
            <p:spPr bwMode="auto">
              <a:xfrm rot="18997552">
                <a:off x="7220295" y="5532266"/>
                <a:ext cx="313129" cy="144055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D4190D7F-E808-A0EC-47AE-DFAFD66BF64B}"/>
                </a:ext>
              </a:extLst>
            </p:cNvPr>
            <p:cNvSpPr/>
            <p:nvPr/>
          </p:nvSpPr>
          <p:spPr bwMode="auto">
            <a:xfrm rot="4026085">
              <a:off x="3852322" y="5108863"/>
              <a:ext cx="379990" cy="554046"/>
            </a:xfrm>
            <a:custGeom>
              <a:avLst/>
              <a:gdLst>
                <a:gd name="connsiteX0" fmla="*/ 32036 w 437461"/>
                <a:gd name="connsiteY0" fmla="*/ 252295 h 637840"/>
                <a:gd name="connsiteX1" fmla="*/ 45836 w 437461"/>
                <a:gd name="connsiteY1" fmla="*/ 231288 h 637840"/>
                <a:gd name="connsiteX2" fmla="*/ 52628 w 437461"/>
                <a:gd name="connsiteY2" fmla="*/ 203545 h 637840"/>
                <a:gd name="connsiteX3" fmla="*/ 129407 w 437461"/>
                <a:gd name="connsiteY3" fmla="*/ 84185 h 637840"/>
                <a:gd name="connsiteX4" fmla="*/ 437461 w 437461"/>
                <a:gd name="connsiteY4" fmla="*/ 46250 h 637840"/>
                <a:gd name="connsiteX5" fmla="*/ 315400 w 437461"/>
                <a:gd name="connsiteY5" fmla="*/ 71897 h 637840"/>
                <a:gd name="connsiteX6" fmla="*/ 352252 w 437461"/>
                <a:gd name="connsiteY6" fmla="*/ 87545 h 637840"/>
                <a:gd name="connsiteX7" fmla="*/ 176628 w 437461"/>
                <a:gd name="connsiteY7" fmla="*/ 194437 h 637840"/>
                <a:gd name="connsiteX8" fmla="*/ 115837 w 437461"/>
                <a:gd name="connsiteY8" fmla="*/ 390841 h 637840"/>
                <a:gd name="connsiteX9" fmla="*/ 113658 w 437461"/>
                <a:gd name="connsiteY9" fmla="*/ 387963 h 637840"/>
                <a:gd name="connsiteX10" fmla="*/ 115719 w 437461"/>
                <a:gd name="connsiteY10" fmla="*/ 411202 h 637840"/>
                <a:gd name="connsiteX11" fmla="*/ 183589 w 437461"/>
                <a:gd name="connsiteY11" fmla="*/ 547903 h 637840"/>
                <a:gd name="connsiteX12" fmla="*/ 126915 w 437461"/>
                <a:gd name="connsiteY12" fmla="*/ 532793 h 637840"/>
                <a:gd name="connsiteX13" fmla="*/ 117285 w 437461"/>
                <a:gd name="connsiteY13" fmla="*/ 524219 h 637840"/>
                <a:gd name="connsiteX14" fmla="*/ 118546 w 437461"/>
                <a:gd name="connsiteY14" fmla="*/ 528791 h 637840"/>
                <a:gd name="connsiteX15" fmla="*/ 187581 w 437461"/>
                <a:gd name="connsiteY15" fmla="*/ 637840 h 637840"/>
                <a:gd name="connsiteX16" fmla="*/ 0 w 437461"/>
                <a:gd name="connsiteY16" fmla="*/ 390555 h 637840"/>
                <a:gd name="connsiteX17" fmla="*/ 32036 w 437461"/>
                <a:gd name="connsiteY17" fmla="*/ 252295 h 63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7461" h="637840">
                  <a:moveTo>
                    <a:pt x="32036" y="252295"/>
                  </a:moveTo>
                  <a:lnTo>
                    <a:pt x="45836" y="231288"/>
                  </a:lnTo>
                  <a:lnTo>
                    <a:pt x="52628" y="203545"/>
                  </a:lnTo>
                  <a:cubicBezTo>
                    <a:pt x="66820" y="161530"/>
                    <a:pt x="92693" y="119892"/>
                    <a:pt x="129407" y="84185"/>
                  </a:cubicBezTo>
                  <a:cubicBezTo>
                    <a:pt x="227313" y="-11033"/>
                    <a:pt x="365233" y="-28017"/>
                    <a:pt x="437461" y="46250"/>
                  </a:cubicBezTo>
                  <a:lnTo>
                    <a:pt x="315400" y="71897"/>
                  </a:lnTo>
                  <a:lnTo>
                    <a:pt x="352252" y="87545"/>
                  </a:lnTo>
                  <a:cubicBezTo>
                    <a:pt x="288202" y="95170"/>
                    <a:pt x="223135" y="134772"/>
                    <a:pt x="176628" y="194437"/>
                  </a:cubicBezTo>
                  <a:cubicBezTo>
                    <a:pt x="130120" y="254102"/>
                    <a:pt x="107597" y="326867"/>
                    <a:pt x="115837" y="390841"/>
                  </a:cubicBezTo>
                  <a:lnTo>
                    <a:pt x="113658" y="387963"/>
                  </a:lnTo>
                  <a:lnTo>
                    <a:pt x="115719" y="411202"/>
                  </a:lnTo>
                  <a:cubicBezTo>
                    <a:pt x="125453" y="465280"/>
                    <a:pt x="149217" y="513860"/>
                    <a:pt x="183589" y="547903"/>
                  </a:cubicBezTo>
                  <a:cubicBezTo>
                    <a:pt x="163486" y="547903"/>
                    <a:pt x="144334" y="542523"/>
                    <a:pt x="126915" y="532793"/>
                  </a:cubicBezTo>
                  <a:lnTo>
                    <a:pt x="117285" y="524219"/>
                  </a:lnTo>
                  <a:lnTo>
                    <a:pt x="118546" y="528791"/>
                  </a:lnTo>
                  <a:cubicBezTo>
                    <a:pt x="134613" y="571154"/>
                    <a:pt x="158060" y="608652"/>
                    <a:pt x="187581" y="637840"/>
                  </a:cubicBezTo>
                  <a:cubicBezTo>
                    <a:pt x="83984" y="637840"/>
                    <a:pt x="0" y="527127"/>
                    <a:pt x="0" y="390555"/>
                  </a:cubicBezTo>
                  <a:cubicBezTo>
                    <a:pt x="0" y="339341"/>
                    <a:pt x="11811" y="291763"/>
                    <a:pt x="32036" y="25229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79E0502F-97BB-546D-9E91-47F775E063F5}"/>
              </a:ext>
            </a:extLst>
          </p:cNvPr>
          <p:cNvGrpSpPr/>
          <p:nvPr/>
        </p:nvGrpSpPr>
        <p:grpSpPr>
          <a:xfrm>
            <a:off x="7247667" y="3877703"/>
            <a:ext cx="1424383" cy="2403514"/>
            <a:chOff x="5330100" y="5188506"/>
            <a:chExt cx="914502" cy="1543137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7B3C86F-0BF8-BE97-D2C3-77D95F1874DC}"/>
                </a:ext>
              </a:extLst>
            </p:cNvPr>
            <p:cNvGrpSpPr/>
            <p:nvPr/>
          </p:nvGrpSpPr>
          <p:grpSpPr>
            <a:xfrm>
              <a:off x="5330100" y="5243172"/>
              <a:ext cx="914502" cy="1488471"/>
              <a:chOff x="5549385" y="4774291"/>
              <a:chExt cx="914502" cy="1488471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1EEAD5C-79E7-AB6B-19C4-346723B2C266}"/>
                  </a:ext>
                </a:extLst>
              </p:cNvPr>
              <p:cNvSpPr/>
              <p:nvPr/>
            </p:nvSpPr>
            <p:spPr bwMode="auto">
              <a:xfrm rot="2591024">
                <a:off x="5672426" y="5915209"/>
                <a:ext cx="276747" cy="287056"/>
              </a:xfrm>
              <a:custGeom>
                <a:avLst/>
                <a:gdLst>
                  <a:gd name="connsiteX0" fmla="*/ 0 w 276747"/>
                  <a:gd name="connsiteY0" fmla="*/ 0 h 287056"/>
                  <a:gd name="connsiteX1" fmla="*/ 50159 w 276747"/>
                  <a:gd name="connsiteY1" fmla="*/ 4127 h 287056"/>
                  <a:gd name="connsiteX2" fmla="*/ 260809 w 276747"/>
                  <a:gd name="connsiteY2" fmla="*/ 148950 h 287056"/>
                  <a:gd name="connsiteX3" fmla="*/ 276747 w 276747"/>
                  <a:gd name="connsiteY3" fmla="*/ 180638 h 287056"/>
                  <a:gd name="connsiteX4" fmla="*/ 163360 w 276747"/>
                  <a:gd name="connsiteY4" fmla="*/ 287056 h 287056"/>
                  <a:gd name="connsiteX5" fmla="*/ 155147 w 276747"/>
                  <a:gd name="connsiteY5" fmla="*/ 247985 h 287056"/>
                  <a:gd name="connsiteX6" fmla="*/ 24754 w 276747"/>
                  <a:gd name="connsiteY6" fmla="*/ 141176 h 287056"/>
                  <a:gd name="connsiteX7" fmla="*/ 0 w 276747"/>
                  <a:gd name="connsiteY7" fmla="*/ 139139 h 28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6747" h="287056">
                    <a:moveTo>
                      <a:pt x="0" y="0"/>
                    </a:moveTo>
                    <a:lnTo>
                      <a:pt x="50159" y="4127"/>
                    </a:lnTo>
                    <a:cubicBezTo>
                      <a:pt x="138952" y="20496"/>
                      <a:pt x="214999" y="74306"/>
                      <a:pt x="260809" y="148950"/>
                    </a:cubicBezTo>
                    <a:lnTo>
                      <a:pt x="276747" y="180638"/>
                    </a:lnTo>
                    <a:lnTo>
                      <a:pt x="163360" y="287056"/>
                    </a:lnTo>
                    <a:lnTo>
                      <a:pt x="155147" y="247985"/>
                    </a:lnTo>
                    <a:cubicBezTo>
                      <a:pt x="133105" y="193030"/>
                      <a:pt x="84036" y="152104"/>
                      <a:pt x="24754" y="141176"/>
                    </a:cubicBezTo>
                    <a:lnTo>
                      <a:pt x="0" y="139139"/>
                    </a:lnTo>
                    <a:close/>
                  </a:path>
                </a:pathLst>
              </a:cu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5E90AE8E-E47A-BEF6-E379-C4445EBBB43A}"/>
                  </a:ext>
                </a:extLst>
              </p:cNvPr>
              <p:cNvSpPr/>
              <p:nvPr/>
            </p:nvSpPr>
            <p:spPr bwMode="auto">
              <a:xfrm>
                <a:off x="5713208" y="6157324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9977ACDE-88C3-0FF1-787A-C72003E80FA9}"/>
                  </a:ext>
                </a:extLst>
              </p:cNvPr>
              <p:cNvGrpSpPr/>
              <p:nvPr/>
            </p:nvGrpSpPr>
            <p:grpSpPr>
              <a:xfrm rot="4553192">
                <a:off x="6047068" y="5304585"/>
                <a:ext cx="330633" cy="503004"/>
                <a:chOff x="1719769" y="3058695"/>
                <a:chExt cx="451730" cy="687234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B54629A2-9B2B-7104-8968-5D1F4E3C72DF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58FADFC3-C83B-63A6-044E-4AC4C221F2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00C3C7F7-4EEF-B25A-7C68-5CABEF878F78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78" name="四角形: 上の 2 つの角を丸める 77">
                      <a:extLst>
                        <a:ext uri="{FF2B5EF4-FFF2-40B4-BE49-F238E27FC236}">
                          <a16:creationId xmlns:a16="http://schemas.microsoft.com/office/drawing/2014/main" id="{178E84D9-15EB-9492-E702-B2CCE17CE4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9" name="四角形: 上の 2 つの角を丸める 78">
                      <a:extLst>
                        <a:ext uri="{FF2B5EF4-FFF2-40B4-BE49-F238E27FC236}">
                          <a16:creationId xmlns:a16="http://schemas.microsoft.com/office/drawing/2014/main" id="{B3CC5FF4-8BAD-7039-1679-D617830D41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0" name="四角形: 上の 2 つの角を丸める 79">
                      <a:extLst>
                        <a:ext uri="{FF2B5EF4-FFF2-40B4-BE49-F238E27FC236}">
                          <a16:creationId xmlns:a16="http://schemas.microsoft.com/office/drawing/2014/main" id="{4A6377FC-2C10-52BE-F6D0-FFB1DFD7D3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1" name="四角形: 上の 2 つの角を丸める 80">
                      <a:extLst>
                        <a:ext uri="{FF2B5EF4-FFF2-40B4-BE49-F238E27FC236}">
                          <a16:creationId xmlns:a16="http://schemas.microsoft.com/office/drawing/2014/main" id="{B544497D-76CE-FD0B-43C2-45C30BDF9A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77" name="四角形: 上の 2 つの角を丸める 135">
                    <a:extLst>
                      <a:ext uri="{FF2B5EF4-FFF2-40B4-BE49-F238E27FC236}">
                        <a16:creationId xmlns:a16="http://schemas.microsoft.com/office/drawing/2014/main" id="{07858B47-3A0E-7AEC-7AC4-110DE5A6A425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4A78533D-E421-14BD-613D-CB6D5CFE1D00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E5EE17A-8D03-D293-4DC7-51761C3A54B7}"/>
                  </a:ext>
                </a:extLst>
              </p:cNvPr>
              <p:cNvSpPr/>
              <p:nvPr/>
            </p:nvSpPr>
            <p:spPr bwMode="auto">
              <a:xfrm>
                <a:off x="5683120" y="5325866"/>
                <a:ext cx="631019" cy="786611"/>
              </a:xfrm>
              <a:custGeom>
                <a:avLst/>
                <a:gdLst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391069 h 786611"/>
                  <a:gd name="connsiteX21" fmla="*/ 28277 w 631019"/>
                  <a:gd name="connsiteY21" fmla="*/ 181934 h 786611"/>
                  <a:gd name="connsiteX22" fmla="*/ 210211 w 631019"/>
                  <a:gd name="connsiteY22" fmla="*/ 0 h 786611"/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181934 h 786611"/>
                  <a:gd name="connsiteX21" fmla="*/ 210211 w 631019"/>
                  <a:gd name="connsiteY21" fmla="*/ 0 h 786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31019" h="786611">
                    <a:moveTo>
                      <a:pt x="210211" y="0"/>
                    </a:moveTo>
                    <a:cubicBezTo>
                      <a:pt x="310690" y="0"/>
                      <a:pt x="392145" y="81455"/>
                      <a:pt x="392145" y="181934"/>
                    </a:cubicBezTo>
                    <a:lnTo>
                      <a:pt x="392145" y="381981"/>
                    </a:lnTo>
                    <a:lnTo>
                      <a:pt x="413974" y="386388"/>
                    </a:lnTo>
                    <a:cubicBezTo>
                      <a:pt x="434672" y="395142"/>
                      <a:pt x="449194" y="415636"/>
                      <a:pt x="449194" y="439523"/>
                    </a:cubicBezTo>
                    <a:lnTo>
                      <a:pt x="449194" y="554855"/>
                    </a:lnTo>
                    <a:lnTo>
                      <a:pt x="444814" y="576553"/>
                    </a:lnTo>
                    <a:lnTo>
                      <a:pt x="466624" y="582070"/>
                    </a:lnTo>
                    <a:cubicBezTo>
                      <a:pt x="532515" y="604669"/>
                      <a:pt x="591316" y="649213"/>
                      <a:pt x="631019" y="712814"/>
                    </a:cubicBezTo>
                    <a:lnTo>
                      <a:pt x="512805" y="786611"/>
                    </a:lnTo>
                    <a:cubicBezTo>
                      <a:pt x="490715" y="751225"/>
                      <a:pt x="458001" y="726443"/>
                      <a:pt x="421341" y="713870"/>
                    </a:cubicBezTo>
                    <a:lnTo>
                      <a:pt x="378326" y="706713"/>
                    </a:lnTo>
                    <a:lnTo>
                      <a:pt x="359992" y="723372"/>
                    </a:lnTo>
                    <a:cubicBezTo>
                      <a:pt x="339460" y="737244"/>
                      <a:pt x="314708" y="745343"/>
                      <a:pt x="288065" y="745343"/>
                    </a:cubicBezTo>
                    <a:cubicBezTo>
                      <a:pt x="270303" y="745343"/>
                      <a:pt x="253381" y="741743"/>
                      <a:pt x="237990" y="735234"/>
                    </a:cubicBezTo>
                    <a:lnTo>
                      <a:pt x="227045" y="727854"/>
                    </a:lnTo>
                    <a:lnTo>
                      <a:pt x="172999" y="727854"/>
                    </a:lnTo>
                    <a:cubicBezTo>
                      <a:pt x="77454" y="727854"/>
                      <a:pt x="0" y="650400"/>
                      <a:pt x="0" y="554855"/>
                    </a:cubicBezTo>
                    <a:lnTo>
                      <a:pt x="0" y="439523"/>
                    </a:lnTo>
                    <a:cubicBezTo>
                      <a:pt x="0" y="423599"/>
                      <a:pt x="6454" y="409182"/>
                      <a:pt x="16890" y="398746"/>
                    </a:cubicBezTo>
                    <a:lnTo>
                      <a:pt x="28277" y="181934"/>
                    </a:lnTo>
                    <a:cubicBezTo>
                      <a:pt x="28277" y="81455"/>
                      <a:pt x="109732" y="0"/>
                      <a:pt x="210211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3FF384C4-4E0B-1148-93F3-710216E702FB}"/>
                  </a:ext>
                </a:extLst>
              </p:cNvPr>
              <p:cNvSpPr/>
              <p:nvPr/>
            </p:nvSpPr>
            <p:spPr bwMode="auto">
              <a:xfrm rot="19800000">
                <a:off x="6174316" y="6048657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79461986-A9FB-2DE5-4100-E5A93DCEBA3F}"/>
                  </a:ext>
                </a:extLst>
              </p:cNvPr>
              <p:cNvGrpSpPr/>
              <p:nvPr/>
            </p:nvGrpSpPr>
            <p:grpSpPr>
              <a:xfrm rot="18364548">
                <a:off x="5932817" y="5293363"/>
                <a:ext cx="524011" cy="405256"/>
                <a:chOff x="5791275" y="5475466"/>
                <a:chExt cx="524011" cy="405256"/>
              </a:xfrm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78450755-1FEE-62B5-FF03-2F5F930753B5}"/>
                    </a:ext>
                  </a:extLst>
                </p:cNvPr>
                <p:cNvSpPr/>
                <p:nvPr/>
              </p:nvSpPr>
              <p:spPr bwMode="auto">
                <a:xfrm>
                  <a:off x="6142754" y="5691630"/>
                  <a:ext cx="172532" cy="189092"/>
                </a:xfrm>
                <a:custGeom>
                  <a:avLst/>
                  <a:gdLst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20416 w 235724"/>
                    <a:gd name="connsiteY7" fmla="*/ 197226 h 258721"/>
                    <a:gd name="connsiteX8" fmla="*/ 170621 w 235724"/>
                    <a:gd name="connsiteY8" fmla="*/ 210678 h 258721"/>
                    <a:gd name="connsiteX9" fmla="*/ 187899 w 235724"/>
                    <a:gd name="connsiteY9" fmla="*/ 240605 h 258721"/>
                    <a:gd name="connsiteX10" fmla="*/ 157972 w 235724"/>
                    <a:gd name="connsiteY10" fmla="*/ 257883 h 258721"/>
                    <a:gd name="connsiteX11" fmla="*/ 92256 w 235724"/>
                    <a:gd name="connsiteY11" fmla="*/ 240274 h 258721"/>
                    <a:gd name="connsiteX12" fmla="*/ 86747 w 235724"/>
                    <a:gd name="connsiteY12" fmla="*/ 236047 h 258721"/>
                    <a:gd name="connsiteX13" fmla="*/ 60260 w 235724"/>
                    <a:gd name="connsiteY13" fmla="*/ 228950 h 258721"/>
                    <a:gd name="connsiteX14" fmla="*/ 3244 w 235724"/>
                    <a:gd name="connsiteY14" fmla="*/ 121969 h 258721"/>
                    <a:gd name="connsiteX15" fmla="*/ 15794 w 235724"/>
                    <a:gd name="connsiteY15" fmla="*/ 75133 h 258721"/>
                    <a:gd name="connsiteX16" fmla="*/ 85743 w 235724"/>
                    <a:gd name="connsiteY16" fmla="*/ 9379 h 258721"/>
                    <a:gd name="connsiteX17" fmla="*/ 99297 w 235724"/>
                    <a:gd name="connsiteY17" fmla="*/ 10043 h 258721"/>
                    <a:gd name="connsiteX18" fmla="*/ 94395 w 235724"/>
                    <a:gd name="connsiteY18" fmla="*/ 8233 h 258721"/>
                    <a:gd name="connsiteX19" fmla="*/ 155994 w 235724"/>
                    <a:gd name="connsiteY19" fmla="*/ 373 h 258721"/>
                    <a:gd name="connsiteX20" fmla="*/ 183249 w 235724"/>
                    <a:gd name="connsiteY20" fmla="*/ 22727 h 258721"/>
                    <a:gd name="connsiteX21" fmla="*/ 183249 w 235724"/>
                    <a:gd name="connsiteY21" fmla="*/ 41864 h 258721"/>
                    <a:gd name="connsiteX22" fmla="*/ 216070 w 235724"/>
                    <a:gd name="connsiteY22" fmla="*/ 50658 h 258721"/>
                    <a:gd name="connsiteX23" fmla="*/ 234815 w 235724"/>
                    <a:gd name="connsiteY23" fmla="*/ 83126 h 258721"/>
                    <a:gd name="connsiteX24" fmla="*/ 202347 w 235724"/>
                    <a:gd name="connsiteY24" fmla="*/ 101872 h 258721"/>
                    <a:gd name="connsiteX25" fmla="*/ 182860 w 235724"/>
                    <a:gd name="connsiteY25" fmla="*/ 96650 h 258721"/>
                    <a:gd name="connsiteX26" fmla="*/ 182743 w 235724"/>
                    <a:gd name="connsiteY26" fmla="*/ 96933 h 258721"/>
                    <a:gd name="connsiteX27" fmla="*/ 207138 w 235724"/>
                    <a:gd name="connsiteY27" fmla="*/ 103469 h 258721"/>
                    <a:gd name="connsiteX28" fmla="*/ 227196 w 235724"/>
                    <a:gd name="connsiteY28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70621 w 235724"/>
                    <a:gd name="connsiteY7" fmla="*/ 210678 h 258721"/>
                    <a:gd name="connsiteX8" fmla="*/ 187899 w 235724"/>
                    <a:gd name="connsiteY8" fmla="*/ 240605 h 258721"/>
                    <a:gd name="connsiteX9" fmla="*/ 157972 w 235724"/>
                    <a:gd name="connsiteY9" fmla="*/ 257883 h 258721"/>
                    <a:gd name="connsiteX10" fmla="*/ 92256 w 235724"/>
                    <a:gd name="connsiteY10" fmla="*/ 240274 h 258721"/>
                    <a:gd name="connsiteX11" fmla="*/ 86747 w 235724"/>
                    <a:gd name="connsiteY11" fmla="*/ 236047 h 258721"/>
                    <a:gd name="connsiteX12" fmla="*/ 60260 w 235724"/>
                    <a:gd name="connsiteY12" fmla="*/ 228950 h 258721"/>
                    <a:gd name="connsiteX13" fmla="*/ 3244 w 235724"/>
                    <a:gd name="connsiteY13" fmla="*/ 121969 h 258721"/>
                    <a:gd name="connsiteX14" fmla="*/ 15794 w 235724"/>
                    <a:gd name="connsiteY14" fmla="*/ 75133 h 258721"/>
                    <a:gd name="connsiteX15" fmla="*/ 85743 w 235724"/>
                    <a:gd name="connsiteY15" fmla="*/ 9379 h 258721"/>
                    <a:gd name="connsiteX16" fmla="*/ 99297 w 235724"/>
                    <a:gd name="connsiteY16" fmla="*/ 10043 h 258721"/>
                    <a:gd name="connsiteX17" fmla="*/ 94395 w 235724"/>
                    <a:gd name="connsiteY17" fmla="*/ 8233 h 258721"/>
                    <a:gd name="connsiteX18" fmla="*/ 155994 w 235724"/>
                    <a:gd name="connsiteY18" fmla="*/ 373 h 258721"/>
                    <a:gd name="connsiteX19" fmla="*/ 183249 w 235724"/>
                    <a:gd name="connsiteY19" fmla="*/ 22727 h 258721"/>
                    <a:gd name="connsiteX20" fmla="*/ 183249 w 235724"/>
                    <a:gd name="connsiteY20" fmla="*/ 41864 h 258721"/>
                    <a:gd name="connsiteX21" fmla="*/ 216070 w 235724"/>
                    <a:gd name="connsiteY21" fmla="*/ 50658 h 258721"/>
                    <a:gd name="connsiteX22" fmla="*/ 234815 w 235724"/>
                    <a:gd name="connsiteY22" fmla="*/ 83126 h 258721"/>
                    <a:gd name="connsiteX23" fmla="*/ 202347 w 235724"/>
                    <a:gd name="connsiteY23" fmla="*/ 101872 h 258721"/>
                    <a:gd name="connsiteX24" fmla="*/ 182860 w 235724"/>
                    <a:gd name="connsiteY24" fmla="*/ 96650 h 258721"/>
                    <a:gd name="connsiteX25" fmla="*/ 182743 w 235724"/>
                    <a:gd name="connsiteY25" fmla="*/ 96933 h 258721"/>
                    <a:gd name="connsiteX26" fmla="*/ 207138 w 235724"/>
                    <a:gd name="connsiteY26" fmla="*/ 103469 h 258721"/>
                    <a:gd name="connsiteX27" fmla="*/ 227196 w 235724"/>
                    <a:gd name="connsiteY27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182743 w 235724"/>
                    <a:gd name="connsiteY24" fmla="*/ 96933 h 258721"/>
                    <a:gd name="connsiteX25" fmla="*/ 207138 w 235724"/>
                    <a:gd name="connsiteY25" fmla="*/ 103469 h 258721"/>
                    <a:gd name="connsiteX26" fmla="*/ 227196 w 235724"/>
                    <a:gd name="connsiteY26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207138 w 235724"/>
                    <a:gd name="connsiteY24" fmla="*/ 103469 h 258721"/>
                    <a:gd name="connsiteX25" fmla="*/ 227196 w 235724"/>
                    <a:gd name="connsiteY25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207138 w 235724"/>
                    <a:gd name="connsiteY23" fmla="*/ 103469 h 258721"/>
                    <a:gd name="connsiteX24" fmla="*/ 227196 w 235724"/>
                    <a:gd name="connsiteY24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60260 w 235724"/>
                    <a:gd name="connsiteY10" fmla="*/ 228950 h 258721"/>
                    <a:gd name="connsiteX11" fmla="*/ 3244 w 235724"/>
                    <a:gd name="connsiteY11" fmla="*/ 121969 h 258721"/>
                    <a:gd name="connsiteX12" fmla="*/ 15794 w 235724"/>
                    <a:gd name="connsiteY12" fmla="*/ 75133 h 258721"/>
                    <a:gd name="connsiteX13" fmla="*/ 85743 w 235724"/>
                    <a:gd name="connsiteY13" fmla="*/ 9379 h 258721"/>
                    <a:gd name="connsiteX14" fmla="*/ 99297 w 235724"/>
                    <a:gd name="connsiteY14" fmla="*/ 10043 h 258721"/>
                    <a:gd name="connsiteX15" fmla="*/ 94395 w 235724"/>
                    <a:gd name="connsiteY15" fmla="*/ 8233 h 258721"/>
                    <a:gd name="connsiteX16" fmla="*/ 155994 w 235724"/>
                    <a:gd name="connsiteY16" fmla="*/ 373 h 258721"/>
                    <a:gd name="connsiteX17" fmla="*/ 183249 w 235724"/>
                    <a:gd name="connsiteY17" fmla="*/ 22727 h 258721"/>
                    <a:gd name="connsiteX18" fmla="*/ 183249 w 235724"/>
                    <a:gd name="connsiteY18" fmla="*/ 41864 h 258721"/>
                    <a:gd name="connsiteX19" fmla="*/ 216070 w 235724"/>
                    <a:gd name="connsiteY19" fmla="*/ 50658 h 258721"/>
                    <a:gd name="connsiteX20" fmla="*/ 234815 w 235724"/>
                    <a:gd name="connsiteY20" fmla="*/ 83126 h 258721"/>
                    <a:gd name="connsiteX21" fmla="*/ 202347 w 235724"/>
                    <a:gd name="connsiteY21" fmla="*/ 101872 h 258721"/>
                    <a:gd name="connsiteX22" fmla="*/ 207138 w 235724"/>
                    <a:gd name="connsiteY22" fmla="*/ 103469 h 258721"/>
                    <a:gd name="connsiteX23" fmla="*/ 227196 w 235724"/>
                    <a:gd name="connsiteY23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60260 w 235724"/>
                    <a:gd name="connsiteY9" fmla="*/ 228950 h 258721"/>
                    <a:gd name="connsiteX10" fmla="*/ 3244 w 235724"/>
                    <a:gd name="connsiteY10" fmla="*/ 121969 h 258721"/>
                    <a:gd name="connsiteX11" fmla="*/ 15794 w 235724"/>
                    <a:gd name="connsiteY11" fmla="*/ 75133 h 258721"/>
                    <a:gd name="connsiteX12" fmla="*/ 85743 w 235724"/>
                    <a:gd name="connsiteY12" fmla="*/ 9379 h 258721"/>
                    <a:gd name="connsiteX13" fmla="*/ 99297 w 235724"/>
                    <a:gd name="connsiteY13" fmla="*/ 10043 h 258721"/>
                    <a:gd name="connsiteX14" fmla="*/ 94395 w 235724"/>
                    <a:gd name="connsiteY14" fmla="*/ 8233 h 258721"/>
                    <a:gd name="connsiteX15" fmla="*/ 155994 w 235724"/>
                    <a:gd name="connsiteY15" fmla="*/ 373 h 258721"/>
                    <a:gd name="connsiteX16" fmla="*/ 183249 w 235724"/>
                    <a:gd name="connsiteY16" fmla="*/ 22727 h 258721"/>
                    <a:gd name="connsiteX17" fmla="*/ 183249 w 235724"/>
                    <a:gd name="connsiteY17" fmla="*/ 41864 h 258721"/>
                    <a:gd name="connsiteX18" fmla="*/ 216070 w 235724"/>
                    <a:gd name="connsiteY18" fmla="*/ 50658 h 258721"/>
                    <a:gd name="connsiteX19" fmla="*/ 234815 w 235724"/>
                    <a:gd name="connsiteY19" fmla="*/ 83126 h 258721"/>
                    <a:gd name="connsiteX20" fmla="*/ 202347 w 235724"/>
                    <a:gd name="connsiteY20" fmla="*/ 101872 h 258721"/>
                    <a:gd name="connsiteX21" fmla="*/ 207138 w 235724"/>
                    <a:gd name="connsiteY21" fmla="*/ 103469 h 258721"/>
                    <a:gd name="connsiteX22" fmla="*/ 227196 w 235724"/>
                    <a:gd name="connsiteY22" fmla="*/ 138210 h 258721"/>
                    <a:gd name="connsiteX0" fmla="*/ 227196 w 235724"/>
                    <a:gd name="connsiteY0" fmla="*/ 137837 h 258348"/>
                    <a:gd name="connsiteX1" fmla="*/ 213979 w 235724"/>
                    <a:gd name="connsiteY1" fmla="*/ 155061 h 258348"/>
                    <a:gd name="connsiteX2" fmla="*/ 193047 w 235724"/>
                    <a:gd name="connsiteY2" fmla="*/ 157817 h 258348"/>
                    <a:gd name="connsiteX3" fmla="*/ 209797 w 235724"/>
                    <a:gd name="connsiteY3" fmla="*/ 170670 h 258348"/>
                    <a:gd name="connsiteX4" fmla="*/ 212631 w 235724"/>
                    <a:gd name="connsiteY4" fmla="*/ 192195 h 258348"/>
                    <a:gd name="connsiteX5" fmla="*/ 177889 w 235724"/>
                    <a:gd name="connsiteY5" fmla="*/ 212253 h 258348"/>
                    <a:gd name="connsiteX6" fmla="*/ 170621 w 235724"/>
                    <a:gd name="connsiteY6" fmla="*/ 210305 h 258348"/>
                    <a:gd name="connsiteX7" fmla="*/ 187899 w 235724"/>
                    <a:gd name="connsiteY7" fmla="*/ 240232 h 258348"/>
                    <a:gd name="connsiteX8" fmla="*/ 157972 w 235724"/>
                    <a:gd name="connsiteY8" fmla="*/ 257510 h 258348"/>
                    <a:gd name="connsiteX9" fmla="*/ 60260 w 235724"/>
                    <a:gd name="connsiteY9" fmla="*/ 228577 h 258348"/>
                    <a:gd name="connsiteX10" fmla="*/ 3244 w 235724"/>
                    <a:gd name="connsiteY10" fmla="*/ 121596 h 258348"/>
                    <a:gd name="connsiteX11" fmla="*/ 15794 w 235724"/>
                    <a:gd name="connsiteY11" fmla="*/ 74760 h 258348"/>
                    <a:gd name="connsiteX12" fmla="*/ 85743 w 235724"/>
                    <a:gd name="connsiteY12" fmla="*/ 9006 h 258348"/>
                    <a:gd name="connsiteX13" fmla="*/ 99297 w 235724"/>
                    <a:gd name="connsiteY13" fmla="*/ 9670 h 258348"/>
                    <a:gd name="connsiteX14" fmla="*/ 155994 w 235724"/>
                    <a:gd name="connsiteY14" fmla="*/ 0 h 258348"/>
                    <a:gd name="connsiteX15" fmla="*/ 183249 w 235724"/>
                    <a:gd name="connsiteY15" fmla="*/ 22354 h 258348"/>
                    <a:gd name="connsiteX16" fmla="*/ 183249 w 235724"/>
                    <a:gd name="connsiteY16" fmla="*/ 41491 h 258348"/>
                    <a:gd name="connsiteX17" fmla="*/ 216070 w 235724"/>
                    <a:gd name="connsiteY17" fmla="*/ 50285 h 258348"/>
                    <a:gd name="connsiteX18" fmla="*/ 234815 w 235724"/>
                    <a:gd name="connsiteY18" fmla="*/ 82753 h 258348"/>
                    <a:gd name="connsiteX19" fmla="*/ 202347 w 235724"/>
                    <a:gd name="connsiteY19" fmla="*/ 101499 h 258348"/>
                    <a:gd name="connsiteX20" fmla="*/ 207138 w 235724"/>
                    <a:gd name="connsiteY20" fmla="*/ 103096 h 258348"/>
                    <a:gd name="connsiteX21" fmla="*/ 227196 w 235724"/>
                    <a:gd name="connsiteY21" fmla="*/ 137837 h 258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5724" h="258348">
                      <a:moveTo>
                        <a:pt x="227196" y="137837"/>
                      </a:moveTo>
                      <a:cubicBezTo>
                        <a:pt x="225168" y="145403"/>
                        <a:pt x="220266" y="151432"/>
                        <a:pt x="213979" y="155061"/>
                      </a:cubicBezTo>
                      <a:lnTo>
                        <a:pt x="193047" y="157817"/>
                      </a:lnTo>
                      <a:lnTo>
                        <a:pt x="209797" y="170670"/>
                      </a:lnTo>
                      <a:cubicBezTo>
                        <a:pt x="213426" y="176957"/>
                        <a:pt x="214658" y="184629"/>
                        <a:pt x="212631" y="192195"/>
                      </a:cubicBezTo>
                      <a:cubicBezTo>
                        <a:pt x="208576" y="207327"/>
                        <a:pt x="193022" y="216307"/>
                        <a:pt x="177889" y="212253"/>
                      </a:cubicBezTo>
                      <a:lnTo>
                        <a:pt x="170621" y="210305"/>
                      </a:lnTo>
                      <a:cubicBezTo>
                        <a:pt x="183656" y="213798"/>
                        <a:pt x="191392" y="227197"/>
                        <a:pt x="187899" y="240232"/>
                      </a:cubicBezTo>
                      <a:cubicBezTo>
                        <a:pt x="184406" y="253267"/>
                        <a:pt x="171008" y="261003"/>
                        <a:pt x="157972" y="257510"/>
                      </a:cubicBezTo>
                      <a:lnTo>
                        <a:pt x="60260" y="228577"/>
                      </a:lnTo>
                      <a:cubicBezTo>
                        <a:pt x="16109" y="216747"/>
                        <a:pt x="-9418" y="168850"/>
                        <a:pt x="3244" y="121596"/>
                      </a:cubicBezTo>
                      <a:lnTo>
                        <a:pt x="15794" y="74760"/>
                      </a:lnTo>
                      <a:cubicBezTo>
                        <a:pt x="25290" y="39320"/>
                        <a:pt x="53570" y="14307"/>
                        <a:pt x="85743" y="9006"/>
                      </a:cubicBezTo>
                      <a:lnTo>
                        <a:pt x="99297" y="9670"/>
                      </a:lnTo>
                      <a:lnTo>
                        <a:pt x="155994" y="0"/>
                      </a:lnTo>
                      <a:cubicBezTo>
                        <a:pt x="171489" y="2483"/>
                        <a:pt x="178706" y="6464"/>
                        <a:pt x="183249" y="22354"/>
                      </a:cubicBezTo>
                      <a:lnTo>
                        <a:pt x="183249" y="41491"/>
                      </a:lnTo>
                      <a:lnTo>
                        <a:pt x="216070" y="50285"/>
                      </a:lnTo>
                      <a:cubicBezTo>
                        <a:pt x="230212" y="54075"/>
                        <a:pt x="238604" y="68611"/>
                        <a:pt x="234815" y="82753"/>
                      </a:cubicBezTo>
                      <a:cubicBezTo>
                        <a:pt x="231026" y="96896"/>
                        <a:pt x="216489" y="105288"/>
                        <a:pt x="202347" y="101499"/>
                      </a:cubicBezTo>
                      <a:lnTo>
                        <a:pt x="207138" y="103096"/>
                      </a:lnTo>
                      <a:cubicBezTo>
                        <a:pt x="222270" y="107151"/>
                        <a:pt x="231250" y="122705"/>
                        <a:pt x="227196" y="13783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006AA10-A1E4-56BD-895E-A6EEDFC4FA57}"/>
                    </a:ext>
                  </a:extLst>
                </p:cNvPr>
                <p:cNvSpPr/>
                <p:nvPr/>
              </p:nvSpPr>
              <p:spPr bwMode="auto">
                <a:xfrm rot="5400000">
                  <a:off x="5829033" y="5437708"/>
                  <a:ext cx="339278" cy="414794"/>
                </a:xfrm>
                <a:custGeom>
                  <a:avLst/>
                  <a:gdLst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0 w 467924"/>
                    <a:gd name="connsiteY11" fmla="*/ 28614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91440 w 467924"/>
                    <a:gd name="connsiteY11" fmla="*/ 37758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0" fmla="*/ 0 w 339278"/>
                    <a:gd name="connsiteY0" fmla="*/ 157502 h 414794"/>
                    <a:gd name="connsiteX1" fmla="*/ 50075 w 339278"/>
                    <a:gd name="connsiteY1" fmla="*/ 167612 h 414794"/>
                    <a:gd name="connsiteX2" fmla="*/ 68092 w 339278"/>
                    <a:gd name="connsiteY2" fmla="*/ 179759 h 414794"/>
                    <a:gd name="connsiteX3" fmla="*/ 123390 w 339278"/>
                    <a:gd name="connsiteY3" fmla="*/ 133235 h 414794"/>
                    <a:gd name="connsiteX4" fmla="*/ 219979 w 339278"/>
                    <a:gd name="connsiteY4" fmla="*/ 0 h 414794"/>
                    <a:gd name="connsiteX5" fmla="*/ 339278 w 339278"/>
                    <a:gd name="connsiteY5" fmla="*/ 65563 h 414794"/>
                    <a:gd name="connsiteX6" fmla="*/ 135872 w 339278"/>
                    <a:gd name="connsiteY6" fmla="*/ 299092 h 414794"/>
                    <a:gd name="connsiteX7" fmla="*/ 124733 w 339278"/>
                    <a:gd name="connsiteY7" fmla="*/ 305531 h 414794"/>
                    <a:gd name="connsiteX8" fmla="*/ 118537 w 339278"/>
                    <a:gd name="connsiteY8" fmla="*/ 336223 h 414794"/>
                    <a:gd name="connsiteX9" fmla="*/ 0 w 339278"/>
                    <a:gd name="connsiteY9" fmla="*/ 414794 h 41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278" h="414794">
                      <a:moveTo>
                        <a:pt x="0" y="157502"/>
                      </a:moveTo>
                      <a:cubicBezTo>
                        <a:pt x="17763" y="157502"/>
                        <a:pt x="34684" y="161102"/>
                        <a:pt x="50075" y="167612"/>
                      </a:cubicBezTo>
                      <a:lnTo>
                        <a:pt x="68092" y="179759"/>
                      </a:lnTo>
                      <a:lnTo>
                        <a:pt x="123390" y="133235"/>
                      </a:lnTo>
                      <a:cubicBezTo>
                        <a:pt x="161425" y="95581"/>
                        <a:pt x="194291" y="50843"/>
                        <a:pt x="219979" y="0"/>
                      </a:cubicBezTo>
                      <a:lnTo>
                        <a:pt x="339278" y="65563"/>
                      </a:lnTo>
                      <a:cubicBezTo>
                        <a:pt x="289449" y="162416"/>
                        <a:pt x="218738" y="241632"/>
                        <a:pt x="135872" y="299092"/>
                      </a:cubicBezTo>
                      <a:lnTo>
                        <a:pt x="124733" y="305531"/>
                      </a:lnTo>
                      <a:lnTo>
                        <a:pt x="118537" y="336223"/>
                      </a:lnTo>
                      <a:cubicBezTo>
                        <a:pt x="99007" y="382396"/>
                        <a:pt x="53287" y="414794"/>
                        <a:pt x="0" y="414794"/>
                      </a:cubicBezTo>
                    </a:path>
                  </a:pathLst>
                </a:custGeom>
                <a:solidFill>
                  <a:srgbClr val="FFCC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FDC7D271-6F3F-B710-68F4-600B4D1CEAAB}"/>
                  </a:ext>
                </a:extLst>
              </p:cNvPr>
              <p:cNvGrpSpPr/>
              <p:nvPr/>
            </p:nvGrpSpPr>
            <p:grpSpPr>
              <a:xfrm>
                <a:off x="5549385" y="4774291"/>
                <a:ext cx="714965" cy="691746"/>
                <a:chOff x="5560633" y="4717706"/>
                <a:chExt cx="714965" cy="691746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FEE8EEC-C547-7E41-F8BC-E04801A6A8BC}"/>
                    </a:ext>
                  </a:extLst>
                </p:cNvPr>
                <p:cNvSpPr/>
                <p:nvPr/>
              </p:nvSpPr>
              <p:spPr bwMode="auto">
                <a:xfrm>
                  <a:off x="6224613" y="5105461"/>
                  <a:ext cx="50985" cy="79141"/>
                </a:xfrm>
                <a:custGeom>
                  <a:avLst/>
                  <a:gdLst>
                    <a:gd name="connsiteX0" fmla="*/ 0 w 86705"/>
                    <a:gd name="connsiteY0" fmla="*/ 0 h 154712"/>
                    <a:gd name="connsiteX1" fmla="*/ 7711 w 86705"/>
                    <a:gd name="connsiteY1" fmla="*/ 4383 h 154712"/>
                    <a:gd name="connsiteX2" fmla="*/ 86705 w 86705"/>
                    <a:gd name="connsiteY2" fmla="*/ 102806 h 154712"/>
                    <a:gd name="connsiteX3" fmla="*/ 3221 w 86705"/>
                    <a:gd name="connsiteY3" fmla="*/ 154649 h 154712"/>
                    <a:gd name="connsiteX4" fmla="*/ 0 w 86705"/>
                    <a:gd name="connsiteY4" fmla="*/ 154407 h 154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705" h="154712">
                      <a:moveTo>
                        <a:pt x="0" y="0"/>
                      </a:moveTo>
                      <a:lnTo>
                        <a:pt x="7711" y="4383"/>
                      </a:lnTo>
                      <a:cubicBezTo>
                        <a:pt x="55128" y="35531"/>
                        <a:pt x="86705" y="70534"/>
                        <a:pt x="86705" y="102806"/>
                      </a:cubicBezTo>
                      <a:cubicBezTo>
                        <a:pt x="86705" y="145836"/>
                        <a:pt x="54381" y="155621"/>
                        <a:pt x="3221" y="154649"/>
                      </a:cubicBezTo>
                      <a:lnTo>
                        <a:pt x="0" y="15440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2C9E71B4-99F1-2378-0618-30FE635AB8D6}"/>
                    </a:ext>
                  </a:extLst>
                </p:cNvPr>
                <p:cNvSpPr/>
                <p:nvPr/>
              </p:nvSpPr>
              <p:spPr bwMode="auto">
                <a:xfrm>
                  <a:off x="5560633" y="4717706"/>
                  <a:ext cx="691747" cy="69174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99CC1AA9-F4A1-1B6B-5651-CA61D6B5FBC7}"/>
                    </a:ext>
                  </a:extLst>
                </p:cNvPr>
                <p:cNvSpPr/>
                <p:nvPr/>
              </p:nvSpPr>
              <p:spPr bwMode="auto">
                <a:xfrm>
                  <a:off x="5690590" y="4939217"/>
                  <a:ext cx="135253" cy="218980"/>
                </a:xfrm>
                <a:custGeom>
                  <a:avLst/>
                  <a:gdLst>
                    <a:gd name="connsiteX0" fmla="*/ 184791 w 184791"/>
                    <a:gd name="connsiteY0" fmla="*/ 7793 h 299184"/>
                    <a:gd name="connsiteX1" fmla="*/ 176590 w 184791"/>
                    <a:gd name="connsiteY1" fmla="*/ 76822 h 299184"/>
                    <a:gd name="connsiteX2" fmla="*/ 172818 w 184791"/>
                    <a:gd name="connsiteY2" fmla="*/ 174597 h 299184"/>
                    <a:gd name="connsiteX3" fmla="*/ 176590 w 184791"/>
                    <a:gd name="connsiteY3" fmla="*/ 272373 h 299184"/>
                    <a:gd name="connsiteX4" fmla="*/ 178991 w 184791"/>
                    <a:gd name="connsiteY4" fmla="*/ 292584 h 299184"/>
                    <a:gd name="connsiteX5" fmla="*/ 146890 w 184791"/>
                    <a:gd name="connsiteY5" fmla="*/ 299184 h 299184"/>
                    <a:gd name="connsiteX6" fmla="*/ 0 w 184791"/>
                    <a:gd name="connsiteY6" fmla="*/ 149592 h 299184"/>
                    <a:gd name="connsiteX7" fmla="*/ 146890 w 184791"/>
                    <a:gd name="connsiteY7" fmla="*/ 0 h 299184"/>
                    <a:gd name="connsiteX0" fmla="*/ 184791 w 361404"/>
                    <a:gd name="connsiteY0" fmla="*/ 7793 h 299184"/>
                    <a:gd name="connsiteX1" fmla="*/ 176590 w 361404"/>
                    <a:gd name="connsiteY1" fmla="*/ 76822 h 299184"/>
                    <a:gd name="connsiteX2" fmla="*/ 361404 w 361404"/>
                    <a:gd name="connsiteY2" fmla="*/ 174596 h 299184"/>
                    <a:gd name="connsiteX3" fmla="*/ 176590 w 361404"/>
                    <a:gd name="connsiteY3" fmla="*/ 272373 h 299184"/>
                    <a:gd name="connsiteX4" fmla="*/ 178991 w 361404"/>
                    <a:gd name="connsiteY4" fmla="*/ 292584 h 299184"/>
                    <a:gd name="connsiteX5" fmla="*/ 146890 w 361404"/>
                    <a:gd name="connsiteY5" fmla="*/ 299184 h 299184"/>
                    <a:gd name="connsiteX6" fmla="*/ 0 w 361404"/>
                    <a:gd name="connsiteY6" fmla="*/ 149592 h 299184"/>
                    <a:gd name="connsiteX7" fmla="*/ 146890 w 361404"/>
                    <a:gd name="connsiteY7" fmla="*/ 0 h 299184"/>
                    <a:gd name="connsiteX8" fmla="*/ 184791 w 361404"/>
                    <a:gd name="connsiteY8" fmla="*/ 7793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176590 w 452844"/>
                    <a:gd name="connsiteY7" fmla="*/ 76822 h 299184"/>
                    <a:gd name="connsiteX8" fmla="*/ 452844 w 452844"/>
                    <a:gd name="connsiteY8" fmla="*/ 266036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452844 w 452844"/>
                    <a:gd name="connsiteY7" fmla="*/ 266036 h 299184"/>
                    <a:gd name="connsiteX0" fmla="*/ 176590 w 452844"/>
                    <a:gd name="connsiteY0" fmla="*/ 272373 h 299184"/>
                    <a:gd name="connsiteX1" fmla="*/ 178991 w 452844"/>
                    <a:gd name="connsiteY1" fmla="*/ 292584 h 299184"/>
                    <a:gd name="connsiteX2" fmla="*/ 146890 w 452844"/>
                    <a:gd name="connsiteY2" fmla="*/ 299184 h 299184"/>
                    <a:gd name="connsiteX3" fmla="*/ 0 w 452844"/>
                    <a:gd name="connsiteY3" fmla="*/ 149592 h 299184"/>
                    <a:gd name="connsiteX4" fmla="*/ 146890 w 452844"/>
                    <a:gd name="connsiteY4" fmla="*/ 0 h 299184"/>
                    <a:gd name="connsiteX5" fmla="*/ 184791 w 452844"/>
                    <a:gd name="connsiteY5" fmla="*/ 7793 h 299184"/>
                    <a:gd name="connsiteX6" fmla="*/ 452844 w 452844"/>
                    <a:gd name="connsiteY6" fmla="*/ 266036 h 299184"/>
                    <a:gd name="connsiteX0" fmla="*/ 176590 w 184791"/>
                    <a:gd name="connsiteY0" fmla="*/ 272373 h 299184"/>
                    <a:gd name="connsiteX1" fmla="*/ 178991 w 184791"/>
                    <a:gd name="connsiteY1" fmla="*/ 292584 h 299184"/>
                    <a:gd name="connsiteX2" fmla="*/ 146890 w 184791"/>
                    <a:gd name="connsiteY2" fmla="*/ 299184 h 299184"/>
                    <a:gd name="connsiteX3" fmla="*/ 0 w 184791"/>
                    <a:gd name="connsiteY3" fmla="*/ 149592 h 299184"/>
                    <a:gd name="connsiteX4" fmla="*/ 146890 w 184791"/>
                    <a:gd name="connsiteY4" fmla="*/ 0 h 299184"/>
                    <a:gd name="connsiteX5" fmla="*/ 184791 w 184791"/>
                    <a:gd name="connsiteY5" fmla="*/ 7793 h 299184"/>
                    <a:gd name="connsiteX0" fmla="*/ 178991 w 184791"/>
                    <a:gd name="connsiteY0" fmla="*/ 292584 h 299184"/>
                    <a:gd name="connsiteX1" fmla="*/ 146890 w 184791"/>
                    <a:gd name="connsiteY1" fmla="*/ 299184 h 299184"/>
                    <a:gd name="connsiteX2" fmla="*/ 0 w 184791"/>
                    <a:gd name="connsiteY2" fmla="*/ 149592 h 299184"/>
                    <a:gd name="connsiteX3" fmla="*/ 146890 w 184791"/>
                    <a:gd name="connsiteY3" fmla="*/ 0 h 299184"/>
                    <a:gd name="connsiteX4" fmla="*/ 184791 w 184791"/>
                    <a:gd name="connsiteY4" fmla="*/ 7793 h 299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791" h="299184">
                      <a:moveTo>
                        <a:pt x="178991" y="292584"/>
                      </a:moveTo>
                      <a:lnTo>
                        <a:pt x="146890" y="299184"/>
                      </a:lnTo>
                      <a:cubicBezTo>
                        <a:pt x="65765" y="299184"/>
                        <a:pt x="0" y="232209"/>
                        <a:pt x="0" y="149592"/>
                      </a:cubicBezTo>
                      <a:cubicBezTo>
                        <a:pt x="0" y="66975"/>
                        <a:pt x="65765" y="0"/>
                        <a:pt x="146890" y="0"/>
                      </a:cubicBezTo>
                      <a:lnTo>
                        <a:pt x="184791" y="7793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A30C037D-664F-72C4-B873-B051246DDAE2}"/>
                    </a:ext>
                  </a:extLst>
                </p:cNvPr>
                <p:cNvSpPr/>
                <p:nvPr/>
              </p:nvSpPr>
              <p:spPr bwMode="auto">
                <a:xfrm>
                  <a:off x="5720498" y="4969674"/>
                  <a:ext cx="101812" cy="158064"/>
                </a:xfrm>
                <a:custGeom>
                  <a:avLst/>
                  <a:gdLst>
                    <a:gd name="connsiteX0" fmla="*/ 139101 w 139101"/>
                    <a:gd name="connsiteY0" fmla="*/ 6800 h 215956"/>
                    <a:gd name="connsiteX1" fmla="*/ 135726 w 139101"/>
                    <a:gd name="connsiteY1" fmla="*/ 35208 h 215956"/>
                    <a:gd name="connsiteX2" fmla="*/ 131954 w 139101"/>
                    <a:gd name="connsiteY2" fmla="*/ 132983 h 215956"/>
                    <a:gd name="connsiteX3" fmla="*/ 134926 w 139101"/>
                    <a:gd name="connsiteY3" fmla="*/ 210014 h 215956"/>
                    <a:gd name="connsiteX4" fmla="*/ 106026 w 139101"/>
                    <a:gd name="connsiteY4" fmla="*/ 215956 h 215956"/>
                    <a:gd name="connsiteX5" fmla="*/ 0 w 139101"/>
                    <a:gd name="connsiteY5" fmla="*/ 107978 h 215956"/>
                    <a:gd name="connsiteX6" fmla="*/ 106026 w 139101"/>
                    <a:gd name="connsiteY6" fmla="*/ 0 h 215956"/>
                    <a:gd name="connsiteX0" fmla="*/ 139101 w 258239"/>
                    <a:gd name="connsiteY0" fmla="*/ 6800 h 215956"/>
                    <a:gd name="connsiteX1" fmla="*/ 135726 w 258239"/>
                    <a:gd name="connsiteY1" fmla="*/ 35208 h 215956"/>
                    <a:gd name="connsiteX2" fmla="*/ 258239 w 258239"/>
                    <a:gd name="connsiteY2" fmla="*/ 134667 h 215956"/>
                    <a:gd name="connsiteX3" fmla="*/ 134926 w 258239"/>
                    <a:gd name="connsiteY3" fmla="*/ 210014 h 215956"/>
                    <a:gd name="connsiteX4" fmla="*/ 106026 w 258239"/>
                    <a:gd name="connsiteY4" fmla="*/ 215956 h 215956"/>
                    <a:gd name="connsiteX5" fmla="*/ 0 w 258239"/>
                    <a:gd name="connsiteY5" fmla="*/ 107978 h 215956"/>
                    <a:gd name="connsiteX6" fmla="*/ 106026 w 258239"/>
                    <a:gd name="connsiteY6" fmla="*/ 0 h 215956"/>
                    <a:gd name="connsiteX7" fmla="*/ 139101 w 258239"/>
                    <a:gd name="connsiteY7" fmla="*/ 6800 h 215956"/>
                    <a:gd name="connsiteX0" fmla="*/ 258239 w 349679"/>
                    <a:gd name="connsiteY0" fmla="*/ 134667 h 226107"/>
                    <a:gd name="connsiteX1" fmla="*/ 134926 w 349679"/>
                    <a:gd name="connsiteY1" fmla="*/ 210014 h 226107"/>
                    <a:gd name="connsiteX2" fmla="*/ 106026 w 349679"/>
                    <a:gd name="connsiteY2" fmla="*/ 215956 h 226107"/>
                    <a:gd name="connsiteX3" fmla="*/ 0 w 349679"/>
                    <a:gd name="connsiteY3" fmla="*/ 107978 h 226107"/>
                    <a:gd name="connsiteX4" fmla="*/ 106026 w 349679"/>
                    <a:gd name="connsiteY4" fmla="*/ 0 h 226107"/>
                    <a:gd name="connsiteX5" fmla="*/ 139101 w 349679"/>
                    <a:gd name="connsiteY5" fmla="*/ 6800 h 226107"/>
                    <a:gd name="connsiteX6" fmla="*/ 135726 w 349679"/>
                    <a:gd name="connsiteY6" fmla="*/ 35208 h 226107"/>
                    <a:gd name="connsiteX7" fmla="*/ 349679 w 349679"/>
                    <a:gd name="connsiteY7" fmla="*/ 226107 h 226107"/>
                    <a:gd name="connsiteX0" fmla="*/ 258239 w 258239"/>
                    <a:gd name="connsiteY0" fmla="*/ 134667 h 215956"/>
                    <a:gd name="connsiteX1" fmla="*/ 134926 w 258239"/>
                    <a:gd name="connsiteY1" fmla="*/ 210014 h 215956"/>
                    <a:gd name="connsiteX2" fmla="*/ 106026 w 258239"/>
                    <a:gd name="connsiteY2" fmla="*/ 215956 h 215956"/>
                    <a:gd name="connsiteX3" fmla="*/ 0 w 258239"/>
                    <a:gd name="connsiteY3" fmla="*/ 107978 h 215956"/>
                    <a:gd name="connsiteX4" fmla="*/ 106026 w 258239"/>
                    <a:gd name="connsiteY4" fmla="*/ 0 h 215956"/>
                    <a:gd name="connsiteX5" fmla="*/ 139101 w 258239"/>
                    <a:gd name="connsiteY5" fmla="*/ 6800 h 215956"/>
                    <a:gd name="connsiteX6" fmla="*/ 135726 w 258239"/>
                    <a:gd name="connsiteY6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  <a:gd name="connsiteX5" fmla="*/ 135726 w 139101"/>
                    <a:gd name="connsiteY5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01" h="215956">
                      <a:moveTo>
                        <a:pt x="134926" y="210014"/>
                      </a:moveTo>
                      <a:lnTo>
                        <a:pt x="106026" y="215956"/>
                      </a:lnTo>
                      <a:cubicBezTo>
                        <a:pt x="47469" y="215956"/>
                        <a:pt x="0" y="167613"/>
                        <a:pt x="0" y="107978"/>
                      </a:cubicBezTo>
                      <a:cubicBezTo>
                        <a:pt x="0" y="48343"/>
                        <a:pt x="47469" y="0"/>
                        <a:pt x="106026" y="0"/>
                      </a:cubicBezTo>
                      <a:lnTo>
                        <a:pt x="139101" y="6800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5FED2C86-2341-AD80-8776-350167ECD216}"/>
                    </a:ext>
                  </a:extLst>
                </p:cNvPr>
                <p:cNvSpPr/>
                <p:nvPr/>
              </p:nvSpPr>
              <p:spPr bwMode="auto">
                <a:xfrm rot="21509789">
                  <a:off x="6151839" y="5029854"/>
                  <a:ext cx="53162" cy="8208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BB84D7E-C690-96AF-24C7-21ABE3F5B1FE}"/>
                </a:ext>
              </a:extLst>
            </p:cNvPr>
            <p:cNvSpPr/>
            <p:nvPr/>
          </p:nvSpPr>
          <p:spPr bwMode="auto">
            <a:xfrm rot="4026085">
              <a:off x="5461316" y="5072440"/>
              <a:ext cx="368650" cy="600781"/>
            </a:xfrm>
            <a:custGeom>
              <a:avLst/>
              <a:gdLst>
                <a:gd name="connsiteX0" fmla="*/ 32036 w 437461"/>
                <a:gd name="connsiteY0" fmla="*/ 252295 h 637840"/>
                <a:gd name="connsiteX1" fmla="*/ 45836 w 437461"/>
                <a:gd name="connsiteY1" fmla="*/ 231288 h 637840"/>
                <a:gd name="connsiteX2" fmla="*/ 52628 w 437461"/>
                <a:gd name="connsiteY2" fmla="*/ 203545 h 637840"/>
                <a:gd name="connsiteX3" fmla="*/ 129407 w 437461"/>
                <a:gd name="connsiteY3" fmla="*/ 84185 h 637840"/>
                <a:gd name="connsiteX4" fmla="*/ 437461 w 437461"/>
                <a:gd name="connsiteY4" fmla="*/ 46250 h 637840"/>
                <a:gd name="connsiteX5" fmla="*/ 315400 w 437461"/>
                <a:gd name="connsiteY5" fmla="*/ 71897 h 637840"/>
                <a:gd name="connsiteX6" fmla="*/ 352252 w 437461"/>
                <a:gd name="connsiteY6" fmla="*/ 87545 h 637840"/>
                <a:gd name="connsiteX7" fmla="*/ 176628 w 437461"/>
                <a:gd name="connsiteY7" fmla="*/ 194437 h 637840"/>
                <a:gd name="connsiteX8" fmla="*/ 115837 w 437461"/>
                <a:gd name="connsiteY8" fmla="*/ 390841 h 637840"/>
                <a:gd name="connsiteX9" fmla="*/ 113658 w 437461"/>
                <a:gd name="connsiteY9" fmla="*/ 387963 h 637840"/>
                <a:gd name="connsiteX10" fmla="*/ 115719 w 437461"/>
                <a:gd name="connsiteY10" fmla="*/ 411202 h 637840"/>
                <a:gd name="connsiteX11" fmla="*/ 183589 w 437461"/>
                <a:gd name="connsiteY11" fmla="*/ 547903 h 637840"/>
                <a:gd name="connsiteX12" fmla="*/ 126915 w 437461"/>
                <a:gd name="connsiteY12" fmla="*/ 532793 h 637840"/>
                <a:gd name="connsiteX13" fmla="*/ 117285 w 437461"/>
                <a:gd name="connsiteY13" fmla="*/ 524219 h 637840"/>
                <a:gd name="connsiteX14" fmla="*/ 118546 w 437461"/>
                <a:gd name="connsiteY14" fmla="*/ 528791 h 637840"/>
                <a:gd name="connsiteX15" fmla="*/ 187581 w 437461"/>
                <a:gd name="connsiteY15" fmla="*/ 637840 h 637840"/>
                <a:gd name="connsiteX16" fmla="*/ 0 w 437461"/>
                <a:gd name="connsiteY16" fmla="*/ 390555 h 637840"/>
                <a:gd name="connsiteX17" fmla="*/ 32036 w 437461"/>
                <a:gd name="connsiteY17" fmla="*/ 252295 h 63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7461" h="637840">
                  <a:moveTo>
                    <a:pt x="32036" y="252295"/>
                  </a:moveTo>
                  <a:lnTo>
                    <a:pt x="45836" y="231288"/>
                  </a:lnTo>
                  <a:lnTo>
                    <a:pt x="52628" y="203545"/>
                  </a:lnTo>
                  <a:cubicBezTo>
                    <a:pt x="66820" y="161530"/>
                    <a:pt x="92693" y="119892"/>
                    <a:pt x="129407" y="84185"/>
                  </a:cubicBezTo>
                  <a:cubicBezTo>
                    <a:pt x="227313" y="-11033"/>
                    <a:pt x="365233" y="-28017"/>
                    <a:pt x="437461" y="46250"/>
                  </a:cubicBezTo>
                  <a:lnTo>
                    <a:pt x="315400" y="71897"/>
                  </a:lnTo>
                  <a:lnTo>
                    <a:pt x="352252" y="87545"/>
                  </a:lnTo>
                  <a:cubicBezTo>
                    <a:pt x="288202" y="95170"/>
                    <a:pt x="223135" y="134772"/>
                    <a:pt x="176628" y="194437"/>
                  </a:cubicBezTo>
                  <a:cubicBezTo>
                    <a:pt x="130120" y="254102"/>
                    <a:pt x="107597" y="326867"/>
                    <a:pt x="115837" y="390841"/>
                  </a:cubicBezTo>
                  <a:lnTo>
                    <a:pt x="113658" y="387963"/>
                  </a:lnTo>
                  <a:lnTo>
                    <a:pt x="115719" y="411202"/>
                  </a:lnTo>
                  <a:cubicBezTo>
                    <a:pt x="125453" y="465280"/>
                    <a:pt x="149217" y="513860"/>
                    <a:pt x="183589" y="547903"/>
                  </a:cubicBezTo>
                  <a:cubicBezTo>
                    <a:pt x="163486" y="547903"/>
                    <a:pt x="144334" y="542523"/>
                    <a:pt x="126915" y="532793"/>
                  </a:cubicBezTo>
                  <a:lnTo>
                    <a:pt x="117285" y="524219"/>
                  </a:lnTo>
                  <a:lnTo>
                    <a:pt x="118546" y="528791"/>
                  </a:lnTo>
                  <a:cubicBezTo>
                    <a:pt x="134613" y="571154"/>
                    <a:pt x="158060" y="608652"/>
                    <a:pt x="187581" y="637840"/>
                  </a:cubicBezTo>
                  <a:cubicBezTo>
                    <a:pt x="83984" y="637840"/>
                    <a:pt x="0" y="527127"/>
                    <a:pt x="0" y="390555"/>
                  </a:cubicBezTo>
                  <a:cubicBezTo>
                    <a:pt x="0" y="339341"/>
                    <a:pt x="11811" y="291763"/>
                    <a:pt x="32036" y="25229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AE6003AA-96D7-9A2F-D881-049F81FE55AC}"/>
              </a:ext>
            </a:extLst>
          </p:cNvPr>
          <p:cNvGrpSpPr/>
          <p:nvPr/>
        </p:nvGrpSpPr>
        <p:grpSpPr>
          <a:xfrm>
            <a:off x="1090614" y="1094832"/>
            <a:ext cx="1948630" cy="2303090"/>
            <a:chOff x="1694463" y="3650255"/>
            <a:chExt cx="1251086" cy="1478661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AE0A7A69-EC0E-3FBC-0CC2-10C0F78201E0}"/>
                </a:ext>
              </a:extLst>
            </p:cNvPr>
            <p:cNvGrpSpPr/>
            <p:nvPr/>
          </p:nvGrpSpPr>
          <p:grpSpPr>
            <a:xfrm>
              <a:off x="1694463" y="3650255"/>
              <a:ext cx="1251086" cy="1478661"/>
              <a:chOff x="1812135" y="4726946"/>
              <a:chExt cx="1251086" cy="1478661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0E19F097-80D0-58C3-5158-8C49BE844ABB}"/>
                  </a:ext>
                </a:extLst>
              </p:cNvPr>
              <p:cNvGrpSpPr/>
              <p:nvPr/>
            </p:nvGrpSpPr>
            <p:grpSpPr>
              <a:xfrm rot="20609789" flipH="1">
                <a:off x="1812135" y="4933085"/>
                <a:ext cx="185891" cy="166511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CCBA2C5-A0AA-C9E9-8043-7BF5458A581B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99160E16-4450-0942-0D36-9F1E891143DB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112" name="四角形: 上の 2 つの角を丸める 111">
                    <a:extLst>
                      <a:ext uri="{FF2B5EF4-FFF2-40B4-BE49-F238E27FC236}">
                        <a16:creationId xmlns:a16="http://schemas.microsoft.com/office/drawing/2014/main" id="{7AA44F48-DBE9-A71D-0CB7-6A0CFDF321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四角形: 上の 2 つの角を丸める 112">
                    <a:extLst>
                      <a:ext uri="{FF2B5EF4-FFF2-40B4-BE49-F238E27FC236}">
                        <a16:creationId xmlns:a16="http://schemas.microsoft.com/office/drawing/2014/main" id="{57D8892C-7840-223A-03FE-1270F441B5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四角形: 上の 2 つの角を丸める 113">
                    <a:extLst>
                      <a:ext uri="{FF2B5EF4-FFF2-40B4-BE49-F238E27FC236}">
                        <a16:creationId xmlns:a16="http://schemas.microsoft.com/office/drawing/2014/main" id="{33F533C3-C2F6-76A2-77C7-C59302DABA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上の 2 つの角を丸める 114">
                    <a:extLst>
                      <a:ext uri="{FF2B5EF4-FFF2-40B4-BE49-F238E27FC236}">
                        <a16:creationId xmlns:a16="http://schemas.microsoft.com/office/drawing/2014/main" id="{FB061358-A65A-AFCE-7966-D124BD9C67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四角形: 上の 2 つの角を丸める 135">
                  <a:extLst>
                    <a:ext uri="{FF2B5EF4-FFF2-40B4-BE49-F238E27FC236}">
                      <a16:creationId xmlns:a16="http://schemas.microsoft.com/office/drawing/2014/main" id="{555BB583-60A5-2FFE-AC7E-3E0493881CC8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8E80C1FC-F904-60BA-84C3-024A2FB4C490}"/>
                  </a:ext>
                </a:extLst>
              </p:cNvPr>
              <p:cNvGrpSpPr/>
              <p:nvPr/>
            </p:nvGrpSpPr>
            <p:grpSpPr>
              <a:xfrm rot="809789">
                <a:off x="2877327" y="4906845"/>
                <a:ext cx="185894" cy="166513"/>
                <a:chOff x="597606" y="942194"/>
                <a:chExt cx="689395" cy="617524"/>
              </a:xfrm>
              <a:solidFill>
                <a:srgbClr val="FFCC99"/>
              </a:solidFill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99C579E3-2767-7A67-AD7C-341C990E4C3D}"/>
                    </a:ext>
                  </a:extLst>
                </p:cNvPr>
                <p:cNvSpPr/>
                <p:nvPr/>
              </p:nvSpPr>
              <p:spPr bwMode="auto">
                <a:xfrm>
                  <a:off x="647700" y="1188243"/>
                  <a:ext cx="631862" cy="371475"/>
                </a:xfrm>
                <a:custGeom>
                  <a:avLst/>
                  <a:gdLst>
                    <a:gd name="connsiteX0" fmla="*/ 0 w 441095"/>
                    <a:gd name="connsiteY0" fmla="*/ 0 h 277545"/>
                    <a:gd name="connsiteX1" fmla="*/ 441095 w 441095"/>
                    <a:gd name="connsiteY1" fmla="*/ 0 h 277545"/>
                    <a:gd name="connsiteX2" fmla="*/ 441095 w 441095"/>
                    <a:gd name="connsiteY2" fmla="*/ 104390 h 277545"/>
                    <a:gd name="connsiteX3" fmla="*/ 267940 w 441095"/>
                    <a:gd name="connsiteY3" fmla="*/ 277545 h 277545"/>
                    <a:gd name="connsiteX4" fmla="*/ 173155 w 441095"/>
                    <a:gd name="connsiteY4" fmla="*/ 277545 h 277545"/>
                    <a:gd name="connsiteX5" fmla="*/ 0 w 441095"/>
                    <a:gd name="connsiteY5" fmla="*/ 104390 h 277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1095" h="277545">
                      <a:moveTo>
                        <a:pt x="0" y="0"/>
                      </a:moveTo>
                      <a:lnTo>
                        <a:pt x="441095" y="0"/>
                      </a:lnTo>
                      <a:lnTo>
                        <a:pt x="441095" y="104390"/>
                      </a:lnTo>
                      <a:cubicBezTo>
                        <a:pt x="441095" y="200021"/>
                        <a:pt x="363571" y="277545"/>
                        <a:pt x="267940" y="277545"/>
                      </a:cubicBezTo>
                      <a:lnTo>
                        <a:pt x="173155" y="277545"/>
                      </a:lnTo>
                      <a:cubicBezTo>
                        <a:pt x="77524" y="277545"/>
                        <a:pt x="0" y="200021"/>
                        <a:pt x="0" y="10439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2E14DC01-548F-8AFA-358A-A179F18F426B}"/>
                    </a:ext>
                  </a:extLst>
                </p:cNvPr>
                <p:cNvGrpSpPr/>
                <p:nvPr/>
              </p:nvGrpSpPr>
              <p:grpSpPr>
                <a:xfrm>
                  <a:off x="684391" y="942194"/>
                  <a:ext cx="602610" cy="359445"/>
                  <a:chOff x="606420" y="1218888"/>
                  <a:chExt cx="356523" cy="189382"/>
                </a:xfrm>
                <a:grpFill/>
              </p:grpSpPr>
              <p:sp>
                <p:nvSpPr>
                  <p:cNvPr id="105" name="四角形: 上の 2 つの角を丸める 104">
                    <a:extLst>
                      <a:ext uri="{FF2B5EF4-FFF2-40B4-BE49-F238E27FC236}">
                        <a16:creationId xmlns:a16="http://schemas.microsoft.com/office/drawing/2014/main" id="{B79B7F40-335F-8D63-830A-EFF6CC85D1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1980" y="1235790"/>
                    <a:ext cx="80963" cy="172480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四角形: 上の 2 つの角を丸める 105">
                    <a:extLst>
                      <a:ext uri="{FF2B5EF4-FFF2-40B4-BE49-F238E27FC236}">
                        <a16:creationId xmlns:a16="http://schemas.microsoft.com/office/drawing/2014/main" id="{84891BF1-E86C-46CE-6283-1C348B8F6E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7992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43A29239-492B-3B08-6CE1-6E0C51C97D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761" y="1218888"/>
                    <a:ext cx="93987" cy="188335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四角形: 上の 2 つの角を丸める 107">
                    <a:extLst>
                      <a:ext uri="{FF2B5EF4-FFF2-40B4-BE49-F238E27FC236}">
                        <a16:creationId xmlns:a16="http://schemas.microsoft.com/office/drawing/2014/main" id="{982D0BA0-E92F-3571-8927-40F0091386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6420" y="1229063"/>
                    <a:ext cx="87837" cy="178791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" name="四角形: 上の 2 つの角を丸める 135">
                  <a:extLst>
                    <a:ext uri="{FF2B5EF4-FFF2-40B4-BE49-F238E27FC236}">
                      <a16:creationId xmlns:a16="http://schemas.microsoft.com/office/drawing/2014/main" id="{7F5D547D-3AB9-22B6-F08B-4F92EB85BE87}"/>
                    </a:ext>
                  </a:extLst>
                </p:cNvPr>
                <p:cNvSpPr/>
                <p:nvPr/>
              </p:nvSpPr>
              <p:spPr bwMode="auto">
                <a:xfrm rot="15300000">
                  <a:off x="641939" y="1068985"/>
                  <a:ext cx="248813" cy="337480"/>
                </a:xfrm>
                <a:custGeom>
                  <a:avLst/>
                  <a:gdLst>
                    <a:gd name="connsiteX0" fmla="*/ 46994 w 93987"/>
                    <a:gd name="connsiteY0" fmla="*/ 0 h 232261"/>
                    <a:gd name="connsiteX1" fmla="*/ 46994 w 93987"/>
                    <a:gd name="connsiteY1" fmla="*/ 0 h 232261"/>
                    <a:gd name="connsiteX2" fmla="*/ 93988 w 93987"/>
                    <a:gd name="connsiteY2" fmla="*/ 46994 h 232261"/>
                    <a:gd name="connsiteX3" fmla="*/ 93987 w 93987"/>
                    <a:gd name="connsiteY3" fmla="*/ 185268 h 232261"/>
                    <a:gd name="connsiteX4" fmla="*/ 46993 w 93987"/>
                    <a:gd name="connsiteY4" fmla="*/ 232262 h 232261"/>
                    <a:gd name="connsiteX5" fmla="*/ 46994 w 93987"/>
                    <a:gd name="connsiteY5" fmla="*/ 232261 h 232261"/>
                    <a:gd name="connsiteX6" fmla="*/ 0 w 93987"/>
                    <a:gd name="connsiteY6" fmla="*/ 185267 h 232261"/>
                    <a:gd name="connsiteX7" fmla="*/ 0 w 93987"/>
                    <a:gd name="connsiteY7" fmla="*/ 46994 h 232261"/>
                    <a:gd name="connsiteX8" fmla="*/ 46994 w 93987"/>
                    <a:gd name="connsiteY8" fmla="*/ 0 h 232261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8" fmla="*/ 9937 w 93988"/>
                    <a:gd name="connsiteY8" fmla="*/ 11812 h 232262"/>
                    <a:gd name="connsiteX9" fmla="*/ 46994 w 93988"/>
                    <a:gd name="connsiteY9" fmla="*/ 0 h 232262"/>
                    <a:gd name="connsiteX0" fmla="*/ 9937 w 101377"/>
                    <a:gd name="connsiteY0" fmla="*/ 11812 h 232262"/>
                    <a:gd name="connsiteX1" fmla="*/ 46994 w 101377"/>
                    <a:gd name="connsiteY1" fmla="*/ 0 h 232262"/>
                    <a:gd name="connsiteX2" fmla="*/ 46994 w 101377"/>
                    <a:gd name="connsiteY2" fmla="*/ 0 h 232262"/>
                    <a:gd name="connsiteX3" fmla="*/ 93988 w 101377"/>
                    <a:gd name="connsiteY3" fmla="*/ 46994 h 232262"/>
                    <a:gd name="connsiteX4" fmla="*/ 93987 w 101377"/>
                    <a:gd name="connsiteY4" fmla="*/ 185268 h 232262"/>
                    <a:gd name="connsiteX5" fmla="*/ 46993 w 101377"/>
                    <a:gd name="connsiteY5" fmla="*/ 232262 h 232262"/>
                    <a:gd name="connsiteX6" fmla="*/ 46994 w 101377"/>
                    <a:gd name="connsiteY6" fmla="*/ 232261 h 232262"/>
                    <a:gd name="connsiteX7" fmla="*/ 0 w 101377"/>
                    <a:gd name="connsiteY7" fmla="*/ 185267 h 232262"/>
                    <a:gd name="connsiteX8" fmla="*/ 0 w 101377"/>
                    <a:gd name="connsiteY8" fmla="*/ 46994 h 232262"/>
                    <a:gd name="connsiteX9" fmla="*/ 101377 w 101377"/>
                    <a:gd name="connsiteY9" fmla="*/ 103252 h 232262"/>
                    <a:gd name="connsiteX0" fmla="*/ 9937 w 93988"/>
                    <a:gd name="connsiteY0" fmla="*/ 11812 h 232262"/>
                    <a:gd name="connsiteX1" fmla="*/ 46994 w 93988"/>
                    <a:gd name="connsiteY1" fmla="*/ 0 h 232262"/>
                    <a:gd name="connsiteX2" fmla="*/ 46994 w 93988"/>
                    <a:gd name="connsiteY2" fmla="*/ 0 h 232262"/>
                    <a:gd name="connsiteX3" fmla="*/ 93988 w 93988"/>
                    <a:gd name="connsiteY3" fmla="*/ 46994 h 232262"/>
                    <a:gd name="connsiteX4" fmla="*/ 93987 w 93988"/>
                    <a:gd name="connsiteY4" fmla="*/ 185268 h 232262"/>
                    <a:gd name="connsiteX5" fmla="*/ 46993 w 93988"/>
                    <a:gd name="connsiteY5" fmla="*/ 232262 h 232262"/>
                    <a:gd name="connsiteX6" fmla="*/ 46994 w 93988"/>
                    <a:gd name="connsiteY6" fmla="*/ 232261 h 232262"/>
                    <a:gd name="connsiteX7" fmla="*/ 0 w 93988"/>
                    <a:gd name="connsiteY7" fmla="*/ 185267 h 232262"/>
                    <a:gd name="connsiteX8" fmla="*/ 0 w 93988"/>
                    <a:gd name="connsiteY8" fmla="*/ 46994 h 232262"/>
                    <a:gd name="connsiteX0" fmla="*/ 46994 w 93988"/>
                    <a:gd name="connsiteY0" fmla="*/ 0 h 232262"/>
                    <a:gd name="connsiteX1" fmla="*/ 46994 w 93988"/>
                    <a:gd name="connsiteY1" fmla="*/ 0 h 232262"/>
                    <a:gd name="connsiteX2" fmla="*/ 93988 w 93988"/>
                    <a:gd name="connsiteY2" fmla="*/ 46994 h 232262"/>
                    <a:gd name="connsiteX3" fmla="*/ 93987 w 93988"/>
                    <a:gd name="connsiteY3" fmla="*/ 185268 h 232262"/>
                    <a:gd name="connsiteX4" fmla="*/ 46993 w 93988"/>
                    <a:gd name="connsiteY4" fmla="*/ 232262 h 232262"/>
                    <a:gd name="connsiteX5" fmla="*/ 46994 w 93988"/>
                    <a:gd name="connsiteY5" fmla="*/ 232261 h 232262"/>
                    <a:gd name="connsiteX6" fmla="*/ 0 w 93988"/>
                    <a:gd name="connsiteY6" fmla="*/ 185267 h 232262"/>
                    <a:gd name="connsiteX7" fmla="*/ 0 w 93988"/>
                    <a:gd name="connsiteY7" fmla="*/ 46994 h 232262"/>
                    <a:gd name="connsiteX0" fmla="*/ 46994 w 93988"/>
                    <a:gd name="connsiteY0" fmla="*/ 0 h 232262"/>
                    <a:gd name="connsiteX1" fmla="*/ 93988 w 93988"/>
                    <a:gd name="connsiteY1" fmla="*/ 46994 h 232262"/>
                    <a:gd name="connsiteX2" fmla="*/ 93987 w 93988"/>
                    <a:gd name="connsiteY2" fmla="*/ 185268 h 232262"/>
                    <a:gd name="connsiteX3" fmla="*/ 46993 w 93988"/>
                    <a:gd name="connsiteY3" fmla="*/ 232262 h 232262"/>
                    <a:gd name="connsiteX4" fmla="*/ 46994 w 93988"/>
                    <a:gd name="connsiteY4" fmla="*/ 232261 h 232262"/>
                    <a:gd name="connsiteX5" fmla="*/ 0 w 93988"/>
                    <a:gd name="connsiteY5" fmla="*/ 185267 h 232262"/>
                    <a:gd name="connsiteX6" fmla="*/ 0 w 93988"/>
                    <a:gd name="connsiteY6" fmla="*/ 46994 h 232262"/>
                    <a:gd name="connsiteX0" fmla="*/ 0 w 189190"/>
                    <a:gd name="connsiteY0" fmla="*/ 0 h 213483"/>
                    <a:gd name="connsiteX1" fmla="*/ 176143 w 189190"/>
                    <a:gd name="connsiteY1" fmla="*/ 28215 h 213483"/>
                    <a:gd name="connsiteX2" fmla="*/ 176142 w 189190"/>
                    <a:gd name="connsiteY2" fmla="*/ 166489 h 213483"/>
                    <a:gd name="connsiteX3" fmla="*/ 129148 w 189190"/>
                    <a:gd name="connsiteY3" fmla="*/ 213483 h 213483"/>
                    <a:gd name="connsiteX4" fmla="*/ 129149 w 189190"/>
                    <a:gd name="connsiteY4" fmla="*/ 213482 h 213483"/>
                    <a:gd name="connsiteX5" fmla="*/ 82155 w 189190"/>
                    <a:gd name="connsiteY5" fmla="*/ 166488 h 213483"/>
                    <a:gd name="connsiteX6" fmla="*/ 82155 w 189190"/>
                    <a:gd name="connsiteY6" fmla="*/ 28215 h 213483"/>
                    <a:gd name="connsiteX0" fmla="*/ 0 w 178437"/>
                    <a:gd name="connsiteY0" fmla="*/ 0 h 213483"/>
                    <a:gd name="connsiteX1" fmla="*/ 145162 w 178437"/>
                    <a:gd name="connsiteY1" fmla="*/ 3412 h 213483"/>
                    <a:gd name="connsiteX2" fmla="*/ 176143 w 178437"/>
                    <a:gd name="connsiteY2" fmla="*/ 28215 h 213483"/>
                    <a:gd name="connsiteX3" fmla="*/ 176142 w 178437"/>
                    <a:gd name="connsiteY3" fmla="*/ 166489 h 213483"/>
                    <a:gd name="connsiteX4" fmla="*/ 129148 w 178437"/>
                    <a:gd name="connsiteY4" fmla="*/ 213483 h 213483"/>
                    <a:gd name="connsiteX5" fmla="*/ 129149 w 178437"/>
                    <a:gd name="connsiteY5" fmla="*/ 213482 h 213483"/>
                    <a:gd name="connsiteX6" fmla="*/ 82155 w 178437"/>
                    <a:gd name="connsiteY6" fmla="*/ 166488 h 213483"/>
                    <a:gd name="connsiteX7" fmla="*/ 82155 w 178437"/>
                    <a:gd name="connsiteY7" fmla="*/ 28215 h 213483"/>
                    <a:gd name="connsiteX0" fmla="*/ 0 w 178437"/>
                    <a:gd name="connsiteY0" fmla="*/ 14149 h 227632"/>
                    <a:gd name="connsiteX1" fmla="*/ 124507 w 178437"/>
                    <a:gd name="connsiteY1" fmla="*/ 15 h 227632"/>
                    <a:gd name="connsiteX2" fmla="*/ 145162 w 178437"/>
                    <a:gd name="connsiteY2" fmla="*/ 17561 h 227632"/>
                    <a:gd name="connsiteX3" fmla="*/ 176143 w 178437"/>
                    <a:gd name="connsiteY3" fmla="*/ 42364 h 227632"/>
                    <a:gd name="connsiteX4" fmla="*/ 176142 w 178437"/>
                    <a:gd name="connsiteY4" fmla="*/ 180638 h 227632"/>
                    <a:gd name="connsiteX5" fmla="*/ 129148 w 178437"/>
                    <a:gd name="connsiteY5" fmla="*/ 227632 h 227632"/>
                    <a:gd name="connsiteX6" fmla="*/ 129149 w 178437"/>
                    <a:gd name="connsiteY6" fmla="*/ 227631 h 227632"/>
                    <a:gd name="connsiteX7" fmla="*/ 82155 w 178437"/>
                    <a:gd name="connsiteY7" fmla="*/ 180637 h 227632"/>
                    <a:gd name="connsiteX8" fmla="*/ 82155 w 178437"/>
                    <a:gd name="connsiteY8" fmla="*/ 42364 h 227632"/>
                    <a:gd name="connsiteX0" fmla="*/ 0 w 179967"/>
                    <a:gd name="connsiteY0" fmla="*/ 14870 h 228353"/>
                    <a:gd name="connsiteX1" fmla="*/ 124507 w 179967"/>
                    <a:gd name="connsiteY1" fmla="*/ 736 h 228353"/>
                    <a:gd name="connsiteX2" fmla="*/ 176143 w 179967"/>
                    <a:gd name="connsiteY2" fmla="*/ 43085 h 228353"/>
                    <a:gd name="connsiteX3" fmla="*/ 176142 w 179967"/>
                    <a:gd name="connsiteY3" fmla="*/ 181359 h 228353"/>
                    <a:gd name="connsiteX4" fmla="*/ 129148 w 179967"/>
                    <a:gd name="connsiteY4" fmla="*/ 228353 h 228353"/>
                    <a:gd name="connsiteX5" fmla="*/ 129149 w 179967"/>
                    <a:gd name="connsiteY5" fmla="*/ 228352 h 228353"/>
                    <a:gd name="connsiteX6" fmla="*/ 82155 w 179967"/>
                    <a:gd name="connsiteY6" fmla="*/ 181358 h 228353"/>
                    <a:gd name="connsiteX7" fmla="*/ 82155 w 179967"/>
                    <a:gd name="connsiteY7" fmla="*/ 43085 h 228353"/>
                    <a:gd name="connsiteX0" fmla="*/ 0 w 180390"/>
                    <a:gd name="connsiteY0" fmla="*/ 21265 h 228188"/>
                    <a:gd name="connsiteX1" fmla="*/ 124930 w 180390"/>
                    <a:gd name="connsiteY1" fmla="*/ 571 h 228188"/>
                    <a:gd name="connsiteX2" fmla="*/ 176566 w 180390"/>
                    <a:gd name="connsiteY2" fmla="*/ 42920 h 228188"/>
                    <a:gd name="connsiteX3" fmla="*/ 176565 w 180390"/>
                    <a:gd name="connsiteY3" fmla="*/ 181194 h 228188"/>
                    <a:gd name="connsiteX4" fmla="*/ 129571 w 180390"/>
                    <a:gd name="connsiteY4" fmla="*/ 228188 h 228188"/>
                    <a:gd name="connsiteX5" fmla="*/ 129572 w 180390"/>
                    <a:gd name="connsiteY5" fmla="*/ 228187 h 228188"/>
                    <a:gd name="connsiteX6" fmla="*/ 82578 w 180390"/>
                    <a:gd name="connsiteY6" fmla="*/ 181193 h 228188"/>
                    <a:gd name="connsiteX7" fmla="*/ 82578 w 180390"/>
                    <a:gd name="connsiteY7" fmla="*/ 42920 h 228188"/>
                    <a:gd name="connsiteX0" fmla="*/ 0 w 180390"/>
                    <a:gd name="connsiteY0" fmla="*/ 21261 h 228184"/>
                    <a:gd name="connsiteX1" fmla="*/ 124930 w 180390"/>
                    <a:gd name="connsiteY1" fmla="*/ 567 h 228184"/>
                    <a:gd name="connsiteX2" fmla="*/ 176566 w 180390"/>
                    <a:gd name="connsiteY2" fmla="*/ 42916 h 228184"/>
                    <a:gd name="connsiteX3" fmla="*/ 176565 w 180390"/>
                    <a:gd name="connsiteY3" fmla="*/ 181190 h 228184"/>
                    <a:gd name="connsiteX4" fmla="*/ 129571 w 180390"/>
                    <a:gd name="connsiteY4" fmla="*/ 228184 h 228184"/>
                    <a:gd name="connsiteX5" fmla="*/ 129572 w 180390"/>
                    <a:gd name="connsiteY5" fmla="*/ 228183 h 228184"/>
                    <a:gd name="connsiteX6" fmla="*/ 82578 w 180390"/>
                    <a:gd name="connsiteY6" fmla="*/ 181189 h 228184"/>
                    <a:gd name="connsiteX7" fmla="*/ 82578 w 180390"/>
                    <a:gd name="connsiteY7" fmla="*/ 42916 h 228184"/>
                    <a:gd name="connsiteX0" fmla="*/ 0 w 174652"/>
                    <a:gd name="connsiteY0" fmla="*/ 14951 h 228344"/>
                    <a:gd name="connsiteX1" fmla="*/ 119192 w 174652"/>
                    <a:gd name="connsiteY1" fmla="*/ 727 h 228344"/>
                    <a:gd name="connsiteX2" fmla="*/ 170828 w 174652"/>
                    <a:gd name="connsiteY2" fmla="*/ 43076 h 228344"/>
                    <a:gd name="connsiteX3" fmla="*/ 170827 w 174652"/>
                    <a:gd name="connsiteY3" fmla="*/ 181350 h 228344"/>
                    <a:gd name="connsiteX4" fmla="*/ 123833 w 174652"/>
                    <a:gd name="connsiteY4" fmla="*/ 228344 h 228344"/>
                    <a:gd name="connsiteX5" fmla="*/ 123834 w 174652"/>
                    <a:gd name="connsiteY5" fmla="*/ 228343 h 228344"/>
                    <a:gd name="connsiteX6" fmla="*/ 76840 w 174652"/>
                    <a:gd name="connsiteY6" fmla="*/ 181349 h 228344"/>
                    <a:gd name="connsiteX7" fmla="*/ 76840 w 174652"/>
                    <a:gd name="connsiteY7" fmla="*/ 43076 h 228344"/>
                    <a:gd name="connsiteX0" fmla="*/ 0 w 170828"/>
                    <a:gd name="connsiteY0" fmla="*/ 14951 h 228344"/>
                    <a:gd name="connsiteX1" fmla="*/ 119192 w 170828"/>
                    <a:gd name="connsiteY1" fmla="*/ 727 h 228344"/>
                    <a:gd name="connsiteX2" fmla="*/ 170828 w 170828"/>
                    <a:gd name="connsiteY2" fmla="*/ 43076 h 228344"/>
                    <a:gd name="connsiteX3" fmla="*/ 170827 w 170828"/>
                    <a:gd name="connsiteY3" fmla="*/ 181350 h 228344"/>
                    <a:gd name="connsiteX4" fmla="*/ 123833 w 170828"/>
                    <a:gd name="connsiteY4" fmla="*/ 228344 h 228344"/>
                    <a:gd name="connsiteX5" fmla="*/ 123834 w 170828"/>
                    <a:gd name="connsiteY5" fmla="*/ 228343 h 228344"/>
                    <a:gd name="connsiteX6" fmla="*/ 76840 w 170828"/>
                    <a:gd name="connsiteY6" fmla="*/ 181349 h 228344"/>
                    <a:gd name="connsiteX7" fmla="*/ 76840 w 170828"/>
                    <a:gd name="connsiteY7" fmla="*/ 43076 h 228344"/>
                    <a:gd name="connsiteX0" fmla="*/ 0 w 168337"/>
                    <a:gd name="connsiteY0" fmla="*/ 15598 h 228324"/>
                    <a:gd name="connsiteX1" fmla="*/ 116701 w 168337"/>
                    <a:gd name="connsiteY1" fmla="*/ 707 h 228324"/>
                    <a:gd name="connsiteX2" fmla="*/ 168337 w 168337"/>
                    <a:gd name="connsiteY2" fmla="*/ 43056 h 228324"/>
                    <a:gd name="connsiteX3" fmla="*/ 168336 w 168337"/>
                    <a:gd name="connsiteY3" fmla="*/ 181330 h 228324"/>
                    <a:gd name="connsiteX4" fmla="*/ 121342 w 168337"/>
                    <a:gd name="connsiteY4" fmla="*/ 228324 h 228324"/>
                    <a:gd name="connsiteX5" fmla="*/ 121343 w 168337"/>
                    <a:gd name="connsiteY5" fmla="*/ 228323 h 228324"/>
                    <a:gd name="connsiteX6" fmla="*/ 74349 w 168337"/>
                    <a:gd name="connsiteY6" fmla="*/ 181329 h 228324"/>
                    <a:gd name="connsiteX7" fmla="*/ 74349 w 168337"/>
                    <a:gd name="connsiteY7" fmla="*/ 43056 h 22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68337" h="228324">
                      <a:moveTo>
                        <a:pt x="0" y="15598"/>
                      </a:moveTo>
                      <a:cubicBezTo>
                        <a:pt x="53064" y="16339"/>
                        <a:pt x="87344" y="-3996"/>
                        <a:pt x="116701" y="707"/>
                      </a:cubicBezTo>
                      <a:cubicBezTo>
                        <a:pt x="146058" y="5410"/>
                        <a:pt x="159731" y="12952"/>
                        <a:pt x="168337" y="43056"/>
                      </a:cubicBezTo>
                      <a:cubicBezTo>
                        <a:pt x="168337" y="89147"/>
                        <a:pt x="168336" y="135239"/>
                        <a:pt x="168336" y="181330"/>
                      </a:cubicBezTo>
                      <a:cubicBezTo>
                        <a:pt x="168336" y="207284"/>
                        <a:pt x="147296" y="228324"/>
                        <a:pt x="121342" y="228324"/>
                      </a:cubicBezTo>
                      <a:lnTo>
                        <a:pt x="121343" y="228323"/>
                      </a:lnTo>
                      <a:cubicBezTo>
                        <a:pt x="95389" y="228323"/>
                        <a:pt x="74349" y="207283"/>
                        <a:pt x="74349" y="181329"/>
                      </a:cubicBezTo>
                      <a:lnTo>
                        <a:pt x="74349" y="43056"/>
                      </a:lnTo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30DD974-C5B8-C8BB-6221-99341CC6C052}"/>
                  </a:ext>
                </a:extLst>
              </p:cNvPr>
              <p:cNvSpPr/>
              <p:nvPr/>
            </p:nvSpPr>
            <p:spPr bwMode="auto">
              <a:xfrm>
                <a:off x="1848768" y="5038184"/>
                <a:ext cx="1181541" cy="1084489"/>
              </a:xfrm>
              <a:custGeom>
                <a:avLst/>
                <a:gdLst>
                  <a:gd name="connsiteX0" fmla="*/ 1044325 w 1181541"/>
                  <a:gd name="connsiteY0" fmla="*/ 0 h 1084489"/>
                  <a:gd name="connsiteX1" fmla="*/ 1181541 w 1181541"/>
                  <a:gd name="connsiteY1" fmla="*/ 29888 h 1084489"/>
                  <a:gd name="connsiteX2" fmla="*/ 1152305 w 1181541"/>
                  <a:gd name="connsiteY2" fmla="*/ 136271 h 1084489"/>
                  <a:gd name="connsiteX3" fmla="*/ 1005750 w 1181541"/>
                  <a:gd name="connsiteY3" fmla="*/ 368792 h 1084489"/>
                  <a:gd name="connsiteX4" fmla="*/ 955252 w 1181541"/>
                  <a:gd name="connsiteY4" fmla="*/ 412974 h 1084489"/>
                  <a:gd name="connsiteX5" fmla="*/ 959760 w 1181541"/>
                  <a:gd name="connsiteY5" fmla="*/ 432629 h 1084489"/>
                  <a:gd name="connsiteX6" fmla="*/ 923874 w 1181541"/>
                  <a:gd name="connsiteY6" fmla="*/ 526133 h 1084489"/>
                  <a:gd name="connsiteX7" fmla="*/ 884677 w 1181541"/>
                  <a:gd name="connsiteY7" fmla="*/ 554084 h 1084489"/>
                  <a:gd name="connsiteX8" fmla="*/ 885174 w 1181541"/>
                  <a:gd name="connsiteY8" fmla="*/ 555549 h 1084489"/>
                  <a:gd name="connsiteX9" fmla="*/ 892663 w 1181541"/>
                  <a:gd name="connsiteY9" fmla="*/ 614332 h 1084489"/>
                  <a:gd name="connsiteX10" fmla="*/ 897279 w 1181541"/>
                  <a:gd name="connsiteY10" fmla="*/ 790267 h 1084489"/>
                  <a:gd name="connsiteX11" fmla="*/ 894211 w 1181541"/>
                  <a:gd name="connsiteY11" fmla="*/ 831541 h 1084489"/>
                  <a:gd name="connsiteX12" fmla="*/ 885362 w 1181541"/>
                  <a:gd name="connsiteY12" fmla="*/ 862933 h 1084489"/>
                  <a:gd name="connsiteX13" fmla="*/ 886278 w 1181541"/>
                  <a:gd name="connsiteY13" fmla="*/ 863307 h 1084489"/>
                  <a:gd name="connsiteX14" fmla="*/ 1009386 w 1181541"/>
                  <a:gd name="connsiteY14" fmla="*/ 973310 h 1084489"/>
                  <a:gd name="connsiteX15" fmla="*/ 889472 w 1181541"/>
                  <a:gd name="connsiteY15" fmla="*/ 1052616 h 1084489"/>
                  <a:gd name="connsiteX16" fmla="*/ 793178 w 1181541"/>
                  <a:gd name="connsiteY16" fmla="*/ 980075 h 1084489"/>
                  <a:gd name="connsiteX17" fmla="*/ 782001 w 1181541"/>
                  <a:gd name="connsiteY17" fmla="*/ 978516 h 1084489"/>
                  <a:gd name="connsiteX18" fmla="*/ 777469 w 1181541"/>
                  <a:gd name="connsiteY18" fmla="*/ 981747 h 1084489"/>
                  <a:gd name="connsiteX19" fmla="*/ 698385 w 1181541"/>
                  <a:gd name="connsiteY19" fmla="*/ 999885 h 1084489"/>
                  <a:gd name="connsiteX20" fmla="*/ 521988 w 1181541"/>
                  <a:gd name="connsiteY20" fmla="*/ 1004515 h 1084489"/>
                  <a:gd name="connsiteX21" fmla="*/ 480713 w 1181541"/>
                  <a:gd name="connsiteY21" fmla="*/ 1001446 h 1084489"/>
                  <a:gd name="connsiteX22" fmla="*/ 453372 w 1181541"/>
                  <a:gd name="connsiteY22" fmla="*/ 993739 h 1084489"/>
                  <a:gd name="connsiteX23" fmla="*/ 438419 w 1181541"/>
                  <a:gd name="connsiteY23" fmla="*/ 1027511 h 1084489"/>
                  <a:gd name="connsiteX24" fmla="*/ 431889 w 1181541"/>
                  <a:gd name="connsiteY24" fmla="*/ 1080718 h 1084489"/>
                  <a:gd name="connsiteX25" fmla="*/ 288172 w 1181541"/>
                  <a:gd name="connsiteY25" fmla="*/ 1084489 h 1084489"/>
                  <a:gd name="connsiteX26" fmla="*/ 337604 w 1181541"/>
                  <a:gd name="connsiteY26" fmla="*/ 903720 h 1084489"/>
                  <a:gd name="connsiteX27" fmla="*/ 340959 w 1181541"/>
                  <a:gd name="connsiteY27" fmla="*/ 899362 h 1084489"/>
                  <a:gd name="connsiteX28" fmla="*/ 330508 w 1181541"/>
                  <a:gd name="connsiteY28" fmla="*/ 884705 h 1084489"/>
                  <a:gd name="connsiteX29" fmla="*/ 312369 w 1181541"/>
                  <a:gd name="connsiteY29" fmla="*/ 805619 h 1084489"/>
                  <a:gd name="connsiteX30" fmla="*/ 307752 w 1181541"/>
                  <a:gd name="connsiteY30" fmla="*/ 629685 h 1084489"/>
                  <a:gd name="connsiteX31" fmla="*/ 312146 w 1181541"/>
                  <a:gd name="connsiteY31" fmla="*/ 570589 h 1084489"/>
                  <a:gd name="connsiteX32" fmla="*/ 313766 w 1181541"/>
                  <a:gd name="connsiteY32" fmla="*/ 564839 h 1084489"/>
                  <a:gd name="connsiteX33" fmla="*/ 279538 w 1181541"/>
                  <a:gd name="connsiteY33" fmla="*/ 543045 h 1084489"/>
                  <a:gd name="connsiteX34" fmla="*/ 238795 w 1181541"/>
                  <a:gd name="connsiteY34" fmla="*/ 451552 h 1084489"/>
                  <a:gd name="connsiteX35" fmla="*/ 242627 w 1181541"/>
                  <a:gd name="connsiteY35" fmla="*/ 429620 h 1084489"/>
                  <a:gd name="connsiteX36" fmla="*/ 184218 w 1181541"/>
                  <a:gd name="connsiteY36" fmla="*/ 381803 h 1084489"/>
                  <a:gd name="connsiteX37" fmla="*/ 0 w 1181541"/>
                  <a:gd name="connsiteY37" fmla="*/ 61548 h 1084489"/>
                  <a:gd name="connsiteX38" fmla="*/ 135421 w 1181541"/>
                  <a:gd name="connsiteY38" fmla="*/ 24356 h 1084489"/>
                  <a:gd name="connsiteX39" fmla="*/ 330337 w 1181541"/>
                  <a:gd name="connsiteY39" fmla="*/ 321028 h 1084489"/>
                  <a:gd name="connsiteX40" fmla="*/ 335686 w 1181541"/>
                  <a:gd name="connsiteY40" fmla="*/ 324298 h 1084489"/>
                  <a:gd name="connsiteX41" fmla="*/ 366175 w 1181541"/>
                  <a:gd name="connsiteY41" fmla="*/ 317305 h 1084489"/>
                  <a:gd name="connsiteX42" fmla="*/ 459680 w 1181541"/>
                  <a:gd name="connsiteY42" fmla="*/ 353192 h 1084489"/>
                  <a:gd name="connsiteX43" fmla="*/ 466578 w 1181541"/>
                  <a:gd name="connsiteY43" fmla="*/ 362866 h 1084489"/>
                  <a:gd name="connsiteX44" fmla="*/ 479298 w 1181541"/>
                  <a:gd name="connsiteY44" fmla="*/ 355524 h 1084489"/>
                  <a:gd name="connsiteX45" fmla="*/ 592531 w 1181541"/>
                  <a:gd name="connsiteY45" fmla="*/ 329553 h 1084489"/>
                  <a:gd name="connsiteX46" fmla="*/ 706970 w 1181541"/>
                  <a:gd name="connsiteY46" fmla="*/ 349548 h 1084489"/>
                  <a:gd name="connsiteX47" fmla="*/ 725686 w 1181541"/>
                  <a:gd name="connsiteY47" fmla="*/ 359080 h 1084489"/>
                  <a:gd name="connsiteX48" fmla="*/ 734021 w 1181541"/>
                  <a:gd name="connsiteY48" fmla="*/ 345992 h 1084489"/>
                  <a:gd name="connsiteX49" fmla="*/ 825513 w 1181541"/>
                  <a:gd name="connsiteY49" fmla="*/ 305249 h 1084489"/>
                  <a:gd name="connsiteX50" fmla="*/ 857534 w 1181541"/>
                  <a:gd name="connsiteY50" fmla="*/ 310843 h 1084489"/>
                  <a:gd name="connsiteX51" fmla="*/ 888211 w 1181541"/>
                  <a:gd name="connsiteY51" fmla="*/ 287243 h 1084489"/>
                  <a:gd name="connsiteX52" fmla="*/ 1044325 w 1181541"/>
                  <a:gd name="connsiteY52" fmla="*/ 0 h 1084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81541" h="1084489">
                    <a:moveTo>
                      <a:pt x="1044325" y="0"/>
                    </a:moveTo>
                    <a:lnTo>
                      <a:pt x="1181541" y="29888"/>
                    </a:lnTo>
                    <a:cubicBezTo>
                      <a:pt x="1174573" y="66690"/>
                      <a:pt x="1164736" y="102232"/>
                      <a:pt x="1152305" y="136271"/>
                    </a:cubicBezTo>
                    <a:cubicBezTo>
                      <a:pt x="1119671" y="225622"/>
                      <a:pt x="1069163" y="304609"/>
                      <a:pt x="1005750" y="368792"/>
                    </a:cubicBezTo>
                    <a:lnTo>
                      <a:pt x="955252" y="412974"/>
                    </a:lnTo>
                    <a:lnTo>
                      <a:pt x="959760" y="432629"/>
                    </a:lnTo>
                    <a:cubicBezTo>
                      <a:pt x="960708" y="468752"/>
                      <a:pt x="946924" y="501839"/>
                      <a:pt x="923874" y="526133"/>
                    </a:cubicBezTo>
                    <a:lnTo>
                      <a:pt x="884677" y="554084"/>
                    </a:lnTo>
                    <a:lnTo>
                      <a:pt x="885174" y="555549"/>
                    </a:lnTo>
                    <a:cubicBezTo>
                      <a:pt x="889569" y="574484"/>
                      <a:pt x="892133" y="594143"/>
                      <a:pt x="892663" y="614332"/>
                    </a:cubicBezTo>
                    <a:cubicBezTo>
                      <a:pt x="894202" y="672978"/>
                      <a:pt x="895741" y="731623"/>
                      <a:pt x="897279" y="790267"/>
                    </a:cubicBezTo>
                    <a:cubicBezTo>
                      <a:pt x="897649" y="804368"/>
                      <a:pt x="896582" y="818172"/>
                      <a:pt x="894211" y="831541"/>
                    </a:cubicBezTo>
                    <a:lnTo>
                      <a:pt x="885362" y="862933"/>
                    </a:lnTo>
                    <a:lnTo>
                      <a:pt x="886278" y="863307"/>
                    </a:lnTo>
                    <a:cubicBezTo>
                      <a:pt x="934598" y="887883"/>
                      <a:pt x="977386" y="924923"/>
                      <a:pt x="1009386" y="973310"/>
                    </a:cubicBezTo>
                    <a:lnTo>
                      <a:pt x="889472" y="1052616"/>
                    </a:lnTo>
                    <a:cubicBezTo>
                      <a:pt x="865733" y="1016721"/>
                      <a:pt x="831324" y="992050"/>
                      <a:pt x="793178" y="980075"/>
                    </a:cubicBezTo>
                    <a:lnTo>
                      <a:pt x="782001" y="978516"/>
                    </a:lnTo>
                    <a:lnTo>
                      <a:pt x="777469" y="981747"/>
                    </a:lnTo>
                    <a:cubicBezTo>
                      <a:pt x="753303" y="992724"/>
                      <a:pt x="726586" y="999144"/>
                      <a:pt x="698385" y="999885"/>
                    </a:cubicBezTo>
                    <a:lnTo>
                      <a:pt x="521988" y="1004515"/>
                    </a:lnTo>
                    <a:cubicBezTo>
                      <a:pt x="507887" y="1004885"/>
                      <a:pt x="494081" y="1003818"/>
                      <a:pt x="480713" y="1001446"/>
                    </a:cubicBezTo>
                    <a:lnTo>
                      <a:pt x="453372" y="993739"/>
                    </a:lnTo>
                    <a:lnTo>
                      <a:pt x="438419" y="1027511"/>
                    </a:lnTo>
                    <a:cubicBezTo>
                      <a:pt x="433709" y="1044409"/>
                      <a:pt x="431405" y="1062280"/>
                      <a:pt x="431889" y="1080718"/>
                    </a:cubicBezTo>
                    <a:lnTo>
                      <a:pt x="288172" y="1084489"/>
                    </a:lnTo>
                    <a:cubicBezTo>
                      <a:pt x="286433" y="1018214"/>
                      <a:pt x="304734" y="956002"/>
                      <a:pt x="337604" y="903720"/>
                    </a:cubicBezTo>
                    <a:lnTo>
                      <a:pt x="340959" y="899362"/>
                    </a:lnTo>
                    <a:lnTo>
                      <a:pt x="330508" y="884705"/>
                    </a:lnTo>
                    <a:cubicBezTo>
                      <a:pt x="319530" y="860539"/>
                      <a:pt x="313109" y="833821"/>
                      <a:pt x="312369" y="805619"/>
                    </a:cubicBezTo>
                    <a:lnTo>
                      <a:pt x="307752" y="629685"/>
                    </a:lnTo>
                    <a:cubicBezTo>
                      <a:pt x="307222" y="609495"/>
                      <a:pt x="308751" y="589730"/>
                      <a:pt x="312146" y="570589"/>
                    </a:cubicBezTo>
                    <a:lnTo>
                      <a:pt x="313766" y="564839"/>
                    </a:lnTo>
                    <a:lnTo>
                      <a:pt x="279538" y="543045"/>
                    </a:lnTo>
                    <a:cubicBezTo>
                      <a:pt x="255244" y="519994"/>
                      <a:pt x="239743" y="487676"/>
                      <a:pt x="238795" y="451552"/>
                    </a:cubicBezTo>
                    <a:lnTo>
                      <a:pt x="242627" y="429620"/>
                    </a:lnTo>
                    <a:lnTo>
                      <a:pt x="184218" y="381803"/>
                    </a:lnTo>
                    <a:cubicBezTo>
                      <a:pt x="96756" y="298922"/>
                      <a:pt x="31238" y="188876"/>
                      <a:pt x="0" y="61548"/>
                    </a:cubicBezTo>
                    <a:lnTo>
                      <a:pt x="135421" y="24356"/>
                    </a:lnTo>
                    <a:cubicBezTo>
                      <a:pt x="165132" y="149440"/>
                      <a:pt x="236324" y="253428"/>
                      <a:pt x="330337" y="321028"/>
                    </a:cubicBezTo>
                    <a:lnTo>
                      <a:pt x="335686" y="324298"/>
                    </a:lnTo>
                    <a:lnTo>
                      <a:pt x="366175" y="317305"/>
                    </a:lnTo>
                    <a:cubicBezTo>
                      <a:pt x="402297" y="316357"/>
                      <a:pt x="435385" y="330140"/>
                      <a:pt x="459680" y="353192"/>
                    </a:cubicBezTo>
                    <a:lnTo>
                      <a:pt x="466578" y="362866"/>
                    </a:lnTo>
                    <a:lnTo>
                      <a:pt x="479298" y="355524"/>
                    </a:lnTo>
                    <a:cubicBezTo>
                      <a:pt x="513898" y="339806"/>
                      <a:pt x="552151" y="330613"/>
                      <a:pt x="592531" y="329553"/>
                    </a:cubicBezTo>
                    <a:cubicBezTo>
                      <a:pt x="632910" y="328494"/>
                      <a:pt x="671593" y="335667"/>
                      <a:pt x="706970" y="349548"/>
                    </a:cubicBezTo>
                    <a:lnTo>
                      <a:pt x="725686" y="359080"/>
                    </a:lnTo>
                    <a:lnTo>
                      <a:pt x="734021" y="345992"/>
                    </a:lnTo>
                    <a:cubicBezTo>
                      <a:pt x="757072" y="321697"/>
                      <a:pt x="789391" y="306197"/>
                      <a:pt x="825513" y="305249"/>
                    </a:cubicBezTo>
                    <a:lnTo>
                      <a:pt x="857534" y="310843"/>
                    </a:lnTo>
                    <a:lnTo>
                      <a:pt x="888211" y="287243"/>
                    </a:lnTo>
                    <a:cubicBezTo>
                      <a:pt x="966733" y="215530"/>
                      <a:pt x="1023307" y="115639"/>
                      <a:pt x="104432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C12BE883-82B3-B145-4929-B3DE7526DA44}"/>
                  </a:ext>
                </a:extLst>
              </p:cNvPr>
              <p:cNvSpPr/>
              <p:nvPr/>
            </p:nvSpPr>
            <p:spPr bwMode="auto">
              <a:xfrm rot="19709789">
                <a:off x="2703462" y="602752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0B359A44-1BF7-1BF3-A93C-99E1112A94FB}"/>
                  </a:ext>
                </a:extLst>
              </p:cNvPr>
              <p:cNvSpPr/>
              <p:nvPr/>
            </p:nvSpPr>
            <p:spPr bwMode="auto">
              <a:xfrm rot="21509789">
                <a:off x="2246932" y="5346273"/>
                <a:ext cx="399671" cy="459621"/>
              </a:xfrm>
              <a:prstGeom prst="round2SameRect">
                <a:avLst>
                  <a:gd name="adj1" fmla="val 50000"/>
                  <a:gd name="adj2" fmla="val 13927"/>
                </a:avLst>
              </a:pr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79C92470-2C19-B3AC-F637-3C10A0B587FD}"/>
                  </a:ext>
                </a:extLst>
              </p:cNvPr>
              <p:cNvSpPr/>
              <p:nvPr/>
            </p:nvSpPr>
            <p:spPr bwMode="auto">
              <a:xfrm rot="21509789">
                <a:off x="1989405" y="5001080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AC2DA384-4C74-A108-C78C-2B41466527D4}"/>
                  </a:ext>
                </a:extLst>
              </p:cNvPr>
              <p:cNvSpPr/>
              <p:nvPr/>
            </p:nvSpPr>
            <p:spPr bwMode="auto">
              <a:xfrm rot="21509789">
                <a:off x="2668818" y="4983247"/>
                <a:ext cx="221827" cy="225907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AF709CE6-A912-D1DA-2216-CD7A5CCAF33F}"/>
                  </a:ext>
                </a:extLst>
              </p:cNvPr>
              <p:cNvSpPr/>
              <p:nvPr/>
            </p:nvSpPr>
            <p:spPr bwMode="auto">
              <a:xfrm rot="21509789">
                <a:off x="2020261" y="5032502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40B5DAD0-2959-5B49-BE52-3F5BC3DA7205}"/>
                  </a:ext>
                </a:extLst>
              </p:cNvPr>
              <p:cNvSpPr/>
              <p:nvPr/>
            </p:nvSpPr>
            <p:spPr bwMode="auto">
              <a:xfrm rot="21509789">
                <a:off x="2699673" y="5014669"/>
                <a:ext cx="160116" cy="163064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CC9A7900-86F0-8358-5138-9F16358770DE}"/>
                  </a:ext>
                </a:extLst>
              </p:cNvPr>
              <p:cNvSpPr/>
              <p:nvPr/>
            </p:nvSpPr>
            <p:spPr bwMode="auto">
              <a:xfrm rot="21509789">
                <a:off x="2082650" y="4726946"/>
                <a:ext cx="713629" cy="713629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3669B48-3E94-8882-A96C-28F2CC7BFBB5}"/>
                  </a:ext>
                </a:extLst>
              </p:cNvPr>
              <p:cNvSpPr/>
              <p:nvPr/>
            </p:nvSpPr>
            <p:spPr bwMode="auto">
              <a:xfrm rot="21509789">
                <a:off x="2312118" y="4756531"/>
                <a:ext cx="240663" cy="152922"/>
              </a:xfrm>
              <a:custGeom>
                <a:avLst/>
                <a:gdLst>
                  <a:gd name="connsiteX0" fmla="*/ 139742 w 566616"/>
                  <a:gd name="connsiteY0" fmla="*/ 20063 h 360039"/>
                  <a:gd name="connsiteX1" fmla="*/ 132146 w 566616"/>
                  <a:gd name="connsiteY1" fmla="*/ 40966 h 360039"/>
                  <a:gd name="connsiteX2" fmla="*/ 123764 w 566616"/>
                  <a:gd name="connsiteY2" fmla="*/ 112510 h 360039"/>
                  <a:gd name="connsiteX3" fmla="*/ 247528 w 566616"/>
                  <a:gd name="connsiteY3" fmla="*/ 360037 h 360039"/>
                  <a:gd name="connsiteX4" fmla="*/ 247528 w 566616"/>
                  <a:gd name="connsiteY4" fmla="*/ 360039 h 360039"/>
                  <a:gd name="connsiteX5" fmla="*/ 0 w 566616"/>
                  <a:gd name="connsiteY5" fmla="*/ 112511 h 360039"/>
                  <a:gd name="connsiteX6" fmla="*/ 3092 w 566616"/>
                  <a:gd name="connsiteY6" fmla="*/ 81844 h 360039"/>
                  <a:gd name="connsiteX7" fmla="*/ 4472 w 566616"/>
                  <a:gd name="connsiteY7" fmla="*/ 80705 h 360039"/>
                  <a:gd name="connsiteX8" fmla="*/ 84742 w 566616"/>
                  <a:gd name="connsiteY8" fmla="*/ 37136 h 360039"/>
                  <a:gd name="connsiteX9" fmla="*/ 343233 w 566616"/>
                  <a:gd name="connsiteY9" fmla="*/ 7516 h 360039"/>
                  <a:gd name="connsiteX10" fmla="*/ 363917 w 566616"/>
                  <a:gd name="connsiteY10" fmla="*/ 9601 h 360039"/>
                  <a:gd name="connsiteX11" fmla="*/ 452620 w 566616"/>
                  <a:gd name="connsiteY11" fmla="*/ 37136 h 360039"/>
                  <a:gd name="connsiteX12" fmla="*/ 452625 w 566616"/>
                  <a:gd name="connsiteY12" fmla="*/ 37138 h 360039"/>
                  <a:gd name="connsiteX13" fmla="*/ 451234 w 566616"/>
                  <a:gd name="connsiteY13" fmla="*/ 40966 h 360039"/>
                  <a:gd name="connsiteX14" fmla="*/ 442852 w 566616"/>
                  <a:gd name="connsiteY14" fmla="*/ 112510 h 360039"/>
                  <a:gd name="connsiteX15" fmla="*/ 566616 w 566616"/>
                  <a:gd name="connsiteY15" fmla="*/ 360037 h 360039"/>
                  <a:gd name="connsiteX16" fmla="*/ 566616 w 566616"/>
                  <a:gd name="connsiteY16" fmla="*/ 360039 h 360039"/>
                  <a:gd name="connsiteX17" fmla="*/ 319088 w 566616"/>
                  <a:gd name="connsiteY17" fmla="*/ 112511 h 360039"/>
                  <a:gd name="connsiteX18" fmla="*/ 338540 w 566616"/>
                  <a:gd name="connsiteY18" fmla="*/ 16162 h 360039"/>
                  <a:gd name="connsiteX19" fmla="*/ 268681 w 566616"/>
                  <a:gd name="connsiteY19" fmla="*/ 0 h 360039"/>
                  <a:gd name="connsiteX20" fmla="*/ 305237 w 566616"/>
                  <a:gd name="connsiteY20" fmla="*/ 3685 h 360039"/>
                  <a:gd name="connsiteX21" fmla="*/ 291690 w 566616"/>
                  <a:gd name="connsiteY21" fmla="*/ 40966 h 360039"/>
                  <a:gd name="connsiteX22" fmla="*/ 283308 w 566616"/>
                  <a:gd name="connsiteY22" fmla="*/ 112510 h 360039"/>
                  <a:gd name="connsiteX23" fmla="*/ 407072 w 566616"/>
                  <a:gd name="connsiteY23" fmla="*/ 360037 h 360039"/>
                  <a:gd name="connsiteX24" fmla="*/ 407072 w 566616"/>
                  <a:gd name="connsiteY24" fmla="*/ 360039 h 360039"/>
                  <a:gd name="connsiteX25" fmla="*/ 159544 w 566616"/>
                  <a:gd name="connsiteY25" fmla="*/ 112511 h 360039"/>
                  <a:gd name="connsiteX26" fmla="*/ 178996 w 566616"/>
                  <a:gd name="connsiteY26" fmla="*/ 16162 h 360039"/>
                  <a:gd name="connsiteX27" fmla="*/ 183085 w 566616"/>
                  <a:gd name="connsiteY27" fmla="*/ 8629 h 360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6616" h="360039">
                    <a:moveTo>
                      <a:pt x="139742" y="20063"/>
                    </a:moveTo>
                    <a:lnTo>
                      <a:pt x="132146" y="40966"/>
                    </a:lnTo>
                    <a:cubicBezTo>
                      <a:pt x="126630" y="64171"/>
                      <a:pt x="123764" y="88163"/>
                      <a:pt x="123764" y="112510"/>
                    </a:cubicBezTo>
                    <a:cubicBezTo>
                      <a:pt x="123764" y="209899"/>
                      <a:pt x="169617" y="301604"/>
                      <a:pt x="247528" y="360037"/>
                    </a:cubicBezTo>
                    <a:lnTo>
                      <a:pt x="247528" y="360039"/>
                    </a:lnTo>
                    <a:cubicBezTo>
                      <a:pt x="110822" y="360039"/>
                      <a:pt x="0" y="249217"/>
                      <a:pt x="0" y="112511"/>
                    </a:cubicBezTo>
                    <a:lnTo>
                      <a:pt x="3092" y="81844"/>
                    </a:lnTo>
                    <a:lnTo>
                      <a:pt x="4472" y="80705"/>
                    </a:lnTo>
                    <a:cubicBezTo>
                      <a:pt x="29612" y="63720"/>
                      <a:pt x="56474" y="49092"/>
                      <a:pt x="84742" y="37136"/>
                    </a:cubicBezTo>
                    <a:close/>
                    <a:moveTo>
                      <a:pt x="343233" y="7516"/>
                    </a:moveTo>
                    <a:lnTo>
                      <a:pt x="363917" y="9601"/>
                    </a:lnTo>
                    <a:cubicBezTo>
                      <a:pt x="394679" y="15896"/>
                      <a:pt x="424353" y="25179"/>
                      <a:pt x="452620" y="37136"/>
                    </a:cubicBezTo>
                    <a:lnTo>
                      <a:pt x="452625" y="37138"/>
                    </a:lnTo>
                    <a:lnTo>
                      <a:pt x="451234" y="40966"/>
                    </a:lnTo>
                    <a:cubicBezTo>
                      <a:pt x="445718" y="64171"/>
                      <a:pt x="442852" y="88163"/>
                      <a:pt x="442852" y="112510"/>
                    </a:cubicBezTo>
                    <a:cubicBezTo>
                      <a:pt x="442852" y="209899"/>
                      <a:pt x="488705" y="301604"/>
                      <a:pt x="566616" y="360037"/>
                    </a:cubicBezTo>
                    <a:lnTo>
                      <a:pt x="566616" y="360039"/>
                    </a:lnTo>
                    <a:cubicBezTo>
                      <a:pt x="429910" y="360039"/>
                      <a:pt x="319088" y="249217"/>
                      <a:pt x="319088" y="112511"/>
                    </a:cubicBezTo>
                    <a:cubicBezTo>
                      <a:pt x="319088" y="78335"/>
                      <a:pt x="326015" y="45776"/>
                      <a:pt x="338540" y="16162"/>
                    </a:cubicBezTo>
                    <a:close/>
                    <a:moveTo>
                      <a:pt x="268681" y="0"/>
                    </a:moveTo>
                    <a:lnTo>
                      <a:pt x="305237" y="3685"/>
                    </a:lnTo>
                    <a:lnTo>
                      <a:pt x="291690" y="40966"/>
                    </a:lnTo>
                    <a:cubicBezTo>
                      <a:pt x="286174" y="64171"/>
                      <a:pt x="283308" y="88163"/>
                      <a:pt x="283308" y="112510"/>
                    </a:cubicBezTo>
                    <a:cubicBezTo>
                      <a:pt x="283308" y="209899"/>
                      <a:pt x="329161" y="301604"/>
                      <a:pt x="407072" y="360037"/>
                    </a:cubicBezTo>
                    <a:lnTo>
                      <a:pt x="407072" y="360039"/>
                    </a:lnTo>
                    <a:cubicBezTo>
                      <a:pt x="270366" y="360039"/>
                      <a:pt x="159544" y="249217"/>
                      <a:pt x="159544" y="112511"/>
                    </a:cubicBezTo>
                    <a:cubicBezTo>
                      <a:pt x="159544" y="78335"/>
                      <a:pt x="166471" y="45776"/>
                      <a:pt x="178996" y="16162"/>
                    </a:cubicBezTo>
                    <a:lnTo>
                      <a:pt x="183085" y="86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2ADF7404-AB5E-BD23-2A9D-B976A8FDF065}"/>
                  </a:ext>
                </a:extLst>
              </p:cNvPr>
              <p:cNvSpPr/>
              <p:nvPr/>
            </p:nvSpPr>
            <p:spPr bwMode="auto">
              <a:xfrm rot="21509789">
                <a:off x="2067306" y="6096834"/>
                <a:ext cx="236437" cy="108773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08BDF8DB-A6E0-8BA9-F44F-E4A45AE1A5E8}"/>
                  </a:ext>
                </a:extLst>
              </p:cNvPr>
              <p:cNvSpPr/>
              <p:nvPr/>
            </p:nvSpPr>
            <p:spPr bwMode="auto">
              <a:xfrm rot="21509789">
                <a:off x="2350286" y="5226544"/>
                <a:ext cx="183803" cy="16343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7E3337E-4C26-E612-7816-39D57FCD9C6E}"/>
                  </a:ext>
                </a:extLst>
              </p:cNvPr>
              <p:cNvSpPr/>
              <p:nvPr/>
            </p:nvSpPr>
            <p:spPr bwMode="auto">
              <a:xfrm rot="21509789">
                <a:off x="2382673" y="5226631"/>
                <a:ext cx="110799" cy="36377"/>
              </a:xfrm>
              <a:custGeom>
                <a:avLst/>
                <a:gdLst>
                  <a:gd name="connsiteX0" fmla="*/ 73369 w 146738"/>
                  <a:gd name="connsiteY0" fmla="*/ 0 h 48177"/>
                  <a:gd name="connsiteX1" fmla="*/ 120744 w 146738"/>
                  <a:gd name="connsiteY1" fmla="*/ 8505 h 48177"/>
                  <a:gd name="connsiteX2" fmla="*/ 146738 w 146738"/>
                  <a:gd name="connsiteY2" fmla="*/ 24089 h 48177"/>
                  <a:gd name="connsiteX3" fmla="*/ 120744 w 146738"/>
                  <a:gd name="connsiteY3" fmla="*/ 39672 h 48177"/>
                  <a:gd name="connsiteX4" fmla="*/ 73369 w 146738"/>
                  <a:gd name="connsiteY4" fmla="*/ 48177 h 48177"/>
                  <a:gd name="connsiteX5" fmla="*/ 25994 w 146738"/>
                  <a:gd name="connsiteY5" fmla="*/ 39672 h 48177"/>
                  <a:gd name="connsiteX6" fmla="*/ 0 w 146738"/>
                  <a:gd name="connsiteY6" fmla="*/ 24089 h 48177"/>
                  <a:gd name="connsiteX7" fmla="*/ 25994 w 146738"/>
                  <a:gd name="connsiteY7" fmla="*/ 8505 h 48177"/>
                  <a:gd name="connsiteX8" fmla="*/ 73369 w 146738"/>
                  <a:gd name="connsiteY8" fmla="*/ 0 h 48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738" h="48177">
                    <a:moveTo>
                      <a:pt x="73369" y="0"/>
                    </a:moveTo>
                    <a:cubicBezTo>
                      <a:pt x="90174" y="0"/>
                      <a:pt x="106183" y="3028"/>
                      <a:pt x="120744" y="8505"/>
                    </a:cubicBezTo>
                    <a:lnTo>
                      <a:pt x="146738" y="24089"/>
                    </a:lnTo>
                    <a:lnTo>
                      <a:pt x="120744" y="39672"/>
                    </a:lnTo>
                    <a:cubicBezTo>
                      <a:pt x="106183" y="45149"/>
                      <a:pt x="90174" y="48177"/>
                      <a:pt x="73369" y="48177"/>
                    </a:cubicBezTo>
                    <a:cubicBezTo>
                      <a:pt x="56564" y="48177"/>
                      <a:pt x="40555" y="45149"/>
                      <a:pt x="25994" y="39672"/>
                    </a:cubicBezTo>
                    <a:lnTo>
                      <a:pt x="0" y="24089"/>
                    </a:lnTo>
                    <a:lnTo>
                      <a:pt x="25994" y="8505"/>
                    </a:lnTo>
                    <a:cubicBezTo>
                      <a:pt x="40555" y="3028"/>
                      <a:pt x="56564" y="0"/>
                      <a:pt x="733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64C4F471-9895-D075-CAFB-2A7AB193DDE3}"/>
                  </a:ext>
                </a:extLst>
              </p:cNvPr>
              <p:cNvSpPr/>
              <p:nvPr/>
            </p:nvSpPr>
            <p:spPr bwMode="auto">
              <a:xfrm rot="21509789">
                <a:off x="2401472" y="5176910"/>
                <a:ext cx="68800" cy="31301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86A55BE5-77E6-EA79-9FC7-9CDA3CE985F7}"/>
                </a:ext>
              </a:extLst>
            </p:cNvPr>
            <p:cNvSpPr/>
            <p:nvPr/>
          </p:nvSpPr>
          <p:spPr bwMode="auto">
            <a:xfrm>
              <a:off x="2044612" y="3898868"/>
              <a:ext cx="193625" cy="19362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19066BA-3AAF-EAC7-A992-7613EF04FF72}"/>
                </a:ext>
              </a:extLst>
            </p:cNvPr>
            <p:cNvSpPr/>
            <p:nvPr/>
          </p:nvSpPr>
          <p:spPr bwMode="auto">
            <a:xfrm>
              <a:off x="2111577" y="3959086"/>
              <a:ext cx="65316" cy="653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91791C30-F093-1686-DD86-1B3EF3F5A329}"/>
                </a:ext>
              </a:extLst>
            </p:cNvPr>
            <p:cNvSpPr/>
            <p:nvPr/>
          </p:nvSpPr>
          <p:spPr bwMode="auto">
            <a:xfrm>
              <a:off x="2408944" y="3898868"/>
              <a:ext cx="193625" cy="19362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06439ECE-CBDF-AF88-9DB8-C8ADB6C7CDEB}"/>
                </a:ext>
              </a:extLst>
            </p:cNvPr>
            <p:cNvSpPr/>
            <p:nvPr/>
          </p:nvSpPr>
          <p:spPr bwMode="auto">
            <a:xfrm>
              <a:off x="2475909" y="3959086"/>
              <a:ext cx="65316" cy="653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28FCCDC4-072F-989B-AA68-9AAABF1EE608}"/>
              </a:ext>
            </a:extLst>
          </p:cNvPr>
          <p:cNvGrpSpPr/>
          <p:nvPr/>
        </p:nvGrpSpPr>
        <p:grpSpPr>
          <a:xfrm>
            <a:off x="7247667" y="1086393"/>
            <a:ext cx="1424383" cy="2318369"/>
            <a:chOff x="5330100" y="3647286"/>
            <a:chExt cx="914502" cy="1488471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D8C97AAF-235F-069A-25AD-2A615E0308F8}"/>
                </a:ext>
              </a:extLst>
            </p:cNvPr>
            <p:cNvGrpSpPr/>
            <p:nvPr/>
          </p:nvGrpSpPr>
          <p:grpSpPr>
            <a:xfrm>
              <a:off x="5330100" y="3647286"/>
              <a:ext cx="914502" cy="1488471"/>
              <a:chOff x="5549385" y="4774291"/>
              <a:chExt cx="914502" cy="1488471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610A0BBF-388E-5304-67C4-AA357A5F83A5}"/>
                  </a:ext>
                </a:extLst>
              </p:cNvPr>
              <p:cNvSpPr/>
              <p:nvPr/>
            </p:nvSpPr>
            <p:spPr bwMode="auto">
              <a:xfrm rot="2591024">
                <a:off x="5672426" y="5915209"/>
                <a:ext cx="276747" cy="287056"/>
              </a:xfrm>
              <a:custGeom>
                <a:avLst/>
                <a:gdLst>
                  <a:gd name="connsiteX0" fmla="*/ 0 w 276747"/>
                  <a:gd name="connsiteY0" fmla="*/ 0 h 287056"/>
                  <a:gd name="connsiteX1" fmla="*/ 50159 w 276747"/>
                  <a:gd name="connsiteY1" fmla="*/ 4127 h 287056"/>
                  <a:gd name="connsiteX2" fmla="*/ 260809 w 276747"/>
                  <a:gd name="connsiteY2" fmla="*/ 148950 h 287056"/>
                  <a:gd name="connsiteX3" fmla="*/ 276747 w 276747"/>
                  <a:gd name="connsiteY3" fmla="*/ 180638 h 287056"/>
                  <a:gd name="connsiteX4" fmla="*/ 163360 w 276747"/>
                  <a:gd name="connsiteY4" fmla="*/ 287056 h 287056"/>
                  <a:gd name="connsiteX5" fmla="*/ 155147 w 276747"/>
                  <a:gd name="connsiteY5" fmla="*/ 247985 h 287056"/>
                  <a:gd name="connsiteX6" fmla="*/ 24754 w 276747"/>
                  <a:gd name="connsiteY6" fmla="*/ 141176 h 287056"/>
                  <a:gd name="connsiteX7" fmla="*/ 0 w 276747"/>
                  <a:gd name="connsiteY7" fmla="*/ 139139 h 28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6747" h="287056">
                    <a:moveTo>
                      <a:pt x="0" y="0"/>
                    </a:moveTo>
                    <a:lnTo>
                      <a:pt x="50159" y="4127"/>
                    </a:lnTo>
                    <a:cubicBezTo>
                      <a:pt x="138952" y="20496"/>
                      <a:pt x="214999" y="74306"/>
                      <a:pt x="260809" y="148950"/>
                    </a:cubicBezTo>
                    <a:lnTo>
                      <a:pt x="276747" y="180638"/>
                    </a:lnTo>
                    <a:lnTo>
                      <a:pt x="163360" y="287056"/>
                    </a:lnTo>
                    <a:lnTo>
                      <a:pt x="155147" y="247985"/>
                    </a:lnTo>
                    <a:cubicBezTo>
                      <a:pt x="133105" y="193030"/>
                      <a:pt x="84036" y="152104"/>
                      <a:pt x="24754" y="141176"/>
                    </a:cubicBezTo>
                    <a:lnTo>
                      <a:pt x="0" y="139139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3FF87C13-0B6D-0CA2-5667-D84C1750B85F}"/>
                  </a:ext>
                </a:extLst>
              </p:cNvPr>
              <p:cNvSpPr/>
              <p:nvPr/>
            </p:nvSpPr>
            <p:spPr bwMode="auto">
              <a:xfrm>
                <a:off x="5713208" y="6157324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39273224-9D04-3AE6-5001-C2804374E799}"/>
                  </a:ext>
                </a:extLst>
              </p:cNvPr>
              <p:cNvGrpSpPr/>
              <p:nvPr/>
            </p:nvGrpSpPr>
            <p:grpSpPr>
              <a:xfrm rot="4553192">
                <a:off x="6047068" y="5304585"/>
                <a:ext cx="330633" cy="503004"/>
                <a:chOff x="1719769" y="3058695"/>
                <a:chExt cx="451730" cy="687234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E0F2AE77-05B3-62D3-395A-987C76292C24}"/>
                    </a:ext>
                  </a:extLst>
                </p:cNvPr>
                <p:cNvGrpSpPr/>
                <p:nvPr/>
              </p:nvGrpSpPr>
              <p:grpSpPr>
                <a:xfrm rot="900000">
                  <a:off x="1925307" y="3058695"/>
                  <a:ext cx="246192" cy="220524"/>
                  <a:chOff x="597606" y="942194"/>
                  <a:chExt cx="689395" cy="617524"/>
                </a:xfrm>
              </p:grpSpPr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53704BBA-2370-BB1C-9E12-4A2D6927B6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700" y="1188243"/>
                    <a:ext cx="631862" cy="371475"/>
                  </a:xfrm>
                  <a:custGeom>
                    <a:avLst/>
                    <a:gdLst>
                      <a:gd name="connsiteX0" fmla="*/ 0 w 441095"/>
                      <a:gd name="connsiteY0" fmla="*/ 0 h 277545"/>
                      <a:gd name="connsiteX1" fmla="*/ 441095 w 441095"/>
                      <a:gd name="connsiteY1" fmla="*/ 0 h 277545"/>
                      <a:gd name="connsiteX2" fmla="*/ 441095 w 441095"/>
                      <a:gd name="connsiteY2" fmla="*/ 104390 h 277545"/>
                      <a:gd name="connsiteX3" fmla="*/ 267940 w 441095"/>
                      <a:gd name="connsiteY3" fmla="*/ 277545 h 277545"/>
                      <a:gd name="connsiteX4" fmla="*/ 173155 w 441095"/>
                      <a:gd name="connsiteY4" fmla="*/ 277545 h 277545"/>
                      <a:gd name="connsiteX5" fmla="*/ 0 w 441095"/>
                      <a:gd name="connsiteY5" fmla="*/ 104390 h 2775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1095" h="277545">
                        <a:moveTo>
                          <a:pt x="0" y="0"/>
                        </a:moveTo>
                        <a:lnTo>
                          <a:pt x="441095" y="0"/>
                        </a:lnTo>
                        <a:lnTo>
                          <a:pt x="441095" y="104390"/>
                        </a:lnTo>
                        <a:cubicBezTo>
                          <a:pt x="441095" y="200021"/>
                          <a:pt x="363571" y="277545"/>
                          <a:pt x="267940" y="277545"/>
                        </a:cubicBezTo>
                        <a:lnTo>
                          <a:pt x="173155" y="277545"/>
                        </a:lnTo>
                        <a:cubicBezTo>
                          <a:pt x="77524" y="277545"/>
                          <a:pt x="0" y="200021"/>
                          <a:pt x="0" y="10439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98F1E851-8395-125E-B834-A1713D0007D7}"/>
                      </a:ext>
                    </a:extLst>
                  </p:cNvPr>
                  <p:cNvGrpSpPr/>
                  <p:nvPr/>
                </p:nvGrpSpPr>
                <p:grpSpPr>
                  <a:xfrm>
                    <a:off x="684391" y="942194"/>
                    <a:ext cx="602610" cy="359445"/>
                    <a:chOff x="606420" y="1218888"/>
                    <a:chExt cx="356523" cy="189382"/>
                  </a:xfrm>
                </p:grpSpPr>
                <p:sp>
                  <p:nvSpPr>
                    <p:cNvPr id="139" name="四角形: 上の 2 つの角を丸める 138">
                      <a:extLst>
                        <a:ext uri="{FF2B5EF4-FFF2-40B4-BE49-F238E27FC236}">
                          <a16:creationId xmlns:a16="http://schemas.microsoft.com/office/drawing/2014/main" id="{9C2FE16B-9C1B-3831-D540-93E14415F1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81980" y="1235790"/>
                      <a:ext cx="80963" cy="172480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0" name="四角形: 上の 2 つの角を丸める 139">
                      <a:extLst>
                        <a:ext uri="{FF2B5EF4-FFF2-40B4-BE49-F238E27FC236}">
                          <a16:creationId xmlns:a16="http://schemas.microsoft.com/office/drawing/2014/main" id="{FB7DD4E9-409A-147C-33E8-103D335AD3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992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1" name="四角形: 上の 2 つの角を丸める 140">
                      <a:extLst>
                        <a:ext uri="{FF2B5EF4-FFF2-40B4-BE49-F238E27FC236}">
                          <a16:creationId xmlns:a16="http://schemas.microsoft.com/office/drawing/2014/main" id="{0A1FF1AE-9DFC-8433-7196-6391E0C859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4761" y="1218888"/>
                      <a:ext cx="93987" cy="188335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2" name="四角形: 上の 2 つの角を丸める 141">
                      <a:extLst>
                        <a:ext uri="{FF2B5EF4-FFF2-40B4-BE49-F238E27FC236}">
                          <a16:creationId xmlns:a16="http://schemas.microsoft.com/office/drawing/2014/main" id="{7D7F1959-161D-1F29-F6B4-83F77669DF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6420" y="1229063"/>
                      <a:ext cx="87837" cy="178791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38" name="四角形: 上の 2 つの角を丸める 135">
                    <a:extLst>
                      <a:ext uri="{FF2B5EF4-FFF2-40B4-BE49-F238E27FC236}">
                        <a16:creationId xmlns:a16="http://schemas.microsoft.com/office/drawing/2014/main" id="{DD051FCD-83B5-A777-77E0-42F86061204E}"/>
                      </a:ext>
                    </a:extLst>
                  </p:cNvPr>
                  <p:cNvSpPr/>
                  <p:nvPr/>
                </p:nvSpPr>
                <p:spPr bwMode="auto">
                  <a:xfrm rot="15300000">
                    <a:off x="641939" y="1068985"/>
                    <a:ext cx="248813" cy="337480"/>
                  </a:xfrm>
                  <a:custGeom>
                    <a:avLst/>
                    <a:gdLst>
                      <a:gd name="connsiteX0" fmla="*/ 46994 w 93987"/>
                      <a:gd name="connsiteY0" fmla="*/ 0 h 232261"/>
                      <a:gd name="connsiteX1" fmla="*/ 46994 w 93987"/>
                      <a:gd name="connsiteY1" fmla="*/ 0 h 232261"/>
                      <a:gd name="connsiteX2" fmla="*/ 93988 w 93987"/>
                      <a:gd name="connsiteY2" fmla="*/ 46994 h 232261"/>
                      <a:gd name="connsiteX3" fmla="*/ 93987 w 93987"/>
                      <a:gd name="connsiteY3" fmla="*/ 185268 h 232261"/>
                      <a:gd name="connsiteX4" fmla="*/ 46993 w 93987"/>
                      <a:gd name="connsiteY4" fmla="*/ 232262 h 232261"/>
                      <a:gd name="connsiteX5" fmla="*/ 46994 w 93987"/>
                      <a:gd name="connsiteY5" fmla="*/ 232261 h 232261"/>
                      <a:gd name="connsiteX6" fmla="*/ 0 w 93987"/>
                      <a:gd name="connsiteY6" fmla="*/ 185267 h 232261"/>
                      <a:gd name="connsiteX7" fmla="*/ 0 w 93987"/>
                      <a:gd name="connsiteY7" fmla="*/ 46994 h 232261"/>
                      <a:gd name="connsiteX8" fmla="*/ 46994 w 93987"/>
                      <a:gd name="connsiteY8" fmla="*/ 0 h 232261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8" fmla="*/ 9937 w 93988"/>
                      <a:gd name="connsiteY8" fmla="*/ 11812 h 232262"/>
                      <a:gd name="connsiteX9" fmla="*/ 46994 w 93988"/>
                      <a:gd name="connsiteY9" fmla="*/ 0 h 232262"/>
                      <a:gd name="connsiteX0" fmla="*/ 9937 w 101377"/>
                      <a:gd name="connsiteY0" fmla="*/ 11812 h 232262"/>
                      <a:gd name="connsiteX1" fmla="*/ 46994 w 101377"/>
                      <a:gd name="connsiteY1" fmla="*/ 0 h 232262"/>
                      <a:gd name="connsiteX2" fmla="*/ 46994 w 101377"/>
                      <a:gd name="connsiteY2" fmla="*/ 0 h 232262"/>
                      <a:gd name="connsiteX3" fmla="*/ 93988 w 101377"/>
                      <a:gd name="connsiteY3" fmla="*/ 46994 h 232262"/>
                      <a:gd name="connsiteX4" fmla="*/ 93987 w 101377"/>
                      <a:gd name="connsiteY4" fmla="*/ 185268 h 232262"/>
                      <a:gd name="connsiteX5" fmla="*/ 46993 w 101377"/>
                      <a:gd name="connsiteY5" fmla="*/ 232262 h 232262"/>
                      <a:gd name="connsiteX6" fmla="*/ 46994 w 101377"/>
                      <a:gd name="connsiteY6" fmla="*/ 232261 h 232262"/>
                      <a:gd name="connsiteX7" fmla="*/ 0 w 101377"/>
                      <a:gd name="connsiteY7" fmla="*/ 185267 h 232262"/>
                      <a:gd name="connsiteX8" fmla="*/ 0 w 101377"/>
                      <a:gd name="connsiteY8" fmla="*/ 46994 h 232262"/>
                      <a:gd name="connsiteX9" fmla="*/ 101377 w 101377"/>
                      <a:gd name="connsiteY9" fmla="*/ 103252 h 232262"/>
                      <a:gd name="connsiteX0" fmla="*/ 9937 w 93988"/>
                      <a:gd name="connsiteY0" fmla="*/ 11812 h 232262"/>
                      <a:gd name="connsiteX1" fmla="*/ 46994 w 93988"/>
                      <a:gd name="connsiteY1" fmla="*/ 0 h 232262"/>
                      <a:gd name="connsiteX2" fmla="*/ 46994 w 93988"/>
                      <a:gd name="connsiteY2" fmla="*/ 0 h 232262"/>
                      <a:gd name="connsiteX3" fmla="*/ 93988 w 93988"/>
                      <a:gd name="connsiteY3" fmla="*/ 46994 h 232262"/>
                      <a:gd name="connsiteX4" fmla="*/ 93987 w 93988"/>
                      <a:gd name="connsiteY4" fmla="*/ 185268 h 232262"/>
                      <a:gd name="connsiteX5" fmla="*/ 46993 w 93988"/>
                      <a:gd name="connsiteY5" fmla="*/ 232262 h 232262"/>
                      <a:gd name="connsiteX6" fmla="*/ 46994 w 93988"/>
                      <a:gd name="connsiteY6" fmla="*/ 232261 h 232262"/>
                      <a:gd name="connsiteX7" fmla="*/ 0 w 93988"/>
                      <a:gd name="connsiteY7" fmla="*/ 185267 h 232262"/>
                      <a:gd name="connsiteX8" fmla="*/ 0 w 93988"/>
                      <a:gd name="connsiteY8" fmla="*/ 46994 h 232262"/>
                      <a:gd name="connsiteX0" fmla="*/ 46994 w 93988"/>
                      <a:gd name="connsiteY0" fmla="*/ 0 h 232262"/>
                      <a:gd name="connsiteX1" fmla="*/ 46994 w 93988"/>
                      <a:gd name="connsiteY1" fmla="*/ 0 h 232262"/>
                      <a:gd name="connsiteX2" fmla="*/ 93988 w 93988"/>
                      <a:gd name="connsiteY2" fmla="*/ 46994 h 232262"/>
                      <a:gd name="connsiteX3" fmla="*/ 93987 w 93988"/>
                      <a:gd name="connsiteY3" fmla="*/ 185268 h 232262"/>
                      <a:gd name="connsiteX4" fmla="*/ 46993 w 93988"/>
                      <a:gd name="connsiteY4" fmla="*/ 232262 h 232262"/>
                      <a:gd name="connsiteX5" fmla="*/ 46994 w 93988"/>
                      <a:gd name="connsiteY5" fmla="*/ 232261 h 232262"/>
                      <a:gd name="connsiteX6" fmla="*/ 0 w 93988"/>
                      <a:gd name="connsiteY6" fmla="*/ 185267 h 232262"/>
                      <a:gd name="connsiteX7" fmla="*/ 0 w 93988"/>
                      <a:gd name="connsiteY7" fmla="*/ 46994 h 232262"/>
                      <a:gd name="connsiteX0" fmla="*/ 46994 w 93988"/>
                      <a:gd name="connsiteY0" fmla="*/ 0 h 232262"/>
                      <a:gd name="connsiteX1" fmla="*/ 93988 w 93988"/>
                      <a:gd name="connsiteY1" fmla="*/ 46994 h 232262"/>
                      <a:gd name="connsiteX2" fmla="*/ 93987 w 93988"/>
                      <a:gd name="connsiteY2" fmla="*/ 185268 h 232262"/>
                      <a:gd name="connsiteX3" fmla="*/ 46993 w 93988"/>
                      <a:gd name="connsiteY3" fmla="*/ 232262 h 232262"/>
                      <a:gd name="connsiteX4" fmla="*/ 46994 w 93988"/>
                      <a:gd name="connsiteY4" fmla="*/ 232261 h 232262"/>
                      <a:gd name="connsiteX5" fmla="*/ 0 w 93988"/>
                      <a:gd name="connsiteY5" fmla="*/ 185267 h 232262"/>
                      <a:gd name="connsiteX6" fmla="*/ 0 w 93988"/>
                      <a:gd name="connsiteY6" fmla="*/ 46994 h 232262"/>
                      <a:gd name="connsiteX0" fmla="*/ 0 w 189190"/>
                      <a:gd name="connsiteY0" fmla="*/ 0 h 213483"/>
                      <a:gd name="connsiteX1" fmla="*/ 176143 w 189190"/>
                      <a:gd name="connsiteY1" fmla="*/ 28215 h 213483"/>
                      <a:gd name="connsiteX2" fmla="*/ 176142 w 189190"/>
                      <a:gd name="connsiteY2" fmla="*/ 166489 h 213483"/>
                      <a:gd name="connsiteX3" fmla="*/ 129148 w 189190"/>
                      <a:gd name="connsiteY3" fmla="*/ 213483 h 213483"/>
                      <a:gd name="connsiteX4" fmla="*/ 129149 w 189190"/>
                      <a:gd name="connsiteY4" fmla="*/ 213482 h 213483"/>
                      <a:gd name="connsiteX5" fmla="*/ 82155 w 189190"/>
                      <a:gd name="connsiteY5" fmla="*/ 166488 h 213483"/>
                      <a:gd name="connsiteX6" fmla="*/ 82155 w 189190"/>
                      <a:gd name="connsiteY6" fmla="*/ 28215 h 213483"/>
                      <a:gd name="connsiteX0" fmla="*/ 0 w 178437"/>
                      <a:gd name="connsiteY0" fmla="*/ 0 h 213483"/>
                      <a:gd name="connsiteX1" fmla="*/ 145162 w 178437"/>
                      <a:gd name="connsiteY1" fmla="*/ 3412 h 213483"/>
                      <a:gd name="connsiteX2" fmla="*/ 176143 w 178437"/>
                      <a:gd name="connsiteY2" fmla="*/ 28215 h 213483"/>
                      <a:gd name="connsiteX3" fmla="*/ 176142 w 178437"/>
                      <a:gd name="connsiteY3" fmla="*/ 166489 h 213483"/>
                      <a:gd name="connsiteX4" fmla="*/ 129148 w 178437"/>
                      <a:gd name="connsiteY4" fmla="*/ 213483 h 213483"/>
                      <a:gd name="connsiteX5" fmla="*/ 129149 w 178437"/>
                      <a:gd name="connsiteY5" fmla="*/ 213482 h 213483"/>
                      <a:gd name="connsiteX6" fmla="*/ 82155 w 178437"/>
                      <a:gd name="connsiteY6" fmla="*/ 166488 h 213483"/>
                      <a:gd name="connsiteX7" fmla="*/ 82155 w 178437"/>
                      <a:gd name="connsiteY7" fmla="*/ 28215 h 213483"/>
                      <a:gd name="connsiteX0" fmla="*/ 0 w 178437"/>
                      <a:gd name="connsiteY0" fmla="*/ 14149 h 227632"/>
                      <a:gd name="connsiteX1" fmla="*/ 124507 w 178437"/>
                      <a:gd name="connsiteY1" fmla="*/ 15 h 227632"/>
                      <a:gd name="connsiteX2" fmla="*/ 145162 w 178437"/>
                      <a:gd name="connsiteY2" fmla="*/ 17561 h 227632"/>
                      <a:gd name="connsiteX3" fmla="*/ 176143 w 178437"/>
                      <a:gd name="connsiteY3" fmla="*/ 42364 h 227632"/>
                      <a:gd name="connsiteX4" fmla="*/ 176142 w 178437"/>
                      <a:gd name="connsiteY4" fmla="*/ 180638 h 227632"/>
                      <a:gd name="connsiteX5" fmla="*/ 129148 w 178437"/>
                      <a:gd name="connsiteY5" fmla="*/ 227632 h 227632"/>
                      <a:gd name="connsiteX6" fmla="*/ 129149 w 178437"/>
                      <a:gd name="connsiteY6" fmla="*/ 227631 h 227632"/>
                      <a:gd name="connsiteX7" fmla="*/ 82155 w 178437"/>
                      <a:gd name="connsiteY7" fmla="*/ 180637 h 227632"/>
                      <a:gd name="connsiteX8" fmla="*/ 82155 w 178437"/>
                      <a:gd name="connsiteY8" fmla="*/ 42364 h 227632"/>
                      <a:gd name="connsiteX0" fmla="*/ 0 w 179967"/>
                      <a:gd name="connsiteY0" fmla="*/ 14870 h 228353"/>
                      <a:gd name="connsiteX1" fmla="*/ 124507 w 179967"/>
                      <a:gd name="connsiteY1" fmla="*/ 736 h 228353"/>
                      <a:gd name="connsiteX2" fmla="*/ 176143 w 179967"/>
                      <a:gd name="connsiteY2" fmla="*/ 43085 h 228353"/>
                      <a:gd name="connsiteX3" fmla="*/ 176142 w 179967"/>
                      <a:gd name="connsiteY3" fmla="*/ 181359 h 228353"/>
                      <a:gd name="connsiteX4" fmla="*/ 129148 w 179967"/>
                      <a:gd name="connsiteY4" fmla="*/ 228353 h 228353"/>
                      <a:gd name="connsiteX5" fmla="*/ 129149 w 179967"/>
                      <a:gd name="connsiteY5" fmla="*/ 228352 h 228353"/>
                      <a:gd name="connsiteX6" fmla="*/ 82155 w 179967"/>
                      <a:gd name="connsiteY6" fmla="*/ 181358 h 228353"/>
                      <a:gd name="connsiteX7" fmla="*/ 82155 w 179967"/>
                      <a:gd name="connsiteY7" fmla="*/ 43085 h 228353"/>
                      <a:gd name="connsiteX0" fmla="*/ 0 w 180390"/>
                      <a:gd name="connsiteY0" fmla="*/ 21265 h 228188"/>
                      <a:gd name="connsiteX1" fmla="*/ 124930 w 180390"/>
                      <a:gd name="connsiteY1" fmla="*/ 571 h 228188"/>
                      <a:gd name="connsiteX2" fmla="*/ 176566 w 180390"/>
                      <a:gd name="connsiteY2" fmla="*/ 42920 h 228188"/>
                      <a:gd name="connsiteX3" fmla="*/ 176565 w 180390"/>
                      <a:gd name="connsiteY3" fmla="*/ 181194 h 228188"/>
                      <a:gd name="connsiteX4" fmla="*/ 129571 w 180390"/>
                      <a:gd name="connsiteY4" fmla="*/ 228188 h 228188"/>
                      <a:gd name="connsiteX5" fmla="*/ 129572 w 180390"/>
                      <a:gd name="connsiteY5" fmla="*/ 228187 h 228188"/>
                      <a:gd name="connsiteX6" fmla="*/ 82578 w 180390"/>
                      <a:gd name="connsiteY6" fmla="*/ 181193 h 228188"/>
                      <a:gd name="connsiteX7" fmla="*/ 82578 w 180390"/>
                      <a:gd name="connsiteY7" fmla="*/ 42920 h 228188"/>
                      <a:gd name="connsiteX0" fmla="*/ 0 w 180390"/>
                      <a:gd name="connsiteY0" fmla="*/ 21261 h 228184"/>
                      <a:gd name="connsiteX1" fmla="*/ 124930 w 180390"/>
                      <a:gd name="connsiteY1" fmla="*/ 567 h 228184"/>
                      <a:gd name="connsiteX2" fmla="*/ 176566 w 180390"/>
                      <a:gd name="connsiteY2" fmla="*/ 42916 h 228184"/>
                      <a:gd name="connsiteX3" fmla="*/ 176565 w 180390"/>
                      <a:gd name="connsiteY3" fmla="*/ 181190 h 228184"/>
                      <a:gd name="connsiteX4" fmla="*/ 129571 w 180390"/>
                      <a:gd name="connsiteY4" fmla="*/ 228184 h 228184"/>
                      <a:gd name="connsiteX5" fmla="*/ 129572 w 180390"/>
                      <a:gd name="connsiteY5" fmla="*/ 228183 h 228184"/>
                      <a:gd name="connsiteX6" fmla="*/ 82578 w 180390"/>
                      <a:gd name="connsiteY6" fmla="*/ 181189 h 228184"/>
                      <a:gd name="connsiteX7" fmla="*/ 82578 w 180390"/>
                      <a:gd name="connsiteY7" fmla="*/ 42916 h 228184"/>
                      <a:gd name="connsiteX0" fmla="*/ 0 w 174652"/>
                      <a:gd name="connsiteY0" fmla="*/ 14951 h 228344"/>
                      <a:gd name="connsiteX1" fmla="*/ 119192 w 174652"/>
                      <a:gd name="connsiteY1" fmla="*/ 727 h 228344"/>
                      <a:gd name="connsiteX2" fmla="*/ 170828 w 174652"/>
                      <a:gd name="connsiteY2" fmla="*/ 43076 h 228344"/>
                      <a:gd name="connsiteX3" fmla="*/ 170827 w 174652"/>
                      <a:gd name="connsiteY3" fmla="*/ 181350 h 228344"/>
                      <a:gd name="connsiteX4" fmla="*/ 123833 w 174652"/>
                      <a:gd name="connsiteY4" fmla="*/ 228344 h 228344"/>
                      <a:gd name="connsiteX5" fmla="*/ 123834 w 174652"/>
                      <a:gd name="connsiteY5" fmla="*/ 228343 h 228344"/>
                      <a:gd name="connsiteX6" fmla="*/ 76840 w 174652"/>
                      <a:gd name="connsiteY6" fmla="*/ 181349 h 228344"/>
                      <a:gd name="connsiteX7" fmla="*/ 76840 w 174652"/>
                      <a:gd name="connsiteY7" fmla="*/ 43076 h 228344"/>
                      <a:gd name="connsiteX0" fmla="*/ 0 w 170828"/>
                      <a:gd name="connsiteY0" fmla="*/ 14951 h 228344"/>
                      <a:gd name="connsiteX1" fmla="*/ 119192 w 170828"/>
                      <a:gd name="connsiteY1" fmla="*/ 727 h 228344"/>
                      <a:gd name="connsiteX2" fmla="*/ 170828 w 170828"/>
                      <a:gd name="connsiteY2" fmla="*/ 43076 h 228344"/>
                      <a:gd name="connsiteX3" fmla="*/ 170827 w 170828"/>
                      <a:gd name="connsiteY3" fmla="*/ 181350 h 228344"/>
                      <a:gd name="connsiteX4" fmla="*/ 123833 w 170828"/>
                      <a:gd name="connsiteY4" fmla="*/ 228344 h 228344"/>
                      <a:gd name="connsiteX5" fmla="*/ 123834 w 170828"/>
                      <a:gd name="connsiteY5" fmla="*/ 228343 h 228344"/>
                      <a:gd name="connsiteX6" fmla="*/ 76840 w 170828"/>
                      <a:gd name="connsiteY6" fmla="*/ 181349 h 228344"/>
                      <a:gd name="connsiteX7" fmla="*/ 76840 w 170828"/>
                      <a:gd name="connsiteY7" fmla="*/ 43076 h 228344"/>
                      <a:gd name="connsiteX0" fmla="*/ 0 w 168337"/>
                      <a:gd name="connsiteY0" fmla="*/ 15598 h 228324"/>
                      <a:gd name="connsiteX1" fmla="*/ 116701 w 168337"/>
                      <a:gd name="connsiteY1" fmla="*/ 707 h 228324"/>
                      <a:gd name="connsiteX2" fmla="*/ 168337 w 168337"/>
                      <a:gd name="connsiteY2" fmla="*/ 43056 h 228324"/>
                      <a:gd name="connsiteX3" fmla="*/ 168336 w 168337"/>
                      <a:gd name="connsiteY3" fmla="*/ 181330 h 228324"/>
                      <a:gd name="connsiteX4" fmla="*/ 121342 w 168337"/>
                      <a:gd name="connsiteY4" fmla="*/ 228324 h 228324"/>
                      <a:gd name="connsiteX5" fmla="*/ 121343 w 168337"/>
                      <a:gd name="connsiteY5" fmla="*/ 228323 h 228324"/>
                      <a:gd name="connsiteX6" fmla="*/ 74349 w 168337"/>
                      <a:gd name="connsiteY6" fmla="*/ 181329 h 228324"/>
                      <a:gd name="connsiteX7" fmla="*/ 74349 w 168337"/>
                      <a:gd name="connsiteY7" fmla="*/ 43056 h 228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68337" h="228324">
                        <a:moveTo>
                          <a:pt x="0" y="15598"/>
                        </a:moveTo>
                        <a:cubicBezTo>
                          <a:pt x="53064" y="16339"/>
                          <a:pt x="87344" y="-3996"/>
                          <a:pt x="116701" y="707"/>
                        </a:cubicBezTo>
                        <a:cubicBezTo>
                          <a:pt x="146058" y="5410"/>
                          <a:pt x="159731" y="12952"/>
                          <a:pt x="168337" y="43056"/>
                        </a:cubicBezTo>
                        <a:cubicBezTo>
                          <a:pt x="168337" y="89147"/>
                          <a:pt x="168336" y="135239"/>
                          <a:pt x="168336" y="181330"/>
                        </a:cubicBezTo>
                        <a:cubicBezTo>
                          <a:pt x="168336" y="207284"/>
                          <a:pt x="147296" y="228324"/>
                          <a:pt x="121342" y="228324"/>
                        </a:cubicBezTo>
                        <a:lnTo>
                          <a:pt x="121343" y="228323"/>
                        </a:lnTo>
                        <a:cubicBezTo>
                          <a:pt x="95389" y="228323"/>
                          <a:pt x="74349" y="207283"/>
                          <a:pt x="74349" y="181329"/>
                        </a:cubicBezTo>
                        <a:lnTo>
                          <a:pt x="74349" y="43056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D76B7D9-5AD2-EBB8-9A9B-9E95A07F232A}"/>
                    </a:ext>
                  </a:extLst>
                </p:cNvPr>
                <p:cNvSpPr/>
                <p:nvPr/>
              </p:nvSpPr>
              <p:spPr bwMode="auto">
                <a:xfrm rot="10800000">
                  <a:off x="1719769" y="3231423"/>
                  <a:ext cx="407802" cy="514506"/>
                </a:xfrm>
                <a:custGeom>
                  <a:avLst/>
                  <a:gdLst>
                    <a:gd name="connsiteX0" fmla="*/ 180624 w 407802"/>
                    <a:gd name="connsiteY0" fmla="*/ 514506 h 514506"/>
                    <a:gd name="connsiteX1" fmla="*/ 0 w 407802"/>
                    <a:gd name="connsiteY1" fmla="*/ 470168 h 514506"/>
                    <a:gd name="connsiteX2" fmla="*/ 185857 w 407802"/>
                    <a:gd name="connsiteY2" fmla="*/ 90051 h 514506"/>
                    <a:gd name="connsiteX3" fmla="*/ 275816 w 407802"/>
                    <a:gd name="connsiteY3" fmla="*/ 0 h 514506"/>
                    <a:gd name="connsiteX4" fmla="*/ 407802 w 407802"/>
                    <a:gd name="connsiteY4" fmla="*/ 131986 h 514506"/>
                    <a:gd name="connsiteX5" fmla="*/ 397285 w 407802"/>
                    <a:gd name="connsiteY5" fmla="*/ 139646 h 514506"/>
                    <a:gd name="connsiteX6" fmla="*/ 180624 w 407802"/>
                    <a:gd name="connsiteY6" fmla="*/ 514506 h 514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07802" h="514506">
                      <a:moveTo>
                        <a:pt x="180624" y="514506"/>
                      </a:moveTo>
                      <a:lnTo>
                        <a:pt x="0" y="470168"/>
                      </a:lnTo>
                      <a:cubicBezTo>
                        <a:pt x="31512" y="324731"/>
                        <a:pt x="96817" y="195185"/>
                        <a:pt x="185857" y="90051"/>
                      </a:cubicBezTo>
                      <a:lnTo>
                        <a:pt x="275816" y="0"/>
                      </a:lnTo>
                      <a:lnTo>
                        <a:pt x="407802" y="131986"/>
                      </a:lnTo>
                      <a:lnTo>
                        <a:pt x="397285" y="139646"/>
                      </a:lnTo>
                      <a:cubicBezTo>
                        <a:pt x="290838" y="231859"/>
                        <a:pt x="212467" y="362141"/>
                        <a:pt x="180624" y="51450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DD92A80-C5E0-5B3A-E31A-FA81B4BEF783}"/>
                  </a:ext>
                </a:extLst>
              </p:cNvPr>
              <p:cNvSpPr/>
              <p:nvPr/>
            </p:nvSpPr>
            <p:spPr bwMode="auto">
              <a:xfrm>
                <a:off x="5683120" y="5325866"/>
                <a:ext cx="631019" cy="786611"/>
              </a:xfrm>
              <a:custGeom>
                <a:avLst/>
                <a:gdLst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391069 h 786611"/>
                  <a:gd name="connsiteX21" fmla="*/ 28277 w 631019"/>
                  <a:gd name="connsiteY21" fmla="*/ 181934 h 786611"/>
                  <a:gd name="connsiteX22" fmla="*/ 210211 w 631019"/>
                  <a:gd name="connsiteY22" fmla="*/ 0 h 786611"/>
                  <a:gd name="connsiteX0" fmla="*/ 210211 w 631019"/>
                  <a:gd name="connsiteY0" fmla="*/ 0 h 786611"/>
                  <a:gd name="connsiteX1" fmla="*/ 392145 w 631019"/>
                  <a:gd name="connsiteY1" fmla="*/ 181934 h 786611"/>
                  <a:gd name="connsiteX2" fmla="*/ 392145 w 631019"/>
                  <a:gd name="connsiteY2" fmla="*/ 381981 h 786611"/>
                  <a:gd name="connsiteX3" fmla="*/ 413974 w 631019"/>
                  <a:gd name="connsiteY3" fmla="*/ 386388 h 786611"/>
                  <a:gd name="connsiteX4" fmla="*/ 449194 w 631019"/>
                  <a:gd name="connsiteY4" fmla="*/ 439523 h 786611"/>
                  <a:gd name="connsiteX5" fmla="*/ 449194 w 631019"/>
                  <a:gd name="connsiteY5" fmla="*/ 554855 h 786611"/>
                  <a:gd name="connsiteX6" fmla="*/ 444814 w 631019"/>
                  <a:gd name="connsiteY6" fmla="*/ 576553 h 786611"/>
                  <a:gd name="connsiteX7" fmla="*/ 466624 w 631019"/>
                  <a:gd name="connsiteY7" fmla="*/ 582070 h 786611"/>
                  <a:gd name="connsiteX8" fmla="*/ 631019 w 631019"/>
                  <a:gd name="connsiteY8" fmla="*/ 712814 h 786611"/>
                  <a:gd name="connsiteX9" fmla="*/ 512805 w 631019"/>
                  <a:gd name="connsiteY9" fmla="*/ 786611 h 786611"/>
                  <a:gd name="connsiteX10" fmla="*/ 421341 w 631019"/>
                  <a:gd name="connsiteY10" fmla="*/ 713870 h 786611"/>
                  <a:gd name="connsiteX11" fmla="*/ 378326 w 631019"/>
                  <a:gd name="connsiteY11" fmla="*/ 706713 h 786611"/>
                  <a:gd name="connsiteX12" fmla="*/ 359992 w 631019"/>
                  <a:gd name="connsiteY12" fmla="*/ 723372 h 786611"/>
                  <a:gd name="connsiteX13" fmla="*/ 288065 w 631019"/>
                  <a:gd name="connsiteY13" fmla="*/ 745343 h 786611"/>
                  <a:gd name="connsiteX14" fmla="*/ 237990 w 631019"/>
                  <a:gd name="connsiteY14" fmla="*/ 735234 h 786611"/>
                  <a:gd name="connsiteX15" fmla="*/ 227045 w 631019"/>
                  <a:gd name="connsiteY15" fmla="*/ 727854 h 786611"/>
                  <a:gd name="connsiteX16" fmla="*/ 172999 w 631019"/>
                  <a:gd name="connsiteY16" fmla="*/ 727854 h 786611"/>
                  <a:gd name="connsiteX17" fmla="*/ 0 w 631019"/>
                  <a:gd name="connsiteY17" fmla="*/ 554855 h 786611"/>
                  <a:gd name="connsiteX18" fmla="*/ 0 w 631019"/>
                  <a:gd name="connsiteY18" fmla="*/ 439523 h 786611"/>
                  <a:gd name="connsiteX19" fmla="*/ 16890 w 631019"/>
                  <a:gd name="connsiteY19" fmla="*/ 398746 h 786611"/>
                  <a:gd name="connsiteX20" fmla="*/ 28277 w 631019"/>
                  <a:gd name="connsiteY20" fmla="*/ 181934 h 786611"/>
                  <a:gd name="connsiteX21" fmla="*/ 210211 w 631019"/>
                  <a:gd name="connsiteY21" fmla="*/ 0 h 786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31019" h="786611">
                    <a:moveTo>
                      <a:pt x="210211" y="0"/>
                    </a:moveTo>
                    <a:cubicBezTo>
                      <a:pt x="310690" y="0"/>
                      <a:pt x="392145" y="81455"/>
                      <a:pt x="392145" y="181934"/>
                    </a:cubicBezTo>
                    <a:lnTo>
                      <a:pt x="392145" y="381981"/>
                    </a:lnTo>
                    <a:lnTo>
                      <a:pt x="413974" y="386388"/>
                    </a:lnTo>
                    <a:cubicBezTo>
                      <a:pt x="434672" y="395142"/>
                      <a:pt x="449194" y="415636"/>
                      <a:pt x="449194" y="439523"/>
                    </a:cubicBezTo>
                    <a:lnTo>
                      <a:pt x="449194" y="554855"/>
                    </a:lnTo>
                    <a:lnTo>
                      <a:pt x="444814" y="576553"/>
                    </a:lnTo>
                    <a:lnTo>
                      <a:pt x="466624" y="582070"/>
                    </a:lnTo>
                    <a:cubicBezTo>
                      <a:pt x="532515" y="604669"/>
                      <a:pt x="591316" y="649213"/>
                      <a:pt x="631019" y="712814"/>
                    </a:cubicBezTo>
                    <a:lnTo>
                      <a:pt x="512805" y="786611"/>
                    </a:lnTo>
                    <a:cubicBezTo>
                      <a:pt x="490715" y="751225"/>
                      <a:pt x="458001" y="726443"/>
                      <a:pt x="421341" y="713870"/>
                    </a:cubicBezTo>
                    <a:lnTo>
                      <a:pt x="378326" y="706713"/>
                    </a:lnTo>
                    <a:lnTo>
                      <a:pt x="359992" y="723372"/>
                    </a:lnTo>
                    <a:cubicBezTo>
                      <a:pt x="339460" y="737244"/>
                      <a:pt x="314708" y="745343"/>
                      <a:pt x="288065" y="745343"/>
                    </a:cubicBezTo>
                    <a:cubicBezTo>
                      <a:pt x="270303" y="745343"/>
                      <a:pt x="253381" y="741743"/>
                      <a:pt x="237990" y="735234"/>
                    </a:cubicBezTo>
                    <a:lnTo>
                      <a:pt x="227045" y="727854"/>
                    </a:lnTo>
                    <a:lnTo>
                      <a:pt x="172999" y="727854"/>
                    </a:lnTo>
                    <a:cubicBezTo>
                      <a:pt x="77454" y="727854"/>
                      <a:pt x="0" y="650400"/>
                      <a:pt x="0" y="554855"/>
                    </a:cubicBezTo>
                    <a:lnTo>
                      <a:pt x="0" y="439523"/>
                    </a:lnTo>
                    <a:cubicBezTo>
                      <a:pt x="0" y="423599"/>
                      <a:pt x="6454" y="409182"/>
                      <a:pt x="16890" y="398746"/>
                    </a:cubicBezTo>
                    <a:lnTo>
                      <a:pt x="28277" y="181934"/>
                    </a:lnTo>
                    <a:cubicBezTo>
                      <a:pt x="28277" y="81455"/>
                      <a:pt x="109732" y="0"/>
                      <a:pt x="21021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8E25687C-CE0F-4BA5-27C5-D905D92735F9}"/>
                  </a:ext>
                </a:extLst>
              </p:cNvPr>
              <p:cNvSpPr/>
              <p:nvPr/>
            </p:nvSpPr>
            <p:spPr bwMode="auto">
              <a:xfrm rot="19800000">
                <a:off x="6174316" y="6048657"/>
                <a:ext cx="229187" cy="105438"/>
              </a:xfrm>
              <a:prstGeom prst="round2SameRect">
                <a:avLst>
                  <a:gd name="adj1" fmla="val 50000"/>
                  <a:gd name="adj2" fmla="val 25358"/>
                </a:avLst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F755F0D4-52FA-F66C-5EEA-CD413B6AA659}"/>
                  </a:ext>
                </a:extLst>
              </p:cNvPr>
              <p:cNvGrpSpPr/>
              <p:nvPr/>
            </p:nvGrpSpPr>
            <p:grpSpPr>
              <a:xfrm rot="18364548">
                <a:off x="5932817" y="5293363"/>
                <a:ext cx="524011" cy="405256"/>
                <a:chOff x="5791275" y="5475466"/>
                <a:chExt cx="524011" cy="405256"/>
              </a:xfrm>
            </p:grpSpPr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B764063-E801-A166-490D-A3185FA71F77}"/>
                    </a:ext>
                  </a:extLst>
                </p:cNvPr>
                <p:cNvSpPr/>
                <p:nvPr/>
              </p:nvSpPr>
              <p:spPr bwMode="auto">
                <a:xfrm>
                  <a:off x="6142754" y="5691630"/>
                  <a:ext cx="172532" cy="189092"/>
                </a:xfrm>
                <a:custGeom>
                  <a:avLst/>
                  <a:gdLst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20416 w 235724"/>
                    <a:gd name="connsiteY7" fmla="*/ 197226 h 258721"/>
                    <a:gd name="connsiteX8" fmla="*/ 170621 w 235724"/>
                    <a:gd name="connsiteY8" fmla="*/ 210678 h 258721"/>
                    <a:gd name="connsiteX9" fmla="*/ 187899 w 235724"/>
                    <a:gd name="connsiteY9" fmla="*/ 240605 h 258721"/>
                    <a:gd name="connsiteX10" fmla="*/ 157972 w 235724"/>
                    <a:gd name="connsiteY10" fmla="*/ 257883 h 258721"/>
                    <a:gd name="connsiteX11" fmla="*/ 92256 w 235724"/>
                    <a:gd name="connsiteY11" fmla="*/ 240274 h 258721"/>
                    <a:gd name="connsiteX12" fmla="*/ 86747 w 235724"/>
                    <a:gd name="connsiteY12" fmla="*/ 236047 h 258721"/>
                    <a:gd name="connsiteX13" fmla="*/ 60260 w 235724"/>
                    <a:gd name="connsiteY13" fmla="*/ 228950 h 258721"/>
                    <a:gd name="connsiteX14" fmla="*/ 3244 w 235724"/>
                    <a:gd name="connsiteY14" fmla="*/ 121969 h 258721"/>
                    <a:gd name="connsiteX15" fmla="*/ 15794 w 235724"/>
                    <a:gd name="connsiteY15" fmla="*/ 75133 h 258721"/>
                    <a:gd name="connsiteX16" fmla="*/ 85743 w 235724"/>
                    <a:gd name="connsiteY16" fmla="*/ 9379 h 258721"/>
                    <a:gd name="connsiteX17" fmla="*/ 99297 w 235724"/>
                    <a:gd name="connsiteY17" fmla="*/ 10043 h 258721"/>
                    <a:gd name="connsiteX18" fmla="*/ 94395 w 235724"/>
                    <a:gd name="connsiteY18" fmla="*/ 8233 h 258721"/>
                    <a:gd name="connsiteX19" fmla="*/ 155994 w 235724"/>
                    <a:gd name="connsiteY19" fmla="*/ 373 h 258721"/>
                    <a:gd name="connsiteX20" fmla="*/ 183249 w 235724"/>
                    <a:gd name="connsiteY20" fmla="*/ 22727 h 258721"/>
                    <a:gd name="connsiteX21" fmla="*/ 183249 w 235724"/>
                    <a:gd name="connsiteY21" fmla="*/ 41864 h 258721"/>
                    <a:gd name="connsiteX22" fmla="*/ 216070 w 235724"/>
                    <a:gd name="connsiteY22" fmla="*/ 50658 h 258721"/>
                    <a:gd name="connsiteX23" fmla="*/ 234815 w 235724"/>
                    <a:gd name="connsiteY23" fmla="*/ 83126 h 258721"/>
                    <a:gd name="connsiteX24" fmla="*/ 202347 w 235724"/>
                    <a:gd name="connsiteY24" fmla="*/ 101872 h 258721"/>
                    <a:gd name="connsiteX25" fmla="*/ 182860 w 235724"/>
                    <a:gd name="connsiteY25" fmla="*/ 96650 h 258721"/>
                    <a:gd name="connsiteX26" fmla="*/ 182743 w 235724"/>
                    <a:gd name="connsiteY26" fmla="*/ 96933 h 258721"/>
                    <a:gd name="connsiteX27" fmla="*/ 207138 w 235724"/>
                    <a:gd name="connsiteY27" fmla="*/ 103469 h 258721"/>
                    <a:gd name="connsiteX28" fmla="*/ 227196 w 235724"/>
                    <a:gd name="connsiteY28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20416 w 235724"/>
                    <a:gd name="connsiteY6" fmla="*/ 197225 h 258721"/>
                    <a:gd name="connsiteX7" fmla="*/ 170621 w 235724"/>
                    <a:gd name="connsiteY7" fmla="*/ 210678 h 258721"/>
                    <a:gd name="connsiteX8" fmla="*/ 187899 w 235724"/>
                    <a:gd name="connsiteY8" fmla="*/ 240605 h 258721"/>
                    <a:gd name="connsiteX9" fmla="*/ 157972 w 235724"/>
                    <a:gd name="connsiteY9" fmla="*/ 257883 h 258721"/>
                    <a:gd name="connsiteX10" fmla="*/ 92256 w 235724"/>
                    <a:gd name="connsiteY10" fmla="*/ 240274 h 258721"/>
                    <a:gd name="connsiteX11" fmla="*/ 86747 w 235724"/>
                    <a:gd name="connsiteY11" fmla="*/ 236047 h 258721"/>
                    <a:gd name="connsiteX12" fmla="*/ 60260 w 235724"/>
                    <a:gd name="connsiteY12" fmla="*/ 228950 h 258721"/>
                    <a:gd name="connsiteX13" fmla="*/ 3244 w 235724"/>
                    <a:gd name="connsiteY13" fmla="*/ 121969 h 258721"/>
                    <a:gd name="connsiteX14" fmla="*/ 15794 w 235724"/>
                    <a:gd name="connsiteY14" fmla="*/ 75133 h 258721"/>
                    <a:gd name="connsiteX15" fmla="*/ 85743 w 235724"/>
                    <a:gd name="connsiteY15" fmla="*/ 9379 h 258721"/>
                    <a:gd name="connsiteX16" fmla="*/ 99297 w 235724"/>
                    <a:gd name="connsiteY16" fmla="*/ 10043 h 258721"/>
                    <a:gd name="connsiteX17" fmla="*/ 94395 w 235724"/>
                    <a:gd name="connsiteY17" fmla="*/ 8233 h 258721"/>
                    <a:gd name="connsiteX18" fmla="*/ 155994 w 235724"/>
                    <a:gd name="connsiteY18" fmla="*/ 373 h 258721"/>
                    <a:gd name="connsiteX19" fmla="*/ 183249 w 235724"/>
                    <a:gd name="connsiteY19" fmla="*/ 22727 h 258721"/>
                    <a:gd name="connsiteX20" fmla="*/ 183249 w 235724"/>
                    <a:gd name="connsiteY20" fmla="*/ 41864 h 258721"/>
                    <a:gd name="connsiteX21" fmla="*/ 216070 w 235724"/>
                    <a:gd name="connsiteY21" fmla="*/ 50658 h 258721"/>
                    <a:gd name="connsiteX22" fmla="*/ 234815 w 235724"/>
                    <a:gd name="connsiteY22" fmla="*/ 83126 h 258721"/>
                    <a:gd name="connsiteX23" fmla="*/ 202347 w 235724"/>
                    <a:gd name="connsiteY23" fmla="*/ 101872 h 258721"/>
                    <a:gd name="connsiteX24" fmla="*/ 182860 w 235724"/>
                    <a:gd name="connsiteY24" fmla="*/ 96650 h 258721"/>
                    <a:gd name="connsiteX25" fmla="*/ 182743 w 235724"/>
                    <a:gd name="connsiteY25" fmla="*/ 96933 h 258721"/>
                    <a:gd name="connsiteX26" fmla="*/ 207138 w 235724"/>
                    <a:gd name="connsiteY26" fmla="*/ 103469 h 258721"/>
                    <a:gd name="connsiteX27" fmla="*/ 227196 w 235724"/>
                    <a:gd name="connsiteY27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182743 w 235724"/>
                    <a:gd name="connsiteY24" fmla="*/ 96933 h 258721"/>
                    <a:gd name="connsiteX25" fmla="*/ 207138 w 235724"/>
                    <a:gd name="connsiteY25" fmla="*/ 103469 h 258721"/>
                    <a:gd name="connsiteX26" fmla="*/ 227196 w 235724"/>
                    <a:gd name="connsiteY26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182860 w 235724"/>
                    <a:gd name="connsiteY23" fmla="*/ 96650 h 258721"/>
                    <a:gd name="connsiteX24" fmla="*/ 207138 w 235724"/>
                    <a:gd name="connsiteY24" fmla="*/ 103469 h 258721"/>
                    <a:gd name="connsiteX25" fmla="*/ 227196 w 235724"/>
                    <a:gd name="connsiteY25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86747 w 235724"/>
                    <a:gd name="connsiteY10" fmla="*/ 236047 h 258721"/>
                    <a:gd name="connsiteX11" fmla="*/ 60260 w 235724"/>
                    <a:gd name="connsiteY11" fmla="*/ 228950 h 258721"/>
                    <a:gd name="connsiteX12" fmla="*/ 3244 w 235724"/>
                    <a:gd name="connsiteY12" fmla="*/ 121969 h 258721"/>
                    <a:gd name="connsiteX13" fmla="*/ 15794 w 235724"/>
                    <a:gd name="connsiteY13" fmla="*/ 75133 h 258721"/>
                    <a:gd name="connsiteX14" fmla="*/ 85743 w 235724"/>
                    <a:gd name="connsiteY14" fmla="*/ 9379 h 258721"/>
                    <a:gd name="connsiteX15" fmla="*/ 99297 w 235724"/>
                    <a:gd name="connsiteY15" fmla="*/ 10043 h 258721"/>
                    <a:gd name="connsiteX16" fmla="*/ 94395 w 235724"/>
                    <a:gd name="connsiteY16" fmla="*/ 8233 h 258721"/>
                    <a:gd name="connsiteX17" fmla="*/ 155994 w 235724"/>
                    <a:gd name="connsiteY17" fmla="*/ 373 h 258721"/>
                    <a:gd name="connsiteX18" fmla="*/ 183249 w 235724"/>
                    <a:gd name="connsiteY18" fmla="*/ 22727 h 258721"/>
                    <a:gd name="connsiteX19" fmla="*/ 183249 w 235724"/>
                    <a:gd name="connsiteY19" fmla="*/ 41864 h 258721"/>
                    <a:gd name="connsiteX20" fmla="*/ 216070 w 235724"/>
                    <a:gd name="connsiteY20" fmla="*/ 50658 h 258721"/>
                    <a:gd name="connsiteX21" fmla="*/ 234815 w 235724"/>
                    <a:gd name="connsiteY21" fmla="*/ 83126 h 258721"/>
                    <a:gd name="connsiteX22" fmla="*/ 202347 w 235724"/>
                    <a:gd name="connsiteY22" fmla="*/ 101872 h 258721"/>
                    <a:gd name="connsiteX23" fmla="*/ 207138 w 235724"/>
                    <a:gd name="connsiteY23" fmla="*/ 103469 h 258721"/>
                    <a:gd name="connsiteX24" fmla="*/ 227196 w 235724"/>
                    <a:gd name="connsiteY24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92256 w 235724"/>
                    <a:gd name="connsiteY9" fmla="*/ 240274 h 258721"/>
                    <a:gd name="connsiteX10" fmla="*/ 60260 w 235724"/>
                    <a:gd name="connsiteY10" fmla="*/ 228950 h 258721"/>
                    <a:gd name="connsiteX11" fmla="*/ 3244 w 235724"/>
                    <a:gd name="connsiteY11" fmla="*/ 121969 h 258721"/>
                    <a:gd name="connsiteX12" fmla="*/ 15794 w 235724"/>
                    <a:gd name="connsiteY12" fmla="*/ 75133 h 258721"/>
                    <a:gd name="connsiteX13" fmla="*/ 85743 w 235724"/>
                    <a:gd name="connsiteY13" fmla="*/ 9379 h 258721"/>
                    <a:gd name="connsiteX14" fmla="*/ 99297 w 235724"/>
                    <a:gd name="connsiteY14" fmla="*/ 10043 h 258721"/>
                    <a:gd name="connsiteX15" fmla="*/ 94395 w 235724"/>
                    <a:gd name="connsiteY15" fmla="*/ 8233 h 258721"/>
                    <a:gd name="connsiteX16" fmla="*/ 155994 w 235724"/>
                    <a:gd name="connsiteY16" fmla="*/ 373 h 258721"/>
                    <a:gd name="connsiteX17" fmla="*/ 183249 w 235724"/>
                    <a:gd name="connsiteY17" fmla="*/ 22727 h 258721"/>
                    <a:gd name="connsiteX18" fmla="*/ 183249 w 235724"/>
                    <a:gd name="connsiteY18" fmla="*/ 41864 h 258721"/>
                    <a:gd name="connsiteX19" fmla="*/ 216070 w 235724"/>
                    <a:gd name="connsiteY19" fmla="*/ 50658 h 258721"/>
                    <a:gd name="connsiteX20" fmla="*/ 234815 w 235724"/>
                    <a:gd name="connsiteY20" fmla="*/ 83126 h 258721"/>
                    <a:gd name="connsiteX21" fmla="*/ 202347 w 235724"/>
                    <a:gd name="connsiteY21" fmla="*/ 101872 h 258721"/>
                    <a:gd name="connsiteX22" fmla="*/ 207138 w 235724"/>
                    <a:gd name="connsiteY22" fmla="*/ 103469 h 258721"/>
                    <a:gd name="connsiteX23" fmla="*/ 227196 w 235724"/>
                    <a:gd name="connsiteY23" fmla="*/ 138210 h 258721"/>
                    <a:gd name="connsiteX0" fmla="*/ 227196 w 235724"/>
                    <a:gd name="connsiteY0" fmla="*/ 138210 h 258721"/>
                    <a:gd name="connsiteX1" fmla="*/ 213979 w 235724"/>
                    <a:gd name="connsiteY1" fmla="*/ 155434 h 258721"/>
                    <a:gd name="connsiteX2" fmla="*/ 193047 w 235724"/>
                    <a:gd name="connsiteY2" fmla="*/ 158190 h 258721"/>
                    <a:gd name="connsiteX3" fmla="*/ 209797 w 235724"/>
                    <a:gd name="connsiteY3" fmla="*/ 171043 h 258721"/>
                    <a:gd name="connsiteX4" fmla="*/ 212631 w 235724"/>
                    <a:gd name="connsiteY4" fmla="*/ 192568 h 258721"/>
                    <a:gd name="connsiteX5" fmla="*/ 177889 w 235724"/>
                    <a:gd name="connsiteY5" fmla="*/ 212626 h 258721"/>
                    <a:gd name="connsiteX6" fmla="*/ 170621 w 235724"/>
                    <a:gd name="connsiteY6" fmla="*/ 210678 h 258721"/>
                    <a:gd name="connsiteX7" fmla="*/ 187899 w 235724"/>
                    <a:gd name="connsiteY7" fmla="*/ 240605 h 258721"/>
                    <a:gd name="connsiteX8" fmla="*/ 157972 w 235724"/>
                    <a:gd name="connsiteY8" fmla="*/ 257883 h 258721"/>
                    <a:gd name="connsiteX9" fmla="*/ 60260 w 235724"/>
                    <a:gd name="connsiteY9" fmla="*/ 228950 h 258721"/>
                    <a:gd name="connsiteX10" fmla="*/ 3244 w 235724"/>
                    <a:gd name="connsiteY10" fmla="*/ 121969 h 258721"/>
                    <a:gd name="connsiteX11" fmla="*/ 15794 w 235724"/>
                    <a:gd name="connsiteY11" fmla="*/ 75133 h 258721"/>
                    <a:gd name="connsiteX12" fmla="*/ 85743 w 235724"/>
                    <a:gd name="connsiteY12" fmla="*/ 9379 h 258721"/>
                    <a:gd name="connsiteX13" fmla="*/ 99297 w 235724"/>
                    <a:gd name="connsiteY13" fmla="*/ 10043 h 258721"/>
                    <a:gd name="connsiteX14" fmla="*/ 94395 w 235724"/>
                    <a:gd name="connsiteY14" fmla="*/ 8233 h 258721"/>
                    <a:gd name="connsiteX15" fmla="*/ 155994 w 235724"/>
                    <a:gd name="connsiteY15" fmla="*/ 373 h 258721"/>
                    <a:gd name="connsiteX16" fmla="*/ 183249 w 235724"/>
                    <a:gd name="connsiteY16" fmla="*/ 22727 h 258721"/>
                    <a:gd name="connsiteX17" fmla="*/ 183249 w 235724"/>
                    <a:gd name="connsiteY17" fmla="*/ 41864 h 258721"/>
                    <a:gd name="connsiteX18" fmla="*/ 216070 w 235724"/>
                    <a:gd name="connsiteY18" fmla="*/ 50658 h 258721"/>
                    <a:gd name="connsiteX19" fmla="*/ 234815 w 235724"/>
                    <a:gd name="connsiteY19" fmla="*/ 83126 h 258721"/>
                    <a:gd name="connsiteX20" fmla="*/ 202347 w 235724"/>
                    <a:gd name="connsiteY20" fmla="*/ 101872 h 258721"/>
                    <a:gd name="connsiteX21" fmla="*/ 207138 w 235724"/>
                    <a:gd name="connsiteY21" fmla="*/ 103469 h 258721"/>
                    <a:gd name="connsiteX22" fmla="*/ 227196 w 235724"/>
                    <a:gd name="connsiteY22" fmla="*/ 138210 h 258721"/>
                    <a:gd name="connsiteX0" fmla="*/ 227196 w 235724"/>
                    <a:gd name="connsiteY0" fmla="*/ 137837 h 258348"/>
                    <a:gd name="connsiteX1" fmla="*/ 213979 w 235724"/>
                    <a:gd name="connsiteY1" fmla="*/ 155061 h 258348"/>
                    <a:gd name="connsiteX2" fmla="*/ 193047 w 235724"/>
                    <a:gd name="connsiteY2" fmla="*/ 157817 h 258348"/>
                    <a:gd name="connsiteX3" fmla="*/ 209797 w 235724"/>
                    <a:gd name="connsiteY3" fmla="*/ 170670 h 258348"/>
                    <a:gd name="connsiteX4" fmla="*/ 212631 w 235724"/>
                    <a:gd name="connsiteY4" fmla="*/ 192195 h 258348"/>
                    <a:gd name="connsiteX5" fmla="*/ 177889 w 235724"/>
                    <a:gd name="connsiteY5" fmla="*/ 212253 h 258348"/>
                    <a:gd name="connsiteX6" fmla="*/ 170621 w 235724"/>
                    <a:gd name="connsiteY6" fmla="*/ 210305 h 258348"/>
                    <a:gd name="connsiteX7" fmla="*/ 187899 w 235724"/>
                    <a:gd name="connsiteY7" fmla="*/ 240232 h 258348"/>
                    <a:gd name="connsiteX8" fmla="*/ 157972 w 235724"/>
                    <a:gd name="connsiteY8" fmla="*/ 257510 h 258348"/>
                    <a:gd name="connsiteX9" fmla="*/ 60260 w 235724"/>
                    <a:gd name="connsiteY9" fmla="*/ 228577 h 258348"/>
                    <a:gd name="connsiteX10" fmla="*/ 3244 w 235724"/>
                    <a:gd name="connsiteY10" fmla="*/ 121596 h 258348"/>
                    <a:gd name="connsiteX11" fmla="*/ 15794 w 235724"/>
                    <a:gd name="connsiteY11" fmla="*/ 74760 h 258348"/>
                    <a:gd name="connsiteX12" fmla="*/ 85743 w 235724"/>
                    <a:gd name="connsiteY12" fmla="*/ 9006 h 258348"/>
                    <a:gd name="connsiteX13" fmla="*/ 99297 w 235724"/>
                    <a:gd name="connsiteY13" fmla="*/ 9670 h 258348"/>
                    <a:gd name="connsiteX14" fmla="*/ 155994 w 235724"/>
                    <a:gd name="connsiteY14" fmla="*/ 0 h 258348"/>
                    <a:gd name="connsiteX15" fmla="*/ 183249 w 235724"/>
                    <a:gd name="connsiteY15" fmla="*/ 22354 h 258348"/>
                    <a:gd name="connsiteX16" fmla="*/ 183249 w 235724"/>
                    <a:gd name="connsiteY16" fmla="*/ 41491 h 258348"/>
                    <a:gd name="connsiteX17" fmla="*/ 216070 w 235724"/>
                    <a:gd name="connsiteY17" fmla="*/ 50285 h 258348"/>
                    <a:gd name="connsiteX18" fmla="*/ 234815 w 235724"/>
                    <a:gd name="connsiteY18" fmla="*/ 82753 h 258348"/>
                    <a:gd name="connsiteX19" fmla="*/ 202347 w 235724"/>
                    <a:gd name="connsiteY19" fmla="*/ 101499 h 258348"/>
                    <a:gd name="connsiteX20" fmla="*/ 207138 w 235724"/>
                    <a:gd name="connsiteY20" fmla="*/ 103096 h 258348"/>
                    <a:gd name="connsiteX21" fmla="*/ 227196 w 235724"/>
                    <a:gd name="connsiteY21" fmla="*/ 137837 h 2583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5724" h="258348">
                      <a:moveTo>
                        <a:pt x="227196" y="137837"/>
                      </a:moveTo>
                      <a:cubicBezTo>
                        <a:pt x="225168" y="145403"/>
                        <a:pt x="220266" y="151432"/>
                        <a:pt x="213979" y="155061"/>
                      </a:cubicBezTo>
                      <a:lnTo>
                        <a:pt x="193047" y="157817"/>
                      </a:lnTo>
                      <a:lnTo>
                        <a:pt x="209797" y="170670"/>
                      </a:lnTo>
                      <a:cubicBezTo>
                        <a:pt x="213426" y="176957"/>
                        <a:pt x="214658" y="184629"/>
                        <a:pt x="212631" y="192195"/>
                      </a:cubicBezTo>
                      <a:cubicBezTo>
                        <a:pt x="208576" y="207327"/>
                        <a:pt x="193022" y="216307"/>
                        <a:pt x="177889" y="212253"/>
                      </a:cubicBezTo>
                      <a:lnTo>
                        <a:pt x="170621" y="210305"/>
                      </a:lnTo>
                      <a:cubicBezTo>
                        <a:pt x="183656" y="213798"/>
                        <a:pt x="191392" y="227197"/>
                        <a:pt x="187899" y="240232"/>
                      </a:cubicBezTo>
                      <a:cubicBezTo>
                        <a:pt x="184406" y="253267"/>
                        <a:pt x="171008" y="261003"/>
                        <a:pt x="157972" y="257510"/>
                      </a:cubicBezTo>
                      <a:lnTo>
                        <a:pt x="60260" y="228577"/>
                      </a:lnTo>
                      <a:cubicBezTo>
                        <a:pt x="16109" y="216747"/>
                        <a:pt x="-9418" y="168850"/>
                        <a:pt x="3244" y="121596"/>
                      </a:cubicBezTo>
                      <a:lnTo>
                        <a:pt x="15794" y="74760"/>
                      </a:lnTo>
                      <a:cubicBezTo>
                        <a:pt x="25290" y="39320"/>
                        <a:pt x="53570" y="14307"/>
                        <a:pt x="85743" y="9006"/>
                      </a:cubicBezTo>
                      <a:lnTo>
                        <a:pt x="99297" y="9670"/>
                      </a:lnTo>
                      <a:lnTo>
                        <a:pt x="155994" y="0"/>
                      </a:lnTo>
                      <a:cubicBezTo>
                        <a:pt x="171489" y="2483"/>
                        <a:pt x="178706" y="6464"/>
                        <a:pt x="183249" y="22354"/>
                      </a:cubicBezTo>
                      <a:lnTo>
                        <a:pt x="183249" y="41491"/>
                      </a:lnTo>
                      <a:lnTo>
                        <a:pt x="216070" y="50285"/>
                      </a:lnTo>
                      <a:cubicBezTo>
                        <a:pt x="230212" y="54075"/>
                        <a:pt x="238604" y="68611"/>
                        <a:pt x="234815" y="82753"/>
                      </a:cubicBezTo>
                      <a:cubicBezTo>
                        <a:pt x="231026" y="96896"/>
                        <a:pt x="216489" y="105288"/>
                        <a:pt x="202347" y="101499"/>
                      </a:cubicBezTo>
                      <a:lnTo>
                        <a:pt x="207138" y="103096"/>
                      </a:lnTo>
                      <a:cubicBezTo>
                        <a:pt x="222270" y="107151"/>
                        <a:pt x="231250" y="122705"/>
                        <a:pt x="227196" y="13783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E658C98B-E74E-410E-2ADA-FF06A6FF049B}"/>
                    </a:ext>
                  </a:extLst>
                </p:cNvPr>
                <p:cNvSpPr/>
                <p:nvPr/>
              </p:nvSpPr>
              <p:spPr bwMode="auto">
                <a:xfrm rot="5400000">
                  <a:off x="5829033" y="5437708"/>
                  <a:ext cx="339278" cy="414794"/>
                </a:xfrm>
                <a:custGeom>
                  <a:avLst/>
                  <a:gdLst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0 w 467924"/>
                    <a:gd name="connsiteY11" fmla="*/ 28614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11" fmla="*/ 91440 w 467924"/>
                    <a:gd name="connsiteY11" fmla="*/ 377588 h 414794"/>
                    <a:gd name="connsiteX0" fmla="*/ 0 w 467924"/>
                    <a:gd name="connsiteY0" fmla="*/ 286148 h 414794"/>
                    <a:gd name="connsiteX1" fmla="*/ 128646 w 467924"/>
                    <a:gd name="connsiteY1" fmla="*/ 157502 h 414794"/>
                    <a:gd name="connsiteX2" fmla="*/ 178721 w 467924"/>
                    <a:gd name="connsiteY2" fmla="*/ 167612 h 414794"/>
                    <a:gd name="connsiteX3" fmla="*/ 196738 w 467924"/>
                    <a:gd name="connsiteY3" fmla="*/ 179759 h 414794"/>
                    <a:gd name="connsiteX4" fmla="*/ 252036 w 467924"/>
                    <a:gd name="connsiteY4" fmla="*/ 133235 h 414794"/>
                    <a:gd name="connsiteX5" fmla="*/ 348625 w 467924"/>
                    <a:gd name="connsiteY5" fmla="*/ 0 h 414794"/>
                    <a:gd name="connsiteX6" fmla="*/ 467924 w 467924"/>
                    <a:gd name="connsiteY6" fmla="*/ 65563 h 414794"/>
                    <a:gd name="connsiteX7" fmla="*/ 264518 w 467924"/>
                    <a:gd name="connsiteY7" fmla="*/ 299092 h 414794"/>
                    <a:gd name="connsiteX8" fmla="*/ 253379 w 467924"/>
                    <a:gd name="connsiteY8" fmla="*/ 305531 h 414794"/>
                    <a:gd name="connsiteX9" fmla="*/ 247183 w 467924"/>
                    <a:gd name="connsiteY9" fmla="*/ 336223 h 414794"/>
                    <a:gd name="connsiteX10" fmla="*/ 128646 w 467924"/>
                    <a:gd name="connsiteY10" fmla="*/ 414794 h 414794"/>
                    <a:gd name="connsiteX0" fmla="*/ 0 w 339278"/>
                    <a:gd name="connsiteY0" fmla="*/ 157502 h 414794"/>
                    <a:gd name="connsiteX1" fmla="*/ 50075 w 339278"/>
                    <a:gd name="connsiteY1" fmla="*/ 167612 h 414794"/>
                    <a:gd name="connsiteX2" fmla="*/ 68092 w 339278"/>
                    <a:gd name="connsiteY2" fmla="*/ 179759 h 414794"/>
                    <a:gd name="connsiteX3" fmla="*/ 123390 w 339278"/>
                    <a:gd name="connsiteY3" fmla="*/ 133235 h 414794"/>
                    <a:gd name="connsiteX4" fmla="*/ 219979 w 339278"/>
                    <a:gd name="connsiteY4" fmla="*/ 0 h 414794"/>
                    <a:gd name="connsiteX5" fmla="*/ 339278 w 339278"/>
                    <a:gd name="connsiteY5" fmla="*/ 65563 h 414794"/>
                    <a:gd name="connsiteX6" fmla="*/ 135872 w 339278"/>
                    <a:gd name="connsiteY6" fmla="*/ 299092 h 414794"/>
                    <a:gd name="connsiteX7" fmla="*/ 124733 w 339278"/>
                    <a:gd name="connsiteY7" fmla="*/ 305531 h 414794"/>
                    <a:gd name="connsiteX8" fmla="*/ 118537 w 339278"/>
                    <a:gd name="connsiteY8" fmla="*/ 336223 h 414794"/>
                    <a:gd name="connsiteX9" fmla="*/ 0 w 339278"/>
                    <a:gd name="connsiteY9" fmla="*/ 414794 h 41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278" h="414794">
                      <a:moveTo>
                        <a:pt x="0" y="157502"/>
                      </a:moveTo>
                      <a:cubicBezTo>
                        <a:pt x="17763" y="157502"/>
                        <a:pt x="34684" y="161102"/>
                        <a:pt x="50075" y="167612"/>
                      </a:cubicBezTo>
                      <a:lnTo>
                        <a:pt x="68092" y="179759"/>
                      </a:lnTo>
                      <a:lnTo>
                        <a:pt x="123390" y="133235"/>
                      </a:lnTo>
                      <a:cubicBezTo>
                        <a:pt x="161425" y="95581"/>
                        <a:pt x="194291" y="50843"/>
                        <a:pt x="219979" y="0"/>
                      </a:cubicBezTo>
                      <a:lnTo>
                        <a:pt x="339278" y="65563"/>
                      </a:lnTo>
                      <a:cubicBezTo>
                        <a:pt x="289449" y="162416"/>
                        <a:pt x="218738" y="241632"/>
                        <a:pt x="135872" y="299092"/>
                      </a:cubicBezTo>
                      <a:lnTo>
                        <a:pt x="124733" y="305531"/>
                      </a:lnTo>
                      <a:lnTo>
                        <a:pt x="118537" y="336223"/>
                      </a:lnTo>
                      <a:cubicBezTo>
                        <a:pt x="99007" y="382396"/>
                        <a:pt x="53287" y="414794"/>
                        <a:pt x="0" y="414794"/>
                      </a:cubicBezTo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4B5A20F-5CF2-D811-52E5-AA83243DDE81}"/>
                  </a:ext>
                </a:extLst>
              </p:cNvPr>
              <p:cNvGrpSpPr/>
              <p:nvPr/>
            </p:nvGrpSpPr>
            <p:grpSpPr>
              <a:xfrm>
                <a:off x="5549385" y="4774291"/>
                <a:ext cx="714965" cy="691746"/>
                <a:chOff x="5560633" y="4717706"/>
                <a:chExt cx="714965" cy="691746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F749605-1FCB-B080-EBD1-0898464AD4FD}"/>
                    </a:ext>
                  </a:extLst>
                </p:cNvPr>
                <p:cNvSpPr/>
                <p:nvPr/>
              </p:nvSpPr>
              <p:spPr bwMode="auto">
                <a:xfrm>
                  <a:off x="6224613" y="5105461"/>
                  <a:ext cx="50985" cy="79141"/>
                </a:xfrm>
                <a:custGeom>
                  <a:avLst/>
                  <a:gdLst>
                    <a:gd name="connsiteX0" fmla="*/ 0 w 86705"/>
                    <a:gd name="connsiteY0" fmla="*/ 0 h 154712"/>
                    <a:gd name="connsiteX1" fmla="*/ 7711 w 86705"/>
                    <a:gd name="connsiteY1" fmla="*/ 4383 h 154712"/>
                    <a:gd name="connsiteX2" fmla="*/ 86705 w 86705"/>
                    <a:gd name="connsiteY2" fmla="*/ 102806 h 154712"/>
                    <a:gd name="connsiteX3" fmla="*/ 3221 w 86705"/>
                    <a:gd name="connsiteY3" fmla="*/ 154649 h 154712"/>
                    <a:gd name="connsiteX4" fmla="*/ 0 w 86705"/>
                    <a:gd name="connsiteY4" fmla="*/ 154407 h 154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705" h="154712">
                      <a:moveTo>
                        <a:pt x="0" y="0"/>
                      </a:moveTo>
                      <a:lnTo>
                        <a:pt x="7711" y="4383"/>
                      </a:lnTo>
                      <a:cubicBezTo>
                        <a:pt x="55128" y="35531"/>
                        <a:pt x="86705" y="70534"/>
                        <a:pt x="86705" y="102806"/>
                      </a:cubicBezTo>
                      <a:cubicBezTo>
                        <a:pt x="86705" y="145836"/>
                        <a:pt x="54381" y="155621"/>
                        <a:pt x="3221" y="154649"/>
                      </a:cubicBezTo>
                      <a:lnTo>
                        <a:pt x="0" y="154407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374D7933-ACE8-7823-73F9-A2978E88DD99}"/>
                    </a:ext>
                  </a:extLst>
                </p:cNvPr>
                <p:cNvSpPr/>
                <p:nvPr/>
              </p:nvSpPr>
              <p:spPr bwMode="auto">
                <a:xfrm>
                  <a:off x="5560633" y="4717706"/>
                  <a:ext cx="691747" cy="69174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F7AA2923-6D36-22FD-4ACF-FD1CB6D4D9DC}"/>
                    </a:ext>
                  </a:extLst>
                </p:cNvPr>
                <p:cNvSpPr/>
                <p:nvPr/>
              </p:nvSpPr>
              <p:spPr bwMode="auto">
                <a:xfrm>
                  <a:off x="5690590" y="4939217"/>
                  <a:ext cx="135253" cy="218980"/>
                </a:xfrm>
                <a:custGeom>
                  <a:avLst/>
                  <a:gdLst>
                    <a:gd name="connsiteX0" fmla="*/ 184791 w 184791"/>
                    <a:gd name="connsiteY0" fmla="*/ 7793 h 299184"/>
                    <a:gd name="connsiteX1" fmla="*/ 176590 w 184791"/>
                    <a:gd name="connsiteY1" fmla="*/ 76822 h 299184"/>
                    <a:gd name="connsiteX2" fmla="*/ 172818 w 184791"/>
                    <a:gd name="connsiteY2" fmla="*/ 174597 h 299184"/>
                    <a:gd name="connsiteX3" fmla="*/ 176590 w 184791"/>
                    <a:gd name="connsiteY3" fmla="*/ 272373 h 299184"/>
                    <a:gd name="connsiteX4" fmla="*/ 178991 w 184791"/>
                    <a:gd name="connsiteY4" fmla="*/ 292584 h 299184"/>
                    <a:gd name="connsiteX5" fmla="*/ 146890 w 184791"/>
                    <a:gd name="connsiteY5" fmla="*/ 299184 h 299184"/>
                    <a:gd name="connsiteX6" fmla="*/ 0 w 184791"/>
                    <a:gd name="connsiteY6" fmla="*/ 149592 h 299184"/>
                    <a:gd name="connsiteX7" fmla="*/ 146890 w 184791"/>
                    <a:gd name="connsiteY7" fmla="*/ 0 h 299184"/>
                    <a:gd name="connsiteX0" fmla="*/ 184791 w 361404"/>
                    <a:gd name="connsiteY0" fmla="*/ 7793 h 299184"/>
                    <a:gd name="connsiteX1" fmla="*/ 176590 w 361404"/>
                    <a:gd name="connsiteY1" fmla="*/ 76822 h 299184"/>
                    <a:gd name="connsiteX2" fmla="*/ 361404 w 361404"/>
                    <a:gd name="connsiteY2" fmla="*/ 174596 h 299184"/>
                    <a:gd name="connsiteX3" fmla="*/ 176590 w 361404"/>
                    <a:gd name="connsiteY3" fmla="*/ 272373 h 299184"/>
                    <a:gd name="connsiteX4" fmla="*/ 178991 w 361404"/>
                    <a:gd name="connsiteY4" fmla="*/ 292584 h 299184"/>
                    <a:gd name="connsiteX5" fmla="*/ 146890 w 361404"/>
                    <a:gd name="connsiteY5" fmla="*/ 299184 h 299184"/>
                    <a:gd name="connsiteX6" fmla="*/ 0 w 361404"/>
                    <a:gd name="connsiteY6" fmla="*/ 149592 h 299184"/>
                    <a:gd name="connsiteX7" fmla="*/ 146890 w 361404"/>
                    <a:gd name="connsiteY7" fmla="*/ 0 h 299184"/>
                    <a:gd name="connsiteX8" fmla="*/ 184791 w 361404"/>
                    <a:gd name="connsiteY8" fmla="*/ 7793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176590 w 452844"/>
                    <a:gd name="connsiteY7" fmla="*/ 76822 h 299184"/>
                    <a:gd name="connsiteX8" fmla="*/ 452844 w 452844"/>
                    <a:gd name="connsiteY8" fmla="*/ 266036 h 299184"/>
                    <a:gd name="connsiteX0" fmla="*/ 361404 w 452844"/>
                    <a:gd name="connsiteY0" fmla="*/ 174596 h 299184"/>
                    <a:gd name="connsiteX1" fmla="*/ 176590 w 452844"/>
                    <a:gd name="connsiteY1" fmla="*/ 272373 h 299184"/>
                    <a:gd name="connsiteX2" fmla="*/ 178991 w 452844"/>
                    <a:gd name="connsiteY2" fmla="*/ 292584 h 299184"/>
                    <a:gd name="connsiteX3" fmla="*/ 146890 w 452844"/>
                    <a:gd name="connsiteY3" fmla="*/ 299184 h 299184"/>
                    <a:gd name="connsiteX4" fmla="*/ 0 w 452844"/>
                    <a:gd name="connsiteY4" fmla="*/ 149592 h 299184"/>
                    <a:gd name="connsiteX5" fmla="*/ 146890 w 452844"/>
                    <a:gd name="connsiteY5" fmla="*/ 0 h 299184"/>
                    <a:gd name="connsiteX6" fmla="*/ 184791 w 452844"/>
                    <a:gd name="connsiteY6" fmla="*/ 7793 h 299184"/>
                    <a:gd name="connsiteX7" fmla="*/ 452844 w 452844"/>
                    <a:gd name="connsiteY7" fmla="*/ 266036 h 299184"/>
                    <a:gd name="connsiteX0" fmla="*/ 176590 w 452844"/>
                    <a:gd name="connsiteY0" fmla="*/ 272373 h 299184"/>
                    <a:gd name="connsiteX1" fmla="*/ 178991 w 452844"/>
                    <a:gd name="connsiteY1" fmla="*/ 292584 h 299184"/>
                    <a:gd name="connsiteX2" fmla="*/ 146890 w 452844"/>
                    <a:gd name="connsiteY2" fmla="*/ 299184 h 299184"/>
                    <a:gd name="connsiteX3" fmla="*/ 0 w 452844"/>
                    <a:gd name="connsiteY3" fmla="*/ 149592 h 299184"/>
                    <a:gd name="connsiteX4" fmla="*/ 146890 w 452844"/>
                    <a:gd name="connsiteY4" fmla="*/ 0 h 299184"/>
                    <a:gd name="connsiteX5" fmla="*/ 184791 w 452844"/>
                    <a:gd name="connsiteY5" fmla="*/ 7793 h 299184"/>
                    <a:gd name="connsiteX6" fmla="*/ 452844 w 452844"/>
                    <a:gd name="connsiteY6" fmla="*/ 266036 h 299184"/>
                    <a:gd name="connsiteX0" fmla="*/ 176590 w 184791"/>
                    <a:gd name="connsiteY0" fmla="*/ 272373 h 299184"/>
                    <a:gd name="connsiteX1" fmla="*/ 178991 w 184791"/>
                    <a:gd name="connsiteY1" fmla="*/ 292584 h 299184"/>
                    <a:gd name="connsiteX2" fmla="*/ 146890 w 184791"/>
                    <a:gd name="connsiteY2" fmla="*/ 299184 h 299184"/>
                    <a:gd name="connsiteX3" fmla="*/ 0 w 184791"/>
                    <a:gd name="connsiteY3" fmla="*/ 149592 h 299184"/>
                    <a:gd name="connsiteX4" fmla="*/ 146890 w 184791"/>
                    <a:gd name="connsiteY4" fmla="*/ 0 h 299184"/>
                    <a:gd name="connsiteX5" fmla="*/ 184791 w 184791"/>
                    <a:gd name="connsiteY5" fmla="*/ 7793 h 299184"/>
                    <a:gd name="connsiteX0" fmla="*/ 178991 w 184791"/>
                    <a:gd name="connsiteY0" fmla="*/ 292584 h 299184"/>
                    <a:gd name="connsiteX1" fmla="*/ 146890 w 184791"/>
                    <a:gd name="connsiteY1" fmla="*/ 299184 h 299184"/>
                    <a:gd name="connsiteX2" fmla="*/ 0 w 184791"/>
                    <a:gd name="connsiteY2" fmla="*/ 149592 h 299184"/>
                    <a:gd name="connsiteX3" fmla="*/ 146890 w 184791"/>
                    <a:gd name="connsiteY3" fmla="*/ 0 h 299184"/>
                    <a:gd name="connsiteX4" fmla="*/ 184791 w 184791"/>
                    <a:gd name="connsiteY4" fmla="*/ 7793 h 299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791" h="299184">
                      <a:moveTo>
                        <a:pt x="178991" y="292584"/>
                      </a:moveTo>
                      <a:lnTo>
                        <a:pt x="146890" y="299184"/>
                      </a:lnTo>
                      <a:cubicBezTo>
                        <a:pt x="65765" y="299184"/>
                        <a:pt x="0" y="232209"/>
                        <a:pt x="0" y="149592"/>
                      </a:cubicBezTo>
                      <a:cubicBezTo>
                        <a:pt x="0" y="66975"/>
                        <a:pt x="65765" y="0"/>
                        <a:pt x="146890" y="0"/>
                      </a:cubicBezTo>
                      <a:lnTo>
                        <a:pt x="184791" y="7793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B9B6742E-74EC-EF51-3498-8CA0A2026121}"/>
                    </a:ext>
                  </a:extLst>
                </p:cNvPr>
                <p:cNvSpPr/>
                <p:nvPr/>
              </p:nvSpPr>
              <p:spPr bwMode="auto">
                <a:xfrm>
                  <a:off x="5720498" y="4969674"/>
                  <a:ext cx="101812" cy="158064"/>
                </a:xfrm>
                <a:custGeom>
                  <a:avLst/>
                  <a:gdLst>
                    <a:gd name="connsiteX0" fmla="*/ 139101 w 139101"/>
                    <a:gd name="connsiteY0" fmla="*/ 6800 h 215956"/>
                    <a:gd name="connsiteX1" fmla="*/ 135726 w 139101"/>
                    <a:gd name="connsiteY1" fmla="*/ 35208 h 215956"/>
                    <a:gd name="connsiteX2" fmla="*/ 131954 w 139101"/>
                    <a:gd name="connsiteY2" fmla="*/ 132983 h 215956"/>
                    <a:gd name="connsiteX3" fmla="*/ 134926 w 139101"/>
                    <a:gd name="connsiteY3" fmla="*/ 210014 h 215956"/>
                    <a:gd name="connsiteX4" fmla="*/ 106026 w 139101"/>
                    <a:gd name="connsiteY4" fmla="*/ 215956 h 215956"/>
                    <a:gd name="connsiteX5" fmla="*/ 0 w 139101"/>
                    <a:gd name="connsiteY5" fmla="*/ 107978 h 215956"/>
                    <a:gd name="connsiteX6" fmla="*/ 106026 w 139101"/>
                    <a:gd name="connsiteY6" fmla="*/ 0 h 215956"/>
                    <a:gd name="connsiteX0" fmla="*/ 139101 w 258239"/>
                    <a:gd name="connsiteY0" fmla="*/ 6800 h 215956"/>
                    <a:gd name="connsiteX1" fmla="*/ 135726 w 258239"/>
                    <a:gd name="connsiteY1" fmla="*/ 35208 h 215956"/>
                    <a:gd name="connsiteX2" fmla="*/ 258239 w 258239"/>
                    <a:gd name="connsiteY2" fmla="*/ 134667 h 215956"/>
                    <a:gd name="connsiteX3" fmla="*/ 134926 w 258239"/>
                    <a:gd name="connsiteY3" fmla="*/ 210014 h 215956"/>
                    <a:gd name="connsiteX4" fmla="*/ 106026 w 258239"/>
                    <a:gd name="connsiteY4" fmla="*/ 215956 h 215956"/>
                    <a:gd name="connsiteX5" fmla="*/ 0 w 258239"/>
                    <a:gd name="connsiteY5" fmla="*/ 107978 h 215956"/>
                    <a:gd name="connsiteX6" fmla="*/ 106026 w 258239"/>
                    <a:gd name="connsiteY6" fmla="*/ 0 h 215956"/>
                    <a:gd name="connsiteX7" fmla="*/ 139101 w 258239"/>
                    <a:gd name="connsiteY7" fmla="*/ 6800 h 215956"/>
                    <a:gd name="connsiteX0" fmla="*/ 258239 w 349679"/>
                    <a:gd name="connsiteY0" fmla="*/ 134667 h 226107"/>
                    <a:gd name="connsiteX1" fmla="*/ 134926 w 349679"/>
                    <a:gd name="connsiteY1" fmla="*/ 210014 h 226107"/>
                    <a:gd name="connsiteX2" fmla="*/ 106026 w 349679"/>
                    <a:gd name="connsiteY2" fmla="*/ 215956 h 226107"/>
                    <a:gd name="connsiteX3" fmla="*/ 0 w 349679"/>
                    <a:gd name="connsiteY3" fmla="*/ 107978 h 226107"/>
                    <a:gd name="connsiteX4" fmla="*/ 106026 w 349679"/>
                    <a:gd name="connsiteY4" fmla="*/ 0 h 226107"/>
                    <a:gd name="connsiteX5" fmla="*/ 139101 w 349679"/>
                    <a:gd name="connsiteY5" fmla="*/ 6800 h 226107"/>
                    <a:gd name="connsiteX6" fmla="*/ 135726 w 349679"/>
                    <a:gd name="connsiteY6" fmla="*/ 35208 h 226107"/>
                    <a:gd name="connsiteX7" fmla="*/ 349679 w 349679"/>
                    <a:gd name="connsiteY7" fmla="*/ 226107 h 226107"/>
                    <a:gd name="connsiteX0" fmla="*/ 258239 w 258239"/>
                    <a:gd name="connsiteY0" fmla="*/ 134667 h 215956"/>
                    <a:gd name="connsiteX1" fmla="*/ 134926 w 258239"/>
                    <a:gd name="connsiteY1" fmla="*/ 210014 h 215956"/>
                    <a:gd name="connsiteX2" fmla="*/ 106026 w 258239"/>
                    <a:gd name="connsiteY2" fmla="*/ 215956 h 215956"/>
                    <a:gd name="connsiteX3" fmla="*/ 0 w 258239"/>
                    <a:gd name="connsiteY3" fmla="*/ 107978 h 215956"/>
                    <a:gd name="connsiteX4" fmla="*/ 106026 w 258239"/>
                    <a:gd name="connsiteY4" fmla="*/ 0 h 215956"/>
                    <a:gd name="connsiteX5" fmla="*/ 139101 w 258239"/>
                    <a:gd name="connsiteY5" fmla="*/ 6800 h 215956"/>
                    <a:gd name="connsiteX6" fmla="*/ 135726 w 258239"/>
                    <a:gd name="connsiteY6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  <a:gd name="connsiteX5" fmla="*/ 135726 w 139101"/>
                    <a:gd name="connsiteY5" fmla="*/ 35208 h 215956"/>
                    <a:gd name="connsiteX0" fmla="*/ 134926 w 139101"/>
                    <a:gd name="connsiteY0" fmla="*/ 210014 h 215956"/>
                    <a:gd name="connsiteX1" fmla="*/ 106026 w 139101"/>
                    <a:gd name="connsiteY1" fmla="*/ 215956 h 215956"/>
                    <a:gd name="connsiteX2" fmla="*/ 0 w 139101"/>
                    <a:gd name="connsiteY2" fmla="*/ 107978 h 215956"/>
                    <a:gd name="connsiteX3" fmla="*/ 106026 w 139101"/>
                    <a:gd name="connsiteY3" fmla="*/ 0 h 215956"/>
                    <a:gd name="connsiteX4" fmla="*/ 139101 w 139101"/>
                    <a:gd name="connsiteY4" fmla="*/ 6800 h 215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101" h="215956">
                      <a:moveTo>
                        <a:pt x="134926" y="210014"/>
                      </a:moveTo>
                      <a:lnTo>
                        <a:pt x="106026" y="215956"/>
                      </a:lnTo>
                      <a:cubicBezTo>
                        <a:pt x="47469" y="215956"/>
                        <a:pt x="0" y="167613"/>
                        <a:pt x="0" y="107978"/>
                      </a:cubicBezTo>
                      <a:cubicBezTo>
                        <a:pt x="0" y="48343"/>
                        <a:pt x="47469" y="0"/>
                        <a:pt x="106026" y="0"/>
                      </a:cubicBezTo>
                      <a:lnTo>
                        <a:pt x="139101" y="6800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FEEF7CC-450A-5B81-CDAE-5A51B8197B5E}"/>
                    </a:ext>
                  </a:extLst>
                </p:cNvPr>
                <p:cNvSpPr/>
                <p:nvPr/>
              </p:nvSpPr>
              <p:spPr bwMode="auto">
                <a:xfrm rot="2700000">
                  <a:off x="6045463" y="4858491"/>
                  <a:ext cx="169540" cy="163159"/>
                </a:xfrm>
                <a:custGeom>
                  <a:avLst/>
                  <a:gdLst>
                    <a:gd name="connsiteX0" fmla="*/ 208750 w 231635"/>
                    <a:gd name="connsiteY0" fmla="*/ 37737 h 222917"/>
                    <a:gd name="connsiteX1" fmla="*/ 231635 w 231635"/>
                    <a:gd name="connsiteY1" fmla="*/ 50158 h 222917"/>
                    <a:gd name="connsiteX2" fmla="*/ 213599 w 231635"/>
                    <a:gd name="connsiteY2" fmla="*/ 84150 h 222917"/>
                    <a:gd name="connsiteX3" fmla="*/ 213598 w 231635"/>
                    <a:gd name="connsiteY3" fmla="*/ 84149 h 222917"/>
                    <a:gd name="connsiteX4" fmla="*/ 210639 w 231635"/>
                    <a:gd name="connsiteY4" fmla="*/ 43737 h 222917"/>
                    <a:gd name="connsiteX5" fmla="*/ 76215 w 231635"/>
                    <a:gd name="connsiteY5" fmla="*/ 511 h 222917"/>
                    <a:gd name="connsiteX6" fmla="*/ 110129 w 231635"/>
                    <a:gd name="connsiteY6" fmla="*/ 3930 h 222917"/>
                    <a:gd name="connsiteX7" fmla="*/ 179824 w 231635"/>
                    <a:gd name="connsiteY7" fmla="*/ 25564 h 222917"/>
                    <a:gd name="connsiteX8" fmla="*/ 187594 w 231635"/>
                    <a:gd name="connsiteY8" fmla="*/ 51550 h 222917"/>
                    <a:gd name="connsiteX9" fmla="*/ 156678 w 231635"/>
                    <a:gd name="connsiteY9" fmla="*/ 153534 h 222917"/>
                    <a:gd name="connsiteX10" fmla="*/ 156677 w 231635"/>
                    <a:gd name="connsiteY10" fmla="*/ 153533 h 222917"/>
                    <a:gd name="connsiteX11" fmla="*/ 93186 w 231635"/>
                    <a:gd name="connsiteY11" fmla="*/ 11399 h 222917"/>
                    <a:gd name="connsiteX12" fmla="*/ 26146 w 231635"/>
                    <a:gd name="connsiteY12" fmla="*/ 0 h 222917"/>
                    <a:gd name="connsiteX13" fmla="*/ 31580 w 231635"/>
                    <a:gd name="connsiteY13" fmla="*/ 1044 h 222917"/>
                    <a:gd name="connsiteX14" fmla="*/ 80421 w 231635"/>
                    <a:gd name="connsiteY14" fmla="*/ 26959 h 222917"/>
                    <a:gd name="connsiteX15" fmla="*/ 99757 w 231635"/>
                    <a:gd name="connsiteY15" fmla="*/ 222917 h 222917"/>
                    <a:gd name="connsiteX16" fmla="*/ 99756 w 231635"/>
                    <a:gd name="connsiteY16" fmla="*/ 222917 h 222917"/>
                    <a:gd name="connsiteX17" fmla="*/ 36265 w 231635"/>
                    <a:gd name="connsiteY17" fmla="*/ 80783 h 222917"/>
                    <a:gd name="connsiteX18" fmla="*/ 2161 w 231635"/>
                    <a:gd name="connsiteY18" fmla="*/ 58903 h 222917"/>
                    <a:gd name="connsiteX19" fmla="*/ 0 w 231635"/>
                    <a:gd name="connsiteY19" fmla="*/ 58142 h 222917"/>
                    <a:gd name="connsiteX20" fmla="*/ 1 w 231635"/>
                    <a:gd name="connsiteY20" fmla="*/ 58139 h 222917"/>
                    <a:gd name="connsiteX21" fmla="*/ 19673 w 231635"/>
                    <a:gd name="connsiteY21" fmla="*/ 9740 h 222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1635" h="222917">
                      <a:moveTo>
                        <a:pt x="208750" y="37737"/>
                      </a:moveTo>
                      <a:lnTo>
                        <a:pt x="231635" y="50158"/>
                      </a:lnTo>
                      <a:lnTo>
                        <a:pt x="213599" y="84150"/>
                      </a:lnTo>
                      <a:lnTo>
                        <a:pt x="213598" y="84149"/>
                      </a:lnTo>
                      <a:cubicBezTo>
                        <a:pt x="214194" y="70466"/>
                        <a:pt x="213171" y="56913"/>
                        <a:pt x="210639" y="43737"/>
                      </a:cubicBezTo>
                      <a:close/>
                      <a:moveTo>
                        <a:pt x="76215" y="511"/>
                      </a:moveTo>
                      <a:lnTo>
                        <a:pt x="110129" y="3930"/>
                      </a:lnTo>
                      <a:lnTo>
                        <a:pt x="179824" y="25564"/>
                      </a:lnTo>
                      <a:lnTo>
                        <a:pt x="187594" y="51550"/>
                      </a:lnTo>
                      <a:cubicBezTo>
                        <a:pt x="191093" y="87011"/>
                        <a:pt x="181064" y="123808"/>
                        <a:pt x="156678" y="153534"/>
                      </a:cubicBezTo>
                      <a:lnTo>
                        <a:pt x="156677" y="153533"/>
                      </a:lnTo>
                      <a:cubicBezTo>
                        <a:pt x="159061" y="98803"/>
                        <a:pt x="135539" y="46144"/>
                        <a:pt x="93186" y="11399"/>
                      </a:cubicBezTo>
                      <a:close/>
                      <a:moveTo>
                        <a:pt x="26146" y="0"/>
                      </a:moveTo>
                      <a:lnTo>
                        <a:pt x="31580" y="1044"/>
                      </a:lnTo>
                      <a:cubicBezTo>
                        <a:pt x="48928" y="6163"/>
                        <a:pt x="65558" y="14766"/>
                        <a:pt x="80421" y="26959"/>
                      </a:cubicBezTo>
                      <a:cubicBezTo>
                        <a:pt x="139873" y="75732"/>
                        <a:pt x="148530" y="163466"/>
                        <a:pt x="99757" y="222917"/>
                      </a:cubicBezTo>
                      <a:lnTo>
                        <a:pt x="99756" y="222917"/>
                      </a:lnTo>
                      <a:cubicBezTo>
                        <a:pt x="102140" y="168187"/>
                        <a:pt x="78618" y="115528"/>
                        <a:pt x="36265" y="80783"/>
                      </a:cubicBezTo>
                      <a:cubicBezTo>
                        <a:pt x="25677" y="72096"/>
                        <a:pt x="14221" y="64783"/>
                        <a:pt x="2161" y="58903"/>
                      </a:cubicBezTo>
                      <a:lnTo>
                        <a:pt x="0" y="58142"/>
                      </a:lnTo>
                      <a:lnTo>
                        <a:pt x="1" y="58139"/>
                      </a:lnTo>
                      <a:cubicBezTo>
                        <a:pt x="4886" y="41580"/>
                        <a:pt x="11436" y="25363"/>
                        <a:pt x="19673" y="974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F98BADD7-F20D-1DAC-BC4E-7893F8C0C13F}"/>
                </a:ext>
              </a:extLst>
            </p:cNvPr>
            <p:cNvSpPr/>
            <p:nvPr/>
          </p:nvSpPr>
          <p:spPr bwMode="auto">
            <a:xfrm>
              <a:off x="5883371" y="3921405"/>
              <a:ext cx="121306" cy="19362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33C8571A-9F5D-C6B7-878C-F5008A669285}"/>
                </a:ext>
              </a:extLst>
            </p:cNvPr>
            <p:cNvSpPr/>
            <p:nvPr/>
          </p:nvSpPr>
          <p:spPr bwMode="auto">
            <a:xfrm>
              <a:off x="5945460" y="3981623"/>
              <a:ext cx="45719" cy="6531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2474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33321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pptxj81_小走りする赤ちゃんのイラスト</dc:title>
  <dc:subject>pptxj81_小走りする赤ちゃんのイラスト</dc:subject>
  <dc:creator>でじけろお</dc:creator>
  <cp:revision>1</cp:revision>
  <dcterms:created xsi:type="dcterms:W3CDTF">2018-05-20T00:31:01Z</dcterms:created>
  <dcterms:modified xsi:type="dcterms:W3CDTF">2022-06-02T07:57:05Z</dcterms:modified>
  <cp:version>1</cp:version>
</cp:coreProperties>
</file>