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コップで水を飲む男性のシルエット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5A3873A-90FF-B796-69BF-967384DC800E}"/>
              </a:ext>
            </a:extLst>
          </p:cNvPr>
          <p:cNvGrpSpPr/>
          <p:nvPr/>
        </p:nvGrpSpPr>
        <p:grpSpPr>
          <a:xfrm>
            <a:off x="4580400" y="971178"/>
            <a:ext cx="745200" cy="2468027"/>
            <a:chOff x="3952875" y="3525838"/>
            <a:chExt cx="987425" cy="3270250"/>
          </a:xfrm>
        </p:grpSpPr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9AABBA5B-0DE4-B9F3-CBB9-2339ACBAF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875" y="3525838"/>
              <a:ext cx="987425" cy="3270250"/>
            </a:xfrm>
            <a:custGeom>
              <a:avLst/>
              <a:gdLst>
                <a:gd name="T0" fmla="*/ 119 w 622"/>
                <a:gd name="T1" fmla="*/ 159 h 2060"/>
                <a:gd name="T2" fmla="*/ 120 w 622"/>
                <a:gd name="T3" fmla="*/ 202 h 2060"/>
                <a:gd name="T4" fmla="*/ 119 w 622"/>
                <a:gd name="T5" fmla="*/ 244 h 2060"/>
                <a:gd name="T6" fmla="*/ 127 w 622"/>
                <a:gd name="T7" fmla="*/ 278 h 2060"/>
                <a:gd name="T8" fmla="*/ 147 w 622"/>
                <a:gd name="T9" fmla="*/ 320 h 2060"/>
                <a:gd name="T10" fmla="*/ 160 w 622"/>
                <a:gd name="T11" fmla="*/ 351 h 2060"/>
                <a:gd name="T12" fmla="*/ 254 w 622"/>
                <a:gd name="T13" fmla="*/ 375 h 2060"/>
                <a:gd name="T14" fmla="*/ 222 w 622"/>
                <a:gd name="T15" fmla="*/ 500 h 2060"/>
                <a:gd name="T16" fmla="*/ 157 w 622"/>
                <a:gd name="T17" fmla="*/ 516 h 2060"/>
                <a:gd name="T18" fmla="*/ 108 w 622"/>
                <a:gd name="T19" fmla="*/ 436 h 2060"/>
                <a:gd name="T20" fmla="*/ 114 w 622"/>
                <a:gd name="T21" fmla="*/ 374 h 2060"/>
                <a:gd name="T22" fmla="*/ 112 w 622"/>
                <a:gd name="T23" fmla="*/ 336 h 2060"/>
                <a:gd name="T24" fmla="*/ 70 w 622"/>
                <a:gd name="T25" fmla="*/ 304 h 2060"/>
                <a:gd name="T26" fmla="*/ 60 w 622"/>
                <a:gd name="T27" fmla="*/ 247 h 2060"/>
                <a:gd name="T28" fmla="*/ 38 w 622"/>
                <a:gd name="T29" fmla="*/ 251 h 2060"/>
                <a:gd name="T30" fmla="*/ 32 w 622"/>
                <a:gd name="T31" fmla="*/ 267 h 2060"/>
                <a:gd name="T32" fmla="*/ 16 w 622"/>
                <a:gd name="T33" fmla="*/ 283 h 2060"/>
                <a:gd name="T34" fmla="*/ 11 w 622"/>
                <a:gd name="T35" fmla="*/ 309 h 2060"/>
                <a:gd name="T36" fmla="*/ 8 w 622"/>
                <a:gd name="T37" fmla="*/ 322 h 2060"/>
                <a:gd name="T38" fmla="*/ 5 w 622"/>
                <a:gd name="T39" fmla="*/ 344 h 2060"/>
                <a:gd name="T40" fmla="*/ 27 w 622"/>
                <a:gd name="T41" fmla="*/ 408 h 2060"/>
                <a:gd name="T42" fmla="*/ 65 w 622"/>
                <a:gd name="T43" fmla="*/ 527 h 2060"/>
                <a:gd name="T44" fmla="*/ 118 w 622"/>
                <a:gd name="T45" fmla="*/ 657 h 2060"/>
                <a:gd name="T46" fmla="*/ 203 w 622"/>
                <a:gd name="T47" fmla="*/ 829 h 2060"/>
                <a:gd name="T48" fmla="*/ 173 w 622"/>
                <a:gd name="T49" fmla="*/ 982 h 2060"/>
                <a:gd name="T50" fmla="*/ 218 w 622"/>
                <a:gd name="T51" fmla="*/ 1188 h 2060"/>
                <a:gd name="T52" fmla="*/ 330 w 622"/>
                <a:gd name="T53" fmla="*/ 1465 h 2060"/>
                <a:gd name="T54" fmla="*/ 389 w 622"/>
                <a:gd name="T55" fmla="*/ 1644 h 2060"/>
                <a:gd name="T56" fmla="*/ 392 w 622"/>
                <a:gd name="T57" fmla="*/ 1767 h 2060"/>
                <a:gd name="T58" fmla="*/ 373 w 622"/>
                <a:gd name="T59" fmla="*/ 1828 h 2060"/>
                <a:gd name="T60" fmla="*/ 349 w 622"/>
                <a:gd name="T61" fmla="*/ 1820 h 2060"/>
                <a:gd name="T62" fmla="*/ 350 w 622"/>
                <a:gd name="T63" fmla="*/ 1831 h 2060"/>
                <a:gd name="T64" fmla="*/ 329 w 622"/>
                <a:gd name="T65" fmla="*/ 1846 h 2060"/>
                <a:gd name="T66" fmla="*/ 285 w 622"/>
                <a:gd name="T67" fmla="*/ 1871 h 2060"/>
                <a:gd name="T68" fmla="*/ 242 w 622"/>
                <a:gd name="T69" fmla="*/ 1890 h 2060"/>
                <a:gd name="T70" fmla="*/ 260 w 622"/>
                <a:gd name="T71" fmla="*/ 1931 h 2060"/>
                <a:gd name="T72" fmla="*/ 281 w 622"/>
                <a:gd name="T73" fmla="*/ 1969 h 2060"/>
                <a:gd name="T74" fmla="*/ 219 w 622"/>
                <a:gd name="T75" fmla="*/ 2008 h 2060"/>
                <a:gd name="T76" fmla="*/ 227 w 622"/>
                <a:gd name="T77" fmla="*/ 2043 h 2060"/>
                <a:gd name="T78" fmla="*/ 312 w 622"/>
                <a:gd name="T79" fmla="*/ 2057 h 2060"/>
                <a:gd name="T80" fmla="*/ 414 w 622"/>
                <a:gd name="T81" fmla="*/ 2035 h 2060"/>
                <a:gd name="T82" fmla="*/ 519 w 622"/>
                <a:gd name="T83" fmla="*/ 2001 h 2060"/>
                <a:gd name="T84" fmla="*/ 519 w 622"/>
                <a:gd name="T85" fmla="*/ 1904 h 2060"/>
                <a:gd name="T86" fmla="*/ 498 w 622"/>
                <a:gd name="T87" fmla="*/ 1904 h 2060"/>
                <a:gd name="T88" fmla="*/ 520 w 622"/>
                <a:gd name="T89" fmla="*/ 1690 h 2060"/>
                <a:gd name="T90" fmla="*/ 512 w 622"/>
                <a:gd name="T91" fmla="*/ 1539 h 2060"/>
                <a:gd name="T92" fmla="*/ 530 w 622"/>
                <a:gd name="T93" fmla="*/ 1100 h 2060"/>
                <a:gd name="T94" fmla="*/ 530 w 622"/>
                <a:gd name="T95" fmla="*/ 776 h 2060"/>
                <a:gd name="T96" fmla="*/ 619 w 622"/>
                <a:gd name="T97" fmla="*/ 568 h 2060"/>
                <a:gd name="T98" fmla="*/ 618 w 622"/>
                <a:gd name="T99" fmla="*/ 534 h 2060"/>
                <a:gd name="T100" fmla="*/ 476 w 622"/>
                <a:gd name="T101" fmla="*/ 337 h 2060"/>
                <a:gd name="T102" fmla="*/ 406 w 622"/>
                <a:gd name="T103" fmla="*/ 289 h 2060"/>
                <a:gd name="T104" fmla="*/ 384 w 622"/>
                <a:gd name="T105" fmla="*/ 247 h 2060"/>
                <a:gd name="T106" fmla="*/ 374 w 622"/>
                <a:gd name="T107" fmla="*/ 83 h 2060"/>
                <a:gd name="T108" fmla="*/ 368 w 622"/>
                <a:gd name="T109" fmla="*/ 50 h 2060"/>
                <a:gd name="T110" fmla="*/ 277 w 622"/>
                <a:gd name="T111" fmla="*/ 7 h 2060"/>
                <a:gd name="T112" fmla="*/ 233 w 622"/>
                <a:gd name="T113" fmla="*/ 12 h 2060"/>
                <a:gd name="T114" fmla="*/ 157 w 622"/>
                <a:gd name="T115" fmla="*/ 34 h 2060"/>
                <a:gd name="T116" fmla="*/ 141 w 622"/>
                <a:gd name="T117" fmla="*/ 57 h 2060"/>
                <a:gd name="T118" fmla="*/ 114 w 622"/>
                <a:gd name="T119" fmla="*/ 77 h 2060"/>
                <a:gd name="T120" fmla="*/ 131 w 622"/>
                <a:gd name="T121" fmla="*/ 115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2" h="2060">
                  <a:moveTo>
                    <a:pt x="135" y="115"/>
                  </a:moveTo>
                  <a:lnTo>
                    <a:pt x="135" y="115"/>
                  </a:lnTo>
                  <a:lnTo>
                    <a:pt x="134" y="115"/>
                  </a:lnTo>
                  <a:lnTo>
                    <a:pt x="133" y="118"/>
                  </a:lnTo>
                  <a:lnTo>
                    <a:pt x="127" y="129"/>
                  </a:lnTo>
                  <a:lnTo>
                    <a:pt x="122" y="145"/>
                  </a:lnTo>
                  <a:lnTo>
                    <a:pt x="120" y="152"/>
                  </a:lnTo>
                  <a:lnTo>
                    <a:pt x="119" y="159"/>
                  </a:lnTo>
                  <a:lnTo>
                    <a:pt x="119" y="159"/>
                  </a:lnTo>
                  <a:lnTo>
                    <a:pt x="120" y="168"/>
                  </a:lnTo>
                  <a:lnTo>
                    <a:pt x="123" y="176"/>
                  </a:lnTo>
                  <a:lnTo>
                    <a:pt x="124" y="183"/>
                  </a:lnTo>
                  <a:lnTo>
                    <a:pt x="124" y="187"/>
                  </a:lnTo>
                  <a:lnTo>
                    <a:pt x="124" y="191"/>
                  </a:lnTo>
                  <a:lnTo>
                    <a:pt x="124" y="191"/>
                  </a:lnTo>
                  <a:lnTo>
                    <a:pt x="120" y="202"/>
                  </a:lnTo>
                  <a:lnTo>
                    <a:pt x="115" y="211"/>
                  </a:lnTo>
                  <a:lnTo>
                    <a:pt x="111" y="221"/>
                  </a:lnTo>
                  <a:lnTo>
                    <a:pt x="108" y="225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10" y="233"/>
                  </a:lnTo>
                  <a:lnTo>
                    <a:pt x="112" y="236"/>
                  </a:lnTo>
                  <a:lnTo>
                    <a:pt x="119" y="244"/>
                  </a:lnTo>
                  <a:lnTo>
                    <a:pt x="130" y="251"/>
                  </a:lnTo>
                  <a:lnTo>
                    <a:pt x="130" y="251"/>
                  </a:lnTo>
                  <a:lnTo>
                    <a:pt x="133" y="256"/>
                  </a:lnTo>
                  <a:lnTo>
                    <a:pt x="133" y="262"/>
                  </a:lnTo>
                  <a:lnTo>
                    <a:pt x="130" y="267"/>
                  </a:lnTo>
                  <a:lnTo>
                    <a:pt x="130" y="267"/>
                  </a:lnTo>
                  <a:lnTo>
                    <a:pt x="127" y="272"/>
                  </a:lnTo>
                  <a:lnTo>
                    <a:pt x="127" y="278"/>
                  </a:lnTo>
                  <a:lnTo>
                    <a:pt x="128" y="282"/>
                  </a:lnTo>
                  <a:lnTo>
                    <a:pt x="130" y="283"/>
                  </a:lnTo>
                  <a:lnTo>
                    <a:pt x="130" y="283"/>
                  </a:lnTo>
                  <a:lnTo>
                    <a:pt x="131" y="289"/>
                  </a:lnTo>
                  <a:lnTo>
                    <a:pt x="134" y="297"/>
                  </a:lnTo>
                  <a:lnTo>
                    <a:pt x="135" y="310"/>
                  </a:lnTo>
                  <a:lnTo>
                    <a:pt x="135" y="310"/>
                  </a:lnTo>
                  <a:lnTo>
                    <a:pt x="147" y="320"/>
                  </a:lnTo>
                  <a:lnTo>
                    <a:pt x="154" y="328"/>
                  </a:lnTo>
                  <a:lnTo>
                    <a:pt x="157" y="331"/>
                  </a:lnTo>
                  <a:lnTo>
                    <a:pt x="157" y="332"/>
                  </a:lnTo>
                  <a:lnTo>
                    <a:pt x="157" y="332"/>
                  </a:lnTo>
                  <a:lnTo>
                    <a:pt x="155" y="337"/>
                  </a:lnTo>
                  <a:lnTo>
                    <a:pt x="155" y="341"/>
                  </a:lnTo>
                  <a:lnTo>
                    <a:pt x="157" y="346"/>
                  </a:lnTo>
                  <a:lnTo>
                    <a:pt x="160" y="351"/>
                  </a:lnTo>
                  <a:lnTo>
                    <a:pt x="162" y="355"/>
                  </a:lnTo>
                  <a:lnTo>
                    <a:pt x="166" y="358"/>
                  </a:lnTo>
                  <a:lnTo>
                    <a:pt x="173" y="359"/>
                  </a:lnTo>
                  <a:lnTo>
                    <a:pt x="173" y="359"/>
                  </a:lnTo>
                  <a:lnTo>
                    <a:pt x="191" y="359"/>
                  </a:lnTo>
                  <a:lnTo>
                    <a:pt x="212" y="356"/>
                  </a:lnTo>
                  <a:lnTo>
                    <a:pt x="238" y="354"/>
                  </a:lnTo>
                  <a:lnTo>
                    <a:pt x="254" y="375"/>
                  </a:lnTo>
                  <a:lnTo>
                    <a:pt x="254" y="375"/>
                  </a:lnTo>
                  <a:lnTo>
                    <a:pt x="243" y="409"/>
                  </a:lnTo>
                  <a:lnTo>
                    <a:pt x="237" y="435"/>
                  </a:lnTo>
                  <a:lnTo>
                    <a:pt x="233" y="451"/>
                  </a:lnTo>
                  <a:lnTo>
                    <a:pt x="233" y="451"/>
                  </a:lnTo>
                  <a:lnTo>
                    <a:pt x="231" y="463"/>
                  </a:lnTo>
                  <a:lnTo>
                    <a:pt x="227" y="480"/>
                  </a:lnTo>
                  <a:lnTo>
                    <a:pt x="222" y="500"/>
                  </a:lnTo>
                  <a:lnTo>
                    <a:pt x="184" y="516"/>
                  </a:lnTo>
                  <a:lnTo>
                    <a:pt x="178" y="527"/>
                  </a:lnTo>
                  <a:lnTo>
                    <a:pt x="178" y="527"/>
                  </a:lnTo>
                  <a:lnTo>
                    <a:pt x="176" y="527"/>
                  </a:lnTo>
                  <a:lnTo>
                    <a:pt x="172" y="526"/>
                  </a:lnTo>
                  <a:lnTo>
                    <a:pt x="164" y="523"/>
                  </a:lnTo>
                  <a:lnTo>
                    <a:pt x="157" y="516"/>
                  </a:lnTo>
                  <a:lnTo>
                    <a:pt x="157" y="516"/>
                  </a:lnTo>
                  <a:lnTo>
                    <a:pt x="147" y="503"/>
                  </a:lnTo>
                  <a:lnTo>
                    <a:pt x="134" y="484"/>
                  </a:lnTo>
                  <a:lnTo>
                    <a:pt x="122" y="462"/>
                  </a:lnTo>
                  <a:lnTo>
                    <a:pt x="116" y="454"/>
                  </a:lnTo>
                  <a:lnTo>
                    <a:pt x="114" y="446"/>
                  </a:lnTo>
                  <a:lnTo>
                    <a:pt x="114" y="446"/>
                  </a:lnTo>
                  <a:lnTo>
                    <a:pt x="111" y="440"/>
                  </a:lnTo>
                  <a:lnTo>
                    <a:pt x="108" y="436"/>
                  </a:lnTo>
                  <a:lnTo>
                    <a:pt x="104" y="430"/>
                  </a:lnTo>
                  <a:lnTo>
                    <a:pt x="101" y="427"/>
                  </a:lnTo>
                  <a:lnTo>
                    <a:pt x="101" y="423"/>
                  </a:lnTo>
                  <a:lnTo>
                    <a:pt x="101" y="416"/>
                  </a:lnTo>
                  <a:lnTo>
                    <a:pt x="103" y="408"/>
                  </a:lnTo>
                  <a:lnTo>
                    <a:pt x="103" y="408"/>
                  </a:lnTo>
                  <a:lnTo>
                    <a:pt x="108" y="390"/>
                  </a:lnTo>
                  <a:lnTo>
                    <a:pt x="114" y="374"/>
                  </a:lnTo>
                  <a:lnTo>
                    <a:pt x="118" y="360"/>
                  </a:lnTo>
                  <a:lnTo>
                    <a:pt x="119" y="354"/>
                  </a:lnTo>
                  <a:lnTo>
                    <a:pt x="119" y="348"/>
                  </a:lnTo>
                  <a:lnTo>
                    <a:pt x="119" y="348"/>
                  </a:lnTo>
                  <a:lnTo>
                    <a:pt x="118" y="343"/>
                  </a:lnTo>
                  <a:lnTo>
                    <a:pt x="116" y="340"/>
                  </a:lnTo>
                  <a:lnTo>
                    <a:pt x="115" y="337"/>
                  </a:lnTo>
                  <a:lnTo>
                    <a:pt x="112" y="336"/>
                  </a:lnTo>
                  <a:lnTo>
                    <a:pt x="105" y="333"/>
                  </a:lnTo>
                  <a:lnTo>
                    <a:pt x="97" y="332"/>
                  </a:lnTo>
                  <a:lnTo>
                    <a:pt x="97" y="332"/>
                  </a:lnTo>
                  <a:lnTo>
                    <a:pt x="84" y="328"/>
                  </a:lnTo>
                  <a:lnTo>
                    <a:pt x="78" y="325"/>
                  </a:lnTo>
                  <a:lnTo>
                    <a:pt x="76" y="321"/>
                  </a:lnTo>
                  <a:lnTo>
                    <a:pt x="76" y="321"/>
                  </a:lnTo>
                  <a:lnTo>
                    <a:pt x="70" y="304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2" y="274"/>
                  </a:lnTo>
                  <a:lnTo>
                    <a:pt x="61" y="264"/>
                  </a:lnTo>
                  <a:lnTo>
                    <a:pt x="60" y="256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60" y="247"/>
                  </a:lnTo>
                  <a:lnTo>
                    <a:pt x="58" y="243"/>
                  </a:lnTo>
                  <a:lnTo>
                    <a:pt x="54" y="241"/>
                  </a:lnTo>
                  <a:lnTo>
                    <a:pt x="49" y="240"/>
                  </a:lnTo>
                  <a:lnTo>
                    <a:pt x="49" y="240"/>
                  </a:lnTo>
                  <a:lnTo>
                    <a:pt x="46" y="240"/>
                  </a:lnTo>
                  <a:lnTo>
                    <a:pt x="43" y="241"/>
                  </a:lnTo>
                  <a:lnTo>
                    <a:pt x="41" y="245"/>
                  </a:lnTo>
                  <a:lnTo>
                    <a:pt x="38" y="251"/>
                  </a:lnTo>
                  <a:lnTo>
                    <a:pt x="38" y="251"/>
                  </a:lnTo>
                  <a:lnTo>
                    <a:pt x="39" y="253"/>
                  </a:lnTo>
                  <a:lnTo>
                    <a:pt x="39" y="257"/>
                  </a:lnTo>
                  <a:lnTo>
                    <a:pt x="39" y="260"/>
                  </a:lnTo>
                  <a:lnTo>
                    <a:pt x="38" y="263"/>
                  </a:lnTo>
                  <a:lnTo>
                    <a:pt x="35" y="266"/>
                  </a:lnTo>
                  <a:lnTo>
                    <a:pt x="32" y="267"/>
                  </a:lnTo>
                  <a:lnTo>
                    <a:pt x="32" y="267"/>
                  </a:lnTo>
                  <a:lnTo>
                    <a:pt x="26" y="268"/>
                  </a:lnTo>
                  <a:lnTo>
                    <a:pt x="20" y="268"/>
                  </a:lnTo>
                  <a:lnTo>
                    <a:pt x="18" y="270"/>
                  </a:lnTo>
                  <a:lnTo>
                    <a:pt x="16" y="272"/>
                  </a:lnTo>
                  <a:lnTo>
                    <a:pt x="16" y="272"/>
                  </a:lnTo>
                  <a:lnTo>
                    <a:pt x="16" y="278"/>
                  </a:lnTo>
                  <a:lnTo>
                    <a:pt x="16" y="283"/>
                  </a:lnTo>
                  <a:lnTo>
                    <a:pt x="16" y="283"/>
                  </a:lnTo>
                  <a:lnTo>
                    <a:pt x="16" y="286"/>
                  </a:lnTo>
                  <a:lnTo>
                    <a:pt x="15" y="287"/>
                  </a:lnTo>
                  <a:lnTo>
                    <a:pt x="14" y="289"/>
                  </a:lnTo>
                  <a:lnTo>
                    <a:pt x="11" y="294"/>
                  </a:lnTo>
                  <a:lnTo>
                    <a:pt x="11" y="294"/>
                  </a:lnTo>
                  <a:lnTo>
                    <a:pt x="9" y="301"/>
                  </a:lnTo>
                  <a:lnTo>
                    <a:pt x="9" y="306"/>
                  </a:lnTo>
                  <a:lnTo>
                    <a:pt x="11" y="309"/>
                  </a:lnTo>
                  <a:lnTo>
                    <a:pt x="11" y="310"/>
                  </a:lnTo>
                  <a:lnTo>
                    <a:pt x="11" y="310"/>
                  </a:lnTo>
                  <a:lnTo>
                    <a:pt x="11" y="312"/>
                  </a:lnTo>
                  <a:lnTo>
                    <a:pt x="11" y="314"/>
                  </a:lnTo>
                  <a:lnTo>
                    <a:pt x="12" y="318"/>
                  </a:lnTo>
                  <a:lnTo>
                    <a:pt x="11" y="321"/>
                  </a:lnTo>
                  <a:lnTo>
                    <a:pt x="11" y="321"/>
                  </a:lnTo>
                  <a:lnTo>
                    <a:pt x="8" y="322"/>
                  </a:lnTo>
                  <a:lnTo>
                    <a:pt x="4" y="324"/>
                  </a:lnTo>
                  <a:lnTo>
                    <a:pt x="3" y="324"/>
                  </a:lnTo>
                  <a:lnTo>
                    <a:pt x="1" y="327"/>
                  </a:lnTo>
                  <a:lnTo>
                    <a:pt x="0" y="32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3" y="339"/>
                  </a:lnTo>
                  <a:lnTo>
                    <a:pt x="5" y="344"/>
                  </a:lnTo>
                  <a:lnTo>
                    <a:pt x="8" y="351"/>
                  </a:lnTo>
                  <a:lnTo>
                    <a:pt x="11" y="359"/>
                  </a:lnTo>
                  <a:lnTo>
                    <a:pt x="11" y="359"/>
                  </a:lnTo>
                  <a:lnTo>
                    <a:pt x="14" y="373"/>
                  </a:lnTo>
                  <a:lnTo>
                    <a:pt x="19" y="388"/>
                  </a:lnTo>
                  <a:lnTo>
                    <a:pt x="23" y="401"/>
                  </a:lnTo>
                  <a:lnTo>
                    <a:pt x="27" y="408"/>
                  </a:lnTo>
                  <a:lnTo>
                    <a:pt x="27" y="408"/>
                  </a:lnTo>
                  <a:lnTo>
                    <a:pt x="30" y="409"/>
                  </a:lnTo>
                  <a:lnTo>
                    <a:pt x="32" y="413"/>
                  </a:lnTo>
                  <a:lnTo>
                    <a:pt x="35" y="417"/>
                  </a:lnTo>
                  <a:lnTo>
                    <a:pt x="38" y="424"/>
                  </a:lnTo>
                  <a:lnTo>
                    <a:pt x="38" y="424"/>
                  </a:lnTo>
                  <a:lnTo>
                    <a:pt x="50" y="470"/>
                  </a:lnTo>
                  <a:lnTo>
                    <a:pt x="65" y="527"/>
                  </a:lnTo>
                  <a:lnTo>
                    <a:pt x="65" y="527"/>
                  </a:lnTo>
                  <a:lnTo>
                    <a:pt x="74" y="556"/>
                  </a:lnTo>
                  <a:lnTo>
                    <a:pt x="89" y="598"/>
                  </a:lnTo>
                  <a:lnTo>
                    <a:pt x="105" y="636"/>
                  </a:lnTo>
                  <a:lnTo>
                    <a:pt x="111" y="646"/>
                  </a:lnTo>
                  <a:lnTo>
                    <a:pt x="114" y="652"/>
                  </a:lnTo>
                  <a:lnTo>
                    <a:pt x="114" y="652"/>
                  </a:lnTo>
                  <a:lnTo>
                    <a:pt x="115" y="653"/>
                  </a:lnTo>
                  <a:lnTo>
                    <a:pt x="118" y="657"/>
                  </a:lnTo>
                  <a:lnTo>
                    <a:pt x="120" y="668"/>
                  </a:lnTo>
                  <a:lnTo>
                    <a:pt x="124" y="684"/>
                  </a:lnTo>
                  <a:lnTo>
                    <a:pt x="206" y="657"/>
                  </a:lnTo>
                  <a:lnTo>
                    <a:pt x="206" y="657"/>
                  </a:lnTo>
                  <a:lnTo>
                    <a:pt x="206" y="706"/>
                  </a:lnTo>
                  <a:lnTo>
                    <a:pt x="206" y="793"/>
                  </a:lnTo>
                  <a:lnTo>
                    <a:pt x="206" y="793"/>
                  </a:lnTo>
                  <a:lnTo>
                    <a:pt x="203" y="829"/>
                  </a:lnTo>
                  <a:lnTo>
                    <a:pt x="199" y="863"/>
                  </a:lnTo>
                  <a:lnTo>
                    <a:pt x="192" y="896"/>
                  </a:lnTo>
                  <a:lnTo>
                    <a:pt x="184" y="923"/>
                  </a:lnTo>
                  <a:lnTo>
                    <a:pt x="184" y="923"/>
                  </a:lnTo>
                  <a:lnTo>
                    <a:pt x="180" y="935"/>
                  </a:lnTo>
                  <a:lnTo>
                    <a:pt x="177" y="947"/>
                  </a:lnTo>
                  <a:lnTo>
                    <a:pt x="174" y="968"/>
                  </a:lnTo>
                  <a:lnTo>
                    <a:pt x="173" y="982"/>
                  </a:lnTo>
                  <a:lnTo>
                    <a:pt x="173" y="988"/>
                  </a:lnTo>
                  <a:lnTo>
                    <a:pt x="211" y="988"/>
                  </a:lnTo>
                  <a:lnTo>
                    <a:pt x="211" y="988"/>
                  </a:lnTo>
                  <a:lnTo>
                    <a:pt x="211" y="1038"/>
                  </a:lnTo>
                  <a:lnTo>
                    <a:pt x="211" y="1129"/>
                  </a:lnTo>
                  <a:lnTo>
                    <a:pt x="211" y="1129"/>
                  </a:lnTo>
                  <a:lnTo>
                    <a:pt x="212" y="1155"/>
                  </a:lnTo>
                  <a:lnTo>
                    <a:pt x="218" y="1188"/>
                  </a:lnTo>
                  <a:lnTo>
                    <a:pt x="231" y="1272"/>
                  </a:lnTo>
                  <a:lnTo>
                    <a:pt x="245" y="1352"/>
                  </a:lnTo>
                  <a:lnTo>
                    <a:pt x="254" y="1400"/>
                  </a:lnTo>
                  <a:lnTo>
                    <a:pt x="254" y="1400"/>
                  </a:lnTo>
                  <a:lnTo>
                    <a:pt x="258" y="1423"/>
                  </a:lnTo>
                  <a:lnTo>
                    <a:pt x="260" y="1444"/>
                  </a:lnTo>
                  <a:lnTo>
                    <a:pt x="260" y="1465"/>
                  </a:lnTo>
                  <a:lnTo>
                    <a:pt x="330" y="1465"/>
                  </a:lnTo>
                  <a:lnTo>
                    <a:pt x="330" y="1465"/>
                  </a:lnTo>
                  <a:lnTo>
                    <a:pt x="338" y="1484"/>
                  </a:lnTo>
                  <a:lnTo>
                    <a:pt x="358" y="1530"/>
                  </a:lnTo>
                  <a:lnTo>
                    <a:pt x="369" y="1558"/>
                  </a:lnTo>
                  <a:lnTo>
                    <a:pt x="379" y="1588"/>
                  </a:lnTo>
                  <a:lnTo>
                    <a:pt x="385" y="1618"/>
                  </a:lnTo>
                  <a:lnTo>
                    <a:pt x="388" y="1631"/>
                  </a:lnTo>
                  <a:lnTo>
                    <a:pt x="389" y="1644"/>
                  </a:lnTo>
                  <a:lnTo>
                    <a:pt x="389" y="1644"/>
                  </a:lnTo>
                  <a:lnTo>
                    <a:pt x="393" y="1688"/>
                  </a:lnTo>
                  <a:lnTo>
                    <a:pt x="396" y="1725"/>
                  </a:lnTo>
                  <a:lnTo>
                    <a:pt x="397" y="1749"/>
                  </a:lnTo>
                  <a:lnTo>
                    <a:pt x="396" y="1758"/>
                  </a:lnTo>
                  <a:lnTo>
                    <a:pt x="395" y="1763"/>
                  </a:lnTo>
                  <a:lnTo>
                    <a:pt x="395" y="1763"/>
                  </a:lnTo>
                  <a:lnTo>
                    <a:pt x="392" y="1767"/>
                  </a:lnTo>
                  <a:lnTo>
                    <a:pt x="391" y="1774"/>
                  </a:lnTo>
                  <a:lnTo>
                    <a:pt x="387" y="1789"/>
                  </a:lnTo>
                  <a:lnTo>
                    <a:pt x="384" y="1812"/>
                  </a:lnTo>
                  <a:lnTo>
                    <a:pt x="384" y="1812"/>
                  </a:lnTo>
                  <a:lnTo>
                    <a:pt x="379" y="1821"/>
                  </a:lnTo>
                  <a:lnTo>
                    <a:pt x="374" y="1827"/>
                  </a:lnTo>
                  <a:lnTo>
                    <a:pt x="373" y="1828"/>
                  </a:lnTo>
                  <a:lnTo>
                    <a:pt x="373" y="1828"/>
                  </a:lnTo>
                  <a:lnTo>
                    <a:pt x="373" y="1827"/>
                  </a:lnTo>
                  <a:lnTo>
                    <a:pt x="372" y="1827"/>
                  </a:lnTo>
                  <a:lnTo>
                    <a:pt x="369" y="1828"/>
                  </a:lnTo>
                  <a:lnTo>
                    <a:pt x="365" y="1828"/>
                  </a:lnTo>
                  <a:lnTo>
                    <a:pt x="362" y="1828"/>
                  </a:lnTo>
                  <a:lnTo>
                    <a:pt x="362" y="1828"/>
                  </a:lnTo>
                  <a:lnTo>
                    <a:pt x="353" y="1823"/>
                  </a:lnTo>
                  <a:lnTo>
                    <a:pt x="349" y="1820"/>
                  </a:lnTo>
                  <a:lnTo>
                    <a:pt x="346" y="1821"/>
                  </a:lnTo>
                  <a:lnTo>
                    <a:pt x="346" y="1823"/>
                  </a:lnTo>
                  <a:lnTo>
                    <a:pt x="346" y="1823"/>
                  </a:lnTo>
                  <a:lnTo>
                    <a:pt x="346" y="1825"/>
                  </a:lnTo>
                  <a:lnTo>
                    <a:pt x="347" y="1827"/>
                  </a:lnTo>
                  <a:lnTo>
                    <a:pt x="350" y="1828"/>
                  </a:lnTo>
                  <a:lnTo>
                    <a:pt x="350" y="1829"/>
                  </a:lnTo>
                  <a:lnTo>
                    <a:pt x="350" y="1831"/>
                  </a:lnTo>
                  <a:lnTo>
                    <a:pt x="346" y="1833"/>
                  </a:lnTo>
                  <a:lnTo>
                    <a:pt x="346" y="1833"/>
                  </a:lnTo>
                  <a:lnTo>
                    <a:pt x="339" y="1836"/>
                  </a:lnTo>
                  <a:lnTo>
                    <a:pt x="334" y="1837"/>
                  </a:lnTo>
                  <a:lnTo>
                    <a:pt x="330" y="1839"/>
                  </a:lnTo>
                  <a:lnTo>
                    <a:pt x="330" y="1839"/>
                  </a:lnTo>
                  <a:lnTo>
                    <a:pt x="330" y="1842"/>
                  </a:lnTo>
                  <a:lnTo>
                    <a:pt x="329" y="1846"/>
                  </a:lnTo>
                  <a:lnTo>
                    <a:pt x="324" y="1850"/>
                  </a:lnTo>
                  <a:lnTo>
                    <a:pt x="324" y="1850"/>
                  </a:lnTo>
                  <a:lnTo>
                    <a:pt x="311" y="1859"/>
                  </a:lnTo>
                  <a:lnTo>
                    <a:pt x="304" y="1863"/>
                  </a:lnTo>
                  <a:lnTo>
                    <a:pt x="297" y="1866"/>
                  </a:lnTo>
                  <a:lnTo>
                    <a:pt x="297" y="1866"/>
                  </a:lnTo>
                  <a:lnTo>
                    <a:pt x="291" y="1867"/>
                  </a:lnTo>
                  <a:lnTo>
                    <a:pt x="285" y="1871"/>
                  </a:lnTo>
                  <a:lnTo>
                    <a:pt x="279" y="1874"/>
                  </a:lnTo>
                  <a:lnTo>
                    <a:pt x="270" y="1877"/>
                  </a:lnTo>
                  <a:lnTo>
                    <a:pt x="270" y="1877"/>
                  </a:lnTo>
                  <a:lnTo>
                    <a:pt x="254" y="1881"/>
                  </a:lnTo>
                  <a:lnTo>
                    <a:pt x="247" y="1884"/>
                  </a:lnTo>
                  <a:lnTo>
                    <a:pt x="243" y="1888"/>
                  </a:lnTo>
                  <a:lnTo>
                    <a:pt x="243" y="1888"/>
                  </a:lnTo>
                  <a:lnTo>
                    <a:pt x="242" y="1890"/>
                  </a:lnTo>
                  <a:lnTo>
                    <a:pt x="242" y="1894"/>
                  </a:lnTo>
                  <a:lnTo>
                    <a:pt x="243" y="1904"/>
                  </a:lnTo>
                  <a:lnTo>
                    <a:pt x="249" y="1920"/>
                  </a:lnTo>
                  <a:lnTo>
                    <a:pt x="249" y="1920"/>
                  </a:lnTo>
                  <a:lnTo>
                    <a:pt x="250" y="1928"/>
                  </a:lnTo>
                  <a:lnTo>
                    <a:pt x="253" y="1930"/>
                  </a:lnTo>
                  <a:lnTo>
                    <a:pt x="260" y="1931"/>
                  </a:lnTo>
                  <a:lnTo>
                    <a:pt x="260" y="1931"/>
                  </a:lnTo>
                  <a:lnTo>
                    <a:pt x="310" y="1935"/>
                  </a:lnTo>
                  <a:lnTo>
                    <a:pt x="335" y="1936"/>
                  </a:lnTo>
                  <a:lnTo>
                    <a:pt x="303" y="1953"/>
                  </a:lnTo>
                  <a:lnTo>
                    <a:pt x="303" y="1953"/>
                  </a:lnTo>
                  <a:lnTo>
                    <a:pt x="296" y="1958"/>
                  </a:lnTo>
                  <a:lnTo>
                    <a:pt x="289" y="1963"/>
                  </a:lnTo>
                  <a:lnTo>
                    <a:pt x="281" y="1969"/>
                  </a:lnTo>
                  <a:lnTo>
                    <a:pt x="281" y="1969"/>
                  </a:lnTo>
                  <a:lnTo>
                    <a:pt x="261" y="1980"/>
                  </a:lnTo>
                  <a:lnTo>
                    <a:pt x="243" y="1991"/>
                  </a:lnTo>
                  <a:lnTo>
                    <a:pt x="243" y="1991"/>
                  </a:lnTo>
                  <a:lnTo>
                    <a:pt x="231" y="2000"/>
                  </a:lnTo>
                  <a:lnTo>
                    <a:pt x="226" y="2004"/>
                  </a:lnTo>
                  <a:lnTo>
                    <a:pt x="222" y="2007"/>
                  </a:lnTo>
                  <a:lnTo>
                    <a:pt x="222" y="2007"/>
                  </a:lnTo>
                  <a:lnTo>
                    <a:pt x="219" y="2008"/>
                  </a:lnTo>
                  <a:lnTo>
                    <a:pt x="218" y="2012"/>
                  </a:lnTo>
                  <a:lnTo>
                    <a:pt x="215" y="2018"/>
                  </a:lnTo>
                  <a:lnTo>
                    <a:pt x="214" y="2023"/>
                  </a:lnTo>
                  <a:lnTo>
                    <a:pt x="214" y="2030"/>
                  </a:lnTo>
                  <a:lnTo>
                    <a:pt x="216" y="2037"/>
                  </a:lnTo>
                  <a:lnTo>
                    <a:pt x="219" y="2039"/>
                  </a:lnTo>
                  <a:lnTo>
                    <a:pt x="223" y="2041"/>
                  </a:lnTo>
                  <a:lnTo>
                    <a:pt x="227" y="2043"/>
                  </a:lnTo>
                  <a:lnTo>
                    <a:pt x="233" y="2045"/>
                  </a:lnTo>
                  <a:lnTo>
                    <a:pt x="233" y="2045"/>
                  </a:lnTo>
                  <a:lnTo>
                    <a:pt x="270" y="2053"/>
                  </a:lnTo>
                  <a:lnTo>
                    <a:pt x="284" y="2056"/>
                  </a:lnTo>
                  <a:lnTo>
                    <a:pt x="297" y="2056"/>
                  </a:lnTo>
                  <a:lnTo>
                    <a:pt x="297" y="2056"/>
                  </a:lnTo>
                  <a:lnTo>
                    <a:pt x="304" y="2056"/>
                  </a:lnTo>
                  <a:lnTo>
                    <a:pt x="312" y="2057"/>
                  </a:lnTo>
                  <a:lnTo>
                    <a:pt x="329" y="2058"/>
                  </a:lnTo>
                  <a:lnTo>
                    <a:pt x="338" y="2060"/>
                  </a:lnTo>
                  <a:lnTo>
                    <a:pt x="347" y="2060"/>
                  </a:lnTo>
                  <a:lnTo>
                    <a:pt x="357" y="2058"/>
                  </a:lnTo>
                  <a:lnTo>
                    <a:pt x="368" y="2056"/>
                  </a:lnTo>
                  <a:lnTo>
                    <a:pt x="368" y="2056"/>
                  </a:lnTo>
                  <a:lnTo>
                    <a:pt x="391" y="2046"/>
                  </a:lnTo>
                  <a:lnTo>
                    <a:pt x="414" y="2035"/>
                  </a:lnTo>
                  <a:lnTo>
                    <a:pt x="437" y="2024"/>
                  </a:lnTo>
                  <a:lnTo>
                    <a:pt x="454" y="2018"/>
                  </a:lnTo>
                  <a:lnTo>
                    <a:pt x="454" y="2018"/>
                  </a:lnTo>
                  <a:lnTo>
                    <a:pt x="495" y="2008"/>
                  </a:lnTo>
                  <a:lnTo>
                    <a:pt x="512" y="2004"/>
                  </a:lnTo>
                  <a:lnTo>
                    <a:pt x="518" y="2003"/>
                  </a:lnTo>
                  <a:lnTo>
                    <a:pt x="519" y="2001"/>
                  </a:lnTo>
                  <a:lnTo>
                    <a:pt x="519" y="2001"/>
                  </a:lnTo>
                  <a:lnTo>
                    <a:pt x="519" y="1966"/>
                  </a:lnTo>
                  <a:lnTo>
                    <a:pt x="519" y="1940"/>
                  </a:lnTo>
                  <a:lnTo>
                    <a:pt x="519" y="1926"/>
                  </a:lnTo>
                  <a:lnTo>
                    <a:pt x="519" y="1926"/>
                  </a:lnTo>
                  <a:lnTo>
                    <a:pt x="520" y="1912"/>
                  </a:lnTo>
                  <a:lnTo>
                    <a:pt x="520" y="1907"/>
                  </a:lnTo>
                  <a:lnTo>
                    <a:pt x="519" y="1904"/>
                  </a:lnTo>
                  <a:lnTo>
                    <a:pt x="519" y="1904"/>
                  </a:lnTo>
                  <a:lnTo>
                    <a:pt x="516" y="1904"/>
                  </a:lnTo>
                  <a:lnTo>
                    <a:pt x="512" y="1904"/>
                  </a:lnTo>
                  <a:lnTo>
                    <a:pt x="508" y="1904"/>
                  </a:lnTo>
                  <a:lnTo>
                    <a:pt x="508" y="1904"/>
                  </a:lnTo>
                  <a:lnTo>
                    <a:pt x="503" y="1907"/>
                  </a:lnTo>
                  <a:lnTo>
                    <a:pt x="499" y="1908"/>
                  </a:lnTo>
                  <a:lnTo>
                    <a:pt x="498" y="1907"/>
                  </a:lnTo>
                  <a:lnTo>
                    <a:pt x="498" y="1904"/>
                  </a:lnTo>
                  <a:lnTo>
                    <a:pt x="498" y="1904"/>
                  </a:lnTo>
                  <a:lnTo>
                    <a:pt x="500" y="1871"/>
                  </a:lnTo>
                  <a:lnTo>
                    <a:pt x="503" y="1846"/>
                  </a:lnTo>
                  <a:lnTo>
                    <a:pt x="508" y="1817"/>
                  </a:lnTo>
                  <a:lnTo>
                    <a:pt x="508" y="1817"/>
                  </a:lnTo>
                  <a:lnTo>
                    <a:pt x="511" y="1797"/>
                  </a:lnTo>
                  <a:lnTo>
                    <a:pt x="515" y="1767"/>
                  </a:lnTo>
                  <a:lnTo>
                    <a:pt x="520" y="1690"/>
                  </a:lnTo>
                  <a:lnTo>
                    <a:pt x="523" y="1650"/>
                  </a:lnTo>
                  <a:lnTo>
                    <a:pt x="523" y="1615"/>
                  </a:lnTo>
                  <a:lnTo>
                    <a:pt x="522" y="1587"/>
                  </a:lnTo>
                  <a:lnTo>
                    <a:pt x="520" y="1576"/>
                  </a:lnTo>
                  <a:lnTo>
                    <a:pt x="519" y="1568"/>
                  </a:lnTo>
                  <a:lnTo>
                    <a:pt x="519" y="1568"/>
                  </a:lnTo>
                  <a:lnTo>
                    <a:pt x="515" y="1554"/>
                  </a:lnTo>
                  <a:lnTo>
                    <a:pt x="512" y="1539"/>
                  </a:lnTo>
                  <a:lnTo>
                    <a:pt x="507" y="1507"/>
                  </a:lnTo>
                  <a:lnTo>
                    <a:pt x="503" y="1470"/>
                  </a:lnTo>
                  <a:lnTo>
                    <a:pt x="519" y="1465"/>
                  </a:lnTo>
                  <a:lnTo>
                    <a:pt x="519" y="1465"/>
                  </a:lnTo>
                  <a:lnTo>
                    <a:pt x="530" y="1156"/>
                  </a:lnTo>
                  <a:lnTo>
                    <a:pt x="530" y="1156"/>
                  </a:lnTo>
                  <a:lnTo>
                    <a:pt x="530" y="1129"/>
                  </a:lnTo>
                  <a:lnTo>
                    <a:pt x="530" y="1100"/>
                  </a:lnTo>
                  <a:lnTo>
                    <a:pt x="526" y="1045"/>
                  </a:lnTo>
                  <a:lnTo>
                    <a:pt x="522" y="1004"/>
                  </a:lnTo>
                  <a:lnTo>
                    <a:pt x="519" y="988"/>
                  </a:lnTo>
                  <a:lnTo>
                    <a:pt x="541" y="988"/>
                  </a:lnTo>
                  <a:lnTo>
                    <a:pt x="541" y="988"/>
                  </a:lnTo>
                  <a:lnTo>
                    <a:pt x="534" y="878"/>
                  </a:lnTo>
                  <a:lnTo>
                    <a:pt x="530" y="801"/>
                  </a:lnTo>
                  <a:lnTo>
                    <a:pt x="530" y="776"/>
                  </a:lnTo>
                  <a:lnTo>
                    <a:pt x="530" y="766"/>
                  </a:lnTo>
                  <a:lnTo>
                    <a:pt x="530" y="766"/>
                  </a:lnTo>
                  <a:lnTo>
                    <a:pt x="541" y="734"/>
                  </a:lnTo>
                  <a:lnTo>
                    <a:pt x="564" y="669"/>
                  </a:lnTo>
                  <a:lnTo>
                    <a:pt x="595" y="576"/>
                  </a:lnTo>
                  <a:lnTo>
                    <a:pt x="595" y="576"/>
                  </a:lnTo>
                  <a:lnTo>
                    <a:pt x="610" y="570"/>
                  </a:lnTo>
                  <a:lnTo>
                    <a:pt x="619" y="568"/>
                  </a:lnTo>
                  <a:lnTo>
                    <a:pt x="622" y="566"/>
                  </a:lnTo>
                  <a:lnTo>
                    <a:pt x="622" y="565"/>
                  </a:lnTo>
                  <a:lnTo>
                    <a:pt x="622" y="565"/>
                  </a:lnTo>
                  <a:lnTo>
                    <a:pt x="622" y="564"/>
                  </a:lnTo>
                  <a:lnTo>
                    <a:pt x="622" y="561"/>
                  </a:lnTo>
                  <a:lnTo>
                    <a:pt x="622" y="550"/>
                  </a:lnTo>
                  <a:lnTo>
                    <a:pt x="621" y="543"/>
                  </a:lnTo>
                  <a:lnTo>
                    <a:pt x="618" y="534"/>
                  </a:lnTo>
                  <a:lnTo>
                    <a:pt x="614" y="523"/>
                  </a:lnTo>
                  <a:lnTo>
                    <a:pt x="606" y="511"/>
                  </a:lnTo>
                  <a:lnTo>
                    <a:pt x="606" y="511"/>
                  </a:lnTo>
                  <a:lnTo>
                    <a:pt x="579" y="472"/>
                  </a:lnTo>
                  <a:lnTo>
                    <a:pt x="541" y="420"/>
                  </a:lnTo>
                  <a:lnTo>
                    <a:pt x="504" y="369"/>
                  </a:lnTo>
                  <a:lnTo>
                    <a:pt x="488" y="350"/>
                  </a:lnTo>
                  <a:lnTo>
                    <a:pt x="476" y="337"/>
                  </a:lnTo>
                  <a:lnTo>
                    <a:pt x="476" y="337"/>
                  </a:lnTo>
                  <a:lnTo>
                    <a:pt x="457" y="322"/>
                  </a:lnTo>
                  <a:lnTo>
                    <a:pt x="442" y="313"/>
                  </a:lnTo>
                  <a:lnTo>
                    <a:pt x="431" y="308"/>
                  </a:lnTo>
                  <a:lnTo>
                    <a:pt x="427" y="305"/>
                  </a:lnTo>
                  <a:lnTo>
                    <a:pt x="427" y="305"/>
                  </a:lnTo>
                  <a:lnTo>
                    <a:pt x="416" y="297"/>
                  </a:lnTo>
                  <a:lnTo>
                    <a:pt x="406" y="289"/>
                  </a:lnTo>
                  <a:lnTo>
                    <a:pt x="389" y="283"/>
                  </a:lnTo>
                  <a:lnTo>
                    <a:pt x="389" y="283"/>
                  </a:lnTo>
                  <a:lnTo>
                    <a:pt x="388" y="274"/>
                  </a:lnTo>
                  <a:lnTo>
                    <a:pt x="385" y="266"/>
                  </a:lnTo>
                  <a:lnTo>
                    <a:pt x="384" y="262"/>
                  </a:lnTo>
                  <a:lnTo>
                    <a:pt x="384" y="262"/>
                  </a:lnTo>
                  <a:lnTo>
                    <a:pt x="384" y="257"/>
                  </a:lnTo>
                  <a:lnTo>
                    <a:pt x="384" y="247"/>
                  </a:lnTo>
                  <a:lnTo>
                    <a:pt x="385" y="217"/>
                  </a:lnTo>
                  <a:lnTo>
                    <a:pt x="389" y="153"/>
                  </a:lnTo>
                  <a:lnTo>
                    <a:pt x="389" y="153"/>
                  </a:lnTo>
                  <a:lnTo>
                    <a:pt x="389" y="133"/>
                  </a:lnTo>
                  <a:lnTo>
                    <a:pt x="387" y="115"/>
                  </a:lnTo>
                  <a:lnTo>
                    <a:pt x="384" y="99"/>
                  </a:lnTo>
                  <a:lnTo>
                    <a:pt x="384" y="99"/>
                  </a:lnTo>
                  <a:lnTo>
                    <a:pt x="374" y="83"/>
                  </a:lnTo>
                  <a:lnTo>
                    <a:pt x="362" y="61"/>
                  </a:lnTo>
                  <a:lnTo>
                    <a:pt x="362" y="61"/>
                  </a:lnTo>
                  <a:lnTo>
                    <a:pt x="362" y="58"/>
                  </a:lnTo>
                  <a:lnTo>
                    <a:pt x="362" y="56"/>
                  </a:lnTo>
                  <a:lnTo>
                    <a:pt x="365" y="53"/>
                  </a:lnTo>
                  <a:lnTo>
                    <a:pt x="368" y="51"/>
                  </a:lnTo>
                  <a:lnTo>
                    <a:pt x="368" y="51"/>
                  </a:lnTo>
                  <a:lnTo>
                    <a:pt x="368" y="50"/>
                  </a:lnTo>
                  <a:lnTo>
                    <a:pt x="368" y="50"/>
                  </a:lnTo>
                  <a:lnTo>
                    <a:pt x="360" y="46"/>
                  </a:lnTo>
                  <a:lnTo>
                    <a:pt x="345" y="42"/>
                  </a:lnTo>
                  <a:lnTo>
                    <a:pt x="324" y="34"/>
                  </a:lnTo>
                  <a:lnTo>
                    <a:pt x="308" y="18"/>
                  </a:lnTo>
                  <a:lnTo>
                    <a:pt x="292" y="12"/>
                  </a:lnTo>
                  <a:lnTo>
                    <a:pt x="292" y="12"/>
                  </a:lnTo>
                  <a:lnTo>
                    <a:pt x="277" y="7"/>
                  </a:lnTo>
                  <a:lnTo>
                    <a:pt x="260" y="1"/>
                  </a:lnTo>
                  <a:lnTo>
                    <a:pt x="260" y="1"/>
                  </a:lnTo>
                  <a:lnTo>
                    <a:pt x="256" y="0"/>
                  </a:lnTo>
                  <a:lnTo>
                    <a:pt x="251" y="0"/>
                  </a:lnTo>
                  <a:lnTo>
                    <a:pt x="245" y="3"/>
                  </a:lnTo>
                  <a:lnTo>
                    <a:pt x="238" y="7"/>
                  </a:lnTo>
                  <a:lnTo>
                    <a:pt x="238" y="7"/>
                  </a:lnTo>
                  <a:lnTo>
                    <a:pt x="233" y="12"/>
                  </a:lnTo>
                  <a:lnTo>
                    <a:pt x="228" y="15"/>
                  </a:lnTo>
                  <a:lnTo>
                    <a:pt x="220" y="16"/>
                  </a:lnTo>
                  <a:lnTo>
                    <a:pt x="206" y="18"/>
                  </a:lnTo>
                  <a:lnTo>
                    <a:pt x="206" y="18"/>
                  </a:lnTo>
                  <a:lnTo>
                    <a:pt x="176" y="18"/>
                  </a:lnTo>
                  <a:lnTo>
                    <a:pt x="168" y="18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3" y="41"/>
                  </a:lnTo>
                  <a:lnTo>
                    <a:pt x="135" y="45"/>
                  </a:lnTo>
                  <a:lnTo>
                    <a:pt x="135" y="45"/>
                  </a:lnTo>
                  <a:lnTo>
                    <a:pt x="138" y="49"/>
                  </a:lnTo>
                  <a:lnTo>
                    <a:pt x="141" y="54"/>
                  </a:lnTo>
                  <a:lnTo>
                    <a:pt x="141" y="57"/>
                  </a:lnTo>
                  <a:lnTo>
                    <a:pt x="139" y="60"/>
                  </a:lnTo>
                  <a:lnTo>
                    <a:pt x="138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1" y="62"/>
                  </a:lnTo>
                  <a:lnTo>
                    <a:pt x="128" y="64"/>
                  </a:lnTo>
                  <a:lnTo>
                    <a:pt x="120" y="69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6" y="80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22" y="111"/>
                  </a:lnTo>
                  <a:lnTo>
                    <a:pt x="131" y="115"/>
                  </a:lnTo>
                  <a:lnTo>
                    <a:pt x="134" y="117"/>
                  </a:lnTo>
                  <a:lnTo>
                    <a:pt x="135" y="115"/>
                  </a:lnTo>
                  <a:lnTo>
                    <a:pt x="135" y="1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E21AE00E-28DE-24C8-C6B7-1D2C20981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813" y="3897313"/>
              <a:ext cx="206375" cy="223838"/>
            </a:xfrm>
            <a:custGeom>
              <a:avLst/>
              <a:gdLst>
                <a:gd name="T0" fmla="*/ 60 w 130"/>
                <a:gd name="T1" fmla="*/ 0 h 141"/>
                <a:gd name="T2" fmla="*/ 60 w 130"/>
                <a:gd name="T3" fmla="*/ 0 h 141"/>
                <a:gd name="T4" fmla="*/ 130 w 130"/>
                <a:gd name="T5" fmla="*/ 65 h 141"/>
                <a:gd name="T6" fmla="*/ 130 w 130"/>
                <a:gd name="T7" fmla="*/ 65 h 141"/>
                <a:gd name="T8" fmla="*/ 117 w 130"/>
                <a:gd name="T9" fmla="*/ 78 h 141"/>
                <a:gd name="T10" fmla="*/ 88 w 130"/>
                <a:gd name="T11" fmla="*/ 103 h 141"/>
                <a:gd name="T12" fmla="*/ 49 w 130"/>
                <a:gd name="T13" fmla="*/ 141 h 141"/>
                <a:gd name="T14" fmla="*/ 49 w 130"/>
                <a:gd name="T15" fmla="*/ 141 h 141"/>
                <a:gd name="T16" fmla="*/ 48 w 130"/>
                <a:gd name="T17" fmla="*/ 139 h 141"/>
                <a:gd name="T18" fmla="*/ 42 w 130"/>
                <a:gd name="T19" fmla="*/ 133 h 141"/>
                <a:gd name="T20" fmla="*/ 27 w 130"/>
                <a:gd name="T21" fmla="*/ 120 h 141"/>
                <a:gd name="T22" fmla="*/ 27 w 130"/>
                <a:gd name="T23" fmla="*/ 120 h 141"/>
                <a:gd name="T24" fmla="*/ 19 w 130"/>
                <a:gd name="T25" fmla="*/ 113 h 141"/>
                <a:gd name="T26" fmla="*/ 10 w 130"/>
                <a:gd name="T27" fmla="*/ 106 h 141"/>
                <a:gd name="T28" fmla="*/ 3 w 130"/>
                <a:gd name="T29" fmla="*/ 101 h 141"/>
                <a:gd name="T30" fmla="*/ 0 w 130"/>
                <a:gd name="T31" fmla="*/ 98 h 141"/>
                <a:gd name="T32" fmla="*/ 0 w 130"/>
                <a:gd name="T33" fmla="*/ 98 h 141"/>
                <a:gd name="T34" fmla="*/ 3 w 130"/>
                <a:gd name="T35" fmla="*/ 94 h 141"/>
                <a:gd name="T36" fmla="*/ 9 w 130"/>
                <a:gd name="T37" fmla="*/ 86 h 141"/>
                <a:gd name="T38" fmla="*/ 17 w 130"/>
                <a:gd name="T39" fmla="*/ 76 h 141"/>
                <a:gd name="T40" fmla="*/ 17 w 130"/>
                <a:gd name="T41" fmla="*/ 76 h 141"/>
                <a:gd name="T42" fmla="*/ 18 w 130"/>
                <a:gd name="T43" fmla="*/ 76 h 141"/>
                <a:gd name="T44" fmla="*/ 21 w 130"/>
                <a:gd name="T45" fmla="*/ 78 h 141"/>
                <a:gd name="T46" fmla="*/ 25 w 130"/>
                <a:gd name="T47" fmla="*/ 76 h 141"/>
                <a:gd name="T48" fmla="*/ 26 w 130"/>
                <a:gd name="T49" fmla="*/ 74 h 141"/>
                <a:gd name="T50" fmla="*/ 27 w 130"/>
                <a:gd name="T51" fmla="*/ 71 h 141"/>
                <a:gd name="T52" fmla="*/ 27 w 130"/>
                <a:gd name="T53" fmla="*/ 71 h 141"/>
                <a:gd name="T54" fmla="*/ 29 w 130"/>
                <a:gd name="T55" fmla="*/ 64 h 141"/>
                <a:gd name="T56" fmla="*/ 29 w 130"/>
                <a:gd name="T57" fmla="*/ 59 h 141"/>
                <a:gd name="T58" fmla="*/ 27 w 130"/>
                <a:gd name="T59" fmla="*/ 55 h 141"/>
                <a:gd name="T60" fmla="*/ 27 w 130"/>
                <a:gd name="T61" fmla="*/ 55 h 141"/>
                <a:gd name="T62" fmla="*/ 33 w 130"/>
                <a:gd name="T63" fmla="*/ 56 h 141"/>
                <a:gd name="T64" fmla="*/ 37 w 130"/>
                <a:gd name="T65" fmla="*/ 57 h 141"/>
                <a:gd name="T66" fmla="*/ 38 w 130"/>
                <a:gd name="T67" fmla="*/ 56 h 141"/>
                <a:gd name="T68" fmla="*/ 38 w 130"/>
                <a:gd name="T69" fmla="*/ 55 h 141"/>
                <a:gd name="T70" fmla="*/ 38 w 130"/>
                <a:gd name="T71" fmla="*/ 55 h 141"/>
                <a:gd name="T72" fmla="*/ 38 w 130"/>
                <a:gd name="T73" fmla="*/ 46 h 141"/>
                <a:gd name="T74" fmla="*/ 38 w 130"/>
                <a:gd name="T75" fmla="*/ 44 h 141"/>
                <a:gd name="T76" fmla="*/ 38 w 130"/>
                <a:gd name="T77" fmla="*/ 33 h 141"/>
                <a:gd name="T78" fmla="*/ 60 w 130"/>
                <a:gd name="T7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41">
                  <a:moveTo>
                    <a:pt x="60" y="0"/>
                  </a:moveTo>
                  <a:lnTo>
                    <a:pt x="60" y="0"/>
                  </a:lnTo>
                  <a:lnTo>
                    <a:pt x="130" y="65"/>
                  </a:lnTo>
                  <a:lnTo>
                    <a:pt x="130" y="65"/>
                  </a:lnTo>
                  <a:lnTo>
                    <a:pt x="117" y="78"/>
                  </a:lnTo>
                  <a:lnTo>
                    <a:pt x="88" y="103"/>
                  </a:lnTo>
                  <a:lnTo>
                    <a:pt x="49" y="141"/>
                  </a:lnTo>
                  <a:lnTo>
                    <a:pt x="49" y="141"/>
                  </a:lnTo>
                  <a:lnTo>
                    <a:pt x="48" y="139"/>
                  </a:lnTo>
                  <a:lnTo>
                    <a:pt x="42" y="133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19" y="113"/>
                  </a:lnTo>
                  <a:lnTo>
                    <a:pt x="10" y="106"/>
                  </a:lnTo>
                  <a:lnTo>
                    <a:pt x="3" y="101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3" y="94"/>
                  </a:lnTo>
                  <a:lnTo>
                    <a:pt x="9" y="8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8" y="76"/>
                  </a:lnTo>
                  <a:lnTo>
                    <a:pt x="21" y="78"/>
                  </a:lnTo>
                  <a:lnTo>
                    <a:pt x="25" y="76"/>
                  </a:lnTo>
                  <a:lnTo>
                    <a:pt x="26" y="74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9" y="64"/>
                  </a:lnTo>
                  <a:lnTo>
                    <a:pt x="29" y="59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7" y="57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3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C4BEE60-E114-E209-594D-149534DFCF3C}"/>
              </a:ext>
            </a:extLst>
          </p:cNvPr>
          <p:cNvGrpSpPr/>
          <p:nvPr/>
        </p:nvGrpSpPr>
        <p:grpSpPr>
          <a:xfrm>
            <a:off x="7339913" y="1034752"/>
            <a:ext cx="1080660" cy="2364993"/>
            <a:chOff x="5253038" y="3579813"/>
            <a:chExt cx="1431925" cy="3133725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7F5954E7-C5D6-C553-7506-16F7756461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3038" y="3579813"/>
              <a:ext cx="1431925" cy="3133725"/>
            </a:xfrm>
            <a:custGeom>
              <a:avLst/>
              <a:gdLst>
                <a:gd name="T0" fmla="*/ 668 w 902"/>
                <a:gd name="T1" fmla="*/ 1844 h 1974"/>
                <a:gd name="T2" fmla="*/ 641 w 902"/>
                <a:gd name="T3" fmla="*/ 1790 h 1974"/>
                <a:gd name="T4" fmla="*/ 668 w 902"/>
                <a:gd name="T5" fmla="*/ 1561 h 1974"/>
                <a:gd name="T6" fmla="*/ 684 w 902"/>
                <a:gd name="T7" fmla="*/ 1447 h 1974"/>
                <a:gd name="T8" fmla="*/ 656 w 902"/>
                <a:gd name="T9" fmla="*/ 984 h 1974"/>
                <a:gd name="T10" fmla="*/ 678 w 902"/>
                <a:gd name="T11" fmla="*/ 939 h 1974"/>
                <a:gd name="T12" fmla="*/ 671 w 902"/>
                <a:gd name="T13" fmla="*/ 879 h 1974"/>
                <a:gd name="T14" fmla="*/ 722 w 902"/>
                <a:gd name="T15" fmla="*/ 859 h 1974"/>
                <a:gd name="T16" fmla="*/ 788 w 902"/>
                <a:gd name="T17" fmla="*/ 814 h 1974"/>
                <a:gd name="T18" fmla="*/ 901 w 902"/>
                <a:gd name="T19" fmla="*/ 627 h 1974"/>
                <a:gd name="T20" fmla="*/ 707 w 902"/>
                <a:gd name="T21" fmla="*/ 347 h 1974"/>
                <a:gd name="T22" fmla="*/ 538 w 902"/>
                <a:gd name="T23" fmla="*/ 276 h 1974"/>
                <a:gd name="T24" fmla="*/ 556 w 902"/>
                <a:gd name="T25" fmla="*/ 211 h 1974"/>
                <a:gd name="T26" fmla="*/ 565 w 902"/>
                <a:gd name="T27" fmla="*/ 168 h 1974"/>
                <a:gd name="T28" fmla="*/ 544 w 902"/>
                <a:gd name="T29" fmla="*/ 69 h 1974"/>
                <a:gd name="T30" fmla="*/ 500 w 902"/>
                <a:gd name="T31" fmla="*/ 32 h 1974"/>
                <a:gd name="T32" fmla="*/ 473 w 902"/>
                <a:gd name="T33" fmla="*/ 11 h 1974"/>
                <a:gd name="T34" fmla="*/ 429 w 902"/>
                <a:gd name="T35" fmla="*/ 0 h 1974"/>
                <a:gd name="T36" fmla="*/ 359 w 902"/>
                <a:gd name="T37" fmla="*/ 23 h 1974"/>
                <a:gd name="T38" fmla="*/ 311 w 902"/>
                <a:gd name="T39" fmla="*/ 49 h 1974"/>
                <a:gd name="T40" fmla="*/ 230 w 902"/>
                <a:gd name="T41" fmla="*/ 141 h 1974"/>
                <a:gd name="T42" fmla="*/ 25 w 902"/>
                <a:gd name="T43" fmla="*/ 351 h 1974"/>
                <a:gd name="T44" fmla="*/ 18 w 902"/>
                <a:gd name="T45" fmla="*/ 435 h 1974"/>
                <a:gd name="T46" fmla="*/ 238 w 902"/>
                <a:gd name="T47" fmla="*/ 522 h 1974"/>
                <a:gd name="T48" fmla="*/ 250 w 902"/>
                <a:gd name="T49" fmla="*/ 803 h 1974"/>
                <a:gd name="T50" fmla="*/ 235 w 902"/>
                <a:gd name="T51" fmla="*/ 976 h 1974"/>
                <a:gd name="T52" fmla="*/ 248 w 902"/>
                <a:gd name="T53" fmla="*/ 1405 h 1974"/>
                <a:gd name="T54" fmla="*/ 295 w 902"/>
                <a:gd name="T55" fmla="*/ 1610 h 1974"/>
                <a:gd name="T56" fmla="*/ 337 w 902"/>
                <a:gd name="T57" fmla="*/ 1753 h 1974"/>
                <a:gd name="T58" fmla="*/ 306 w 902"/>
                <a:gd name="T59" fmla="*/ 1761 h 1974"/>
                <a:gd name="T60" fmla="*/ 317 w 902"/>
                <a:gd name="T61" fmla="*/ 1795 h 1974"/>
                <a:gd name="T62" fmla="*/ 295 w 902"/>
                <a:gd name="T63" fmla="*/ 1799 h 1974"/>
                <a:gd name="T64" fmla="*/ 279 w 902"/>
                <a:gd name="T65" fmla="*/ 1816 h 1974"/>
                <a:gd name="T66" fmla="*/ 222 w 902"/>
                <a:gd name="T67" fmla="*/ 1870 h 1974"/>
                <a:gd name="T68" fmla="*/ 202 w 902"/>
                <a:gd name="T69" fmla="*/ 1943 h 1974"/>
                <a:gd name="T70" fmla="*/ 338 w 902"/>
                <a:gd name="T71" fmla="*/ 1919 h 1974"/>
                <a:gd name="T72" fmla="*/ 440 w 902"/>
                <a:gd name="T73" fmla="*/ 1859 h 1974"/>
                <a:gd name="T74" fmla="*/ 436 w 902"/>
                <a:gd name="T75" fmla="*/ 1801 h 1974"/>
                <a:gd name="T76" fmla="*/ 411 w 902"/>
                <a:gd name="T77" fmla="*/ 1764 h 1974"/>
                <a:gd name="T78" fmla="*/ 427 w 902"/>
                <a:gd name="T79" fmla="*/ 1545 h 1974"/>
                <a:gd name="T80" fmla="*/ 452 w 902"/>
                <a:gd name="T81" fmla="*/ 1518 h 1974"/>
                <a:gd name="T82" fmla="*/ 456 w 902"/>
                <a:gd name="T83" fmla="*/ 1241 h 1974"/>
                <a:gd name="T84" fmla="*/ 549 w 902"/>
                <a:gd name="T85" fmla="*/ 1518 h 1974"/>
                <a:gd name="T86" fmla="*/ 567 w 902"/>
                <a:gd name="T87" fmla="*/ 1721 h 1974"/>
                <a:gd name="T88" fmla="*/ 553 w 902"/>
                <a:gd name="T89" fmla="*/ 1852 h 1974"/>
                <a:gd name="T90" fmla="*/ 625 w 902"/>
                <a:gd name="T91" fmla="*/ 1973 h 1974"/>
                <a:gd name="T92" fmla="*/ 726 w 902"/>
                <a:gd name="T93" fmla="*/ 1939 h 1974"/>
                <a:gd name="T94" fmla="*/ 706 w 902"/>
                <a:gd name="T95" fmla="*/ 1894 h 1974"/>
                <a:gd name="T96" fmla="*/ 694 w 902"/>
                <a:gd name="T97" fmla="*/ 1851 h 1974"/>
                <a:gd name="T98" fmla="*/ 352 w 902"/>
                <a:gd name="T99" fmla="*/ 207 h 1974"/>
                <a:gd name="T100" fmla="*/ 372 w 902"/>
                <a:gd name="T101" fmla="*/ 271 h 1974"/>
                <a:gd name="T102" fmla="*/ 276 w 902"/>
                <a:gd name="T103" fmla="*/ 322 h 1974"/>
                <a:gd name="T104" fmla="*/ 208 w 902"/>
                <a:gd name="T105" fmla="*/ 293 h 1974"/>
                <a:gd name="T106" fmla="*/ 327 w 902"/>
                <a:gd name="T107" fmla="*/ 173 h 1974"/>
                <a:gd name="T108" fmla="*/ 679 w 902"/>
                <a:gd name="T109" fmla="*/ 515 h 1974"/>
                <a:gd name="T110" fmla="*/ 771 w 902"/>
                <a:gd name="T111" fmla="*/ 623 h 1974"/>
                <a:gd name="T112" fmla="*/ 696 w 902"/>
                <a:gd name="T113" fmla="*/ 790 h 1974"/>
                <a:gd name="T114" fmla="*/ 641 w 902"/>
                <a:gd name="T115" fmla="*/ 775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2" h="1974">
                  <a:moveTo>
                    <a:pt x="674" y="1832"/>
                  </a:moveTo>
                  <a:lnTo>
                    <a:pt x="674" y="1832"/>
                  </a:lnTo>
                  <a:lnTo>
                    <a:pt x="674" y="1832"/>
                  </a:lnTo>
                  <a:lnTo>
                    <a:pt x="674" y="1832"/>
                  </a:lnTo>
                  <a:lnTo>
                    <a:pt x="674" y="1832"/>
                  </a:lnTo>
                  <a:lnTo>
                    <a:pt x="674" y="1832"/>
                  </a:lnTo>
                  <a:close/>
                  <a:moveTo>
                    <a:pt x="674" y="1848"/>
                  </a:moveTo>
                  <a:lnTo>
                    <a:pt x="674" y="1848"/>
                  </a:lnTo>
                  <a:lnTo>
                    <a:pt x="669" y="1847"/>
                  </a:lnTo>
                  <a:lnTo>
                    <a:pt x="668" y="1844"/>
                  </a:lnTo>
                  <a:lnTo>
                    <a:pt x="667" y="1841"/>
                  </a:lnTo>
                  <a:lnTo>
                    <a:pt x="667" y="1839"/>
                  </a:lnTo>
                  <a:lnTo>
                    <a:pt x="671" y="1835"/>
                  </a:lnTo>
                  <a:lnTo>
                    <a:pt x="674" y="1832"/>
                  </a:lnTo>
                  <a:lnTo>
                    <a:pt x="674" y="1832"/>
                  </a:lnTo>
                  <a:lnTo>
                    <a:pt x="657" y="1827"/>
                  </a:lnTo>
                  <a:lnTo>
                    <a:pt x="657" y="1827"/>
                  </a:lnTo>
                  <a:lnTo>
                    <a:pt x="653" y="1820"/>
                  </a:lnTo>
                  <a:lnTo>
                    <a:pt x="646" y="1803"/>
                  </a:lnTo>
                  <a:lnTo>
                    <a:pt x="641" y="1790"/>
                  </a:lnTo>
                  <a:lnTo>
                    <a:pt x="638" y="1775"/>
                  </a:lnTo>
                  <a:lnTo>
                    <a:pt x="636" y="1759"/>
                  </a:lnTo>
                  <a:lnTo>
                    <a:pt x="636" y="1740"/>
                  </a:lnTo>
                  <a:lnTo>
                    <a:pt x="636" y="1740"/>
                  </a:lnTo>
                  <a:lnTo>
                    <a:pt x="637" y="1718"/>
                  </a:lnTo>
                  <a:lnTo>
                    <a:pt x="641" y="1695"/>
                  </a:lnTo>
                  <a:lnTo>
                    <a:pt x="652" y="1646"/>
                  </a:lnTo>
                  <a:lnTo>
                    <a:pt x="663" y="1599"/>
                  </a:lnTo>
                  <a:lnTo>
                    <a:pt x="665" y="1579"/>
                  </a:lnTo>
                  <a:lnTo>
                    <a:pt x="668" y="1561"/>
                  </a:lnTo>
                  <a:lnTo>
                    <a:pt x="668" y="1561"/>
                  </a:lnTo>
                  <a:lnTo>
                    <a:pt x="669" y="1537"/>
                  </a:lnTo>
                  <a:lnTo>
                    <a:pt x="672" y="1523"/>
                  </a:lnTo>
                  <a:lnTo>
                    <a:pt x="674" y="1518"/>
                  </a:lnTo>
                  <a:lnTo>
                    <a:pt x="695" y="1518"/>
                  </a:lnTo>
                  <a:lnTo>
                    <a:pt x="695" y="1518"/>
                  </a:lnTo>
                  <a:lnTo>
                    <a:pt x="691" y="1486"/>
                  </a:lnTo>
                  <a:lnTo>
                    <a:pt x="687" y="1462"/>
                  </a:lnTo>
                  <a:lnTo>
                    <a:pt x="684" y="1447"/>
                  </a:lnTo>
                  <a:lnTo>
                    <a:pt x="684" y="1447"/>
                  </a:lnTo>
                  <a:lnTo>
                    <a:pt x="683" y="1436"/>
                  </a:lnTo>
                  <a:lnTo>
                    <a:pt x="680" y="1415"/>
                  </a:lnTo>
                  <a:lnTo>
                    <a:pt x="675" y="1350"/>
                  </a:lnTo>
                  <a:lnTo>
                    <a:pt x="671" y="1276"/>
                  </a:lnTo>
                  <a:lnTo>
                    <a:pt x="668" y="1219"/>
                  </a:lnTo>
                  <a:lnTo>
                    <a:pt x="668" y="1219"/>
                  </a:lnTo>
                  <a:lnTo>
                    <a:pt x="664" y="1158"/>
                  </a:lnTo>
                  <a:lnTo>
                    <a:pt x="660" y="1077"/>
                  </a:lnTo>
                  <a:lnTo>
                    <a:pt x="656" y="1005"/>
                  </a:lnTo>
                  <a:lnTo>
                    <a:pt x="656" y="984"/>
                  </a:lnTo>
                  <a:lnTo>
                    <a:pt x="656" y="977"/>
                  </a:lnTo>
                  <a:lnTo>
                    <a:pt x="657" y="976"/>
                  </a:lnTo>
                  <a:lnTo>
                    <a:pt x="657" y="976"/>
                  </a:lnTo>
                  <a:lnTo>
                    <a:pt x="660" y="974"/>
                  </a:lnTo>
                  <a:lnTo>
                    <a:pt x="664" y="971"/>
                  </a:lnTo>
                  <a:lnTo>
                    <a:pt x="671" y="962"/>
                  </a:lnTo>
                  <a:lnTo>
                    <a:pt x="676" y="951"/>
                  </a:lnTo>
                  <a:lnTo>
                    <a:pt x="679" y="943"/>
                  </a:lnTo>
                  <a:lnTo>
                    <a:pt x="679" y="943"/>
                  </a:lnTo>
                  <a:lnTo>
                    <a:pt x="678" y="939"/>
                  </a:lnTo>
                  <a:lnTo>
                    <a:pt x="674" y="935"/>
                  </a:lnTo>
                  <a:lnTo>
                    <a:pt x="663" y="921"/>
                  </a:lnTo>
                  <a:lnTo>
                    <a:pt x="646" y="905"/>
                  </a:lnTo>
                  <a:lnTo>
                    <a:pt x="646" y="905"/>
                  </a:lnTo>
                  <a:lnTo>
                    <a:pt x="651" y="897"/>
                  </a:lnTo>
                  <a:lnTo>
                    <a:pt x="655" y="891"/>
                  </a:lnTo>
                  <a:lnTo>
                    <a:pt x="657" y="889"/>
                  </a:lnTo>
                  <a:lnTo>
                    <a:pt x="657" y="889"/>
                  </a:lnTo>
                  <a:lnTo>
                    <a:pt x="665" y="883"/>
                  </a:lnTo>
                  <a:lnTo>
                    <a:pt x="671" y="879"/>
                  </a:lnTo>
                  <a:lnTo>
                    <a:pt x="674" y="878"/>
                  </a:lnTo>
                  <a:lnTo>
                    <a:pt x="674" y="878"/>
                  </a:lnTo>
                  <a:lnTo>
                    <a:pt x="686" y="878"/>
                  </a:lnTo>
                  <a:lnTo>
                    <a:pt x="694" y="877"/>
                  </a:lnTo>
                  <a:lnTo>
                    <a:pt x="701" y="878"/>
                  </a:lnTo>
                  <a:lnTo>
                    <a:pt x="701" y="878"/>
                  </a:lnTo>
                  <a:lnTo>
                    <a:pt x="703" y="878"/>
                  </a:lnTo>
                  <a:lnTo>
                    <a:pt x="706" y="875"/>
                  </a:lnTo>
                  <a:lnTo>
                    <a:pt x="714" y="868"/>
                  </a:lnTo>
                  <a:lnTo>
                    <a:pt x="722" y="859"/>
                  </a:lnTo>
                  <a:lnTo>
                    <a:pt x="728" y="851"/>
                  </a:lnTo>
                  <a:lnTo>
                    <a:pt x="728" y="851"/>
                  </a:lnTo>
                  <a:lnTo>
                    <a:pt x="730" y="848"/>
                  </a:lnTo>
                  <a:lnTo>
                    <a:pt x="734" y="844"/>
                  </a:lnTo>
                  <a:lnTo>
                    <a:pt x="744" y="839"/>
                  </a:lnTo>
                  <a:lnTo>
                    <a:pt x="755" y="835"/>
                  </a:lnTo>
                  <a:lnTo>
                    <a:pt x="771" y="840"/>
                  </a:lnTo>
                  <a:lnTo>
                    <a:pt x="771" y="840"/>
                  </a:lnTo>
                  <a:lnTo>
                    <a:pt x="779" y="826"/>
                  </a:lnTo>
                  <a:lnTo>
                    <a:pt x="788" y="814"/>
                  </a:lnTo>
                  <a:lnTo>
                    <a:pt x="798" y="802"/>
                  </a:lnTo>
                  <a:lnTo>
                    <a:pt x="798" y="802"/>
                  </a:lnTo>
                  <a:lnTo>
                    <a:pt x="806" y="790"/>
                  </a:lnTo>
                  <a:lnTo>
                    <a:pt x="820" y="770"/>
                  </a:lnTo>
                  <a:lnTo>
                    <a:pt x="852" y="714"/>
                  </a:lnTo>
                  <a:lnTo>
                    <a:pt x="884" y="661"/>
                  </a:lnTo>
                  <a:lnTo>
                    <a:pt x="901" y="634"/>
                  </a:lnTo>
                  <a:lnTo>
                    <a:pt x="901" y="634"/>
                  </a:lnTo>
                  <a:lnTo>
                    <a:pt x="902" y="631"/>
                  </a:lnTo>
                  <a:lnTo>
                    <a:pt x="901" y="627"/>
                  </a:lnTo>
                  <a:lnTo>
                    <a:pt x="895" y="618"/>
                  </a:lnTo>
                  <a:lnTo>
                    <a:pt x="887" y="607"/>
                  </a:lnTo>
                  <a:lnTo>
                    <a:pt x="879" y="596"/>
                  </a:lnTo>
                  <a:lnTo>
                    <a:pt x="879" y="596"/>
                  </a:lnTo>
                  <a:lnTo>
                    <a:pt x="807" y="489"/>
                  </a:lnTo>
                  <a:lnTo>
                    <a:pt x="728" y="374"/>
                  </a:lnTo>
                  <a:lnTo>
                    <a:pt x="728" y="374"/>
                  </a:lnTo>
                  <a:lnTo>
                    <a:pt x="718" y="359"/>
                  </a:lnTo>
                  <a:lnTo>
                    <a:pt x="713" y="352"/>
                  </a:lnTo>
                  <a:lnTo>
                    <a:pt x="707" y="347"/>
                  </a:lnTo>
                  <a:lnTo>
                    <a:pt x="695" y="341"/>
                  </a:lnTo>
                  <a:lnTo>
                    <a:pt x="695" y="341"/>
                  </a:lnTo>
                  <a:lnTo>
                    <a:pt x="683" y="336"/>
                  </a:lnTo>
                  <a:lnTo>
                    <a:pt x="663" y="329"/>
                  </a:lnTo>
                  <a:lnTo>
                    <a:pt x="614" y="313"/>
                  </a:lnTo>
                  <a:lnTo>
                    <a:pt x="549" y="293"/>
                  </a:lnTo>
                  <a:lnTo>
                    <a:pt x="549" y="293"/>
                  </a:lnTo>
                  <a:lnTo>
                    <a:pt x="544" y="288"/>
                  </a:lnTo>
                  <a:lnTo>
                    <a:pt x="541" y="283"/>
                  </a:lnTo>
                  <a:lnTo>
                    <a:pt x="538" y="276"/>
                  </a:lnTo>
                  <a:lnTo>
                    <a:pt x="538" y="276"/>
                  </a:lnTo>
                  <a:lnTo>
                    <a:pt x="538" y="267"/>
                  </a:lnTo>
                  <a:lnTo>
                    <a:pt x="541" y="256"/>
                  </a:lnTo>
                  <a:lnTo>
                    <a:pt x="544" y="238"/>
                  </a:lnTo>
                  <a:lnTo>
                    <a:pt x="544" y="238"/>
                  </a:lnTo>
                  <a:lnTo>
                    <a:pt x="545" y="233"/>
                  </a:lnTo>
                  <a:lnTo>
                    <a:pt x="549" y="228"/>
                  </a:lnTo>
                  <a:lnTo>
                    <a:pt x="549" y="228"/>
                  </a:lnTo>
                  <a:lnTo>
                    <a:pt x="552" y="221"/>
                  </a:lnTo>
                  <a:lnTo>
                    <a:pt x="556" y="211"/>
                  </a:lnTo>
                  <a:lnTo>
                    <a:pt x="560" y="200"/>
                  </a:lnTo>
                  <a:lnTo>
                    <a:pt x="565" y="190"/>
                  </a:lnTo>
                  <a:lnTo>
                    <a:pt x="565" y="190"/>
                  </a:lnTo>
                  <a:lnTo>
                    <a:pt x="568" y="184"/>
                  </a:lnTo>
                  <a:lnTo>
                    <a:pt x="569" y="181"/>
                  </a:lnTo>
                  <a:lnTo>
                    <a:pt x="569" y="177"/>
                  </a:lnTo>
                  <a:lnTo>
                    <a:pt x="569" y="176"/>
                  </a:lnTo>
                  <a:lnTo>
                    <a:pt x="567" y="172"/>
                  </a:lnTo>
                  <a:lnTo>
                    <a:pt x="565" y="168"/>
                  </a:lnTo>
                  <a:lnTo>
                    <a:pt x="565" y="168"/>
                  </a:lnTo>
                  <a:lnTo>
                    <a:pt x="565" y="149"/>
                  </a:lnTo>
                  <a:lnTo>
                    <a:pt x="565" y="125"/>
                  </a:lnTo>
                  <a:lnTo>
                    <a:pt x="565" y="125"/>
                  </a:lnTo>
                  <a:lnTo>
                    <a:pt x="563" y="115"/>
                  </a:lnTo>
                  <a:lnTo>
                    <a:pt x="559" y="104"/>
                  </a:lnTo>
                  <a:lnTo>
                    <a:pt x="553" y="95"/>
                  </a:lnTo>
                  <a:lnTo>
                    <a:pt x="549" y="81"/>
                  </a:lnTo>
                  <a:lnTo>
                    <a:pt x="549" y="81"/>
                  </a:lnTo>
                  <a:lnTo>
                    <a:pt x="546" y="74"/>
                  </a:lnTo>
                  <a:lnTo>
                    <a:pt x="544" y="69"/>
                  </a:lnTo>
                  <a:lnTo>
                    <a:pt x="538" y="61"/>
                  </a:lnTo>
                  <a:lnTo>
                    <a:pt x="533" y="55"/>
                  </a:lnTo>
                  <a:lnTo>
                    <a:pt x="527" y="49"/>
                  </a:lnTo>
                  <a:lnTo>
                    <a:pt x="527" y="49"/>
                  </a:lnTo>
                  <a:lnTo>
                    <a:pt x="525" y="45"/>
                  </a:lnTo>
                  <a:lnTo>
                    <a:pt x="522" y="42"/>
                  </a:lnTo>
                  <a:lnTo>
                    <a:pt x="515" y="38"/>
                  </a:lnTo>
                  <a:lnTo>
                    <a:pt x="507" y="35"/>
                  </a:lnTo>
                  <a:lnTo>
                    <a:pt x="500" y="32"/>
                  </a:lnTo>
                  <a:lnTo>
                    <a:pt x="500" y="32"/>
                  </a:lnTo>
                  <a:lnTo>
                    <a:pt x="498" y="31"/>
                  </a:lnTo>
                  <a:lnTo>
                    <a:pt x="495" y="28"/>
                  </a:lnTo>
                  <a:lnTo>
                    <a:pt x="492" y="22"/>
                  </a:lnTo>
                  <a:lnTo>
                    <a:pt x="490" y="11"/>
                  </a:lnTo>
                  <a:lnTo>
                    <a:pt x="490" y="11"/>
                  </a:lnTo>
                  <a:lnTo>
                    <a:pt x="488" y="9"/>
                  </a:lnTo>
                  <a:lnTo>
                    <a:pt x="487" y="8"/>
                  </a:lnTo>
                  <a:lnTo>
                    <a:pt x="483" y="8"/>
                  </a:lnTo>
                  <a:lnTo>
                    <a:pt x="473" y="11"/>
                  </a:lnTo>
                  <a:lnTo>
                    <a:pt x="473" y="11"/>
                  </a:lnTo>
                  <a:lnTo>
                    <a:pt x="468" y="11"/>
                  </a:lnTo>
                  <a:lnTo>
                    <a:pt x="457" y="11"/>
                  </a:lnTo>
                  <a:lnTo>
                    <a:pt x="457" y="11"/>
                  </a:lnTo>
                  <a:lnTo>
                    <a:pt x="446" y="11"/>
                  </a:lnTo>
                  <a:lnTo>
                    <a:pt x="441" y="11"/>
                  </a:lnTo>
                  <a:lnTo>
                    <a:pt x="441" y="11"/>
                  </a:lnTo>
                  <a:lnTo>
                    <a:pt x="436" y="5"/>
                  </a:lnTo>
                  <a:lnTo>
                    <a:pt x="430" y="0"/>
                  </a:lnTo>
                  <a:lnTo>
                    <a:pt x="430" y="0"/>
                  </a:lnTo>
                  <a:lnTo>
                    <a:pt x="429" y="0"/>
                  </a:lnTo>
                  <a:lnTo>
                    <a:pt x="427" y="0"/>
                  </a:lnTo>
                  <a:lnTo>
                    <a:pt x="422" y="4"/>
                  </a:lnTo>
                  <a:lnTo>
                    <a:pt x="414" y="11"/>
                  </a:lnTo>
                  <a:lnTo>
                    <a:pt x="403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1" y="12"/>
                  </a:lnTo>
                  <a:lnTo>
                    <a:pt x="365" y="16"/>
                  </a:lnTo>
                  <a:lnTo>
                    <a:pt x="365" y="16"/>
                  </a:lnTo>
                  <a:lnTo>
                    <a:pt x="359" y="23"/>
                  </a:lnTo>
                  <a:lnTo>
                    <a:pt x="354" y="27"/>
                  </a:lnTo>
                  <a:lnTo>
                    <a:pt x="354" y="27"/>
                  </a:lnTo>
                  <a:lnTo>
                    <a:pt x="346" y="30"/>
                  </a:lnTo>
                  <a:lnTo>
                    <a:pt x="327" y="32"/>
                  </a:lnTo>
                  <a:lnTo>
                    <a:pt x="327" y="32"/>
                  </a:lnTo>
                  <a:lnTo>
                    <a:pt x="323" y="34"/>
                  </a:lnTo>
                  <a:lnTo>
                    <a:pt x="319" y="35"/>
                  </a:lnTo>
                  <a:lnTo>
                    <a:pt x="315" y="39"/>
                  </a:lnTo>
                  <a:lnTo>
                    <a:pt x="313" y="43"/>
                  </a:lnTo>
                  <a:lnTo>
                    <a:pt x="311" y="49"/>
                  </a:lnTo>
                  <a:lnTo>
                    <a:pt x="311" y="49"/>
                  </a:lnTo>
                  <a:lnTo>
                    <a:pt x="304" y="59"/>
                  </a:lnTo>
                  <a:lnTo>
                    <a:pt x="290" y="80"/>
                  </a:lnTo>
                  <a:lnTo>
                    <a:pt x="275" y="101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56" y="130"/>
                  </a:lnTo>
                  <a:lnTo>
                    <a:pt x="250" y="137"/>
                  </a:lnTo>
                  <a:lnTo>
                    <a:pt x="246" y="141"/>
                  </a:lnTo>
                  <a:lnTo>
                    <a:pt x="230" y="141"/>
                  </a:lnTo>
                  <a:lnTo>
                    <a:pt x="230" y="141"/>
                  </a:lnTo>
                  <a:lnTo>
                    <a:pt x="215" y="15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161" y="203"/>
                  </a:lnTo>
                  <a:lnTo>
                    <a:pt x="131" y="232"/>
                  </a:lnTo>
                  <a:lnTo>
                    <a:pt x="99" y="265"/>
                  </a:lnTo>
                  <a:lnTo>
                    <a:pt x="67" y="301"/>
                  </a:lnTo>
                  <a:lnTo>
                    <a:pt x="37" y="336"/>
                  </a:lnTo>
                  <a:lnTo>
                    <a:pt x="25" y="351"/>
                  </a:lnTo>
                  <a:lnTo>
                    <a:pt x="14" y="366"/>
                  </a:lnTo>
                  <a:lnTo>
                    <a:pt x="7" y="379"/>
                  </a:lnTo>
                  <a:lnTo>
                    <a:pt x="3" y="390"/>
                  </a:lnTo>
                  <a:lnTo>
                    <a:pt x="3" y="390"/>
                  </a:lnTo>
                  <a:lnTo>
                    <a:pt x="0" y="406"/>
                  </a:lnTo>
                  <a:lnTo>
                    <a:pt x="0" y="419"/>
                  </a:lnTo>
                  <a:lnTo>
                    <a:pt x="2" y="427"/>
                  </a:lnTo>
                  <a:lnTo>
                    <a:pt x="6" y="431"/>
                  </a:lnTo>
                  <a:lnTo>
                    <a:pt x="11" y="433"/>
                  </a:lnTo>
                  <a:lnTo>
                    <a:pt x="18" y="435"/>
                  </a:lnTo>
                  <a:lnTo>
                    <a:pt x="23" y="436"/>
                  </a:lnTo>
                  <a:lnTo>
                    <a:pt x="30" y="439"/>
                  </a:lnTo>
                  <a:lnTo>
                    <a:pt x="30" y="439"/>
                  </a:lnTo>
                  <a:lnTo>
                    <a:pt x="44" y="443"/>
                  </a:lnTo>
                  <a:lnTo>
                    <a:pt x="68" y="448"/>
                  </a:lnTo>
                  <a:lnTo>
                    <a:pt x="137" y="462"/>
                  </a:lnTo>
                  <a:lnTo>
                    <a:pt x="230" y="477"/>
                  </a:lnTo>
                  <a:lnTo>
                    <a:pt x="230" y="477"/>
                  </a:lnTo>
                  <a:lnTo>
                    <a:pt x="235" y="504"/>
                  </a:lnTo>
                  <a:lnTo>
                    <a:pt x="238" y="522"/>
                  </a:lnTo>
                  <a:lnTo>
                    <a:pt x="241" y="531"/>
                  </a:lnTo>
                  <a:lnTo>
                    <a:pt x="241" y="531"/>
                  </a:lnTo>
                  <a:lnTo>
                    <a:pt x="244" y="545"/>
                  </a:lnTo>
                  <a:lnTo>
                    <a:pt x="248" y="577"/>
                  </a:lnTo>
                  <a:lnTo>
                    <a:pt x="257" y="650"/>
                  </a:lnTo>
                  <a:lnTo>
                    <a:pt x="257" y="650"/>
                  </a:lnTo>
                  <a:lnTo>
                    <a:pt x="258" y="668"/>
                  </a:lnTo>
                  <a:lnTo>
                    <a:pt x="258" y="690"/>
                  </a:lnTo>
                  <a:lnTo>
                    <a:pt x="256" y="745"/>
                  </a:lnTo>
                  <a:lnTo>
                    <a:pt x="250" y="803"/>
                  </a:lnTo>
                  <a:lnTo>
                    <a:pt x="246" y="856"/>
                  </a:lnTo>
                  <a:lnTo>
                    <a:pt x="246" y="856"/>
                  </a:lnTo>
                  <a:lnTo>
                    <a:pt x="244" y="879"/>
                  </a:lnTo>
                  <a:lnTo>
                    <a:pt x="240" y="901"/>
                  </a:lnTo>
                  <a:lnTo>
                    <a:pt x="231" y="938"/>
                  </a:lnTo>
                  <a:lnTo>
                    <a:pt x="223" y="965"/>
                  </a:lnTo>
                  <a:lnTo>
                    <a:pt x="219" y="976"/>
                  </a:lnTo>
                  <a:lnTo>
                    <a:pt x="219" y="976"/>
                  </a:lnTo>
                  <a:lnTo>
                    <a:pt x="223" y="977"/>
                  </a:lnTo>
                  <a:lnTo>
                    <a:pt x="235" y="976"/>
                  </a:lnTo>
                  <a:lnTo>
                    <a:pt x="252" y="976"/>
                  </a:lnTo>
                  <a:lnTo>
                    <a:pt x="252" y="976"/>
                  </a:lnTo>
                  <a:lnTo>
                    <a:pt x="250" y="1112"/>
                  </a:lnTo>
                  <a:lnTo>
                    <a:pt x="250" y="1213"/>
                  </a:lnTo>
                  <a:lnTo>
                    <a:pt x="250" y="1249"/>
                  </a:lnTo>
                  <a:lnTo>
                    <a:pt x="252" y="1268"/>
                  </a:lnTo>
                  <a:lnTo>
                    <a:pt x="252" y="1268"/>
                  </a:lnTo>
                  <a:lnTo>
                    <a:pt x="252" y="1286"/>
                  </a:lnTo>
                  <a:lnTo>
                    <a:pt x="252" y="1318"/>
                  </a:lnTo>
                  <a:lnTo>
                    <a:pt x="248" y="1405"/>
                  </a:lnTo>
                  <a:lnTo>
                    <a:pt x="241" y="1523"/>
                  </a:lnTo>
                  <a:lnTo>
                    <a:pt x="241" y="1523"/>
                  </a:lnTo>
                  <a:lnTo>
                    <a:pt x="268" y="1522"/>
                  </a:lnTo>
                  <a:lnTo>
                    <a:pt x="287" y="1522"/>
                  </a:lnTo>
                  <a:lnTo>
                    <a:pt x="292" y="1522"/>
                  </a:lnTo>
                  <a:lnTo>
                    <a:pt x="295" y="1523"/>
                  </a:lnTo>
                  <a:lnTo>
                    <a:pt x="295" y="1523"/>
                  </a:lnTo>
                  <a:lnTo>
                    <a:pt x="295" y="1550"/>
                  </a:lnTo>
                  <a:lnTo>
                    <a:pt x="295" y="1610"/>
                  </a:lnTo>
                  <a:lnTo>
                    <a:pt x="295" y="1610"/>
                  </a:lnTo>
                  <a:lnTo>
                    <a:pt x="296" y="1627"/>
                  </a:lnTo>
                  <a:lnTo>
                    <a:pt x="299" y="1644"/>
                  </a:lnTo>
                  <a:lnTo>
                    <a:pt x="303" y="1660"/>
                  </a:lnTo>
                  <a:lnTo>
                    <a:pt x="307" y="1676"/>
                  </a:lnTo>
                  <a:lnTo>
                    <a:pt x="315" y="1700"/>
                  </a:lnTo>
                  <a:lnTo>
                    <a:pt x="322" y="1713"/>
                  </a:lnTo>
                  <a:lnTo>
                    <a:pt x="322" y="1713"/>
                  </a:lnTo>
                  <a:lnTo>
                    <a:pt x="327" y="1722"/>
                  </a:lnTo>
                  <a:lnTo>
                    <a:pt x="333" y="1738"/>
                  </a:lnTo>
                  <a:lnTo>
                    <a:pt x="337" y="1753"/>
                  </a:lnTo>
                  <a:lnTo>
                    <a:pt x="338" y="1761"/>
                  </a:lnTo>
                  <a:lnTo>
                    <a:pt x="338" y="1761"/>
                  </a:lnTo>
                  <a:lnTo>
                    <a:pt x="338" y="1763"/>
                  </a:lnTo>
                  <a:lnTo>
                    <a:pt x="336" y="1763"/>
                  </a:lnTo>
                  <a:lnTo>
                    <a:pt x="331" y="1761"/>
                  </a:lnTo>
                  <a:lnTo>
                    <a:pt x="322" y="1756"/>
                  </a:lnTo>
                  <a:lnTo>
                    <a:pt x="322" y="1756"/>
                  </a:lnTo>
                  <a:lnTo>
                    <a:pt x="319" y="1755"/>
                  </a:lnTo>
                  <a:lnTo>
                    <a:pt x="315" y="1756"/>
                  </a:lnTo>
                  <a:lnTo>
                    <a:pt x="306" y="1761"/>
                  </a:lnTo>
                  <a:lnTo>
                    <a:pt x="306" y="1761"/>
                  </a:lnTo>
                  <a:lnTo>
                    <a:pt x="304" y="1764"/>
                  </a:lnTo>
                  <a:lnTo>
                    <a:pt x="306" y="1767"/>
                  </a:lnTo>
                  <a:lnTo>
                    <a:pt x="313" y="1775"/>
                  </a:lnTo>
                  <a:lnTo>
                    <a:pt x="319" y="1783"/>
                  </a:lnTo>
                  <a:lnTo>
                    <a:pt x="322" y="1787"/>
                  </a:lnTo>
                  <a:lnTo>
                    <a:pt x="322" y="1789"/>
                  </a:lnTo>
                  <a:lnTo>
                    <a:pt x="322" y="1789"/>
                  </a:lnTo>
                  <a:lnTo>
                    <a:pt x="318" y="1793"/>
                  </a:lnTo>
                  <a:lnTo>
                    <a:pt x="317" y="1795"/>
                  </a:lnTo>
                  <a:lnTo>
                    <a:pt x="317" y="1799"/>
                  </a:lnTo>
                  <a:lnTo>
                    <a:pt x="317" y="1799"/>
                  </a:lnTo>
                  <a:lnTo>
                    <a:pt x="317" y="1801"/>
                  </a:lnTo>
                  <a:lnTo>
                    <a:pt x="315" y="1802"/>
                  </a:lnTo>
                  <a:lnTo>
                    <a:pt x="310" y="1802"/>
                  </a:lnTo>
                  <a:lnTo>
                    <a:pt x="300" y="1799"/>
                  </a:lnTo>
                  <a:lnTo>
                    <a:pt x="300" y="1799"/>
                  </a:lnTo>
                  <a:lnTo>
                    <a:pt x="298" y="1798"/>
                  </a:lnTo>
                  <a:lnTo>
                    <a:pt x="295" y="1798"/>
                  </a:lnTo>
                  <a:lnTo>
                    <a:pt x="295" y="1799"/>
                  </a:lnTo>
                  <a:lnTo>
                    <a:pt x="295" y="1799"/>
                  </a:lnTo>
                  <a:lnTo>
                    <a:pt x="295" y="1806"/>
                  </a:lnTo>
                  <a:lnTo>
                    <a:pt x="295" y="1827"/>
                  </a:lnTo>
                  <a:lnTo>
                    <a:pt x="295" y="1827"/>
                  </a:lnTo>
                  <a:lnTo>
                    <a:pt x="295" y="1832"/>
                  </a:lnTo>
                  <a:lnTo>
                    <a:pt x="292" y="1833"/>
                  </a:lnTo>
                  <a:lnTo>
                    <a:pt x="291" y="1832"/>
                  </a:lnTo>
                  <a:lnTo>
                    <a:pt x="287" y="1829"/>
                  </a:lnTo>
                  <a:lnTo>
                    <a:pt x="279" y="1816"/>
                  </a:lnTo>
                  <a:lnTo>
                    <a:pt x="279" y="1816"/>
                  </a:lnTo>
                  <a:lnTo>
                    <a:pt x="277" y="1816"/>
                  </a:lnTo>
                  <a:lnTo>
                    <a:pt x="276" y="1818"/>
                  </a:lnTo>
                  <a:lnTo>
                    <a:pt x="273" y="1827"/>
                  </a:lnTo>
                  <a:lnTo>
                    <a:pt x="268" y="1843"/>
                  </a:lnTo>
                  <a:lnTo>
                    <a:pt x="268" y="1843"/>
                  </a:lnTo>
                  <a:lnTo>
                    <a:pt x="265" y="1847"/>
                  </a:lnTo>
                  <a:lnTo>
                    <a:pt x="258" y="1850"/>
                  </a:lnTo>
                  <a:lnTo>
                    <a:pt x="241" y="1859"/>
                  </a:lnTo>
                  <a:lnTo>
                    <a:pt x="241" y="1859"/>
                  </a:lnTo>
                  <a:lnTo>
                    <a:pt x="222" y="1870"/>
                  </a:lnTo>
                  <a:lnTo>
                    <a:pt x="214" y="1875"/>
                  </a:lnTo>
                  <a:lnTo>
                    <a:pt x="208" y="1881"/>
                  </a:lnTo>
                  <a:lnTo>
                    <a:pt x="208" y="1881"/>
                  </a:lnTo>
                  <a:lnTo>
                    <a:pt x="204" y="1890"/>
                  </a:lnTo>
                  <a:lnTo>
                    <a:pt x="202" y="1905"/>
                  </a:lnTo>
                  <a:lnTo>
                    <a:pt x="198" y="1921"/>
                  </a:lnTo>
                  <a:lnTo>
                    <a:pt x="198" y="1935"/>
                  </a:lnTo>
                  <a:lnTo>
                    <a:pt x="198" y="1935"/>
                  </a:lnTo>
                  <a:lnTo>
                    <a:pt x="199" y="1939"/>
                  </a:lnTo>
                  <a:lnTo>
                    <a:pt x="202" y="1943"/>
                  </a:lnTo>
                  <a:lnTo>
                    <a:pt x="206" y="1944"/>
                  </a:lnTo>
                  <a:lnTo>
                    <a:pt x="211" y="1947"/>
                  </a:lnTo>
                  <a:lnTo>
                    <a:pt x="241" y="1951"/>
                  </a:lnTo>
                  <a:lnTo>
                    <a:pt x="241" y="1951"/>
                  </a:lnTo>
                  <a:lnTo>
                    <a:pt x="250" y="1951"/>
                  </a:lnTo>
                  <a:lnTo>
                    <a:pt x="263" y="1948"/>
                  </a:lnTo>
                  <a:lnTo>
                    <a:pt x="276" y="1944"/>
                  </a:lnTo>
                  <a:lnTo>
                    <a:pt x="290" y="1939"/>
                  </a:lnTo>
                  <a:lnTo>
                    <a:pt x="317" y="1927"/>
                  </a:lnTo>
                  <a:lnTo>
                    <a:pt x="338" y="1919"/>
                  </a:lnTo>
                  <a:lnTo>
                    <a:pt x="338" y="1919"/>
                  </a:lnTo>
                  <a:lnTo>
                    <a:pt x="367" y="1908"/>
                  </a:lnTo>
                  <a:lnTo>
                    <a:pt x="392" y="1897"/>
                  </a:lnTo>
                  <a:lnTo>
                    <a:pt x="392" y="1897"/>
                  </a:lnTo>
                  <a:lnTo>
                    <a:pt x="419" y="1885"/>
                  </a:lnTo>
                  <a:lnTo>
                    <a:pt x="430" y="1879"/>
                  </a:lnTo>
                  <a:lnTo>
                    <a:pt x="436" y="1875"/>
                  </a:lnTo>
                  <a:lnTo>
                    <a:pt x="436" y="1875"/>
                  </a:lnTo>
                  <a:lnTo>
                    <a:pt x="438" y="1870"/>
                  </a:lnTo>
                  <a:lnTo>
                    <a:pt x="440" y="1859"/>
                  </a:lnTo>
                  <a:lnTo>
                    <a:pt x="438" y="1845"/>
                  </a:lnTo>
                  <a:lnTo>
                    <a:pt x="436" y="1827"/>
                  </a:lnTo>
                  <a:lnTo>
                    <a:pt x="436" y="1827"/>
                  </a:lnTo>
                  <a:lnTo>
                    <a:pt x="433" y="1812"/>
                  </a:lnTo>
                  <a:lnTo>
                    <a:pt x="433" y="1808"/>
                  </a:lnTo>
                  <a:lnTo>
                    <a:pt x="434" y="1808"/>
                  </a:lnTo>
                  <a:lnTo>
                    <a:pt x="436" y="1808"/>
                  </a:lnTo>
                  <a:lnTo>
                    <a:pt x="436" y="1805"/>
                  </a:lnTo>
                  <a:lnTo>
                    <a:pt x="436" y="1805"/>
                  </a:lnTo>
                  <a:lnTo>
                    <a:pt x="436" y="1801"/>
                  </a:lnTo>
                  <a:lnTo>
                    <a:pt x="433" y="1799"/>
                  </a:lnTo>
                  <a:lnTo>
                    <a:pt x="430" y="1799"/>
                  </a:lnTo>
                  <a:lnTo>
                    <a:pt x="430" y="1799"/>
                  </a:lnTo>
                  <a:lnTo>
                    <a:pt x="430" y="1799"/>
                  </a:lnTo>
                  <a:lnTo>
                    <a:pt x="429" y="1797"/>
                  </a:lnTo>
                  <a:lnTo>
                    <a:pt x="426" y="1793"/>
                  </a:lnTo>
                  <a:lnTo>
                    <a:pt x="421" y="1784"/>
                  </a:lnTo>
                  <a:lnTo>
                    <a:pt x="414" y="1772"/>
                  </a:lnTo>
                  <a:lnTo>
                    <a:pt x="414" y="1772"/>
                  </a:lnTo>
                  <a:lnTo>
                    <a:pt x="411" y="1764"/>
                  </a:lnTo>
                  <a:lnTo>
                    <a:pt x="410" y="1753"/>
                  </a:lnTo>
                  <a:lnTo>
                    <a:pt x="411" y="1729"/>
                  </a:lnTo>
                  <a:lnTo>
                    <a:pt x="414" y="1702"/>
                  </a:lnTo>
                  <a:lnTo>
                    <a:pt x="414" y="1688"/>
                  </a:lnTo>
                  <a:lnTo>
                    <a:pt x="414" y="1675"/>
                  </a:lnTo>
                  <a:lnTo>
                    <a:pt x="414" y="1675"/>
                  </a:lnTo>
                  <a:lnTo>
                    <a:pt x="414" y="1658"/>
                  </a:lnTo>
                  <a:lnTo>
                    <a:pt x="415" y="1637"/>
                  </a:lnTo>
                  <a:lnTo>
                    <a:pt x="421" y="1588"/>
                  </a:lnTo>
                  <a:lnTo>
                    <a:pt x="427" y="1545"/>
                  </a:lnTo>
                  <a:lnTo>
                    <a:pt x="430" y="1528"/>
                  </a:lnTo>
                  <a:lnTo>
                    <a:pt x="430" y="1528"/>
                  </a:lnTo>
                  <a:lnTo>
                    <a:pt x="432" y="1528"/>
                  </a:lnTo>
                  <a:lnTo>
                    <a:pt x="433" y="1528"/>
                  </a:lnTo>
                  <a:lnTo>
                    <a:pt x="440" y="1527"/>
                  </a:lnTo>
                  <a:lnTo>
                    <a:pt x="452" y="1523"/>
                  </a:lnTo>
                  <a:lnTo>
                    <a:pt x="452" y="1523"/>
                  </a:lnTo>
                  <a:lnTo>
                    <a:pt x="453" y="1522"/>
                  </a:lnTo>
                  <a:lnTo>
                    <a:pt x="453" y="1520"/>
                  </a:lnTo>
                  <a:lnTo>
                    <a:pt x="452" y="1518"/>
                  </a:lnTo>
                  <a:lnTo>
                    <a:pt x="448" y="1512"/>
                  </a:lnTo>
                  <a:lnTo>
                    <a:pt x="446" y="1507"/>
                  </a:lnTo>
                  <a:lnTo>
                    <a:pt x="446" y="1507"/>
                  </a:lnTo>
                  <a:lnTo>
                    <a:pt x="448" y="1467"/>
                  </a:lnTo>
                  <a:lnTo>
                    <a:pt x="453" y="1387"/>
                  </a:lnTo>
                  <a:lnTo>
                    <a:pt x="457" y="1305"/>
                  </a:lnTo>
                  <a:lnTo>
                    <a:pt x="457" y="1275"/>
                  </a:lnTo>
                  <a:lnTo>
                    <a:pt x="457" y="1257"/>
                  </a:lnTo>
                  <a:lnTo>
                    <a:pt x="457" y="1257"/>
                  </a:lnTo>
                  <a:lnTo>
                    <a:pt x="456" y="1241"/>
                  </a:lnTo>
                  <a:lnTo>
                    <a:pt x="456" y="1229"/>
                  </a:lnTo>
                  <a:lnTo>
                    <a:pt x="459" y="1219"/>
                  </a:lnTo>
                  <a:lnTo>
                    <a:pt x="463" y="1214"/>
                  </a:lnTo>
                  <a:lnTo>
                    <a:pt x="463" y="1214"/>
                  </a:lnTo>
                  <a:lnTo>
                    <a:pt x="464" y="1217"/>
                  </a:lnTo>
                  <a:lnTo>
                    <a:pt x="467" y="1225"/>
                  </a:lnTo>
                  <a:lnTo>
                    <a:pt x="472" y="1259"/>
                  </a:lnTo>
                  <a:lnTo>
                    <a:pt x="487" y="1363"/>
                  </a:lnTo>
                  <a:lnTo>
                    <a:pt x="506" y="1518"/>
                  </a:lnTo>
                  <a:lnTo>
                    <a:pt x="549" y="1518"/>
                  </a:lnTo>
                  <a:lnTo>
                    <a:pt x="549" y="1518"/>
                  </a:lnTo>
                  <a:lnTo>
                    <a:pt x="549" y="1561"/>
                  </a:lnTo>
                  <a:lnTo>
                    <a:pt x="549" y="1621"/>
                  </a:lnTo>
                  <a:lnTo>
                    <a:pt x="549" y="1621"/>
                  </a:lnTo>
                  <a:lnTo>
                    <a:pt x="549" y="1630"/>
                  </a:lnTo>
                  <a:lnTo>
                    <a:pt x="550" y="1641"/>
                  </a:lnTo>
                  <a:lnTo>
                    <a:pt x="556" y="1667"/>
                  </a:lnTo>
                  <a:lnTo>
                    <a:pt x="565" y="1707"/>
                  </a:lnTo>
                  <a:lnTo>
                    <a:pt x="565" y="1707"/>
                  </a:lnTo>
                  <a:lnTo>
                    <a:pt x="567" y="1721"/>
                  </a:lnTo>
                  <a:lnTo>
                    <a:pt x="567" y="1740"/>
                  </a:lnTo>
                  <a:lnTo>
                    <a:pt x="565" y="1772"/>
                  </a:lnTo>
                  <a:lnTo>
                    <a:pt x="565" y="1772"/>
                  </a:lnTo>
                  <a:lnTo>
                    <a:pt x="564" y="1784"/>
                  </a:lnTo>
                  <a:lnTo>
                    <a:pt x="560" y="1794"/>
                  </a:lnTo>
                  <a:lnTo>
                    <a:pt x="555" y="1810"/>
                  </a:lnTo>
                  <a:lnTo>
                    <a:pt x="555" y="1810"/>
                  </a:lnTo>
                  <a:lnTo>
                    <a:pt x="553" y="1821"/>
                  </a:lnTo>
                  <a:lnTo>
                    <a:pt x="553" y="1836"/>
                  </a:lnTo>
                  <a:lnTo>
                    <a:pt x="553" y="1852"/>
                  </a:lnTo>
                  <a:lnTo>
                    <a:pt x="555" y="1864"/>
                  </a:lnTo>
                  <a:lnTo>
                    <a:pt x="555" y="1864"/>
                  </a:lnTo>
                  <a:lnTo>
                    <a:pt x="557" y="1881"/>
                  </a:lnTo>
                  <a:lnTo>
                    <a:pt x="559" y="1887"/>
                  </a:lnTo>
                  <a:lnTo>
                    <a:pt x="560" y="1892"/>
                  </a:lnTo>
                  <a:lnTo>
                    <a:pt x="560" y="1892"/>
                  </a:lnTo>
                  <a:lnTo>
                    <a:pt x="591" y="1932"/>
                  </a:lnTo>
                  <a:lnTo>
                    <a:pt x="613" y="1958"/>
                  </a:lnTo>
                  <a:lnTo>
                    <a:pt x="625" y="1973"/>
                  </a:lnTo>
                  <a:lnTo>
                    <a:pt x="625" y="1973"/>
                  </a:lnTo>
                  <a:lnTo>
                    <a:pt x="629" y="1974"/>
                  </a:lnTo>
                  <a:lnTo>
                    <a:pt x="637" y="1974"/>
                  </a:lnTo>
                  <a:lnTo>
                    <a:pt x="657" y="1970"/>
                  </a:lnTo>
                  <a:lnTo>
                    <a:pt x="683" y="1965"/>
                  </a:lnTo>
                  <a:lnTo>
                    <a:pt x="706" y="1957"/>
                  </a:lnTo>
                  <a:lnTo>
                    <a:pt x="706" y="1957"/>
                  </a:lnTo>
                  <a:lnTo>
                    <a:pt x="715" y="1953"/>
                  </a:lnTo>
                  <a:lnTo>
                    <a:pt x="721" y="1948"/>
                  </a:lnTo>
                  <a:lnTo>
                    <a:pt x="725" y="1943"/>
                  </a:lnTo>
                  <a:lnTo>
                    <a:pt x="726" y="1939"/>
                  </a:lnTo>
                  <a:lnTo>
                    <a:pt x="728" y="1934"/>
                  </a:lnTo>
                  <a:lnTo>
                    <a:pt x="728" y="1929"/>
                  </a:lnTo>
                  <a:lnTo>
                    <a:pt x="728" y="1924"/>
                  </a:lnTo>
                  <a:lnTo>
                    <a:pt x="728" y="1924"/>
                  </a:lnTo>
                  <a:lnTo>
                    <a:pt x="728" y="1921"/>
                  </a:lnTo>
                  <a:lnTo>
                    <a:pt x="726" y="1920"/>
                  </a:lnTo>
                  <a:lnTo>
                    <a:pt x="722" y="1915"/>
                  </a:lnTo>
                  <a:lnTo>
                    <a:pt x="711" y="1902"/>
                  </a:lnTo>
                  <a:lnTo>
                    <a:pt x="711" y="1902"/>
                  </a:lnTo>
                  <a:lnTo>
                    <a:pt x="706" y="1894"/>
                  </a:lnTo>
                  <a:lnTo>
                    <a:pt x="702" y="1883"/>
                  </a:lnTo>
                  <a:lnTo>
                    <a:pt x="695" y="1864"/>
                  </a:lnTo>
                  <a:lnTo>
                    <a:pt x="695" y="1864"/>
                  </a:lnTo>
                  <a:lnTo>
                    <a:pt x="694" y="1860"/>
                  </a:lnTo>
                  <a:lnTo>
                    <a:pt x="694" y="1859"/>
                  </a:lnTo>
                  <a:lnTo>
                    <a:pt x="695" y="1858"/>
                  </a:lnTo>
                  <a:lnTo>
                    <a:pt x="695" y="1854"/>
                  </a:lnTo>
                  <a:lnTo>
                    <a:pt x="695" y="1854"/>
                  </a:lnTo>
                  <a:lnTo>
                    <a:pt x="695" y="1852"/>
                  </a:lnTo>
                  <a:lnTo>
                    <a:pt x="694" y="1851"/>
                  </a:lnTo>
                  <a:lnTo>
                    <a:pt x="690" y="1850"/>
                  </a:lnTo>
                  <a:lnTo>
                    <a:pt x="683" y="1850"/>
                  </a:lnTo>
                  <a:lnTo>
                    <a:pt x="674" y="1848"/>
                  </a:lnTo>
                  <a:lnTo>
                    <a:pt x="674" y="1848"/>
                  </a:lnTo>
                  <a:close/>
                  <a:moveTo>
                    <a:pt x="354" y="168"/>
                  </a:moveTo>
                  <a:lnTo>
                    <a:pt x="354" y="168"/>
                  </a:lnTo>
                  <a:lnTo>
                    <a:pt x="353" y="171"/>
                  </a:lnTo>
                  <a:lnTo>
                    <a:pt x="352" y="176"/>
                  </a:lnTo>
                  <a:lnTo>
                    <a:pt x="352" y="191"/>
                  </a:lnTo>
                  <a:lnTo>
                    <a:pt x="352" y="207"/>
                  </a:lnTo>
                  <a:lnTo>
                    <a:pt x="353" y="213"/>
                  </a:lnTo>
                  <a:lnTo>
                    <a:pt x="354" y="217"/>
                  </a:lnTo>
                  <a:lnTo>
                    <a:pt x="354" y="217"/>
                  </a:lnTo>
                  <a:lnTo>
                    <a:pt x="364" y="228"/>
                  </a:lnTo>
                  <a:lnTo>
                    <a:pt x="368" y="233"/>
                  </a:lnTo>
                  <a:lnTo>
                    <a:pt x="371" y="238"/>
                  </a:lnTo>
                  <a:lnTo>
                    <a:pt x="371" y="238"/>
                  </a:lnTo>
                  <a:lnTo>
                    <a:pt x="372" y="246"/>
                  </a:lnTo>
                  <a:lnTo>
                    <a:pt x="372" y="259"/>
                  </a:lnTo>
                  <a:lnTo>
                    <a:pt x="372" y="271"/>
                  </a:lnTo>
                  <a:lnTo>
                    <a:pt x="371" y="282"/>
                  </a:lnTo>
                  <a:lnTo>
                    <a:pt x="371" y="282"/>
                  </a:lnTo>
                  <a:lnTo>
                    <a:pt x="368" y="291"/>
                  </a:lnTo>
                  <a:lnTo>
                    <a:pt x="363" y="302"/>
                  </a:lnTo>
                  <a:lnTo>
                    <a:pt x="356" y="310"/>
                  </a:lnTo>
                  <a:lnTo>
                    <a:pt x="353" y="313"/>
                  </a:lnTo>
                  <a:lnTo>
                    <a:pt x="349" y="314"/>
                  </a:lnTo>
                  <a:lnTo>
                    <a:pt x="349" y="314"/>
                  </a:lnTo>
                  <a:lnTo>
                    <a:pt x="304" y="318"/>
                  </a:lnTo>
                  <a:lnTo>
                    <a:pt x="276" y="322"/>
                  </a:lnTo>
                  <a:lnTo>
                    <a:pt x="257" y="325"/>
                  </a:lnTo>
                  <a:lnTo>
                    <a:pt x="257" y="325"/>
                  </a:lnTo>
                  <a:lnTo>
                    <a:pt x="241" y="328"/>
                  </a:lnTo>
                  <a:lnTo>
                    <a:pt x="217" y="329"/>
                  </a:lnTo>
                  <a:lnTo>
                    <a:pt x="187" y="330"/>
                  </a:lnTo>
                  <a:lnTo>
                    <a:pt x="187" y="330"/>
                  </a:lnTo>
                  <a:lnTo>
                    <a:pt x="194" y="317"/>
                  </a:lnTo>
                  <a:lnTo>
                    <a:pt x="200" y="305"/>
                  </a:lnTo>
                  <a:lnTo>
                    <a:pt x="208" y="293"/>
                  </a:lnTo>
                  <a:lnTo>
                    <a:pt x="208" y="293"/>
                  </a:lnTo>
                  <a:lnTo>
                    <a:pt x="279" y="211"/>
                  </a:lnTo>
                  <a:lnTo>
                    <a:pt x="273" y="195"/>
                  </a:lnTo>
                  <a:lnTo>
                    <a:pt x="273" y="195"/>
                  </a:lnTo>
                  <a:lnTo>
                    <a:pt x="287" y="190"/>
                  </a:lnTo>
                  <a:lnTo>
                    <a:pt x="298" y="187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13" y="183"/>
                  </a:lnTo>
                  <a:lnTo>
                    <a:pt x="318" y="180"/>
                  </a:lnTo>
                  <a:lnTo>
                    <a:pt x="327" y="173"/>
                  </a:lnTo>
                  <a:lnTo>
                    <a:pt x="327" y="173"/>
                  </a:lnTo>
                  <a:lnTo>
                    <a:pt x="342" y="164"/>
                  </a:lnTo>
                  <a:lnTo>
                    <a:pt x="354" y="157"/>
                  </a:lnTo>
                  <a:lnTo>
                    <a:pt x="354" y="157"/>
                  </a:lnTo>
                  <a:lnTo>
                    <a:pt x="356" y="161"/>
                  </a:lnTo>
                  <a:lnTo>
                    <a:pt x="356" y="165"/>
                  </a:lnTo>
                  <a:lnTo>
                    <a:pt x="354" y="168"/>
                  </a:lnTo>
                  <a:lnTo>
                    <a:pt x="354" y="168"/>
                  </a:lnTo>
                  <a:close/>
                  <a:moveTo>
                    <a:pt x="679" y="515"/>
                  </a:moveTo>
                  <a:lnTo>
                    <a:pt x="679" y="515"/>
                  </a:lnTo>
                  <a:lnTo>
                    <a:pt x="679" y="515"/>
                  </a:lnTo>
                  <a:lnTo>
                    <a:pt x="680" y="515"/>
                  </a:lnTo>
                  <a:lnTo>
                    <a:pt x="684" y="517"/>
                  </a:lnTo>
                  <a:lnTo>
                    <a:pt x="698" y="531"/>
                  </a:lnTo>
                  <a:lnTo>
                    <a:pt x="713" y="547"/>
                  </a:lnTo>
                  <a:lnTo>
                    <a:pt x="722" y="558"/>
                  </a:lnTo>
                  <a:lnTo>
                    <a:pt x="722" y="558"/>
                  </a:lnTo>
                  <a:lnTo>
                    <a:pt x="749" y="592"/>
                  </a:lnTo>
                  <a:lnTo>
                    <a:pt x="764" y="614"/>
                  </a:lnTo>
                  <a:lnTo>
                    <a:pt x="771" y="623"/>
                  </a:lnTo>
                  <a:lnTo>
                    <a:pt x="771" y="623"/>
                  </a:lnTo>
                  <a:lnTo>
                    <a:pt x="748" y="695"/>
                  </a:lnTo>
                  <a:lnTo>
                    <a:pt x="722" y="775"/>
                  </a:lnTo>
                  <a:lnTo>
                    <a:pt x="722" y="775"/>
                  </a:lnTo>
                  <a:lnTo>
                    <a:pt x="719" y="779"/>
                  </a:lnTo>
                  <a:lnTo>
                    <a:pt x="717" y="783"/>
                  </a:lnTo>
                  <a:lnTo>
                    <a:pt x="713" y="784"/>
                  </a:lnTo>
                  <a:lnTo>
                    <a:pt x="707" y="787"/>
                  </a:lnTo>
                  <a:lnTo>
                    <a:pt x="699" y="789"/>
                  </a:lnTo>
                  <a:lnTo>
                    <a:pt x="696" y="790"/>
                  </a:lnTo>
                  <a:lnTo>
                    <a:pt x="695" y="791"/>
                  </a:lnTo>
                  <a:lnTo>
                    <a:pt x="695" y="791"/>
                  </a:lnTo>
                  <a:lnTo>
                    <a:pt x="692" y="793"/>
                  </a:lnTo>
                  <a:lnTo>
                    <a:pt x="686" y="793"/>
                  </a:lnTo>
                  <a:lnTo>
                    <a:pt x="668" y="790"/>
                  </a:lnTo>
                  <a:lnTo>
                    <a:pt x="641" y="786"/>
                  </a:lnTo>
                  <a:lnTo>
                    <a:pt x="641" y="786"/>
                  </a:lnTo>
                  <a:lnTo>
                    <a:pt x="641" y="780"/>
                  </a:lnTo>
                  <a:lnTo>
                    <a:pt x="641" y="775"/>
                  </a:lnTo>
                  <a:lnTo>
                    <a:pt x="641" y="775"/>
                  </a:lnTo>
                  <a:lnTo>
                    <a:pt x="641" y="752"/>
                  </a:lnTo>
                  <a:lnTo>
                    <a:pt x="641" y="721"/>
                  </a:lnTo>
                  <a:lnTo>
                    <a:pt x="641" y="721"/>
                  </a:lnTo>
                  <a:lnTo>
                    <a:pt x="648" y="684"/>
                  </a:lnTo>
                  <a:lnTo>
                    <a:pt x="660" y="615"/>
                  </a:lnTo>
                  <a:lnTo>
                    <a:pt x="674" y="549"/>
                  </a:lnTo>
                  <a:lnTo>
                    <a:pt x="678" y="526"/>
                  </a:lnTo>
                  <a:lnTo>
                    <a:pt x="679" y="515"/>
                  </a:lnTo>
                  <a:lnTo>
                    <a:pt x="679" y="5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BB9978DD-61BF-9EAB-3C05-53D5DD83F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2150" y="3594100"/>
              <a:ext cx="193675" cy="220663"/>
            </a:xfrm>
            <a:custGeom>
              <a:avLst/>
              <a:gdLst>
                <a:gd name="T0" fmla="*/ 0 w 122"/>
                <a:gd name="T1" fmla="*/ 99 h 139"/>
                <a:gd name="T2" fmla="*/ 6 w 122"/>
                <a:gd name="T3" fmla="*/ 113 h 139"/>
                <a:gd name="T4" fmla="*/ 13 w 122"/>
                <a:gd name="T5" fmla="*/ 124 h 139"/>
                <a:gd name="T6" fmla="*/ 22 w 122"/>
                <a:gd name="T7" fmla="*/ 132 h 139"/>
                <a:gd name="T8" fmla="*/ 33 w 122"/>
                <a:gd name="T9" fmla="*/ 136 h 139"/>
                <a:gd name="T10" fmla="*/ 48 w 122"/>
                <a:gd name="T11" fmla="*/ 139 h 139"/>
                <a:gd name="T12" fmla="*/ 54 w 122"/>
                <a:gd name="T13" fmla="*/ 137 h 139"/>
                <a:gd name="T14" fmla="*/ 68 w 122"/>
                <a:gd name="T15" fmla="*/ 126 h 139"/>
                <a:gd name="T16" fmla="*/ 105 w 122"/>
                <a:gd name="T17" fmla="*/ 84 h 139"/>
                <a:gd name="T18" fmla="*/ 114 w 122"/>
                <a:gd name="T19" fmla="*/ 72 h 139"/>
                <a:gd name="T20" fmla="*/ 121 w 122"/>
                <a:gd name="T21" fmla="*/ 57 h 139"/>
                <a:gd name="T22" fmla="*/ 121 w 122"/>
                <a:gd name="T23" fmla="*/ 46 h 139"/>
                <a:gd name="T24" fmla="*/ 114 w 122"/>
                <a:gd name="T25" fmla="*/ 34 h 139"/>
                <a:gd name="T26" fmla="*/ 103 w 122"/>
                <a:gd name="T27" fmla="*/ 23 h 139"/>
                <a:gd name="T28" fmla="*/ 86 w 122"/>
                <a:gd name="T29" fmla="*/ 11 h 139"/>
                <a:gd name="T30" fmla="*/ 76 w 122"/>
                <a:gd name="T31" fmla="*/ 7 h 139"/>
                <a:gd name="T32" fmla="*/ 59 w 122"/>
                <a:gd name="T33" fmla="*/ 2 h 139"/>
                <a:gd name="T34" fmla="*/ 49 w 122"/>
                <a:gd name="T35" fmla="*/ 2 h 139"/>
                <a:gd name="T36" fmla="*/ 38 w 122"/>
                <a:gd name="T37" fmla="*/ 13 h 139"/>
                <a:gd name="T38" fmla="*/ 45 w 122"/>
                <a:gd name="T39" fmla="*/ 17 h 139"/>
                <a:gd name="T40" fmla="*/ 60 w 122"/>
                <a:gd name="T41" fmla="*/ 29 h 139"/>
                <a:gd name="T42" fmla="*/ 68 w 122"/>
                <a:gd name="T43" fmla="*/ 38 h 139"/>
                <a:gd name="T44" fmla="*/ 71 w 122"/>
                <a:gd name="T45" fmla="*/ 45 h 139"/>
                <a:gd name="T46" fmla="*/ 72 w 122"/>
                <a:gd name="T47" fmla="*/ 52 h 139"/>
                <a:gd name="T48" fmla="*/ 71 w 122"/>
                <a:gd name="T49" fmla="*/ 56 h 139"/>
                <a:gd name="T50" fmla="*/ 76 w 122"/>
                <a:gd name="T51" fmla="*/ 63 h 139"/>
                <a:gd name="T52" fmla="*/ 76 w 122"/>
                <a:gd name="T53" fmla="*/ 67 h 139"/>
                <a:gd name="T54" fmla="*/ 72 w 122"/>
                <a:gd name="T55" fmla="*/ 71 h 139"/>
                <a:gd name="T56" fmla="*/ 71 w 122"/>
                <a:gd name="T57" fmla="*/ 72 h 139"/>
                <a:gd name="T58" fmla="*/ 65 w 122"/>
                <a:gd name="T59" fmla="*/ 75 h 139"/>
                <a:gd name="T60" fmla="*/ 60 w 122"/>
                <a:gd name="T61" fmla="*/ 72 h 139"/>
                <a:gd name="T62" fmla="*/ 50 w 122"/>
                <a:gd name="T63" fmla="*/ 65 h 139"/>
                <a:gd name="T64" fmla="*/ 38 w 122"/>
                <a:gd name="T65" fmla="*/ 61 h 139"/>
                <a:gd name="T66" fmla="*/ 33 w 122"/>
                <a:gd name="T67" fmla="*/ 61 h 139"/>
                <a:gd name="T68" fmla="*/ 17 w 122"/>
                <a:gd name="T69" fmla="*/ 65 h 139"/>
                <a:gd name="T70" fmla="*/ 6 w 122"/>
                <a:gd name="T71" fmla="*/ 72 h 139"/>
                <a:gd name="T72" fmla="*/ 29 w 122"/>
                <a:gd name="T73" fmla="*/ 79 h 139"/>
                <a:gd name="T74" fmla="*/ 38 w 122"/>
                <a:gd name="T75" fmla="*/ 83 h 139"/>
                <a:gd name="T76" fmla="*/ 50 w 122"/>
                <a:gd name="T77" fmla="*/ 97 h 139"/>
                <a:gd name="T78" fmla="*/ 54 w 122"/>
                <a:gd name="T79" fmla="*/ 110 h 139"/>
                <a:gd name="T80" fmla="*/ 52 w 122"/>
                <a:gd name="T81" fmla="*/ 113 h 139"/>
                <a:gd name="T82" fmla="*/ 44 w 122"/>
                <a:gd name="T83" fmla="*/ 113 h 139"/>
                <a:gd name="T84" fmla="*/ 38 w 122"/>
                <a:gd name="T85" fmla="*/ 110 h 139"/>
                <a:gd name="T86" fmla="*/ 29 w 122"/>
                <a:gd name="T87" fmla="*/ 109 h 139"/>
                <a:gd name="T88" fmla="*/ 22 w 122"/>
                <a:gd name="T89" fmla="*/ 105 h 139"/>
                <a:gd name="T90" fmla="*/ 21 w 122"/>
                <a:gd name="T91" fmla="*/ 103 h 139"/>
                <a:gd name="T92" fmla="*/ 10 w 122"/>
                <a:gd name="T93" fmla="*/ 99 h 139"/>
                <a:gd name="T94" fmla="*/ 0 w 122"/>
                <a:gd name="T95" fmla="*/ 9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2" h="139">
                  <a:moveTo>
                    <a:pt x="0" y="99"/>
                  </a:moveTo>
                  <a:lnTo>
                    <a:pt x="0" y="99"/>
                  </a:lnTo>
                  <a:lnTo>
                    <a:pt x="2" y="103"/>
                  </a:lnTo>
                  <a:lnTo>
                    <a:pt x="6" y="113"/>
                  </a:lnTo>
                  <a:lnTo>
                    <a:pt x="9" y="118"/>
                  </a:lnTo>
                  <a:lnTo>
                    <a:pt x="13" y="124"/>
                  </a:lnTo>
                  <a:lnTo>
                    <a:pt x="17" y="129"/>
                  </a:lnTo>
                  <a:lnTo>
                    <a:pt x="22" y="132"/>
                  </a:lnTo>
                  <a:lnTo>
                    <a:pt x="22" y="132"/>
                  </a:lnTo>
                  <a:lnTo>
                    <a:pt x="33" y="136"/>
                  </a:lnTo>
                  <a:lnTo>
                    <a:pt x="41" y="139"/>
                  </a:lnTo>
                  <a:lnTo>
                    <a:pt x="48" y="139"/>
                  </a:lnTo>
                  <a:lnTo>
                    <a:pt x="54" y="137"/>
                  </a:lnTo>
                  <a:lnTo>
                    <a:pt x="54" y="137"/>
                  </a:lnTo>
                  <a:lnTo>
                    <a:pt x="60" y="133"/>
                  </a:lnTo>
                  <a:lnTo>
                    <a:pt x="68" y="126"/>
                  </a:lnTo>
                  <a:lnTo>
                    <a:pt x="87" y="106"/>
                  </a:lnTo>
                  <a:lnTo>
                    <a:pt x="105" y="84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7" y="65"/>
                  </a:lnTo>
                  <a:lnTo>
                    <a:pt x="121" y="57"/>
                  </a:lnTo>
                  <a:lnTo>
                    <a:pt x="122" y="52"/>
                  </a:lnTo>
                  <a:lnTo>
                    <a:pt x="121" y="46"/>
                  </a:lnTo>
                  <a:lnTo>
                    <a:pt x="118" y="40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03" y="23"/>
                  </a:lnTo>
                  <a:lnTo>
                    <a:pt x="94" y="17"/>
                  </a:lnTo>
                  <a:lnTo>
                    <a:pt x="86" y="11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67" y="3"/>
                  </a:lnTo>
                  <a:lnTo>
                    <a:pt x="59" y="2"/>
                  </a:lnTo>
                  <a:lnTo>
                    <a:pt x="53" y="0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45" y="17"/>
                  </a:lnTo>
                  <a:lnTo>
                    <a:pt x="53" y="22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8" y="38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2" y="49"/>
                  </a:lnTo>
                  <a:lnTo>
                    <a:pt x="72" y="52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5" y="60"/>
                  </a:lnTo>
                  <a:lnTo>
                    <a:pt x="76" y="63"/>
                  </a:lnTo>
                  <a:lnTo>
                    <a:pt x="77" y="65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2" y="71"/>
                  </a:lnTo>
                  <a:lnTo>
                    <a:pt x="71" y="72"/>
                  </a:lnTo>
                  <a:lnTo>
                    <a:pt x="71" y="72"/>
                  </a:lnTo>
                  <a:lnTo>
                    <a:pt x="68" y="75"/>
                  </a:lnTo>
                  <a:lnTo>
                    <a:pt x="65" y="75"/>
                  </a:lnTo>
                  <a:lnTo>
                    <a:pt x="60" y="72"/>
                  </a:lnTo>
                  <a:lnTo>
                    <a:pt x="60" y="72"/>
                  </a:lnTo>
                  <a:lnTo>
                    <a:pt x="54" y="68"/>
                  </a:lnTo>
                  <a:lnTo>
                    <a:pt x="50" y="65"/>
                  </a:lnTo>
                  <a:lnTo>
                    <a:pt x="46" y="63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3" y="61"/>
                  </a:lnTo>
                  <a:lnTo>
                    <a:pt x="27" y="63"/>
                  </a:lnTo>
                  <a:lnTo>
                    <a:pt x="17" y="65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18" y="75"/>
                  </a:lnTo>
                  <a:lnTo>
                    <a:pt x="29" y="79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45" y="88"/>
                  </a:lnTo>
                  <a:lnTo>
                    <a:pt x="50" y="97"/>
                  </a:lnTo>
                  <a:lnTo>
                    <a:pt x="54" y="105"/>
                  </a:lnTo>
                  <a:lnTo>
                    <a:pt x="54" y="110"/>
                  </a:lnTo>
                  <a:lnTo>
                    <a:pt x="54" y="110"/>
                  </a:lnTo>
                  <a:lnTo>
                    <a:pt x="52" y="113"/>
                  </a:lnTo>
                  <a:lnTo>
                    <a:pt x="49" y="114"/>
                  </a:lnTo>
                  <a:lnTo>
                    <a:pt x="44" y="113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3" y="109"/>
                  </a:lnTo>
                  <a:lnTo>
                    <a:pt x="29" y="109"/>
                  </a:lnTo>
                  <a:lnTo>
                    <a:pt x="25" y="107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1" y="103"/>
                  </a:lnTo>
                  <a:lnTo>
                    <a:pt x="17" y="101"/>
                  </a:lnTo>
                  <a:lnTo>
                    <a:pt x="10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B699645-1F3C-C7B3-7CB2-31036CBE0858}"/>
              </a:ext>
            </a:extLst>
          </p:cNvPr>
          <p:cNvGrpSpPr/>
          <p:nvPr/>
        </p:nvGrpSpPr>
        <p:grpSpPr>
          <a:xfrm>
            <a:off x="1531937" y="993320"/>
            <a:ext cx="791926" cy="2435680"/>
            <a:chOff x="2562225" y="3630613"/>
            <a:chExt cx="1049338" cy="3227388"/>
          </a:xfrm>
        </p:grpSpPr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id="{EF981D4D-1BC2-2435-8D0E-37ED711F7E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2225" y="3630613"/>
              <a:ext cx="1049338" cy="3227388"/>
            </a:xfrm>
            <a:custGeom>
              <a:avLst/>
              <a:gdLst>
                <a:gd name="T0" fmla="*/ 487 w 661"/>
                <a:gd name="T1" fmla="*/ 270 h 2033"/>
                <a:gd name="T2" fmla="*/ 519 w 661"/>
                <a:gd name="T3" fmla="*/ 255 h 2033"/>
                <a:gd name="T4" fmla="*/ 537 w 661"/>
                <a:gd name="T5" fmla="*/ 137 h 2033"/>
                <a:gd name="T6" fmla="*/ 493 w 661"/>
                <a:gd name="T7" fmla="*/ 42 h 2033"/>
                <a:gd name="T8" fmla="*/ 480 w 661"/>
                <a:gd name="T9" fmla="*/ 25 h 2033"/>
                <a:gd name="T10" fmla="*/ 433 w 661"/>
                <a:gd name="T11" fmla="*/ 3 h 2033"/>
                <a:gd name="T12" fmla="*/ 397 w 661"/>
                <a:gd name="T13" fmla="*/ 14 h 2033"/>
                <a:gd name="T14" fmla="*/ 297 w 661"/>
                <a:gd name="T15" fmla="*/ 53 h 2033"/>
                <a:gd name="T16" fmla="*/ 242 w 661"/>
                <a:gd name="T17" fmla="*/ 105 h 2033"/>
                <a:gd name="T18" fmla="*/ 243 w 661"/>
                <a:gd name="T19" fmla="*/ 141 h 2033"/>
                <a:gd name="T20" fmla="*/ 216 w 661"/>
                <a:gd name="T21" fmla="*/ 163 h 2033"/>
                <a:gd name="T22" fmla="*/ 203 w 661"/>
                <a:gd name="T23" fmla="*/ 193 h 2033"/>
                <a:gd name="T24" fmla="*/ 249 w 661"/>
                <a:gd name="T25" fmla="*/ 223 h 2033"/>
                <a:gd name="T26" fmla="*/ 260 w 661"/>
                <a:gd name="T27" fmla="*/ 250 h 2033"/>
                <a:gd name="T28" fmla="*/ 124 w 661"/>
                <a:gd name="T29" fmla="*/ 271 h 2033"/>
                <a:gd name="T30" fmla="*/ 166 w 661"/>
                <a:gd name="T31" fmla="*/ 201 h 2033"/>
                <a:gd name="T32" fmla="*/ 170 w 661"/>
                <a:gd name="T33" fmla="*/ 167 h 2033"/>
                <a:gd name="T34" fmla="*/ 157 w 661"/>
                <a:gd name="T35" fmla="*/ 125 h 2033"/>
                <a:gd name="T36" fmla="*/ 131 w 661"/>
                <a:gd name="T37" fmla="*/ 60 h 2033"/>
                <a:gd name="T38" fmla="*/ 112 w 661"/>
                <a:gd name="T39" fmla="*/ 76 h 2033"/>
                <a:gd name="T40" fmla="*/ 89 w 661"/>
                <a:gd name="T41" fmla="*/ 91 h 2033"/>
                <a:gd name="T42" fmla="*/ 88 w 661"/>
                <a:gd name="T43" fmla="*/ 105 h 2033"/>
                <a:gd name="T44" fmla="*/ 74 w 661"/>
                <a:gd name="T45" fmla="*/ 135 h 2033"/>
                <a:gd name="T46" fmla="*/ 49 w 661"/>
                <a:gd name="T47" fmla="*/ 158 h 2033"/>
                <a:gd name="T48" fmla="*/ 65 w 661"/>
                <a:gd name="T49" fmla="*/ 255 h 2033"/>
                <a:gd name="T50" fmla="*/ 18 w 661"/>
                <a:gd name="T51" fmla="*/ 359 h 2033"/>
                <a:gd name="T52" fmla="*/ 11 w 661"/>
                <a:gd name="T53" fmla="*/ 494 h 2033"/>
                <a:gd name="T54" fmla="*/ 214 w 661"/>
                <a:gd name="T55" fmla="*/ 1269 h 2033"/>
                <a:gd name="T56" fmla="*/ 310 w 661"/>
                <a:gd name="T57" fmla="*/ 1645 h 2033"/>
                <a:gd name="T58" fmla="*/ 324 w 661"/>
                <a:gd name="T59" fmla="*/ 1778 h 2033"/>
                <a:gd name="T60" fmla="*/ 251 w 661"/>
                <a:gd name="T61" fmla="*/ 1807 h 2033"/>
                <a:gd name="T62" fmla="*/ 254 w 661"/>
                <a:gd name="T63" fmla="*/ 1822 h 2033"/>
                <a:gd name="T64" fmla="*/ 247 w 661"/>
                <a:gd name="T65" fmla="*/ 1838 h 2033"/>
                <a:gd name="T66" fmla="*/ 211 w 661"/>
                <a:gd name="T67" fmla="*/ 1860 h 2033"/>
                <a:gd name="T68" fmla="*/ 173 w 661"/>
                <a:gd name="T69" fmla="*/ 1877 h 2033"/>
                <a:gd name="T70" fmla="*/ 147 w 661"/>
                <a:gd name="T71" fmla="*/ 1910 h 2033"/>
                <a:gd name="T72" fmla="*/ 215 w 661"/>
                <a:gd name="T73" fmla="*/ 1935 h 2033"/>
                <a:gd name="T74" fmla="*/ 272 w 661"/>
                <a:gd name="T75" fmla="*/ 1927 h 2033"/>
                <a:gd name="T76" fmla="*/ 184 w 661"/>
                <a:gd name="T77" fmla="*/ 1973 h 2033"/>
                <a:gd name="T78" fmla="*/ 208 w 661"/>
                <a:gd name="T79" fmla="*/ 2015 h 2033"/>
                <a:gd name="T80" fmla="*/ 265 w 661"/>
                <a:gd name="T81" fmla="*/ 2032 h 2033"/>
                <a:gd name="T82" fmla="*/ 433 w 661"/>
                <a:gd name="T83" fmla="*/ 1990 h 2033"/>
                <a:gd name="T84" fmla="*/ 488 w 661"/>
                <a:gd name="T85" fmla="*/ 1933 h 2033"/>
                <a:gd name="T86" fmla="*/ 485 w 661"/>
                <a:gd name="T87" fmla="*/ 1876 h 2033"/>
                <a:gd name="T88" fmla="*/ 466 w 661"/>
                <a:gd name="T89" fmla="*/ 1883 h 2033"/>
                <a:gd name="T90" fmla="*/ 465 w 661"/>
                <a:gd name="T91" fmla="*/ 1599 h 2033"/>
                <a:gd name="T92" fmla="*/ 512 w 661"/>
                <a:gd name="T93" fmla="*/ 1273 h 2033"/>
                <a:gd name="T94" fmla="*/ 508 w 661"/>
                <a:gd name="T95" fmla="*/ 1019 h 2033"/>
                <a:gd name="T96" fmla="*/ 525 w 661"/>
                <a:gd name="T97" fmla="*/ 971 h 2033"/>
                <a:gd name="T98" fmla="*/ 512 w 661"/>
                <a:gd name="T99" fmla="*/ 845 h 2033"/>
                <a:gd name="T100" fmla="*/ 600 w 661"/>
                <a:gd name="T101" fmla="*/ 716 h 2033"/>
                <a:gd name="T102" fmla="*/ 660 w 661"/>
                <a:gd name="T103" fmla="*/ 537 h 2033"/>
                <a:gd name="T104" fmla="*/ 514 w 661"/>
                <a:gd name="T105" fmla="*/ 358 h 2033"/>
                <a:gd name="T106" fmla="*/ 460 w 661"/>
                <a:gd name="T107" fmla="*/ 267 h 2033"/>
                <a:gd name="T108" fmla="*/ 481 w 661"/>
                <a:gd name="T109" fmla="*/ 266 h 2033"/>
                <a:gd name="T110" fmla="*/ 499 w 661"/>
                <a:gd name="T111" fmla="*/ 567 h 2033"/>
                <a:gd name="T112" fmla="*/ 487 w 661"/>
                <a:gd name="T113" fmla="*/ 626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2033">
                  <a:moveTo>
                    <a:pt x="492" y="277"/>
                  </a:moveTo>
                  <a:lnTo>
                    <a:pt x="492" y="277"/>
                  </a:lnTo>
                  <a:lnTo>
                    <a:pt x="492" y="275"/>
                  </a:lnTo>
                  <a:lnTo>
                    <a:pt x="492" y="275"/>
                  </a:lnTo>
                  <a:lnTo>
                    <a:pt x="492" y="277"/>
                  </a:lnTo>
                  <a:lnTo>
                    <a:pt x="492" y="277"/>
                  </a:lnTo>
                  <a:close/>
                  <a:moveTo>
                    <a:pt x="481" y="266"/>
                  </a:moveTo>
                  <a:lnTo>
                    <a:pt x="481" y="266"/>
                  </a:lnTo>
                  <a:lnTo>
                    <a:pt x="487" y="270"/>
                  </a:lnTo>
                  <a:lnTo>
                    <a:pt x="492" y="275"/>
                  </a:lnTo>
                  <a:lnTo>
                    <a:pt x="492" y="275"/>
                  </a:lnTo>
                  <a:lnTo>
                    <a:pt x="497" y="265"/>
                  </a:lnTo>
                  <a:lnTo>
                    <a:pt x="503" y="255"/>
                  </a:lnTo>
                  <a:lnTo>
                    <a:pt x="503" y="255"/>
                  </a:lnTo>
                  <a:lnTo>
                    <a:pt x="511" y="255"/>
                  </a:lnTo>
                  <a:lnTo>
                    <a:pt x="516" y="256"/>
                  </a:lnTo>
                  <a:lnTo>
                    <a:pt x="519" y="255"/>
                  </a:lnTo>
                  <a:lnTo>
                    <a:pt x="519" y="255"/>
                  </a:lnTo>
                  <a:lnTo>
                    <a:pt x="525" y="217"/>
                  </a:lnTo>
                  <a:lnTo>
                    <a:pt x="525" y="217"/>
                  </a:lnTo>
                  <a:lnTo>
                    <a:pt x="527" y="209"/>
                  </a:lnTo>
                  <a:lnTo>
                    <a:pt x="530" y="200"/>
                  </a:lnTo>
                  <a:lnTo>
                    <a:pt x="535" y="190"/>
                  </a:lnTo>
                  <a:lnTo>
                    <a:pt x="535" y="190"/>
                  </a:lnTo>
                  <a:lnTo>
                    <a:pt x="537" y="179"/>
                  </a:lnTo>
                  <a:lnTo>
                    <a:pt x="537" y="152"/>
                  </a:lnTo>
                  <a:lnTo>
                    <a:pt x="537" y="137"/>
                  </a:lnTo>
                  <a:lnTo>
                    <a:pt x="535" y="122"/>
                  </a:lnTo>
                  <a:lnTo>
                    <a:pt x="533" y="109"/>
                  </a:lnTo>
                  <a:lnTo>
                    <a:pt x="530" y="98"/>
                  </a:lnTo>
                  <a:lnTo>
                    <a:pt x="530" y="98"/>
                  </a:lnTo>
                  <a:lnTo>
                    <a:pt x="522" y="80"/>
                  </a:lnTo>
                  <a:lnTo>
                    <a:pt x="511" y="63"/>
                  </a:lnTo>
                  <a:lnTo>
                    <a:pt x="506" y="55"/>
                  </a:lnTo>
                  <a:lnTo>
                    <a:pt x="500" y="48"/>
                  </a:lnTo>
                  <a:lnTo>
                    <a:pt x="493" y="42"/>
                  </a:lnTo>
                  <a:lnTo>
                    <a:pt x="487" y="38"/>
                  </a:lnTo>
                  <a:lnTo>
                    <a:pt x="487" y="38"/>
                  </a:lnTo>
                  <a:lnTo>
                    <a:pt x="475" y="34"/>
                  </a:lnTo>
                  <a:lnTo>
                    <a:pt x="466" y="33"/>
                  </a:lnTo>
                  <a:lnTo>
                    <a:pt x="461" y="33"/>
                  </a:lnTo>
                  <a:lnTo>
                    <a:pt x="460" y="33"/>
                  </a:lnTo>
                  <a:lnTo>
                    <a:pt x="460" y="33"/>
                  </a:lnTo>
                  <a:lnTo>
                    <a:pt x="473" y="27"/>
                  </a:lnTo>
                  <a:lnTo>
                    <a:pt x="480" y="25"/>
                  </a:lnTo>
                  <a:lnTo>
                    <a:pt x="480" y="23"/>
                  </a:lnTo>
                  <a:lnTo>
                    <a:pt x="476" y="22"/>
                  </a:lnTo>
                  <a:lnTo>
                    <a:pt x="476" y="22"/>
                  </a:lnTo>
                  <a:lnTo>
                    <a:pt x="460" y="22"/>
                  </a:lnTo>
                  <a:lnTo>
                    <a:pt x="443" y="22"/>
                  </a:lnTo>
                  <a:lnTo>
                    <a:pt x="427" y="22"/>
                  </a:lnTo>
                  <a:lnTo>
                    <a:pt x="427" y="22"/>
                  </a:lnTo>
                  <a:lnTo>
                    <a:pt x="430" y="11"/>
                  </a:lnTo>
                  <a:lnTo>
                    <a:pt x="433" y="3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431" y="3"/>
                  </a:lnTo>
                  <a:lnTo>
                    <a:pt x="429" y="6"/>
                  </a:lnTo>
                  <a:lnTo>
                    <a:pt x="422" y="9"/>
                  </a:lnTo>
                  <a:lnTo>
                    <a:pt x="411" y="11"/>
                  </a:lnTo>
                  <a:lnTo>
                    <a:pt x="411" y="11"/>
                  </a:lnTo>
                  <a:lnTo>
                    <a:pt x="404" y="13"/>
                  </a:lnTo>
                  <a:lnTo>
                    <a:pt x="397" y="14"/>
                  </a:lnTo>
                  <a:lnTo>
                    <a:pt x="385" y="19"/>
                  </a:lnTo>
                  <a:lnTo>
                    <a:pt x="373" y="27"/>
                  </a:lnTo>
                  <a:lnTo>
                    <a:pt x="373" y="27"/>
                  </a:lnTo>
                  <a:lnTo>
                    <a:pt x="350" y="30"/>
                  </a:lnTo>
                  <a:lnTo>
                    <a:pt x="333" y="34"/>
                  </a:lnTo>
                  <a:lnTo>
                    <a:pt x="319" y="38"/>
                  </a:lnTo>
                  <a:lnTo>
                    <a:pt x="319" y="38"/>
                  </a:lnTo>
                  <a:lnTo>
                    <a:pt x="308" y="45"/>
                  </a:lnTo>
                  <a:lnTo>
                    <a:pt x="297" y="53"/>
                  </a:lnTo>
                  <a:lnTo>
                    <a:pt x="288" y="61"/>
                  </a:lnTo>
                  <a:lnTo>
                    <a:pt x="281" y="65"/>
                  </a:lnTo>
                  <a:lnTo>
                    <a:pt x="281" y="65"/>
                  </a:lnTo>
                  <a:lnTo>
                    <a:pt x="264" y="68"/>
                  </a:lnTo>
                  <a:lnTo>
                    <a:pt x="249" y="71"/>
                  </a:lnTo>
                  <a:lnTo>
                    <a:pt x="254" y="87"/>
                  </a:lnTo>
                  <a:lnTo>
                    <a:pt x="254" y="87"/>
                  </a:lnTo>
                  <a:lnTo>
                    <a:pt x="247" y="98"/>
                  </a:lnTo>
                  <a:lnTo>
                    <a:pt x="242" y="105"/>
                  </a:lnTo>
                  <a:lnTo>
                    <a:pt x="238" y="109"/>
                  </a:lnTo>
                  <a:lnTo>
                    <a:pt x="238" y="109"/>
                  </a:lnTo>
                  <a:lnTo>
                    <a:pt x="238" y="110"/>
                  </a:lnTo>
                  <a:lnTo>
                    <a:pt x="238" y="114"/>
                  </a:lnTo>
                  <a:lnTo>
                    <a:pt x="241" y="125"/>
                  </a:lnTo>
                  <a:lnTo>
                    <a:pt x="243" y="136"/>
                  </a:lnTo>
                  <a:lnTo>
                    <a:pt x="245" y="140"/>
                  </a:lnTo>
                  <a:lnTo>
                    <a:pt x="243" y="141"/>
                  </a:lnTo>
                  <a:lnTo>
                    <a:pt x="243" y="141"/>
                  </a:lnTo>
                  <a:lnTo>
                    <a:pt x="226" y="145"/>
                  </a:lnTo>
                  <a:lnTo>
                    <a:pt x="215" y="148"/>
                  </a:lnTo>
                  <a:lnTo>
                    <a:pt x="212" y="151"/>
                  </a:lnTo>
                  <a:lnTo>
                    <a:pt x="211" y="152"/>
                  </a:lnTo>
                  <a:lnTo>
                    <a:pt x="211" y="152"/>
                  </a:lnTo>
                  <a:lnTo>
                    <a:pt x="212" y="156"/>
                  </a:lnTo>
                  <a:lnTo>
                    <a:pt x="215" y="159"/>
                  </a:lnTo>
                  <a:lnTo>
                    <a:pt x="216" y="160"/>
                  </a:lnTo>
                  <a:lnTo>
                    <a:pt x="216" y="163"/>
                  </a:lnTo>
                  <a:lnTo>
                    <a:pt x="216" y="163"/>
                  </a:lnTo>
                  <a:lnTo>
                    <a:pt x="214" y="171"/>
                  </a:lnTo>
                  <a:lnTo>
                    <a:pt x="212" y="175"/>
                  </a:lnTo>
                  <a:lnTo>
                    <a:pt x="211" y="179"/>
                  </a:lnTo>
                  <a:lnTo>
                    <a:pt x="211" y="179"/>
                  </a:lnTo>
                  <a:lnTo>
                    <a:pt x="208" y="182"/>
                  </a:lnTo>
                  <a:lnTo>
                    <a:pt x="204" y="187"/>
                  </a:lnTo>
                  <a:lnTo>
                    <a:pt x="204" y="190"/>
                  </a:lnTo>
                  <a:lnTo>
                    <a:pt x="203" y="193"/>
                  </a:lnTo>
                  <a:lnTo>
                    <a:pt x="204" y="197"/>
                  </a:lnTo>
                  <a:lnTo>
                    <a:pt x="205" y="201"/>
                  </a:lnTo>
                  <a:lnTo>
                    <a:pt x="205" y="201"/>
                  </a:lnTo>
                  <a:lnTo>
                    <a:pt x="210" y="205"/>
                  </a:lnTo>
                  <a:lnTo>
                    <a:pt x="214" y="209"/>
                  </a:lnTo>
                  <a:lnTo>
                    <a:pt x="227" y="214"/>
                  </a:lnTo>
                  <a:lnTo>
                    <a:pt x="241" y="219"/>
                  </a:lnTo>
                  <a:lnTo>
                    <a:pt x="245" y="221"/>
                  </a:lnTo>
                  <a:lnTo>
                    <a:pt x="249" y="223"/>
                  </a:lnTo>
                  <a:lnTo>
                    <a:pt x="249" y="223"/>
                  </a:lnTo>
                  <a:lnTo>
                    <a:pt x="251" y="224"/>
                  </a:lnTo>
                  <a:lnTo>
                    <a:pt x="253" y="224"/>
                  </a:lnTo>
                  <a:lnTo>
                    <a:pt x="254" y="224"/>
                  </a:lnTo>
                  <a:lnTo>
                    <a:pt x="257" y="224"/>
                  </a:lnTo>
                  <a:lnTo>
                    <a:pt x="257" y="227"/>
                  </a:lnTo>
                  <a:lnTo>
                    <a:pt x="258" y="231"/>
                  </a:lnTo>
                  <a:lnTo>
                    <a:pt x="260" y="250"/>
                  </a:lnTo>
                  <a:lnTo>
                    <a:pt x="260" y="250"/>
                  </a:lnTo>
                  <a:lnTo>
                    <a:pt x="261" y="297"/>
                  </a:lnTo>
                  <a:lnTo>
                    <a:pt x="261" y="313"/>
                  </a:lnTo>
                  <a:lnTo>
                    <a:pt x="261" y="317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35" y="328"/>
                  </a:lnTo>
                  <a:lnTo>
                    <a:pt x="185" y="346"/>
                  </a:lnTo>
                  <a:lnTo>
                    <a:pt x="114" y="369"/>
                  </a:lnTo>
                  <a:lnTo>
                    <a:pt x="124" y="271"/>
                  </a:lnTo>
                  <a:lnTo>
                    <a:pt x="119" y="261"/>
                  </a:lnTo>
                  <a:lnTo>
                    <a:pt x="119" y="261"/>
                  </a:lnTo>
                  <a:lnTo>
                    <a:pt x="132" y="246"/>
                  </a:lnTo>
                  <a:lnTo>
                    <a:pt x="141" y="235"/>
                  </a:lnTo>
                  <a:lnTo>
                    <a:pt x="146" y="228"/>
                  </a:lnTo>
                  <a:lnTo>
                    <a:pt x="146" y="228"/>
                  </a:lnTo>
                  <a:lnTo>
                    <a:pt x="150" y="221"/>
                  </a:lnTo>
                  <a:lnTo>
                    <a:pt x="158" y="212"/>
                  </a:lnTo>
                  <a:lnTo>
                    <a:pt x="166" y="201"/>
                  </a:lnTo>
                  <a:lnTo>
                    <a:pt x="173" y="190"/>
                  </a:lnTo>
                  <a:lnTo>
                    <a:pt x="173" y="190"/>
                  </a:lnTo>
                  <a:lnTo>
                    <a:pt x="178" y="175"/>
                  </a:lnTo>
                  <a:lnTo>
                    <a:pt x="178" y="171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7" y="167"/>
                  </a:lnTo>
                  <a:lnTo>
                    <a:pt x="176" y="167"/>
                  </a:lnTo>
                  <a:lnTo>
                    <a:pt x="170" y="167"/>
                  </a:lnTo>
                  <a:lnTo>
                    <a:pt x="168" y="167"/>
                  </a:lnTo>
                  <a:lnTo>
                    <a:pt x="165" y="166"/>
                  </a:lnTo>
                  <a:lnTo>
                    <a:pt x="164" y="163"/>
                  </a:lnTo>
                  <a:lnTo>
                    <a:pt x="162" y="158"/>
                  </a:lnTo>
                  <a:lnTo>
                    <a:pt x="162" y="158"/>
                  </a:lnTo>
                  <a:lnTo>
                    <a:pt x="161" y="148"/>
                  </a:lnTo>
                  <a:lnTo>
                    <a:pt x="160" y="141"/>
                  </a:lnTo>
                  <a:lnTo>
                    <a:pt x="158" y="135"/>
                  </a:lnTo>
                  <a:lnTo>
                    <a:pt x="157" y="125"/>
                  </a:lnTo>
                  <a:lnTo>
                    <a:pt x="157" y="125"/>
                  </a:lnTo>
                  <a:lnTo>
                    <a:pt x="154" y="110"/>
                  </a:lnTo>
                  <a:lnTo>
                    <a:pt x="149" y="93"/>
                  </a:lnTo>
                  <a:lnTo>
                    <a:pt x="145" y="79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38" y="67"/>
                  </a:lnTo>
                  <a:lnTo>
                    <a:pt x="135" y="63"/>
                  </a:lnTo>
                  <a:lnTo>
                    <a:pt x="131" y="60"/>
                  </a:lnTo>
                  <a:lnTo>
                    <a:pt x="128" y="60"/>
                  </a:lnTo>
                  <a:lnTo>
                    <a:pt x="124" y="60"/>
                  </a:lnTo>
                  <a:lnTo>
                    <a:pt x="124" y="60"/>
                  </a:lnTo>
                  <a:lnTo>
                    <a:pt x="122" y="61"/>
                  </a:lnTo>
                  <a:lnTo>
                    <a:pt x="119" y="63"/>
                  </a:lnTo>
                  <a:lnTo>
                    <a:pt x="115" y="68"/>
                  </a:lnTo>
                  <a:lnTo>
                    <a:pt x="112" y="72"/>
                  </a:lnTo>
                  <a:lnTo>
                    <a:pt x="112" y="76"/>
                  </a:lnTo>
                  <a:lnTo>
                    <a:pt x="112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2" y="76"/>
                  </a:lnTo>
                  <a:lnTo>
                    <a:pt x="112" y="76"/>
                  </a:lnTo>
                  <a:lnTo>
                    <a:pt x="105" y="78"/>
                  </a:lnTo>
                  <a:lnTo>
                    <a:pt x="101" y="79"/>
                  </a:lnTo>
                  <a:lnTo>
                    <a:pt x="97" y="82"/>
                  </a:lnTo>
                  <a:lnTo>
                    <a:pt x="97" y="82"/>
                  </a:lnTo>
                  <a:lnTo>
                    <a:pt x="89" y="91"/>
                  </a:lnTo>
                  <a:lnTo>
                    <a:pt x="87" y="95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8" y="99"/>
                  </a:lnTo>
                  <a:lnTo>
                    <a:pt x="91" y="101"/>
                  </a:lnTo>
                  <a:lnTo>
                    <a:pt x="92" y="102"/>
                  </a:lnTo>
                  <a:lnTo>
                    <a:pt x="92" y="103"/>
                  </a:lnTo>
                  <a:lnTo>
                    <a:pt x="92" y="103"/>
                  </a:lnTo>
                  <a:lnTo>
                    <a:pt x="88" y="105"/>
                  </a:lnTo>
                  <a:lnTo>
                    <a:pt x="84" y="106"/>
                  </a:lnTo>
                  <a:lnTo>
                    <a:pt x="78" y="109"/>
                  </a:lnTo>
                  <a:lnTo>
                    <a:pt x="77" y="111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74" y="125"/>
                  </a:lnTo>
                  <a:lnTo>
                    <a:pt x="76" y="130"/>
                  </a:lnTo>
                  <a:lnTo>
                    <a:pt x="76" y="130"/>
                  </a:lnTo>
                  <a:lnTo>
                    <a:pt x="74" y="135"/>
                  </a:lnTo>
                  <a:lnTo>
                    <a:pt x="72" y="139"/>
                  </a:lnTo>
                  <a:lnTo>
                    <a:pt x="65" y="147"/>
                  </a:lnTo>
                  <a:lnTo>
                    <a:pt x="65" y="147"/>
                  </a:lnTo>
                  <a:lnTo>
                    <a:pt x="62" y="147"/>
                  </a:lnTo>
                  <a:lnTo>
                    <a:pt x="55" y="148"/>
                  </a:lnTo>
                  <a:lnTo>
                    <a:pt x="53" y="149"/>
                  </a:lnTo>
                  <a:lnTo>
                    <a:pt x="50" y="151"/>
                  </a:lnTo>
                  <a:lnTo>
                    <a:pt x="49" y="154"/>
                  </a:lnTo>
                  <a:lnTo>
                    <a:pt x="49" y="158"/>
                  </a:lnTo>
                  <a:lnTo>
                    <a:pt x="49" y="158"/>
                  </a:lnTo>
                  <a:lnTo>
                    <a:pt x="53" y="183"/>
                  </a:lnTo>
                  <a:lnTo>
                    <a:pt x="59" y="212"/>
                  </a:lnTo>
                  <a:lnTo>
                    <a:pt x="59" y="212"/>
                  </a:lnTo>
                  <a:lnTo>
                    <a:pt x="62" y="225"/>
                  </a:lnTo>
                  <a:lnTo>
                    <a:pt x="65" y="238"/>
                  </a:lnTo>
                  <a:lnTo>
                    <a:pt x="66" y="248"/>
                  </a:lnTo>
                  <a:lnTo>
                    <a:pt x="65" y="255"/>
                  </a:lnTo>
                  <a:lnTo>
                    <a:pt x="65" y="255"/>
                  </a:lnTo>
                  <a:lnTo>
                    <a:pt x="64" y="256"/>
                  </a:lnTo>
                  <a:lnTo>
                    <a:pt x="59" y="258"/>
                  </a:lnTo>
                  <a:lnTo>
                    <a:pt x="51" y="261"/>
                  </a:lnTo>
                  <a:lnTo>
                    <a:pt x="43" y="263"/>
                  </a:lnTo>
                  <a:lnTo>
                    <a:pt x="38" y="266"/>
                  </a:lnTo>
                  <a:lnTo>
                    <a:pt x="38" y="266"/>
                  </a:lnTo>
                  <a:lnTo>
                    <a:pt x="35" y="275"/>
                  </a:lnTo>
                  <a:lnTo>
                    <a:pt x="31" y="296"/>
                  </a:lnTo>
                  <a:lnTo>
                    <a:pt x="18" y="359"/>
                  </a:lnTo>
                  <a:lnTo>
                    <a:pt x="0" y="461"/>
                  </a:lnTo>
                  <a:lnTo>
                    <a:pt x="0" y="461"/>
                  </a:lnTo>
                  <a:lnTo>
                    <a:pt x="0" y="467"/>
                  </a:lnTo>
                  <a:lnTo>
                    <a:pt x="0" y="472"/>
                  </a:lnTo>
                  <a:lnTo>
                    <a:pt x="4" y="483"/>
                  </a:lnTo>
                  <a:lnTo>
                    <a:pt x="7" y="491"/>
                  </a:lnTo>
                  <a:lnTo>
                    <a:pt x="9" y="494"/>
                  </a:lnTo>
                  <a:lnTo>
                    <a:pt x="11" y="494"/>
                  </a:lnTo>
                  <a:lnTo>
                    <a:pt x="11" y="494"/>
                  </a:lnTo>
                  <a:lnTo>
                    <a:pt x="39" y="495"/>
                  </a:lnTo>
                  <a:lnTo>
                    <a:pt x="99" y="499"/>
                  </a:lnTo>
                  <a:lnTo>
                    <a:pt x="184" y="504"/>
                  </a:lnTo>
                  <a:lnTo>
                    <a:pt x="195" y="732"/>
                  </a:lnTo>
                  <a:lnTo>
                    <a:pt x="173" y="976"/>
                  </a:lnTo>
                  <a:lnTo>
                    <a:pt x="205" y="981"/>
                  </a:lnTo>
                  <a:lnTo>
                    <a:pt x="205" y="981"/>
                  </a:lnTo>
                  <a:lnTo>
                    <a:pt x="211" y="1149"/>
                  </a:lnTo>
                  <a:lnTo>
                    <a:pt x="214" y="1269"/>
                  </a:lnTo>
                  <a:lnTo>
                    <a:pt x="216" y="1328"/>
                  </a:lnTo>
                  <a:lnTo>
                    <a:pt x="216" y="1328"/>
                  </a:lnTo>
                  <a:lnTo>
                    <a:pt x="235" y="1423"/>
                  </a:lnTo>
                  <a:lnTo>
                    <a:pt x="254" y="1507"/>
                  </a:lnTo>
                  <a:lnTo>
                    <a:pt x="308" y="1513"/>
                  </a:lnTo>
                  <a:lnTo>
                    <a:pt x="308" y="1513"/>
                  </a:lnTo>
                  <a:lnTo>
                    <a:pt x="308" y="1536"/>
                  </a:lnTo>
                  <a:lnTo>
                    <a:pt x="307" y="1587"/>
                  </a:lnTo>
                  <a:lnTo>
                    <a:pt x="310" y="1645"/>
                  </a:lnTo>
                  <a:lnTo>
                    <a:pt x="311" y="1670"/>
                  </a:lnTo>
                  <a:lnTo>
                    <a:pt x="314" y="1686"/>
                  </a:lnTo>
                  <a:lnTo>
                    <a:pt x="314" y="1686"/>
                  </a:lnTo>
                  <a:lnTo>
                    <a:pt x="320" y="1713"/>
                  </a:lnTo>
                  <a:lnTo>
                    <a:pt x="324" y="1740"/>
                  </a:lnTo>
                  <a:lnTo>
                    <a:pt x="326" y="1765"/>
                  </a:lnTo>
                  <a:lnTo>
                    <a:pt x="326" y="1773"/>
                  </a:lnTo>
                  <a:lnTo>
                    <a:pt x="324" y="1778"/>
                  </a:lnTo>
                  <a:lnTo>
                    <a:pt x="324" y="1778"/>
                  </a:lnTo>
                  <a:lnTo>
                    <a:pt x="318" y="1788"/>
                  </a:lnTo>
                  <a:lnTo>
                    <a:pt x="307" y="1799"/>
                  </a:lnTo>
                  <a:lnTo>
                    <a:pt x="292" y="1811"/>
                  </a:lnTo>
                  <a:lnTo>
                    <a:pt x="292" y="1811"/>
                  </a:lnTo>
                  <a:lnTo>
                    <a:pt x="274" y="1808"/>
                  </a:lnTo>
                  <a:lnTo>
                    <a:pt x="261" y="1805"/>
                  </a:lnTo>
                  <a:lnTo>
                    <a:pt x="254" y="1805"/>
                  </a:lnTo>
                  <a:lnTo>
                    <a:pt x="254" y="1805"/>
                  </a:lnTo>
                  <a:lnTo>
                    <a:pt x="251" y="1807"/>
                  </a:lnTo>
                  <a:lnTo>
                    <a:pt x="249" y="1808"/>
                  </a:lnTo>
                  <a:lnTo>
                    <a:pt x="247" y="1812"/>
                  </a:lnTo>
                  <a:lnTo>
                    <a:pt x="249" y="1816"/>
                  </a:lnTo>
                  <a:lnTo>
                    <a:pt x="249" y="1816"/>
                  </a:lnTo>
                  <a:lnTo>
                    <a:pt x="251" y="1820"/>
                  </a:lnTo>
                  <a:lnTo>
                    <a:pt x="254" y="1820"/>
                  </a:lnTo>
                  <a:lnTo>
                    <a:pt x="254" y="1820"/>
                  </a:lnTo>
                  <a:lnTo>
                    <a:pt x="254" y="1822"/>
                  </a:lnTo>
                  <a:lnTo>
                    <a:pt x="254" y="1822"/>
                  </a:lnTo>
                  <a:lnTo>
                    <a:pt x="251" y="1826"/>
                  </a:lnTo>
                  <a:lnTo>
                    <a:pt x="249" y="1827"/>
                  </a:lnTo>
                  <a:lnTo>
                    <a:pt x="249" y="1827"/>
                  </a:lnTo>
                  <a:lnTo>
                    <a:pt x="246" y="1828"/>
                  </a:lnTo>
                  <a:lnTo>
                    <a:pt x="243" y="1830"/>
                  </a:lnTo>
                  <a:lnTo>
                    <a:pt x="243" y="1832"/>
                  </a:lnTo>
                  <a:lnTo>
                    <a:pt x="243" y="1832"/>
                  </a:lnTo>
                  <a:lnTo>
                    <a:pt x="245" y="1835"/>
                  </a:lnTo>
                  <a:lnTo>
                    <a:pt x="247" y="1838"/>
                  </a:lnTo>
                  <a:lnTo>
                    <a:pt x="249" y="1839"/>
                  </a:lnTo>
                  <a:lnTo>
                    <a:pt x="247" y="1841"/>
                  </a:lnTo>
                  <a:lnTo>
                    <a:pt x="246" y="1842"/>
                  </a:lnTo>
                  <a:lnTo>
                    <a:pt x="243" y="1843"/>
                  </a:lnTo>
                  <a:lnTo>
                    <a:pt x="243" y="1843"/>
                  </a:lnTo>
                  <a:lnTo>
                    <a:pt x="235" y="1846"/>
                  </a:lnTo>
                  <a:lnTo>
                    <a:pt x="227" y="1850"/>
                  </a:lnTo>
                  <a:lnTo>
                    <a:pt x="211" y="1860"/>
                  </a:lnTo>
                  <a:lnTo>
                    <a:pt x="211" y="1860"/>
                  </a:lnTo>
                  <a:lnTo>
                    <a:pt x="207" y="1862"/>
                  </a:lnTo>
                  <a:lnTo>
                    <a:pt x="205" y="1865"/>
                  </a:lnTo>
                  <a:lnTo>
                    <a:pt x="204" y="1869"/>
                  </a:lnTo>
                  <a:lnTo>
                    <a:pt x="203" y="1872"/>
                  </a:lnTo>
                  <a:lnTo>
                    <a:pt x="200" y="1873"/>
                  </a:lnTo>
                  <a:lnTo>
                    <a:pt x="193" y="1874"/>
                  </a:lnTo>
                  <a:lnTo>
                    <a:pt x="184" y="1876"/>
                  </a:lnTo>
                  <a:lnTo>
                    <a:pt x="184" y="1876"/>
                  </a:lnTo>
                  <a:lnTo>
                    <a:pt x="173" y="1877"/>
                  </a:lnTo>
                  <a:lnTo>
                    <a:pt x="166" y="1879"/>
                  </a:lnTo>
                  <a:lnTo>
                    <a:pt x="161" y="1881"/>
                  </a:lnTo>
                  <a:lnTo>
                    <a:pt x="157" y="1884"/>
                  </a:lnTo>
                  <a:lnTo>
                    <a:pt x="154" y="1888"/>
                  </a:lnTo>
                  <a:lnTo>
                    <a:pt x="153" y="1891"/>
                  </a:lnTo>
                  <a:lnTo>
                    <a:pt x="151" y="1897"/>
                  </a:lnTo>
                  <a:lnTo>
                    <a:pt x="151" y="1897"/>
                  </a:lnTo>
                  <a:lnTo>
                    <a:pt x="149" y="1904"/>
                  </a:lnTo>
                  <a:lnTo>
                    <a:pt x="147" y="1910"/>
                  </a:lnTo>
                  <a:lnTo>
                    <a:pt x="147" y="1914"/>
                  </a:lnTo>
                  <a:lnTo>
                    <a:pt x="149" y="1919"/>
                  </a:lnTo>
                  <a:lnTo>
                    <a:pt x="153" y="1923"/>
                  </a:lnTo>
                  <a:lnTo>
                    <a:pt x="158" y="1927"/>
                  </a:lnTo>
                  <a:lnTo>
                    <a:pt x="168" y="1930"/>
                  </a:lnTo>
                  <a:lnTo>
                    <a:pt x="168" y="1930"/>
                  </a:lnTo>
                  <a:lnTo>
                    <a:pt x="187" y="1934"/>
                  </a:lnTo>
                  <a:lnTo>
                    <a:pt x="201" y="1935"/>
                  </a:lnTo>
                  <a:lnTo>
                    <a:pt x="215" y="1935"/>
                  </a:lnTo>
                  <a:lnTo>
                    <a:pt x="227" y="1935"/>
                  </a:lnTo>
                  <a:lnTo>
                    <a:pt x="227" y="1935"/>
                  </a:lnTo>
                  <a:lnTo>
                    <a:pt x="243" y="1933"/>
                  </a:lnTo>
                  <a:lnTo>
                    <a:pt x="262" y="1929"/>
                  </a:lnTo>
                  <a:lnTo>
                    <a:pt x="277" y="1925"/>
                  </a:lnTo>
                  <a:lnTo>
                    <a:pt x="281" y="1925"/>
                  </a:lnTo>
                  <a:lnTo>
                    <a:pt x="281" y="1925"/>
                  </a:lnTo>
                  <a:lnTo>
                    <a:pt x="281" y="1925"/>
                  </a:lnTo>
                  <a:lnTo>
                    <a:pt x="272" y="1927"/>
                  </a:lnTo>
                  <a:lnTo>
                    <a:pt x="256" y="1933"/>
                  </a:lnTo>
                  <a:lnTo>
                    <a:pt x="238" y="1937"/>
                  </a:lnTo>
                  <a:lnTo>
                    <a:pt x="227" y="1941"/>
                  </a:lnTo>
                  <a:lnTo>
                    <a:pt x="227" y="1941"/>
                  </a:lnTo>
                  <a:lnTo>
                    <a:pt x="218" y="1946"/>
                  </a:lnTo>
                  <a:lnTo>
                    <a:pt x="204" y="1956"/>
                  </a:lnTo>
                  <a:lnTo>
                    <a:pt x="191" y="1967"/>
                  </a:lnTo>
                  <a:lnTo>
                    <a:pt x="187" y="1971"/>
                  </a:lnTo>
                  <a:lnTo>
                    <a:pt x="184" y="1973"/>
                  </a:lnTo>
                  <a:lnTo>
                    <a:pt x="184" y="1973"/>
                  </a:lnTo>
                  <a:lnTo>
                    <a:pt x="184" y="1976"/>
                  </a:lnTo>
                  <a:lnTo>
                    <a:pt x="184" y="1979"/>
                  </a:lnTo>
                  <a:lnTo>
                    <a:pt x="185" y="1986"/>
                  </a:lnTo>
                  <a:lnTo>
                    <a:pt x="195" y="2000"/>
                  </a:lnTo>
                  <a:lnTo>
                    <a:pt x="195" y="2000"/>
                  </a:lnTo>
                  <a:lnTo>
                    <a:pt x="200" y="2009"/>
                  </a:lnTo>
                  <a:lnTo>
                    <a:pt x="203" y="2011"/>
                  </a:lnTo>
                  <a:lnTo>
                    <a:pt x="208" y="2015"/>
                  </a:lnTo>
                  <a:lnTo>
                    <a:pt x="212" y="2017"/>
                  </a:lnTo>
                  <a:lnTo>
                    <a:pt x="219" y="2019"/>
                  </a:lnTo>
                  <a:lnTo>
                    <a:pt x="228" y="2021"/>
                  </a:lnTo>
                  <a:lnTo>
                    <a:pt x="238" y="2022"/>
                  </a:lnTo>
                  <a:lnTo>
                    <a:pt x="238" y="2022"/>
                  </a:lnTo>
                  <a:lnTo>
                    <a:pt x="247" y="2024"/>
                  </a:lnTo>
                  <a:lnTo>
                    <a:pt x="254" y="2026"/>
                  </a:lnTo>
                  <a:lnTo>
                    <a:pt x="260" y="2029"/>
                  </a:lnTo>
                  <a:lnTo>
                    <a:pt x="265" y="2032"/>
                  </a:lnTo>
                  <a:lnTo>
                    <a:pt x="272" y="2033"/>
                  </a:lnTo>
                  <a:lnTo>
                    <a:pt x="283" y="2032"/>
                  </a:lnTo>
                  <a:lnTo>
                    <a:pt x="297" y="2029"/>
                  </a:lnTo>
                  <a:lnTo>
                    <a:pt x="319" y="2022"/>
                  </a:lnTo>
                  <a:lnTo>
                    <a:pt x="319" y="2022"/>
                  </a:lnTo>
                  <a:lnTo>
                    <a:pt x="361" y="2009"/>
                  </a:lnTo>
                  <a:lnTo>
                    <a:pt x="389" y="2000"/>
                  </a:lnTo>
                  <a:lnTo>
                    <a:pt x="433" y="1990"/>
                  </a:lnTo>
                  <a:lnTo>
                    <a:pt x="433" y="1990"/>
                  </a:lnTo>
                  <a:lnTo>
                    <a:pt x="454" y="1984"/>
                  </a:lnTo>
                  <a:lnTo>
                    <a:pt x="470" y="1979"/>
                  </a:lnTo>
                  <a:lnTo>
                    <a:pt x="481" y="1973"/>
                  </a:lnTo>
                  <a:lnTo>
                    <a:pt x="485" y="1971"/>
                  </a:lnTo>
                  <a:lnTo>
                    <a:pt x="487" y="1968"/>
                  </a:lnTo>
                  <a:lnTo>
                    <a:pt x="487" y="1968"/>
                  </a:lnTo>
                  <a:lnTo>
                    <a:pt x="488" y="1958"/>
                  </a:lnTo>
                  <a:lnTo>
                    <a:pt x="489" y="1946"/>
                  </a:lnTo>
                  <a:lnTo>
                    <a:pt x="488" y="1933"/>
                  </a:lnTo>
                  <a:lnTo>
                    <a:pt x="487" y="1925"/>
                  </a:lnTo>
                  <a:lnTo>
                    <a:pt x="487" y="1925"/>
                  </a:lnTo>
                  <a:lnTo>
                    <a:pt x="484" y="1916"/>
                  </a:lnTo>
                  <a:lnTo>
                    <a:pt x="483" y="1904"/>
                  </a:lnTo>
                  <a:lnTo>
                    <a:pt x="481" y="1887"/>
                  </a:lnTo>
                  <a:lnTo>
                    <a:pt x="481" y="1887"/>
                  </a:lnTo>
                  <a:lnTo>
                    <a:pt x="483" y="1883"/>
                  </a:lnTo>
                  <a:lnTo>
                    <a:pt x="484" y="1879"/>
                  </a:lnTo>
                  <a:lnTo>
                    <a:pt x="485" y="1876"/>
                  </a:lnTo>
                  <a:lnTo>
                    <a:pt x="485" y="1873"/>
                  </a:lnTo>
                  <a:lnTo>
                    <a:pt x="484" y="1872"/>
                  </a:lnTo>
                  <a:lnTo>
                    <a:pt x="481" y="1870"/>
                  </a:lnTo>
                  <a:lnTo>
                    <a:pt x="481" y="1870"/>
                  </a:lnTo>
                  <a:lnTo>
                    <a:pt x="477" y="1870"/>
                  </a:lnTo>
                  <a:lnTo>
                    <a:pt x="475" y="1872"/>
                  </a:lnTo>
                  <a:lnTo>
                    <a:pt x="470" y="1877"/>
                  </a:lnTo>
                  <a:lnTo>
                    <a:pt x="468" y="1881"/>
                  </a:lnTo>
                  <a:lnTo>
                    <a:pt x="466" y="1883"/>
                  </a:lnTo>
                  <a:lnTo>
                    <a:pt x="465" y="1881"/>
                  </a:lnTo>
                  <a:lnTo>
                    <a:pt x="465" y="1881"/>
                  </a:lnTo>
                  <a:lnTo>
                    <a:pt x="462" y="1870"/>
                  </a:lnTo>
                  <a:lnTo>
                    <a:pt x="461" y="1853"/>
                  </a:lnTo>
                  <a:lnTo>
                    <a:pt x="460" y="1834"/>
                  </a:lnTo>
                  <a:lnTo>
                    <a:pt x="460" y="1822"/>
                  </a:lnTo>
                  <a:lnTo>
                    <a:pt x="460" y="1822"/>
                  </a:lnTo>
                  <a:lnTo>
                    <a:pt x="462" y="1727"/>
                  </a:lnTo>
                  <a:lnTo>
                    <a:pt x="465" y="1599"/>
                  </a:lnTo>
                  <a:lnTo>
                    <a:pt x="465" y="1534"/>
                  </a:lnTo>
                  <a:lnTo>
                    <a:pt x="465" y="1534"/>
                  </a:lnTo>
                  <a:lnTo>
                    <a:pt x="481" y="1533"/>
                  </a:lnTo>
                  <a:lnTo>
                    <a:pt x="492" y="1532"/>
                  </a:lnTo>
                  <a:lnTo>
                    <a:pt x="496" y="1530"/>
                  </a:lnTo>
                  <a:lnTo>
                    <a:pt x="497" y="1529"/>
                  </a:lnTo>
                  <a:lnTo>
                    <a:pt x="497" y="1529"/>
                  </a:lnTo>
                  <a:lnTo>
                    <a:pt x="506" y="1384"/>
                  </a:lnTo>
                  <a:lnTo>
                    <a:pt x="512" y="1273"/>
                  </a:lnTo>
                  <a:lnTo>
                    <a:pt x="514" y="1225"/>
                  </a:lnTo>
                  <a:lnTo>
                    <a:pt x="514" y="1193"/>
                  </a:lnTo>
                  <a:lnTo>
                    <a:pt x="514" y="1193"/>
                  </a:lnTo>
                  <a:lnTo>
                    <a:pt x="512" y="1141"/>
                  </a:lnTo>
                  <a:lnTo>
                    <a:pt x="512" y="1091"/>
                  </a:lnTo>
                  <a:lnTo>
                    <a:pt x="511" y="1048"/>
                  </a:lnTo>
                  <a:lnTo>
                    <a:pt x="510" y="1032"/>
                  </a:lnTo>
                  <a:lnTo>
                    <a:pt x="508" y="1019"/>
                  </a:lnTo>
                  <a:lnTo>
                    <a:pt x="508" y="1019"/>
                  </a:lnTo>
                  <a:lnTo>
                    <a:pt x="504" y="1000"/>
                  </a:lnTo>
                  <a:lnTo>
                    <a:pt x="503" y="986"/>
                  </a:lnTo>
                  <a:lnTo>
                    <a:pt x="503" y="971"/>
                  </a:lnTo>
                  <a:lnTo>
                    <a:pt x="503" y="971"/>
                  </a:lnTo>
                  <a:lnTo>
                    <a:pt x="514" y="972"/>
                  </a:lnTo>
                  <a:lnTo>
                    <a:pt x="520" y="972"/>
                  </a:lnTo>
                  <a:lnTo>
                    <a:pt x="523" y="972"/>
                  </a:lnTo>
                  <a:lnTo>
                    <a:pt x="525" y="971"/>
                  </a:lnTo>
                  <a:lnTo>
                    <a:pt x="525" y="971"/>
                  </a:lnTo>
                  <a:lnTo>
                    <a:pt x="526" y="971"/>
                  </a:lnTo>
                  <a:lnTo>
                    <a:pt x="526" y="971"/>
                  </a:lnTo>
                  <a:lnTo>
                    <a:pt x="526" y="971"/>
                  </a:lnTo>
                  <a:lnTo>
                    <a:pt x="526" y="968"/>
                  </a:lnTo>
                  <a:lnTo>
                    <a:pt x="519" y="922"/>
                  </a:lnTo>
                  <a:lnTo>
                    <a:pt x="519" y="922"/>
                  </a:lnTo>
                  <a:lnTo>
                    <a:pt x="516" y="899"/>
                  </a:lnTo>
                  <a:lnTo>
                    <a:pt x="514" y="878"/>
                  </a:lnTo>
                  <a:lnTo>
                    <a:pt x="512" y="845"/>
                  </a:lnTo>
                  <a:lnTo>
                    <a:pt x="514" y="822"/>
                  </a:lnTo>
                  <a:lnTo>
                    <a:pt x="514" y="813"/>
                  </a:lnTo>
                  <a:lnTo>
                    <a:pt x="535" y="824"/>
                  </a:lnTo>
                  <a:lnTo>
                    <a:pt x="535" y="824"/>
                  </a:lnTo>
                  <a:lnTo>
                    <a:pt x="564" y="780"/>
                  </a:lnTo>
                  <a:lnTo>
                    <a:pt x="585" y="744"/>
                  </a:lnTo>
                  <a:lnTo>
                    <a:pt x="595" y="728"/>
                  </a:lnTo>
                  <a:lnTo>
                    <a:pt x="600" y="716"/>
                  </a:lnTo>
                  <a:lnTo>
                    <a:pt x="600" y="716"/>
                  </a:lnTo>
                  <a:lnTo>
                    <a:pt x="615" y="681"/>
                  </a:lnTo>
                  <a:lnTo>
                    <a:pt x="638" y="628"/>
                  </a:lnTo>
                  <a:lnTo>
                    <a:pt x="649" y="599"/>
                  </a:lnTo>
                  <a:lnTo>
                    <a:pt x="657" y="574"/>
                  </a:lnTo>
                  <a:lnTo>
                    <a:pt x="660" y="561"/>
                  </a:lnTo>
                  <a:lnTo>
                    <a:pt x="661" y="552"/>
                  </a:lnTo>
                  <a:lnTo>
                    <a:pt x="661" y="544"/>
                  </a:lnTo>
                  <a:lnTo>
                    <a:pt x="660" y="537"/>
                  </a:lnTo>
                  <a:lnTo>
                    <a:pt x="660" y="537"/>
                  </a:lnTo>
                  <a:lnTo>
                    <a:pt x="648" y="502"/>
                  </a:lnTo>
                  <a:lnTo>
                    <a:pt x="645" y="494"/>
                  </a:lnTo>
                  <a:lnTo>
                    <a:pt x="639" y="487"/>
                  </a:lnTo>
                  <a:lnTo>
                    <a:pt x="634" y="480"/>
                  </a:lnTo>
                  <a:lnTo>
                    <a:pt x="627" y="472"/>
                  </a:lnTo>
                  <a:lnTo>
                    <a:pt x="627" y="472"/>
                  </a:lnTo>
                  <a:lnTo>
                    <a:pt x="564" y="410"/>
                  </a:lnTo>
                  <a:lnTo>
                    <a:pt x="514" y="358"/>
                  </a:lnTo>
                  <a:lnTo>
                    <a:pt x="514" y="358"/>
                  </a:lnTo>
                  <a:lnTo>
                    <a:pt x="508" y="353"/>
                  </a:lnTo>
                  <a:lnTo>
                    <a:pt x="500" y="347"/>
                  </a:lnTo>
                  <a:lnTo>
                    <a:pt x="492" y="341"/>
                  </a:lnTo>
                  <a:lnTo>
                    <a:pt x="487" y="336"/>
                  </a:lnTo>
                  <a:lnTo>
                    <a:pt x="487" y="336"/>
                  </a:lnTo>
                  <a:lnTo>
                    <a:pt x="466" y="316"/>
                  </a:lnTo>
                  <a:lnTo>
                    <a:pt x="449" y="298"/>
                  </a:lnTo>
                  <a:lnTo>
                    <a:pt x="449" y="298"/>
                  </a:lnTo>
                  <a:lnTo>
                    <a:pt x="460" y="267"/>
                  </a:lnTo>
                  <a:lnTo>
                    <a:pt x="460" y="267"/>
                  </a:lnTo>
                  <a:lnTo>
                    <a:pt x="460" y="266"/>
                  </a:lnTo>
                  <a:lnTo>
                    <a:pt x="460" y="266"/>
                  </a:lnTo>
                  <a:lnTo>
                    <a:pt x="460" y="267"/>
                  </a:lnTo>
                  <a:lnTo>
                    <a:pt x="460" y="267"/>
                  </a:lnTo>
                  <a:lnTo>
                    <a:pt x="461" y="273"/>
                  </a:lnTo>
                  <a:lnTo>
                    <a:pt x="465" y="280"/>
                  </a:lnTo>
                  <a:lnTo>
                    <a:pt x="470" y="288"/>
                  </a:lnTo>
                  <a:lnTo>
                    <a:pt x="481" y="266"/>
                  </a:lnTo>
                  <a:close/>
                  <a:moveTo>
                    <a:pt x="481" y="542"/>
                  </a:moveTo>
                  <a:lnTo>
                    <a:pt x="481" y="542"/>
                  </a:lnTo>
                  <a:lnTo>
                    <a:pt x="481" y="542"/>
                  </a:lnTo>
                  <a:lnTo>
                    <a:pt x="481" y="542"/>
                  </a:lnTo>
                  <a:lnTo>
                    <a:pt x="481" y="542"/>
                  </a:lnTo>
                  <a:lnTo>
                    <a:pt x="481" y="542"/>
                  </a:lnTo>
                  <a:close/>
                  <a:moveTo>
                    <a:pt x="481" y="542"/>
                  </a:moveTo>
                  <a:lnTo>
                    <a:pt x="481" y="542"/>
                  </a:lnTo>
                  <a:lnTo>
                    <a:pt x="499" y="567"/>
                  </a:lnTo>
                  <a:lnTo>
                    <a:pt x="514" y="586"/>
                  </a:lnTo>
                  <a:lnTo>
                    <a:pt x="487" y="694"/>
                  </a:lnTo>
                  <a:lnTo>
                    <a:pt x="487" y="694"/>
                  </a:lnTo>
                  <a:lnTo>
                    <a:pt x="485" y="674"/>
                  </a:lnTo>
                  <a:lnTo>
                    <a:pt x="485" y="656"/>
                  </a:lnTo>
                  <a:lnTo>
                    <a:pt x="487" y="645"/>
                  </a:lnTo>
                  <a:lnTo>
                    <a:pt x="487" y="645"/>
                  </a:lnTo>
                  <a:lnTo>
                    <a:pt x="487" y="639"/>
                  </a:lnTo>
                  <a:lnTo>
                    <a:pt x="487" y="626"/>
                  </a:lnTo>
                  <a:lnTo>
                    <a:pt x="485" y="594"/>
                  </a:lnTo>
                  <a:lnTo>
                    <a:pt x="484" y="561"/>
                  </a:lnTo>
                  <a:lnTo>
                    <a:pt x="481" y="542"/>
                  </a:lnTo>
                  <a:lnTo>
                    <a:pt x="481" y="54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6C4BCB96-079C-EABB-E970-A316FB016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3717925"/>
              <a:ext cx="214313" cy="223838"/>
            </a:xfrm>
            <a:custGeom>
              <a:avLst/>
              <a:gdLst>
                <a:gd name="T0" fmla="*/ 70 w 135"/>
                <a:gd name="T1" fmla="*/ 0 h 141"/>
                <a:gd name="T2" fmla="*/ 70 w 135"/>
                <a:gd name="T3" fmla="*/ 0 h 141"/>
                <a:gd name="T4" fmla="*/ 83 w 135"/>
                <a:gd name="T5" fmla="*/ 13 h 141"/>
                <a:gd name="T6" fmla="*/ 103 w 135"/>
                <a:gd name="T7" fmla="*/ 38 h 141"/>
                <a:gd name="T8" fmla="*/ 103 w 135"/>
                <a:gd name="T9" fmla="*/ 38 h 141"/>
                <a:gd name="T10" fmla="*/ 124 w 135"/>
                <a:gd name="T11" fmla="*/ 66 h 141"/>
                <a:gd name="T12" fmla="*/ 134 w 135"/>
                <a:gd name="T13" fmla="*/ 80 h 141"/>
                <a:gd name="T14" fmla="*/ 135 w 135"/>
                <a:gd name="T15" fmla="*/ 84 h 141"/>
                <a:gd name="T16" fmla="*/ 135 w 135"/>
                <a:gd name="T17" fmla="*/ 86 h 141"/>
                <a:gd name="T18" fmla="*/ 135 w 135"/>
                <a:gd name="T19" fmla="*/ 86 h 141"/>
                <a:gd name="T20" fmla="*/ 89 w 135"/>
                <a:gd name="T21" fmla="*/ 115 h 141"/>
                <a:gd name="T22" fmla="*/ 58 w 135"/>
                <a:gd name="T23" fmla="*/ 134 h 141"/>
                <a:gd name="T24" fmla="*/ 49 w 135"/>
                <a:gd name="T25" fmla="*/ 139 h 141"/>
                <a:gd name="T26" fmla="*/ 43 w 135"/>
                <a:gd name="T27" fmla="*/ 141 h 141"/>
                <a:gd name="T28" fmla="*/ 43 w 135"/>
                <a:gd name="T29" fmla="*/ 141 h 141"/>
                <a:gd name="T30" fmla="*/ 37 w 135"/>
                <a:gd name="T31" fmla="*/ 138 h 141"/>
                <a:gd name="T32" fmla="*/ 33 w 135"/>
                <a:gd name="T33" fmla="*/ 135 h 141"/>
                <a:gd name="T34" fmla="*/ 33 w 135"/>
                <a:gd name="T35" fmla="*/ 135 h 141"/>
                <a:gd name="T36" fmla="*/ 16 w 135"/>
                <a:gd name="T37" fmla="*/ 107 h 141"/>
                <a:gd name="T38" fmla="*/ 6 w 135"/>
                <a:gd name="T39" fmla="*/ 89 h 141"/>
                <a:gd name="T40" fmla="*/ 0 w 135"/>
                <a:gd name="T41" fmla="*/ 81 h 141"/>
                <a:gd name="T42" fmla="*/ 0 w 135"/>
                <a:gd name="T43" fmla="*/ 81 h 141"/>
                <a:gd name="T44" fmla="*/ 3 w 135"/>
                <a:gd name="T45" fmla="*/ 81 h 141"/>
                <a:gd name="T46" fmla="*/ 10 w 135"/>
                <a:gd name="T47" fmla="*/ 80 h 141"/>
                <a:gd name="T48" fmla="*/ 14 w 135"/>
                <a:gd name="T49" fmla="*/ 78 h 141"/>
                <a:gd name="T50" fmla="*/ 16 w 135"/>
                <a:gd name="T51" fmla="*/ 77 h 141"/>
                <a:gd name="T52" fmla="*/ 20 w 135"/>
                <a:gd name="T53" fmla="*/ 74 h 141"/>
                <a:gd name="T54" fmla="*/ 22 w 135"/>
                <a:gd name="T55" fmla="*/ 70 h 141"/>
                <a:gd name="T56" fmla="*/ 22 w 135"/>
                <a:gd name="T57" fmla="*/ 70 h 141"/>
                <a:gd name="T58" fmla="*/ 23 w 135"/>
                <a:gd name="T59" fmla="*/ 62 h 141"/>
                <a:gd name="T60" fmla="*/ 23 w 135"/>
                <a:gd name="T61" fmla="*/ 58 h 141"/>
                <a:gd name="T62" fmla="*/ 22 w 135"/>
                <a:gd name="T63" fmla="*/ 54 h 141"/>
                <a:gd name="T64" fmla="*/ 22 w 135"/>
                <a:gd name="T65" fmla="*/ 54 h 141"/>
                <a:gd name="T66" fmla="*/ 29 w 135"/>
                <a:gd name="T67" fmla="*/ 54 h 141"/>
                <a:gd name="T68" fmla="*/ 34 w 135"/>
                <a:gd name="T69" fmla="*/ 52 h 141"/>
                <a:gd name="T70" fmla="*/ 37 w 135"/>
                <a:gd name="T71" fmla="*/ 50 h 141"/>
                <a:gd name="T72" fmla="*/ 38 w 135"/>
                <a:gd name="T73" fmla="*/ 48 h 141"/>
                <a:gd name="T74" fmla="*/ 38 w 135"/>
                <a:gd name="T75" fmla="*/ 48 h 141"/>
                <a:gd name="T76" fmla="*/ 39 w 135"/>
                <a:gd name="T77" fmla="*/ 43 h 141"/>
                <a:gd name="T78" fmla="*/ 39 w 135"/>
                <a:gd name="T79" fmla="*/ 38 h 141"/>
                <a:gd name="T80" fmla="*/ 38 w 135"/>
                <a:gd name="T81" fmla="*/ 32 h 141"/>
                <a:gd name="T82" fmla="*/ 38 w 135"/>
                <a:gd name="T83" fmla="*/ 32 h 141"/>
                <a:gd name="T84" fmla="*/ 49 w 135"/>
                <a:gd name="T85" fmla="*/ 29 h 141"/>
                <a:gd name="T86" fmla="*/ 56 w 135"/>
                <a:gd name="T87" fmla="*/ 25 h 141"/>
                <a:gd name="T88" fmla="*/ 58 w 135"/>
                <a:gd name="T89" fmla="*/ 24 h 141"/>
                <a:gd name="T90" fmla="*/ 60 w 135"/>
                <a:gd name="T91" fmla="*/ 21 h 141"/>
                <a:gd name="T92" fmla="*/ 60 w 135"/>
                <a:gd name="T93" fmla="*/ 21 h 141"/>
                <a:gd name="T94" fmla="*/ 60 w 135"/>
                <a:gd name="T95" fmla="*/ 13 h 141"/>
                <a:gd name="T96" fmla="*/ 60 w 135"/>
                <a:gd name="T97" fmla="*/ 10 h 141"/>
                <a:gd name="T98" fmla="*/ 70 w 135"/>
                <a:gd name="T9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5" h="141">
                  <a:moveTo>
                    <a:pt x="70" y="0"/>
                  </a:moveTo>
                  <a:lnTo>
                    <a:pt x="70" y="0"/>
                  </a:lnTo>
                  <a:lnTo>
                    <a:pt x="83" y="13"/>
                  </a:lnTo>
                  <a:lnTo>
                    <a:pt x="103" y="38"/>
                  </a:lnTo>
                  <a:lnTo>
                    <a:pt x="103" y="38"/>
                  </a:lnTo>
                  <a:lnTo>
                    <a:pt x="124" y="66"/>
                  </a:lnTo>
                  <a:lnTo>
                    <a:pt x="134" y="80"/>
                  </a:lnTo>
                  <a:lnTo>
                    <a:pt x="135" y="84"/>
                  </a:lnTo>
                  <a:lnTo>
                    <a:pt x="135" y="86"/>
                  </a:lnTo>
                  <a:lnTo>
                    <a:pt x="135" y="86"/>
                  </a:lnTo>
                  <a:lnTo>
                    <a:pt x="89" y="115"/>
                  </a:lnTo>
                  <a:lnTo>
                    <a:pt x="58" y="134"/>
                  </a:lnTo>
                  <a:lnTo>
                    <a:pt x="49" y="139"/>
                  </a:lnTo>
                  <a:lnTo>
                    <a:pt x="43" y="141"/>
                  </a:lnTo>
                  <a:lnTo>
                    <a:pt x="43" y="141"/>
                  </a:lnTo>
                  <a:lnTo>
                    <a:pt x="37" y="138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16" y="107"/>
                  </a:lnTo>
                  <a:lnTo>
                    <a:pt x="6" y="89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3" y="81"/>
                  </a:lnTo>
                  <a:lnTo>
                    <a:pt x="10" y="80"/>
                  </a:lnTo>
                  <a:lnTo>
                    <a:pt x="14" y="78"/>
                  </a:lnTo>
                  <a:lnTo>
                    <a:pt x="16" y="77"/>
                  </a:lnTo>
                  <a:lnTo>
                    <a:pt x="20" y="74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3" y="62"/>
                  </a:lnTo>
                  <a:lnTo>
                    <a:pt x="23" y="58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9" y="54"/>
                  </a:lnTo>
                  <a:lnTo>
                    <a:pt x="34" y="52"/>
                  </a:lnTo>
                  <a:lnTo>
                    <a:pt x="37" y="50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3"/>
                  </a:lnTo>
                  <a:lnTo>
                    <a:pt x="39" y="38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49" y="29"/>
                  </a:lnTo>
                  <a:lnTo>
                    <a:pt x="56" y="25"/>
                  </a:lnTo>
                  <a:lnTo>
                    <a:pt x="58" y="24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13"/>
                  </a:lnTo>
                  <a:lnTo>
                    <a:pt x="60" y="1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68A6432-9017-5BD7-7B0B-CDD7537DA689}"/>
              </a:ext>
            </a:extLst>
          </p:cNvPr>
          <p:cNvGrpSpPr/>
          <p:nvPr/>
        </p:nvGrpSpPr>
        <p:grpSpPr>
          <a:xfrm>
            <a:off x="4580400" y="3892178"/>
            <a:ext cx="745200" cy="2468027"/>
            <a:chOff x="3952875" y="3525838"/>
            <a:chExt cx="987425" cy="3270250"/>
          </a:xfrm>
        </p:grpSpPr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DAB25F62-0258-1F21-0EA2-C6A3AC520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875" y="3525838"/>
              <a:ext cx="987425" cy="3270250"/>
            </a:xfrm>
            <a:custGeom>
              <a:avLst/>
              <a:gdLst>
                <a:gd name="T0" fmla="*/ 119 w 622"/>
                <a:gd name="T1" fmla="*/ 159 h 2060"/>
                <a:gd name="T2" fmla="*/ 120 w 622"/>
                <a:gd name="T3" fmla="*/ 202 h 2060"/>
                <a:gd name="T4" fmla="*/ 119 w 622"/>
                <a:gd name="T5" fmla="*/ 244 h 2060"/>
                <a:gd name="T6" fmla="*/ 127 w 622"/>
                <a:gd name="T7" fmla="*/ 278 h 2060"/>
                <a:gd name="T8" fmla="*/ 147 w 622"/>
                <a:gd name="T9" fmla="*/ 320 h 2060"/>
                <a:gd name="T10" fmla="*/ 160 w 622"/>
                <a:gd name="T11" fmla="*/ 351 h 2060"/>
                <a:gd name="T12" fmla="*/ 254 w 622"/>
                <a:gd name="T13" fmla="*/ 375 h 2060"/>
                <a:gd name="T14" fmla="*/ 222 w 622"/>
                <a:gd name="T15" fmla="*/ 500 h 2060"/>
                <a:gd name="T16" fmla="*/ 157 w 622"/>
                <a:gd name="T17" fmla="*/ 516 h 2060"/>
                <a:gd name="T18" fmla="*/ 108 w 622"/>
                <a:gd name="T19" fmla="*/ 436 h 2060"/>
                <a:gd name="T20" fmla="*/ 114 w 622"/>
                <a:gd name="T21" fmla="*/ 374 h 2060"/>
                <a:gd name="T22" fmla="*/ 112 w 622"/>
                <a:gd name="T23" fmla="*/ 336 h 2060"/>
                <a:gd name="T24" fmla="*/ 70 w 622"/>
                <a:gd name="T25" fmla="*/ 304 h 2060"/>
                <a:gd name="T26" fmla="*/ 60 w 622"/>
                <a:gd name="T27" fmla="*/ 247 h 2060"/>
                <a:gd name="T28" fmla="*/ 38 w 622"/>
                <a:gd name="T29" fmla="*/ 251 h 2060"/>
                <a:gd name="T30" fmla="*/ 32 w 622"/>
                <a:gd name="T31" fmla="*/ 267 h 2060"/>
                <a:gd name="T32" fmla="*/ 16 w 622"/>
                <a:gd name="T33" fmla="*/ 283 h 2060"/>
                <a:gd name="T34" fmla="*/ 11 w 622"/>
                <a:gd name="T35" fmla="*/ 309 h 2060"/>
                <a:gd name="T36" fmla="*/ 8 w 622"/>
                <a:gd name="T37" fmla="*/ 322 h 2060"/>
                <a:gd name="T38" fmla="*/ 5 w 622"/>
                <a:gd name="T39" fmla="*/ 344 h 2060"/>
                <a:gd name="T40" fmla="*/ 27 w 622"/>
                <a:gd name="T41" fmla="*/ 408 h 2060"/>
                <a:gd name="T42" fmla="*/ 65 w 622"/>
                <a:gd name="T43" fmla="*/ 527 h 2060"/>
                <a:gd name="T44" fmla="*/ 118 w 622"/>
                <a:gd name="T45" fmla="*/ 657 h 2060"/>
                <a:gd name="T46" fmla="*/ 203 w 622"/>
                <a:gd name="T47" fmla="*/ 829 h 2060"/>
                <a:gd name="T48" fmla="*/ 173 w 622"/>
                <a:gd name="T49" fmla="*/ 982 h 2060"/>
                <a:gd name="T50" fmla="*/ 218 w 622"/>
                <a:gd name="T51" fmla="*/ 1188 h 2060"/>
                <a:gd name="T52" fmla="*/ 330 w 622"/>
                <a:gd name="T53" fmla="*/ 1465 h 2060"/>
                <a:gd name="T54" fmla="*/ 389 w 622"/>
                <a:gd name="T55" fmla="*/ 1644 h 2060"/>
                <a:gd name="T56" fmla="*/ 392 w 622"/>
                <a:gd name="T57" fmla="*/ 1767 h 2060"/>
                <a:gd name="T58" fmla="*/ 373 w 622"/>
                <a:gd name="T59" fmla="*/ 1828 h 2060"/>
                <a:gd name="T60" fmla="*/ 349 w 622"/>
                <a:gd name="T61" fmla="*/ 1820 h 2060"/>
                <a:gd name="T62" fmla="*/ 350 w 622"/>
                <a:gd name="T63" fmla="*/ 1831 h 2060"/>
                <a:gd name="T64" fmla="*/ 329 w 622"/>
                <a:gd name="T65" fmla="*/ 1846 h 2060"/>
                <a:gd name="T66" fmla="*/ 285 w 622"/>
                <a:gd name="T67" fmla="*/ 1871 h 2060"/>
                <a:gd name="T68" fmla="*/ 242 w 622"/>
                <a:gd name="T69" fmla="*/ 1890 h 2060"/>
                <a:gd name="T70" fmla="*/ 260 w 622"/>
                <a:gd name="T71" fmla="*/ 1931 h 2060"/>
                <a:gd name="T72" fmla="*/ 281 w 622"/>
                <a:gd name="T73" fmla="*/ 1969 h 2060"/>
                <a:gd name="T74" fmla="*/ 219 w 622"/>
                <a:gd name="T75" fmla="*/ 2008 h 2060"/>
                <a:gd name="T76" fmla="*/ 227 w 622"/>
                <a:gd name="T77" fmla="*/ 2043 h 2060"/>
                <a:gd name="T78" fmla="*/ 312 w 622"/>
                <a:gd name="T79" fmla="*/ 2057 h 2060"/>
                <a:gd name="T80" fmla="*/ 414 w 622"/>
                <a:gd name="T81" fmla="*/ 2035 h 2060"/>
                <a:gd name="T82" fmla="*/ 519 w 622"/>
                <a:gd name="T83" fmla="*/ 2001 h 2060"/>
                <a:gd name="T84" fmla="*/ 519 w 622"/>
                <a:gd name="T85" fmla="*/ 1904 h 2060"/>
                <a:gd name="T86" fmla="*/ 498 w 622"/>
                <a:gd name="T87" fmla="*/ 1904 h 2060"/>
                <a:gd name="T88" fmla="*/ 520 w 622"/>
                <a:gd name="T89" fmla="*/ 1690 h 2060"/>
                <a:gd name="T90" fmla="*/ 512 w 622"/>
                <a:gd name="T91" fmla="*/ 1539 h 2060"/>
                <a:gd name="T92" fmla="*/ 530 w 622"/>
                <a:gd name="T93" fmla="*/ 1100 h 2060"/>
                <a:gd name="T94" fmla="*/ 530 w 622"/>
                <a:gd name="T95" fmla="*/ 776 h 2060"/>
                <a:gd name="T96" fmla="*/ 619 w 622"/>
                <a:gd name="T97" fmla="*/ 568 h 2060"/>
                <a:gd name="T98" fmla="*/ 618 w 622"/>
                <a:gd name="T99" fmla="*/ 534 h 2060"/>
                <a:gd name="T100" fmla="*/ 476 w 622"/>
                <a:gd name="T101" fmla="*/ 337 h 2060"/>
                <a:gd name="T102" fmla="*/ 406 w 622"/>
                <a:gd name="T103" fmla="*/ 289 h 2060"/>
                <a:gd name="T104" fmla="*/ 384 w 622"/>
                <a:gd name="T105" fmla="*/ 247 h 2060"/>
                <a:gd name="T106" fmla="*/ 374 w 622"/>
                <a:gd name="T107" fmla="*/ 83 h 2060"/>
                <a:gd name="T108" fmla="*/ 368 w 622"/>
                <a:gd name="T109" fmla="*/ 50 h 2060"/>
                <a:gd name="T110" fmla="*/ 277 w 622"/>
                <a:gd name="T111" fmla="*/ 7 h 2060"/>
                <a:gd name="T112" fmla="*/ 233 w 622"/>
                <a:gd name="T113" fmla="*/ 12 h 2060"/>
                <a:gd name="T114" fmla="*/ 157 w 622"/>
                <a:gd name="T115" fmla="*/ 34 h 2060"/>
                <a:gd name="T116" fmla="*/ 141 w 622"/>
                <a:gd name="T117" fmla="*/ 57 h 2060"/>
                <a:gd name="T118" fmla="*/ 114 w 622"/>
                <a:gd name="T119" fmla="*/ 77 h 2060"/>
                <a:gd name="T120" fmla="*/ 131 w 622"/>
                <a:gd name="T121" fmla="*/ 115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2" h="2060">
                  <a:moveTo>
                    <a:pt x="135" y="115"/>
                  </a:moveTo>
                  <a:lnTo>
                    <a:pt x="135" y="115"/>
                  </a:lnTo>
                  <a:lnTo>
                    <a:pt x="134" y="115"/>
                  </a:lnTo>
                  <a:lnTo>
                    <a:pt x="133" y="118"/>
                  </a:lnTo>
                  <a:lnTo>
                    <a:pt x="127" y="129"/>
                  </a:lnTo>
                  <a:lnTo>
                    <a:pt x="122" y="145"/>
                  </a:lnTo>
                  <a:lnTo>
                    <a:pt x="120" y="152"/>
                  </a:lnTo>
                  <a:lnTo>
                    <a:pt x="119" y="159"/>
                  </a:lnTo>
                  <a:lnTo>
                    <a:pt x="119" y="159"/>
                  </a:lnTo>
                  <a:lnTo>
                    <a:pt x="120" y="168"/>
                  </a:lnTo>
                  <a:lnTo>
                    <a:pt x="123" y="176"/>
                  </a:lnTo>
                  <a:lnTo>
                    <a:pt x="124" y="183"/>
                  </a:lnTo>
                  <a:lnTo>
                    <a:pt x="124" y="187"/>
                  </a:lnTo>
                  <a:lnTo>
                    <a:pt x="124" y="191"/>
                  </a:lnTo>
                  <a:lnTo>
                    <a:pt x="124" y="191"/>
                  </a:lnTo>
                  <a:lnTo>
                    <a:pt x="120" y="202"/>
                  </a:lnTo>
                  <a:lnTo>
                    <a:pt x="115" y="211"/>
                  </a:lnTo>
                  <a:lnTo>
                    <a:pt x="111" y="221"/>
                  </a:lnTo>
                  <a:lnTo>
                    <a:pt x="108" y="225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10" y="233"/>
                  </a:lnTo>
                  <a:lnTo>
                    <a:pt x="112" y="236"/>
                  </a:lnTo>
                  <a:lnTo>
                    <a:pt x="119" y="244"/>
                  </a:lnTo>
                  <a:lnTo>
                    <a:pt x="130" y="251"/>
                  </a:lnTo>
                  <a:lnTo>
                    <a:pt x="130" y="251"/>
                  </a:lnTo>
                  <a:lnTo>
                    <a:pt x="133" y="256"/>
                  </a:lnTo>
                  <a:lnTo>
                    <a:pt x="133" y="262"/>
                  </a:lnTo>
                  <a:lnTo>
                    <a:pt x="130" y="267"/>
                  </a:lnTo>
                  <a:lnTo>
                    <a:pt x="130" y="267"/>
                  </a:lnTo>
                  <a:lnTo>
                    <a:pt x="127" y="272"/>
                  </a:lnTo>
                  <a:lnTo>
                    <a:pt x="127" y="278"/>
                  </a:lnTo>
                  <a:lnTo>
                    <a:pt x="128" y="282"/>
                  </a:lnTo>
                  <a:lnTo>
                    <a:pt x="130" y="283"/>
                  </a:lnTo>
                  <a:lnTo>
                    <a:pt x="130" y="283"/>
                  </a:lnTo>
                  <a:lnTo>
                    <a:pt x="131" y="289"/>
                  </a:lnTo>
                  <a:lnTo>
                    <a:pt x="134" y="297"/>
                  </a:lnTo>
                  <a:lnTo>
                    <a:pt x="135" y="310"/>
                  </a:lnTo>
                  <a:lnTo>
                    <a:pt x="135" y="310"/>
                  </a:lnTo>
                  <a:lnTo>
                    <a:pt x="147" y="320"/>
                  </a:lnTo>
                  <a:lnTo>
                    <a:pt x="154" y="328"/>
                  </a:lnTo>
                  <a:lnTo>
                    <a:pt x="157" y="331"/>
                  </a:lnTo>
                  <a:lnTo>
                    <a:pt x="157" y="332"/>
                  </a:lnTo>
                  <a:lnTo>
                    <a:pt x="157" y="332"/>
                  </a:lnTo>
                  <a:lnTo>
                    <a:pt x="155" y="337"/>
                  </a:lnTo>
                  <a:lnTo>
                    <a:pt x="155" y="341"/>
                  </a:lnTo>
                  <a:lnTo>
                    <a:pt x="157" y="346"/>
                  </a:lnTo>
                  <a:lnTo>
                    <a:pt x="160" y="351"/>
                  </a:lnTo>
                  <a:lnTo>
                    <a:pt x="162" y="355"/>
                  </a:lnTo>
                  <a:lnTo>
                    <a:pt x="166" y="358"/>
                  </a:lnTo>
                  <a:lnTo>
                    <a:pt x="173" y="359"/>
                  </a:lnTo>
                  <a:lnTo>
                    <a:pt x="173" y="359"/>
                  </a:lnTo>
                  <a:lnTo>
                    <a:pt x="191" y="359"/>
                  </a:lnTo>
                  <a:lnTo>
                    <a:pt x="212" y="356"/>
                  </a:lnTo>
                  <a:lnTo>
                    <a:pt x="238" y="354"/>
                  </a:lnTo>
                  <a:lnTo>
                    <a:pt x="254" y="375"/>
                  </a:lnTo>
                  <a:lnTo>
                    <a:pt x="254" y="375"/>
                  </a:lnTo>
                  <a:lnTo>
                    <a:pt x="243" y="409"/>
                  </a:lnTo>
                  <a:lnTo>
                    <a:pt x="237" y="435"/>
                  </a:lnTo>
                  <a:lnTo>
                    <a:pt x="233" y="451"/>
                  </a:lnTo>
                  <a:lnTo>
                    <a:pt x="233" y="451"/>
                  </a:lnTo>
                  <a:lnTo>
                    <a:pt x="231" y="463"/>
                  </a:lnTo>
                  <a:lnTo>
                    <a:pt x="227" y="480"/>
                  </a:lnTo>
                  <a:lnTo>
                    <a:pt x="222" y="500"/>
                  </a:lnTo>
                  <a:lnTo>
                    <a:pt x="184" y="516"/>
                  </a:lnTo>
                  <a:lnTo>
                    <a:pt x="178" y="527"/>
                  </a:lnTo>
                  <a:lnTo>
                    <a:pt x="178" y="527"/>
                  </a:lnTo>
                  <a:lnTo>
                    <a:pt x="176" y="527"/>
                  </a:lnTo>
                  <a:lnTo>
                    <a:pt x="172" y="526"/>
                  </a:lnTo>
                  <a:lnTo>
                    <a:pt x="164" y="523"/>
                  </a:lnTo>
                  <a:lnTo>
                    <a:pt x="157" y="516"/>
                  </a:lnTo>
                  <a:lnTo>
                    <a:pt x="157" y="516"/>
                  </a:lnTo>
                  <a:lnTo>
                    <a:pt x="147" y="503"/>
                  </a:lnTo>
                  <a:lnTo>
                    <a:pt x="134" y="484"/>
                  </a:lnTo>
                  <a:lnTo>
                    <a:pt x="122" y="462"/>
                  </a:lnTo>
                  <a:lnTo>
                    <a:pt x="116" y="454"/>
                  </a:lnTo>
                  <a:lnTo>
                    <a:pt x="114" y="446"/>
                  </a:lnTo>
                  <a:lnTo>
                    <a:pt x="114" y="446"/>
                  </a:lnTo>
                  <a:lnTo>
                    <a:pt x="111" y="440"/>
                  </a:lnTo>
                  <a:lnTo>
                    <a:pt x="108" y="436"/>
                  </a:lnTo>
                  <a:lnTo>
                    <a:pt x="104" y="430"/>
                  </a:lnTo>
                  <a:lnTo>
                    <a:pt x="101" y="427"/>
                  </a:lnTo>
                  <a:lnTo>
                    <a:pt x="101" y="423"/>
                  </a:lnTo>
                  <a:lnTo>
                    <a:pt x="101" y="416"/>
                  </a:lnTo>
                  <a:lnTo>
                    <a:pt x="103" y="408"/>
                  </a:lnTo>
                  <a:lnTo>
                    <a:pt x="103" y="408"/>
                  </a:lnTo>
                  <a:lnTo>
                    <a:pt x="108" y="390"/>
                  </a:lnTo>
                  <a:lnTo>
                    <a:pt x="114" y="374"/>
                  </a:lnTo>
                  <a:lnTo>
                    <a:pt x="118" y="360"/>
                  </a:lnTo>
                  <a:lnTo>
                    <a:pt x="119" y="354"/>
                  </a:lnTo>
                  <a:lnTo>
                    <a:pt x="119" y="348"/>
                  </a:lnTo>
                  <a:lnTo>
                    <a:pt x="119" y="348"/>
                  </a:lnTo>
                  <a:lnTo>
                    <a:pt x="118" y="343"/>
                  </a:lnTo>
                  <a:lnTo>
                    <a:pt x="116" y="340"/>
                  </a:lnTo>
                  <a:lnTo>
                    <a:pt x="115" y="337"/>
                  </a:lnTo>
                  <a:lnTo>
                    <a:pt x="112" y="336"/>
                  </a:lnTo>
                  <a:lnTo>
                    <a:pt x="105" y="333"/>
                  </a:lnTo>
                  <a:lnTo>
                    <a:pt x="97" y="332"/>
                  </a:lnTo>
                  <a:lnTo>
                    <a:pt x="97" y="332"/>
                  </a:lnTo>
                  <a:lnTo>
                    <a:pt x="84" y="328"/>
                  </a:lnTo>
                  <a:lnTo>
                    <a:pt x="78" y="325"/>
                  </a:lnTo>
                  <a:lnTo>
                    <a:pt x="76" y="321"/>
                  </a:lnTo>
                  <a:lnTo>
                    <a:pt x="76" y="321"/>
                  </a:lnTo>
                  <a:lnTo>
                    <a:pt x="70" y="304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2" y="274"/>
                  </a:lnTo>
                  <a:lnTo>
                    <a:pt x="61" y="264"/>
                  </a:lnTo>
                  <a:lnTo>
                    <a:pt x="60" y="256"/>
                  </a:lnTo>
                  <a:lnTo>
                    <a:pt x="60" y="251"/>
                  </a:lnTo>
                  <a:lnTo>
                    <a:pt x="60" y="251"/>
                  </a:lnTo>
                  <a:lnTo>
                    <a:pt x="60" y="247"/>
                  </a:lnTo>
                  <a:lnTo>
                    <a:pt x="58" y="243"/>
                  </a:lnTo>
                  <a:lnTo>
                    <a:pt x="54" y="241"/>
                  </a:lnTo>
                  <a:lnTo>
                    <a:pt x="49" y="240"/>
                  </a:lnTo>
                  <a:lnTo>
                    <a:pt x="49" y="240"/>
                  </a:lnTo>
                  <a:lnTo>
                    <a:pt x="46" y="240"/>
                  </a:lnTo>
                  <a:lnTo>
                    <a:pt x="43" y="241"/>
                  </a:lnTo>
                  <a:lnTo>
                    <a:pt x="41" y="245"/>
                  </a:lnTo>
                  <a:lnTo>
                    <a:pt x="38" y="251"/>
                  </a:lnTo>
                  <a:lnTo>
                    <a:pt x="38" y="251"/>
                  </a:lnTo>
                  <a:lnTo>
                    <a:pt x="39" y="253"/>
                  </a:lnTo>
                  <a:lnTo>
                    <a:pt x="39" y="257"/>
                  </a:lnTo>
                  <a:lnTo>
                    <a:pt x="39" y="260"/>
                  </a:lnTo>
                  <a:lnTo>
                    <a:pt x="38" y="263"/>
                  </a:lnTo>
                  <a:lnTo>
                    <a:pt x="35" y="266"/>
                  </a:lnTo>
                  <a:lnTo>
                    <a:pt x="32" y="267"/>
                  </a:lnTo>
                  <a:lnTo>
                    <a:pt x="32" y="267"/>
                  </a:lnTo>
                  <a:lnTo>
                    <a:pt x="26" y="268"/>
                  </a:lnTo>
                  <a:lnTo>
                    <a:pt x="20" y="268"/>
                  </a:lnTo>
                  <a:lnTo>
                    <a:pt x="18" y="270"/>
                  </a:lnTo>
                  <a:lnTo>
                    <a:pt x="16" y="272"/>
                  </a:lnTo>
                  <a:lnTo>
                    <a:pt x="16" y="272"/>
                  </a:lnTo>
                  <a:lnTo>
                    <a:pt x="16" y="278"/>
                  </a:lnTo>
                  <a:lnTo>
                    <a:pt x="16" y="283"/>
                  </a:lnTo>
                  <a:lnTo>
                    <a:pt x="16" y="283"/>
                  </a:lnTo>
                  <a:lnTo>
                    <a:pt x="16" y="286"/>
                  </a:lnTo>
                  <a:lnTo>
                    <a:pt x="15" y="287"/>
                  </a:lnTo>
                  <a:lnTo>
                    <a:pt x="14" y="289"/>
                  </a:lnTo>
                  <a:lnTo>
                    <a:pt x="11" y="294"/>
                  </a:lnTo>
                  <a:lnTo>
                    <a:pt x="11" y="294"/>
                  </a:lnTo>
                  <a:lnTo>
                    <a:pt x="9" y="301"/>
                  </a:lnTo>
                  <a:lnTo>
                    <a:pt x="9" y="306"/>
                  </a:lnTo>
                  <a:lnTo>
                    <a:pt x="11" y="309"/>
                  </a:lnTo>
                  <a:lnTo>
                    <a:pt x="11" y="310"/>
                  </a:lnTo>
                  <a:lnTo>
                    <a:pt x="11" y="310"/>
                  </a:lnTo>
                  <a:lnTo>
                    <a:pt x="11" y="312"/>
                  </a:lnTo>
                  <a:lnTo>
                    <a:pt x="11" y="314"/>
                  </a:lnTo>
                  <a:lnTo>
                    <a:pt x="12" y="318"/>
                  </a:lnTo>
                  <a:lnTo>
                    <a:pt x="11" y="321"/>
                  </a:lnTo>
                  <a:lnTo>
                    <a:pt x="11" y="321"/>
                  </a:lnTo>
                  <a:lnTo>
                    <a:pt x="8" y="322"/>
                  </a:lnTo>
                  <a:lnTo>
                    <a:pt x="4" y="324"/>
                  </a:lnTo>
                  <a:lnTo>
                    <a:pt x="3" y="324"/>
                  </a:lnTo>
                  <a:lnTo>
                    <a:pt x="1" y="327"/>
                  </a:lnTo>
                  <a:lnTo>
                    <a:pt x="0" y="328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3" y="339"/>
                  </a:lnTo>
                  <a:lnTo>
                    <a:pt x="5" y="344"/>
                  </a:lnTo>
                  <a:lnTo>
                    <a:pt x="8" y="351"/>
                  </a:lnTo>
                  <a:lnTo>
                    <a:pt x="11" y="359"/>
                  </a:lnTo>
                  <a:lnTo>
                    <a:pt x="11" y="359"/>
                  </a:lnTo>
                  <a:lnTo>
                    <a:pt x="14" y="373"/>
                  </a:lnTo>
                  <a:lnTo>
                    <a:pt x="19" y="388"/>
                  </a:lnTo>
                  <a:lnTo>
                    <a:pt x="23" y="401"/>
                  </a:lnTo>
                  <a:lnTo>
                    <a:pt x="27" y="408"/>
                  </a:lnTo>
                  <a:lnTo>
                    <a:pt x="27" y="408"/>
                  </a:lnTo>
                  <a:lnTo>
                    <a:pt x="30" y="409"/>
                  </a:lnTo>
                  <a:lnTo>
                    <a:pt x="32" y="413"/>
                  </a:lnTo>
                  <a:lnTo>
                    <a:pt x="35" y="417"/>
                  </a:lnTo>
                  <a:lnTo>
                    <a:pt x="38" y="424"/>
                  </a:lnTo>
                  <a:lnTo>
                    <a:pt x="38" y="424"/>
                  </a:lnTo>
                  <a:lnTo>
                    <a:pt x="50" y="470"/>
                  </a:lnTo>
                  <a:lnTo>
                    <a:pt x="65" y="527"/>
                  </a:lnTo>
                  <a:lnTo>
                    <a:pt x="65" y="527"/>
                  </a:lnTo>
                  <a:lnTo>
                    <a:pt x="74" y="556"/>
                  </a:lnTo>
                  <a:lnTo>
                    <a:pt x="89" y="598"/>
                  </a:lnTo>
                  <a:lnTo>
                    <a:pt x="105" y="636"/>
                  </a:lnTo>
                  <a:lnTo>
                    <a:pt x="111" y="646"/>
                  </a:lnTo>
                  <a:lnTo>
                    <a:pt x="114" y="652"/>
                  </a:lnTo>
                  <a:lnTo>
                    <a:pt x="114" y="652"/>
                  </a:lnTo>
                  <a:lnTo>
                    <a:pt x="115" y="653"/>
                  </a:lnTo>
                  <a:lnTo>
                    <a:pt x="118" y="657"/>
                  </a:lnTo>
                  <a:lnTo>
                    <a:pt x="120" y="668"/>
                  </a:lnTo>
                  <a:lnTo>
                    <a:pt x="124" y="684"/>
                  </a:lnTo>
                  <a:lnTo>
                    <a:pt x="206" y="657"/>
                  </a:lnTo>
                  <a:lnTo>
                    <a:pt x="206" y="657"/>
                  </a:lnTo>
                  <a:lnTo>
                    <a:pt x="206" y="706"/>
                  </a:lnTo>
                  <a:lnTo>
                    <a:pt x="206" y="793"/>
                  </a:lnTo>
                  <a:lnTo>
                    <a:pt x="206" y="793"/>
                  </a:lnTo>
                  <a:lnTo>
                    <a:pt x="203" y="829"/>
                  </a:lnTo>
                  <a:lnTo>
                    <a:pt x="199" y="863"/>
                  </a:lnTo>
                  <a:lnTo>
                    <a:pt x="192" y="896"/>
                  </a:lnTo>
                  <a:lnTo>
                    <a:pt x="184" y="923"/>
                  </a:lnTo>
                  <a:lnTo>
                    <a:pt x="184" y="923"/>
                  </a:lnTo>
                  <a:lnTo>
                    <a:pt x="180" y="935"/>
                  </a:lnTo>
                  <a:lnTo>
                    <a:pt x="177" y="947"/>
                  </a:lnTo>
                  <a:lnTo>
                    <a:pt x="174" y="968"/>
                  </a:lnTo>
                  <a:lnTo>
                    <a:pt x="173" y="982"/>
                  </a:lnTo>
                  <a:lnTo>
                    <a:pt x="173" y="988"/>
                  </a:lnTo>
                  <a:lnTo>
                    <a:pt x="211" y="988"/>
                  </a:lnTo>
                  <a:lnTo>
                    <a:pt x="211" y="988"/>
                  </a:lnTo>
                  <a:lnTo>
                    <a:pt x="211" y="1038"/>
                  </a:lnTo>
                  <a:lnTo>
                    <a:pt x="211" y="1129"/>
                  </a:lnTo>
                  <a:lnTo>
                    <a:pt x="211" y="1129"/>
                  </a:lnTo>
                  <a:lnTo>
                    <a:pt x="212" y="1155"/>
                  </a:lnTo>
                  <a:lnTo>
                    <a:pt x="218" y="1188"/>
                  </a:lnTo>
                  <a:lnTo>
                    <a:pt x="231" y="1272"/>
                  </a:lnTo>
                  <a:lnTo>
                    <a:pt x="245" y="1352"/>
                  </a:lnTo>
                  <a:lnTo>
                    <a:pt x="254" y="1400"/>
                  </a:lnTo>
                  <a:lnTo>
                    <a:pt x="254" y="1400"/>
                  </a:lnTo>
                  <a:lnTo>
                    <a:pt x="258" y="1423"/>
                  </a:lnTo>
                  <a:lnTo>
                    <a:pt x="260" y="1444"/>
                  </a:lnTo>
                  <a:lnTo>
                    <a:pt x="260" y="1465"/>
                  </a:lnTo>
                  <a:lnTo>
                    <a:pt x="330" y="1465"/>
                  </a:lnTo>
                  <a:lnTo>
                    <a:pt x="330" y="1465"/>
                  </a:lnTo>
                  <a:lnTo>
                    <a:pt x="338" y="1484"/>
                  </a:lnTo>
                  <a:lnTo>
                    <a:pt x="358" y="1530"/>
                  </a:lnTo>
                  <a:lnTo>
                    <a:pt x="369" y="1558"/>
                  </a:lnTo>
                  <a:lnTo>
                    <a:pt x="379" y="1588"/>
                  </a:lnTo>
                  <a:lnTo>
                    <a:pt x="385" y="1618"/>
                  </a:lnTo>
                  <a:lnTo>
                    <a:pt x="388" y="1631"/>
                  </a:lnTo>
                  <a:lnTo>
                    <a:pt x="389" y="1644"/>
                  </a:lnTo>
                  <a:lnTo>
                    <a:pt x="389" y="1644"/>
                  </a:lnTo>
                  <a:lnTo>
                    <a:pt x="393" y="1688"/>
                  </a:lnTo>
                  <a:lnTo>
                    <a:pt x="396" y="1725"/>
                  </a:lnTo>
                  <a:lnTo>
                    <a:pt x="397" y="1749"/>
                  </a:lnTo>
                  <a:lnTo>
                    <a:pt x="396" y="1758"/>
                  </a:lnTo>
                  <a:lnTo>
                    <a:pt x="395" y="1763"/>
                  </a:lnTo>
                  <a:lnTo>
                    <a:pt x="395" y="1763"/>
                  </a:lnTo>
                  <a:lnTo>
                    <a:pt x="392" y="1767"/>
                  </a:lnTo>
                  <a:lnTo>
                    <a:pt x="391" y="1774"/>
                  </a:lnTo>
                  <a:lnTo>
                    <a:pt x="387" y="1789"/>
                  </a:lnTo>
                  <a:lnTo>
                    <a:pt x="384" y="1812"/>
                  </a:lnTo>
                  <a:lnTo>
                    <a:pt x="384" y="1812"/>
                  </a:lnTo>
                  <a:lnTo>
                    <a:pt x="379" y="1821"/>
                  </a:lnTo>
                  <a:lnTo>
                    <a:pt x="374" y="1827"/>
                  </a:lnTo>
                  <a:lnTo>
                    <a:pt x="373" y="1828"/>
                  </a:lnTo>
                  <a:lnTo>
                    <a:pt x="373" y="1828"/>
                  </a:lnTo>
                  <a:lnTo>
                    <a:pt x="373" y="1827"/>
                  </a:lnTo>
                  <a:lnTo>
                    <a:pt x="372" y="1827"/>
                  </a:lnTo>
                  <a:lnTo>
                    <a:pt x="369" y="1828"/>
                  </a:lnTo>
                  <a:lnTo>
                    <a:pt x="365" y="1828"/>
                  </a:lnTo>
                  <a:lnTo>
                    <a:pt x="362" y="1828"/>
                  </a:lnTo>
                  <a:lnTo>
                    <a:pt x="362" y="1828"/>
                  </a:lnTo>
                  <a:lnTo>
                    <a:pt x="353" y="1823"/>
                  </a:lnTo>
                  <a:lnTo>
                    <a:pt x="349" y="1820"/>
                  </a:lnTo>
                  <a:lnTo>
                    <a:pt x="346" y="1821"/>
                  </a:lnTo>
                  <a:lnTo>
                    <a:pt x="346" y="1823"/>
                  </a:lnTo>
                  <a:lnTo>
                    <a:pt x="346" y="1823"/>
                  </a:lnTo>
                  <a:lnTo>
                    <a:pt x="346" y="1825"/>
                  </a:lnTo>
                  <a:lnTo>
                    <a:pt x="347" y="1827"/>
                  </a:lnTo>
                  <a:lnTo>
                    <a:pt x="350" y="1828"/>
                  </a:lnTo>
                  <a:lnTo>
                    <a:pt x="350" y="1829"/>
                  </a:lnTo>
                  <a:lnTo>
                    <a:pt x="350" y="1831"/>
                  </a:lnTo>
                  <a:lnTo>
                    <a:pt x="346" y="1833"/>
                  </a:lnTo>
                  <a:lnTo>
                    <a:pt x="346" y="1833"/>
                  </a:lnTo>
                  <a:lnTo>
                    <a:pt x="339" y="1836"/>
                  </a:lnTo>
                  <a:lnTo>
                    <a:pt x="334" y="1837"/>
                  </a:lnTo>
                  <a:lnTo>
                    <a:pt x="330" y="1839"/>
                  </a:lnTo>
                  <a:lnTo>
                    <a:pt x="330" y="1839"/>
                  </a:lnTo>
                  <a:lnTo>
                    <a:pt x="330" y="1842"/>
                  </a:lnTo>
                  <a:lnTo>
                    <a:pt x="329" y="1846"/>
                  </a:lnTo>
                  <a:lnTo>
                    <a:pt x="324" y="1850"/>
                  </a:lnTo>
                  <a:lnTo>
                    <a:pt x="324" y="1850"/>
                  </a:lnTo>
                  <a:lnTo>
                    <a:pt x="311" y="1859"/>
                  </a:lnTo>
                  <a:lnTo>
                    <a:pt x="304" y="1863"/>
                  </a:lnTo>
                  <a:lnTo>
                    <a:pt x="297" y="1866"/>
                  </a:lnTo>
                  <a:lnTo>
                    <a:pt x="297" y="1866"/>
                  </a:lnTo>
                  <a:lnTo>
                    <a:pt x="291" y="1867"/>
                  </a:lnTo>
                  <a:lnTo>
                    <a:pt x="285" y="1871"/>
                  </a:lnTo>
                  <a:lnTo>
                    <a:pt x="279" y="1874"/>
                  </a:lnTo>
                  <a:lnTo>
                    <a:pt x="270" y="1877"/>
                  </a:lnTo>
                  <a:lnTo>
                    <a:pt x="270" y="1877"/>
                  </a:lnTo>
                  <a:lnTo>
                    <a:pt x="254" y="1881"/>
                  </a:lnTo>
                  <a:lnTo>
                    <a:pt x="247" y="1884"/>
                  </a:lnTo>
                  <a:lnTo>
                    <a:pt x="243" y="1888"/>
                  </a:lnTo>
                  <a:lnTo>
                    <a:pt x="243" y="1888"/>
                  </a:lnTo>
                  <a:lnTo>
                    <a:pt x="242" y="1890"/>
                  </a:lnTo>
                  <a:lnTo>
                    <a:pt x="242" y="1894"/>
                  </a:lnTo>
                  <a:lnTo>
                    <a:pt x="243" y="1904"/>
                  </a:lnTo>
                  <a:lnTo>
                    <a:pt x="249" y="1920"/>
                  </a:lnTo>
                  <a:lnTo>
                    <a:pt x="249" y="1920"/>
                  </a:lnTo>
                  <a:lnTo>
                    <a:pt x="250" y="1928"/>
                  </a:lnTo>
                  <a:lnTo>
                    <a:pt x="253" y="1930"/>
                  </a:lnTo>
                  <a:lnTo>
                    <a:pt x="260" y="1931"/>
                  </a:lnTo>
                  <a:lnTo>
                    <a:pt x="260" y="1931"/>
                  </a:lnTo>
                  <a:lnTo>
                    <a:pt x="310" y="1935"/>
                  </a:lnTo>
                  <a:lnTo>
                    <a:pt x="335" y="1936"/>
                  </a:lnTo>
                  <a:lnTo>
                    <a:pt x="303" y="1953"/>
                  </a:lnTo>
                  <a:lnTo>
                    <a:pt x="303" y="1953"/>
                  </a:lnTo>
                  <a:lnTo>
                    <a:pt x="296" y="1958"/>
                  </a:lnTo>
                  <a:lnTo>
                    <a:pt x="289" y="1963"/>
                  </a:lnTo>
                  <a:lnTo>
                    <a:pt x="281" y="1969"/>
                  </a:lnTo>
                  <a:lnTo>
                    <a:pt x="281" y="1969"/>
                  </a:lnTo>
                  <a:lnTo>
                    <a:pt x="261" y="1980"/>
                  </a:lnTo>
                  <a:lnTo>
                    <a:pt x="243" y="1991"/>
                  </a:lnTo>
                  <a:lnTo>
                    <a:pt x="243" y="1991"/>
                  </a:lnTo>
                  <a:lnTo>
                    <a:pt x="231" y="2000"/>
                  </a:lnTo>
                  <a:lnTo>
                    <a:pt x="226" y="2004"/>
                  </a:lnTo>
                  <a:lnTo>
                    <a:pt x="222" y="2007"/>
                  </a:lnTo>
                  <a:lnTo>
                    <a:pt x="222" y="2007"/>
                  </a:lnTo>
                  <a:lnTo>
                    <a:pt x="219" y="2008"/>
                  </a:lnTo>
                  <a:lnTo>
                    <a:pt x="218" y="2012"/>
                  </a:lnTo>
                  <a:lnTo>
                    <a:pt x="215" y="2018"/>
                  </a:lnTo>
                  <a:lnTo>
                    <a:pt x="214" y="2023"/>
                  </a:lnTo>
                  <a:lnTo>
                    <a:pt x="214" y="2030"/>
                  </a:lnTo>
                  <a:lnTo>
                    <a:pt x="216" y="2037"/>
                  </a:lnTo>
                  <a:lnTo>
                    <a:pt x="219" y="2039"/>
                  </a:lnTo>
                  <a:lnTo>
                    <a:pt x="223" y="2041"/>
                  </a:lnTo>
                  <a:lnTo>
                    <a:pt x="227" y="2043"/>
                  </a:lnTo>
                  <a:lnTo>
                    <a:pt x="233" y="2045"/>
                  </a:lnTo>
                  <a:lnTo>
                    <a:pt x="233" y="2045"/>
                  </a:lnTo>
                  <a:lnTo>
                    <a:pt x="270" y="2053"/>
                  </a:lnTo>
                  <a:lnTo>
                    <a:pt x="284" y="2056"/>
                  </a:lnTo>
                  <a:lnTo>
                    <a:pt x="297" y="2056"/>
                  </a:lnTo>
                  <a:lnTo>
                    <a:pt x="297" y="2056"/>
                  </a:lnTo>
                  <a:lnTo>
                    <a:pt x="304" y="2056"/>
                  </a:lnTo>
                  <a:lnTo>
                    <a:pt x="312" y="2057"/>
                  </a:lnTo>
                  <a:lnTo>
                    <a:pt x="329" y="2058"/>
                  </a:lnTo>
                  <a:lnTo>
                    <a:pt x="338" y="2060"/>
                  </a:lnTo>
                  <a:lnTo>
                    <a:pt x="347" y="2060"/>
                  </a:lnTo>
                  <a:lnTo>
                    <a:pt x="357" y="2058"/>
                  </a:lnTo>
                  <a:lnTo>
                    <a:pt x="368" y="2056"/>
                  </a:lnTo>
                  <a:lnTo>
                    <a:pt x="368" y="2056"/>
                  </a:lnTo>
                  <a:lnTo>
                    <a:pt x="391" y="2046"/>
                  </a:lnTo>
                  <a:lnTo>
                    <a:pt x="414" y="2035"/>
                  </a:lnTo>
                  <a:lnTo>
                    <a:pt x="437" y="2024"/>
                  </a:lnTo>
                  <a:lnTo>
                    <a:pt x="454" y="2018"/>
                  </a:lnTo>
                  <a:lnTo>
                    <a:pt x="454" y="2018"/>
                  </a:lnTo>
                  <a:lnTo>
                    <a:pt x="495" y="2008"/>
                  </a:lnTo>
                  <a:lnTo>
                    <a:pt x="512" y="2004"/>
                  </a:lnTo>
                  <a:lnTo>
                    <a:pt x="518" y="2003"/>
                  </a:lnTo>
                  <a:lnTo>
                    <a:pt x="519" y="2001"/>
                  </a:lnTo>
                  <a:lnTo>
                    <a:pt x="519" y="2001"/>
                  </a:lnTo>
                  <a:lnTo>
                    <a:pt x="519" y="1966"/>
                  </a:lnTo>
                  <a:lnTo>
                    <a:pt x="519" y="1940"/>
                  </a:lnTo>
                  <a:lnTo>
                    <a:pt x="519" y="1926"/>
                  </a:lnTo>
                  <a:lnTo>
                    <a:pt x="519" y="1926"/>
                  </a:lnTo>
                  <a:lnTo>
                    <a:pt x="520" y="1912"/>
                  </a:lnTo>
                  <a:lnTo>
                    <a:pt x="520" y="1907"/>
                  </a:lnTo>
                  <a:lnTo>
                    <a:pt x="519" y="1904"/>
                  </a:lnTo>
                  <a:lnTo>
                    <a:pt x="519" y="1904"/>
                  </a:lnTo>
                  <a:lnTo>
                    <a:pt x="516" y="1904"/>
                  </a:lnTo>
                  <a:lnTo>
                    <a:pt x="512" y="1904"/>
                  </a:lnTo>
                  <a:lnTo>
                    <a:pt x="508" y="1904"/>
                  </a:lnTo>
                  <a:lnTo>
                    <a:pt x="508" y="1904"/>
                  </a:lnTo>
                  <a:lnTo>
                    <a:pt x="503" y="1907"/>
                  </a:lnTo>
                  <a:lnTo>
                    <a:pt x="499" y="1908"/>
                  </a:lnTo>
                  <a:lnTo>
                    <a:pt x="498" y="1907"/>
                  </a:lnTo>
                  <a:lnTo>
                    <a:pt x="498" y="1904"/>
                  </a:lnTo>
                  <a:lnTo>
                    <a:pt x="498" y="1904"/>
                  </a:lnTo>
                  <a:lnTo>
                    <a:pt x="500" y="1871"/>
                  </a:lnTo>
                  <a:lnTo>
                    <a:pt x="503" y="1846"/>
                  </a:lnTo>
                  <a:lnTo>
                    <a:pt x="508" y="1817"/>
                  </a:lnTo>
                  <a:lnTo>
                    <a:pt x="508" y="1817"/>
                  </a:lnTo>
                  <a:lnTo>
                    <a:pt x="511" y="1797"/>
                  </a:lnTo>
                  <a:lnTo>
                    <a:pt x="515" y="1767"/>
                  </a:lnTo>
                  <a:lnTo>
                    <a:pt x="520" y="1690"/>
                  </a:lnTo>
                  <a:lnTo>
                    <a:pt x="523" y="1650"/>
                  </a:lnTo>
                  <a:lnTo>
                    <a:pt x="523" y="1615"/>
                  </a:lnTo>
                  <a:lnTo>
                    <a:pt x="522" y="1587"/>
                  </a:lnTo>
                  <a:lnTo>
                    <a:pt x="520" y="1576"/>
                  </a:lnTo>
                  <a:lnTo>
                    <a:pt x="519" y="1568"/>
                  </a:lnTo>
                  <a:lnTo>
                    <a:pt x="519" y="1568"/>
                  </a:lnTo>
                  <a:lnTo>
                    <a:pt x="515" y="1554"/>
                  </a:lnTo>
                  <a:lnTo>
                    <a:pt x="512" y="1539"/>
                  </a:lnTo>
                  <a:lnTo>
                    <a:pt x="507" y="1507"/>
                  </a:lnTo>
                  <a:lnTo>
                    <a:pt x="503" y="1470"/>
                  </a:lnTo>
                  <a:lnTo>
                    <a:pt x="519" y="1465"/>
                  </a:lnTo>
                  <a:lnTo>
                    <a:pt x="519" y="1465"/>
                  </a:lnTo>
                  <a:lnTo>
                    <a:pt x="530" y="1156"/>
                  </a:lnTo>
                  <a:lnTo>
                    <a:pt x="530" y="1156"/>
                  </a:lnTo>
                  <a:lnTo>
                    <a:pt x="530" y="1129"/>
                  </a:lnTo>
                  <a:lnTo>
                    <a:pt x="530" y="1100"/>
                  </a:lnTo>
                  <a:lnTo>
                    <a:pt x="526" y="1045"/>
                  </a:lnTo>
                  <a:lnTo>
                    <a:pt x="522" y="1004"/>
                  </a:lnTo>
                  <a:lnTo>
                    <a:pt x="519" y="988"/>
                  </a:lnTo>
                  <a:lnTo>
                    <a:pt x="541" y="988"/>
                  </a:lnTo>
                  <a:lnTo>
                    <a:pt x="541" y="988"/>
                  </a:lnTo>
                  <a:lnTo>
                    <a:pt x="534" y="878"/>
                  </a:lnTo>
                  <a:lnTo>
                    <a:pt x="530" y="801"/>
                  </a:lnTo>
                  <a:lnTo>
                    <a:pt x="530" y="776"/>
                  </a:lnTo>
                  <a:lnTo>
                    <a:pt x="530" y="766"/>
                  </a:lnTo>
                  <a:lnTo>
                    <a:pt x="530" y="766"/>
                  </a:lnTo>
                  <a:lnTo>
                    <a:pt x="541" y="734"/>
                  </a:lnTo>
                  <a:lnTo>
                    <a:pt x="564" y="669"/>
                  </a:lnTo>
                  <a:lnTo>
                    <a:pt x="595" y="576"/>
                  </a:lnTo>
                  <a:lnTo>
                    <a:pt x="595" y="576"/>
                  </a:lnTo>
                  <a:lnTo>
                    <a:pt x="610" y="570"/>
                  </a:lnTo>
                  <a:lnTo>
                    <a:pt x="619" y="568"/>
                  </a:lnTo>
                  <a:lnTo>
                    <a:pt x="622" y="566"/>
                  </a:lnTo>
                  <a:lnTo>
                    <a:pt x="622" y="565"/>
                  </a:lnTo>
                  <a:lnTo>
                    <a:pt x="622" y="565"/>
                  </a:lnTo>
                  <a:lnTo>
                    <a:pt x="622" y="564"/>
                  </a:lnTo>
                  <a:lnTo>
                    <a:pt x="622" y="561"/>
                  </a:lnTo>
                  <a:lnTo>
                    <a:pt x="622" y="550"/>
                  </a:lnTo>
                  <a:lnTo>
                    <a:pt x="621" y="543"/>
                  </a:lnTo>
                  <a:lnTo>
                    <a:pt x="618" y="534"/>
                  </a:lnTo>
                  <a:lnTo>
                    <a:pt x="614" y="523"/>
                  </a:lnTo>
                  <a:lnTo>
                    <a:pt x="606" y="511"/>
                  </a:lnTo>
                  <a:lnTo>
                    <a:pt x="606" y="511"/>
                  </a:lnTo>
                  <a:lnTo>
                    <a:pt x="579" y="472"/>
                  </a:lnTo>
                  <a:lnTo>
                    <a:pt x="541" y="420"/>
                  </a:lnTo>
                  <a:lnTo>
                    <a:pt x="504" y="369"/>
                  </a:lnTo>
                  <a:lnTo>
                    <a:pt x="488" y="350"/>
                  </a:lnTo>
                  <a:lnTo>
                    <a:pt x="476" y="337"/>
                  </a:lnTo>
                  <a:lnTo>
                    <a:pt x="476" y="337"/>
                  </a:lnTo>
                  <a:lnTo>
                    <a:pt x="457" y="322"/>
                  </a:lnTo>
                  <a:lnTo>
                    <a:pt x="442" y="313"/>
                  </a:lnTo>
                  <a:lnTo>
                    <a:pt x="431" y="308"/>
                  </a:lnTo>
                  <a:lnTo>
                    <a:pt x="427" y="305"/>
                  </a:lnTo>
                  <a:lnTo>
                    <a:pt x="427" y="305"/>
                  </a:lnTo>
                  <a:lnTo>
                    <a:pt x="416" y="297"/>
                  </a:lnTo>
                  <a:lnTo>
                    <a:pt x="406" y="289"/>
                  </a:lnTo>
                  <a:lnTo>
                    <a:pt x="389" y="283"/>
                  </a:lnTo>
                  <a:lnTo>
                    <a:pt x="389" y="283"/>
                  </a:lnTo>
                  <a:lnTo>
                    <a:pt x="388" y="274"/>
                  </a:lnTo>
                  <a:lnTo>
                    <a:pt x="385" y="266"/>
                  </a:lnTo>
                  <a:lnTo>
                    <a:pt x="384" y="262"/>
                  </a:lnTo>
                  <a:lnTo>
                    <a:pt x="384" y="262"/>
                  </a:lnTo>
                  <a:lnTo>
                    <a:pt x="384" y="257"/>
                  </a:lnTo>
                  <a:lnTo>
                    <a:pt x="384" y="247"/>
                  </a:lnTo>
                  <a:lnTo>
                    <a:pt x="385" y="217"/>
                  </a:lnTo>
                  <a:lnTo>
                    <a:pt x="389" y="153"/>
                  </a:lnTo>
                  <a:lnTo>
                    <a:pt x="389" y="153"/>
                  </a:lnTo>
                  <a:lnTo>
                    <a:pt x="389" y="133"/>
                  </a:lnTo>
                  <a:lnTo>
                    <a:pt x="387" y="115"/>
                  </a:lnTo>
                  <a:lnTo>
                    <a:pt x="384" y="99"/>
                  </a:lnTo>
                  <a:lnTo>
                    <a:pt x="384" y="99"/>
                  </a:lnTo>
                  <a:lnTo>
                    <a:pt x="374" y="83"/>
                  </a:lnTo>
                  <a:lnTo>
                    <a:pt x="362" y="61"/>
                  </a:lnTo>
                  <a:lnTo>
                    <a:pt x="362" y="61"/>
                  </a:lnTo>
                  <a:lnTo>
                    <a:pt x="362" y="58"/>
                  </a:lnTo>
                  <a:lnTo>
                    <a:pt x="362" y="56"/>
                  </a:lnTo>
                  <a:lnTo>
                    <a:pt x="365" y="53"/>
                  </a:lnTo>
                  <a:lnTo>
                    <a:pt x="368" y="51"/>
                  </a:lnTo>
                  <a:lnTo>
                    <a:pt x="368" y="51"/>
                  </a:lnTo>
                  <a:lnTo>
                    <a:pt x="368" y="50"/>
                  </a:lnTo>
                  <a:lnTo>
                    <a:pt x="368" y="50"/>
                  </a:lnTo>
                  <a:lnTo>
                    <a:pt x="360" y="46"/>
                  </a:lnTo>
                  <a:lnTo>
                    <a:pt x="345" y="42"/>
                  </a:lnTo>
                  <a:lnTo>
                    <a:pt x="324" y="34"/>
                  </a:lnTo>
                  <a:lnTo>
                    <a:pt x="308" y="18"/>
                  </a:lnTo>
                  <a:lnTo>
                    <a:pt x="292" y="12"/>
                  </a:lnTo>
                  <a:lnTo>
                    <a:pt x="292" y="12"/>
                  </a:lnTo>
                  <a:lnTo>
                    <a:pt x="277" y="7"/>
                  </a:lnTo>
                  <a:lnTo>
                    <a:pt x="260" y="1"/>
                  </a:lnTo>
                  <a:lnTo>
                    <a:pt x="260" y="1"/>
                  </a:lnTo>
                  <a:lnTo>
                    <a:pt x="256" y="0"/>
                  </a:lnTo>
                  <a:lnTo>
                    <a:pt x="251" y="0"/>
                  </a:lnTo>
                  <a:lnTo>
                    <a:pt x="245" y="3"/>
                  </a:lnTo>
                  <a:lnTo>
                    <a:pt x="238" y="7"/>
                  </a:lnTo>
                  <a:lnTo>
                    <a:pt x="238" y="7"/>
                  </a:lnTo>
                  <a:lnTo>
                    <a:pt x="233" y="12"/>
                  </a:lnTo>
                  <a:lnTo>
                    <a:pt x="228" y="15"/>
                  </a:lnTo>
                  <a:lnTo>
                    <a:pt x="220" y="16"/>
                  </a:lnTo>
                  <a:lnTo>
                    <a:pt x="206" y="18"/>
                  </a:lnTo>
                  <a:lnTo>
                    <a:pt x="206" y="18"/>
                  </a:lnTo>
                  <a:lnTo>
                    <a:pt x="176" y="18"/>
                  </a:lnTo>
                  <a:lnTo>
                    <a:pt x="168" y="18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3" y="41"/>
                  </a:lnTo>
                  <a:lnTo>
                    <a:pt x="135" y="45"/>
                  </a:lnTo>
                  <a:lnTo>
                    <a:pt x="135" y="45"/>
                  </a:lnTo>
                  <a:lnTo>
                    <a:pt x="138" y="49"/>
                  </a:lnTo>
                  <a:lnTo>
                    <a:pt x="141" y="54"/>
                  </a:lnTo>
                  <a:lnTo>
                    <a:pt x="141" y="57"/>
                  </a:lnTo>
                  <a:lnTo>
                    <a:pt x="139" y="60"/>
                  </a:lnTo>
                  <a:lnTo>
                    <a:pt x="138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1" y="62"/>
                  </a:lnTo>
                  <a:lnTo>
                    <a:pt x="128" y="64"/>
                  </a:lnTo>
                  <a:lnTo>
                    <a:pt x="120" y="69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6" y="80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22" y="111"/>
                  </a:lnTo>
                  <a:lnTo>
                    <a:pt x="131" y="115"/>
                  </a:lnTo>
                  <a:lnTo>
                    <a:pt x="134" y="117"/>
                  </a:lnTo>
                  <a:lnTo>
                    <a:pt x="135" y="115"/>
                  </a:lnTo>
                  <a:lnTo>
                    <a:pt x="135" y="115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19301ACE-217F-0655-3C92-F98B881C1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813" y="3897313"/>
              <a:ext cx="206375" cy="223838"/>
            </a:xfrm>
            <a:custGeom>
              <a:avLst/>
              <a:gdLst>
                <a:gd name="T0" fmla="*/ 60 w 130"/>
                <a:gd name="T1" fmla="*/ 0 h 141"/>
                <a:gd name="T2" fmla="*/ 60 w 130"/>
                <a:gd name="T3" fmla="*/ 0 h 141"/>
                <a:gd name="T4" fmla="*/ 130 w 130"/>
                <a:gd name="T5" fmla="*/ 65 h 141"/>
                <a:gd name="T6" fmla="*/ 130 w 130"/>
                <a:gd name="T7" fmla="*/ 65 h 141"/>
                <a:gd name="T8" fmla="*/ 117 w 130"/>
                <a:gd name="T9" fmla="*/ 78 h 141"/>
                <a:gd name="T10" fmla="*/ 88 w 130"/>
                <a:gd name="T11" fmla="*/ 103 h 141"/>
                <a:gd name="T12" fmla="*/ 49 w 130"/>
                <a:gd name="T13" fmla="*/ 141 h 141"/>
                <a:gd name="T14" fmla="*/ 49 w 130"/>
                <a:gd name="T15" fmla="*/ 141 h 141"/>
                <a:gd name="T16" fmla="*/ 48 w 130"/>
                <a:gd name="T17" fmla="*/ 139 h 141"/>
                <a:gd name="T18" fmla="*/ 42 w 130"/>
                <a:gd name="T19" fmla="*/ 133 h 141"/>
                <a:gd name="T20" fmla="*/ 27 w 130"/>
                <a:gd name="T21" fmla="*/ 120 h 141"/>
                <a:gd name="T22" fmla="*/ 27 w 130"/>
                <a:gd name="T23" fmla="*/ 120 h 141"/>
                <a:gd name="T24" fmla="*/ 19 w 130"/>
                <a:gd name="T25" fmla="*/ 113 h 141"/>
                <a:gd name="T26" fmla="*/ 10 w 130"/>
                <a:gd name="T27" fmla="*/ 106 h 141"/>
                <a:gd name="T28" fmla="*/ 3 w 130"/>
                <a:gd name="T29" fmla="*/ 101 h 141"/>
                <a:gd name="T30" fmla="*/ 0 w 130"/>
                <a:gd name="T31" fmla="*/ 98 h 141"/>
                <a:gd name="T32" fmla="*/ 0 w 130"/>
                <a:gd name="T33" fmla="*/ 98 h 141"/>
                <a:gd name="T34" fmla="*/ 3 w 130"/>
                <a:gd name="T35" fmla="*/ 94 h 141"/>
                <a:gd name="T36" fmla="*/ 9 w 130"/>
                <a:gd name="T37" fmla="*/ 86 h 141"/>
                <a:gd name="T38" fmla="*/ 17 w 130"/>
                <a:gd name="T39" fmla="*/ 76 h 141"/>
                <a:gd name="T40" fmla="*/ 17 w 130"/>
                <a:gd name="T41" fmla="*/ 76 h 141"/>
                <a:gd name="T42" fmla="*/ 18 w 130"/>
                <a:gd name="T43" fmla="*/ 76 h 141"/>
                <a:gd name="T44" fmla="*/ 21 w 130"/>
                <a:gd name="T45" fmla="*/ 78 h 141"/>
                <a:gd name="T46" fmla="*/ 25 w 130"/>
                <a:gd name="T47" fmla="*/ 76 h 141"/>
                <a:gd name="T48" fmla="*/ 26 w 130"/>
                <a:gd name="T49" fmla="*/ 74 h 141"/>
                <a:gd name="T50" fmla="*/ 27 w 130"/>
                <a:gd name="T51" fmla="*/ 71 h 141"/>
                <a:gd name="T52" fmla="*/ 27 w 130"/>
                <a:gd name="T53" fmla="*/ 71 h 141"/>
                <a:gd name="T54" fmla="*/ 29 w 130"/>
                <a:gd name="T55" fmla="*/ 64 h 141"/>
                <a:gd name="T56" fmla="*/ 29 w 130"/>
                <a:gd name="T57" fmla="*/ 59 h 141"/>
                <a:gd name="T58" fmla="*/ 27 w 130"/>
                <a:gd name="T59" fmla="*/ 55 h 141"/>
                <a:gd name="T60" fmla="*/ 27 w 130"/>
                <a:gd name="T61" fmla="*/ 55 h 141"/>
                <a:gd name="T62" fmla="*/ 33 w 130"/>
                <a:gd name="T63" fmla="*/ 56 h 141"/>
                <a:gd name="T64" fmla="*/ 37 w 130"/>
                <a:gd name="T65" fmla="*/ 57 h 141"/>
                <a:gd name="T66" fmla="*/ 38 w 130"/>
                <a:gd name="T67" fmla="*/ 56 h 141"/>
                <a:gd name="T68" fmla="*/ 38 w 130"/>
                <a:gd name="T69" fmla="*/ 55 h 141"/>
                <a:gd name="T70" fmla="*/ 38 w 130"/>
                <a:gd name="T71" fmla="*/ 55 h 141"/>
                <a:gd name="T72" fmla="*/ 38 w 130"/>
                <a:gd name="T73" fmla="*/ 46 h 141"/>
                <a:gd name="T74" fmla="*/ 38 w 130"/>
                <a:gd name="T75" fmla="*/ 44 h 141"/>
                <a:gd name="T76" fmla="*/ 38 w 130"/>
                <a:gd name="T77" fmla="*/ 33 h 141"/>
                <a:gd name="T78" fmla="*/ 60 w 130"/>
                <a:gd name="T7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0" h="141">
                  <a:moveTo>
                    <a:pt x="60" y="0"/>
                  </a:moveTo>
                  <a:lnTo>
                    <a:pt x="60" y="0"/>
                  </a:lnTo>
                  <a:lnTo>
                    <a:pt x="130" y="65"/>
                  </a:lnTo>
                  <a:lnTo>
                    <a:pt x="130" y="65"/>
                  </a:lnTo>
                  <a:lnTo>
                    <a:pt x="117" y="78"/>
                  </a:lnTo>
                  <a:lnTo>
                    <a:pt x="88" y="103"/>
                  </a:lnTo>
                  <a:lnTo>
                    <a:pt x="49" y="141"/>
                  </a:lnTo>
                  <a:lnTo>
                    <a:pt x="49" y="141"/>
                  </a:lnTo>
                  <a:lnTo>
                    <a:pt x="48" y="139"/>
                  </a:lnTo>
                  <a:lnTo>
                    <a:pt x="42" y="133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19" y="113"/>
                  </a:lnTo>
                  <a:lnTo>
                    <a:pt x="10" y="106"/>
                  </a:lnTo>
                  <a:lnTo>
                    <a:pt x="3" y="101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3" y="94"/>
                  </a:lnTo>
                  <a:lnTo>
                    <a:pt x="9" y="8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8" y="76"/>
                  </a:lnTo>
                  <a:lnTo>
                    <a:pt x="21" y="78"/>
                  </a:lnTo>
                  <a:lnTo>
                    <a:pt x="25" y="76"/>
                  </a:lnTo>
                  <a:lnTo>
                    <a:pt x="26" y="74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9" y="64"/>
                  </a:lnTo>
                  <a:lnTo>
                    <a:pt x="29" y="59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7" y="57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3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99F27B5-3765-1943-3C78-4F387E00551F}"/>
              </a:ext>
            </a:extLst>
          </p:cNvPr>
          <p:cNvGrpSpPr/>
          <p:nvPr/>
        </p:nvGrpSpPr>
        <p:grpSpPr>
          <a:xfrm>
            <a:off x="7339913" y="3955752"/>
            <a:ext cx="1080660" cy="2364993"/>
            <a:chOff x="5253038" y="3579813"/>
            <a:chExt cx="1431925" cy="3133725"/>
          </a:xfrm>
        </p:grpSpPr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14C3353C-A878-CD42-C4CE-36860B051E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3038" y="3579813"/>
              <a:ext cx="1431925" cy="3133725"/>
            </a:xfrm>
            <a:custGeom>
              <a:avLst/>
              <a:gdLst>
                <a:gd name="T0" fmla="*/ 668 w 902"/>
                <a:gd name="T1" fmla="*/ 1844 h 1974"/>
                <a:gd name="T2" fmla="*/ 641 w 902"/>
                <a:gd name="T3" fmla="*/ 1790 h 1974"/>
                <a:gd name="T4" fmla="*/ 668 w 902"/>
                <a:gd name="T5" fmla="*/ 1561 h 1974"/>
                <a:gd name="T6" fmla="*/ 684 w 902"/>
                <a:gd name="T7" fmla="*/ 1447 h 1974"/>
                <a:gd name="T8" fmla="*/ 656 w 902"/>
                <a:gd name="T9" fmla="*/ 984 h 1974"/>
                <a:gd name="T10" fmla="*/ 678 w 902"/>
                <a:gd name="T11" fmla="*/ 939 h 1974"/>
                <a:gd name="T12" fmla="*/ 671 w 902"/>
                <a:gd name="T13" fmla="*/ 879 h 1974"/>
                <a:gd name="T14" fmla="*/ 722 w 902"/>
                <a:gd name="T15" fmla="*/ 859 h 1974"/>
                <a:gd name="T16" fmla="*/ 788 w 902"/>
                <a:gd name="T17" fmla="*/ 814 h 1974"/>
                <a:gd name="T18" fmla="*/ 901 w 902"/>
                <a:gd name="T19" fmla="*/ 627 h 1974"/>
                <a:gd name="T20" fmla="*/ 707 w 902"/>
                <a:gd name="T21" fmla="*/ 347 h 1974"/>
                <a:gd name="T22" fmla="*/ 538 w 902"/>
                <a:gd name="T23" fmla="*/ 276 h 1974"/>
                <a:gd name="T24" fmla="*/ 556 w 902"/>
                <a:gd name="T25" fmla="*/ 211 h 1974"/>
                <a:gd name="T26" fmla="*/ 565 w 902"/>
                <a:gd name="T27" fmla="*/ 168 h 1974"/>
                <a:gd name="T28" fmla="*/ 544 w 902"/>
                <a:gd name="T29" fmla="*/ 69 h 1974"/>
                <a:gd name="T30" fmla="*/ 500 w 902"/>
                <a:gd name="T31" fmla="*/ 32 h 1974"/>
                <a:gd name="T32" fmla="*/ 473 w 902"/>
                <a:gd name="T33" fmla="*/ 11 h 1974"/>
                <a:gd name="T34" fmla="*/ 429 w 902"/>
                <a:gd name="T35" fmla="*/ 0 h 1974"/>
                <a:gd name="T36" fmla="*/ 359 w 902"/>
                <a:gd name="T37" fmla="*/ 23 h 1974"/>
                <a:gd name="T38" fmla="*/ 311 w 902"/>
                <a:gd name="T39" fmla="*/ 49 h 1974"/>
                <a:gd name="T40" fmla="*/ 230 w 902"/>
                <a:gd name="T41" fmla="*/ 141 h 1974"/>
                <a:gd name="T42" fmla="*/ 25 w 902"/>
                <a:gd name="T43" fmla="*/ 351 h 1974"/>
                <a:gd name="T44" fmla="*/ 18 w 902"/>
                <a:gd name="T45" fmla="*/ 435 h 1974"/>
                <a:gd name="T46" fmla="*/ 238 w 902"/>
                <a:gd name="T47" fmla="*/ 522 h 1974"/>
                <a:gd name="T48" fmla="*/ 250 w 902"/>
                <a:gd name="T49" fmla="*/ 803 h 1974"/>
                <a:gd name="T50" fmla="*/ 235 w 902"/>
                <a:gd name="T51" fmla="*/ 976 h 1974"/>
                <a:gd name="T52" fmla="*/ 248 w 902"/>
                <a:gd name="T53" fmla="*/ 1405 h 1974"/>
                <a:gd name="T54" fmla="*/ 295 w 902"/>
                <a:gd name="T55" fmla="*/ 1610 h 1974"/>
                <a:gd name="T56" fmla="*/ 337 w 902"/>
                <a:gd name="T57" fmla="*/ 1753 h 1974"/>
                <a:gd name="T58" fmla="*/ 306 w 902"/>
                <a:gd name="T59" fmla="*/ 1761 h 1974"/>
                <a:gd name="T60" fmla="*/ 317 w 902"/>
                <a:gd name="T61" fmla="*/ 1795 h 1974"/>
                <a:gd name="T62" fmla="*/ 295 w 902"/>
                <a:gd name="T63" fmla="*/ 1799 h 1974"/>
                <a:gd name="T64" fmla="*/ 279 w 902"/>
                <a:gd name="T65" fmla="*/ 1816 h 1974"/>
                <a:gd name="T66" fmla="*/ 222 w 902"/>
                <a:gd name="T67" fmla="*/ 1870 h 1974"/>
                <a:gd name="T68" fmla="*/ 202 w 902"/>
                <a:gd name="T69" fmla="*/ 1943 h 1974"/>
                <a:gd name="T70" fmla="*/ 338 w 902"/>
                <a:gd name="T71" fmla="*/ 1919 h 1974"/>
                <a:gd name="T72" fmla="*/ 440 w 902"/>
                <a:gd name="T73" fmla="*/ 1859 h 1974"/>
                <a:gd name="T74" fmla="*/ 436 w 902"/>
                <a:gd name="T75" fmla="*/ 1801 h 1974"/>
                <a:gd name="T76" fmla="*/ 411 w 902"/>
                <a:gd name="T77" fmla="*/ 1764 h 1974"/>
                <a:gd name="T78" fmla="*/ 427 w 902"/>
                <a:gd name="T79" fmla="*/ 1545 h 1974"/>
                <a:gd name="T80" fmla="*/ 452 w 902"/>
                <a:gd name="T81" fmla="*/ 1518 h 1974"/>
                <a:gd name="T82" fmla="*/ 456 w 902"/>
                <a:gd name="T83" fmla="*/ 1241 h 1974"/>
                <a:gd name="T84" fmla="*/ 549 w 902"/>
                <a:gd name="T85" fmla="*/ 1518 h 1974"/>
                <a:gd name="T86" fmla="*/ 567 w 902"/>
                <a:gd name="T87" fmla="*/ 1721 h 1974"/>
                <a:gd name="T88" fmla="*/ 553 w 902"/>
                <a:gd name="T89" fmla="*/ 1852 h 1974"/>
                <a:gd name="T90" fmla="*/ 625 w 902"/>
                <a:gd name="T91" fmla="*/ 1973 h 1974"/>
                <a:gd name="T92" fmla="*/ 726 w 902"/>
                <a:gd name="T93" fmla="*/ 1939 h 1974"/>
                <a:gd name="T94" fmla="*/ 706 w 902"/>
                <a:gd name="T95" fmla="*/ 1894 h 1974"/>
                <a:gd name="T96" fmla="*/ 694 w 902"/>
                <a:gd name="T97" fmla="*/ 1851 h 1974"/>
                <a:gd name="T98" fmla="*/ 352 w 902"/>
                <a:gd name="T99" fmla="*/ 207 h 1974"/>
                <a:gd name="T100" fmla="*/ 372 w 902"/>
                <a:gd name="T101" fmla="*/ 271 h 1974"/>
                <a:gd name="T102" fmla="*/ 276 w 902"/>
                <a:gd name="T103" fmla="*/ 322 h 1974"/>
                <a:gd name="T104" fmla="*/ 208 w 902"/>
                <a:gd name="T105" fmla="*/ 293 h 1974"/>
                <a:gd name="T106" fmla="*/ 327 w 902"/>
                <a:gd name="T107" fmla="*/ 173 h 1974"/>
                <a:gd name="T108" fmla="*/ 679 w 902"/>
                <a:gd name="T109" fmla="*/ 515 h 1974"/>
                <a:gd name="T110" fmla="*/ 771 w 902"/>
                <a:gd name="T111" fmla="*/ 623 h 1974"/>
                <a:gd name="T112" fmla="*/ 696 w 902"/>
                <a:gd name="T113" fmla="*/ 790 h 1974"/>
                <a:gd name="T114" fmla="*/ 641 w 902"/>
                <a:gd name="T115" fmla="*/ 775 h 1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2" h="1974">
                  <a:moveTo>
                    <a:pt x="674" y="1832"/>
                  </a:moveTo>
                  <a:lnTo>
                    <a:pt x="674" y="1832"/>
                  </a:lnTo>
                  <a:lnTo>
                    <a:pt x="674" y="1832"/>
                  </a:lnTo>
                  <a:lnTo>
                    <a:pt x="674" y="1832"/>
                  </a:lnTo>
                  <a:lnTo>
                    <a:pt x="674" y="1832"/>
                  </a:lnTo>
                  <a:lnTo>
                    <a:pt x="674" y="1832"/>
                  </a:lnTo>
                  <a:close/>
                  <a:moveTo>
                    <a:pt x="674" y="1848"/>
                  </a:moveTo>
                  <a:lnTo>
                    <a:pt x="674" y="1848"/>
                  </a:lnTo>
                  <a:lnTo>
                    <a:pt x="669" y="1847"/>
                  </a:lnTo>
                  <a:lnTo>
                    <a:pt x="668" y="1844"/>
                  </a:lnTo>
                  <a:lnTo>
                    <a:pt x="667" y="1841"/>
                  </a:lnTo>
                  <a:lnTo>
                    <a:pt x="667" y="1839"/>
                  </a:lnTo>
                  <a:lnTo>
                    <a:pt x="671" y="1835"/>
                  </a:lnTo>
                  <a:lnTo>
                    <a:pt x="674" y="1832"/>
                  </a:lnTo>
                  <a:lnTo>
                    <a:pt x="674" y="1832"/>
                  </a:lnTo>
                  <a:lnTo>
                    <a:pt x="657" y="1827"/>
                  </a:lnTo>
                  <a:lnTo>
                    <a:pt x="657" y="1827"/>
                  </a:lnTo>
                  <a:lnTo>
                    <a:pt x="653" y="1820"/>
                  </a:lnTo>
                  <a:lnTo>
                    <a:pt x="646" y="1803"/>
                  </a:lnTo>
                  <a:lnTo>
                    <a:pt x="641" y="1790"/>
                  </a:lnTo>
                  <a:lnTo>
                    <a:pt x="638" y="1775"/>
                  </a:lnTo>
                  <a:lnTo>
                    <a:pt x="636" y="1759"/>
                  </a:lnTo>
                  <a:lnTo>
                    <a:pt x="636" y="1740"/>
                  </a:lnTo>
                  <a:lnTo>
                    <a:pt x="636" y="1740"/>
                  </a:lnTo>
                  <a:lnTo>
                    <a:pt x="637" y="1718"/>
                  </a:lnTo>
                  <a:lnTo>
                    <a:pt x="641" y="1695"/>
                  </a:lnTo>
                  <a:lnTo>
                    <a:pt x="652" y="1646"/>
                  </a:lnTo>
                  <a:lnTo>
                    <a:pt x="663" y="1599"/>
                  </a:lnTo>
                  <a:lnTo>
                    <a:pt x="665" y="1579"/>
                  </a:lnTo>
                  <a:lnTo>
                    <a:pt x="668" y="1561"/>
                  </a:lnTo>
                  <a:lnTo>
                    <a:pt x="668" y="1561"/>
                  </a:lnTo>
                  <a:lnTo>
                    <a:pt x="669" y="1537"/>
                  </a:lnTo>
                  <a:lnTo>
                    <a:pt x="672" y="1523"/>
                  </a:lnTo>
                  <a:lnTo>
                    <a:pt x="674" y="1518"/>
                  </a:lnTo>
                  <a:lnTo>
                    <a:pt x="695" y="1518"/>
                  </a:lnTo>
                  <a:lnTo>
                    <a:pt x="695" y="1518"/>
                  </a:lnTo>
                  <a:lnTo>
                    <a:pt x="691" y="1486"/>
                  </a:lnTo>
                  <a:lnTo>
                    <a:pt x="687" y="1462"/>
                  </a:lnTo>
                  <a:lnTo>
                    <a:pt x="684" y="1447"/>
                  </a:lnTo>
                  <a:lnTo>
                    <a:pt x="684" y="1447"/>
                  </a:lnTo>
                  <a:lnTo>
                    <a:pt x="683" y="1436"/>
                  </a:lnTo>
                  <a:lnTo>
                    <a:pt x="680" y="1415"/>
                  </a:lnTo>
                  <a:lnTo>
                    <a:pt x="675" y="1350"/>
                  </a:lnTo>
                  <a:lnTo>
                    <a:pt x="671" y="1276"/>
                  </a:lnTo>
                  <a:lnTo>
                    <a:pt x="668" y="1219"/>
                  </a:lnTo>
                  <a:lnTo>
                    <a:pt x="668" y="1219"/>
                  </a:lnTo>
                  <a:lnTo>
                    <a:pt x="664" y="1158"/>
                  </a:lnTo>
                  <a:lnTo>
                    <a:pt x="660" y="1077"/>
                  </a:lnTo>
                  <a:lnTo>
                    <a:pt x="656" y="1005"/>
                  </a:lnTo>
                  <a:lnTo>
                    <a:pt x="656" y="984"/>
                  </a:lnTo>
                  <a:lnTo>
                    <a:pt x="656" y="977"/>
                  </a:lnTo>
                  <a:lnTo>
                    <a:pt x="657" y="976"/>
                  </a:lnTo>
                  <a:lnTo>
                    <a:pt x="657" y="976"/>
                  </a:lnTo>
                  <a:lnTo>
                    <a:pt x="660" y="974"/>
                  </a:lnTo>
                  <a:lnTo>
                    <a:pt x="664" y="971"/>
                  </a:lnTo>
                  <a:lnTo>
                    <a:pt x="671" y="962"/>
                  </a:lnTo>
                  <a:lnTo>
                    <a:pt x="676" y="951"/>
                  </a:lnTo>
                  <a:lnTo>
                    <a:pt x="679" y="943"/>
                  </a:lnTo>
                  <a:lnTo>
                    <a:pt x="679" y="943"/>
                  </a:lnTo>
                  <a:lnTo>
                    <a:pt x="678" y="939"/>
                  </a:lnTo>
                  <a:lnTo>
                    <a:pt x="674" y="935"/>
                  </a:lnTo>
                  <a:lnTo>
                    <a:pt x="663" y="921"/>
                  </a:lnTo>
                  <a:lnTo>
                    <a:pt x="646" y="905"/>
                  </a:lnTo>
                  <a:lnTo>
                    <a:pt x="646" y="905"/>
                  </a:lnTo>
                  <a:lnTo>
                    <a:pt x="651" y="897"/>
                  </a:lnTo>
                  <a:lnTo>
                    <a:pt x="655" y="891"/>
                  </a:lnTo>
                  <a:lnTo>
                    <a:pt x="657" y="889"/>
                  </a:lnTo>
                  <a:lnTo>
                    <a:pt x="657" y="889"/>
                  </a:lnTo>
                  <a:lnTo>
                    <a:pt x="665" y="883"/>
                  </a:lnTo>
                  <a:lnTo>
                    <a:pt x="671" y="879"/>
                  </a:lnTo>
                  <a:lnTo>
                    <a:pt x="674" y="878"/>
                  </a:lnTo>
                  <a:lnTo>
                    <a:pt x="674" y="878"/>
                  </a:lnTo>
                  <a:lnTo>
                    <a:pt x="686" y="878"/>
                  </a:lnTo>
                  <a:lnTo>
                    <a:pt x="694" y="877"/>
                  </a:lnTo>
                  <a:lnTo>
                    <a:pt x="701" y="878"/>
                  </a:lnTo>
                  <a:lnTo>
                    <a:pt x="701" y="878"/>
                  </a:lnTo>
                  <a:lnTo>
                    <a:pt x="703" y="878"/>
                  </a:lnTo>
                  <a:lnTo>
                    <a:pt x="706" y="875"/>
                  </a:lnTo>
                  <a:lnTo>
                    <a:pt x="714" y="868"/>
                  </a:lnTo>
                  <a:lnTo>
                    <a:pt x="722" y="859"/>
                  </a:lnTo>
                  <a:lnTo>
                    <a:pt x="728" y="851"/>
                  </a:lnTo>
                  <a:lnTo>
                    <a:pt x="728" y="851"/>
                  </a:lnTo>
                  <a:lnTo>
                    <a:pt x="730" y="848"/>
                  </a:lnTo>
                  <a:lnTo>
                    <a:pt x="734" y="844"/>
                  </a:lnTo>
                  <a:lnTo>
                    <a:pt x="744" y="839"/>
                  </a:lnTo>
                  <a:lnTo>
                    <a:pt x="755" y="835"/>
                  </a:lnTo>
                  <a:lnTo>
                    <a:pt x="771" y="840"/>
                  </a:lnTo>
                  <a:lnTo>
                    <a:pt x="771" y="840"/>
                  </a:lnTo>
                  <a:lnTo>
                    <a:pt x="779" y="826"/>
                  </a:lnTo>
                  <a:lnTo>
                    <a:pt x="788" y="814"/>
                  </a:lnTo>
                  <a:lnTo>
                    <a:pt x="798" y="802"/>
                  </a:lnTo>
                  <a:lnTo>
                    <a:pt x="798" y="802"/>
                  </a:lnTo>
                  <a:lnTo>
                    <a:pt x="806" y="790"/>
                  </a:lnTo>
                  <a:lnTo>
                    <a:pt x="820" y="770"/>
                  </a:lnTo>
                  <a:lnTo>
                    <a:pt x="852" y="714"/>
                  </a:lnTo>
                  <a:lnTo>
                    <a:pt x="884" y="661"/>
                  </a:lnTo>
                  <a:lnTo>
                    <a:pt x="901" y="634"/>
                  </a:lnTo>
                  <a:lnTo>
                    <a:pt x="901" y="634"/>
                  </a:lnTo>
                  <a:lnTo>
                    <a:pt x="902" y="631"/>
                  </a:lnTo>
                  <a:lnTo>
                    <a:pt x="901" y="627"/>
                  </a:lnTo>
                  <a:lnTo>
                    <a:pt x="895" y="618"/>
                  </a:lnTo>
                  <a:lnTo>
                    <a:pt x="887" y="607"/>
                  </a:lnTo>
                  <a:lnTo>
                    <a:pt x="879" y="596"/>
                  </a:lnTo>
                  <a:lnTo>
                    <a:pt x="879" y="596"/>
                  </a:lnTo>
                  <a:lnTo>
                    <a:pt x="807" y="489"/>
                  </a:lnTo>
                  <a:lnTo>
                    <a:pt x="728" y="374"/>
                  </a:lnTo>
                  <a:lnTo>
                    <a:pt x="728" y="374"/>
                  </a:lnTo>
                  <a:lnTo>
                    <a:pt x="718" y="359"/>
                  </a:lnTo>
                  <a:lnTo>
                    <a:pt x="713" y="352"/>
                  </a:lnTo>
                  <a:lnTo>
                    <a:pt x="707" y="347"/>
                  </a:lnTo>
                  <a:lnTo>
                    <a:pt x="695" y="341"/>
                  </a:lnTo>
                  <a:lnTo>
                    <a:pt x="695" y="341"/>
                  </a:lnTo>
                  <a:lnTo>
                    <a:pt x="683" y="336"/>
                  </a:lnTo>
                  <a:lnTo>
                    <a:pt x="663" y="329"/>
                  </a:lnTo>
                  <a:lnTo>
                    <a:pt x="614" y="313"/>
                  </a:lnTo>
                  <a:lnTo>
                    <a:pt x="549" y="293"/>
                  </a:lnTo>
                  <a:lnTo>
                    <a:pt x="549" y="293"/>
                  </a:lnTo>
                  <a:lnTo>
                    <a:pt x="544" y="288"/>
                  </a:lnTo>
                  <a:lnTo>
                    <a:pt x="541" y="283"/>
                  </a:lnTo>
                  <a:lnTo>
                    <a:pt x="538" y="276"/>
                  </a:lnTo>
                  <a:lnTo>
                    <a:pt x="538" y="276"/>
                  </a:lnTo>
                  <a:lnTo>
                    <a:pt x="538" y="267"/>
                  </a:lnTo>
                  <a:lnTo>
                    <a:pt x="541" y="256"/>
                  </a:lnTo>
                  <a:lnTo>
                    <a:pt x="544" y="238"/>
                  </a:lnTo>
                  <a:lnTo>
                    <a:pt x="544" y="238"/>
                  </a:lnTo>
                  <a:lnTo>
                    <a:pt x="545" y="233"/>
                  </a:lnTo>
                  <a:lnTo>
                    <a:pt x="549" y="228"/>
                  </a:lnTo>
                  <a:lnTo>
                    <a:pt x="549" y="228"/>
                  </a:lnTo>
                  <a:lnTo>
                    <a:pt x="552" y="221"/>
                  </a:lnTo>
                  <a:lnTo>
                    <a:pt x="556" y="211"/>
                  </a:lnTo>
                  <a:lnTo>
                    <a:pt x="560" y="200"/>
                  </a:lnTo>
                  <a:lnTo>
                    <a:pt x="565" y="190"/>
                  </a:lnTo>
                  <a:lnTo>
                    <a:pt x="565" y="190"/>
                  </a:lnTo>
                  <a:lnTo>
                    <a:pt x="568" y="184"/>
                  </a:lnTo>
                  <a:lnTo>
                    <a:pt x="569" y="181"/>
                  </a:lnTo>
                  <a:lnTo>
                    <a:pt x="569" y="177"/>
                  </a:lnTo>
                  <a:lnTo>
                    <a:pt x="569" y="176"/>
                  </a:lnTo>
                  <a:lnTo>
                    <a:pt x="567" y="172"/>
                  </a:lnTo>
                  <a:lnTo>
                    <a:pt x="565" y="168"/>
                  </a:lnTo>
                  <a:lnTo>
                    <a:pt x="565" y="168"/>
                  </a:lnTo>
                  <a:lnTo>
                    <a:pt x="565" y="149"/>
                  </a:lnTo>
                  <a:lnTo>
                    <a:pt x="565" y="125"/>
                  </a:lnTo>
                  <a:lnTo>
                    <a:pt x="565" y="125"/>
                  </a:lnTo>
                  <a:lnTo>
                    <a:pt x="563" y="115"/>
                  </a:lnTo>
                  <a:lnTo>
                    <a:pt x="559" y="104"/>
                  </a:lnTo>
                  <a:lnTo>
                    <a:pt x="553" y="95"/>
                  </a:lnTo>
                  <a:lnTo>
                    <a:pt x="549" y="81"/>
                  </a:lnTo>
                  <a:lnTo>
                    <a:pt x="549" y="81"/>
                  </a:lnTo>
                  <a:lnTo>
                    <a:pt x="546" y="74"/>
                  </a:lnTo>
                  <a:lnTo>
                    <a:pt x="544" y="69"/>
                  </a:lnTo>
                  <a:lnTo>
                    <a:pt x="538" y="61"/>
                  </a:lnTo>
                  <a:lnTo>
                    <a:pt x="533" y="55"/>
                  </a:lnTo>
                  <a:lnTo>
                    <a:pt x="527" y="49"/>
                  </a:lnTo>
                  <a:lnTo>
                    <a:pt x="527" y="49"/>
                  </a:lnTo>
                  <a:lnTo>
                    <a:pt x="525" y="45"/>
                  </a:lnTo>
                  <a:lnTo>
                    <a:pt x="522" y="42"/>
                  </a:lnTo>
                  <a:lnTo>
                    <a:pt x="515" y="38"/>
                  </a:lnTo>
                  <a:lnTo>
                    <a:pt x="507" y="35"/>
                  </a:lnTo>
                  <a:lnTo>
                    <a:pt x="500" y="32"/>
                  </a:lnTo>
                  <a:lnTo>
                    <a:pt x="500" y="32"/>
                  </a:lnTo>
                  <a:lnTo>
                    <a:pt x="498" y="31"/>
                  </a:lnTo>
                  <a:lnTo>
                    <a:pt x="495" y="28"/>
                  </a:lnTo>
                  <a:lnTo>
                    <a:pt x="492" y="22"/>
                  </a:lnTo>
                  <a:lnTo>
                    <a:pt x="490" y="11"/>
                  </a:lnTo>
                  <a:lnTo>
                    <a:pt x="490" y="11"/>
                  </a:lnTo>
                  <a:lnTo>
                    <a:pt x="488" y="9"/>
                  </a:lnTo>
                  <a:lnTo>
                    <a:pt x="487" y="8"/>
                  </a:lnTo>
                  <a:lnTo>
                    <a:pt x="483" y="8"/>
                  </a:lnTo>
                  <a:lnTo>
                    <a:pt x="473" y="11"/>
                  </a:lnTo>
                  <a:lnTo>
                    <a:pt x="473" y="11"/>
                  </a:lnTo>
                  <a:lnTo>
                    <a:pt x="468" y="11"/>
                  </a:lnTo>
                  <a:lnTo>
                    <a:pt x="457" y="11"/>
                  </a:lnTo>
                  <a:lnTo>
                    <a:pt x="457" y="11"/>
                  </a:lnTo>
                  <a:lnTo>
                    <a:pt x="446" y="11"/>
                  </a:lnTo>
                  <a:lnTo>
                    <a:pt x="441" y="11"/>
                  </a:lnTo>
                  <a:lnTo>
                    <a:pt x="441" y="11"/>
                  </a:lnTo>
                  <a:lnTo>
                    <a:pt x="436" y="5"/>
                  </a:lnTo>
                  <a:lnTo>
                    <a:pt x="430" y="0"/>
                  </a:lnTo>
                  <a:lnTo>
                    <a:pt x="430" y="0"/>
                  </a:lnTo>
                  <a:lnTo>
                    <a:pt x="429" y="0"/>
                  </a:lnTo>
                  <a:lnTo>
                    <a:pt x="427" y="0"/>
                  </a:lnTo>
                  <a:lnTo>
                    <a:pt x="422" y="4"/>
                  </a:lnTo>
                  <a:lnTo>
                    <a:pt x="414" y="11"/>
                  </a:lnTo>
                  <a:lnTo>
                    <a:pt x="403" y="11"/>
                  </a:lnTo>
                  <a:lnTo>
                    <a:pt x="376" y="11"/>
                  </a:lnTo>
                  <a:lnTo>
                    <a:pt x="376" y="11"/>
                  </a:lnTo>
                  <a:lnTo>
                    <a:pt x="371" y="12"/>
                  </a:lnTo>
                  <a:lnTo>
                    <a:pt x="365" y="16"/>
                  </a:lnTo>
                  <a:lnTo>
                    <a:pt x="365" y="16"/>
                  </a:lnTo>
                  <a:lnTo>
                    <a:pt x="359" y="23"/>
                  </a:lnTo>
                  <a:lnTo>
                    <a:pt x="354" y="27"/>
                  </a:lnTo>
                  <a:lnTo>
                    <a:pt x="354" y="27"/>
                  </a:lnTo>
                  <a:lnTo>
                    <a:pt x="346" y="30"/>
                  </a:lnTo>
                  <a:lnTo>
                    <a:pt x="327" y="32"/>
                  </a:lnTo>
                  <a:lnTo>
                    <a:pt x="327" y="32"/>
                  </a:lnTo>
                  <a:lnTo>
                    <a:pt x="323" y="34"/>
                  </a:lnTo>
                  <a:lnTo>
                    <a:pt x="319" y="35"/>
                  </a:lnTo>
                  <a:lnTo>
                    <a:pt x="315" y="39"/>
                  </a:lnTo>
                  <a:lnTo>
                    <a:pt x="313" y="43"/>
                  </a:lnTo>
                  <a:lnTo>
                    <a:pt x="311" y="49"/>
                  </a:lnTo>
                  <a:lnTo>
                    <a:pt x="311" y="49"/>
                  </a:lnTo>
                  <a:lnTo>
                    <a:pt x="304" y="59"/>
                  </a:lnTo>
                  <a:lnTo>
                    <a:pt x="290" y="80"/>
                  </a:lnTo>
                  <a:lnTo>
                    <a:pt x="275" y="101"/>
                  </a:lnTo>
                  <a:lnTo>
                    <a:pt x="263" y="119"/>
                  </a:lnTo>
                  <a:lnTo>
                    <a:pt x="263" y="119"/>
                  </a:lnTo>
                  <a:lnTo>
                    <a:pt x="256" y="130"/>
                  </a:lnTo>
                  <a:lnTo>
                    <a:pt x="250" y="137"/>
                  </a:lnTo>
                  <a:lnTo>
                    <a:pt x="246" y="141"/>
                  </a:lnTo>
                  <a:lnTo>
                    <a:pt x="230" y="141"/>
                  </a:lnTo>
                  <a:lnTo>
                    <a:pt x="230" y="141"/>
                  </a:lnTo>
                  <a:lnTo>
                    <a:pt x="215" y="15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161" y="203"/>
                  </a:lnTo>
                  <a:lnTo>
                    <a:pt x="131" y="232"/>
                  </a:lnTo>
                  <a:lnTo>
                    <a:pt x="99" y="265"/>
                  </a:lnTo>
                  <a:lnTo>
                    <a:pt x="67" y="301"/>
                  </a:lnTo>
                  <a:lnTo>
                    <a:pt x="37" y="336"/>
                  </a:lnTo>
                  <a:lnTo>
                    <a:pt x="25" y="351"/>
                  </a:lnTo>
                  <a:lnTo>
                    <a:pt x="14" y="366"/>
                  </a:lnTo>
                  <a:lnTo>
                    <a:pt x="7" y="379"/>
                  </a:lnTo>
                  <a:lnTo>
                    <a:pt x="3" y="390"/>
                  </a:lnTo>
                  <a:lnTo>
                    <a:pt x="3" y="390"/>
                  </a:lnTo>
                  <a:lnTo>
                    <a:pt x="0" y="406"/>
                  </a:lnTo>
                  <a:lnTo>
                    <a:pt x="0" y="419"/>
                  </a:lnTo>
                  <a:lnTo>
                    <a:pt x="2" y="427"/>
                  </a:lnTo>
                  <a:lnTo>
                    <a:pt x="6" y="431"/>
                  </a:lnTo>
                  <a:lnTo>
                    <a:pt x="11" y="433"/>
                  </a:lnTo>
                  <a:lnTo>
                    <a:pt x="18" y="435"/>
                  </a:lnTo>
                  <a:lnTo>
                    <a:pt x="23" y="436"/>
                  </a:lnTo>
                  <a:lnTo>
                    <a:pt x="30" y="439"/>
                  </a:lnTo>
                  <a:lnTo>
                    <a:pt x="30" y="439"/>
                  </a:lnTo>
                  <a:lnTo>
                    <a:pt x="44" y="443"/>
                  </a:lnTo>
                  <a:lnTo>
                    <a:pt x="68" y="448"/>
                  </a:lnTo>
                  <a:lnTo>
                    <a:pt x="137" y="462"/>
                  </a:lnTo>
                  <a:lnTo>
                    <a:pt x="230" y="477"/>
                  </a:lnTo>
                  <a:lnTo>
                    <a:pt x="230" y="477"/>
                  </a:lnTo>
                  <a:lnTo>
                    <a:pt x="235" y="504"/>
                  </a:lnTo>
                  <a:lnTo>
                    <a:pt x="238" y="522"/>
                  </a:lnTo>
                  <a:lnTo>
                    <a:pt x="241" y="531"/>
                  </a:lnTo>
                  <a:lnTo>
                    <a:pt x="241" y="531"/>
                  </a:lnTo>
                  <a:lnTo>
                    <a:pt x="244" y="545"/>
                  </a:lnTo>
                  <a:lnTo>
                    <a:pt x="248" y="577"/>
                  </a:lnTo>
                  <a:lnTo>
                    <a:pt x="257" y="650"/>
                  </a:lnTo>
                  <a:lnTo>
                    <a:pt x="257" y="650"/>
                  </a:lnTo>
                  <a:lnTo>
                    <a:pt x="258" y="668"/>
                  </a:lnTo>
                  <a:lnTo>
                    <a:pt x="258" y="690"/>
                  </a:lnTo>
                  <a:lnTo>
                    <a:pt x="256" y="745"/>
                  </a:lnTo>
                  <a:lnTo>
                    <a:pt x="250" y="803"/>
                  </a:lnTo>
                  <a:lnTo>
                    <a:pt x="246" y="856"/>
                  </a:lnTo>
                  <a:lnTo>
                    <a:pt x="246" y="856"/>
                  </a:lnTo>
                  <a:lnTo>
                    <a:pt x="244" y="879"/>
                  </a:lnTo>
                  <a:lnTo>
                    <a:pt x="240" y="901"/>
                  </a:lnTo>
                  <a:lnTo>
                    <a:pt x="231" y="938"/>
                  </a:lnTo>
                  <a:lnTo>
                    <a:pt x="223" y="965"/>
                  </a:lnTo>
                  <a:lnTo>
                    <a:pt x="219" y="976"/>
                  </a:lnTo>
                  <a:lnTo>
                    <a:pt x="219" y="976"/>
                  </a:lnTo>
                  <a:lnTo>
                    <a:pt x="223" y="977"/>
                  </a:lnTo>
                  <a:lnTo>
                    <a:pt x="235" y="976"/>
                  </a:lnTo>
                  <a:lnTo>
                    <a:pt x="252" y="976"/>
                  </a:lnTo>
                  <a:lnTo>
                    <a:pt x="252" y="976"/>
                  </a:lnTo>
                  <a:lnTo>
                    <a:pt x="250" y="1112"/>
                  </a:lnTo>
                  <a:lnTo>
                    <a:pt x="250" y="1213"/>
                  </a:lnTo>
                  <a:lnTo>
                    <a:pt x="250" y="1249"/>
                  </a:lnTo>
                  <a:lnTo>
                    <a:pt x="252" y="1268"/>
                  </a:lnTo>
                  <a:lnTo>
                    <a:pt x="252" y="1268"/>
                  </a:lnTo>
                  <a:lnTo>
                    <a:pt x="252" y="1286"/>
                  </a:lnTo>
                  <a:lnTo>
                    <a:pt x="252" y="1318"/>
                  </a:lnTo>
                  <a:lnTo>
                    <a:pt x="248" y="1405"/>
                  </a:lnTo>
                  <a:lnTo>
                    <a:pt x="241" y="1523"/>
                  </a:lnTo>
                  <a:lnTo>
                    <a:pt x="241" y="1523"/>
                  </a:lnTo>
                  <a:lnTo>
                    <a:pt x="268" y="1522"/>
                  </a:lnTo>
                  <a:lnTo>
                    <a:pt x="287" y="1522"/>
                  </a:lnTo>
                  <a:lnTo>
                    <a:pt x="292" y="1522"/>
                  </a:lnTo>
                  <a:lnTo>
                    <a:pt x="295" y="1523"/>
                  </a:lnTo>
                  <a:lnTo>
                    <a:pt x="295" y="1523"/>
                  </a:lnTo>
                  <a:lnTo>
                    <a:pt x="295" y="1550"/>
                  </a:lnTo>
                  <a:lnTo>
                    <a:pt x="295" y="1610"/>
                  </a:lnTo>
                  <a:lnTo>
                    <a:pt x="295" y="1610"/>
                  </a:lnTo>
                  <a:lnTo>
                    <a:pt x="296" y="1627"/>
                  </a:lnTo>
                  <a:lnTo>
                    <a:pt x="299" y="1644"/>
                  </a:lnTo>
                  <a:lnTo>
                    <a:pt x="303" y="1660"/>
                  </a:lnTo>
                  <a:lnTo>
                    <a:pt x="307" y="1676"/>
                  </a:lnTo>
                  <a:lnTo>
                    <a:pt x="315" y="1700"/>
                  </a:lnTo>
                  <a:lnTo>
                    <a:pt x="322" y="1713"/>
                  </a:lnTo>
                  <a:lnTo>
                    <a:pt x="322" y="1713"/>
                  </a:lnTo>
                  <a:lnTo>
                    <a:pt x="327" y="1722"/>
                  </a:lnTo>
                  <a:lnTo>
                    <a:pt x="333" y="1738"/>
                  </a:lnTo>
                  <a:lnTo>
                    <a:pt x="337" y="1753"/>
                  </a:lnTo>
                  <a:lnTo>
                    <a:pt x="338" y="1761"/>
                  </a:lnTo>
                  <a:lnTo>
                    <a:pt x="338" y="1761"/>
                  </a:lnTo>
                  <a:lnTo>
                    <a:pt x="338" y="1763"/>
                  </a:lnTo>
                  <a:lnTo>
                    <a:pt x="336" y="1763"/>
                  </a:lnTo>
                  <a:lnTo>
                    <a:pt x="331" y="1761"/>
                  </a:lnTo>
                  <a:lnTo>
                    <a:pt x="322" y="1756"/>
                  </a:lnTo>
                  <a:lnTo>
                    <a:pt x="322" y="1756"/>
                  </a:lnTo>
                  <a:lnTo>
                    <a:pt x="319" y="1755"/>
                  </a:lnTo>
                  <a:lnTo>
                    <a:pt x="315" y="1756"/>
                  </a:lnTo>
                  <a:lnTo>
                    <a:pt x="306" y="1761"/>
                  </a:lnTo>
                  <a:lnTo>
                    <a:pt x="306" y="1761"/>
                  </a:lnTo>
                  <a:lnTo>
                    <a:pt x="304" y="1764"/>
                  </a:lnTo>
                  <a:lnTo>
                    <a:pt x="306" y="1767"/>
                  </a:lnTo>
                  <a:lnTo>
                    <a:pt x="313" y="1775"/>
                  </a:lnTo>
                  <a:lnTo>
                    <a:pt x="319" y="1783"/>
                  </a:lnTo>
                  <a:lnTo>
                    <a:pt x="322" y="1787"/>
                  </a:lnTo>
                  <a:lnTo>
                    <a:pt x="322" y="1789"/>
                  </a:lnTo>
                  <a:lnTo>
                    <a:pt x="322" y="1789"/>
                  </a:lnTo>
                  <a:lnTo>
                    <a:pt x="318" y="1793"/>
                  </a:lnTo>
                  <a:lnTo>
                    <a:pt x="317" y="1795"/>
                  </a:lnTo>
                  <a:lnTo>
                    <a:pt x="317" y="1799"/>
                  </a:lnTo>
                  <a:lnTo>
                    <a:pt x="317" y="1799"/>
                  </a:lnTo>
                  <a:lnTo>
                    <a:pt x="317" y="1801"/>
                  </a:lnTo>
                  <a:lnTo>
                    <a:pt x="315" y="1802"/>
                  </a:lnTo>
                  <a:lnTo>
                    <a:pt x="310" y="1802"/>
                  </a:lnTo>
                  <a:lnTo>
                    <a:pt x="300" y="1799"/>
                  </a:lnTo>
                  <a:lnTo>
                    <a:pt x="300" y="1799"/>
                  </a:lnTo>
                  <a:lnTo>
                    <a:pt x="298" y="1798"/>
                  </a:lnTo>
                  <a:lnTo>
                    <a:pt x="295" y="1798"/>
                  </a:lnTo>
                  <a:lnTo>
                    <a:pt x="295" y="1799"/>
                  </a:lnTo>
                  <a:lnTo>
                    <a:pt x="295" y="1799"/>
                  </a:lnTo>
                  <a:lnTo>
                    <a:pt x="295" y="1806"/>
                  </a:lnTo>
                  <a:lnTo>
                    <a:pt x="295" y="1827"/>
                  </a:lnTo>
                  <a:lnTo>
                    <a:pt x="295" y="1827"/>
                  </a:lnTo>
                  <a:lnTo>
                    <a:pt x="295" y="1832"/>
                  </a:lnTo>
                  <a:lnTo>
                    <a:pt x="292" y="1833"/>
                  </a:lnTo>
                  <a:lnTo>
                    <a:pt x="291" y="1832"/>
                  </a:lnTo>
                  <a:lnTo>
                    <a:pt x="287" y="1829"/>
                  </a:lnTo>
                  <a:lnTo>
                    <a:pt x="279" y="1816"/>
                  </a:lnTo>
                  <a:lnTo>
                    <a:pt x="279" y="1816"/>
                  </a:lnTo>
                  <a:lnTo>
                    <a:pt x="277" y="1816"/>
                  </a:lnTo>
                  <a:lnTo>
                    <a:pt x="276" y="1818"/>
                  </a:lnTo>
                  <a:lnTo>
                    <a:pt x="273" y="1827"/>
                  </a:lnTo>
                  <a:lnTo>
                    <a:pt x="268" y="1843"/>
                  </a:lnTo>
                  <a:lnTo>
                    <a:pt x="268" y="1843"/>
                  </a:lnTo>
                  <a:lnTo>
                    <a:pt x="265" y="1847"/>
                  </a:lnTo>
                  <a:lnTo>
                    <a:pt x="258" y="1850"/>
                  </a:lnTo>
                  <a:lnTo>
                    <a:pt x="241" y="1859"/>
                  </a:lnTo>
                  <a:lnTo>
                    <a:pt x="241" y="1859"/>
                  </a:lnTo>
                  <a:lnTo>
                    <a:pt x="222" y="1870"/>
                  </a:lnTo>
                  <a:lnTo>
                    <a:pt x="214" y="1875"/>
                  </a:lnTo>
                  <a:lnTo>
                    <a:pt x="208" y="1881"/>
                  </a:lnTo>
                  <a:lnTo>
                    <a:pt x="208" y="1881"/>
                  </a:lnTo>
                  <a:lnTo>
                    <a:pt x="204" y="1890"/>
                  </a:lnTo>
                  <a:lnTo>
                    <a:pt x="202" y="1905"/>
                  </a:lnTo>
                  <a:lnTo>
                    <a:pt x="198" y="1921"/>
                  </a:lnTo>
                  <a:lnTo>
                    <a:pt x="198" y="1935"/>
                  </a:lnTo>
                  <a:lnTo>
                    <a:pt x="198" y="1935"/>
                  </a:lnTo>
                  <a:lnTo>
                    <a:pt x="199" y="1939"/>
                  </a:lnTo>
                  <a:lnTo>
                    <a:pt x="202" y="1943"/>
                  </a:lnTo>
                  <a:lnTo>
                    <a:pt x="206" y="1944"/>
                  </a:lnTo>
                  <a:lnTo>
                    <a:pt x="211" y="1947"/>
                  </a:lnTo>
                  <a:lnTo>
                    <a:pt x="241" y="1951"/>
                  </a:lnTo>
                  <a:lnTo>
                    <a:pt x="241" y="1951"/>
                  </a:lnTo>
                  <a:lnTo>
                    <a:pt x="250" y="1951"/>
                  </a:lnTo>
                  <a:lnTo>
                    <a:pt x="263" y="1948"/>
                  </a:lnTo>
                  <a:lnTo>
                    <a:pt x="276" y="1944"/>
                  </a:lnTo>
                  <a:lnTo>
                    <a:pt x="290" y="1939"/>
                  </a:lnTo>
                  <a:lnTo>
                    <a:pt x="317" y="1927"/>
                  </a:lnTo>
                  <a:lnTo>
                    <a:pt x="338" y="1919"/>
                  </a:lnTo>
                  <a:lnTo>
                    <a:pt x="338" y="1919"/>
                  </a:lnTo>
                  <a:lnTo>
                    <a:pt x="367" y="1908"/>
                  </a:lnTo>
                  <a:lnTo>
                    <a:pt x="392" y="1897"/>
                  </a:lnTo>
                  <a:lnTo>
                    <a:pt x="392" y="1897"/>
                  </a:lnTo>
                  <a:lnTo>
                    <a:pt x="419" y="1885"/>
                  </a:lnTo>
                  <a:lnTo>
                    <a:pt x="430" y="1879"/>
                  </a:lnTo>
                  <a:lnTo>
                    <a:pt x="436" y="1875"/>
                  </a:lnTo>
                  <a:lnTo>
                    <a:pt x="436" y="1875"/>
                  </a:lnTo>
                  <a:lnTo>
                    <a:pt x="438" y="1870"/>
                  </a:lnTo>
                  <a:lnTo>
                    <a:pt x="440" y="1859"/>
                  </a:lnTo>
                  <a:lnTo>
                    <a:pt x="438" y="1845"/>
                  </a:lnTo>
                  <a:lnTo>
                    <a:pt x="436" y="1827"/>
                  </a:lnTo>
                  <a:lnTo>
                    <a:pt x="436" y="1827"/>
                  </a:lnTo>
                  <a:lnTo>
                    <a:pt x="433" y="1812"/>
                  </a:lnTo>
                  <a:lnTo>
                    <a:pt x="433" y="1808"/>
                  </a:lnTo>
                  <a:lnTo>
                    <a:pt x="434" y="1808"/>
                  </a:lnTo>
                  <a:lnTo>
                    <a:pt x="436" y="1808"/>
                  </a:lnTo>
                  <a:lnTo>
                    <a:pt x="436" y="1805"/>
                  </a:lnTo>
                  <a:lnTo>
                    <a:pt x="436" y="1805"/>
                  </a:lnTo>
                  <a:lnTo>
                    <a:pt x="436" y="1801"/>
                  </a:lnTo>
                  <a:lnTo>
                    <a:pt x="433" y="1799"/>
                  </a:lnTo>
                  <a:lnTo>
                    <a:pt x="430" y="1799"/>
                  </a:lnTo>
                  <a:lnTo>
                    <a:pt x="430" y="1799"/>
                  </a:lnTo>
                  <a:lnTo>
                    <a:pt x="430" y="1799"/>
                  </a:lnTo>
                  <a:lnTo>
                    <a:pt x="429" y="1797"/>
                  </a:lnTo>
                  <a:lnTo>
                    <a:pt x="426" y="1793"/>
                  </a:lnTo>
                  <a:lnTo>
                    <a:pt x="421" y="1784"/>
                  </a:lnTo>
                  <a:lnTo>
                    <a:pt x="414" y="1772"/>
                  </a:lnTo>
                  <a:lnTo>
                    <a:pt x="414" y="1772"/>
                  </a:lnTo>
                  <a:lnTo>
                    <a:pt x="411" y="1764"/>
                  </a:lnTo>
                  <a:lnTo>
                    <a:pt x="410" y="1753"/>
                  </a:lnTo>
                  <a:lnTo>
                    <a:pt x="411" y="1729"/>
                  </a:lnTo>
                  <a:lnTo>
                    <a:pt x="414" y="1702"/>
                  </a:lnTo>
                  <a:lnTo>
                    <a:pt x="414" y="1688"/>
                  </a:lnTo>
                  <a:lnTo>
                    <a:pt x="414" y="1675"/>
                  </a:lnTo>
                  <a:lnTo>
                    <a:pt x="414" y="1675"/>
                  </a:lnTo>
                  <a:lnTo>
                    <a:pt x="414" y="1658"/>
                  </a:lnTo>
                  <a:lnTo>
                    <a:pt x="415" y="1637"/>
                  </a:lnTo>
                  <a:lnTo>
                    <a:pt x="421" y="1588"/>
                  </a:lnTo>
                  <a:lnTo>
                    <a:pt x="427" y="1545"/>
                  </a:lnTo>
                  <a:lnTo>
                    <a:pt x="430" y="1528"/>
                  </a:lnTo>
                  <a:lnTo>
                    <a:pt x="430" y="1528"/>
                  </a:lnTo>
                  <a:lnTo>
                    <a:pt x="432" y="1528"/>
                  </a:lnTo>
                  <a:lnTo>
                    <a:pt x="433" y="1528"/>
                  </a:lnTo>
                  <a:lnTo>
                    <a:pt x="440" y="1527"/>
                  </a:lnTo>
                  <a:lnTo>
                    <a:pt x="452" y="1523"/>
                  </a:lnTo>
                  <a:lnTo>
                    <a:pt x="452" y="1523"/>
                  </a:lnTo>
                  <a:lnTo>
                    <a:pt x="453" y="1522"/>
                  </a:lnTo>
                  <a:lnTo>
                    <a:pt x="453" y="1520"/>
                  </a:lnTo>
                  <a:lnTo>
                    <a:pt x="452" y="1518"/>
                  </a:lnTo>
                  <a:lnTo>
                    <a:pt x="448" y="1512"/>
                  </a:lnTo>
                  <a:lnTo>
                    <a:pt x="446" y="1507"/>
                  </a:lnTo>
                  <a:lnTo>
                    <a:pt x="446" y="1507"/>
                  </a:lnTo>
                  <a:lnTo>
                    <a:pt x="448" y="1467"/>
                  </a:lnTo>
                  <a:lnTo>
                    <a:pt x="453" y="1387"/>
                  </a:lnTo>
                  <a:lnTo>
                    <a:pt x="457" y="1305"/>
                  </a:lnTo>
                  <a:lnTo>
                    <a:pt x="457" y="1275"/>
                  </a:lnTo>
                  <a:lnTo>
                    <a:pt x="457" y="1257"/>
                  </a:lnTo>
                  <a:lnTo>
                    <a:pt x="457" y="1257"/>
                  </a:lnTo>
                  <a:lnTo>
                    <a:pt x="456" y="1241"/>
                  </a:lnTo>
                  <a:lnTo>
                    <a:pt x="456" y="1229"/>
                  </a:lnTo>
                  <a:lnTo>
                    <a:pt x="459" y="1219"/>
                  </a:lnTo>
                  <a:lnTo>
                    <a:pt x="463" y="1214"/>
                  </a:lnTo>
                  <a:lnTo>
                    <a:pt x="463" y="1214"/>
                  </a:lnTo>
                  <a:lnTo>
                    <a:pt x="464" y="1217"/>
                  </a:lnTo>
                  <a:lnTo>
                    <a:pt x="467" y="1225"/>
                  </a:lnTo>
                  <a:lnTo>
                    <a:pt x="472" y="1259"/>
                  </a:lnTo>
                  <a:lnTo>
                    <a:pt x="487" y="1363"/>
                  </a:lnTo>
                  <a:lnTo>
                    <a:pt x="506" y="1518"/>
                  </a:lnTo>
                  <a:lnTo>
                    <a:pt x="549" y="1518"/>
                  </a:lnTo>
                  <a:lnTo>
                    <a:pt x="549" y="1518"/>
                  </a:lnTo>
                  <a:lnTo>
                    <a:pt x="549" y="1561"/>
                  </a:lnTo>
                  <a:lnTo>
                    <a:pt x="549" y="1621"/>
                  </a:lnTo>
                  <a:lnTo>
                    <a:pt x="549" y="1621"/>
                  </a:lnTo>
                  <a:lnTo>
                    <a:pt x="549" y="1630"/>
                  </a:lnTo>
                  <a:lnTo>
                    <a:pt x="550" y="1641"/>
                  </a:lnTo>
                  <a:lnTo>
                    <a:pt x="556" y="1667"/>
                  </a:lnTo>
                  <a:lnTo>
                    <a:pt x="565" y="1707"/>
                  </a:lnTo>
                  <a:lnTo>
                    <a:pt x="565" y="1707"/>
                  </a:lnTo>
                  <a:lnTo>
                    <a:pt x="567" y="1721"/>
                  </a:lnTo>
                  <a:lnTo>
                    <a:pt x="567" y="1740"/>
                  </a:lnTo>
                  <a:lnTo>
                    <a:pt x="565" y="1772"/>
                  </a:lnTo>
                  <a:lnTo>
                    <a:pt x="565" y="1772"/>
                  </a:lnTo>
                  <a:lnTo>
                    <a:pt x="564" y="1784"/>
                  </a:lnTo>
                  <a:lnTo>
                    <a:pt x="560" y="1794"/>
                  </a:lnTo>
                  <a:lnTo>
                    <a:pt x="555" y="1810"/>
                  </a:lnTo>
                  <a:lnTo>
                    <a:pt x="555" y="1810"/>
                  </a:lnTo>
                  <a:lnTo>
                    <a:pt x="553" y="1821"/>
                  </a:lnTo>
                  <a:lnTo>
                    <a:pt x="553" y="1836"/>
                  </a:lnTo>
                  <a:lnTo>
                    <a:pt x="553" y="1852"/>
                  </a:lnTo>
                  <a:lnTo>
                    <a:pt x="555" y="1864"/>
                  </a:lnTo>
                  <a:lnTo>
                    <a:pt x="555" y="1864"/>
                  </a:lnTo>
                  <a:lnTo>
                    <a:pt x="557" y="1881"/>
                  </a:lnTo>
                  <a:lnTo>
                    <a:pt x="559" y="1887"/>
                  </a:lnTo>
                  <a:lnTo>
                    <a:pt x="560" y="1892"/>
                  </a:lnTo>
                  <a:lnTo>
                    <a:pt x="560" y="1892"/>
                  </a:lnTo>
                  <a:lnTo>
                    <a:pt x="591" y="1932"/>
                  </a:lnTo>
                  <a:lnTo>
                    <a:pt x="613" y="1958"/>
                  </a:lnTo>
                  <a:lnTo>
                    <a:pt x="625" y="1973"/>
                  </a:lnTo>
                  <a:lnTo>
                    <a:pt x="625" y="1973"/>
                  </a:lnTo>
                  <a:lnTo>
                    <a:pt x="629" y="1974"/>
                  </a:lnTo>
                  <a:lnTo>
                    <a:pt x="637" y="1974"/>
                  </a:lnTo>
                  <a:lnTo>
                    <a:pt x="657" y="1970"/>
                  </a:lnTo>
                  <a:lnTo>
                    <a:pt x="683" y="1965"/>
                  </a:lnTo>
                  <a:lnTo>
                    <a:pt x="706" y="1957"/>
                  </a:lnTo>
                  <a:lnTo>
                    <a:pt x="706" y="1957"/>
                  </a:lnTo>
                  <a:lnTo>
                    <a:pt x="715" y="1953"/>
                  </a:lnTo>
                  <a:lnTo>
                    <a:pt x="721" y="1948"/>
                  </a:lnTo>
                  <a:lnTo>
                    <a:pt x="725" y="1943"/>
                  </a:lnTo>
                  <a:lnTo>
                    <a:pt x="726" y="1939"/>
                  </a:lnTo>
                  <a:lnTo>
                    <a:pt x="728" y="1934"/>
                  </a:lnTo>
                  <a:lnTo>
                    <a:pt x="728" y="1929"/>
                  </a:lnTo>
                  <a:lnTo>
                    <a:pt x="728" y="1924"/>
                  </a:lnTo>
                  <a:lnTo>
                    <a:pt x="728" y="1924"/>
                  </a:lnTo>
                  <a:lnTo>
                    <a:pt x="728" y="1921"/>
                  </a:lnTo>
                  <a:lnTo>
                    <a:pt x="726" y="1920"/>
                  </a:lnTo>
                  <a:lnTo>
                    <a:pt x="722" y="1915"/>
                  </a:lnTo>
                  <a:lnTo>
                    <a:pt x="711" y="1902"/>
                  </a:lnTo>
                  <a:lnTo>
                    <a:pt x="711" y="1902"/>
                  </a:lnTo>
                  <a:lnTo>
                    <a:pt x="706" y="1894"/>
                  </a:lnTo>
                  <a:lnTo>
                    <a:pt x="702" y="1883"/>
                  </a:lnTo>
                  <a:lnTo>
                    <a:pt x="695" y="1864"/>
                  </a:lnTo>
                  <a:lnTo>
                    <a:pt x="695" y="1864"/>
                  </a:lnTo>
                  <a:lnTo>
                    <a:pt x="694" y="1860"/>
                  </a:lnTo>
                  <a:lnTo>
                    <a:pt x="694" y="1859"/>
                  </a:lnTo>
                  <a:lnTo>
                    <a:pt x="695" y="1858"/>
                  </a:lnTo>
                  <a:lnTo>
                    <a:pt x="695" y="1854"/>
                  </a:lnTo>
                  <a:lnTo>
                    <a:pt x="695" y="1854"/>
                  </a:lnTo>
                  <a:lnTo>
                    <a:pt x="695" y="1852"/>
                  </a:lnTo>
                  <a:lnTo>
                    <a:pt x="694" y="1851"/>
                  </a:lnTo>
                  <a:lnTo>
                    <a:pt x="690" y="1850"/>
                  </a:lnTo>
                  <a:lnTo>
                    <a:pt x="683" y="1850"/>
                  </a:lnTo>
                  <a:lnTo>
                    <a:pt x="674" y="1848"/>
                  </a:lnTo>
                  <a:lnTo>
                    <a:pt x="674" y="1848"/>
                  </a:lnTo>
                  <a:close/>
                  <a:moveTo>
                    <a:pt x="354" y="168"/>
                  </a:moveTo>
                  <a:lnTo>
                    <a:pt x="354" y="168"/>
                  </a:lnTo>
                  <a:lnTo>
                    <a:pt x="353" y="171"/>
                  </a:lnTo>
                  <a:lnTo>
                    <a:pt x="352" y="176"/>
                  </a:lnTo>
                  <a:lnTo>
                    <a:pt x="352" y="191"/>
                  </a:lnTo>
                  <a:lnTo>
                    <a:pt x="352" y="207"/>
                  </a:lnTo>
                  <a:lnTo>
                    <a:pt x="353" y="213"/>
                  </a:lnTo>
                  <a:lnTo>
                    <a:pt x="354" y="217"/>
                  </a:lnTo>
                  <a:lnTo>
                    <a:pt x="354" y="217"/>
                  </a:lnTo>
                  <a:lnTo>
                    <a:pt x="364" y="228"/>
                  </a:lnTo>
                  <a:lnTo>
                    <a:pt x="368" y="233"/>
                  </a:lnTo>
                  <a:lnTo>
                    <a:pt x="371" y="238"/>
                  </a:lnTo>
                  <a:lnTo>
                    <a:pt x="371" y="238"/>
                  </a:lnTo>
                  <a:lnTo>
                    <a:pt x="372" y="246"/>
                  </a:lnTo>
                  <a:lnTo>
                    <a:pt x="372" y="259"/>
                  </a:lnTo>
                  <a:lnTo>
                    <a:pt x="372" y="271"/>
                  </a:lnTo>
                  <a:lnTo>
                    <a:pt x="371" y="282"/>
                  </a:lnTo>
                  <a:lnTo>
                    <a:pt x="371" y="282"/>
                  </a:lnTo>
                  <a:lnTo>
                    <a:pt x="368" y="291"/>
                  </a:lnTo>
                  <a:lnTo>
                    <a:pt x="363" y="302"/>
                  </a:lnTo>
                  <a:lnTo>
                    <a:pt x="356" y="310"/>
                  </a:lnTo>
                  <a:lnTo>
                    <a:pt x="353" y="313"/>
                  </a:lnTo>
                  <a:lnTo>
                    <a:pt x="349" y="314"/>
                  </a:lnTo>
                  <a:lnTo>
                    <a:pt x="349" y="314"/>
                  </a:lnTo>
                  <a:lnTo>
                    <a:pt x="304" y="318"/>
                  </a:lnTo>
                  <a:lnTo>
                    <a:pt x="276" y="322"/>
                  </a:lnTo>
                  <a:lnTo>
                    <a:pt x="257" y="325"/>
                  </a:lnTo>
                  <a:lnTo>
                    <a:pt x="257" y="325"/>
                  </a:lnTo>
                  <a:lnTo>
                    <a:pt x="241" y="328"/>
                  </a:lnTo>
                  <a:lnTo>
                    <a:pt x="217" y="329"/>
                  </a:lnTo>
                  <a:lnTo>
                    <a:pt x="187" y="330"/>
                  </a:lnTo>
                  <a:lnTo>
                    <a:pt x="187" y="330"/>
                  </a:lnTo>
                  <a:lnTo>
                    <a:pt x="194" y="317"/>
                  </a:lnTo>
                  <a:lnTo>
                    <a:pt x="200" y="305"/>
                  </a:lnTo>
                  <a:lnTo>
                    <a:pt x="208" y="293"/>
                  </a:lnTo>
                  <a:lnTo>
                    <a:pt x="208" y="293"/>
                  </a:lnTo>
                  <a:lnTo>
                    <a:pt x="279" y="211"/>
                  </a:lnTo>
                  <a:lnTo>
                    <a:pt x="273" y="195"/>
                  </a:lnTo>
                  <a:lnTo>
                    <a:pt x="273" y="195"/>
                  </a:lnTo>
                  <a:lnTo>
                    <a:pt x="287" y="190"/>
                  </a:lnTo>
                  <a:lnTo>
                    <a:pt x="298" y="187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13" y="183"/>
                  </a:lnTo>
                  <a:lnTo>
                    <a:pt x="318" y="180"/>
                  </a:lnTo>
                  <a:lnTo>
                    <a:pt x="327" y="173"/>
                  </a:lnTo>
                  <a:lnTo>
                    <a:pt x="327" y="173"/>
                  </a:lnTo>
                  <a:lnTo>
                    <a:pt x="342" y="164"/>
                  </a:lnTo>
                  <a:lnTo>
                    <a:pt x="354" y="157"/>
                  </a:lnTo>
                  <a:lnTo>
                    <a:pt x="354" y="157"/>
                  </a:lnTo>
                  <a:lnTo>
                    <a:pt x="356" y="161"/>
                  </a:lnTo>
                  <a:lnTo>
                    <a:pt x="356" y="165"/>
                  </a:lnTo>
                  <a:lnTo>
                    <a:pt x="354" y="168"/>
                  </a:lnTo>
                  <a:lnTo>
                    <a:pt x="354" y="168"/>
                  </a:lnTo>
                  <a:close/>
                  <a:moveTo>
                    <a:pt x="679" y="515"/>
                  </a:moveTo>
                  <a:lnTo>
                    <a:pt x="679" y="515"/>
                  </a:lnTo>
                  <a:lnTo>
                    <a:pt x="679" y="515"/>
                  </a:lnTo>
                  <a:lnTo>
                    <a:pt x="680" y="515"/>
                  </a:lnTo>
                  <a:lnTo>
                    <a:pt x="684" y="517"/>
                  </a:lnTo>
                  <a:lnTo>
                    <a:pt x="698" y="531"/>
                  </a:lnTo>
                  <a:lnTo>
                    <a:pt x="713" y="547"/>
                  </a:lnTo>
                  <a:lnTo>
                    <a:pt x="722" y="558"/>
                  </a:lnTo>
                  <a:lnTo>
                    <a:pt x="722" y="558"/>
                  </a:lnTo>
                  <a:lnTo>
                    <a:pt x="749" y="592"/>
                  </a:lnTo>
                  <a:lnTo>
                    <a:pt x="764" y="614"/>
                  </a:lnTo>
                  <a:lnTo>
                    <a:pt x="771" y="623"/>
                  </a:lnTo>
                  <a:lnTo>
                    <a:pt x="771" y="623"/>
                  </a:lnTo>
                  <a:lnTo>
                    <a:pt x="748" y="695"/>
                  </a:lnTo>
                  <a:lnTo>
                    <a:pt x="722" y="775"/>
                  </a:lnTo>
                  <a:lnTo>
                    <a:pt x="722" y="775"/>
                  </a:lnTo>
                  <a:lnTo>
                    <a:pt x="719" y="779"/>
                  </a:lnTo>
                  <a:lnTo>
                    <a:pt x="717" y="783"/>
                  </a:lnTo>
                  <a:lnTo>
                    <a:pt x="713" y="784"/>
                  </a:lnTo>
                  <a:lnTo>
                    <a:pt x="707" y="787"/>
                  </a:lnTo>
                  <a:lnTo>
                    <a:pt x="699" y="789"/>
                  </a:lnTo>
                  <a:lnTo>
                    <a:pt x="696" y="790"/>
                  </a:lnTo>
                  <a:lnTo>
                    <a:pt x="695" y="791"/>
                  </a:lnTo>
                  <a:lnTo>
                    <a:pt x="695" y="791"/>
                  </a:lnTo>
                  <a:lnTo>
                    <a:pt x="692" y="793"/>
                  </a:lnTo>
                  <a:lnTo>
                    <a:pt x="686" y="793"/>
                  </a:lnTo>
                  <a:lnTo>
                    <a:pt x="668" y="790"/>
                  </a:lnTo>
                  <a:lnTo>
                    <a:pt x="641" y="786"/>
                  </a:lnTo>
                  <a:lnTo>
                    <a:pt x="641" y="786"/>
                  </a:lnTo>
                  <a:lnTo>
                    <a:pt x="641" y="780"/>
                  </a:lnTo>
                  <a:lnTo>
                    <a:pt x="641" y="775"/>
                  </a:lnTo>
                  <a:lnTo>
                    <a:pt x="641" y="775"/>
                  </a:lnTo>
                  <a:lnTo>
                    <a:pt x="641" y="752"/>
                  </a:lnTo>
                  <a:lnTo>
                    <a:pt x="641" y="721"/>
                  </a:lnTo>
                  <a:lnTo>
                    <a:pt x="641" y="721"/>
                  </a:lnTo>
                  <a:lnTo>
                    <a:pt x="648" y="684"/>
                  </a:lnTo>
                  <a:lnTo>
                    <a:pt x="660" y="615"/>
                  </a:lnTo>
                  <a:lnTo>
                    <a:pt x="674" y="549"/>
                  </a:lnTo>
                  <a:lnTo>
                    <a:pt x="678" y="526"/>
                  </a:lnTo>
                  <a:lnTo>
                    <a:pt x="679" y="515"/>
                  </a:lnTo>
                  <a:lnTo>
                    <a:pt x="679" y="515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5DE909C-C25E-267F-4742-930CB6178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2150" y="3594100"/>
              <a:ext cx="193675" cy="220663"/>
            </a:xfrm>
            <a:custGeom>
              <a:avLst/>
              <a:gdLst>
                <a:gd name="T0" fmla="*/ 0 w 122"/>
                <a:gd name="T1" fmla="*/ 99 h 139"/>
                <a:gd name="T2" fmla="*/ 6 w 122"/>
                <a:gd name="T3" fmla="*/ 113 h 139"/>
                <a:gd name="T4" fmla="*/ 13 w 122"/>
                <a:gd name="T5" fmla="*/ 124 h 139"/>
                <a:gd name="T6" fmla="*/ 22 w 122"/>
                <a:gd name="T7" fmla="*/ 132 h 139"/>
                <a:gd name="T8" fmla="*/ 33 w 122"/>
                <a:gd name="T9" fmla="*/ 136 h 139"/>
                <a:gd name="T10" fmla="*/ 48 w 122"/>
                <a:gd name="T11" fmla="*/ 139 h 139"/>
                <a:gd name="T12" fmla="*/ 54 w 122"/>
                <a:gd name="T13" fmla="*/ 137 h 139"/>
                <a:gd name="T14" fmla="*/ 68 w 122"/>
                <a:gd name="T15" fmla="*/ 126 h 139"/>
                <a:gd name="T16" fmla="*/ 105 w 122"/>
                <a:gd name="T17" fmla="*/ 84 h 139"/>
                <a:gd name="T18" fmla="*/ 114 w 122"/>
                <a:gd name="T19" fmla="*/ 72 h 139"/>
                <a:gd name="T20" fmla="*/ 121 w 122"/>
                <a:gd name="T21" fmla="*/ 57 h 139"/>
                <a:gd name="T22" fmla="*/ 121 w 122"/>
                <a:gd name="T23" fmla="*/ 46 h 139"/>
                <a:gd name="T24" fmla="*/ 114 w 122"/>
                <a:gd name="T25" fmla="*/ 34 h 139"/>
                <a:gd name="T26" fmla="*/ 103 w 122"/>
                <a:gd name="T27" fmla="*/ 23 h 139"/>
                <a:gd name="T28" fmla="*/ 86 w 122"/>
                <a:gd name="T29" fmla="*/ 11 h 139"/>
                <a:gd name="T30" fmla="*/ 76 w 122"/>
                <a:gd name="T31" fmla="*/ 7 h 139"/>
                <a:gd name="T32" fmla="*/ 59 w 122"/>
                <a:gd name="T33" fmla="*/ 2 h 139"/>
                <a:gd name="T34" fmla="*/ 49 w 122"/>
                <a:gd name="T35" fmla="*/ 2 h 139"/>
                <a:gd name="T36" fmla="*/ 38 w 122"/>
                <a:gd name="T37" fmla="*/ 13 h 139"/>
                <a:gd name="T38" fmla="*/ 45 w 122"/>
                <a:gd name="T39" fmla="*/ 17 h 139"/>
                <a:gd name="T40" fmla="*/ 60 w 122"/>
                <a:gd name="T41" fmla="*/ 29 h 139"/>
                <a:gd name="T42" fmla="*/ 68 w 122"/>
                <a:gd name="T43" fmla="*/ 38 h 139"/>
                <a:gd name="T44" fmla="*/ 71 w 122"/>
                <a:gd name="T45" fmla="*/ 45 h 139"/>
                <a:gd name="T46" fmla="*/ 72 w 122"/>
                <a:gd name="T47" fmla="*/ 52 h 139"/>
                <a:gd name="T48" fmla="*/ 71 w 122"/>
                <a:gd name="T49" fmla="*/ 56 h 139"/>
                <a:gd name="T50" fmla="*/ 76 w 122"/>
                <a:gd name="T51" fmla="*/ 63 h 139"/>
                <a:gd name="T52" fmla="*/ 76 w 122"/>
                <a:gd name="T53" fmla="*/ 67 h 139"/>
                <a:gd name="T54" fmla="*/ 72 w 122"/>
                <a:gd name="T55" fmla="*/ 71 h 139"/>
                <a:gd name="T56" fmla="*/ 71 w 122"/>
                <a:gd name="T57" fmla="*/ 72 h 139"/>
                <a:gd name="T58" fmla="*/ 65 w 122"/>
                <a:gd name="T59" fmla="*/ 75 h 139"/>
                <a:gd name="T60" fmla="*/ 60 w 122"/>
                <a:gd name="T61" fmla="*/ 72 h 139"/>
                <a:gd name="T62" fmla="*/ 50 w 122"/>
                <a:gd name="T63" fmla="*/ 65 h 139"/>
                <a:gd name="T64" fmla="*/ 38 w 122"/>
                <a:gd name="T65" fmla="*/ 61 h 139"/>
                <a:gd name="T66" fmla="*/ 33 w 122"/>
                <a:gd name="T67" fmla="*/ 61 h 139"/>
                <a:gd name="T68" fmla="*/ 17 w 122"/>
                <a:gd name="T69" fmla="*/ 65 h 139"/>
                <a:gd name="T70" fmla="*/ 6 w 122"/>
                <a:gd name="T71" fmla="*/ 72 h 139"/>
                <a:gd name="T72" fmla="*/ 29 w 122"/>
                <a:gd name="T73" fmla="*/ 79 h 139"/>
                <a:gd name="T74" fmla="*/ 38 w 122"/>
                <a:gd name="T75" fmla="*/ 83 h 139"/>
                <a:gd name="T76" fmla="*/ 50 w 122"/>
                <a:gd name="T77" fmla="*/ 97 h 139"/>
                <a:gd name="T78" fmla="*/ 54 w 122"/>
                <a:gd name="T79" fmla="*/ 110 h 139"/>
                <a:gd name="T80" fmla="*/ 52 w 122"/>
                <a:gd name="T81" fmla="*/ 113 h 139"/>
                <a:gd name="T82" fmla="*/ 44 w 122"/>
                <a:gd name="T83" fmla="*/ 113 h 139"/>
                <a:gd name="T84" fmla="*/ 38 w 122"/>
                <a:gd name="T85" fmla="*/ 110 h 139"/>
                <a:gd name="T86" fmla="*/ 29 w 122"/>
                <a:gd name="T87" fmla="*/ 109 h 139"/>
                <a:gd name="T88" fmla="*/ 22 w 122"/>
                <a:gd name="T89" fmla="*/ 105 h 139"/>
                <a:gd name="T90" fmla="*/ 21 w 122"/>
                <a:gd name="T91" fmla="*/ 103 h 139"/>
                <a:gd name="T92" fmla="*/ 10 w 122"/>
                <a:gd name="T93" fmla="*/ 99 h 139"/>
                <a:gd name="T94" fmla="*/ 0 w 122"/>
                <a:gd name="T95" fmla="*/ 9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2" h="139">
                  <a:moveTo>
                    <a:pt x="0" y="99"/>
                  </a:moveTo>
                  <a:lnTo>
                    <a:pt x="0" y="99"/>
                  </a:lnTo>
                  <a:lnTo>
                    <a:pt x="2" y="103"/>
                  </a:lnTo>
                  <a:lnTo>
                    <a:pt x="6" y="113"/>
                  </a:lnTo>
                  <a:lnTo>
                    <a:pt x="9" y="118"/>
                  </a:lnTo>
                  <a:lnTo>
                    <a:pt x="13" y="124"/>
                  </a:lnTo>
                  <a:lnTo>
                    <a:pt x="17" y="129"/>
                  </a:lnTo>
                  <a:lnTo>
                    <a:pt x="22" y="132"/>
                  </a:lnTo>
                  <a:lnTo>
                    <a:pt x="22" y="132"/>
                  </a:lnTo>
                  <a:lnTo>
                    <a:pt x="33" y="136"/>
                  </a:lnTo>
                  <a:lnTo>
                    <a:pt x="41" y="139"/>
                  </a:lnTo>
                  <a:lnTo>
                    <a:pt x="48" y="139"/>
                  </a:lnTo>
                  <a:lnTo>
                    <a:pt x="54" y="137"/>
                  </a:lnTo>
                  <a:lnTo>
                    <a:pt x="54" y="137"/>
                  </a:lnTo>
                  <a:lnTo>
                    <a:pt x="60" y="133"/>
                  </a:lnTo>
                  <a:lnTo>
                    <a:pt x="68" y="126"/>
                  </a:lnTo>
                  <a:lnTo>
                    <a:pt x="87" y="106"/>
                  </a:lnTo>
                  <a:lnTo>
                    <a:pt x="105" y="84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7" y="65"/>
                  </a:lnTo>
                  <a:lnTo>
                    <a:pt x="121" y="57"/>
                  </a:lnTo>
                  <a:lnTo>
                    <a:pt x="122" y="52"/>
                  </a:lnTo>
                  <a:lnTo>
                    <a:pt x="121" y="46"/>
                  </a:lnTo>
                  <a:lnTo>
                    <a:pt x="118" y="40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03" y="23"/>
                  </a:lnTo>
                  <a:lnTo>
                    <a:pt x="94" y="17"/>
                  </a:lnTo>
                  <a:lnTo>
                    <a:pt x="86" y="11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67" y="3"/>
                  </a:lnTo>
                  <a:lnTo>
                    <a:pt x="59" y="2"/>
                  </a:lnTo>
                  <a:lnTo>
                    <a:pt x="53" y="0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45" y="17"/>
                  </a:lnTo>
                  <a:lnTo>
                    <a:pt x="53" y="22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8" y="38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2" y="49"/>
                  </a:lnTo>
                  <a:lnTo>
                    <a:pt x="72" y="52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5" y="60"/>
                  </a:lnTo>
                  <a:lnTo>
                    <a:pt x="76" y="63"/>
                  </a:lnTo>
                  <a:lnTo>
                    <a:pt x="77" y="65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2" y="71"/>
                  </a:lnTo>
                  <a:lnTo>
                    <a:pt x="71" y="72"/>
                  </a:lnTo>
                  <a:lnTo>
                    <a:pt x="71" y="72"/>
                  </a:lnTo>
                  <a:lnTo>
                    <a:pt x="68" y="75"/>
                  </a:lnTo>
                  <a:lnTo>
                    <a:pt x="65" y="75"/>
                  </a:lnTo>
                  <a:lnTo>
                    <a:pt x="60" y="72"/>
                  </a:lnTo>
                  <a:lnTo>
                    <a:pt x="60" y="72"/>
                  </a:lnTo>
                  <a:lnTo>
                    <a:pt x="54" y="68"/>
                  </a:lnTo>
                  <a:lnTo>
                    <a:pt x="50" y="65"/>
                  </a:lnTo>
                  <a:lnTo>
                    <a:pt x="46" y="63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3" y="61"/>
                  </a:lnTo>
                  <a:lnTo>
                    <a:pt x="27" y="63"/>
                  </a:lnTo>
                  <a:lnTo>
                    <a:pt x="17" y="65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18" y="75"/>
                  </a:lnTo>
                  <a:lnTo>
                    <a:pt x="29" y="79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45" y="88"/>
                  </a:lnTo>
                  <a:lnTo>
                    <a:pt x="50" y="97"/>
                  </a:lnTo>
                  <a:lnTo>
                    <a:pt x="54" y="105"/>
                  </a:lnTo>
                  <a:lnTo>
                    <a:pt x="54" y="110"/>
                  </a:lnTo>
                  <a:lnTo>
                    <a:pt x="54" y="110"/>
                  </a:lnTo>
                  <a:lnTo>
                    <a:pt x="52" y="113"/>
                  </a:lnTo>
                  <a:lnTo>
                    <a:pt x="49" y="114"/>
                  </a:lnTo>
                  <a:lnTo>
                    <a:pt x="44" y="113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3" y="109"/>
                  </a:lnTo>
                  <a:lnTo>
                    <a:pt x="29" y="109"/>
                  </a:lnTo>
                  <a:lnTo>
                    <a:pt x="25" y="107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1" y="103"/>
                  </a:lnTo>
                  <a:lnTo>
                    <a:pt x="17" y="101"/>
                  </a:lnTo>
                  <a:lnTo>
                    <a:pt x="10" y="99"/>
                  </a:lnTo>
                  <a:lnTo>
                    <a:pt x="0" y="99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1825AF6-31CB-D6CB-294B-8F751249FCDC}"/>
              </a:ext>
            </a:extLst>
          </p:cNvPr>
          <p:cNvGrpSpPr/>
          <p:nvPr/>
        </p:nvGrpSpPr>
        <p:grpSpPr>
          <a:xfrm>
            <a:off x="1531937" y="3914320"/>
            <a:ext cx="791926" cy="2435680"/>
            <a:chOff x="2562225" y="3630613"/>
            <a:chExt cx="1049338" cy="3227388"/>
          </a:xfrm>
        </p:grpSpPr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E43852B8-3F59-1FEF-03F6-67EA7E868F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2225" y="3630613"/>
              <a:ext cx="1049338" cy="3227388"/>
            </a:xfrm>
            <a:custGeom>
              <a:avLst/>
              <a:gdLst>
                <a:gd name="T0" fmla="*/ 487 w 661"/>
                <a:gd name="T1" fmla="*/ 270 h 2033"/>
                <a:gd name="T2" fmla="*/ 519 w 661"/>
                <a:gd name="T3" fmla="*/ 255 h 2033"/>
                <a:gd name="T4" fmla="*/ 537 w 661"/>
                <a:gd name="T5" fmla="*/ 137 h 2033"/>
                <a:gd name="T6" fmla="*/ 493 w 661"/>
                <a:gd name="T7" fmla="*/ 42 h 2033"/>
                <a:gd name="T8" fmla="*/ 480 w 661"/>
                <a:gd name="T9" fmla="*/ 25 h 2033"/>
                <a:gd name="T10" fmla="*/ 433 w 661"/>
                <a:gd name="T11" fmla="*/ 3 h 2033"/>
                <a:gd name="T12" fmla="*/ 397 w 661"/>
                <a:gd name="T13" fmla="*/ 14 h 2033"/>
                <a:gd name="T14" fmla="*/ 297 w 661"/>
                <a:gd name="T15" fmla="*/ 53 h 2033"/>
                <a:gd name="T16" fmla="*/ 242 w 661"/>
                <a:gd name="T17" fmla="*/ 105 h 2033"/>
                <a:gd name="T18" fmla="*/ 243 w 661"/>
                <a:gd name="T19" fmla="*/ 141 h 2033"/>
                <a:gd name="T20" fmla="*/ 216 w 661"/>
                <a:gd name="T21" fmla="*/ 163 h 2033"/>
                <a:gd name="T22" fmla="*/ 203 w 661"/>
                <a:gd name="T23" fmla="*/ 193 h 2033"/>
                <a:gd name="T24" fmla="*/ 249 w 661"/>
                <a:gd name="T25" fmla="*/ 223 h 2033"/>
                <a:gd name="T26" fmla="*/ 260 w 661"/>
                <a:gd name="T27" fmla="*/ 250 h 2033"/>
                <a:gd name="T28" fmla="*/ 124 w 661"/>
                <a:gd name="T29" fmla="*/ 271 h 2033"/>
                <a:gd name="T30" fmla="*/ 166 w 661"/>
                <a:gd name="T31" fmla="*/ 201 h 2033"/>
                <a:gd name="T32" fmla="*/ 170 w 661"/>
                <a:gd name="T33" fmla="*/ 167 h 2033"/>
                <a:gd name="T34" fmla="*/ 157 w 661"/>
                <a:gd name="T35" fmla="*/ 125 h 2033"/>
                <a:gd name="T36" fmla="*/ 131 w 661"/>
                <a:gd name="T37" fmla="*/ 60 h 2033"/>
                <a:gd name="T38" fmla="*/ 112 w 661"/>
                <a:gd name="T39" fmla="*/ 76 h 2033"/>
                <a:gd name="T40" fmla="*/ 89 w 661"/>
                <a:gd name="T41" fmla="*/ 91 h 2033"/>
                <a:gd name="T42" fmla="*/ 88 w 661"/>
                <a:gd name="T43" fmla="*/ 105 h 2033"/>
                <a:gd name="T44" fmla="*/ 74 w 661"/>
                <a:gd name="T45" fmla="*/ 135 h 2033"/>
                <a:gd name="T46" fmla="*/ 49 w 661"/>
                <a:gd name="T47" fmla="*/ 158 h 2033"/>
                <a:gd name="T48" fmla="*/ 65 w 661"/>
                <a:gd name="T49" fmla="*/ 255 h 2033"/>
                <a:gd name="T50" fmla="*/ 18 w 661"/>
                <a:gd name="T51" fmla="*/ 359 h 2033"/>
                <a:gd name="T52" fmla="*/ 11 w 661"/>
                <a:gd name="T53" fmla="*/ 494 h 2033"/>
                <a:gd name="T54" fmla="*/ 214 w 661"/>
                <a:gd name="T55" fmla="*/ 1269 h 2033"/>
                <a:gd name="T56" fmla="*/ 310 w 661"/>
                <a:gd name="T57" fmla="*/ 1645 h 2033"/>
                <a:gd name="T58" fmla="*/ 324 w 661"/>
                <a:gd name="T59" fmla="*/ 1778 h 2033"/>
                <a:gd name="T60" fmla="*/ 251 w 661"/>
                <a:gd name="T61" fmla="*/ 1807 h 2033"/>
                <a:gd name="T62" fmla="*/ 254 w 661"/>
                <a:gd name="T63" fmla="*/ 1822 h 2033"/>
                <a:gd name="T64" fmla="*/ 247 w 661"/>
                <a:gd name="T65" fmla="*/ 1838 h 2033"/>
                <a:gd name="T66" fmla="*/ 211 w 661"/>
                <a:gd name="T67" fmla="*/ 1860 h 2033"/>
                <a:gd name="T68" fmla="*/ 173 w 661"/>
                <a:gd name="T69" fmla="*/ 1877 h 2033"/>
                <a:gd name="T70" fmla="*/ 147 w 661"/>
                <a:gd name="T71" fmla="*/ 1910 h 2033"/>
                <a:gd name="T72" fmla="*/ 215 w 661"/>
                <a:gd name="T73" fmla="*/ 1935 h 2033"/>
                <a:gd name="T74" fmla="*/ 272 w 661"/>
                <a:gd name="T75" fmla="*/ 1927 h 2033"/>
                <a:gd name="T76" fmla="*/ 184 w 661"/>
                <a:gd name="T77" fmla="*/ 1973 h 2033"/>
                <a:gd name="T78" fmla="*/ 208 w 661"/>
                <a:gd name="T79" fmla="*/ 2015 h 2033"/>
                <a:gd name="T80" fmla="*/ 265 w 661"/>
                <a:gd name="T81" fmla="*/ 2032 h 2033"/>
                <a:gd name="T82" fmla="*/ 433 w 661"/>
                <a:gd name="T83" fmla="*/ 1990 h 2033"/>
                <a:gd name="T84" fmla="*/ 488 w 661"/>
                <a:gd name="T85" fmla="*/ 1933 h 2033"/>
                <a:gd name="T86" fmla="*/ 485 w 661"/>
                <a:gd name="T87" fmla="*/ 1876 h 2033"/>
                <a:gd name="T88" fmla="*/ 466 w 661"/>
                <a:gd name="T89" fmla="*/ 1883 h 2033"/>
                <a:gd name="T90" fmla="*/ 465 w 661"/>
                <a:gd name="T91" fmla="*/ 1599 h 2033"/>
                <a:gd name="T92" fmla="*/ 512 w 661"/>
                <a:gd name="T93" fmla="*/ 1273 h 2033"/>
                <a:gd name="T94" fmla="*/ 508 w 661"/>
                <a:gd name="T95" fmla="*/ 1019 h 2033"/>
                <a:gd name="T96" fmla="*/ 525 w 661"/>
                <a:gd name="T97" fmla="*/ 971 h 2033"/>
                <a:gd name="T98" fmla="*/ 512 w 661"/>
                <a:gd name="T99" fmla="*/ 845 h 2033"/>
                <a:gd name="T100" fmla="*/ 600 w 661"/>
                <a:gd name="T101" fmla="*/ 716 h 2033"/>
                <a:gd name="T102" fmla="*/ 660 w 661"/>
                <a:gd name="T103" fmla="*/ 537 h 2033"/>
                <a:gd name="T104" fmla="*/ 514 w 661"/>
                <a:gd name="T105" fmla="*/ 358 h 2033"/>
                <a:gd name="T106" fmla="*/ 460 w 661"/>
                <a:gd name="T107" fmla="*/ 267 h 2033"/>
                <a:gd name="T108" fmla="*/ 481 w 661"/>
                <a:gd name="T109" fmla="*/ 266 h 2033"/>
                <a:gd name="T110" fmla="*/ 499 w 661"/>
                <a:gd name="T111" fmla="*/ 567 h 2033"/>
                <a:gd name="T112" fmla="*/ 487 w 661"/>
                <a:gd name="T113" fmla="*/ 626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2033">
                  <a:moveTo>
                    <a:pt x="492" y="277"/>
                  </a:moveTo>
                  <a:lnTo>
                    <a:pt x="492" y="277"/>
                  </a:lnTo>
                  <a:lnTo>
                    <a:pt x="492" y="275"/>
                  </a:lnTo>
                  <a:lnTo>
                    <a:pt x="492" y="275"/>
                  </a:lnTo>
                  <a:lnTo>
                    <a:pt x="492" y="277"/>
                  </a:lnTo>
                  <a:lnTo>
                    <a:pt x="492" y="277"/>
                  </a:lnTo>
                  <a:close/>
                  <a:moveTo>
                    <a:pt x="481" y="266"/>
                  </a:moveTo>
                  <a:lnTo>
                    <a:pt x="481" y="266"/>
                  </a:lnTo>
                  <a:lnTo>
                    <a:pt x="487" y="270"/>
                  </a:lnTo>
                  <a:lnTo>
                    <a:pt x="492" y="275"/>
                  </a:lnTo>
                  <a:lnTo>
                    <a:pt x="492" y="275"/>
                  </a:lnTo>
                  <a:lnTo>
                    <a:pt x="497" y="265"/>
                  </a:lnTo>
                  <a:lnTo>
                    <a:pt x="503" y="255"/>
                  </a:lnTo>
                  <a:lnTo>
                    <a:pt x="503" y="255"/>
                  </a:lnTo>
                  <a:lnTo>
                    <a:pt x="511" y="255"/>
                  </a:lnTo>
                  <a:lnTo>
                    <a:pt x="516" y="256"/>
                  </a:lnTo>
                  <a:lnTo>
                    <a:pt x="519" y="255"/>
                  </a:lnTo>
                  <a:lnTo>
                    <a:pt x="519" y="255"/>
                  </a:lnTo>
                  <a:lnTo>
                    <a:pt x="525" y="217"/>
                  </a:lnTo>
                  <a:lnTo>
                    <a:pt x="525" y="217"/>
                  </a:lnTo>
                  <a:lnTo>
                    <a:pt x="527" y="209"/>
                  </a:lnTo>
                  <a:lnTo>
                    <a:pt x="530" y="200"/>
                  </a:lnTo>
                  <a:lnTo>
                    <a:pt x="535" y="190"/>
                  </a:lnTo>
                  <a:lnTo>
                    <a:pt x="535" y="190"/>
                  </a:lnTo>
                  <a:lnTo>
                    <a:pt x="537" y="179"/>
                  </a:lnTo>
                  <a:lnTo>
                    <a:pt x="537" y="152"/>
                  </a:lnTo>
                  <a:lnTo>
                    <a:pt x="537" y="137"/>
                  </a:lnTo>
                  <a:lnTo>
                    <a:pt x="535" y="122"/>
                  </a:lnTo>
                  <a:lnTo>
                    <a:pt x="533" y="109"/>
                  </a:lnTo>
                  <a:lnTo>
                    <a:pt x="530" y="98"/>
                  </a:lnTo>
                  <a:lnTo>
                    <a:pt x="530" y="98"/>
                  </a:lnTo>
                  <a:lnTo>
                    <a:pt x="522" y="80"/>
                  </a:lnTo>
                  <a:lnTo>
                    <a:pt x="511" y="63"/>
                  </a:lnTo>
                  <a:lnTo>
                    <a:pt x="506" y="55"/>
                  </a:lnTo>
                  <a:lnTo>
                    <a:pt x="500" y="48"/>
                  </a:lnTo>
                  <a:lnTo>
                    <a:pt x="493" y="42"/>
                  </a:lnTo>
                  <a:lnTo>
                    <a:pt x="487" y="38"/>
                  </a:lnTo>
                  <a:lnTo>
                    <a:pt x="487" y="38"/>
                  </a:lnTo>
                  <a:lnTo>
                    <a:pt x="475" y="34"/>
                  </a:lnTo>
                  <a:lnTo>
                    <a:pt x="466" y="33"/>
                  </a:lnTo>
                  <a:lnTo>
                    <a:pt x="461" y="33"/>
                  </a:lnTo>
                  <a:lnTo>
                    <a:pt x="460" y="33"/>
                  </a:lnTo>
                  <a:lnTo>
                    <a:pt x="460" y="33"/>
                  </a:lnTo>
                  <a:lnTo>
                    <a:pt x="473" y="27"/>
                  </a:lnTo>
                  <a:lnTo>
                    <a:pt x="480" y="25"/>
                  </a:lnTo>
                  <a:lnTo>
                    <a:pt x="480" y="23"/>
                  </a:lnTo>
                  <a:lnTo>
                    <a:pt x="476" y="22"/>
                  </a:lnTo>
                  <a:lnTo>
                    <a:pt x="476" y="22"/>
                  </a:lnTo>
                  <a:lnTo>
                    <a:pt x="460" y="22"/>
                  </a:lnTo>
                  <a:lnTo>
                    <a:pt x="443" y="22"/>
                  </a:lnTo>
                  <a:lnTo>
                    <a:pt x="427" y="22"/>
                  </a:lnTo>
                  <a:lnTo>
                    <a:pt x="427" y="22"/>
                  </a:lnTo>
                  <a:lnTo>
                    <a:pt x="430" y="11"/>
                  </a:lnTo>
                  <a:lnTo>
                    <a:pt x="433" y="3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431" y="3"/>
                  </a:lnTo>
                  <a:lnTo>
                    <a:pt x="429" y="6"/>
                  </a:lnTo>
                  <a:lnTo>
                    <a:pt x="422" y="9"/>
                  </a:lnTo>
                  <a:lnTo>
                    <a:pt x="411" y="11"/>
                  </a:lnTo>
                  <a:lnTo>
                    <a:pt x="411" y="11"/>
                  </a:lnTo>
                  <a:lnTo>
                    <a:pt x="404" y="13"/>
                  </a:lnTo>
                  <a:lnTo>
                    <a:pt x="397" y="14"/>
                  </a:lnTo>
                  <a:lnTo>
                    <a:pt x="385" y="19"/>
                  </a:lnTo>
                  <a:lnTo>
                    <a:pt x="373" y="27"/>
                  </a:lnTo>
                  <a:lnTo>
                    <a:pt x="373" y="27"/>
                  </a:lnTo>
                  <a:lnTo>
                    <a:pt x="350" y="30"/>
                  </a:lnTo>
                  <a:lnTo>
                    <a:pt x="333" y="34"/>
                  </a:lnTo>
                  <a:lnTo>
                    <a:pt x="319" y="38"/>
                  </a:lnTo>
                  <a:lnTo>
                    <a:pt x="319" y="38"/>
                  </a:lnTo>
                  <a:lnTo>
                    <a:pt x="308" y="45"/>
                  </a:lnTo>
                  <a:lnTo>
                    <a:pt x="297" y="53"/>
                  </a:lnTo>
                  <a:lnTo>
                    <a:pt x="288" y="61"/>
                  </a:lnTo>
                  <a:lnTo>
                    <a:pt x="281" y="65"/>
                  </a:lnTo>
                  <a:lnTo>
                    <a:pt x="281" y="65"/>
                  </a:lnTo>
                  <a:lnTo>
                    <a:pt x="264" y="68"/>
                  </a:lnTo>
                  <a:lnTo>
                    <a:pt x="249" y="71"/>
                  </a:lnTo>
                  <a:lnTo>
                    <a:pt x="254" y="87"/>
                  </a:lnTo>
                  <a:lnTo>
                    <a:pt x="254" y="87"/>
                  </a:lnTo>
                  <a:lnTo>
                    <a:pt x="247" y="98"/>
                  </a:lnTo>
                  <a:lnTo>
                    <a:pt x="242" y="105"/>
                  </a:lnTo>
                  <a:lnTo>
                    <a:pt x="238" y="109"/>
                  </a:lnTo>
                  <a:lnTo>
                    <a:pt x="238" y="109"/>
                  </a:lnTo>
                  <a:lnTo>
                    <a:pt x="238" y="110"/>
                  </a:lnTo>
                  <a:lnTo>
                    <a:pt x="238" y="114"/>
                  </a:lnTo>
                  <a:lnTo>
                    <a:pt x="241" y="125"/>
                  </a:lnTo>
                  <a:lnTo>
                    <a:pt x="243" y="136"/>
                  </a:lnTo>
                  <a:lnTo>
                    <a:pt x="245" y="140"/>
                  </a:lnTo>
                  <a:lnTo>
                    <a:pt x="243" y="141"/>
                  </a:lnTo>
                  <a:lnTo>
                    <a:pt x="243" y="141"/>
                  </a:lnTo>
                  <a:lnTo>
                    <a:pt x="226" y="145"/>
                  </a:lnTo>
                  <a:lnTo>
                    <a:pt x="215" y="148"/>
                  </a:lnTo>
                  <a:lnTo>
                    <a:pt x="212" y="151"/>
                  </a:lnTo>
                  <a:lnTo>
                    <a:pt x="211" y="152"/>
                  </a:lnTo>
                  <a:lnTo>
                    <a:pt x="211" y="152"/>
                  </a:lnTo>
                  <a:lnTo>
                    <a:pt x="212" y="156"/>
                  </a:lnTo>
                  <a:lnTo>
                    <a:pt x="215" y="159"/>
                  </a:lnTo>
                  <a:lnTo>
                    <a:pt x="216" y="160"/>
                  </a:lnTo>
                  <a:lnTo>
                    <a:pt x="216" y="163"/>
                  </a:lnTo>
                  <a:lnTo>
                    <a:pt x="216" y="163"/>
                  </a:lnTo>
                  <a:lnTo>
                    <a:pt x="214" y="171"/>
                  </a:lnTo>
                  <a:lnTo>
                    <a:pt x="212" y="175"/>
                  </a:lnTo>
                  <a:lnTo>
                    <a:pt x="211" y="179"/>
                  </a:lnTo>
                  <a:lnTo>
                    <a:pt x="211" y="179"/>
                  </a:lnTo>
                  <a:lnTo>
                    <a:pt x="208" y="182"/>
                  </a:lnTo>
                  <a:lnTo>
                    <a:pt x="204" y="187"/>
                  </a:lnTo>
                  <a:lnTo>
                    <a:pt x="204" y="190"/>
                  </a:lnTo>
                  <a:lnTo>
                    <a:pt x="203" y="193"/>
                  </a:lnTo>
                  <a:lnTo>
                    <a:pt x="204" y="197"/>
                  </a:lnTo>
                  <a:lnTo>
                    <a:pt x="205" y="201"/>
                  </a:lnTo>
                  <a:lnTo>
                    <a:pt x="205" y="201"/>
                  </a:lnTo>
                  <a:lnTo>
                    <a:pt x="210" y="205"/>
                  </a:lnTo>
                  <a:lnTo>
                    <a:pt x="214" y="209"/>
                  </a:lnTo>
                  <a:lnTo>
                    <a:pt x="227" y="214"/>
                  </a:lnTo>
                  <a:lnTo>
                    <a:pt x="241" y="219"/>
                  </a:lnTo>
                  <a:lnTo>
                    <a:pt x="245" y="221"/>
                  </a:lnTo>
                  <a:lnTo>
                    <a:pt x="249" y="223"/>
                  </a:lnTo>
                  <a:lnTo>
                    <a:pt x="249" y="223"/>
                  </a:lnTo>
                  <a:lnTo>
                    <a:pt x="251" y="224"/>
                  </a:lnTo>
                  <a:lnTo>
                    <a:pt x="253" y="224"/>
                  </a:lnTo>
                  <a:lnTo>
                    <a:pt x="254" y="224"/>
                  </a:lnTo>
                  <a:lnTo>
                    <a:pt x="257" y="224"/>
                  </a:lnTo>
                  <a:lnTo>
                    <a:pt x="257" y="227"/>
                  </a:lnTo>
                  <a:lnTo>
                    <a:pt x="258" y="231"/>
                  </a:lnTo>
                  <a:lnTo>
                    <a:pt x="260" y="250"/>
                  </a:lnTo>
                  <a:lnTo>
                    <a:pt x="260" y="250"/>
                  </a:lnTo>
                  <a:lnTo>
                    <a:pt x="261" y="297"/>
                  </a:lnTo>
                  <a:lnTo>
                    <a:pt x="261" y="313"/>
                  </a:lnTo>
                  <a:lnTo>
                    <a:pt x="261" y="317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35" y="328"/>
                  </a:lnTo>
                  <a:lnTo>
                    <a:pt x="185" y="346"/>
                  </a:lnTo>
                  <a:lnTo>
                    <a:pt x="114" y="369"/>
                  </a:lnTo>
                  <a:lnTo>
                    <a:pt x="124" y="271"/>
                  </a:lnTo>
                  <a:lnTo>
                    <a:pt x="119" y="261"/>
                  </a:lnTo>
                  <a:lnTo>
                    <a:pt x="119" y="261"/>
                  </a:lnTo>
                  <a:lnTo>
                    <a:pt x="132" y="246"/>
                  </a:lnTo>
                  <a:lnTo>
                    <a:pt x="141" y="235"/>
                  </a:lnTo>
                  <a:lnTo>
                    <a:pt x="146" y="228"/>
                  </a:lnTo>
                  <a:lnTo>
                    <a:pt x="146" y="228"/>
                  </a:lnTo>
                  <a:lnTo>
                    <a:pt x="150" y="221"/>
                  </a:lnTo>
                  <a:lnTo>
                    <a:pt x="158" y="212"/>
                  </a:lnTo>
                  <a:lnTo>
                    <a:pt x="166" y="201"/>
                  </a:lnTo>
                  <a:lnTo>
                    <a:pt x="173" y="190"/>
                  </a:lnTo>
                  <a:lnTo>
                    <a:pt x="173" y="190"/>
                  </a:lnTo>
                  <a:lnTo>
                    <a:pt x="178" y="175"/>
                  </a:lnTo>
                  <a:lnTo>
                    <a:pt x="178" y="171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7" y="167"/>
                  </a:lnTo>
                  <a:lnTo>
                    <a:pt x="176" y="167"/>
                  </a:lnTo>
                  <a:lnTo>
                    <a:pt x="170" y="167"/>
                  </a:lnTo>
                  <a:lnTo>
                    <a:pt x="168" y="167"/>
                  </a:lnTo>
                  <a:lnTo>
                    <a:pt x="165" y="166"/>
                  </a:lnTo>
                  <a:lnTo>
                    <a:pt x="164" y="163"/>
                  </a:lnTo>
                  <a:lnTo>
                    <a:pt x="162" y="158"/>
                  </a:lnTo>
                  <a:lnTo>
                    <a:pt x="162" y="158"/>
                  </a:lnTo>
                  <a:lnTo>
                    <a:pt x="161" y="148"/>
                  </a:lnTo>
                  <a:lnTo>
                    <a:pt x="160" y="141"/>
                  </a:lnTo>
                  <a:lnTo>
                    <a:pt x="158" y="135"/>
                  </a:lnTo>
                  <a:lnTo>
                    <a:pt x="157" y="125"/>
                  </a:lnTo>
                  <a:lnTo>
                    <a:pt x="157" y="125"/>
                  </a:lnTo>
                  <a:lnTo>
                    <a:pt x="154" y="110"/>
                  </a:lnTo>
                  <a:lnTo>
                    <a:pt x="149" y="93"/>
                  </a:lnTo>
                  <a:lnTo>
                    <a:pt x="145" y="79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38" y="67"/>
                  </a:lnTo>
                  <a:lnTo>
                    <a:pt x="135" y="63"/>
                  </a:lnTo>
                  <a:lnTo>
                    <a:pt x="131" y="60"/>
                  </a:lnTo>
                  <a:lnTo>
                    <a:pt x="128" y="60"/>
                  </a:lnTo>
                  <a:lnTo>
                    <a:pt x="124" y="60"/>
                  </a:lnTo>
                  <a:lnTo>
                    <a:pt x="124" y="60"/>
                  </a:lnTo>
                  <a:lnTo>
                    <a:pt x="122" y="61"/>
                  </a:lnTo>
                  <a:lnTo>
                    <a:pt x="119" y="63"/>
                  </a:lnTo>
                  <a:lnTo>
                    <a:pt x="115" y="68"/>
                  </a:lnTo>
                  <a:lnTo>
                    <a:pt x="112" y="72"/>
                  </a:lnTo>
                  <a:lnTo>
                    <a:pt x="112" y="76"/>
                  </a:lnTo>
                  <a:lnTo>
                    <a:pt x="112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2" y="76"/>
                  </a:lnTo>
                  <a:lnTo>
                    <a:pt x="112" y="76"/>
                  </a:lnTo>
                  <a:lnTo>
                    <a:pt x="105" y="78"/>
                  </a:lnTo>
                  <a:lnTo>
                    <a:pt x="101" y="79"/>
                  </a:lnTo>
                  <a:lnTo>
                    <a:pt x="97" y="82"/>
                  </a:lnTo>
                  <a:lnTo>
                    <a:pt x="97" y="82"/>
                  </a:lnTo>
                  <a:lnTo>
                    <a:pt x="89" y="91"/>
                  </a:lnTo>
                  <a:lnTo>
                    <a:pt x="87" y="95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8" y="99"/>
                  </a:lnTo>
                  <a:lnTo>
                    <a:pt x="91" y="101"/>
                  </a:lnTo>
                  <a:lnTo>
                    <a:pt x="92" y="102"/>
                  </a:lnTo>
                  <a:lnTo>
                    <a:pt x="92" y="103"/>
                  </a:lnTo>
                  <a:lnTo>
                    <a:pt x="92" y="103"/>
                  </a:lnTo>
                  <a:lnTo>
                    <a:pt x="88" y="105"/>
                  </a:lnTo>
                  <a:lnTo>
                    <a:pt x="84" y="106"/>
                  </a:lnTo>
                  <a:lnTo>
                    <a:pt x="78" y="109"/>
                  </a:lnTo>
                  <a:lnTo>
                    <a:pt x="77" y="111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74" y="125"/>
                  </a:lnTo>
                  <a:lnTo>
                    <a:pt x="76" y="130"/>
                  </a:lnTo>
                  <a:lnTo>
                    <a:pt x="76" y="130"/>
                  </a:lnTo>
                  <a:lnTo>
                    <a:pt x="74" y="135"/>
                  </a:lnTo>
                  <a:lnTo>
                    <a:pt x="72" y="139"/>
                  </a:lnTo>
                  <a:lnTo>
                    <a:pt x="65" y="147"/>
                  </a:lnTo>
                  <a:lnTo>
                    <a:pt x="65" y="147"/>
                  </a:lnTo>
                  <a:lnTo>
                    <a:pt x="62" y="147"/>
                  </a:lnTo>
                  <a:lnTo>
                    <a:pt x="55" y="148"/>
                  </a:lnTo>
                  <a:lnTo>
                    <a:pt x="53" y="149"/>
                  </a:lnTo>
                  <a:lnTo>
                    <a:pt x="50" y="151"/>
                  </a:lnTo>
                  <a:lnTo>
                    <a:pt x="49" y="154"/>
                  </a:lnTo>
                  <a:lnTo>
                    <a:pt x="49" y="158"/>
                  </a:lnTo>
                  <a:lnTo>
                    <a:pt x="49" y="158"/>
                  </a:lnTo>
                  <a:lnTo>
                    <a:pt x="53" y="183"/>
                  </a:lnTo>
                  <a:lnTo>
                    <a:pt x="59" y="212"/>
                  </a:lnTo>
                  <a:lnTo>
                    <a:pt x="59" y="212"/>
                  </a:lnTo>
                  <a:lnTo>
                    <a:pt x="62" y="225"/>
                  </a:lnTo>
                  <a:lnTo>
                    <a:pt x="65" y="238"/>
                  </a:lnTo>
                  <a:lnTo>
                    <a:pt x="66" y="248"/>
                  </a:lnTo>
                  <a:lnTo>
                    <a:pt x="65" y="255"/>
                  </a:lnTo>
                  <a:lnTo>
                    <a:pt x="65" y="255"/>
                  </a:lnTo>
                  <a:lnTo>
                    <a:pt x="64" y="256"/>
                  </a:lnTo>
                  <a:lnTo>
                    <a:pt x="59" y="258"/>
                  </a:lnTo>
                  <a:lnTo>
                    <a:pt x="51" y="261"/>
                  </a:lnTo>
                  <a:lnTo>
                    <a:pt x="43" y="263"/>
                  </a:lnTo>
                  <a:lnTo>
                    <a:pt x="38" y="266"/>
                  </a:lnTo>
                  <a:lnTo>
                    <a:pt x="38" y="266"/>
                  </a:lnTo>
                  <a:lnTo>
                    <a:pt x="35" y="275"/>
                  </a:lnTo>
                  <a:lnTo>
                    <a:pt x="31" y="296"/>
                  </a:lnTo>
                  <a:lnTo>
                    <a:pt x="18" y="359"/>
                  </a:lnTo>
                  <a:lnTo>
                    <a:pt x="0" y="461"/>
                  </a:lnTo>
                  <a:lnTo>
                    <a:pt x="0" y="461"/>
                  </a:lnTo>
                  <a:lnTo>
                    <a:pt x="0" y="467"/>
                  </a:lnTo>
                  <a:lnTo>
                    <a:pt x="0" y="472"/>
                  </a:lnTo>
                  <a:lnTo>
                    <a:pt x="4" y="483"/>
                  </a:lnTo>
                  <a:lnTo>
                    <a:pt x="7" y="491"/>
                  </a:lnTo>
                  <a:lnTo>
                    <a:pt x="9" y="494"/>
                  </a:lnTo>
                  <a:lnTo>
                    <a:pt x="11" y="494"/>
                  </a:lnTo>
                  <a:lnTo>
                    <a:pt x="11" y="494"/>
                  </a:lnTo>
                  <a:lnTo>
                    <a:pt x="39" y="495"/>
                  </a:lnTo>
                  <a:lnTo>
                    <a:pt x="99" y="499"/>
                  </a:lnTo>
                  <a:lnTo>
                    <a:pt x="184" y="504"/>
                  </a:lnTo>
                  <a:lnTo>
                    <a:pt x="195" y="732"/>
                  </a:lnTo>
                  <a:lnTo>
                    <a:pt x="173" y="976"/>
                  </a:lnTo>
                  <a:lnTo>
                    <a:pt x="205" y="981"/>
                  </a:lnTo>
                  <a:lnTo>
                    <a:pt x="205" y="981"/>
                  </a:lnTo>
                  <a:lnTo>
                    <a:pt x="211" y="1149"/>
                  </a:lnTo>
                  <a:lnTo>
                    <a:pt x="214" y="1269"/>
                  </a:lnTo>
                  <a:lnTo>
                    <a:pt x="216" y="1328"/>
                  </a:lnTo>
                  <a:lnTo>
                    <a:pt x="216" y="1328"/>
                  </a:lnTo>
                  <a:lnTo>
                    <a:pt x="235" y="1423"/>
                  </a:lnTo>
                  <a:lnTo>
                    <a:pt x="254" y="1507"/>
                  </a:lnTo>
                  <a:lnTo>
                    <a:pt x="308" y="1513"/>
                  </a:lnTo>
                  <a:lnTo>
                    <a:pt x="308" y="1513"/>
                  </a:lnTo>
                  <a:lnTo>
                    <a:pt x="308" y="1536"/>
                  </a:lnTo>
                  <a:lnTo>
                    <a:pt x="307" y="1587"/>
                  </a:lnTo>
                  <a:lnTo>
                    <a:pt x="310" y="1645"/>
                  </a:lnTo>
                  <a:lnTo>
                    <a:pt x="311" y="1670"/>
                  </a:lnTo>
                  <a:lnTo>
                    <a:pt x="314" y="1686"/>
                  </a:lnTo>
                  <a:lnTo>
                    <a:pt x="314" y="1686"/>
                  </a:lnTo>
                  <a:lnTo>
                    <a:pt x="320" y="1713"/>
                  </a:lnTo>
                  <a:lnTo>
                    <a:pt x="324" y="1740"/>
                  </a:lnTo>
                  <a:lnTo>
                    <a:pt x="326" y="1765"/>
                  </a:lnTo>
                  <a:lnTo>
                    <a:pt x="326" y="1773"/>
                  </a:lnTo>
                  <a:lnTo>
                    <a:pt x="324" y="1778"/>
                  </a:lnTo>
                  <a:lnTo>
                    <a:pt x="324" y="1778"/>
                  </a:lnTo>
                  <a:lnTo>
                    <a:pt x="318" y="1788"/>
                  </a:lnTo>
                  <a:lnTo>
                    <a:pt x="307" y="1799"/>
                  </a:lnTo>
                  <a:lnTo>
                    <a:pt x="292" y="1811"/>
                  </a:lnTo>
                  <a:lnTo>
                    <a:pt x="292" y="1811"/>
                  </a:lnTo>
                  <a:lnTo>
                    <a:pt x="274" y="1808"/>
                  </a:lnTo>
                  <a:lnTo>
                    <a:pt x="261" y="1805"/>
                  </a:lnTo>
                  <a:lnTo>
                    <a:pt x="254" y="1805"/>
                  </a:lnTo>
                  <a:lnTo>
                    <a:pt x="254" y="1805"/>
                  </a:lnTo>
                  <a:lnTo>
                    <a:pt x="251" y="1807"/>
                  </a:lnTo>
                  <a:lnTo>
                    <a:pt x="249" y="1808"/>
                  </a:lnTo>
                  <a:lnTo>
                    <a:pt x="247" y="1812"/>
                  </a:lnTo>
                  <a:lnTo>
                    <a:pt x="249" y="1816"/>
                  </a:lnTo>
                  <a:lnTo>
                    <a:pt x="249" y="1816"/>
                  </a:lnTo>
                  <a:lnTo>
                    <a:pt x="251" y="1820"/>
                  </a:lnTo>
                  <a:lnTo>
                    <a:pt x="254" y="1820"/>
                  </a:lnTo>
                  <a:lnTo>
                    <a:pt x="254" y="1820"/>
                  </a:lnTo>
                  <a:lnTo>
                    <a:pt x="254" y="1822"/>
                  </a:lnTo>
                  <a:lnTo>
                    <a:pt x="254" y="1822"/>
                  </a:lnTo>
                  <a:lnTo>
                    <a:pt x="251" y="1826"/>
                  </a:lnTo>
                  <a:lnTo>
                    <a:pt x="249" y="1827"/>
                  </a:lnTo>
                  <a:lnTo>
                    <a:pt x="249" y="1827"/>
                  </a:lnTo>
                  <a:lnTo>
                    <a:pt x="246" y="1828"/>
                  </a:lnTo>
                  <a:lnTo>
                    <a:pt x="243" y="1830"/>
                  </a:lnTo>
                  <a:lnTo>
                    <a:pt x="243" y="1832"/>
                  </a:lnTo>
                  <a:lnTo>
                    <a:pt x="243" y="1832"/>
                  </a:lnTo>
                  <a:lnTo>
                    <a:pt x="245" y="1835"/>
                  </a:lnTo>
                  <a:lnTo>
                    <a:pt x="247" y="1838"/>
                  </a:lnTo>
                  <a:lnTo>
                    <a:pt x="249" y="1839"/>
                  </a:lnTo>
                  <a:lnTo>
                    <a:pt x="247" y="1841"/>
                  </a:lnTo>
                  <a:lnTo>
                    <a:pt x="246" y="1842"/>
                  </a:lnTo>
                  <a:lnTo>
                    <a:pt x="243" y="1843"/>
                  </a:lnTo>
                  <a:lnTo>
                    <a:pt x="243" y="1843"/>
                  </a:lnTo>
                  <a:lnTo>
                    <a:pt x="235" y="1846"/>
                  </a:lnTo>
                  <a:lnTo>
                    <a:pt x="227" y="1850"/>
                  </a:lnTo>
                  <a:lnTo>
                    <a:pt x="211" y="1860"/>
                  </a:lnTo>
                  <a:lnTo>
                    <a:pt x="211" y="1860"/>
                  </a:lnTo>
                  <a:lnTo>
                    <a:pt x="207" y="1862"/>
                  </a:lnTo>
                  <a:lnTo>
                    <a:pt x="205" y="1865"/>
                  </a:lnTo>
                  <a:lnTo>
                    <a:pt x="204" y="1869"/>
                  </a:lnTo>
                  <a:lnTo>
                    <a:pt x="203" y="1872"/>
                  </a:lnTo>
                  <a:lnTo>
                    <a:pt x="200" y="1873"/>
                  </a:lnTo>
                  <a:lnTo>
                    <a:pt x="193" y="1874"/>
                  </a:lnTo>
                  <a:lnTo>
                    <a:pt x="184" y="1876"/>
                  </a:lnTo>
                  <a:lnTo>
                    <a:pt x="184" y="1876"/>
                  </a:lnTo>
                  <a:lnTo>
                    <a:pt x="173" y="1877"/>
                  </a:lnTo>
                  <a:lnTo>
                    <a:pt x="166" y="1879"/>
                  </a:lnTo>
                  <a:lnTo>
                    <a:pt x="161" y="1881"/>
                  </a:lnTo>
                  <a:lnTo>
                    <a:pt x="157" y="1884"/>
                  </a:lnTo>
                  <a:lnTo>
                    <a:pt x="154" y="1888"/>
                  </a:lnTo>
                  <a:lnTo>
                    <a:pt x="153" y="1891"/>
                  </a:lnTo>
                  <a:lnTo>
                    <a:pt x="151" y="1897"/>
                  </a:lnTo>
                  <a:lnTo>
                    <a:pt x="151" y="1897"/>
                  </a:lnTo>
                  <a:lnTo>
                    <a:pt x="149" y="1904"/>
                  </a:lnTo>
                  <a:lnTo>
                    <a:pt x="147" y="1910"/>
                  </a:lnTo>
                  <a:lnTo>
                    <a:pt x="147" y="1914"/>
                  </a:lnTo>
                  <a:lnTo>
                    <a:pt x="149" y="1919"/>
                  </a:lnTo>
                  <a:lnTo>
                    <a:pt x="153" y="1923"/>
                  </a:lnTo>
                  <a:lnTo>
                    <a:pt x="158" y="1927"/>
                  </a:lnTo>
                  <a:lnTo>
                    <a:pt x="168" y="1930"/>
                  </a:lnTo>
                  <a:lnTo>
                    <a:pt x="168" y="1930"/>
                  </a:lnTo>
                  <a:lnTo>
                    <a:pt x="187" y="1934"/>
                  </a:lnTo>
                  <a:lnTo>
                    <a:pt x="201" y="1935"/>
                  </a:lnTo>
                  <a:lnTo>
                    <a:pt x="215" y="1935"/>
                  </a:lnTo>
                  <a:lnTo>
                    <a:pt x="227" y="1935"/>
                  </a:lnTo>
                  <a:lnTo>
                    <a:pt x="227" y="1935"/>
                  </a:lnTo>
                  <a:lnTo>
                    <a:pt x="243" y="1933"/>
                  </a:lnTo>
                  <a:lnTo>
                    <a:pt x="262" y="1929"/>
                  </a:lnTo>
                  <a:lnTo>
                    <a:pt x="277" y="1925"/>
                  </a:lnTo>
                  <a:lnTo>
                    <a:pt x="281" y="1925"/>
                  </a:lnTo>
                  <a:lnTo>
                    <a:pt x="281" y="1925"/>
                  </a:lnTo>
                  <a:lnTo>
                    <a:pt x="281" y="1925"/>
                  </a:lnTo>
                  <a:lnTo>
                    <a:pt x="272" y="1927"/>
                  </a:lnTo>
                  <a:lnTo>
                    <a:pt x="256" y="1933"/>
                  </a:lnTo>
                  <a:lnTo>
                    <a:pt x="238" y="1937"/>
                  </a:lnTo>
                  <a:lnTo>
                    <a:pt x="227" y="1941"/>
                  </a:lnTo>
                  <a:lnTo>
                    <a:pt x="227" y="1941"/>
                  </a:lnTo>
                  <a:lnTo>
                    <a:pt x="218" y="1946"/>
                  </a:lnTo>
                  <a:lnTo>
                    <a:pt x="204" y="1956"/>
                  </a:lnTo>
                  <a:lnTo>
                    <a:pt x="191" y="1967"/>
                  </a:lnTo>
                  <a:lnTo>
                    <a:pt x="187" y="1971"/>
                  </a:lnTo>
                  <a:lnTo>
                    <a:pt x="184" y="1973"/>
                  </a:lnTo>
                  <a:lnTo>
                    <a:pt x="184" y="1973"/>
                  </a:lnTo>
                  <a:lnTo>
                    <a:pt x="184" y="1976"/>
                  </a:lnTo>
                  <a:lnTo>
                    <a:pt x="184" y="1979"/>
                  </a:lnTo>
                  <a:lnTo>
                    <a:pt x="185" y="1986"/>
                  </a:lnTo>
                  <a:lnTo>
                    <a:pt x="195" y="2000"/>
                  </a:lnTo>
                  <a:lnTo>
                    <a:pt x="195" y="2000"/>
                  </a:lnTo>
                  <a:lnTo>
                    <a:pt x="200" y="2009"/>
                  </a:lnTo>
                  <a:lnTo>
                    <a:pt x="203" y="2011"/>
                  </a:lnTo>
                  <a:lnTo>
                    <a:pt x="208" y="2015"/>
                  </a:lnTo>
                  <a:lnTo>
                    <a:pt x="212" y="2017"/>
                  </a:lnTo>
                  <a:lnTo>
                    <a:pt x="219" y="2019"/>
                  </a:lnTo>
                  <a:lnTo>
                    <a:pt x="228" y="2021"/>
                  </a:lnTo>
                  <a:lnTo>
                    <a:pt x="238" y="2022"/>
                  </a:lnTo>
                  <a:lnTo>
                    <a:pt x="238" y="2022"/>
                  </a:lnTo>
                  <a:lnTo>
                    <a:pt x="247" y="2024"/>
                  </a:lnTo>
                  <a:lnTo>
                    <a:pt x="254" y="2026"/>
                  </a:lnTo>
                  <a:lnTo>
                    <a:pt x="260" y="2029"/>
                  </a:lnTo>
                  <a:lnTo>
                    <a:pt x="265" y="2032"/>
                  </a:lnTo>
                  <a:lnTo>
                    <a:pt x="272" y="2033"/>
                  </a:lnTo>
                  <a:lnTo>
                    <a:pt x="283" y="2032"/>
                  </a:lnTo>
                  <a:lnTo>
                    <a:pt x="297" y="2029"/>
                  </a:lnTo>
                  <a:lnTo>
                    <a:pt x="319" y="2022"/>
                  </a:lnTo>
                  <a:lnTo>
                    <a:pt x="319" y="2022"/>
                  </a:lnTo>
                  <a:lnTo>
                    <a:pt x="361" y="2009"/>
                  </a:lnTo>
                  <a:lnTo>
                    <a:pt x="389" y="2000"/>
                  </a:lnTo>
                  <a:lnTo>
                    <a:pt x="433" y="1990"/>
                  </a:lnTo>
                  <a:lnTo>
                    <a:pt x="433" y="1990"/>
                  </a:lnTo>
                  <a:lnTo>
                    <a:pt x="454" y="1984"/>
                  </a:lnTo>
                  <a:lnTo>
                    <a:pt x="470" y="1979"/>
                  </a:lnTo>
                  <a:lnTo>
                    <a:pt x="481" y="1973"/>
                  </a:lnTo>
                  <a:lnTo>
                    <a:pt x="485" y="1971"/>
                  </a:lnTo>
                  <a:lnTo>
                    <a:pt x="487" y="1968"/>
                  </a:lnTo>
                  <a:lnTo>
                    <a:pt x="487" y="1968"/>
                  </a:lnTo>
                  <a:lnTo>
                    <a:pt x="488" y="1958"/>
                  </a:lnTo>
                  <a:lnTo>
                    <a:pt x="489" y="1946"/>
                  </a:lnTo>
                  <a:lnTo>
                    <a:pt x="488" y="1933"/>
                  </a:lnTo>
                  <a:lnTo>
                    <a:pt x="487" y="1925"/>
                  </a:lnTo>
                  <a:lnTo>
                    <a:pt x="487" y="1925"/>
                  </a:lnTo>
                  <a:lnTo>
                    <a:pt x="484" y="1916"/>
                  </a:lnTo>
                  <a:lnTo>
                    <a:pt x="483" y="1904"/>
                  </a:lnTo>
                  <a:lnTo>
                    <a:pt x="481" y="1887"/>
                  </a:lnTo>
                  <a:lnTo>
                    <a:pt x="481" y="1887"/>
                  </a:lnTo>
                  <a:lnTo>
                    <a:pt x="483" y="1883"/>
                  </a:lnTo>
                  <a:lnTo>
                    <a:pt x="484" y="1879"/>
                  </a:lnTo>
                  <a:lnTo>
                    <a:pt x="485" y="1876"/>
                  </a:lnTo>
                  <a:lnTo>
                    <a:pt x="485" y="1873"/>
                  </a:lnTo>
                  <a:lnTo>
                    <a:pt x="484" y="1872"/>
                  </a:lnTo>
                  <a:lnTo>
                    <a:pt x="481" y="1870"/>
                  </a:lnTo>
                  <a:lnTo>
                    <a:pt x="481" y="1870"/>
                  </a:lnTo>
                  <a:lnTo>
                    <a:pt x="477" y="1870"/>
                  </a:lnTo>
                  <a:lnTo>
                    <a:pt x="475" y="1872"/>
                  </a:lnTo>
                  <a:lnTo>
                    <a:pt x="470" y="1877"/>
                  </a:lnTo>
                  <a:lnTo>
                    <a:pt x="468" y="1881"/>
                  </a:lnTo>
                  <a:lnTo>
                    <a:pt x="466" y="1883"/>
                  </a:lnTo>
                  <a:lnTo>
                    <a:pt x="465" y="1881"/>
                  </a:lnTo>
                  <a:lnTo>
                    <a:pt x="465" y="1881"/>
                  </a:lnTo>
                  <a:lnTo>
                    <a:pt x="462" y="1870"/>
                  </a:lnTo>
                  <a:lnTo>
                    <a:pt x="461" y="1853"/>
                  </a:lnTo>
                  <a:lnTo>
                    <a:pt x="460" y="1834"/>
                  </a:lnTo>
                  <a:lnTo>
                    <a:pt x="460" y="1822"/>
                  </a:lnTo>
                  <a:lnTo>
                    <a:pt x="460" y="1822"/>
                  </a:lnTo>
                  <a:lnTo>
                    <a:pt x="462" y="1727"/>
                  </a:lnTo>
                  <a:lnTo>
                    <a:pt x="465" y="1599"/>
                  </a:lnTo>
                  <a:lnTo>
                    <a:pt x="465" y="1534"/>
                  </a:lnTo>
                  <a:lnTo>
                    <a:pt x="465" y="1534"/>
                  </a:lnTo>
                  <a:lnTo>
                    <a:pt x="481" y="1533"/>
                  </a:lnTo>
                  <a:lnTo>
                    <a:pt x="492" y="1532"/>
                  </a:lnTo>
                  <a:lnTo>
                    <a:pt x="496" y="1530"/>
                  </a:lnTo>
                  <a:lnTo>
                    <a:pt x="497" y="1529"/>
                  </a:lnTo>
                  <a:lnTo>
                    <a:pt x="497" y="1529"/>
                  </a:lnTo>
                  <a:lnTo>
                    <a:pt x="506" y="1384"/>
                  </a:lnTo>
                  <a:lnTo>
                    <a:pt x="512" y="1273"/>
                  </a:lnTo>
                  <a:lnTo>
                    <a:pt x="514" y="1225"/>
                  </a:lnTo>
                  <a:lnTo>
                    <a:pt x="514" y="1193"/>
                  </a:lnTo>
                  <a:lnTo>
                    <a:pt x="514" y="1193"/>
                  </a:lnTo>
                  <a:lnTo>
                    <a:pt x="512" y="1141"/>
                  </a:lnTo>
                  <a:lnTo>
                    <a:pt x="512" y="1091"/>
                  </a:lnTo>
                  <a:lnTo>
                    <a:pt x="511" y="1048"/>
                  </a:lnTo>
                  <a:lnTo>
                    <a:pt x="510" y="1032"/>
                  </a:lnTo>
                  <a:lnTo>
                    <a:pt x="508" y="1019"/>
                  </a:lnTo>
                  <a:lnTo>
                    <a:pt x="508" y="1019"/>
                  </a:lnTo>
                  <a:lnTo>
                    <a:pt x="504" y="1000"/>
                  </a:lnTo>
                  <a:lnTo>
                    <a:pt x="503" y="986"/>
                  </a:lnTo>
                  <a:lnTo>
                    <a:pt x="503" y="971"/>
                  </a:lnTo>
                  <a:lnTo>
                    <a:pt x="503" y="971"/>
                  </a:lnTo>
                  <a:lnTo>
                    <a:pt x="514" y="972"/>
                  </a:lnTo>
                  <a:lnTo>
                    <a:pt x="520" y="972"/>
                  </a:lnTo>
                  <a:lnTo>
                    <a:pt x="523" y="972"/>
                  </a:lnTo>
                  <a:lnTo>
                    <a:pt x="525" y="971"/>
                  </a:lnTo>
                  <a:lnTo>
                    <a:pt x="525" y="971"/>
                  </a:lnTo>
                  <a:lnTo>
                    <a:pt x="526" y="971"/>
                  </a:lnTo>
                  <a:lnTo>
                    <a:pt x="526" y="971"/>
                  </a:lnTo>
                  <a:lnTo>
                    <a:pt x="526" y="971"/>
                  </a:lnTo>
                  <a:lnTo>
                    <a:pt x="526" y="968"/>
                  </a:lnTo>
                  <a:lnTo>
                    <a:pt x="519" y="922"/>
                  </a:lnTo>
                  <a:lnTo>
                    <a:pt x="519" y="922"/>
                  </a:lnTo>
                  <a:lnTo>
                    <a:pt x="516" y="899"/>
                  </a:lnTo>
                  <a:lnTo>
                    <a:pt x="514" y="878"/>
                  </a:lnTo>
                  <a:lnTo>
                    <a:pt x="512" y="845"/>
                  </a:lnTo>
                  <a:lnTo>
                    <a:pt x="514" y="822"/>
                  </a:lnTo>
                  <a:lnTo>
                    <a:pt x="514" y="813"/>
                  </a:lnTo>
                  <a:lnTo>
                    <a:pt x="535" y="824"/>
                  </a:lnTo>
                  <a:lnTo>
                    <a:pt x="535" y="824"/>
                  </a:lnTo>
                  <a:lnTo>
                    <a:pt x="564" y="780"/>
                  </a:lnTo>
                  <a:lnTo>
                    <a:pt x="585" y="744"/>
                  </a:lnTo>
                  <a:lnTo>
                    <a:pt x="595" y="728"/>
                  </a:lnTo>
                  <a:lnTo>
                    <a:pt x="600" y="716"/>
                  </a:lnTo>
                  <a:lnTo>
                    <a:pt x="600" y="716"/>
                  </a:lnTo>
                  <a:lnTo>
                    <a:pt x="615" y="681"/>
                  </a:lnTo>
                  <a:lnTo>
                    <a:pt x="638" y="628"/>
                  </a:lnTo>
                  <a:lnTo>
                    <a:pt x="649" y="599"/>
                  </a:lnTo>
                  <a:lnTo>
                    <a:pt x="657" y="574"/>
                  </a:lnTo>
                  <a:lnTo>
                    <a:pt x="660" y="561"/>
                  </a:lnTo>
                  <a:lnTo>
                    <a:pt x="661" y="552"/>
                  </a:lnTo>
                  <a:lnTo>
                    <a:pt x="661" y="544"/>
                  </a:lnTo>
                  <a:lnTo>
                    <a:pt x="660" y="537"/>
                  </a:lnTo>
                  <a:lnTo>
                    <a:pt x="660" y="537"/>
                  </a:lnTo>
                  <a:lnTo>
                    <a:pt x="648" y="502"/>
                  </a:lnTo>
                  <a:lnTo>
                    <a:pt x="645" y="494"/>
                  </a:lnTo>
                  <a:lnTo>
                    <a:pt x="639" y="487"/>
                  </a:lnTo>
                  <a:lnTo>
                    <a:pt x="634" y="480"/>
                  </a:lnTo>
                  <a:lnTo>
                    <a:pt x="627" y="472"/>
                  </a:lnTo>
                  <a:lnTo>
                    <a:pt x="627" y="472"/>
                  </a:lnTo>
                  <a:lnTo>
                    <a:pt x="564" y="410"/>
                  </a:lnTo>
                  <a:lnTo>
                    <a:pt x="514" y="358"/>
                  </a:lnTo>
                  <a:lnTo>
                    <a:pt x="514" y="358"/>
                  </a:lnTo>
                  <a:lnTo>
                    <a:pt x="508" y="353"/>
                  </a:lnTo>
                  <a:lnTo>
                    <a:pt x="500" y="347"/>
                  </a:lnTo>
                  <a:lnTo>
                    <a:pt x="492" y="341"/>
                  </a:lnTo>
                  <a:lnTo>
                    <a:pt x="487" y="336"/>
                  </a:lnTo>
                  <a:lnTo>
                    <a:pt x="487" y="336"/>
                  </a:lnTo>
                  <a:lnTo>
                    <a:pt x="466" y="316"/>
                  </a:lnTo>
                  <a:lnTo>
                    <a:pt x="449" y="298"/>
                  </a:lnTo>
                  <a:lnTo>
                    <a:pt x="449" y="298"/>
                  </a:lnTo>
                  <a:lnTo>
                    <a:pt x="460" y="267"/>
                  </a:lnTo>
                  <a:lnTo>
                    <a:pt x="460" y="267"/>
                  </a:lnTo>
                  <a:lnTo>
                    <a:pt x="460" y="266"/>
                  </a:lnTo>
                  <a:lnTo>
                    <a:pt x="460" y="266"/>
                  </a:lnTo>
                  <a:lnTo>
                    <a:pt x="460" y="267"/>
                  </a:lnTo>
                  <a:lnTo>
                    <a:pt x="460" y="267"/>
                  </a:lnTo>
                  <a:lnTo>
                    <a:pt x="461" y="273"/>
                  </a:lnTo>
                  <a:lnTo>
                    <a:pt x="465" y="280"/>
                  </a:lnTo>
                  <a:lnTo>
                    <a:pt x="470" y="288"/>
                  </a:lnTo>
                  <a:lnTo>
                    <a:pt x="481" y="266"/>
                  </a:lnTo>
                  <a:close/>
                  <a:moveTo>
                    <a:pt x="481" y="542"/>
                  </a:moveTo>
                  <a:lnTo>
                    <a:pt x="481" y="542"/>
                  </a:lnTo>
                  <a:lnTo>
                    <a:pt x="481" y="542"/>
                  </a:lnTo>
                  <a:lnTo>
                    <a:pt x="481" y="542"/>
                  </a:lnTo>
                  <a:lnTo>
                    <a:pt x="481" y="542"/>
                  </a:lnTo>
                  <a:lnTo>
                    <a:pt x="481" y="542"/>
                  </a:lnTo>
                  <a:close/>
                  <a:moveTo>
                    <a:pt x="481" y="542"/>
                  </a:moveTo>
                  <a:lnTo>
                    <a:pt x="481" y="542"/>
                  </a:lnTo>
                  <a:lnTo>
                    <a:pt x="499" y="567"/>
                  </a:lnTo>
                  <a:lnTo>
                    <a:pt x="514" y="586"/>
                  </a:lnTo>
                  <a:lnTo>
                    <a:pt x="487" y="694"/>
                  </a:lnTo>
                  <a:lnTo>
                    <a:pt x="487" y="694"/>
                  </a:lnTo>
                  <a:lnTo>
                    <a:pt x="485" y="674"/>
                  </a:lnTo>
                  <a:lnTo>
                    <a:pt x="485" y="656"/>
                  </a:lnTo>
                  <a:lnTo>
                    <a:pt x="487" y="645"/>
                  </a:lnTo>
                  <a:lnTo>
                    <a:pt x="487" y="645"/>
                  </a:lnTo>
                  <a:lnTo>
                    <a:pt x="487" y="639"/>
                  </a:lnTo>
                  <a:lnTo>
                    <a:pt x="487" y="626"/>
                  </a:lnTo>
                  <a:lnTo>
                    <a:pt x="485" y="594"/>
                  </a:lnTo>
                  <a:lnTo>
                    <a:pt x="484" y="561"/>
                  </a:lnTo>
                  <a:lnTo>
                    <a:pt x="481" y="542"/>
                  </a:lnTo>
                  <a:lnTo>
                    <a:pt x="481" y="54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95B9090F-C79C-7F52-942F-2AEE5BDD4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3717925"/>
              <a:ext cx="214313" cy="223838"/>
            </a:xfrm>
            <a:custGeom>
              <a:avLst/>
              <a:gdLst>
                <a:gd name="T0" fmla="*/ 70 w 135"/>
                <a:gd name="T1" fmla="*/ 0 h 141"/>
                <a:gd name="T2" fmla="*/ 70 w 135"/>
                <a:gd name="T3" fmla="*/ 0 h 141"/>
                <a:gd name="T4" fmla="*/ 83 w 135"/>
                <a:gd name="T5" fmla="*/ 13 h 141"/>
                <a:gd name="T6" fmla="*/ 103 w 135"/>
                <a:gd name="T7" fmla="*/ 38 h 141"/>
                <a:gd name="T8" fmla="*/ 103 w 135"/>
                <a:gd name="T9" fmla="*/ 38 h 141"/>
                <a:gd name="T10" fmla="*/ 124 w 135"/>
                <a:gd name="T11" fmla="*/ 66 h 141"/>
                <a:gd name="T12" fmla="*/ 134 w 135"/>
                <a:gd name="T13" fmla="*/ 80 h 141"/>
                <a:gd name="T14" fmla="*/ 135 w 135"/>
                <a:gd name="T15" fmla="*/ 84 h 141"/>
                <a:gd name="T16" fmla="*/ 135 w 135"/>
                <a:gd name="T17" fmla="*/ 86 h 141"/>
                <a:gd name="T18" fmla="*/ 135 w 135"/>
                <a:gd name="T19" fmla="*/ 86 h 141"/>
                <a:gd name="T20" fmla="*/ 89 w 135"/>
                <a:gd name="T21" fmla="*/ 115 h 141"/>
                <a:gd name="T22" fmla="*/ 58 w 135"/>
                <a:gd name="T23" fmla="*/ 134 h 141"/>
                <a:gd name="T24" fmla="*/ 49 w 135"/>
                <a:gd name="T25" fmla="*/ 139 h 141"/>
                <a:gd name="T26" fmla="*/ 43 w 135"/>
                <a:gd name="T27" fmla="*/ 141 h 141"/>
                <a:gd name="T28" fmla="*/ 43 w 135"/>
                <a:gd name="T29" fmla="*/ 141 h 141"/>
                <a:gd name="T30" fmla="*/ 37 w 135"/>
                <a:gd name="T31" fmla="*/ 138 h 141"/>
                <a:gd name="T32" fmla="*/ 33 w 135"/>
                <a:gd name="T33" fmla="*/ 135 h 141"/>
                <a:gd name="T34" fmla="*/ 33 w 135"/>
                <a:gd name="T35" fmla="*/ 135 h 141"/>
                <a:gd name="T36" fmla="*/ 16 w 135"/>
                <a:gd name="T37" fmla="*/ 107 h 141"/>
                <a:gd name="T38" fmla="*/ 6 w 135"/>
                <a:gd name="T39" fmla="*/ 89 h 141"/>
                <a:gd name="T40" fmla="*/ 0 w 135"/>
                <a:gd name="T41" fmla="*/ 81 h 141"/>
                <a:gd name="T42" fmla="*/ 0 w 135"/>
                <a:gd name="T43" fmla="*/ 81 h 141"/>
                <a:gd name="T44" fmla="*/ 3 w 135"/>
                <a:gd name="T45" fmla="*/ 81 h 141"/>
                <a:gd name="T46" fmla="*/ 10 w 135"/>
                <a:gd name="T47" fmla="*/ 80 h 141"/>
                <a:gd name="T48" fmla="*/ 14 w 135"/>
                <a:gd name="T49" fmla="*/ 78 h 141"/>
                <a:gd name="T50" fmla="*/ 16 w 135"/>
                <a:gd name="T51" fmla="*/ 77 h 141"/>
                <a:gd name="T52" fmla="*/ 20 w 135"/>
                <a:gd name="T53" fmla="*/ 74 h 141"/>
                <a:gd name="T54" fmla="*/ 22 w 135"/>
                <a:gd name="T55" fmla="*/ 70 h 141"/>
                <a:gd name="T56" fmla="*/ 22 w 135"/>
                <a:gd name="T57" fmla="*/ 70 h 141"/>
                <a:gd name="T58" fmla="*/ 23 w 135"/>
                <a:gd name="T59" fmla="*/ 62 h 141"/>
                <a:gd name="T60" fmla="*/ 23 w 135"/>
                <a:gd name="T61" fmla="*/ 58 h 141"/>
                <a:gd name="T62" fmla="*/ 22 w 135"/>
                <a:gd name="T63" fmla="*/ 54 h 141"/>
                <a:gd name="T64" fmla="*/ 22 w 135"/>
                <a:gd name="T65" fmla="*/ 54 h 141"/>
                <a:gd name="T66" fmla="*/ 29 w 135"/>
                <a:gd name="T67" fmla="*/ 54 h 141"/>
                <a:gd name="T68" fmla="*/ 34 w 135"/>
                <a:gd name="T69" fmla="*/ 52 h 141"/>
                <a:gd name="T70" fmla="*/ 37 w 135"/>
                <a:gd name="T71" fmla="*/ 50 h 141"/>
                <a:gd name="T72" fmla="*/ 38 w 135"/>
                <a:gd name="T73" fmla="*/ 48 h 141"/>
                <a:gd name="T74" fmla="*/ 38 w 135"/>
                <a:gd name="T75" fmla="*/ 48 h 141"/>
                <a:gd name="T76" fmla="*/ 39 w 135"/>
                <a:gd name="T77" fmla="*/ 43 h 141"/>
                <a:gd name="T78" fmla="*/ 39 w 135"/>
                <a:gd name="T79" fmla="*/ 38 h 141"/>
                <a:gd name="T80" fmla="*/ 38 w 135"/>
                <a:gd name="T81" fmla="*/ 32 h 141"/>
                <a:gd name="T82" fmla="*/ 38 w 135"/>
                <a:gd name="T83" fmla="*/ 32 h 141"/>
                <a:gd name="T84" fmla="*/ 49 w 135"/>
                <a:gd name="T85" fmla="*/ 29 h 141"/>
                <a:gd name="T86" fmla="*/ 56 w 135"/>
                <a:gd name="T87" fmla="*/ 25 h 141"/>
                <a:gd name="T88" fmla="*/ 58 w 135"/>
                <a:gd name="T89" fmla="*/ 24 h 141"/>
                <a:gd name="T90" fmla="*/ 60 w 135"/>
                <a:gd name="T91" fmla="*/ 21 h 141"/>
                <a:gd name="T92" fmla="*/ 60 w 135"/>
                <a:gd name="T93" fmla="*/ 21 h 141"/>
                <a:gd name="T94" fmla="*/ 60 w 135"/>
                <a:gd name="T95" fmla="*/ 13 h 141"/>
                <a:gd name="T96" fmla="*/ 60 w 135"/>
                <a:gd name="T97" fmla="*/ 10 h 141"/>
                <a:gd name="T98" fmla="*/ 70 w 135"/>
                <a:gd name="T9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5" h="141">
                  <a:moveTo>
                    <a:pt x="70" y="0"/>
                  </a:moveTo>
                  <a:lnTo>
                    <a:pt x="70" y="0"/>
                  </a:lnTo>
                  <a:lnTo>
                    <a:pt x="83" y="13"/>
                  </a:lnTo>
                  <a:lnTo>
                    <a:pt x="103" y="38"/>
                  </a:lnTo>
                  <a:lnTo>
                    <a:pt x="103" y="38"/>
                  </a:lnTo>
                  <a:lnTo>
                    <a:pt x="124" y="66"/>
                  </a:lnTo>
                  <a:lnTo>
                    <a:pt x="134" y="80"/>
                  </a:lnTo>
                  <a:lnTo>
                    <a:pt x="135" y="84"/>
                  </a:lnTo>
                  <a:lnTo>
                    <a:pt x="135" y="86"/>
                  </a:lnTo>
                  <a:lnTo>
                    <a:pt x="135" y="86"/>
                  </a:lnTo>
                  <a:lnTo>
                    <a:pt x="89" y="115"/>
                  </a:lnTo>
                  <a:lnTo>
                    <a:pt x="58" y="134"/>
                  </a:lnTo>
                  <a:lnTo>
                    <a:pt x="49" y="139"/>
                  </a:lnTo>
                  <a:lnTo>
                    <a:pt x="43" y="141"/>
                  </a:lnTo>
                  <a:lnTo>
                    <a:pt x="43" y="141"/>
                  </a:lnTo>
                  <a:lnTo>
                    <a:pt x="37" y="138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16" y="107"/>
                  </a:lnTo>
                  <a:lnTo>
                    <a:pt x="6" y="89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3" y="81"/>
                  </a:lnTo>
                  <a:lnTo>
                    <a:pt x="10" y="80"/>
                  </a:lnTo>
                  <a:lnTo>
                    <a:pt x="14" y="78"/>
                  </a:lnTo>
                  <a:lnTo>
                    <a:pt x="16" y="77"/>
                  </a:lnTo>
                  <a:lnTo>
                    <a:pt x="20" y="74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3" y="62"/>
                  </a:lnTo>
                  <a:lnTo>
                    <a:pt x="23" y="58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9" y="54"/>
                  </a:lnTo>
                  <a:lnTo>
                    <a:pt x="34" y="52"/>
                  </a:lnTo>
                  <a:lnTo>
                    <a:pt x="37" y="50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3"/>
                  </a:lnTo>
                  <a:lnTo>
                    <a:pt x="39" y="38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49" y="29"/>
                  </a:lnTo>
                  <a:lnTo>
                    <a:pt x="56" y="25"/>
                  </a:lnTo>
                  <a:lnTo>
                    <a:pt x="58" y="24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13"/>
                  </a:lnTo>
                  <a:lnTo>
                    <a:pt x="60" y="1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2301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8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pptxj79__コップで水を飲む男性のシルエット</dc:title>
  <dc:subject>pptxj79__コップで水を飲む男性のシルエット</dc:subject>
  <dc:creator>でじけろお</dc:creator>
  <cp:revision>1</cp:revision>
  <dcterms:created xsi:type="dcterms:W3CDTF">2018-05-20T00:31:01Z</dcterms:created>
  <dcterms:modified xsi:type="dcterms:W3CDTF">2022-05-23T06:10:20Z</dcterms:modified>
  <cp:version>1</cp:version>
</cp:coreProperties>
</file>