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378" r:id="rId2"/>
    <p:sldId id="376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65" d="100"/>
          <a:sy n="65" d="100"/>
        </p:scale>
        <p:origin x="9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88693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Copyright©20222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E3105C37-F427-40C5-9112-7CC265ADB1CA}"/>
              </a:ext>
            </a:extLst>
          </p:cNvPr>
          <p:cNvSpPr txBox="1"/>
          <p:nvPr/>
        </p:nvSpPr>
        <p:spPr>
          <a:xfrm>
            <a:off x="276046" y="232912"/>
            <a:ext cx="44935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歯磨きをする女性のシルエット</a:t>
            </a:r>
          </a:p>
        </p:txBody>
      </p:sp>
      <p:sp>
        <p:nvSpPr>
          <p:cNvPr id="5" name="Freeform 6">
            <a:extLst>
              <a:ext uri="{FF2B5EF4-FFF2-40B4-BE49-F238E27FC236}">
                <a16:creationId xmlns:a16="http://schemas.microsoft.com/office/drawing/2014/main" id="{2CD4743C-A198-D2A8-3047-D2C08545BD73}"/>
              </a:ext>
            </a:extLst>
          </p:cNvPr>
          <p:cNvSpPr>
            <a:spLocks noEditPoints="1"/>
          </p:cNvSpPr>
          <p:nvPr/>
        </p:nvSpPr>
        <p:spPr bwMode="auto">
          <a:xfrm>
            <a:off x="1645375" y="3780850"/>
            <a:ext cx="829915" cy="2582695"/>
          </a:xfrm>
          <a:custGeom>
            <a:avLst/>
            <a:gdLst>
              <a:gd name="T0" fmla="*/ 185 w 625"/>
              <a:gd name="T1" fmla="*/ 1046 h 1945"/>
              <a:gd name="T2" fmla="*/ 224 w 625"/>
              <a:gd name="T3" fmla="*/ 1368 h 1945"/>
              <a:gd name="T4" fmla="*/ 264 w 625"/>
              <a:gd name="T5" fmla="*/ 1622 h 1945"/>
              <a:gd name="T6" fmla="*/ 275 w 625"/>
              <a:gd name="T7" fmla="*/ 1798 h 1945"/>
              <a:gd name="T8" fmla="*/ 179 w 625"/>
              <a:gd name="T9" fmla="*/ 1848 h 1945"/>
              <a:gd name="T10" fmla="*/ 145 w 625"/>
              <a:gd name="T11" fmla="*/ 1853 h 1945"/>
              <a:gd name="T12" fmla="*/ 172 w 625"/>
              <a:gd name="T13" fmla="*/ 1882 h 1945"/>
              <a:gd name="T14" fmla="*/ 213 w 625"/>
              <a:gd name="T15" fmla="*/ 1877 h 1945"/>
              <a:gd name="T16" fmla="*/ 298 w 625"/>
              <a:gd name="T17" fmla="*/ 1871 h 1945"/>
              <a:gd name="T18" fmla="*/ 229 w 625"/>
              <a:gd name="T19" fmla="*/ 1929 h 1945"/>
              <a:gd name="T20" fmla="*/ 253 w 625"/>
              <a:gd name="T21" fmla="*/ 1939 h 1945"/>
              <a:gd name="T22" fmla="*/ 286 w 625"/>
              <a:gd name="T23" fmla="*/ 1937 h 1945"/>
              <a:gd name="T24" fmla="*/ 308 w 625"/>
              <a:gd name="T25" fmla="*/ 1945 h 1945"/>
              <a:gd name="T26" fmla="*/ 373 w 625"/>
              <a:gd name="T27" fmla="*/ 1936 h 1945"/>
              <a:gd name="T28" fmla="*/ 430 w 625"/>
              <a:gd name="T29" fmla="*/ 1898 h 1945"/>
              <a:gd name="T30" fmla="*/ 422 w 625"/>
              <a:gd name="T31" fmla="*/ 1843 h 1945"/>
              <a:gd name="T32" fmla="*/ 457 w 625"/>
              <a:gd name="T33" fmla="*/ 1683 h 1945"/>
              <a:gd name="T34" fmla="*/ 474 w 625"/>
              <a:gd name="T35" fmla="*/ 1320 h 1945"/>
              <a:gd name="T36" fmla="*/ 504 w 625"/>
              <a:gd name="T37" fmla="*/ 1188 h 1945"/>
              <a:gd name="T38" fmla="*/ 485 w 625"/>
              <a:gd name="T39" fmla="*/ 899 h 1945"/>
              <a:gd name="T40" fmla="*/ 501 w 625"/>
              <a:gd name="T41" fmla="*/ 757 h 1945"/>
              <a:gd name="T42" fmla="*/ 618 w 625"/>
              <a:gd name="T43" fmla="*/ 739 h 1945"/>
              <a:gd name="T44" fmla="*/ 597 w 625"/>
              <a:gd name="T45" fmla="*/ 520 h 1945"/>
              <a:gd name="T46" fmla="*/ 557 w 625"/>
              <a:gd name="T47" fmla="*/ 424 h 1945"/>
              <a:gd name="T48" fmla="*/ 540 w 625"/>
              <a:gd name="T49" fmla="*/ 340 h 1945"/>
              <a:gd name="T50" fmla="*/ 514 w 625"/>
              <a:gd name="T51" fmla="*/ 318 h 1945"/>
              <a:gd name="T52" fmla="*/ 529 w 625"/>
              <a:gd name="T53" fmla="*/ 283 h 1945"/>
              <a:gd name="T54" fmla="*/ 523 w 625"/>
              <a:gd name="T55" fmla="*/ 273 h 1945"/>
              <a:gd name="T56" fmla="*/ 501 w 625"/>
              <a:gd name="T57" fmla="*/ 215 h 1945"/>
              <a:gd name="T58" fmla="*/ 487 w 625"/>
              <a:gd name="T59" fmla="*/ 75 h 1945"/>
              <a:gd name="T60" fmla="*/ 436 w 625"/>
              <a:gd name="T61" fmla="*/ 18 h 1945"/>
              <a:gd name="T62" fmla="*/ 353 w 625"/>
              <a:gd name="T63" fmla="*/ 1 h 1945"/>
              <a:gd name="T64" fmla="*/ 265 w 625"/>
              <a:gd name="T65" fmla="*/ 21 h 1945"/>
              <a:gd name="T66" fmla="*/ 227 w 625"/>
              <a:gd name="T67" fmla="*/ 72 h 1945"/>
              <a:gd name="T68" fmla="*/ 241 w 625"/>
              <a:gd name="T69" fmla="*/ 137 h 1945"/>
              <a:gd name="T70" fmla="*/ 224 w 625"/>
              <a:gd name="T71" fmla="*/ 169 h 1945"/>
              <a:gd name="T72" fmla="*/ 224 w 625"/>
              <a:gd name="T73" fmla="*/ 198 h 1945"/>
              <a:gd name="T74" fmla="*/ 219 w 625"/>
              <a:gd name="T75" fmla="*/ 220 h 1945"/>
              <a:gd name="T76" fmla="*/ 224 w 625"/>
              <a:gd name="T77" fmla="*/ 237 h 1945"/>
              <a:gd name="T78" fmla="*/ 152 w 625"/>
              <a:gd name="T79" fmla="*/ 225 h 1945"/>
              <a:gd name="T80" fmla="*/ 112 w 625"/>
              <a:gd name="T81" fmla="*/ 237 h 1945"/>
              <a:gd name="T82" fmla="*/ 89 w 625"/>
              <a:gd name="T83" fmla="*/ 249 h 1945"/>
              <a:gd name="T84" fmla="*/ 61 w 625"/>
              <a:gd name="T85" fmla="*/ 294 h 1945"/>
              <a:gd name="T86" fmla="*/ 28 w 625"/>
              <a:gd name="T87" fmla="*/ 308 h 1945"/>
              <a:gd name="T88" fmla="*/ 1 w 625"/>
              <a:gd name="T89" fmla="*/ 410 h 1945"/>
              <a:gd name="T90" fmla="*/ 37 w 625"/>
              <a:gd name="T91" fmla="*/ 476 h 1945"/>
              <a:gd name="T92" fmla="*/ 147 w 625"/>
              <a:gd name="T93" fmla="*/ 480 h 1945"/>
              <a:gd name="T94" fmla="*/ 198 w 625"/>
              <a:gd name="T95" fmla="*/ 502 h 1945"/>
              <a:gd name="T96" fmla="*/ 140 w 625"/>
              <a:gd name="T97" fmla="*/ 582 h 1945"/>
              <a:gd name="T98" fmla="*/ 141 w 625"/>
              <a:gd name="T99" fmla="*/ 610 h 1945"/>
              <a:gd name="T100" fmla="*/ 152 w 625"/>
              <a:gd name="T101" fmla="*/ 632 h 1945"/>
              <a:gd name="T102" fmla="*/ 162 w 625"/>
              <a:gd name="T103" fmla="*/ 650 h 1945"/>
              <a:gd name="T104" fmla="*/ 168 w 625"/>
              <a:gd name="T105" fmla="*/ 998 h 1945"/>
              <a:gd name="T106" fmla="*/ 230 w 625"/>
              <a:gd name="T107" fmla="*/ 277 h 1945"/>
              <a:gd name="T108" fmla="*/ 236 w 625"/>
              <a:gd name="T109" fmla="*/ 299 h 1945"/>
              <a:gd name="T110" fmla="*/ 270 w 625"/>
              <a:gd name="T111" fmla="*/ 345 h 1945"/>
              <a:gd name="T112" fmla="*/ 179 w 625"/>
              <a:gd name="T113" fmla="*/ 374 h 1945"/>
              <a:gd name="T114" fmla="*/ 123 w 625"/>
              <a:gd name="T115" fmla="*/ 333 h 1945"/>
              <a:gd name="T116" fmla="*/ 179 w 625"/>
              <a:gd name="T117" fmla="*/ 288 h 1945"/>
              <a:gd name="T118" fmla="*/ 207 w 625"/>
              <a:gd name="T119" fmla="*/ 271 h 19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25" h="1945">
                <a:moveTo>
                  <a:pt x="162" y="1040"/>
                </a:moveTo>
                <a:lnTo>
                  <a:pt x="162" y="1040"/>
                </a:lnTo>
                <a:lnTo>
                  <a:pt x="174" y="1043"/>
                </a:lnTo>
                <a:lnTo>
                  <a:pt x="185" y="1046"/>
                </a:lnTo>
                <a:lnTo>
                  <a:pt x="185" y="1046"/>
                </a:lnTo>
                <a:lnTo>
                  <a:pt x="185" y="1046"/>
                </a:lnTo>
                <a:lnTo>
                  <a:pt x="185" y="1046"/>
                </a:lnTo>
                <a:lnTo>
                  <a:pt x="185" y="1046"/>
                </a:lnTo>
                <a:lnTo>
                  <a:pt x="185" y="1046"/>
                </a:lnTo>
                <a:lnTo>
                  <a:pt x="186" y="1080"/>
                </a:lnTo>
                <a:lnTo>
                  <a:pt x="193" y="1150"/>
                </a:lnTo>
                <a:lnTo>
                  <a:pt x="199" y="1220"/>
                </a:lnTo>
                <a:lnTo>
                  <a:pt x="202" y="1255"/>
                </a:lnTo>
                <a:lnTo>
                  <a:pt x="202" y="1255"/>
                </a:lnTo>
                <a:lnTo>
                  <a:pt x="209" y="1292"/>
                </a:lnTo>
                <a:lnTo>
                  <a:pt x="224" y="1368"/>
                </a:lnTo>
                <a:lnTo>
                  <a:pt x="241" y="1446"/>
                </a:lnTo>
                <a:lnTo>
                  <a:pt x="246" y="1472"/>
                </a:lnTo>
                <a:lnTo>
                  <a:pt x="247" y="1487"/>
                </a:lnTo>
                <a:lnTo>
                  <a:pt x="247" y="1487"/>
                </a:lnTo>
                <a:lnTo>
                  <a:pt x="247" y="1498"/>
                </a:lnTo>
                <a:lnTo>
                  <a:pt x="248" y="1516"/>
                </a:lnTo>
                <a:lnTo>
                  <a:pt x="255" y="1570"/>
                </a:lnTo>
                <a:lnTo>
                  <a:pt x="264" y="1622"/>
                </a:lnTo>
                <a:lnTo>
                  <a:pt x="270" y="1651"/>
                </a:lnTo>
                <a:lnTo>
                  <a:pt x="270" y="1651"/>
                </a:lnTo>
                <a:lnTo>
                  <a:pt x="270" y="1660"/>
                </a:lnTo>
                <a:lnTo>
                  <a:pt x="268" y="1679"/>
                </a:lnTo>
                <a:lnTo>
                  <a:pt x="262" y="1728"/>
                </a:lnTo>
                <a:lnTo>
                  <a:pt x="253" y="1798"/>
                </a:lnTo>
                <a:lnTo>
                  <a:pt x="275" y="1798"/>
                </a:lnTo>
                <a:lnTo>
                  <a:pt x="275" y="1798"/>
                </a:lnTo>
                <a:lnTo>
                  <a:pt x="255" y="1813"/>
                </a:lnTo>
                <a:lnTo>
                  <a:pt x="241" y="1826"/>
                </a:lnTo>
                <a:lnTo>
                  <a:pt x="234" y="1830"/>
                </a:lnTo>
                <a:lnTo>
                  <a:pt x="230" y="1831"/>
                </a:lnTo>
                <a:lnTo>
                  <a:pt x="230" y="1831"/>
                </a:lnTo>
                <a:lnTo>
                  <a:pt x="206" y="1840"/>
                </a:lnTo>
                <a:lnTo>
                  <a:pt x="179" y="1848"/>
                </a:lnTo>
                <a:lnTo>
                  <a:pt x="179" y="1848"/>
                </a:lnTo>
                <a:lnTo>
                  <a:pt x="165" y="1853"/>
                </a:lnTo>
                <a:lnTo>
                  <a:pt x="161" y="1854"/>
                </a:lnTo>
                <a:lnTo>
                  <a:pt x="157" y="1854"/>
                </a:lnTo>
                <a:lnTo>
                  <a:pt x="157" y="1854"/>
                </a:lnTo>
                <a:lnTo>
                  <a:pt x="152" y="1853"/>
                </a:lnTo>
                <a:lnTo>
                  <a:pt x="150" y="1851"/>
                </a:lnTo>
                <a:lnTo>
                  <a:pt x="145" y="1851"/>
                </a:lnTo>
                <a:lnTo>
                  <a:pt x="145" y="1853"/>
                </a:lnTo>
                <a:lnTo>
                  <a:pt x="145" y="1854"/>
                </a:lnTo>
                <a:lnTo>
                  <a:pt x="145" y="1854"/>
                </a:lnTo>
                <a:lnTo>
                  <a:pt x="148" y="1865"/>
                </a:lnTo>
                <a:lnTo>
                  <a:pt x="151" y="1872"/>
                </a:lnTo>
                <a:lnTo>
                  <a:pt x="154" y="1875"/>
                </a:lnTo>
                <a:lnTo>
                  <a:pt x="157" y="1877"/>
                </a:lnTo>
                <a:lnTo>
                  <a:pt x="157" y="1877"/>
                </a:lnTo>
                <a:lnTo>
                  <a:pt x="172" y="1882"/>
                </a:lnTo>
                <a:lnTo>
                  <a:pt x="179" y="1884"/>
                </a:lnTo>
                <a:lnTo>
                  <a:pt x="185" y="1882"/>
                </a:lnTo>
                <a:lnTo>
                  <a:pt x="185" y="1882"/>
                </a:lnTo>
                <a:lnTo>
                  <a:pt x="192" y="1880"/>
                </a:lnTo>
                <a:lnTo>
                  <a:pt x="202" y="1877"/>
                </a:lnTo>
                <a:lnTo>
                  <a:pt x="210" y="1877"/>
                </a:lnTo>
                <a:lnTo>
                  <a:pt x="213" y="1877"/>
                </a:lnTo>
                <a:lnTo>
                  <a:pt x="213" y="1877"/>
                </a:lnTo>
                <a:lnTo>
                  <a:pt x="216" y="1880"/>
                </a:lnTo>
                <a:lnTo>
                  <a:pt x="223" y="1881"/>
                </a:lnTo>
                <a:lnTo>
                  <a:pt x="234" y="1884"/>
                </a:lnTo>
                <a:lnTo>
                  <a:pt x="247" y="1882"/>
                </a:lnTo>
                <a:lnTo>
                  <a:pt x="247" y="1882"/>
                </a:lnTo>
                <a:lnTo>
                  <a:pt x="279" y="1875"/>
                </a:lnTo>
                <a:lnTo>
                  <a:pt x="298" y="1871"/>
                </a:lnTo>
                <a:lnTo>
                  <a:pt x="298" y="1871"/>
                </a:lnTo>
                <a:lnTo>
                  <a:pt x="281" y="1887"/>
                </a:lnTo>
                <a:lnTo>
                  <a:pt x="258" y="1905"/>
                </a:lnTo>
                <a:lnTo>
                  <a:pt x="258" y="1905"/>
                </a:lnTo>
                <a:lnTo>
                  <a:pt x="250" y="1911"/>
                </a:lnTo>
                <a:lnTo>
                  <a:pt x="238" y="1916"/>
                </a:lnTo>
                <a:lnTo>
                  <a:pt x="233" y="1920"/>
                </a:lnTo>
                <a:lnTo>
                  <a:pt x="230" y="1925"/>
                </a:lnTo>
                <a:lnTo>
                  <a:pt x="229" y="1929"/>
                </a:lnTo>
                <a:lnTo>
                  <a:pt x="230" y="1933"/>
                </a:lnTo>
                <a:lnTo>
                  <a:pt x="230" y="1933"/>
                </a:lnTo>
                <a:lnTo>
                  <a:pt x="234" y="1936"/>
                </a:lnTo>
                <a:lnTo>
                  <a:pt x="237" y="1939"/>
                </a:lnTo>
                <a:lnTo>
                  <a:pt x="244" y="1940"/>
                </a:lnTo>
                <a:lnTo>
                  <a:pt x="250" y="1939"/>
                </a:lnTo>
                <a:lnTo>
                  <a:pt x="253" y="1939"/>
                </a:lnTo>
                <a:lnTo>
                  <a:pt x="253" y="1939"/>
                </a:lnTo>
                <a:lnTo>
                  <a:pt x="257" y="1942"/>
                </a:lnTo>
                <a:lnTo>
                  <a:pt x="262" y="1945"/>
                </a:lnTo>
                <a:lnTo>
                  <a:pt x="270" y="1945"/>
                </a:lnTo>
                <a:lnTo>
                  <a:pt x="270" y="1945"/>
                </a:lnTo>
                <a:lnTo>
                  <a:pt x="277" y="1942"/>
                </a:lnTo>
                <a:lnTo>
                  <a:pt x="282" y="1939"/>
                </a:lnTo>
                <a:lnTo>
                  <a:pt x="285" y="1937"/>
                </a:lnTo>
                <a:lnTo>
                  <a:pt x="286" y="1937"/>
                </a:lnTo>
                <a:lnTo>
                  <a:pt x="286" y="1939"/>
                </a:lnTo>
                <a:lnTo>
                  <a:pt x="286" y="1939"/>
                </a:lnTo>
                <a:lnTo>
                  <a:pt x="288" y="1942"/>
                </a:lnTo>
                <a:lnTo>
                  <a:pt x="289" y="1943"/>
                </a:lnTo>
                <a:lnTo>
                  <a:pt x="294" y="1945"/>
                </a:lnTo>
                <a:lnTo>
                  <a:pt x="298" y="1945"/>
                </a:lnTo>
                <a:lnTo>
                  <a:pt x="298" y="1945"/>
                </a:lnTo>
                <a:lnTo>
                  <a:pt x="308" y="1945"/>
                </a:lnTo>
                <a:lnTo>
                  <a:pt x="315" y="1945"/>
                </a:lnTo>
                <a:lnTo>
                  <a:pt x="315" y="1945"/>
                </a:lnTo>
                <a:lnTo>
                  <a:pt x="327" y="1945"/>
                </a:lnTo>
                <a:lnTo>
                  <a:pt x="337" y="1945"/>
                </a:lnTo>
                <a:lnTo>
                  <a:pt x="337" y="1945"/>
                </a:lnTo>
                <a:lnTo>
                  <a:pt x="365" y="1939"/>
                </a:lnTo>
                <a:lnTo>
                  <a:pt x="365" y="1939"/>
                </a:lnTo>
                <a:lnTo>
                  <a:pt x="373" y="1936"/>
                </a:lnTo>
                <a:lnTo>
                  <a:pt x="382" y="1928"/>
                </a:lnTo>
                <a:lnTo>
                  <a:pt x="382" y="1928"/>
                </a:lnTo>
                <a:lnTo>
                  <a:pt x="389" y="1922"/>
                </a:lnTo>
                <a:lnTo>
                  <a:pt x="395" y="1919"/>
                </a:lnTo>
                <a:lnTo>
                  <a:pt x="411" y="1911"/>
                </a:lnTo>
                <a:lnTo>
                  <a:pt x="411" y="1911"/>
                </a:lnTo>
                <a:lnTo>
                  <a:pt x="420" y="1905"/>
                </a:lnTo>
                <a:lnTo>
                  <a:pt x="430" y="1898"/>
                </a:lnTo>
                <a:lnTo>
                  <a:pt x="435" y="1895"/>
                </a:lnTo>
                <a:lnTo>
                  <a:pt x="437" y="1891"/>
                </a:lnTo>
                <a:lnTo>
                  <a:pt x="439" y="1887"/>
                </a:lnTo>
                <a:lnTo>
                  <a:pt x="439" y="1882"/>
                </a:lnTo>
                <a:lnTo>
                  <a:pt x="439" y="1882"/>
                </a:lnTo>
                <a:lnTo>
                  <a:pt x="435" y="1871"/>
                </a:lnTo>
                <a:lnTo>
                  <a:pt x="429" y="1858"/>
                </a:lnTo>
                <a:lnTo>
                  <a:pt x="422" y="1843"/>
                </a:lnTo>
                <a:lnTo>
                  <a:pt x="422" y="1814"/>
                </a:lnTo>
                <a:lnTo>
                  <a:pt x="456" y="1814"/>
                </a:lnTo>
                <a:lnTo>
                  <a:pt x="456" y="1814"/>
                </a:lnTo>
                <a:lnTo>
                  <a:pt x="454" y="1789"/>
                </a:lnTo>
                <a:lnTo>
                  <a:pt x="454" y="1761"/>
                </a:lnTo>
                <a:lnTo>
                  <a:pt x="456" y="1724"/>
                </a:lnTo>
                <a:lnTo>
                  <a:pt x="456" y="1724"/>
                </a:lnTo>
                <a:lnTo>
                  <a:pt x="457" y="1683"/>
                </a:lnTo>
                <a:lnTo>
                  <a:pt x="457" y="1641"/>
                </a:lnTo>
                <a:lnTo>
                  <a:pt x="456" y="1554"/>
                </a:lnTo>
                <a:lnTo>
                  <a:pt x="456" y="1554"/>
                </a:lnTo>
                <a:lnTo>
                  <a:pt x="456" y="1529"/>
                </a:lnTo>
                <a:lnTo>
                  <a:pt x="457" y="1497"/>
                </a:lnTo>
                <a:lnTo>
                  <a:pt x="463" y="1420"/>
                </a:lnTo>
                <a:lnTo>
                  <a:pt x="471" y="1348"/>
                </a:lnTo>
                <a:lnTo>
                  <a:pt x="474" y="1320"/>
                </a:lnTo>
                <a:lnTo>
                  <a:pt x="478" y="1300"/>
                </a:lnTo>
                <a:lnTo>
                  <a:pt x="478" y="1300"/>
                </a:lnTo>
                <a:lnTo>
                  <a:pt x="484" y="1277"/>
                </a:lnTo>
                <a:lnTo>
                  <a:pt x="490" y="1260"/>
                </a:lnTo>
                <a:lnTo>
                  <a:pt x="495" y="1241"/>
                </a:lnTo>
                <a:lnTo>
                  <a:pt x="501" y="1210"/>
                </a:lnTo>
                <a:lnTo>
                  <a:pt x="501" y="1210"/>
                </a:lnTo>
                <a:lnTo>
                  <a:pt x="504" y="1188"/>
                </a:lnTo>
                <a:lnTo>
                  <a:pt x="505" y="1164"/>
                </a:lnTo>
                <a:lnTo>
                  <a:pt x="504" y="1116"/>
                </a:lnTo>
                <a:lnTo>
                  <a:pt x="502" y="1078"/>
                </a:lnTo>
                <a:lnTo>
                  <a:pt x="501" y="1063"/>
                </a:lnTo>
                <a:lnTo>
                  <a:pt x="523" y="1063"/>
                </a:lnTo>
                <a:lnTo>
                  <a:pt x="523" y="1063"/>
                </a:lnTo>
                <a:lnTo>
                  <a:pt x="501" y="969"/>
                </a:lnTo>
                <a:lnTo>
                  <a:pt x="485" y="899"/>
                </a:lnTo>
                <a:lnTo>
                  <a:pt x="481" y="872"/>
                </a:lnTo>
                <a:lnTo>
                  <a:pt x="478" y="853"/>
                </a:lnTo>
                <a:lnTo>
                  <a:pt x="478" y="853"/>
                </a:lnTo>
                <a:lnTo>
                  <a:pt x="480" y="841"/>
                </a:lnTo>
                <a:lnTo>
                  <a:pt x="481" y="825"/>
                </a:lnTo>
                <a:lnTo>
                  <a:pt x="490" y="794"/>
                </a:lnTo>
                <a:lnTo>
                  <a:pt x="497" y="769"/>
                </a:lnTo>
                <a:lnTo>
                  <a:pt x="501" y="757"/>
                </a:lnTo>
                <a:lnTo>
                  <a:pt x="501" y="757"/>
                </a:lnTo>
                <a:lnTo>
                  <a:pt x="539" y="763"/>
                </a:lnTo>
                <a:lnTo>
                  <a:pt x="566" y="767"/>
                </a:lnTo>
                <a:lnTo>
                  <a:pt x="580" y="769"/>
                </a:lnTo>
                <a:lnTo>
                  <a:pt x="580" y="769"/>
                </a:lnTo>
                <a:lnTo>
                  <a:pt x="588" y="763"/>
                </a:lnTo>
                <a:lnTo>
                  <a:pt x="604" y="752"/>
                </a:lnTo>
                <a:lnTo>
                  <a:pt x="618" y="739"/>
                </a:lnTo>
                <a:lnTo>
                  <a:pt x="622" y="733"/>
                </a:lnTo>
                <a:lnTo>
                  <a:pt x="625" y="729"/>
                </a:lnTo>
                <a:lnTo>
                  <a:pt x="625" y="729"/>
                </a:lnTo>
                <a:lnTo>
                  <a:pt x="625" y="718"/>
                </a:lnTo>
                <a:lnTo>
                  <a:pt x="622" y="695"/>
                </a:lnTo>
                <a:lnTo>
                  <a:pt x="612" y="629"/>
                </a:lnTo>
                <a:lnTo>
                  <a:pt x="597" y="520"/>
                </a:lnTo>
                <a:lnTo>
                  <a:pt x="597" y="520"/>
                </a:lnTo>
                <a:lnTo>
                  <a:pt x="593" y="502"/>
                </a:lnTo>
                <a:lnTo>
                  <a:pt x="584" y="479"/>
                </a:lnTo>
                <a:lnTo>
                  <a:pt x="574" y="452"/>
                </a:lnTo>
                <a:lnTo>
                  <a:pt x="574" y="452"/>
                </a:lnTo>
                <a:lnTo>
                  <a:pt x="569" y="441"/>
                </a:lnTo>
                <a:lnTo>
                  <a:pt x="563" y="431"/>
                </a:lnTo>
                <a:lnTo>
                  <a:pt x="557" y="424"/>
                </a:lnTo>
                <a:lnTo>
                  <a:pt x="557" y="424"/>
                </a:lnTo>
                <a:lnTo>
                  <a:pt x="518" y="379"/>
                </a:lnTo>
                <a:lnTo>
                  <a:pt x="518" y="379"/>
                </a:lnTo>
                <a:lnTo>
                  <a:pt x="511" y="336"/>
                </a:lnTo>
                <a:lnTo>
                  <a:pt x="511" y="336"/>
                </a:lnTo>
                <a:lnTo>
                  <a:pt x="518" y="339"/>
                </a:lnTo>
                <a:lnTo>
                  <a:pt x="518" y="339"/>
                </a:lnTo>
                <a:lnTo>
                  <a:pt x="531" y="340"/>
                </a:lnTo>
                <a:lnTo>
                  <a:pt x="540" y="340"/>
                </a:lnTo>
                <a:lnTo>
                  <a:pt x="552" y="339"/>
                </a:lnTo>
                <a:lnTo>
                  <a:pt x="552" y="339"/>
                </a:lnTo>
                <a:lnTo>
                  <a:pt x="543" y="336"/>
                </a:lnTo>
                <a:lnTo>
                  <a:pt x="533" y="333"/>
                </a:lnTo>
                <a:lnTo>
                  <a:pt x="523" y="328"/>
                </a:lnTo>
                <a:lnTo>
                  <a:pt x="523" y="328"/>
                </a:lnTo>
                <a:lnTo>
                  <a:pt x="519" y="324"/>
                </a:lnTo>
                <a:lnTo>
                  <a:pt x="514" y="318"/>
                </a:lnTo>
                <a:lnTo>
                  <a:pt x="504" y="302"/>
                </a:lnTo>
                <a:lnTo>
                  <a:pt x="504" y="302"/>
                </a:lnTo>
                <a:lnTo>
                  <a:pt x="501" y="294"/>
                </a:lnTo>
                <a:lnTo>
                  <a:pt x="501" y="294"/>
                </a:lnTo>
                <a:lnTo>
                  <a:pt x="497" y="278"/>
                </a:lnTo>
                <a:lnTo>
                  <a:pt x="497" y="278"/>
                </a:lnTo>
                <a:lnTo>
                  <a:pt x="515" y="281"/>
                </a:lnTo>
                <a:lnTo>
                  <a:pt x="529" y="283"/>
                </a:lnTo>
                <a:lnTo>
                  <a:pt x="529" y="283"/>
                </a:lnTo>
                <a:lnTo>
                  <a:pt x="535" y="281"/>
                </a:lnTo>
                <a:lnTo>
                  <a:pt x="540" y="280"/>
                </a:lnTo>
                <a:lnTo>
                  <a:pt x="546" y="277"/>
                </a:lnTo>
                <a:lnTo>
                  <a:pt x="546" y="277"/>
                </a:lnTo>
                <a:lnTo>
                  <a:pt x="543" y="277"/>
                </a:lnTo>
                <a:lnTo>
                  <a:pt x="533" y="275"/>
                </a:lnTo>
                <a:lnTo>
                  <a:pt x="523" y="273"/>
                </a:lnTo>
                <a:lnTo>
                  <a:pt x="518" y="270"/>
                </a:lnTo>
                <a:lnTo>
                  <a:pt x="512" y="266"/>
                </a:lnTo>
                <a:lnTo>
                  <a:pt x="512" y="266"/>
                </a:lnTo>
                <a:lnTo>
                  <a:pt x="508" y="260"/>
                </a:lnTo>
                <a:lnTo>
                  <a:pt x="505" y="253"/>
                </a:lnTo>
                <a:lnTo>
                  <a:pt x="498" y="233"/>
                </a:lnTo>
                <a:lnTo>
                  <a:pt x="498" y="233"/>
                </a:lnTo>
                <a:lnTo>
                  <a:pt x="501" y="215"/>
                </a:lnTo>
                <a:lnTo>
                  <a:pt x="501" y="215"/>
                </a:lnTo>
                <a:lnTo>
                  <a:pt x="505" y="182"/>
                </a:lnTo>
                <a:lnTo>
                  <a:pt x="505" y="155"/>
                </a:lnTo>
                <a:lnTo>
                  <a:pt x="505" y="144"/>
                </a:lnTo>
                <a:lnTo>
                  <a:pt x="502" y="131"/>
                </a:lnTo>
                <a:lnTo>
                  <a:pt x="495" y="102"/>
                </a:lnTo>
                <a:lnTo>
                  <a:pt x="495" y="102"/>
                </a:lnTo>
                <a:lnTo>
                  <a:pt x="487" y="75"/>
                </a:lnTo>
                <a:lnTo>
                  <a:pt x="480" y="55"/>
                </a:lnTo>
                <a:lnTo>
                  <a:pt x="476" y="48"/>
                </a:lnTo>
                <a:lnTo>
                  <a:pt x="470" y="41"/>
                </a:lnTo>
                <a:lnTo>
                  <a:pt x="464" y="35"/>
                </a:lnTo>
                <a:lnTo>
                  <a:pt x="456" y="28"/>
                </a:lnTo>
                <a:lnTo>
                  <a:pt x="456" y="28"/>
                </a:lnTo>
                <a:lnTo>
                  <a:pt x="446" y="22"/>
                </a:lnTo>
                <a:lnTo>
                  <a:pt x="436" y="18"/>
                </a:lnTo>
                <a:lnTo>
                  <a:pt x="425" y="15"/>
                </a:lnTo>
                <a:lnTo>
                  <a:pt x="413" y="13"/>
                </a:lnTo>
                <a:lnTo>
                  <a:pt x="395" y="11"/>
                </a:lnTo>
                <a:lnTo>
                  <a:pt x="388" y="11"/>
                </a:lnTo>
                <a:lnTo>
                  <a:pt x="388" y="11"/>
                </a:lnTo>
                <a:lnTo>
                  <a:pt x="384" y="10"/>
                </a:lnTo>
                <a:lnTo>
                  <a:pt x="371" y="6"/>
                </a:lnTo>
                <a:lnTo>
                  <a:pt x="353" y="1"/>
                </a:lnTo>
                <a:lnTo>
                  <a:pt x="343" y="0"/>
                </a:lnTo>
                <a:lnTo>
                  <a:pt x="332" y="0"/>
                </a:lnTo>
                <a:lnTo>
                  <a:pt x="332" y="0"/>
                </a:lnTo>
                <a:lnTo>
                  <a:pt x="301" y="0"/>
                </a:lnTo>
                <a:lnTo>
                  <a:pt x="294" y="1"/>
                </a:lnTo>
                <a:lnTo>
                  <a:pt x="286" y="6"/>
                </a:lnTo>
                <a:lnTo>
                  <a:pt x="286" y="6"/>
                </a:lnTo>
                <a:lnTo>
                  <a:pt x="265" y="21"/>
                </a:lnTo>
                <a:lnTo>
                  <a:pt x="255" y="31"/>
                </a:lnTo>
                <a:lnTo>
                  <a:pt x="250" y="38"/>
                </a:lnTo>
                <a:lnTo>
                  <a:pt x="247" y="45"/>
                </a:lnTo>
                <a:lnTo>
                  <a:pt x="247" y="45"/>
                </a:lnTo>
                <a:lnTo>
                  <a:pt x="244" y="52"/>
                </a:lnTo>
                <a:lnTo>
                  <a:pt x="240" y="58"/>
                </a:lnTo>
                <a:lnTo>
                  <a:pt x="233" y="66"/>
                </a:lnTo>
                <a:lnTo>
                  <a:pt x="227" y="72"/>
                </a:lnTo>
                <a:lnTo>
                  <a:pt x="224" y="73"/>
                </a:lnTo>
                <a:lnTo>
                  <a:pt x="236" y="73"/>
                </a:lnTo>
                <a:lnTo>
                  <a:pt x="236" y="85"/>
                </a:lnTo>
                <a:lnTo>
                  <a:pt x="247" y="85"/>
                </a:lnTo>
                <a:lnTo>
                  <a:pt x="247" y="85"/>
                </a:lnTo>
                <a:lnTo>
                  <a:pt x="241" y="130"/>
                </a:lnTo>
                <a:lnTo>
                  <a:pt x="241" y="130"/>
                </a:lnTo>
                <a:lnTo>
                  <a:pt x="241" y="137"/>
                </a:lnTo>
                <a:lnTo>
                  <a:pt x="243" y="145"/>
                </a:lnTo>
                <a:lnTo>
                  <a:pt x="243" y="150"/>
                </a:lnTo>
                <a:lnTo>
                  <a:pt x="243" y="152"/>
                </a:lnTo>
                <a:lnTo>
                  <a:pt x="241" y="152"/>
                </a:lnTo>
                <a:lnTo>
                  <a:pt x="241" y="152"/>
                </a:lnTo>
                <a:lnTo>
                  <a:pt x="238" y="154"/>
                </a:lnTo>
                <a:lnTo>
                  <a:pt x="234" y="158"/>
                </a:lnTo>
                <a:lnTo>
                  <a:pt x="224" y="169"/>
                </a:lnTo>
                <a:lnTo>
                  <a:pt x="224" y="169"/>
                </a:lnTo>
                <a:lnTo>
                  <a:pt x="217" y="181"/>
                </a:lnTo>
                <a:lnTo>
                  <a:pt x="215" y="185"/>
                </a:lnTo>
                <a:lnTo>
                  <a:pt x="213" y="186"/>
                </a:lnTo>
                <a:lnTo>
                  <a:pt x="213" y="186"/>
                </a:lnTo>
                <a:lnTo>
                  <a:pt x="219" y="192"/>
                </a:lnTo>
                <a:lnTo>
                  <a:pt x="223" y="196"/>
                </a:lnTo>
                <a:lnTo>
                  <a:pt x="224" y="198"/>
                </a:lnTo>
                <a:lnTo>
                  <a:pt x="224" y="198"/>
                </a:lnTo>
                <a:lnTo>
                  <a:pt x="220" y="208"/>
                </a:lnTo>
                <a:lnTo>
                  <a:pt x="219" y="213"/>
                </a:lnTo>
                <a:lnTo>
                  <a:pt x="219" y="215"/>
                </a:lnTo>
                <a:lnTo>
                  <a:pt x="219" y="215"/>
                </a:lnTo>
                <a:lnTo>
                  <a:pt x="220" y="215"/>
                </a:lnTo>
                <a:lnTo>
                  <a:pt x="220" y="218"/>
                </a:lnTo>
                <a:lnTo>
                  <a:pt x="219" y="220"/>
                </a:lnTo>
                <a:lnTo>
                  <a:pt x="219" y="220"/>
                </a:lnTo>
                <a:lnTo>
                  <a:pt x="223" y="222"/>
                </a:lnTo>
                <a:lnTo>
                  <a:pt x="224" y="223"/>
                </a:lnTo>
                <a:lnTo>
                  <a:pt x="224" y="226"/>
                </a:lnTo>
                <a:lnTo>
                  <a:pt x="224" y="226"/>
                </a:lnTo>
                <a:lnTo>
                  <a:pt x="223" y="229"/>
                </a:lnTo>
                <a:lnTo>
                  <a:pt x="223" y="233"/>
                </a:lnTo>
                <a:lnTo>
                  <a:pt x="224" y="237"/>
                </a:lnTo>
                <a:lnTo>
                  <a:pt x="191" y="237"/>
                </a:lnTo>
                <a:lnTo>
                  <a:pt x="191" y="237"/>
                </a:lnTo>
                <a:lnTo>
                  <a:pt x="168" y="226"/>
                </a:lnTo>
                <a:lnTo>
                  <a:pt x="168" y="226"/>
                </a:lnTo>
                <a:lnTo>
                  <a:pt x="164" y="225"/>
                </a:lnTo>
                <a:lnTo>
                  <a:pt x="158" y="223"/>
                </a:lnTo>
                <a:lnTo>
                  <a:pt x="154" y="225"/>
                </a:lnTo>
                <a:lnTo>
                  <a:pt x="152" y="225"/>
                </a:lnTo>
                <a:lnTo>
                  <a:pt x="151" y="226"/>
                </a:lnTo>
                <a:lnTo>
                  <a:pt x="151" y="226"/>
                </a:lnTo>
                <a:lnTo>
                  <a:pt x="150" y="227"/>
                </a:lnTo>
                <a:lnTo>
                  <a:pt x="145" y="229"/>
                </a:lnTo>
                <a:lnTo>
                  <a:pt x="134" y="232"/>
                </a:lnTo>
                <a:lnTo>
                  <a:pt x="134" y="232"/>
                </a:lnTo>
                <a:lnTo>
                  <a:pt x="112" y="237"/>
                </a:lnTo>
                <a:lnTo>
                  <a:pt x="112" y="237"/>
                </a:lnTo>
                <a:lnTo>
                  <a:pt x="104" y="240"/>
                </a:lnTo>
                <a:lnTo>
                  <a:pt x="102" y="242"/>
                </a:lnTo>
                <a:lnTo>
                  <a:pt x="100" y="243"/>
                </a:lnTo>
                <a:lnTo>
                  <a:pt x="100" y="243"/>
                </a:lnTo>
                <a:lnTo>
                  <a:pt x="99" y="244"/>
                </a:lnTo>
                <a:lnTo>
                  <a:pt x="96" y="246"/>
                </a:lnTo>
                <a:lnTo>
                  <a:pt x="89" y="249"/>
                </a:lnTo>
                <a:lnTo>
                  <a:pt x="89" y="249"/>
                </a:lnTo>
                <a:lnTo>
                  <a:pt x="82" y="251"/>
                </a:lnTo>
                <a:lnTo>
                  <a:pt x="72" y="260"/>
                </a:lnTo>
                <a:lnTo>
                  <a:pt x="72" y="260"/>
                </a:lnTo>
                <a:lnTo>
                  <a:pt x="69" y="264"/>
                </a:lnTo>
                <a:lnTo>
                  <a:pt x="66" y="268"/>
                </a:lnTo>
                <a:lnTo>
                  <a:pt x="64" y="280"/>
                </a:lnTo>
                <a:lnTo>
                  <a:pt x="61" y="294"/>
                </a:lnTo>
                <a:lnTo>
                  <a:pt x="61" y="294"/>
                </a:lnTo>
                <a:lnTo>
                  <a:pt x="49" y="295"/>
                </a:lnTo>
                <a:lnTo>
                  <a:pt x="40" y="295"/>
                </a:lnTo>
                <a:lnTo>
                  <a:pt x="33" y="294"/>
                </a:lnTo>
                <a:lnTo>
                  <a:pt x="33" y="294"/>
                </a:lnTo>
                <a:lnTo>
                  <a:pt x="31" y="294"/>
                </a:lnTo>
                <a:lnTo>
                  <a:pt x="30" y="294"/>
                </a:lnTo>
                <a:lnTo>
                  <a:pt x="30" y="298"/>
                </a:lnTo>
                <a:lnTo>
                  <a:pt x="28" y="308"/>
                </a:lnTo>
                <a:lnTo>
                  <a:pt x="25" y="314"/>
                </a:lnTo>
                <a:lnTo>
                  <a:pt x="21" y="322"/>
                </a:lnTo>
                <a:lnTo>
                  <a:pt x="21" y="322"/>
                </a:lnTo>
                <a:lnTo>
                  <a:pt x="16" y="333"/>
                </a:lnTo>
                <a:lnTo>
                  <a:pt x="11" y="350"/>
                </a:lnTo>
                <a:lnTo>
                  <a:pt x="7" y="369"/>
                </a:lnTo>
                <a:lnTo>
                  <a:pt x="3" y="390"/>
                </a:lnTo>
                <a:lnTo>
                  <a:pt x="1" y="410"/>
                </a:lnTo>
                <a:lnTo>
                  <a:pt x="0" y="428"/>
                </a:lnTo>
                <a:lnTo>
                  <a:pt x="1" y="444"/>
                </a:lnTo>
                <a:lnTo>
                  <a:pt x="3" y="448"/>
                </a:lnTo>
                <a:lnTo>
                  <a:pt x="4" y="452"/>
                </a:lnTo>
                <a:lnTo>
                  <a:pt x="4" y="452"/>
                </a:lnTo>
                <a:lnTo>
                  <a:pt x="14" y="462"/>
                </a:lnTo>
                <a:lnTo>
                  <a:pt x="25" y="470"/>
                </a:lnTo>
                <a:lnTo>
                  <a:pt x="37" y="476"/>
                </a:lnTo>
                <a:lnTo>
                  <a:pt x="49" y="480"/>
                </a:lnTo>
                <a:lnTo>
                  <a:pt x="49" y="480"/>
                </a:lnTo>
                <a:lnTo>
                  <a:pt x="57" y="482"/>
                </a:lnTo>
                <a:lnTo>
                  <a:pt x="65" y="482"/>
                </a:lnTo>
                <a:lnTo>
                  <a:pt x="86" y="482"/>
                </a:lnTo>
                <a:lnTo>
                  <a:pt x="123" y="480"/>
                </a:lnTo>
                <a:lnTo>
                  <a:pt x="123" y="480"/>
                </a:lnTo>
                <a:lnTo>
                  <a:pt x="147" y="480"/>
                </a:lnTo>
                <a:lnTo>
                  <a:pt x="168" y="480"/>
                </a:lnTo>
                <a:lnTo>
                  <a:pt x="168" y="480"/>
                </a:lnTo>
                <a:lnTo>
                  <a:pt x="181" y="479"/>
                </a:lnTo>
                <a:lnTo>
                  <a:pt x="196" y="475"/>
                </a:lnTo>
                <a:lnTo>
                  <a:pt x="213" y="469"/>
                </a:lnTo>
                <a:lnTo>
                  <a:pt x="213" y="469"/>
                </a:lnTo>
                <a:lnTo>
                  <a:pt x="205" y="487"/>
                </a:lnTo>
                <a:lnTo>
                  <a:pt x="198" y="502"/>
                </a:lnTo>
                <a:lnTo>
                  <a:pt x="196" y="509"/>
                </a:lnTo>
                <a:lnTo>
                  <a:pt x="196" y="509"/>
                </a:lnTo>
                <a:lnTo>
                  <a:pt x="196" y="511"/>
                </a:lnTo>
                <a:lnTo>
                  <a:pt x="196" y="516"/>
                </a:lnTo>
                <a:lnTo>
                  <a:pt x="196" y="520"/>
                </a:lnTo>
                <a:lnTo>
                  <a:pt x="134" y="531"/>
                </a:lnTo>
                <a:lnTo>
                  <a:pt x="140" y="582"/>
                </a:lnTo>
                <a:lnTo>
                  <a:pt x="140" y="582"/>
                </a:lnTo>
                <a:lnTo>
                  <a:pt x="137" y="588"/>
                </a:lnTo>
                <a:lnTo>
                  <a:pt x="134" y="599"/>
                </a:lnTo>
                <a:lnTo>
                  <a:pt x="134" y="599"/>
                </a:lnTo>
                <a:lnTo>
                  <a:pt x="131" y="608"/>
                </a:lnTo>
                <a:lnTo>
                  <a:pt x="131" y="610"/>
                </a:lnTo>
                <a:lnTo>
                  <a:pt x="134" y="610"/>
                </a:lnTo>
                <a:lnTo>
                  <a:pt x="134" y="610"/>
                </a:lnTo>
                <a:lnTo>
                  <a:pt x="141" y="610"/>
                </a:lnTo>
                <a:lnTo>
                  <a:pt x="145" y="610"/>
                </a:lnTo>
                <a:lnTo>
                  <a:pt x="145" y="610"/>
                </a:lnTo>
                <a:lnTo>
                  <a:pt x="144" y="617"/>
                </a:lnTo>
                <a:lnTo>
                  <a:pt x="144" y="623"/>
                </a:lnTo>
                <a:lnTo>
                  <a:pt x="145" y="627"/>
                </a:lnTo>
                <a:lnTo>
                  <a:pt x="145" y="627"/>
                </a:lnTo>
                <a:lnTo>
                  <a:pt x="148" y="629"/>
                </a:lnTo>
                <a:lnTo>
                  <a:pt x="152" y="632"/>
                </a:lnTo>
                <a:lnTo>
                  <a:pt x="157" y="633"/>
                </a:lnTo>
                <a:lnTo>
                  <a:pt x="179" y="639"/>
                </a:lnTo>
                <a:lnTo>
                  <a:pt x="179" y="639"/>
                </a:lnTo>
                <a:lnTo>
                  <a:pt x="169" y="641"/>
                </a:lnTo>
                <a:lnTo>
                  <a:pt x="164" y="646"/>
                </a:lnTo>
                <a:lnTo>
                  <a:pt x="162" y="647"/>
                </a:lnTo>
                <a:lnTo>
                  <a:pt x="162" y="650"/>
                </a:lnTo>
                <a:lnTo>
                  <a:pt x="162" y="650"/>
                </a:lnTo>
                <a:lnTo>
                  <a:pt x="165" y="653"/>
                </a:lnTo>
                <a:lnTo>
                  <a:pt x="169" y="654"/>
                </a:lnTo>
                <a:lnTo>
                  <a:pt x="181" y="658"/>
                </a:lnTo>
                <a:lnTo>
                  <a:pt x="196" y="661"/>
                </a:lnTo>
                <a:lnTo>
                  <a:pt x="207" y="769"/>
                </a:lnTo>
                <a:lnTo>
                  <a:pt x="207" y="769"/>
                </a:lnTo>
                <a:lnTo>
                  <a:pt x="183" y="904"/>
                </a:lnTo>
                <a:lnTo>
                  <a:pt x="168" y="998"/>
                </a:lnTo>
                <a:lnTo>
                  <a:pt x="164" y="1029"/>
                </a:lnTo>
                <a:lnTo>
                  <a:pt x="162" y="1040"/>
                </a:lnTo>
                <a:lnTo>
                  <a:pt x="162" y="1040"/>
                </a:lnTo>
                <a:close/>
                <a:moveTo>
                  <a:pt x="230" y="249"/>
                </a:moveTo>
                <a:lnTo>
                  <a:pt x="230" y="249"/>
                </a:lnTo>
                <a:lnTo>
                  <a:pt x="229" y="260"/>
                </a:lnTo>
                <a:lnTo>
                  <a:pt x="229" y="270"/>
                </a:lnTo>
                <a:lnTo>
                  <a:pt x="230" y="277"/>
                </a:lnTo>
                <a:lnTo>
                  <a:pt x="230" y="277"/>
                </a:lnTo>
                <a:lnTo>
                  <a:pt x="230" y="280"/>
                </a:lnTo>
                <a:lnTo>
                  <a:pt x="230" y="283"/>
                </a:lnTo>
                <a:lnTo>
                  <a:pt x="230" y="290"/>
                </a:lnTo>
                <a:lnTo>
                  <a:pt x="230" y="294"/>
                </a:lnTo>
                <a:lnTo>
                  <a:pt x="230" y="297"/>
                </a:lnTo>
                <a:lnTo>
                  <a:pt x="233" y="298"/>
                </a:lnTo>
                <a:lnTo>
                  <a:pt x="236" y="299"/>
                </a:lnTo>
                <a:lnTo>
                  <a:pt x="236" y="299"/>
                </a:lnTo>
                <a:lnTo>
                  <a:pt x="270" y="305"/>
                </a:lnTo>
                <a:lnTo>
                  <a:pt x="292" y="339"/>
                </a:lnTo>
                <a:lnTo>
                  <a:pt x="292" y="339"/>
                </a:lnTo>
                <a:lnTo>
                  <a:pt x="284" y="342"/>
                </a:lnTo>
                <a:lnTo>
                  <a:pt x="275" y="345"/>
                </a:lnTo>
                <a:lnTo>
                  <a:pt x="270" y="345"/>
                </a:lnTo>
                <a:lnTo>
                  <a:pt x="270" y="345"/>
                </a:lnTo>
                <a:lnTo>
                  <a:pt x="262" y="346"/>
                </a:lnTo>
                <a:lnTo>
                  <a:pt x="251" y="352"/>
                </a:lnTo>
                <a:lnTo>
                  <a:pt x="230" y="362"/>
                </a:lnTo>
                <a:lnTo>
                  <a:pt x="230" y="362"/>
                </a:lnTo>
                <a:lnTo>
                  <a:pt x="210" y="367"/>
                </a:lnTo>
                <a:lnTo>
                  <a:pt x="191" y="373"/>
                </a:lnTo>
                <a:lnTo>
                  <a:pt x="191" y="373"/>
                </a:lnTo>
                <a:lnTo>
                  <a:pt x="179" y="374"/>
                </a:lnTo>
                <a:lnTo>
                  <a:pt x="161" y="377"/>
                </a:lnTo>
                <a:lnTo>
                  <a:pt x="134" y="379"/>
                </a:lnTo>
                <a:lnTo>
                  <a:pt x="112" y="379"/>
                </a:lnTo>
                <a:lnTo>
                  <a:pt x="112" y="379"/>
                </a:lnTo>
                <a:lnTo>
                  <a:pt x="106" y="356"/>
                </a:lnTo>
                <a:lnTo>
                  <a:pt x="106" y="356"/>
                </a:lnTo>
                <a:lnTo>
                  <a:pt x="114" y="345"/>
                </a:lnTo>
                <a:lnTo>
                  <a:pt x="123" y="333"/>
                </a:lnTo>
                <a:lnTo>
                  <a:pt x="112" y="322"/>
                </a:lnTo>
                <a:lnTo>
                  <a:pt x="112" y="322"/>
                </a:lnTo>
                <a:lnTo>
                  <a:pt x="133" y="319"/>
                </a:lnTo>
                <a:lnTo>
                  <a:pt x="157" y="316"/>
                </a:lnTo>
                <a:lnTo>
                  <a:pt x="157" y="316"/>
                </a:lnTo>
                <a:lnTo>
                  <a:pt x="162" y="312"/>
                </a:lnTo>
                <a:lnTo>
                  <a:pt x="169" y="302"/>
                </a:lnTo>
                <a:lnTo>
                  <a:pt x="179" y="288"/>
                </a:lnTo>
                <a:lnTo>
                  <a:pt x="179" y="288"/>
                </a:lnTo>
                <a:lnTo>
                  <a:pt x="183" y="283"/>
                </a:lnTo>
                <a:lnTo>
                  <a:pt x="186" y="280"/>
                </a:lnTo>
                <a:lnTo>
                  <a:pt x="191" y="277"/>
                </a:lnTo>
                <a:lnTo>
                  <a:pt x="191" y="277"/>
                </a:lnTo>
                <a:lnTo>
                  <a:pt x="196" y="275"/>
                </a:lnTo>
                <a:lnTo>
                  <a:pt x="205" y="273"/>
                </a:lnTo>
                <a:lnTo>
                  <a:pt x="207" y="271"/>
                </a:lnTo>
                <a:lnTo>
                  <a:pt x="209" y="270"/>
                </a:lnTo>
                <a:lnTo>
                  <a:pt x="209" y="268"/>
                </a:lnTo>
                <a:lnTo>
                  <a:pt x="207" y="266"/>
                </a:lnTo>
                <a:lnTo>
                  <a:pt x="207" y="266"/>
                </a:lnTo>
                <a:lnTo>
                  <a:pt x="193" y="254"/>
                </a:lnTo>
                <a:lnTo>
                  <a:pt x="185" y="249"/>
                </a:lnTo>
                <a:lnTo>
                  <a:pt x="230" y="249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1">
            <a:extLst>
              <a:ext uri="{FF2B5EF4-FFF2-40B4-BE49-F238E27FC236}">
                <a16:creationId xmlns:a16="http://schemas.microsoft.com/office/drawing/2014/main" id="{A6B58310-5843-3384-ED38-F8FDE2869FB9}"/>
              </a:ext>
            </a:extLst>
          </p:cNvPr>
          <p:cNvSpPr>
            <a:spLocks/>
          </p:cNvSpPr>
          <p:nvPr/>
        </p:nvSpPr>
        <p:spPr bwMode="auto">
          <a:xfrm>
            <a:off x="4457464" y="3792801"/>
            <a:ext cx="845850" cy="2570744"/>
          </a:xfrm>
          <a:custGeom>
            <a:avLst/>
            <a:gdLst>
              <a:gd name="T0" fmla="*/ 344 w 637"/>
              <a:gd name="T1" fmla="*/ 1860 h 1936"/>
              <a:gd name="T2" fmla="*/ 276 w 637"/>
              <a:gd name="T3" fmla="*/ 1905 h 1936"/>
              <a:gd name="T4" fmla="*/ 282 w 637"/>
              <a:gd name="T5" fmla="*/ 1923 h 1936"/>
              <a:gd name="T6" fmla="*/ 344 w 637"/>
              <a:gd name="T7" fmla="*/ 1935 h 1936"/>
              <a:gd name="T8" fmla="*/ 403 w 637"/>
              <a:gd name="T9" fmla="*/ 1919 h 1936"/>
              <a:gd name="T10" fmla="*/ 513 w 637"/>
              <a:gd name="T11" fmla="*/ 1898 h 1936"/>
              <a:gd name="T12" fmla="*/ 519 w 637"/>
              <a:gd name="T13" fmla="*/ 1831 h 1936"/>
              <a:gd name="T14" fmla="*/ 558 w 637"/>
              <a:gd name="T15" fmla="*/ 1812 h 1936"/>
              <a:gd name="T16" fmla="*/ 546 w 637"/>
              <a:gd name="T17" fmla="*/ 1512 h 1936"/>
              <a:gd name="T18" fmla="*/ 544 w 637"/>
              <a:gd name="T19" fmla="*/ 1248 h 1936"/>
              <a:gd name="T20" fmla="*/ 572 w 637"/>
              <a:gd name="T21" fmla="*/ 1095 h 1936"/>
              <a:gd name="T22" fmla="*/ 523 w 637"/>
              <a:gd name="T23" fmla="*/ 832 h 1936"/>
              <a:gd name="T24" fmla="*/ 550 w 637"/>
              <a:gd name="T25" fmla="*/ 641 h 1936"/>
              <a:gd name="T26" fmla="*/ 551 w 637"/>
              <a:gd name="T27" fmla="*/ 485 h 1936"/>
              <a:gd name="T28" fmla="*/ 571 w 637"/>
              <a:gd name="T29" fmla="*/ 482 h 1936"/>
              <a:gd name="T30" fmla="*/ 586 w 637"/>
              <a:gd name="T31" fmla="*/ 458 h 1936"/>
              <a:gd name="T32" fmla="*/ 591 w 637"/>
              <a:gd name="T33" fmla="*/ 412 h 1936"/>
              <a:gd name="T34" fmla="*/ 613 w 637"/>
              <a:gd name="T35" fmla="*/ 387 h 1936"/>
              <a:gd name="T36" fmla="*/ 579 w 637"/>
              <a:gd name="T37" fmla="*/ 360 h 1936"/>
              <a:gd name="T38" fmla="*/ 612 w 637"/>
              <a:gd name="T39" fmla="*/ 314 h 1936"/>
              <a:gd name="T40" fmla="*/ 630 w 637"/>
              <a:gd name="T41" fmla="*/ 302 h 1936"/>
              <a:gd name="T42" fmla="*/ 595 w 637"/>
              <a:gd name="T43" fmla="*/ 266 h 1936"/>
              <a:gd name="T44" fmla="*/ 599 w 637"/>
              <a:gd name="T45" fmla="*/ 150 h 1936"/>
              <a:gd name="T46" fmla="*/ 567 w 637"/>
              <a:gd name="T47" fmla="*/ 48 h 1936"/>
              <a:gd name="T48" fmla="*/ 598 w 637"/>
              <a:gd name="T49" fmla="*/ 39 h 1936"/>
              <a:gd name="T50" fmla="*/ 541 w 637"/>
              <a:gd name="T51" fmla="*/ 5 h 1936"/>
              <a:gd name="T52" fmla="*/ 507 w 637"/>
              <a:gd name="T53" fmla="*/ 0 h 1936"/>
              <a:gd name="T54" fmla="*/ 440 w 637"/>
              <a:gd name="T55" fmla="*/ 20 h 1936"/>
              <a:gd name="T56" fmla="*/ 406 w 637"/>
              <a:gd name="T57" fmla="*/ 39 h 1936"/>
              <a:gd name="T58" fmla="*/ 352 w 637"/>
              <a:gd name="T59" fmla="*/ 78 h 1936"/>
              <a:gd name="T60" fmla="*/ 327 w 637"/>
              <a:gd name="T61" fmla="*/ 85 h 1936"/>
              <a:gd name="T62" fmla="*/ 314 w 637"/>
              <a:gd name="T63" fmla="*/ 106 h 1936"/>
              <a:gd name="T64" fmla="*/ 299 w 637"/>
              <a:gd name="T65" fmla="*/ 130 h 1936"/>
              <a:gd name="T66" fmla="*/ 287 w 637"/>
              <a:gd name="T67" fmla="*/ 147 h 1936"/>
              <a:gd name="T68" fmla="*/ 278 w 637"/>
              <a:gd name="T69" fmla="*/ 189 h 1936"/>
              <a:gd name="T70" fmla="*/ 323 w 637"/>
              <a:gd name="T71" fmla="*/ 251 h 1936"/>
              <a:gd name="T72" fmla="*/ 283 w 637"/>
              <a:gd name="T73" fmla="*/ 383 h 1936"/>
              <a:gd name="T74" fmla="*/ 265 w 637"/>
              <a:gd name="T75" fmla="*/ 475 h 1936"/>
              <a:gd name="T76" fmla="*/ 197 w 637"/>
              <a:gd name="T77" fmla="*/ 516 h 1936"/>
              <a:gd name="T78" fmla="*/ 73 w 637"/>
              <a:gd name="T79" fmla="*/ 412 h 1936"/>
              <a:gd name="T80" fmla="*/ 66 w 637"/>
              <a:gd name="T81" fmla="*/ 446 h 1936"/>
              <a:gd name="T82" fmla="*/ 62 w 637"/>
              <a:gd name="T83" fmla="*/ 480 h 1936"/>
              <a:gd name="T84" fmla="*/ 84 w 637"/>
              <a:gd name="T85" fmla="*/ 520 h 1936"/>
              <a:gd name="T86" fmla="*/ 55 w 637"/>
              <a:gd name="T87" fmla="*/ 534 h 1936"/>
              <a:gd name="T88" fmla="*/ 22 w 637"/>
              <a:gd name="T89" fmla="*/ 486 h 1936"/>
              <a:gd name="T90" fmla="*/ 32 w 637"/>
              <a:gd name="T91" fmla="*/ 591 h 1936"/>
              <a:gd name="T92" fmla="*/ 42 w 637"/>
              <a:gd name="T93" fmla="*/ 634 h 1936"/>
              <a:gd name="T94" fmla="*/ 67 w 637"/>
              <a:gd name="T95" fmla="*/ 661 h 1936"/>
              <a:gd name="T96" fmla="*/ 101 w 637"/>
              <a:gd name="T97" fmla="*/ 667 h 1936"/>
              <a:gd name="T98" fmla="*/ 179 w 637"/>
              <a:gd name="T99" fmla="*/ 725 h 1936"/>
              <a:gd name="T100" fmla="*/ 204 w 637"/>
              <a:gd name="T101" fmla="*/ 947 h 1936"/>
              <a:gd name="T102" fmla="*/ 273 w 637"/>
              <a:gd name="T103" fmla="*/ 1260 h 1936"/>
              <a:gd name="T104" fmla="*/ 365 w 637"/>
              <a:gd name="T105" fmla="*/ 1557 h 1936"/>
              <a:gd name="T106" fmla="*/ 378 w 637"/>
              <a:gd name="T107" fmla="*/ 1764 h 1936"/>
              <a:gd name="T108" fmla="*/ 338 w 637"/>
              <a:gd name="T109" fmla="*/ 1803 h 1936"/>
              <a:gd name="T110" fmla="*/ 254 w 637"/>
              <a:gd name="T111" fmla="*/ 1834 h 1936"/>
              <a:gd name="T112" fmla="*/ 259 w 637"/>
              <a:gd name="T113" fmla="*/ 1848 h 19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37" h="1936">
                <a:moveTo>
                  <a:pt x="310" y="1860"/>
                </a:moveTo>
                <a:lnTo>
                  <a:pt x="310" y="1860"/>
                </a:lnTo>
                <a:lnTo>
                  <a:pt x="317" y="1858"/>
                </a:lnTo>
                <a:lnTo>
                  <a:pt x="327" y="1858"/>
                </a:lnTo>
                <a:lnTo>
                  <a:pt x="342" y="1860"/>
                </a:lnTo>
                <a:lnTo>
                  <a:pt x="342" y="1860"/>
                </a:lnTo>
                <a:lnTo>
                  <a:pt x="344" y="1860"/>
                </a:lnTo>
                <a:lnTo>
                  <a:pt x="344" y="1860"/>
                </a:lnTo>
                <a:lnTo>
                  <a:pt x="342" y="1860"/>
                </a:lnTo>
                <a:lnTo>
                  <a:pt x="342" y="1860"/>
                </a:lnTo>
                <a:lnTo>
                  <a:pt x="333" y="1867"/>
                </a:lnTo>
                <a:lnTo>
                  <a:pt x="317" y="1878"/>
                </a:lnTo>
                <a:lnTo>
                  <a:pt x="300" y="1891"/>
                </a:lnTo>
                <a:lnTo>
                  <a:pt x="287" y="1899"/>
                </a:lnTo>
                <a:lnTo>
                  <a:pt x="287" y="1899"/>
                </a:lnTo>
                <a:lnTo>
                  <a:pt x="276" y="1905"/>
                </a:lnTo>
                <a:lnTo>
                  <a:pt x="266" y="1912"/>
                </a:lnTo>
                <a:lnTo>
                  <a:pt x="262" y="1915"/>
                </a:lnTo>
                <a:lnTo>
                  <a:pt x="261" y="1918"/>
                </a:lnTo>
                <a:lnTo>
                  <a:pt x="262" y="1920"/>
                </a:lnTo>
                <a:lnTo>
                  <a:pt x="265" y="1922"/>
                </a:lnTo>
                <a:lnTo>
                  <a:pt x="265" y="1922"/>
                </a:lnTo>
                <a:lnTo>
                  <a:pt x="273" y="1923"/>
                </a:lnTo>
                <a:lnTo>
                  <a:pt x="282" y="1923"/>
                </a:lnTo>
                <a:lnTo>
                  <a:pt x="289" y="1925"/>
                </a:lnTo>
                <a:lnTo>
                  <a:pt x="299" y="1928"/>
                </a:lnTo>
                <a:lnTo>
                  <a:pt x="299" y="1928"/>
                </a:lnTo>
                <a:lnTo>
                  <a:pt x="309" y="1932"/>
                </a:lnTo>
                <a:lnTo>
                  <a:pt x="316" y="1933"/>
                </a:lnTo>
                <a:lnTo>
                  <a:pt x="333" y="1933"/>
                </a:lnTo>
                <a:lnTo>
                  <a:pt x="333" y="1933"/>
                </a:lnTo>
                <a:lnTo>
                  <a:pt x="344" y="1935"/>
                </a:lnTo>
                <a:lnTo>
                  <a:pt x="355" y="1936"/>
                </a:lnTo>
                <a:lnTo>
                  <a:pt x="366" y="1936"/>
                </a:lnTo>
                <a:lnTo>
                  <a:pt x="372" y="1935"/>
                </a:lnTo>
                <a:lnTo>
                  <a:pt x="378" y="1933"/>
                </a:lnTo>
                <a:lnTo>
                  <a:pt x="378" y="1933"/>
                </a:lnTo>
                <a:lnTo>
                  <a:pt x="385" y="1928"/>
                </a:lnTo>
                <a:lnTo>
                  <a:pt x="392" y="1923"/>
                </a:lnTo>
                <a:lnTo>
                  <a:pt x="403" y="1919"/>
                </a:lnTo>
                <a:lnTo>
                  <a:pt x="423" y="1916"/>
                </a:lnTo>
                <a:lnTo>
                  <a:pt x="423" y="1916"/>
                </a:lnTo>
                <a:lnTo>
                  <a:pt x="450" y="1912"/>
                </a:lnTo>
                <a:lnTo>
                  <a:pt x="476" y="1908"/>
                </a:lnTo>
                <a:lnTo>
                  <a:pt x="496" y="1902"/>
                </a:lnTo>
                <a:lnTo>
                  <a:pt x="507" y="1899"/>
                </a:lnTo>
                <a:lnTo>
                  <a:pt x="507" y="1899"/>
                </a:lnTo>
                <a:lnTo>
                  <a:pt x="513" y="1898"/>
                </a:lnTo>
                <a:lnTo>
                  <a:pt x="519" y="1898"/>
                </a:lnTo>
                <a:lnTo>
                  <a:pt x="522" y="1896"/>
                </a:lnTo>
                <a:lnTo>
                  <a:pt x="524" y="1894"/>
                </a:lnTo>
                <a:lnTo>
                  <a:pt x="524" y="1889"/>
                </a:lnTo>
                <a:lnTo>
                  <a:pt x="524" y="1882"/>
                </a:lnTo>
                <a:lnTo>
                  <a:pt x="524" y="1882"/>
                </a:lnTo>
                <a:lnTo>
                  <a:pt x="519" y="1831"/>
                </a:lnTo>
                <a:lnTo>
                  <a:pt x="519" y="1831"/>
                </a:lnTo>
                <a:lnTo>
                  <a:pt x="540" y="1833"/>
                </a:lnTo>
                <a:lnTo>
                  <a:pt x="553" y="1833"/>
                </a:lnTo>
                <a:lnTo>
                  <a:pt x="557" y="1833"/>
                </a:lnTo>
                <a:lnTo>
                  <a:pt x="558" y="1831"/>
                </a:lnTo>
                <a:lnTo>
                  <a:pt x="558" y="1831"/>
                </a:lnTo>
                <a:lnTo>
                  <a:pt x="558" y="1831"/>
                </a:lnTo>
                <a:lnTo>
                  <a:pt x="558" y="1826"/>
                </a:lnTo>
                <a:lnTo>
                  <a:pt x="558" y="1812"/>
                </a:lnTo>
                <a:lnTo>
                  <a:pt x="561" y="1769"/>
                </a:lnTo>
                <a:lnTo>
                  <a:pt x="564" y="1720"/>
                </a:lnTo>
                <a:lnTo>
                  <a:pt x="564" y="1697"/>
                </a:lnTo>
                <a:lnTo>
                  <a:pt x="564" y="1679"/>
                </a:lnTo>
                <a:lnTo>
                  <a:pt x="564" y="1679"/>
                </a:lnTo>
                <a:lnTo>
                  <a:pt x="560" y="1634"/>
                </a:lnTo>
                <a:lnTo>
                  <a:pt x="553" y="1571"/>
                </a:lnTo>
                <a:lnTo>
                  <a:pt x="546" y="1512"/>
                </a:lnTo>
                <a:lnTo>
                  <a:pt x="541" y="1475"/>
                </a:lnTo>
                <a:lnTo>
                  <a:pt x="541" y="1475"/>
                </a:lnTo>
                <a:lnTo>
                  <a:pt x="541" y="1440"/>
                </a:lnTo>
                <a:lnTo>
                  <a:pt x="541" y="1383"/>
                </a:lnTo>
                <a:lnTo>
                  <a:pt x="541" y="1294"/>
                </a:lnTo>
                <a:lnTo>
                  <a:pt x="541" y="1294"/>
                </a:lnTo>
                <a:lnTo>
                  <a:pt x="541" y="1275"/>
                </a:lnTo>
                <a:lnTo>
                  <a:pt x="544" y="1248"/>
                </a:lnTo>
                <a:lnTo>
                  <a:pt x="550" y="1218"/>
                </a:lnTo>
                <a:lnTo>
                  <a:pt x="554" y="1203"/>
                </a:lnTo>
                <a:lnTo>
                  <a:pt x="558" y="1187"/>
                </a:lnTo>
                <a:lnTo>
                  <a:pt x="558" y="1187"/>
                </a:lnTo>
                <a:lnTo>
                  <a:pt x="562" y="1169"/>
                </a:lnTo>
                <a:lnTo>
                  <a:pt x="567" y="1146"/>
                </a:lnTo>
                <a:lnTo>
                  <a:pt x="570" y="1122"/>
                </a:lnTo>
                <a:lnTo>
                  <a:pt x="572" y="1095"/>
                </a:lnTo>
                <a:lnTo>
                  <a:pt x="575" y="1053"/>
                </a:lnTo>
                <a:lnTo>
                  <a:pt x="575" y="1034"/>
                </a:lnTo>
                <a:lnTo>
                  <a:pt x="598" y="1029"/>
                </a:lnTo>
                <a:lnTo>
                  <a:pt x="598" y="1029"/>
                </a:lnTo>
                <a:lnTo>
                  <a:pt x="584" y="995"/>
                </a:lnTo>
                <a:lnTo>
                  <a:pt x="553" y="918"/>
                </a:lnTo>
                <a:lnTo>
                  <a:pt x="536" y="875"/>
                </a:lnTo>
                <a:lnTo>
                  <a:pt x="523" y="832"/>
                </a:lnTo>
                <a:lnTo>
                  <a:pt x="517" y="814"/>
                </a:lnTo>
                <a:lnTo>
                  <a:pt x="515" y="798"/>
                </a:lnTo>
                <a:lnTo>
                  <a:pt x="513" y="784"/>
                </a:lnTo>
                <a:lnTo>
                  <a:pt x="513" y="774"/>
                </a:lnTo>
                <a:lnTo>
                  <a:pt x="513" y="774"/>
                </a:lnTo>
                <a:lnTo>
                  <a:pt x="523" y="735"/>
                </a:lnTo>
                <a:lnTo>
                  <a:pt x="536" y="687"/>
                </a:lnTo>
                <a:lnTo>
                  <a:pt x="550" y="641"/>
                </a:lnTo>
                <a:lnTo>
                  <a:pt x="558" y="605"/>
                </a:lnTo>
                <a:lnTo>
                  <a:pt x="558" y="605"/>
                </a:lnTo>
                <a:lnTo>
                  <a:pt x="560" y="596"/>
                </a:lnTo>
                <a:lnTo>
                  <a:pt x="560" y="584"/>
                </a:lnTo>
                <a:lnTo>
                  <a:pt x="558" y="554"/>
                </a:lnTo>
                <a:lnTo>
                  <a:pt x="555" y="520"/>
                </a:lnTo>
                <a:lnTo>
                  <a:pt x="551" y="485"/>
                </a:lnTo>
                <a:lnTo>
                  <a:pt x="551" y="485"/>
                </a:lnTo>
                <a:lnTo>
                  <a:pt x="558" y="475"/>
                </a:lnTo>
                <a:lnTo>
                  <a:pt x="558" y="475"/>
                </a:lnTo>
                <a:lnTo>
                  <a:pt x="564" y="478"/>
                </a:lnTo>
                <a:lnTo>
                  <a:pt x="567" y="482"/>
                </a:lnTo>
                <a:lnTo>
                  <a:pt x="570" y="486"/>
                </a:lnTo>
                <a:lnTo>
                  <a:pt x="570" y="486"/>
                </a:lnTo>
                <a:lnTo>
                  <a:pt x="570" y="487"/>
                </a:lnTo>
                <a:lnTo>
                  <a:pt x="571" y="482"/>
                </a:lnTo>
                <a:lnTo>
                  <a:pt x="570" y="463"/>
                </a:lnTo>
                <a:lnTo>
                  <a:pt x="570" y="463"/>
                </a:lnTo>
                <a:lnTo>
                  <a:pt x="570" y="455"/>
                </a:lnTo>
                <a:lnTo>
                  <a:pt x="572" y="448"/>
                </a:lnTo>
                <a:lnTo>
                  <a:pt x="575" y="441"/>
                </a:lnTo>
                <a:lnTo>
                  <a:pt x="575" y="441"/>
                </a:lnTo>
                <a:lnTo>
                  <a:pt x="581" y="449"/>
                </a:lnTo>
                <a:lnTo>
                  <a:pt x="586" y="458"/>
                </a:lnTo>
                <a:lnTo>
                  <a:pt x="586" y="458"/>
                </a:lnTo>
                <a:lnTo>
                  <a:pt x="588" y="456"/>
                </a:lnTo>
                <a:lnTo>
                  <a:pt x="589" y="453"/>
                </a:lnTo>
                <a:lnTo>
                  <a:pt x="591" y="449"/>
                </a:lnTo>
                <a:lnTo>
                  <a:pt x="594" y="442"/>
                </a:lnTo>
                <a:lnTo>
                  <a:pt x="594" y="434"/>
                </a:lnTo>
                <a:lnTo>
                  <a:pt x="594" y="424"/>
                </a:lnTo>
                <a:lnTo>
                  <a:pt x="591" y="412"/>
                </a:lnTo>
                <a:lnTo>
                  <a:pt x="586" y="401"/>
                </a:lnTo>
                <a:lnTo>
                  <a:pt x="586" y="401"/>
                </a:lnTo>
                <a:lnTo>
                  <a:pt x="582" y="390"/>
                </a:lnTo>
                <a:lnTo>
                  <a:pt x="582" y="390"/>
                </a:lnTo>
                <a:lnTo>
                  <a:pt x="592" y="390"/>
                </a:lnTo>
                <a:lnTo>
                  <a:pt x="592" y="390"/>
                </a:lnTo>
                <a:lnTo>
                  <a:pt x="602" y="390"/>
                </a:lnTo>
                <a:lnTo>
                  <a:pt x="613" y="387"/>
                </a:lnTo>
                <a:lnTo>
                  <a:pt x="626" y="384"/>
                </a:lnTo>
                <a:lnTo>
                  <a:pt x="626" y="384"/>
                </a:lnTo>
                <a:lnTo>
                  <a:pt x="613" y="380"/>
                </a:lnTo>
                <a:lnTo>
                  <a:pt x="599" y="374"/>
                </a:lnTo>
                <a:lnTo>
                  <a:pt x="586" y="367"/>
                </a:lnTo>
                <a:lnTo>
                  <a:pt x="586" y="367"/>
                </a:lnTo>
                <a:lnTo>
                  <a:pt x="582" y="364"/>
                </a:lnTo>
                <a:lnTo>
                  <a:pt x="579" y="360"/>
                </a:lnTo>
                <a:lnTo>
                  <a:pt x="579" y="360"/>
                </a:lnTo>
                <a:lnTo>
                  <a:pt x="581" y="347"/>
                </a:lnTo>
                <a:lnTo>
                  <a:pt x="582" y="335"/>
                </a:lnTo>
                <a:lnTo>
                  <a:pt x="588" y="307"/>
                </a:lnTo>
                <a:lnTo>
                  <a:pt x="598" y="311"/>
                </a:lnTo>
                <a:lnTo>
                  <a:pt x="598" y="311"/>
                </a:lnTo>
                <a:lnTo>
                  <a:pt x="605" y="314"/>
                </a:lnTo>
                <a:lnTo>
                  <a:pt x="612" y="314"/>
                </a:lnTo>
                <a:lnTo>
                  <a:pt x="619" y="314"/>
                </a:lnTo>
                <a:lnTo>
                  <a:pt x="625" y="312"/>
                </a:lnTo>
                <a:lnTo>
                  <a:pt x="633" y="309"/>
                </a:lnTo>
                <a:lnTo>
                  <a:pt x="637" y="305"/>
                </a:lnTo>
                <a:lnTo>
                  <a:pt x="637" y="305"/>
                </a:lnTo>
                <a:lnTo>
                  <a:pt x="637" y="304"/>
                </a:lnTo>
                <a:lnTo>
                  <a:pt x="636" y="304"/>
                </a:lnTo>
                <a:lnTo>
                  <a:pt x="630" y="302"/>
                </a:lnTo>
                <a:lnTo>
                  <a:pt x="620" y="301"/>
                </a:lnTo>
                <a:lnTo>
                  <a:pt x="615" y="298"/>
                </a:lnTo>
                <a:lnTo>
                  <a:pt x="609" y="294"/>
                </a:lnTo>
                <a:lnTo>
                  <a:pt x="609" y="294"/>
                </a:lnTo>
                <a:lnTo>
                  <a:pt x="606" y="290"/>
                </a:lnTo>
                <a:lnTo>
                  <a:pt x="602" y="282"/>
                </a:lnTo>
                <a:lnTo>
                  <a:pt x="595" y="266"/>
                </a:lnTo>
                <a:lnTo>
                  <a:pt x="595" y="266"/>
                </a:lnTo>
                <a:lnTo>
                  <a:pt x="599" y="241"/>
                </a:lnTo>
                <a:lnTo>
                  <a:pt x="602" y="222"/>
                </a:lnTo>
                <a:lnTo>
                  <a:pt x="603" y="202"/>
                </a:lnTo>
                <a:lnTo>
                  <a:pt x="603" y="181"/>
                </a:lnTo>
                <a:lnTo>
                  <a:pt x="603" y="181"/>
                </a:lnTo>
                <a:lnTo>
                  <a:pt x="602" y="164"/>
                </a:lnTo>
                <a:lnTo>
                  <a:pt x="599" y="150"/>
                </a:lnTo>
                <a:lnTo>
                  <a:pt x="599" y="150"/>
                </a:lnTo>
                <a:lnTo>
                  <a:pt x="602" y="126"/>
                </a:lnTo>
                <a:lnTo>
                  <a:pt x="602" y="114"/>
                </a:lnTo>
                <a:lnTo>
                  <a:pt x="601" y="109"/>
                </a:lnTo>
                <a:lnTo>
                  <a:pt x="598" y="102"/>
                </a:lnTo>
                <a:lnTo>
                  <a:pt x="598" y="102"/>
                </a:lnTo>
                <a:lnTo>
                  <a:pt x="588" y="83"/>
                </a:lnTo>
                <a:lnTo>
                  <a:pt x="577" y="63"/>
                </a:lnTo>
                <a:lnTo>
                  <a:pt x="567" y="48"/>
                </a:lnTo>
                <a:lnTo>
                  <a:pt x="558" y="39"/>
                </a:lnTo>
                <a:lnTo>
                  <a:pt x="558" y="39"/>
                </a:lnTo>
                <a:lnTo>
                  <a:pt x="557" y="38"/>
                </a:lnTo>
                <a:lnTo>
                  <a:pt x="558" y="38"/>
                </a:lnTo>
                <a:lnTo>
                  <a:pt x="561" y="37"/>
                </a:lnTo>
                <a:lnTo>
                  <a:pt x="575" y="37"/>
                </a:lnTo>
                <a:lnTo>
                  <a:pt x="598" y="39"/>
                </a:lnTo>
                <a:lnTo>
                  <a:pt x="598" y="39"/>
                </a:lnTo>
                <a:lnTo>
                  <a:pt x="577" y="32"/>
                </a:lnTo>
                <a:lnTo>
                  <a:pt x="547" y="22"/>
                </a:lnTo>
                <a:lnTo>
                  <a:pt x="547" y="22"/>
                </a:lnTo>
                <a:lnTo>
                  <a:pt x="524" y="17"/>
                </a:lnTo>
                <a:lnTo>
                  <a:pt x="524" y="17"/>
                </a:lnTo>
                <a:lnTo>
                  <a:pt x="533" y="13"/>
                </a:lnTo>
                <a:lnTo>
                  <a:pt x="539" y="8"/>
                </a:lnTo>
                <a:lnTo>
                  <a:pt x="541" y="5"/>
                </a:lnTo>
                <a:lnTo>
                  <a:pt x="541" y="5"/>
                </a:lnTo>
                <a:lnTo>
                  <a:pt x="541" y="4"/>
                </a:lnTo>
                <a:lnTo>
                  <a:pt x="539" y="4"/>
                </a:lnTo>
                <a:lnTo>
                  <a:pt x="533" y="3"/>
                </a:lnTo>
                <a:lnTo>
                  <a:pt x="523" y="1"/>
                </a:lnTo>
                <a:lnTo>
                  <a:pt x="513" y="0"/>
                </a:lnTo>
                <a:lnTo>
                  <a:pt x="513" y="0"/>
                </a:lnTo>
                <a:lnTo>
                  <a:pt x="507" y="0"/>
                </a:lnTo>
                <a:lnTo>
                  <a:pt x="499" y="0"/>
                </a:lnTo>
                <a:lnTo>
                  <a:pt x="478" y="1"/>
                </a:lnTo>
                <a:lnTo>
                  <a:pt x="458" y="5"/>
                </a:lnTo>
                <a:lnTo>
                  <a:pt x="450" y="8"/>
                </a:lnTo>
                <a:lnTo>
                  <a:pt x="445" y="11"/>
                </a:lnTo>
                <a:lnTo>
                  <a:pt x="445" y="11"/>
                </a:lnTo>
                <a:lnTo>
                  <a:pt x="443" y="14"/>
                </a:lnTo>
                <a:lnTo>
                  <a:pt x="440" y="20"/>
                </a:lnTo>
                <a:lnTo>
                  <a:pt x="437" y="30"/>
                </a:lnTo>
                <a:lnTo>
                  <a:pt x="434" y="39"/>
                </a:lnTo>
                <a:lnTo>
                  <a:pt x="434" y="39"/>
                </a:lnTo>
                <a:lnTo>
                  <a:pt x="431" y="37"/>
                </a:lnTo>
                <a:lnTo>
                  <a:pt x="424" y="35"/>
                </a:lnTo>
                <a:lnTo>
                  <a:pt x="416" y="37"/>
                </a:lnTo>
                <a:lnTo>
                  <a:pt x="410" y="37"/>
                </a:lnTo>
                <a:lnTo>
                  <a:pt x="406" y="39"/>
                </a:lnTo>
                <a:lnTo>
                  <a:pt x="406" y="39"/>
                </a:lnTo>
                <a:lnTo>
                  <a:pt x="388" y="49"/>
                </a:lnTo>
                <a:lnTo>
                  <a:pt x="372" y="56"/>
                </a:lnTo>
                <a:lnTo>
                  <a:pt x="372" y="56"/>
                </a:lnTo>
                <a:lnTo>
                  <a:pt x="366" y="62"/>
                </a:lnTo>
                <a:lnTo>
                  <a:pt x="361" y="70"/>
                </a:lnTo>
                <a:lnTo>
                  <a:pt x="357" y="75"/>
                </a:lnTo>
                <a:lnTo>
                  <a:pt x="352" y="78"/>
                </a:lnTo>
                <a:lnTo>
                  <a:pt x="348" y="79"/>
                </a:lnTo>
                <a:lnTo>
                  <a:pt x="344" y="79"/>
                </a:lnTo>
                <a:lnTo>
                  <a:pt x="344" y="79"/>
                </a:lnTo>
                <a:lnTo>
                  <a:pt x="335" y="78"/>
                </a:lnTo>
                <a:lnTo>
                  <a:pt x="331" y="78"/>
                </a:lnTo>
                <a:lnTo>
                  <a:pt x="328" y="80"/>
                </a:lnTo>
                <a:lnTo>
                  <a:pt x="327" y="85"/>
                </a:lnTo>
                <a:lnTo>
                  <a:pt x="327" y="85"/>
                </a:lnTo>
                <a:lnTo>
                  <a:pt x="327" y="90"/>
                </a:lnTo>
                <a:lnTo>
                  <a:pt x="327" y="96"/>
                </a:lnTo>
                <a:lnTo>
                  <a:pt x="328" y="100"/>
                </a:lnTo>
                <a:lnTo>
                  <a:pt x="328" y="102"/>
                </a:lnTo>
                <a:lnTo>
                  <a:pt x="327" y="102"/>
                </a:lnTo>
                <a:lnTo>
                  <a:pt x="327" y="102"/>
                </a:lnTo>
                <a:lnTo>
                  <a:pt x="320" y="104"/>
                </a:lnTo>
                <a:lnTo>
                  <a:pt x="314" y="106"/>
                </a:lnTo>
                <a:lnTo>
                  <a:pt x="310" y="107"/>
                </a:lnTo>
                <a:lnTo>
                  <a:pt x="310" y="107"/>
                </a:lnTo>
                <a:lnTo>
                  <a:pt x="306" y="109"/>
                </a:lnTo>
                <a:lnTo>
                  <a:pt x="303" y="111"/>
                </a:lnTo>
                <a:lnTo>
                  <a:pt x="300" y="114"/>
                </a:lnTo>
                <a:lnTo>
                  <a:pt x="299" y="119"/>
                </a:lnTo>
                <a:lnTo>
                  <a:pt x="299" y="130"/>
                </a:lnTo>
                <a:lnTo>
                  <a:pt x="299" y="130"/>
                </a:lnTo>
                <a:lnTo>
                  <a:pt x="293" y="131"/>
                </a:lnTo>
                <a:lnTo>
                  <a:pt x="289" y="133"/>
                </a:lnTo>
                <a:lnTo>
                  <a:pt x="287" y="134"/>
                </a:lnTo>
                <a:lnTo>
                  <a:pt x="287" y="135"/>
                </a:lnTo>
                <a:lnTo>
                  <a:pt x="287" y="135"/>
                </a:lnTo>
                <a:lnTo>
                  <a:pt x="287" y="140"/>
                </a:lnTo>
                <a:lnTo>
                  <a:pt x="287" y="147"/>
                </a:lnTo>
                <a:lnTo>
                  <a:pt x="287" y="147"/>
                </a:lnTo>
                <a:lnTo>
                  <a:pt x="287" y="150"/>
                </a:lnTo>
                <a:lnTo>
                  <a:pt x="286" y="154"/>
                </a:lnTo>
                <a:lnTo>
                  <a:pt x="283" y="161"/>
                </a:lnTo>
                <a:lnTo>
                  <a:pt x="279" y="171"/>
                </a:lnTo>
                <a:lnTo>
                  <a:pt x="276" y="181"/>
                </a:lnTo>
                <a:lnTo>
                  <a:pt x="276" y="181"/>
                </a:lnTo>
                <a:lnTo>
                  <a:pt x="276" y="185"/>
                </a:lnTo>
                <a:lnTo>
                  <a:pt x="278" y="189"/>
                </a:lnTo>
                <a:lnTo>
                  <a:pt x="279" y="192"/>
                </a:lnTo>
                <a:lnTo>
                  <a:pt x="283" y="195"/>
                </a:lnTo>
                <a:lnTo>
                  <a:pt x="293" y="205"/>
                </a:lnTo>
                <a:lnTo>
                  <a:pt x="299" y="210"/>
                </a:lnTo>
                <a:lnTo>
                  <a:pt x="304" y="220"/>
                </a:lnTo>
                <a:lnTo>
                  <a:pt x="304" y="220"/>
                </a:lnTo>
                <a:lnTo>
                  <a:pt x="316" y="239"/>
                </a:lnTo>
                <a:lnTo>
                  <a:pt x="323" y="251"/>
                </a:lnTo>
                <a:lnTo>
                  <a:pt x="327" y="263"/>
                </a:lnTo>
                <a:lnTo>
                  <a:pt x="327" y="271"/>
                </a:lnTo>
                <a:lnTo>
                  <a:pt x="327" y="271"/>
                </a:lnTo>
                <a:lnTo>
                  <a:pt x="324" y="315"/>
                </a:lnTo>
                <a:lnTo>
                  <a:pt x="321" y="350"/>
                </a:lnTo>
                <a:lnTo>
                  <a:pt x="321" y="350"/>
                </a:lnTo>
                <a:lnTo>
                  <a:pt x="299" y="369"/>
                </a:lnTo>
                <a:lnTo>
                  <a:pt x="283" y="383"/>
                </a:lnTo>
                <a:lnTo>
                  <a:pt x="278" y="387"/>
                </a:lnTo>
                <a:lnTo>
                  <a:pt x="276" y="390"/>
                </a:lnTo>
                <a:lnTo>
                  <a:pt x="287" y="412"/>
                </a:lnTo>
                <a:lnTo>
                  <a:pt x="287" y="412"/>
                </a:lnTo>
                <a:lnTo>
                  <a:pt x="279" y="439"/>
                </a:lnTo>
                <a:lnTo>
                  <a:pt x="272" y="461"/>
                </a:lnTo>
                <a:lnTo>
                  <a:pt x="268" y="469"/>
                </a:lnTo>
                <a:lnTo>
                  <a:pt x="265" y="475"/>
                </a:lnTo>
                <a:lnTo>
                  <a:pt x="265" y="475"/>
                </a:lnTo>
                <a:lnTo>
                  <a:pt x="261" y="480"/>
                </a:lnTo>
                <a:lnTo>
                  <a:pt x="256" y="490"/>
                </a:lnTo>
                <a:lnTo>
                  <a:pt x="248" y="516"/>
                </a:lnTo>
                <a:lnTo>
                  <a:pt x="237" y="548"/>
                </a:lnTo>
                <a:lnTo>
                  <a:pt x="208" y="531"/>
                </a:lnTo>
                <a:lnTo>
                  <a:pt x="208" y="531"/>
                </a:lnTo>
                <a:lnTo>
                  <a:pt x="197" y="516"/>
                </a:lnTo>
                <a:lnTo>
                  <a:pt x="187" y="503"/>
                </a:lnTo>
                <a:lnTo>
                  <a:pt x="180" y="492"/>
                </a:lnTo>
                <a:lnTo>
                  <a:pt x="180" y="492"/>
                </a:lnTo>
                <a:lnTo>
                  <a:pt x="175" y="483"/>
                </a:lnTo>
                <a:lnTo>
                  <a:pt x="167" y="476"/>
                </a:lnTo>
                <a:lnTo>
                  <a:pt x="158" y="469"/>
                </a:lnTo>
                <a:lnTo>
                  <a:pt x="175" y="412"/>
                </a:lnTo>
                <a:lnTo>
                  <a:pt x="73" y="412"/>
                </a:lnTo>
                <a:lnTo>
                  <a:pt x="73" y="429"/>
                </a:lnTo>
                <a:lnTo>
                  <a:pt x="73" y="429"/>
                </a:lnTo>
                <a:lnTo>
                  <a:pt x="72" y="429"/>
                </a:lnTo>
                <a:lnTo>
                  <a:pt x="69" y="431"/>
                </a:lnTo>
                <a:lnTo>
                  <a:pt x="67" y="435"/>
                </a:lnTo>
                <a:lnTo>
                  <a:pt x="67" y="435"/>
                </a:lnTo>
                <a:lnTo>
                  <a:pt x="66" y="441"/>
                </a:lnTo>
                <a:lnTo>
                  <a:pt x="66" y="446"/>
                </a:lnTo>
                <a:lnTo>
                  <a:pt x="67" y="452"/>
                </a:lnTo>
                <a:lnTo>
                  <a:pt x="67" y="452"/>
                </a:lnTo>
                <a:lnTo>
                  <a:pt x="62" y="455"/>
                </a:lnTo>
                <a:lnTo>
                  <a:pt x="57" y="459"/>
                </a:lnTo>
                <a:lnTo>
                  <a:pt x="56" y="462"/>
                </a:lnTo>
                <a:lnTo>
                  <a:pt x="56" y="463"/>
                </a:lnTo>
                <a:lnTo>
                  <a:pt x="56" y="463"/>
                </a:lnTo>
                <a:lnTo>
                  <a:pt x="62" y="480"/>
                </a:lnTo>
                <a:lnTo>
                  <a:pt x="62" y="492"/>
                </a:lnTo>
                <a:lnTo>
                  <a:pt x="62" y="492"/>
                </a:lnTo>
                <a:lnTo>
                  <a:pt x="63" y="496"/>
                </a:lnTo>
                <a:lnTo>
                  <a:pt x="67" y="503"/>
                </a:lnTo>
                <a:lnTo>
                  <a:pt x="67" y="503"/>
                </a:lnTo>
                <a:lnTo>
                  <a:pt x="72" y="509"/>
                </a:lnTo>
                <a:lnTo>
                  <a:pt x="77" y="513"/>
                </a:lnTo>
                <a:lnTo>
                  <a:pt x="84" y="520"/>
                </a:lnTo>
                <a:lnTo>
                  <a:pt x="96" y="548"/>
                </a:lnTo>
                <a:lnTo>
                  <a:pt x="79" y="548"/>
                </a:lnTo>
                <a:lnTo>
                  <a:pt x="79" y="548"/>
                </a:lnTo>
                <a:lnTo>
                  <a:pt x="73" y="544"/>
                </a:lnTo>
                <a:lnTo>
                  <a:pt x="67" y="540"/>
                </a:lnTo>
                <a:lnTo>
                  <a:pt x="62" y="537"/>
                </a:lnTo>
                <a:lnTo>
                  <a:pt x="62" y="537"/>
                </a:lnTo>
                <a:lnTo>
                  <a:pt x="55" y="534"/>
                </a:lnTo>
                <a:lnTo>
                  <a:pt x="50" y="531"/>
                </a:lnTo>
                <a:lnTo>
                  <a:pt x="50" y="531"/>
                </a:lnTo>
                <a:lnTo>
                  <a:pt x="43" y="517"/>
                </a:lnTo>
                <a:lnTo>
                  <a:pt x="32" y="487"/>
                </a:lnTo>
                <a:lnTo>
                  <a:pt x="17" y="446"/>
                </a:lnTo>
                <a:lnTo>
                  <a:pt x="0" y="452"/>
                </a:lnTo>
                <a:lnTo>
                  <a:pt x="5" y="486"/>
                </a:lnTo>
                <a:lnTo>
                  <a:pt x="22" y="486"/>
                </a:lnTo>
                <a:lnTo>
                  <a:pt x="39" y="543"/>
                </a:lnTo>
                <a:lnTo>
                  <a:pt x="39" y="543"/>
                </a:lnTo>
                <a:lnTo>
                  <a:pt x="28" y="576"/>
                </a:lnTo>
                <a:lnTo>
                  <a:pt x="28" y="576"/>
                </a:lnTo>
                <a:lnTo>
                  <a:pt x="28" y="579"/>
                </a:lnTo>
                <a:lnTo>
                  <a:pt x="28" y="582"/>
                </a:lnTo>
                <a:lnTo>
                  <a:pt x="29" y="586"/>
                </a:lnTo>
                <a:lnTo>
                  <a:pt x="32" y="591"/>
                </a:lnTo>
                <a:lnTo>
                  <a:pt x="33" y="593"/>
                </a:lnTo>
                <a:lnTo>
                  <a:pt x="33" y="610"/>
                </a:lnTo>
                <a:lnTo>
                  <a:pt x="33" y="610"/>
                </a:lnTo>
                <a:lnTo>
                  <a:pt x="35" y="613"/>
                </a:lnTo>
                <a:lnTo>
                  <a:pt x="39" y="622"/>
                </a:lnTo>
                <a:lnTo>
                  <a:pt x="39" y="622"/>
                </a:lnTo>
                <a:lnTo>
                  <a:pt x="42" y="627"/>
                </a:lnTo>
                <a:lnTo>
                  <a:pt x="42" y="634"/>
                </a:lnTo>
                <a:lnTo>
                  <a:pt x="43" y="641"/>
                </a:lnTo>
                <a:lnTo>
                  <a:pt x="43" y="643"/>
                </a:lnTo>
                <a:lnTo>
                  <a:pt x="45" y="644"/>
                </a:lnTo>
                <a:lnTo>
                  <a:pt x="45" y="644"/>
                </a:lnTo>
                <a:lnTo>
                  <a:pt x="49" y="647"/>
                </a:lnTo>
                <a:lnTo>
                  <a:pt x="56" y="653"/>
                </a:lnTo>
                <a:lnTo>
                  <a:pt x="63" y="660"/>
                </a:lnTo>
                <a:lnTo>
                  <a:pt x="67" y="661"/>
                </a:lnTo>
                <a:lnTo>
                  <a:pt x="67" y="661"/>
                </a:lnTo>
                <a:lnTo>
                  <a:pt x="67" y="660"/>
                </a:lnTo>
                <a:lnTo>
                  <a:pt x="69" y="658"/>
                </a:lnTo>
                <a:lnTo>
                  <a:pt x="72" y="660"/>
                </a:lnTo>
                <a:lnTo>
                  <a:pt x="79" y="661"/>
                </a:lnTo>
                <a:lnTo>
                  <a:pt x="79" y="661"/>
                </a:lnTo>
                <a:lnTo>
                  <a:pt x="94" y="665"/>
                </a:lnTo>
                <a:lnTo>
                  <a:pt x="101" y="667"/>
                </a:lnTo>
                <a:lnTo>
                  <a:pt x="112" y="661"/>
                </a:lnTo>
                <a:lnTo>
                  <a:pt x="107" y="689"/>
                </a:lnTo>
                <a:lnTo>
                  <a:pt x="107" y="689"/>
                </a:lnTo>
                <a:lnTo>
                  <a:pt x="117" y="697"/>
                </a:lnTo>
                <a:lnTo>
                  <a:pt x="125" y="702"/>
                </a:lnTo>
                <a:lnTo>
                  <a:pt x="135" y="706"/>
                </a:lnTo>
                <a:lnTo>
                  <a:pt x="135" y="706"/>
                </a:lnTo>
                <a:lnTo>
                  <a:pt x="179" y="725"/>
                </a:lnTo>
                <a:lnTo>
                  <a:pt x="214" y="740"/>
                </a:lnTo>
                <a:lnTo>
                  <a:pt x="214" y="740"/>
                </a:lnTo>
                <a:lnTo>
                  <a:pt x="221" y="797"/>
                </a:lnTo>
                <a:lnTo>
                  <a:pt x="225" y="839"/>
                </a:lnTo>
                <a:lnTo>
                  <a:pt x="225" y="855"/>
                </a:lnTo>
                <a:lnTo>
                  <a:pt x="225" y="865"/>
                </a:lnTo>
                <a:lnTo>
                  <a:pt x="225" y="865"/>
                </a:lnTo>
                <a:lnTo>
                  <a:pt x="204" y="947"/>
                </a:lnTo>
                <a:lnTo>
                  <a:pt x="186" y="1017"/>
                </a:lnTo>
                <a:lnTo>
                  <a:pt x="237" y="1017"/>
                </a:lnTo>
                <a:lnTo>
                  <a:pt x="237" y="1017"/>
                </a:lnTo>
                <a:lnTo>
                  <a:pt x="248" y="1098"/>
                </a:lnTo>
                <a:lnTo>
                  <a:pt x="265" y="1221"/>
                </a:lnTo>
                <a:lnTo>
                  <a:pt x="265" y="1221"/>
                </a:lnTo>
                <a:lnTo>
                  <a:pt x="269" y="1241"/>
                </a:lnTo>
                <a:lnTo>
                  <a:pt x="273" y="1260"/>
                </a:lnTo>
                <a:lnTo>
                  <a:pt x="283" y="1296"/>
                </a:lnTo>
                <a:lnTo>
                  <a:pt x="296" y="1334"/>
                </a:lnTo>
                <a:lnTo>
                  <a:pt x="310" y="1379"/>
                </a:lnTo>
                <a:lnTo>
                  <a:pt x="310" y="1379"/>
                </a:lnTo>
                <a:lnTo>
                  <a:pt x="327" y="1433"/>
                </a:lnTo>
                <a:lnTo>
                  <a:pt x="345" y="1488"/>
                </a:lnTo>
                <a:lnTo>
                  <a:pt x="359" y="1537"/>
                </a:lnTo>
                <a:lnTo>
                  <a:pt x="365" y="1557"/>
                </a:lnTo>
                <a:lnTo>
                  <a:pt x="366" y="1571"/>
                </a:lnTo>
                <a:lnTo>
                  <a:pt x="366" y="1571"/>
                </a:lnTo>
                <a:lnTo>
                  <a:pt x="369" y="1679"/>
                </a:lnTo>
                <a:lnTo>
                  <a:pt x="371" y="1737"/>
                </a:lnTo>
                <a:lnTo>
                  <a:pt x="371" y="1757"/>
                </a:lnTo>
                <a:lnTo>
                  <a:pt x="372" y="1764"/>
                </a:lnTo>
                <a:lnTo>
                  <a:pt x="372" y="1764"/>
                </a:lnTo>
                <a:lnTo>
                  <a:pt x="378" y="1764"/>
                </a:lnTo>
                <a:lnTo>
                  <a:pt x="388" y="1764"/>
                </a:lnTo>
                <a:lnTo>
                  <a:pt x="400" y="1764"/>
                </a:lnTo>
                <a:lnTo>
                  <a:pt x="400" y="1764"/>
                </a:lnTo>
                <a:lnTo>
                  <a:pt x="385" y="1775"/>
                </a:lnTo>
                <a:lnTo>
                  <a:pt x="372" y="1785"/>
                </a:lnTo>
                <a:lnTo>
                  <a:pt x="361" y="1792"/>
                </a:lnTo>
                <a:lnTo>
                  <a:pt x="361" y="1792"/>
                </a:lnTo>
                <a:lnTo>
                  <a:pt x="338" y="1803"/>
                </a:lnTo>
                <a:lnTo>
                  <a:pt x="310" y="1814"/>
                </a:lnTo>
                <a:lnTo>
                  <a:pt x="310" y="1814"/>
                </a:lnTo>
                <a:lnTo>
                  <a:pt x="265" y="1831"/>
                </a:lnTo>
                <a:lnTo>
                  <a:pt x="265" y="1831"/>
                </a:lnTo>
                <a:lnTo>
                  <a:pt x="261" y="1831"/>
                </a:lnTo>
                <a:lnTo>
                  <a:pt x="256" y="1831"/>
                </a:lnTo>
                <a:lnTo>
                  <a:pt x="254" y="1833"/>
                </a:lnTo>
                <a:lnTo>
                  <a:pt x="254" y="1834"/>
                </a:lnTo>
                <a:lnTo>
                  <a:pt x="254" y="1837"/>
                </a:lnTo>
                <a:lnTo>
                  <a:pt x="254" y="1837"/>
                </a:lnTo>
                <a:lnTo>
                  <a:pt x="254" y="1840"/>
                </a:lnTo>
                <a:lnTo>
                  <a:pt x="254" y="1841"/>
                </a:lnTo>
                <a:lnTo>
                  <a:pt x="251" y="1844"/>
                </a:lnTo>
                <a:lnTo>
                  <a:pt x="251" y="1846"/>
                </a:lnTo>
                <a:lnTo>
                  <a:pt x="252" y="1847"/>
                </a:lnTo>
                <a:lnTo>
                  <a:pt x="259" y="1848"/>
                </a:lnTo>
                <a:lnTo>
                  <a:pt x="259" y="1848"/>
                </a:lnTo>
                <a:lnTo>
                  <a:pt x="273" y="1851"/>
                </a:lnTo>
                <a:lnTo>
                  <a:pt x="287" y="1855"/>
                </a:lnTo>
                <a:lnTo>
                  <a:pt x="300" y="1860"/>
                </a:lnTo>
                <a:lnTo>
                  <a:pt x="306" y="1860"/>
                </a:lnTo>
                <a:lnTo>
                  <a:pt x="310" y="1860"/>
                </a:lnTo>
                <a:lnTo>
                  <a:pt x="310" y="186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2">
            <a:extLst>
              <a:ext uri="{FF2B5EF4-FFF2-40B4-BE49-F238E27FC236}">
                <a16:creationId xmlns:a16="http://schemas.microsoft.com/office/drawing/2014/main" id="{A28B23EE-4DAC-A818-B400-76A84AB682D6}"/>
              </a:ext>
            </a:extLst>
          </p:cNvPr>
          <p:cNvSpPr>
            <a:spLocks noEditPoints="1"/>
          </p:cNvSpPr>
          <p:nvPr/>
        </p:nvSpPr>
        <p:spPr bwMode="auto">
          <a:xfrm>
            <a:off x="7237963" y="3965423"/>
            <a:ext cx="1159225" cy="2398122"/>
          </a:xfrm>
          <a:custGeom>
            <a:avLst/>
            <a:gdLst>
              <a:gd name="T0" fmla="*/ 165 w 873"/>
              <a:gd name="T1" fmla="*/ 76 h 1806"/>
              <a:gd name="T2" fmla="*/ 159 w 873"/>
              <a:gd name="T3" fmla="*/ 87 h 1806"/>
              <a:gd name="T4" fmla="*/ 183 w 873"/>
              <a:gd name="T5" fmla="*/ 103 h 1806"/>
              <a:gd name="T6" fmla="*/ 176 w 873"/>
              <a:gd name="T7" fmla="*/ 178 h 1806"/>
              <a:gd name="T8" fmla="*/ 153 w 873"/>
              <a:gd name="T9" fmla="*/ 206 h 1806"/>
              <a:gd name="T10" fmla="*/ 163 w 873"/>
              <a:gd name="T11" fmla="*/ 227 h 1806"/>
              <a:gd name="T12" fmla="*/ 153 w 873"/>
              <a:gd name="T13" fmla="*/ 251 h 1806"/>
              <a:gd name="T14" fmla="*/ 124 w 873"/>
              <a:gd name="T15" fmla="*/ 265 h 1806"/>
              <a:gd name="T16" fmla="*/ 103 w 873"/>
              <a:gd name="T17" fmla="*/ 268 h 1806"/>
              <a:gd name="T18" fmla="*/ 52 w 873"/>
              <a:gd name="T19" fmla="*/ 282 h 1806"/>
              <a:gd name="T20" fmla="*/ 25 w 873"/>
              <a:gd name="T21" fmla="*/ 308 h 1806"/>
              <a:gd name="T22" fmla="*/ 0 w 873"/>
              <a:gd name="T23" fmla="*/ 340 h 1806"/>
              <a:gd name="T24" fmla="*/ 7 w 873"/>
              <a:gd name="T25" fmla="*/ 347 h 1806"/>
              <a:gd name="T26" fmla="*/ 29 w 873"/>
              <a:gd name="T27" fmla="*/ 364 h 1806"/>
              <a:gd name="T28" fmla="*/ 58 w 873"/>
              <a:gd name="T29" fmla="*/ 387 h 1806"/>
              <a:gd name="T30" fmla="*/ 117 w 873"/>
              <a:gd name="T31" fmla="*/ 540 h 1806"/>
              <a:gd name="T32" fmla="*/ 172 w 873"/>
              <a:gd name="T33" fmla="*/ 589 h 1806"/>
              <a:gd name="T34" fmla="*/ 273 w 873"/>
              <a:gd name="T35" fmla="*/ 561 h 1806"/>
              <a:gd name="T36" fmla="*/ 347 w 873"/>
              <a:gd name="T37" fmla="*/ 623 h 1806"/>
              <a:gd name="T38" fmla="*/ 472 w 873"/>
              <a:gd name="T39" fmla="*/ 777 h 1806"/>
              <a:gd name="T40" fmla="*/ 556 w 873"/>
              <a:gd name="T41" fmla="*/ 1159 h 1806"/>
              <a:gd name="T42" fmla="*/ 520 w 873"/>
              <a:gd name="T43" fmla="*/ 1625 h 1806"/>
              <a:gd name="T44" fmla="*/ 455 w 873"/>
              <a:gd name="T45" fmla="*/ 1672 h 1806"/>
              <a:gd name="T46" fmla="*/ 389 w 873"/>
              <a:gd name="T47" fmla="*/ 1701 h 1806"/>
              <a:gd name="T48" fmla="*/ 402 w 873"/>
              <a:gd name="T49" fmla="*/ 1720 h 1806"/>
              <a:gd name="T50" fmla="*/ 436 w 873"/>
              <a:gd name="T51" fmla="*/ 1721 h 1806"/>
              <a:gd name="T52" fmla="*/ 458 w 873"/>
              <a:gd name="T53" fmla="*/ 1727 h 1806"/>
              <a:gd name="T54" fmla="*/ 424 w 873"/>
              <a:gd name="T55" fmla="*/ 1761 h 1806"/>
              <a:gd name="T56" fmla="*/ 403 w 873"/>
              <a:gd name="T57" fmla="*/ 1783 h 1806"/>
              <a:gd name="T58" fmla="*/ 436 w 873"/>
              <a:gd name="T59" fmla="*/ 1802 h 1806"/>
              <a:gd name="T60" fmla="*/ 485 w 873"/>
              <a:gd name="T61" fmla="*/ 1803 h 1806"/>
              <a:gd name="T62" fmla="*/ 549 w 873"/>
              <a:gd name="T63" fmla="*/ 1783 h 1806"/>
              <a:gd name="T64" fmla="*/ 643 w 873"/>
              <a:gd name="T65" fmla="*/ 1766 h 1806"/>
              <a:gd name="T66" fmla="*/ 652 w 873"/>
              <a:gd name="T67" fmla="*/ 1725 h 1806"/>
              <a:gd name="T68" fmla="*/ 644 w 873"/>
              <a:gd name="T69" fmla="*/ 1653 h 1806"/>
              <a:gd name="T70" fmla="*/ 766 w 873"/>
              <a:gd name="T71" fmla="*/ 1405 h 1806"/>
              <a:gd name="T72" fmla="*/ 826 w 873"/>
              <a:gd name="T73" fmla="*/ 1108 h 1806"/>
              <a:gd name="T74" fmla="*/ 850 w 873"/>
              <a:gd name="T75" fmla="*/ 966 h 1806"/>
              <a:gd name="T76" fmla="*/ 872 w 873"/>
              <a:gd name="T77" fmla="*/ 839 h 1806"/>
              <a:gd name="T78" fmla="*/ 735 w 873"/>
              <a:gd name="T79" fmla="*/ 602 h 1806"/>
              <a:gd name="T80" fmla="*/ 616 w 873"/>
              <a:gd name="T81" fmla="*/ 387 h 1806"/>
              <a:gd name="T82" fmla="*/ 534 w 873"/>
              <a:gd name="T83" fmla="*/ 288 h 1806"/>
              <a:gd name="T84" fmla="*/ 543 w 873"/>
              <a:gd name="T85" fmla="*/ 285 h 1806"/>
              <a:gd name="T86" fmla="*/ 523 w 873"/>
              <a:gd name="T87" fmla="*/ 241 h 1806"/>
              <a:gd name="T88" fmla="*/ 520 w 873"/>
              <a:gd name="T89" fmla="*/ 222 h 1806"/>
              <a:gd name="T90" fmla="*/ 479 w 873"/>
              <a:gd name="T91" fmla="*/ 206 h 1806"/>
              <a:gd name="T92" fmla="*/ 447 w 873"/>
              <a:gd name="T93" fmla="*/ 133 h 1806"/>
              <a:gd name="T94" fmla="*/ 413 w 873"/>
              <a:gd name="T95" fmla="*/ 53 h 1806"/>
              <a:gd name="T96" fmla="*/ 355 w 873"/>
              <a:gd name="T97" fmla="*/ 10 h 1806"/>
              <a:gd name="T98" fmla="*/ 269 w 873"/>
              <a:gd name="T99" fmla="*/ 3 h 1806"/>
              <a:gd name="T100" fmla="*/ 211 w 873"/>
              <a:gd name="T101" fmla="*/ 10 h 1806"/>
              <a:gd name="T102" fmla="*/ 170 w 873"/>
              <a:gd name="T103" fmla="*/ 48 h 1806"/>
              <a:gd name="T104" fmla="*/ 148 w 873"/>
              <a:gd name="T105" fmla="*/ 76 h 1806"/>
              <a:gd name="T106" fmla="*/ 182 w 873"/>
              <a:gd name="T107" fmla="*/ 285 h 1806"/>
              <a:gd name="T108" fmla="*/ 211 w 873"/>
              <a:gd name="T109" fmla="*/ 321 h 1806"/>
              <a:gd name="T110" fmla="*/ 261 w 873"/>
              <a:gd name="T111" fmla="*/ 316 h 1806"/>
              <a:gd name="T112" fmla="*/ 306 w 873"/>
              <a:gd name="T113" fmla="*/ 353 h 1806"/>
              <a:gd name="T114" fmla="*/ 297 w 873"/>
              <a:gd name="T115" fmla="*/ 377 h 1806"/>
              <a:gd name="T116" fmla="*/ 210 w 873"/>
              <a:gd name="T117" fmla="*/ 438 h 1806"/>
              <a:gd name="T118" fmla="*/ 190 w 873"/>
              <a:gd name="T119" fmla="*/ 449 h 1806"/>
              <a:gd name="T120" fmla="*/ 108 w 873"/>
              <a:gd name="T121" fmla="*/ 364 h 1806"/>
              <a:gd name="T122" fmla="*/ 125 w 873"/>
              <a:gd name="T123" fmla="*/ 291 h 18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73" h="1806">
                <a:moveTo>
                  <a:pt x="148" y="76"/>
                </a:moveTo>
                <a:lnTo>
                  <a:pt x="148" y="76"/>
                </a:lnTo>
                <a:lnTo>
                  <a:pt x="162" y="78"/>
                </a:lnTo>
                <a:lnTo>
                  <a:pt x="162" y="78"/>
                </a:lnTo>
                <a:lnTo>
                  <a:pt x="163" y="76"/>
                </a:lnTo>
                <a:lnTo>
                  <a:pt x="165" y="76"/>
                </a:lnTo>
                <a:lnTo>
                  <a:pt x="165" y="76"/>
                </a:lnTo>
                <a:lnTo>
                  <a:pt x="165" y="76"/>
                </a:lnTo>
                <a:lnTo>
                  <a:pt x="162" y="78"/>
                </a:lnTo>
                <a:lnTo>
                  <a:pt x="162" y="78"/>
                </a:lnTo>
                <a:lnTo>
                  <a:pt x="159" y="82"/>
                </a:lnTo>
                <a:lnTo>
                  <a:pt x="159" y="86"/>
                </a:lnTo>
                <a:lnTo>
                  <a:pt x="159" y="87"/>
                </a:lnTo>
                <a:lnTo>
                  <a:pt x="159" y="87"/>
                </a:lnTo>
                <a:lnTo>
                  <a:pt x="162" y="89"/>
                </a:lnTo>
                <a:lnTo>
                  <a:pt x="165" y="89"/>
                </a:lnTo>
                <a:lnTo>
                  <a:pt x="170" y="87"/>
                </a:lnTo>
                <a:lnTo>
                  <a:pt x="170" y="99"/>
                </a:lnTo>
                <a:lnTo>
                  <a:pt x="187" y="93"/>
                </a:lnTo>
                <a:lnTo>
                  <a:pt x="187" y="93"/>
                </a:lnTo>
                <a:lnTo>
                  <a:pt x="183" y="103"/>
                </a:lnTo>
                <a:lnTo>
                  <a:pt x="179" y="113"/>
                </a:lnTo>
                <a:lnTo>
                  <a:pt x="176" y="127"/>
                </a:lnTo>
                <a:lnTo>
                  <a:pt x="176" y="127"/>
                </a:lnTo>
                <a:lnTo>
                  <a:pt x="176" y="143"/>
                </a:lnTo>
                <a:lnTo>
                  <a:pt x="176" y="157"/>
                </a:lnTo>
                <a:lnTo>
                  <a:pt x="177" y="169"/>
                </a:lnTo>
                <a:lnTo>
                  <a:pt x="176" y="178"/>
                </a:lnTo>
                <a:lnTo>
                  <a:pt x="176" y="178"/>
                </a:lnTo>
                <a:lnTo>
                  <a:pt x="175" y="181"/>
                </a:lnTo>
                <a:lnTo>
                  <a:pt x="172" y="185"/>
                </a:lnTo>
                <a:lnTo>
                  <a:pt x="163" y="193"/>
                </a:lnTo>
                <a:lnTo>
                  <a:pt x="156" y="200"/>
                </a:lnTo>
                <a:lnTo>
                  <a:pt x="155" y="203"/>
                </a:lnTo>
                <a:lnTo>
                  <a:pt x="153" y="206"/>
                </a:lnTo>
                <a:lnTo>
                  <a:pt x="153" y="206"/>
                </a:lnTo>
                <a:lnTo>
                  <a:pt x="155" y="210"/>
                </a:lnTo>
                <a:lnTo>
                  <a:pt x="159" y="216"/>
                </a:lnTo>
                <a:lnTo>
                  <a:pt x="165" y="223"/>
                </a:lnTo>
                <a:lnTo>
                  <a:pt x="165" y="223"/>
                </a:lnTo>
                <a:lnTo>
                  <a:pt x="165" y="226"/>
                </a:lnTo>
                <a:lnTo>
                  <a:pt x="163" y="227"/>
                </a:lnTo>
                <a:lnTo>
                  <a:pt x="159" y="234"/>
                </a:lnTo>
                <a:lnTo>
                  <a:pt x="159" y="234"/>
                </a:lnTo>
                <a:lnTo>
                  <a:pt x="153" y="243"/>
                </a:lnTo>
                <a:lnTo>
                  <a:pt x="152" y="247"/>
                </a:lnTo>
                <a:lnTo>
                  <a:pt x="152" y="249"/>
                </a:lnTo>
                <a:lnTo>
                  <a:pt x="153" y="251"/>
                </a:lnTo>
                <a:lnTo>
                  <a:pt x="153" y="251"/>
                </a:lnTo>
                <a:lnTo>
                  <a:pt x="156" y="256"/>
                </a:lnTo>
                <a:lnTo>
                  <a:pt x="158" y="258"/>
                </a:lnTo>
                <a:lnTo>
                  <a:pt x="159" y="263"/>
                </a:lnTo>
                <a:lnTo>
                  <a:pt x="125" y="274"/>
                </a:lnTo>
                <a:lnTo>
                  <a:pt x="125" y="274"/>
                </a:lnTo>
                <a:lnTo>
                  <a:pt x="125" y="268"/>
                </a:lnTo>
                <a:lnTo>
                  <a:pt x="124" y="265"/>
                </a:lnTo>
                <a:lnTo>
                  <a:pt x="122" y="264"/>
                </a:lnTo>
                <a:lnTo>
                  <a:pt x="120" y="263"/>
                </a:lnTo>
                <a:lnTo>
                  <a:pt x="120" y="263"/>
                </a:lnTo>
                <a:lnTo>
                  <a:pt x="114" y="263"/>
                </a:lnTo>
                <a:lnTo>
                  <a:pt x="110" y="265"/>
                </a:lnTo>
                <a:lnTo>
                  <a:pt x="106" y="267"/>
                </a:lnTo>
                <a:lnTo>
                  <a:pt x="103" y="268"/>
                </a:lnTo>
                <a:lnTo>
                  <a:pt x="103" y="268"/>
                </a:lnTo>
                <a:lnTo>
                  <a:pt x="74" y="274"/>
                </a:lnTo>
                <a:lnTo>
                  <a:pt x="74" y="274"/>
                </a:lnTo>
                <a:lnTo>
                  <a:pt x="72" y="275"/>
                </a:lnTo>
                <a:lnTo>
                  <a:pt x="58" y="280"/>
                </a:lnTo>
                <a:lnTo>
                  <a:pt x="58" y="280"/>
                </a:lnTo>
                <a:lnTo>
                  <a:pt x="52" y="282"/>
                </a:lnTo>
                <a:lnTo>
                  <a:pt x="46" y="285"/>
                </a:lnTo>
                <a:lnTo>
                  <a:pt x="39" y="292"/>
                </a:lnTo>
                <a:lnTo>
                  <a:pt x="34" y="298"/>
                </a:lnTo>
                <a:lnTo>
                  <a:pt x="29" y="302"/>
                </a:lnTo>
                <a:lnTo>
                  <a:pt x="29" y="302"/>
                </a:lnTo>
                <a:lnTo>
                  <a:pt x="27" y="305"/>
                </a:lnTo>
                <a:lnTo>
                  <a:pt x="25" y="308"/>
                </a:lnTo>
                <a:lnTo>
                  <a:pt x="24" y="314"/>
                </a:lnTo>
                <a:lnTo>
                  <a:pt x="24" y="325"/>
                </a:lnTo>
                <a:lnTo>
                  <a:pt x="7" y="330"/>
                </a:lnTo>
                <a:lnTo>
                  <a:pt x="7" y="330"/>
                </a:lnTo>
                <a:lnTo>
                  <a:pt x="3" y="335"/>
                </a:lnTo>
                <a:lnTo>
                  <a:pt x="0" y="339"/>
                </a:lnTo>
                <a:lnTo>
                  <a:pt x="0" y="340"/>
                </a:lnTo>
                <a:lnTo>
                  <a:pt x="1" y="342"/>
                </a:lnTo>
                <a:lnTo>
                  <a:pt x="1" y="342"/>
                </a:lnTo>
                <a:lnTo>
                  <a:pt x="4" y="345"/>
                </a:lnTo>
                <a:lnTo>
                  <a:pt x="5" y="346"/>
                </a:lnTo>
                <a:lnTo>
                  <a:pt x="5" y="347"/>
                </a:lnTo>
                <a:lnTo>
                  <a:pt x="7" y="347"/>
                </a:lnTo>
                <a:lnTo>
                  <a:pt x="7" y="347"/>
                </a:lnTo>
                <a:lnTo>
                  <a:pt x="15" y="345"/>
                </a:lnTo>
                <a:lnTo>
                  <a:pt x="24" y="342"/>
                </a:lnTo>
                <a:lnTo>
                  <a:pt x="24" y="342"/>
                </a:lnTo>
                <a:lnTo>
                  <a:pt x="25" y="352"/>
                </a:lnTo>
                <a:lnTo>
                  <a:pt x="27" y="360"/>
                </a:lnTo>
                <a:lnTo>
                  <a:pt x="29" y="364"/>
                </a:lnTo>
                <a:lnTo>
                  <a:pt x="29" y="364"/>
                </a:lnTo>
                <a:lnTo>
                  <a:pt x="32" y="367"/>
                </a:lnTo>
                <a:lnTo>
                  <a:pt x="36" y="373"/>
                </a:lnTo>
                <a:lnTo>
                  <a:pt x="41" y="379"/>
                </a:lnTo>
                <a:lnTo>
                  <a:pt x="46" y="381"/>
                </a:lnTo>
                <a:lnTo>
                  <a:pt x="46" y="381"/>
                </a:lnTo>
                <a:lnTo>
                  <a:pt x="55" y="384"/>
                </a:lnTo>
                <a:lnTo>
                  <a:pt x="58" y="387"/>
                </a:lnTo>
                <a:lnTo>
                  <a:pt x="58" y="387"/>
                </a:lnTo>
                <a:lnTo>
                  <a:pt x="63" y="401"/>
                </a:lnTo>
                <a:lnTo>
                  <a:pt x="69" y="415"/>
                </a:lnTo>
                <a:lnTo>
                  <a:pt x="52" y="432"/>
                </a:lnTo>
                <a:lnTo>
                  <a:pt x="52" y="432"/>
                </a:lnTo>
                <a:lnTo>
                  <a:pt x="89" y="494"/>
                </a:lnTo>
                <a:lnTo>
                  <a:pt x="117" y="540"/>
                </a:lnTo>
                <a:lnTo>
                  <a:pt x="128" y="558"/>
                </a:lnTo>
                <a:lnTo>
                  <a:pt x="137" y="568"/>
                </a:lnTo>
                <a:lnTo>
                  <a:pt x="137" y="568"/>
                </a:lnTo>
                <a:lnTo>
                  <a:pt x="149" y="578"/>
                </a:lnTo>
                <a:lnTo>
                  <a:pt x="156" y="583"/>
                </a:lnTo>
                <a:lnTo>
                  <a:pt x="163" y="586"/>
                </a:lnTo>
                <a:lnTo>
                  <a:pt x="172" y="589"/>
                </a:lnTo>
                <a:lnTo>
                  <a:pt x="180" y="591"/>
                </a:lnTo>
                <a:lnTo>
                  <a:pt x="189" y="592"/>
                </a:lnTo>
                <a:lnTo>
                  <a:pt x="199" y="591"/>
                </a:lnTo>
                <a:lnTo>
                  <a:pt x="199" y="591"/>
                </a:lnTo>
                <a:lnTo>
                  <a:pt x="213" y="586"/>
                </a:lnTo>
                <a:lnTo>
                  <a:pt x="231" y="579"/>
                </a:lnTo>
                <a:lnTo>
                  <a:pt x="273" y="561"/>
                </a:lnTo>
                <a:lnTo>
                  <a:pt x="328" y="534"/>
                </a:lnTo>
                <a:lnTo>
                  <a:pt x="328" y="534"/>
                </a:lnTo>
                <a:lnTo>
                  <a:pt x="333" y="569"/>
                </a:lnTo>
                <a:lnTo>
                  <a:pt x="337" y="596"/>
                </a:lnTo>
                <a:lnTo>
                  <a:pt x="340" y="613"/>
                </a:lnTo>
                <a:lnTo>
                  <a:pt x="340" y="613"/>
                </a:lnTo>
                <a:lnTo>
                  <a:pt x="347" y="623"/>
                </a:lnTo>
                <a:lnTo>
                  <a:pt x="361" y="640"/>
                </a:lnTo>
                <a:lnTo>
                  <a:pt x="403" y="689"/>
                </a:lnTo>
                <a:lnTo>
                  <a:pt x="447" y="739"/>
                </a:lnTo>
                <a:lnTo>
                  <a:pt x="470" y="766"/>
                </a:lnTo>
                <a:lnTo>
                  <a:pt x="470" y="766"/>
                </a:lnTo>
                <a:lnTo>
                  <a:pt x="471" y="770"/>
                </a:lnTo>
                <a:lnTo>
                  <a:pt x="472" y="777"/>
                </a:lnTo>
                <a:lnTo>
                  <a:pt x="474" y="801"/>
                </a:lnTo>
                <a:lnTo>
                  <a:pt x="478" y="866"/>
                </a:lnTo>
                <a:lnTo>
                  <a:pt x="481" y="958"/>
                </a:lnTo>
                <a:lnTo>
                  <a:pt x="543" y="958"/>
                </a:lnTo>
                <a:lnTo>
                  <a:pt x="543" y="958"/>
                </a:lnTo>
                <a:lnTo>
                  <a:pt x="550" y="1072"/>
                </a:lnTo>
                <a:lnTo>
                  <a:pt x="556" y="1159"/>
                </a:lnTo>
                <a:lnTo>
                  <a:pt x="560" y="1212"/>
                </a:lnTo>
                <a:lnTo>
                  <a:pt x="560" y="1212"/>
                </a:lnTo>
                <a:lnTo>
                  <a:pt x="560" y="1222"/>
                </a:lnTo>
                <a:lnTo>
                  <a:pt x="560" y="1239"/>
                </a:lnTo>
                <a:lnTo>
                  <a:pt x="556" y="1290"/>
                </a:lnTo>
                <a:lnTo>
                  <a:pt x="541" y="1431"/>
                </a:lnTo>
                <a:lnTo>
                  <a:pt x="520" y="1625"/>
                </a:lnTo>
                <a:lnTo>
                  <a:pt x="537" y="1631"/>
                </a:lnTo>
                <a:lnTo>
                  <a:pt x="537" y="1631"/>
                </a:lnTo>
                <a:lnTo>
                  <a:pt x="505" y="1645"/>
                </a:lnTo>
                <a:lnTo>
                  <a:pt x="479" y="1656"/>
                </a:lnTo>
                <a:lnTo>
                  <a:pt x="464" y="1665"/>
                </a:lnTo>
                <a:lnTo>
                  <a:pt x="464" y="1665"/>
                </a:lnTo>
                <a:lnTo>
                  <a:pt x="455" y="1672"/>
                </a:lnTo>
                <a:lnTo>
                  <a:pt x="447" y="1680"/>
                </a:lnTo>
                <a:lnTo>
                  <a:pt x="436" y="1687"/>
                </a:lnTo>
                <a:lnTo>
                  <a:pt x="430" y="1691"/>
                </a:lnTo>
                <a:lnTo>
                  <a:pt x="424" y="1693"/>
                </a:lnTo>
                <a:lnTo>
                  <a:pt x="424" y="1693"/>
                </a:lnTo>
                <a:lnTo>
                  <a:pt x="399" y="1699"/>
                </a:lnTo>
                <a:lnTo>
                  <a:pt x="389" y="1701"/>
                </a:lnTo>
                <a:lnTo>
                  <a:pt x="386" y="1703"/>
                </a:lnTo>
                <a:lnTo>
                  <a:pt x="385" y="1704"/>
                </a:lnTo>
                <a:lnTo>
                  <a:pt x="385" y="1704"/>
                </a:lnTo>
                <a:lnTo>
                  <a:pt x="386" y="1708"/>
                </a:lnTo>
                <a:lnTo>
                  <a:pt x="391" y="1714"/>
                </a:lnTo>
                <a:lnTo>
                  <a:pt x="398" y="1718"/>
                </a:lnTo>
                <a:lnTo>
                  <a:pt x="402" y="1720"/>
                </a:lnTo>
                <a:lnTo>
                  <a:pt x="407" y="1721"/>
                </a:lnTo>
                <a:lnTo>
                  <a:pt x="407" y="1721"/>
                </a:lnTo>
                <a:lnTo>
                  <a:pt x="427" y="1723"/>
                </a:lnTo>
                <a:lnTo>
                  <a:pt x="433" y="1723"/>
                </a:lnTo>
                <a:lnTo>
                  <a:pt x="436" y="1723"/>
                </a:lnTo>
                <a:lnTo>
                  <a:pt x="436" y="1721"/>
                </a:lnTo>
                <a:lnTo>
                  <a:pt x="436" y="1721"/>
                </a:lnTo>
                <a:lnTo>
                  <a:pt x="437" y="1721"/>
                </a:lnTo>
                <a:lnTo>
                  <a:pt x="438" y="1721"/>
                </a:lnTo>
                <a:lnTo>
                  <a:pt x="446" y="1724"/>
                </a:lnTo>
                <a:lnTo>
                  <a:pt x="453" y="1727"/>
                </a:lnTo>
                <a:lnTo>
                  <a:pt x="455" y="1727"/>
                </a:lnTo>
                <a:lnTo>
                  <a:pt x="458" y="1727"/>
                </a:lnTo>
                <a:lnTo>
                  <a:pt x="458" y="1727"/>
                </a:lnTo>
                <a:lnTo>
                  <a:pt x="464" y="1725"/>
                </a:lnTo>
                <a:lnTo>
                  <a:pt x="471" y="1727"/>
                </a:lnTo>
                <a:lnTo>
                  <a:pt x="481" y="1727"/>
                </a:lnTo>
                <a:lnTo>
                  <a:pt x="481" y="1727"/>
                </a:lnTo>
                <a:lnTo>
                  <a:pt x="457" y="1742"/>
                </a:lnTo>
                <a:lnTo>
                  <a:pt x="438" y="1754"/>
                </a:lnTo>
                <a:lnTo>
                  <a:pt x="424" y="1761"/>
                </a:lnTo>
                <a:lnTo>
                  <a:pt x="424" y="1761"/>
                </a:lnTo>
                <a:lnTo>
                  <a:pt x="410" y="1766"/>
                </a:lnTo>
                <a:lnTo>
                  <a:pt x="402" y="1772"/>
                </a:lnTo>
                <a:lnTo>
                  <a:pt x="402" y="1772"/>
                </a:lnTo>
                <a:lnTo>
                  <a:pt x="400" y="1773"/>
                </a:lnTo>
                <a:lnTo>
                  <a:pt x="400" y="1776"/>
                </a:lnTo>
                <a:lnTo>
                  <a:pt x="403" y="1783"/>
                </a:lnTo>
                <a:lnTo>
                  <a:pt x="407" y="1790"/>
                </a:lnTo>
                <a:lnTo>
                  <a:pt x="410" y="1793"/>
                </a:lnTo>
                <a:lnTo>
                  <a:pt x="413" y="1795"/>
                </a:lnTo>
                <a:lnTo>
                  <a:pt x="413" y="1795"/>
                </a:lnTo>
                <a:lnTo>
                  <a:pt x="436" y="1800"/>
                </a:lnTo>
                <a:lnTo>
                  <a:pt x="436" y="1800"/>
                </a:lnTo>
                <a:lnTo>
                  <a:pt x="436" y="1802"/>
                </a:lnTo>
                <a:lnTo>
                  <a:pt x="437" y="1805"/>
                </a:lnTo>
                <a:lnTo>
                  <a:pt x="440" y="1806"/>
                </a:lnTo>
                <a:lnTo>
                  <a:pt x="444" y="1806"/>
                </a:lnTo>
                <a:lnTo>
                  <a:pt x="450" y="1806"/>
                </a:lnTo>
                <a:lnTo>
                  <a:pt x="458" y="1806"/>
                </a:lnTo>
                <a:lnTo>
                  <a:pt x="458" y="1806"/>
                </a:lnTo>
                <a:lnTo>
                  <a:pt x="485" y="1803"/>
                </a:lnTo>
                <a:lnTo>
                  <a:pt x="493" y="1803"/>
                </a:lnTo>
                <a:lnTo>
                  <a:pt x="503" y="1800"/>
                </a:lnTo>
                <a:lnTo>
                  <a:pt x="503" y="1800"/>
                </a:lnTo>
                <a:lnTo>
                  <a:pt x="526" y="1792"/>
                </a:lnTo>
                <a:lnTo>
                  <a:pt x="537" y="1788"/>
                </a:lnTo>
                <a:lnTo>
                  <a:pt x="549" y="1783"/>
                </a:lnTo>
                <a:lnTo>
                  <a:pt x="549" y="1783"/>
                </a:lnTo>
                <a:lnTo>
                  <a:pt x="560" y="1781"/>
                </a:lnTo>
                <a:lnTo>
                  <a:pt x="572" y="1779"/>
                </a:lnTo>
                <a:lnTo>
                  <a:pt x="599" y="1778"/>
                </a:lnTo>
                <a:lnTo>
                  <a:pt x="599" y="1778"/>
                </a:lnTo>
                <a:lnTo>
                  <a:pt x="616" y="1775"/>
                </a:lnTo>
                <a:lnTo>
                  <a:pt x="630" y="1771"/>
                </a:lnTo>
                <a:lnTo>
                  <a:pt x="643" y="1766"/>
                </a:lnTo>
                <a:lnTo>
                  <a:pt x="647" y="1764"/>
                </a:lnTo>
                <a:lnTo>
                  <a:pt x="650" y="1761"/>
                </a:lnTo>
                <a:lnTo>
                  <a:pt x="650" y="1761"/>
                </a:lnTo>
                <a:lnTo>
                  <a:pt x="652" y="1756"/>
                </a:lnTo>
                <a:lnTo>
                  <a:pt x="653" y="1752"/>
                </a:lnTo>
                <a:lnTo>
                  <a:pt x="653" y="1740"/>
                </a:lnTo>
                <a:lnTo>
                  <a:pt x="652" y="1725"/>
                </a:lnTo>
                <a:lnTo>
                  <a:pt x="650" y="1715"/>
                </a:lnTo>
                <a:lnTo>
                  <a:pt x="650" y="1715"/>
                </a:lnTo>
                <a:lnTo>
                  <a:pt x="644" y="1682"/>
                </a:lnTo>
                <a:lnTo>
                  <a:pt x="642" y="1663"/>
                </a:lnTo>
                <a:lnTo>
                  <a:pt x="643" y="1656"/>
                </a:lnTo>
                <a:lnTo>
                  <a:pt x="644" y="1653"/>
                </a:lnTo>
                <a:lnTo>
                  <a:pt x="644" y="1653"/>
                </a:lnTo>
                <a:lnTo>
                  <a:pt x="649" y="1652"/>
                </a:lnTo>
                <a:lnTo>
                  <a:pt x="657" y="1652"/>
                </a:lnTo>
                <a:lnTo>
                  <a:pt x="678" y="1652"/>
                </a:lnTo>
                <a:lnTo>
                  <a:pt x="707" y="1653"/>
                </a:lnTo>
                <a:lnTo>
                  <a:pt x="707" y="1653"/>
                </a:lnTo>
                <a:lnTo>
                  <a:pt x="742" y="1513"/>
                </a:lnTo>
                <a:lnTo>
                  <a:pt x="766" y="1405"/>
                </a:lnTo>
                <a:lnTo>
                  <a:pt x="776" y="1361"/>
                </a:lnTo>
                <a:lnTo>
                  <a:pt x="780" y="1331"/>
                </a:lnTo>
                <a:lnTo>
                  <a:pt x="780" y="1331"/>
                </a:lnTo>
                <a:lnTo>
                  <a:pt x="784" y="1306"/>
                </a:lnTo>
                <a:lnTo>
                  <a:pt x="790" y="1272"/>
                </a:lnTo>
                <a:lnTo>
                  <a:pt x="807" y="1191"/>
                </a:lnTo>
                <a:lnTo>
                  <a:pt x="826" y="1108"/>
                </a:lnTo>
                <a:lnTo>
                  <a:pt x="842" y="1043"/>
                </a:lnTo>
                <a:lnTo>
                  <a:pt x="842" y="1043"/>
                </a:lnTo>
                <a:lnTo>
                  <a:pt x="848" y="1020"/>
                </a:lnTo>
                <a:lnTo>
                  <a:pt x="850" y="1000"/>
                </a:lnTo>
                <a:lnTo>
                  <a:pt x="852" y="986"/>
                </a:lnTo>
                <a:lnTo>
                  <a:pt x="852" y="975"/>
                </a:lnTo>
                <a:lnTo>
                  <a:pt x="850" y="966"/>
                </a:lnTo>
                <a:lnTo>
                  <a:pt x="849" y="962"/>
                </a:lnTo>
                <a:lnTo>
                  <a:pt x="848" y="958"/>
                </a:lnTo>
                <a:lnTo>
                  <a:pt x="870" y="952"/>
                </a:lnTo>
                <a:lnTo>
                  <a:pt x="870" y="952"/>
                </a:lnTo>
                <a:lnTo>
                  <a:pt x="873" y="899"/>
                </a:lnTo>
                <a:lnTo>
                  <a:pt x="873" y="856"/>
                </a:lnTo>
                <a:lnTo>
                  <a:pt x="872" y="839"/>
                </a:lnTo>
                <a:lnTo>
                  <a:pt x="870" y="828"/>
                </a:lnTo>
                <a:lnTo>
                  <a:pt x="870" y="828"/>
                </a:lnTo>
                <a:lnTo>
                  <a:pt x="865" y="815"/>
                </a:lnTo>
                <a:lnTo>
                  <a:pt x="852" y="793"/>
                </a:lnTo>
                <a:lnTo>
                  <a:pt x="814" y="729"/>
                </a:lnTo>
                <a:lnTo>
                  <a:pt x="735" y="602"/>
                </a:lnTo>
                <a:lnTo>
                  <a:pt x="735" y="602"/>
                </a:lnTo>
                <a:lnTo>
                  <a:pt x="721" y="578"/>
                </a:lnTo>
                <a:lnTo>
                  <a:pt x="705" y="550"/>
                </a:lnTo>
                <a:lnTo>
                  <a:pt x="674" y="487"/>
                </a:lnTo>
                <a:lnTo>
                  <a:pt x="643" y="429"/>
                </a:lnTo>
                <a:lnTo>
                  <a:pt x="629" y="405"/>
                </a:lnTo>
                <a:lnTo>
                  <a:pt x="616" y="387"/>
                </a:lnTo>
                <a:lnTo>
                  <a:pt x="616" y="387"/>
                </a:lnTo>
                <a:lnTo>
                  <a:pt x="594" y="360"/>
                </a:lnTo>
                <a:lnTo>
                  <a:pt x="574" y="339"/>
                </a:lnTo>
                <a:lnTo>
                  <a:pt x="543" y="308"/>
                </a:lnTo>
                <a:lnTo>
                  <a:pt x="543" y="308"/>
                </a:lnTo>
                <a:lnTo>
                  <a:pt x="536" y="302"/>
                </a:lnTo>
                <a:lnTo>
                  <a:pt x="536" y="302"/>
                </a:lnTo>
                <a:lnTo>
                  <a:pt x="534" y="288"/>
                </a:lnTo>
                <a:lnTo>
                  <a:pt x="532" y="280"/>
                </a:lnTo>
                <a:lnTo>
                  <a:pt x="532" y="280"/>
                </a:lnTo>
                <a:lnTo>
                  <a:pt x="532" y="280"/>
                </a:lnTo>
                <a:lnTo>
                  <a:pt x="532" y="280"/>
                </a:lnTo>
                <a:lnTo>
                  <a:pt x="532" y="280"/>
                </a:lnTo>
                <a:lnTo>
                  <a:pt x="532" y="280"/>
                </a:lnTo>
                <a:lnTo>
                  <a:pt x="543" y="285"/>
                </a:lnTo>
                <a:lnTo>
                  <a:pt x="543" y="285"/>
                </a:lnTo>
                <a:lnTo>
                  <a:pt x="541" y="275"/>
                </a:lnTo>
                <a:lnTo>
                  <a:pt x="537" y="264"/>
                </a:lnTo>
                <a:lnTo>
                  <a:pt x="532" y="251"/>
                </a:lnTo>
                <a:lnTo>
                  <a:pt x="532" y="251"/>
                </a:lnTo>
                <a:lnTo>
                  <a:pt x="529" y="246"/>
                </a:lnTo>
                <a:lnTo>
                  <a:pt x="523" y="241"/>
                </a:lnTo>
                <a:lnTo>
                  <a:pt x="513" y="233"/>
                </a:lnTo>
                <a:lnTo>
                  <a:pt x="513" y="233"/>
                </a:lnTo>
                <a:lnTo>
                  <a:pt x="529" y="226"/>
                </a:lnTo>
                <a:lnTo>
                  <a:pt x="537" y="223"/>
                </a:lnTo>
                <a:lnTo>
                  <a:pt x="537" y="223"/>
                </a:lnTo>
                <a:lnTo>
                  <a:pt x="529" y="222"/>
                </a:lnTo>
                <a:lnTo>
                  <a:pt x="520" y="222"/>
                </a:lnTo>
                <a:lnTo>
                  <a:pt x="509" y="223"/>
                </a:lnTo>
                <a:lnTo>
                  <a:pt x="509" y="223"/>
                </a:lnTo>
                <a:lnTo>
                  <a:pt x="503" y="223"/>
                </a:lnTo>
                <a:lnTo>
                  <a:pt x="496" y="222"/>
                </a:lnTo>
                <a:lnTo>
                  <a:pt x="496" y="222"/>
                </a:lnTo>
                <a:lnTo>
                  <a:pt x="485" y="212"/>
                </a:lnTo>
                <a:lnTo>
                  <a:pt x="479" y="206"/>
                </a:lnTo>
                <a:lnTo>
                  <a:pt x="475" y="200"/>
                </a:lnTo>
                <a:lnTo>
                  <a:pt x="475" y="200"/>
                </a:lnTo>
                <a:lnTo>
                  <a:pt x="470" y="192"/>
                </a:lnTo>
                <a:lnTo>
                  <a:pt x="465" y="182"/>
                </a:lnTo>
                <a:lnTo>
                  <a:pt x="458" y="164"/>
                </a:lnTo>
                <a:lnTo>
                  <a:pt x="453" y="147"/>
                </a:lnTo>
                <a:lnTo>
                  <a:pt x="447" y="133"/>
                </a:lnTo>
                <a:lnTo>
                  <a:pt x="447" y="133"/>
                </a:lnTo>
                <a:lnTo>
                  <a:pt x="436" y="114"/>
                </a:lnTo>
                <a:lnTo>
                  <a:pt x="436" y="114"/>
                </a:lnTo>
                <a:lnTo>
                  <a:pt x="433" y="97"/>
                </a:lnTo>
                <a:lnTo>
                  <a:pt x="429" y="82"/>
                </a:lnTo>
                <a:lnTo>
                  <a:pt x="422" y="68"/>
                </a:lnTo>
                <a:lnTo>
                  <a:pt x="413" y="53"/>
                </a:lnTo>
                <a:lnTo>
                  <a:pt x="413" y="53"/>
                </a:lnTo>
                <a:lnTo>
                  <a:pt x="405" y="42"/>
                </a:lnTo>
                <a:lnTo>
                  <a:pt x="395" y="34"/>
                </a:lnTo>
                <a:lnTo>
                  <a:pt x="386" y="27"/>
                </a:lnTo>
                <a:lnTo>
                  <a:pt x="376" y="20"/>
                </a:lnTo>
                <a:lnTo>
                  <a:pt x="367" y="14"/>
                </a:lnTo>
                <a:lnTo>
                  <a:pt x="355" y="10"/>
                </a:lnTo>
                <a:lnTo>
                  <a:pt x="343" y="5"/>
                </a:lnTo>
                <a:lnTo>
                  <a:pt x="328" y="3"/>
                </a:lnTo>
                <a:lnTo>
                  <a:pt x="328" y="3"/>
                </a:lnTo>
                <a:lnTo>
                  <a:pt x="313" y="0"/>
                </a:lnTo>
                <a:lnTo>
                  <a:pt x="297" y="0"/>
                </a:lnTo>
                <a:lnTo>
                  <a:pt x="282" y="1"/>
                </a:lnTo>
                <a:lnTo>
                  <a:pt x="269" y="3"/>
                </a:lnTo>
                <a:lnTo>
                  <a:pt x="247" y="7"/>
                </a:lnTo>
                <a:lnTo>
                  <a:pt x="238" y="8"/>
                </a:lnTo>
                <a:lnTo>
                  <a:pt x="238" y="8"/>
                </a:lnTo>
                <a:lnTo>
                  <a:pt x="235" y="7"/>
                </a:lnTo>
                <a:lnTo>
                  <a:pt x="225" y="7"/>
                </a:lnTo>
                <a:lnTo>
                  <a:pt x="218" y="8"/>
                </a:lnTo>
                <a:lnTo>
                  <a:pt x="211" y="10"/>
                </a:lnTo>
                <a:lnTo>
                  <a:pt x="203" y="14"/>
                </a:lnTo>
                <a:lnTo>
                  <a:pt x="193" y="20"/>
                </a:lnTo>
                <a:lnTo>
                  <a:pt x="193" y="20"/>
                </a:lnTo>
                <a:lnTo>
                  <a:pt x="185" y="27"/>
                </a:lnTo>
                <a:lnTo>
                  <a:pt x="179" y="34"/>
                </a:lnTo>
                <a:lnTo>
                  <a:pt x="173" y="41"/>
                </a:lnTo>
                <a:lnTo>
                  <a:pt x="170" y="48"/>
                </a:lnTo>
                <a:lnTo>
                  <a:pt x="165" y="58"/>
                </a:lnTo>
                <a:lnTo>
                  <a:pt x="162" y="62"/>
                </a:lnTo>
                <a:lnTo>
                  <a:pt x="159" y="65"/>
                </a:lnTo>
                <a:lnTo>
                  <a:pt x="159" y="65"/>
                </a:lnTo>
                <a:lnTo>
                  <a:pt x="153" y="69"/>
                </a:lnTo>
                <a:lnTo>
                  <a:pt x="151" y="72"/>
                </a:lnTo>
                <a:lnTo>
                  <a:pt x="148" y="76"/>
                </a:lnTo>
                <a:lnTo>
                  <a:pt x="148" y="76"/>
                </a:lnTo>
                <a:close/>
                <a:moveTo>
                  <a:pt x="165" y="274"/>
                </a:moveTo>
                <a:lnTo>
                  <a:pt x="165" y="274"/>
                </a:lnTo>
                <a:lnTo>
                  <a:pt x="168" y="280"/>
                </a:lnTo>
                <a:lnTo>
                  <a:pt x="169" y="284"/>
                </a:lnTo>
                <a:lnTo>
                  <a:pt x="170" y="285"/>
                </a:lnTo>
                <a:lnTo>
                  <a:pt x="182" y="285"/>
                </a:lnTo>
                <a:lnTo>
                  <a:pt x="182" y="285"/>
                </a:lnTo>
                <a:lnTo>
                  <a:pt x="192" y="301"/>
                </a:lnTo>
                <a:lnTo>
                  <a:pt x="199" y="312"/>
                </a:lnTo>
                <a:lnTo>
                  <a:pt x="201" y="316"/>
                </a:lnTo>
                <a:lnTo>
                  <a:pt x="204" y="319"/>
                </a:lnTo>
                <a:lnTo>
                  <a:pt x="204" y="319"/>
                </a:lnTo>
                <a:lnTo>
                  <a:pt x="211" y="321"/>
                </a:lnTo>
                <a:lnTo>
                  <a:pt x="221" y="319"/>
                </a:lnTo>
                <a:lnTo>
                  <a:pt x="231" y="319"/>
                </a:lnTo>
                <a:lnTo>
                  <a:pt x="238" y="319"/>
                </a:lnTo>
                <a:lnTo>
                  <a:pt x="238" y="319"/>
                </a:lnTo>
                <a:lnTo>
                  <a:pt x="244" y="319"/>
                </a:lnTo>
                <a:lnTo>
                  <a:pt x="252" y="316"/>
                </a:lnTo>
                <a:lnTo>
                  <a:pt x="261" y="316"/>
                </a:lnTo>
                <a:lnTo>
                  <a:pt x="264" y="318"/>
                </a:lnTo>
                <a:lnTo>
                  <a:pt x="266" y="319"/>
                </a:lnTo>
                <a:lnTo>
                  <a:pt x="266" y="319"/>
                </a:lnTo>
                <a:lnTo>
                  <a:pt x="275" y="328"/>
                </a:lnTo>
                <a:lnTo>
                  <a:pt x="289" y="339"/>
                </a:lnTo>
                <a:lnTo>
                  <a:pt x="306" y="353"/>
                </a:lnTo>
                <a:lnTo>
                  <a:pt x="306" y="353"/>
                </a:lnTo>
                <a:lnTo>
                  <a:pt x="307" y="355"/>
                </a:lnTo>
                <a:lnTo>
                  <a:pt x="309" y="359"/>
                </a:lnTo>
                <a:lnTo>
                  <a:pt x="310" y="364"/>
                </a:lnTo>
                <a:lnTo>
                  <a:pt x="309" y="367"/>
                </a:lnTo>
                <a:lnTo>
                  <a:pt x="306" y="370"/>
                </a:lnTo>
                <a:lnTo>
                  <a:pt x="306" y="370"/>
                </a:lnTo>
                <a:lnTo>
                  <a:pt x="297" y="377"/>
                </a:lnTo>
                <a:lnTo>
                  <a:pt x="288" y="386"/>
                </a:lnTo>
                <a:lnTo>
                  <a:pt x="276" y="396"/>
                </a:lnTo>
                <a:lnTo>
                  <a:pt x="266" y="404"/>
                </a:lnTo>
                <a:lnTo>
                  <a:pt x="266" y="404"/>
                </a:lnTo>
                <a:lnTo>
                  <a:pt x="234" y="422"/>
                </a:lnTo>
                <a:lnTo>
                  <a:pt x="218" y="432"/>
                </a:lnTo>
                <a:lnTo>
                  <a:pt x="210" y="438"/>
                </a:lnTo>
                <a:lnTo>
                  <a:pt x="210" y="438"/>
                </a:lnTo>
                <a:lnTo>
                  <a:pt x="206" y="445"/>
                </a:lnTo>
                <a:lnTo>
                  <a:pt x="201" y="448"/>
                </a:lnTo>
                <a:lnTo>
                  <a:pt x="199" y="449"/>
                </a:lnTo>
                <a:lnTo>
                  <a:pt x="199" y="449"/>
                </a:lnTo>
                <a:lnTo>
                  <a:pt x="194" y="449"/>
                </a:lnTo>
                <a:lnTo>
                  <a:pt x="190" y="449"/>
                </a:lnTo>
                <a:lnTo>
                  <a:pt x="183" y="448"/>
                </a:lnTo>
                <a:lnTo>
                  <a:pt x="176" y="444"/>
                </a:lnTo>
                <a:lnTo>
                  <a:pt x="176" y="444"/>
                </a:lnTo>
                <a:lnTo>
                  <a:pt x="152" y="420"/>
                </a:lnTo>
                <a:lnTo>
                  <a:pt x="137" y="404"/>
                </a:lnTo>
                <a:lnTo>
                  <a:pt x="120" y="398"/>
                </a:lnTo>
                <a:lnTo>
                  <a:pt x="108" y="364"/>
                </a:lnTo>
                <a:lnTo>
                  <a:pt x="108" y="364"/>
                </a:lnTo>
                <a:lnTo>
                  <a:pt x="120" y="347"/>
                </a:lnTo>
                <a:lnTo>
                  <a:pt x="120" y="347"/>
                </a:lnTo>
                <a:lnTo>
                  <a:pt x="122" y="342"/>
                </a:lnTo>
                <a:lnTo>
                  <a:pt x="124" y="335"/>
                </a:lnTo>
                <a:lnTo>
                  <a:pt x="125" y="315"/>
                </a:lnTo>
                <a:lnTo>
                  <a:pt x="125" y="291"/>
                </a:lnTo>
                <a:lnTo>
                  <a:pt x="165" y="27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0B070775-0FF2-A393-2BCC-79E03A5EB79B}"/>
              </a:ext>
            </a:extLst>
          </p:cNvPr>
          <p:cNvGrpSpPr/>
          <p:nvPr/>
        </p:nvGrpSpPr>
        <p:grpSpPr>
          <a:xfrm>
            <a:off x="1526532" y="1034828"/>
            <a:ext cx="957390" cy="2366253"/>
            <a:chOff x="3384550" y="1034828"/>
            <a:chExt cx="957390" cy="2366253"/>
          </a:xfrm>
        </p:grpSpPr>
        <p:sp>
          <p:nvSpPr>
            <p:cNvPr id="9" name="Freeform 20">
              <a:extLst>
                <a:ext uri="{FF2B5EF4-FFF2-40B4-BE49-F238E27FC236}">
                  <a16:creationId xmlns:a16="http://schemas.microsoft.com/office/drawing/2014/main" id="{F119C59C-C081-11FD-FE62-73470F59A797}"/>
                </a:ext>
              </a:extLst>
            </p:cNvPr>
            <p:cNvSpPr>
              <a:spLocks/>
            </p:cNvSpPr>
            <p:nvPr/>
          </p:nvSpPr>
          <p:spPr bwMode="auto">
            <a:xfrm>
              <a:off x="3384550" y="1034828"/>
              <a:ext cx="957390" cy="2366253"/>
            </a:xfrm>
            <a:custGeom>
              <a:avLst/>
              <a:gdLst>
                <a:gd name="T0" fmla="*/ 324 w 721"/>
                <a:gd name="T1" fmla="*/ 0 h 1782"/>
                <a:gd name="T2" fmla="*/ 262 w 721"/>
                <a:gd name="T3" fmla="*/ 50 h 1782"/>
                <a:gd name="T4" fmla="*/ 232 w 721"/>
                <a:gd name="T5" fmla="*/ 139 h 1782"/>
                <a:gd name="T6" fmla="*/ 237 w 721"/>
                <a:gd name="T7" fmla="*/ 221 h 1782"/>
                <a:gd name="T8" fmla="*/ 208 w 721"/>
                <a:gd name="T9" fmla="*/ 239 h 1782"/>
                <a:gd name="T10" fmla="*/ 199 w 721"/>
                <a:gd name="T11" fmla="*/ 252 h 1782"/>
                <a:gd name="T12" fmla="*/ 221 w 721"/>
                <a:gd name="T13" fmla="*/ 262 h 1782"/>
                <a:gd name="T14" fmla="*/ 166 w 721"/>
                <a:gd name="T15" fmla="*/ 305 h 1782"/>
                <a:gd name="T16" fmla="*/ 132 w 721"/>
                <a:gd name="T17" fmla="*/ 314 h 1782"/>
                <a:gd name="T18" fmla="*/ 86 w 721"/>
                <a:gd name="T19" fmla="*/ 380 h 1782"/>
                <a:gd name="T20" fmla="*/ 58 w 721"/>
                <a:gd name="T21" fmla="*/ 397 h 1782"/>
                <a:gd name="T22" fmla="*/ 41 w 721"/>
                <a:gd name="T23" fmla="*/ 421 h 1782"/>
                <a:gd name="T24" fmla="*/ 22 w 721"/>
                <a:gd name="T25" fmla="*/ 458 h 1782"/>
                <a:gd name="T26" fmla="*/ 25 w 721"/>
                <a:gd name="T27" fmla="*/ 484 h 1782"/>
                <a:gd name="T28" fmla="*/ 31 w 721"/>
                <a:gd name="T29" fmla="*/ 512 h 1782"/>
                <a:gd name="T30" fmla="*/ 0 w 721"/>
                <a:gd name="T31" fmla="*/ 618 h 1782"/>
                <a:gd name="T32" fmla="*/ 22 w 721"/>
                <a:gd name="T33" fmla="*/ 674 h 1782"/>
                <a:gd name="T34" fmla="*/ 80 w 721"/>
                <a:gd name="T35" fmla="*/ 680 h 1782"/>
                <a:gd name="T36" fmla="*/ 192 w 721"/>
                <a:gd name="T37" fmla="*/ 616 h 1782"/>
                <a:gd name="T38" fmla="*/ 190 w 721"/>
                <a:gd name="T39" fmla="*/ 970 h 1782"/>
                <a:gd name="T40" fmla="*/ 193 w 721"/>
                <a:gd name="T41" fmla="*/ 1155 h 1782"/>
                <a:gd name="T42" fmla="*/ 216 w 721"/>
                <a:gd name="T43" fmla="*/ 1398 h 1782"/>
                <a:gd name="T44" fmla="*/ 227 w 721"/>
                <a:gd name="T45" fmla="*/ 1714 h 1782"/>
                <a:gd name="T46" fmla="*/ 204 w 721"/>
                <a:gd name="T47" fmla="*/ 1754 h 1782"/>
                <a:gd name="T48" fmla="*/ 227 w 721"/>
                <a:gd name="T49" fmla="*/ 1772 h 1782"/>
                <a:gd name="T50" fmla="*/ 244 w 721"/>
                <a:gd name="T51" fmla="*/ 1782 h 1782"/>
                <a:gd name="T52" fmla="*/ 289 w 721"/>
                <a:gd name="T53" fmla="*/ 1760 h 1782"/>
                <a:gd name="T54" fmla="*/ 333 w 721"/>
                <a:gd name="T55" fmla="*/ 1724 h 1782"/>
                <a:gd name="T56" fmla="*/ 357 w 721"/>
                <a:gd name="T57" fmla="*/ 1692 h 1782"/>
                <a:gd name="T58" fmla="*/ 374 w 721"/>
                <a:gd name="T59" fmla="*/ 1166 h 1782"/>
                <a:gd name="T60" fmla="*/ 444 w 721"/>
                <a:gd name="T61" fmla="*/ 1755 h 1782"/>
                <a:gd name="T62" fmla="*/ 489 w 721"/>
                <a:gd name="T63" fmla="*/ 1775 h 1782"/>
                <a:gd name="T64" fmla="*/ 513 w 721"/>
                <a:gd name="T65" fmla="*/ 1775 h 1782"/>
                <a:gd name="T66" fmla="*/ 532 w 721"/>
                <a:gd name="T67" fmla="*/ 1760 h 1782"/>
                <a:gd name="T68" fmla="*/ 537 w 721"/>
                <a:gd name="T69" fmla="*/ 1739 h 1782"/>
                <a:gd name="T70" fmla="*/ 498 w 721"/>
                <a:gd name="T71" fmla="*/ 1703 h 1782"/>
                <a:gd name="T72" fmla="*/ 513 w 721"/>
                <a:gd name="T73" fmla="*/ 1463 h 1782"/>
                <a:gd name="T74" fmla="*/ 526 w 721"/>
                <a:gd name="T75" fmla="*/ 1296 h 1782"/>
                <a:gd name="T76" fmla="*/ 529 w 721"/>
                <a:gd name="T77" fmla="*/ 977 h 1782"/>
                <a:gd name="T78" fmla="*/ 526 w 721"/>
                <a:gd name="T79" fmla="*/ 736 h 1782"/>
                <a:gd name="T80" fmla="*/ 577 w 721"/>
                <a:gd name="T81" fmla="*/ 578 h 1782"/>
                <a:gd name="T82" fmla="*/ 644 w 721"/>
                <a:gd name="T83" fmla="*/ 673 h 1782"/>
                <a:gd name="T84" fmla="*/ 706 w 721"/>
                <a:gd name="T85" fmla="*/ 663 h 1782"/>
                <a:gd name="T86" fmla="*/ 719 w 721"/>
                <a:gd name="T87" fmla="*/ 591 h 1782"/>
                <a:gd name="T88" fmla="*/ 673 w 721"/>
                <a:gd name="T89" fmla="*/ 476 h 1782"/>
                <a:gd name="T90" fmla="*/ 594 w 721"/>
                <a:gd name="T91" fmla="*/ 341 h 1782"/>
                <a:gd name="T92" fmla="*/ 488 w 721"/>
                <a:gd name="T93" fmla="*/ 257 h 1782"/>
                <a:gd name="T94" fmla="*/ 506 w 721"/>
                <a:gd name="T95" fmla="*/ 242 h 1782"/>
                <a:gd name="T96" fmla="*/ 524 w 721"/>
                <a:gd name="T97" fmla="*/ 239 h 1782"/>
                <a:gd name="T98" fmla="*/ 506 w 721"/>
                <a:gd name="T99" fmla="*/ 199 h 1782"/>
                <a:gd name="T100" fmla="*/ 544 w 721"/>
                <a:gd name="T101" fmla="*/ 197 h 1782"/>
                <a:gd name="T102" fmla="*/ 509 w 721"/>
                <a:gd name="T103" fmla="*/ 181 h 1782"/>
                <a:gd name="T104" fmla="*/ 481 w 721"/>
                <a:gd name="T105" fmla="*/ 115 h 1782"/>
                <a:gd name="T106" fmla="*/ 460 w 721"/>
                <a:gd name="T107" fmla="*/ 40 h 1782"/>
                <a:gd name="T108" fmla="*/ 413 w 721"/>
                <a:gd name="T109" fmla="*/ 4 h 17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21" h="1782">
                  <a:moveTo>
                    <a:pt x="368" y="7"/>
                  </a:moveTo>
                  <a:lnTo>
                    <a:pt x="368" y="7"/>
                  </a:lnTo>
                  <a:lnTo>
                    <a:pt x="364" y="6"/>
                  </a:lnTo>
                  <a:lnTo>
                    <a:pt x="352" y="2"/>
                  </a:lnTo>
                  <a:lnTo>
                    <a:pt x="344" y="0"/>
                  </a:lnTo>
                  <a:lnTo>
                    <a:pt x="334" y="0"/>
                  </a:lnTo>
                  <a:lnTo>
                    <a:pt x="324" y="0"/>
                  </a:lnTo>
                  <a:lnTo>
                    <a:pt x="311" y="2"/>
                  </a:lnTo>
                  <a:lnTo>
                    <a:pt x="311" y="2"/>
                  </a:lnTo>
                  <a:lnTo>
                    <a:pt x="300" y="6"/>
                  </a:lnTo>
                  <a:lnTo>
                    <a:pt x="290" y="11"/>
                  </a:lnTo>
                  <a:lnTo>
                    <a:pt x="282" y="20"/>
                  </a:lnTo>
                  <a:lnTo>
                    <a:pt x="275" y="28"/>
                  </a:lnTo>
                  <a:lnTo>
                    <a:pt x="262" y="50"/>
                  </a:lnTo>
                  <a:lnTo>
                    <a:pt x="249" y="69"/>
                  </a:lnTo>
                  <a:lnTo>
                    <a:pt x="249" y="69"/>
                  </a:lnTo>
                  <a:lnTo>
                    <a:pt x="244" y="79"/>
                  </a:lnTo>
                  <a:lnTo>
                    <a:pt x="240" y="92"/>
                  </a:lnTo>
                  <a:lnTo>
                    <a:pt x="237" y="105"/>
                  </a:lnTo>
                  <a:lnTo>
                    <a:pt x="234" y="116"/>
                  </a:lnTo>
                  <a:lnTo>
                    <a:pt x="232" y="139"/>
                  </a:lnTo>
                  <a:lnTo>
                    <a:pt x="232" y="154"/>
                  </a:lnTo>
                  <a:lnTo>
                    <a:pt x="232" y="154"/>
                  </a:lnTo>
                  <a:lnTo>
                    <a:pt x="237" y="182"/>
                  </a:lnTo>
                  <a:lnTo>
                    <a:pt x="238" y="198"/>
                  </a:lnTo>
                  <a:lnTo>
                    <a:pt x="238" y="211"/>
                  </a:lnTo>
                  <a:lnTo>
                    <a:pt x="238" y="211"/>
                  </a:lnTo>
                  <a:lnTo>
                    <a:pt x="237" y="221"/>
                  </a:lnTo>
                  <a:lnTo>
                    <a:pt x="234" y="229"/>
                  </a:lnTo>
                  <a:lnTo>
                    <a:pt x="231" y="232"/>
                  </a:lnTo>
                  <a:lnTo>
                    <a:pt x="227" y="235"/>
                  </a:lnTo>
                  <a:lnTo>
                    <a:pt x="223" y="238"/>
                  </a:lnTo>
                  <a:lnTo>
                    <a:pt x="216" y="239"/>
                  </a:lnTo>
                  <a:lnTo>
                    <a:pt x="216" y="239"/>
                  </a:lnTo>
                  <a:lnTo>
                    <a:pt x="208" y="239"/>
                  </a:lnTo>
                  <a:lnTo>
                    <a:pt x="201" y="239"/>
                  </a:lnTo>
                  <a:lnTo>
                    <a:pt x="192" y="238"/>
                  </a:lnTo>
                  <a:lnTo>
                    <a:pt x="184" y="235"/>
                  </a:lnTo>
                  <a:lnTo>
                    <a:pt x="182" y="233"/>
                  </a:lnTo>
                  <a:lnTo>
                    <a:pt x="182" y="233"/>
                  </a:lnTo>
                  <a:lnTo>
                    <a:pt x="192" y="245"/>
                  </a:lnTo>
                  <a:lnTo>
                    <a:pt x="199" y="252"/>
                  </a:lnTo>
                  <a:lnTo>
                    <a:pt x="201" y="255"/>
                  </a:lnTo>
                  <a:lnTo>
                    <a:pt x="204" y="256"/>
                  </a:lnTo>
                  <a:lnTo>
                    <a:pt x="204" y="256"/>
                  </a:lnTo>
                  <a:lnTo>
                    <a:pt x="208" y="257"/>
                  </a:lnTo>
                  <a:lnTo>
                    <a:pt x="214" y="259"/>
                  </a:lnTo>
                  <a:lnTo>
                    <a:pt x="221" y="262"/>
                  </a:lnTo>
                  <a:lnTo>
                    <a:pt x="221" y="262"/>
                  </a:lnTo>
                  <a:lnTo>
                    <a:pt x="217" y="263"/>
                  </a:lnTo>
                  <a:lnTo>
                    <a:pt x="210" y="267"/>
                  </a:lnTo>
                  <a:lnTo>
                    <a:pt x="210" y="267"/>
                  </a:lnTo>
                  <a:lnTo>
                    <a:pt x="194" y="283"/>
                  </a:lnTo>
                  <a:lnTo>
                    <a:pt x="182" y="296"/>
                  </a:lnTo>
                  <a:lnTo>
                    <a:pt x="182" y="296"/>
                  </a:lnTo>
                  <a:lnTo>
                    <a:pt x="166" y="305"/>
                  </a:lnTo>
                  <a:lnTo>
                    <a:pt x="155" y="311"/>
                  </a:lnTo>
                  <a:lnTo>
                    <a:pt x="151" y="313"/>
                  </a:lnTo>
                  <a:lnTo>
                    <a:pt x="148" y="313"/>
                  </a:lnTo>
                  <a:lnTo>
                    <a:pt x="148" y="313"/>
                  </a:lnTo>
                  <a:lnTo>
                    <a:pt x="146" y="313"/>
                  </a:lnTo>
                  <a:lnTo>
                    <a:pt x="142" y="313"/>
                  </a:lnTo>
                  <a:lnTo>
                    <a:pt x="132" y="314"/>
                  </a:lnTo>
                  <a:lnTo>
                    <a:pt x="120" y="318"/>
                  </a:lnTo>
                  <a:lnTo>
                    <a:pt x="120" y="279"/>
                  </a:lnTo>
                  <a:lnTo>
                    <a:pt x="108" y="273"/>
                  </a:lnTo>
                  <a:lnTo>
                    <a:pt x="103" y="279"/>
                  </a:lnTo>
                  <a:lnTo>
                    <a:pt x="103" y="296"/>
                  </a:lnTo>
                  <a:lnTo>
                    <a:pt x="103" y="307"/>
                  </a:lnTo>
                  <a:lnTo>
                    <a:pt x="86" y="380"/>
                  </a:lnTo>
                  <a:lnTo>
                    <a:pt x="63" y="386"/>
                  </a:lnTo>
                  <a:lnTo>
                    <a:pt x="63" y="386"/>
                  </a:lnTo>
                  <a:lnTo>
                    <a:pt x="60" y="387"/>
                  </a:lnTo>
                  <a:lnTo>
                    <a:pt x="60" y="389"/>
                  </a:lnTo>
                  <a:lnTo>
                    <a:pt x="60" y="393"/>
                  </a:lnTo>
                  <a:lnTo>
                    <a:pt x="58" y="397"/>
                  </a:lnTo>
                  <a:lnTo>
                    <a:pt x="58" y="397"/>
                  </a:lnTo>
                  <a:lnTo>
                    <a:pt x="52" y="402"/>
                  </a:lnTo>
                  <a:lnTo>
                    <a:pt x="48" y="404"/>
                  </a:lnTo>
                  <a:lnTo>
                    <a:pt x="43" y="407"/>
                  </a:lnTo>
                  <a:lnTo>
                    <a:pt x="41" y="409"/>
                  </a:lnTo>
                  <a:lnTo>
                    <a:pt x="41" y="409"/>
                  </a:lnTo>
                  <a:lnTo>
                    <a:pt x="41" y="413"/>
                  </a:lnTo>
                  <a:lnTo>
                    <a:pt x="41" y="421"/>
                  </a:lnTo>
                  <a:lnTo>
                    <a:pt x="41" y="431"/>
                  </a:lnTo>
                  <a:lnTo>
                    <a:pt x="41" y="431"/>
                  </a:lnTo>
                  <a:lnTo>
                    <a:pt x="34" y="438"/>
                  </a:lnTo>
                  <a:lnTo>
                    <a:pt x="28" y="447"/>
                  </a:lnTo>
                  <a:lnTo>
                    <a:pt x="24" y="454"/>
                  </a:lnTo>
                  <a:lnTo>
                    <a:pt x="24" y="454"/>
                  </a:lnTo>
                  <a:lnTo>
                    <a:pt x="22" y="458"/>
                  </a:lnTo>
                  <a:lnTo>
                    <a:pt x="22" y="462"/>
                  </a:lnTo>
                  <a:lnTo>
                    <a:pt x="24" y="472"/>
                  </a:lnTo>
                  <a:lnTo>
                    <a:pt x="24" y="479"/>
                  </a:lnTo>
                  <a:lnTo>
                    <a:pt x="24" y="482"/>
                  </a:lnTo>
                  <a:lnTo>
                    <a:pt x="24" y="482"/>
                  </a:lnTo>
                  <a:lnTo>
                    <a:pt x="24" y="482"/>
                  </a:lnTo>
                  <a:lnTo>
                    <a:pt x="25" y="484"/>
                  </a:lnTo>
                  <a:lnTo>
                    <a:pt x="29" y="488"/>
                  </a:lnTo>
                  <a:lnTo>
                    <a:pt x="34" y="495"/>
                  </a:lnTo>
                  <a:lnTo>
                    <a:pt x="35" y="498"/>
                  </a:lnTo>
                  <a:lnTo>
                    <a:pt x="35" y="499"/>
                  </a:lnTo>
                  <a:lnTo>
                    <a:pt x="35" y="499"/>
                  </a:lnTo>
                  <a:lnTo>
                    <a:pt x="34" y="505"/>
                  </a:lnTo>
                  <a:lnTo>
                    <a:pt x="31" y="512"/>
                  </a:lnTo>
                  <a:lnTo>
                    <a:pt x="29" y="522"/>
                  </a:lnTo>
                  <a:lnTo>
                    <a:pt x="7" y="527"/>
                  </a:lnTo>
                  <a:lnTo>
                    <a:pt x="7" y="527"/>
                  </a:lnTo>
                  <a:lnTo>
                    <a:pt x="4" y="547"/>
                  </a:lnTo>
                  <a:lnTo>
                    <a:pt x="2" y="568"/>
                  </a:lnTo>
                  <a:lnTo>
                    <a:pt x="1" y="592"/>
                  </a:lnTo>
                  <a:lnTo>
                    <a:pt x="0" y="618"/>
                  </a:lnTo>
                  <a:lnTo>
                    <a:pt x="1" y="640"/>
                  </a:lnTo>
                  <a:lnTo>
                    <a:pt x="2" y="650"/>
                  </a:lnTo>
                  <a:lnTo>
                    <a:pt x="5" y="659"/>
                  </a:lnTo>
                  <a:lnTo>
                    <a:pt x="8" y="664"/>
                  </a:lnTo>
                  <a:lnTo>
                    <a:pt x="12" y="669"/>
                  </a:lnTo>
                  <a:lnTo>
                    <a:pt x="12" y="669"/>
                  </a:lnTo>
                  <a:lnTo>
                    <a:pt x="22" y="674"/>
                  </a:lnTo>
                  <a:lnTo>
                    <a:pt x="32" y="677"/>
                  </a:lnTo>
                  <a:lnTo>
                    <a:pt x="42" y="680"/>
                  </a:lnTo>
                  <a:lnTo>
                    <a:pt x="52" y="683"/>
                  </a:lnTo>
                  <a:lnTo>
                    <a:pt x="62" y="683"/>
                  </a:lnTo>
                  <a:lnTo>
                    <a:pt x="69" y="683"/>
                  </a:lnTo>
                  <a:lnTo>
                    <a:pt x="76" y="681"/>
                  </a:lnTo>
                  <a:lnTo>
                    <a:pt x="80" y="680"/>
                  </a:lnTo>
                  <a:lnTo>
                    <a:pt x="80" y="680"/>
                  </a:lnTo>
                  <a:lnTo>
                    <a:pt x="87" y="671"/>
                  </a:lnTo>
                  <a:lnTo>
                    <a:pt x="100" y="655"/>
                  </a:lnTo>
                  <a:lnTo>
                    <a:pt x="135" y="604"/>
                  </a:lnTo>
                  <a:lnTo>
                    <a:pt x="184" y="533"/>
                  </a:lnTo>
                  <a:lnTo>
                    <a:pt x="184" y="533"/>
                  </a:lnTo>
                  <a:lnTo>
                    <a:pt x="192" y="616"/>
                  </a:lnTo>
                  <a:lnTo>
                    <a:pt x="197" y="673"/>
                  </a:lnTo>
                  <a:lnTo>
                    <a:pt x="199" y="697"/>
                  </a:lnTo>
                  <a:lnTo>
                    <a:pt x="199" y="697"/>
                  </a:lnTo>
                  <a:lnTo>
                    <a:pt x="192" y="738"/>
                  </a:lnTo>
                  <a:lnTo>
                    <a:pt x="176" y="828"/>
                  </a:lnTo>
                  <a:lnTo>
                    <a:pt x="153" y="963"/>
                  </a:lnTo>
                  <a:lnTo>
                    <a:pt x="190" y="970"/>
                  </a:lnTo>
                  <a:lnTo>
                    <a:pt x="190" y="970"/>
                  </a:lnTo>
                  <a:lnTo>
                    <a:pt x="189" y="992"/>
                  </a:lnTo>
                  <a:lnTo>
                    <a:pt x="187" y="1045"/>
                  </a:lnTo>
                  <a:lnTo>
                    <a:pt x="187" y="1076"/>
                  </a:lnTo>
                  <a:lnTo>
                    <a:pt x="189" y="1107"/>
                  </a:lnTo>
                  <a:lnTo>
                    <a:pt x="190" y="1134"/>
                  </a:lnTo>
                  <a:lnTo>
                    <a:pt x="193" y="1155"/>
                  </a:lnTo>
                  <a:lnTo>
                    <a:pt x="193" y="1155"/>
                  </a:lnTo>
                  <a:lnTo>
                    <a:pt x="197" y="1177"/>
                  </a:lnTo>
                  <a:lnTo>
                    <a:pt x="200" y="1207"/>
                  </a:lnTo>
                  <a:lnTo>
                    <a:pt x="207" y="1281"/>
                  </a:lnTo>
                  <a:lnTo>
                    <a:pt x="211" y="1353"/>
                  </a:lnTo>
                  <a:lnTo>
                    <a:pt x="216" y="1398"/>
                  </a:lnTo>
                  <a:lnTo>
                    <a:pt x="216" y="1398"/>
                  </a:lnTo>
                  <a:lnTo>
                    <a:pt x="231" y="1552"/>
                  </a:lnTo>
                  <a:lnTo>
                    <a:pt x="244" y="1681"/>
                  </a:lnTo>
                  <a:lnTo>
                    <a:pt x="272" y="1692"/>
                  </a:lnTo>
                  <a:lnTo>
                    <a:pt x="272" y="1692"/>
                  </a:lnTo>
                  <a:lnTo>
                    <a:pt x="251" y="1702"/>
                  </a:lnTo>
                  <a:lnTo>
                    <a:pt x="235" y="1709"/>
                  </a:lnTo>
                  <a:lnTo>
                    <a:pt x="227" y="1714"/>
                  </a:lnTo>
                  <a:lnTo>
                    <a:pt x="227" y="1714"/>
                  </a:lnTo>
                  <a:lnTo>
                    <a:pt x="221" y="1717"/>
                  </a:lnTo>
                  <a:lnTo>
                    <a:pt x="214" y="1722"/>
                  </a:lnTo>
                  <a:lnTo>
                    <a:pt x="207" y="1726"/>
                  </a:lnTo>
                  <a:lnTo>
                    <a:pt x="206" y="1729"/>
                  </a:lnTo>
                  <a:lnTo>
                    <a:pt x="204" y="1731"/>
                  </a:lnTo>
                  <a:lnTo>
                    <a:pt x="204" y="1754"/>
                  </a:lnTo>
                  <a:lnTo>
                    <a:pt x="204" y="1754"/>
                  </a:lnTo>
                  <a:lnTo>
                    <a:pt x="207" y="1758"/>
                  </a:lnTo>
                  <a:lnTo>
                    <a:pt x="211" y="1763"/>
                  </a:lnTo>
                  <a:lnTo>
                    <a:pt x="216" y="1765"/>
                  </a:lnTo>
                  <a:lnTo>
                    <a:pt x="216" y="1765"/>
                  </a:lnTo>
                  <a:lnTo>
                    <a:pt x="221" y="1768"/>
                  </a:lnTo>
                  <a:lnTo>
                    <a:pt x="227" y="1772"/>
                  </a:lnTo>
                  <a:lnTo>
                    <a:pt x="232" y="1777"/>
                  </a:lnTo>
                  <a:lnTo>
                    <a:pt x="232" y="1777"/>
                  </a:lnTo>
                  <a:lnTo>
                    <a:pt x="232" y="1778"/>
                  </a:lnTo>
                  <a:lnTo>
                    <a:pt x="234" y="1779"/>
                  </a:lnTo>
                  <a:lnTo>
                    <a:pt x="237" y="1781"/>
                  </a:lnTo>
                  <a:lnTo>
                    <a:pt x="244" y="1782"/>
                  </a:lnTo>
                  <a:lnTo>
                    <a:pt x="244" y="1782"/>
                  </a:lnTo>
                  <a:lnTo>
                    <a:pt x="249" y="1782"/>
                  </a:lnTo>
                  <a:lnTo>
                    <a:pt x="256" y="1779"/>
                  </a:lnTo>
                  <a:lnTo>
                    <a:pt x="271" y="1774"/>
                  </a:lnTo>
                  <a:lnTo>
                    <a:pt x="282" y="1767"/>
                  </a:lnTo>
                  <a:lnTo>
                    <a:pt x="286" y="1763"/>
                  </a:lnTo>
                  <a:lnTo>
                    <a:pt x="289" y="1760"/>
                  </a:lnTo>
                  <a:lnTo>
                    <a:pt x="289" y="1760"/>
                  </a:lnTo>
                  <a:lnTo>
                    <a:pt x="293" y="1754"/>
                  </a:lnTo>
                  <a:lnTo>
                    <a:pt x="302" y="1748"/>
                  </a:lnTo>
                  <a:lnTo>
                    <a:pt x="311" y="1741"/>
                  </a:lnTo>
                  <a:lnTo>
                    <a:pt x="323" y="1731"/>
                  </a:lnTo>
                  <a:lnTo>
                    <a:pt x="323" y="1731"/>
                  </a:lnTo>
                  <a:lnTo>
                    <a:pt x="328" y="1727"/>
                  </a:lnTo>
                  <a:lnTo>
                    <a:pt x="333" y="1724"/>
                  </a:lnTo>
                  <a:lnTo>
                    <a:pt x="341" y="1720"/>
                  </a:lnTo>
                  <a:lnTo>
                    <a:pt x="348" y="1719"/>
                  </a:lnTo>
                  <a:lnTo>
                    <a:pt x="350" y="1717"/>
                  </a:lnTo>
                  <a:lnTo>
                    <a:pt x="351" y="1714"/>
                  </a:lnTo>
                  <a:lnTo>
                    <a:pt x="351" y="1714"/>
                  </a:lnTo>
                  <a:lnTo>
                    <a:pt x="355" y="1700"/>
                  </a:lnTo>
                  <a:lnTo>
                    <a:pt x="357" y="1692"/>
                  </a:lnTo>
                  <a:lnTo>
                    <a:pt x="368" y="1688"/>
                  </a:lnTo>
                  <a:lnTo>
                    <a:pt x="368" y="1688"/>
                  </a:lnTo>
                  <a:lnTo>
                    <a:pt x="369" y="1425"/>
                  </a:lnTo>
                  <a:lnTo>
                    <a:pt x="372" y="1245"/>
                  </a:lnTo>
                  <a:lnTo>
                    <a:pt x="372" y="1186"/>
                  </a:lnTo>
                  <a:lnTo>
                    <a:pt x="374" y="1166"/>
                  </a:lnTo>
                  <a:lnTo>
                    <a:pt x="374" y="1166"/>
                  </a:lnTo>
                  <a:lnTo>
                    <a:pt x="379" y="1183"/>
                  </a:lnTo>
                  <a:lnTo>
                    <a:pt x="390" y="1692"/>
                  </a:lnTo>
                  <a:lnTo>
                    <a:pt x="402" y="1692"/>
                  </a:lnTo>
                  <a:lnTo>
                    <a:pt x="424" y="1731"/>
                  </a:lnTo>
                  <a:lnTo>
                    <a:pt x="424" y="1731"/>
                  </a:lnTo>
                  <a:lnTo>
                    <a:pt x="431" y="1743"/>
                  </a:lnTo>
                  <a:lnTo>
                    <a:pt x="444" y="1755"/>
                  </a:lnTo>
                  <a:lnTo>
                    <a:pt x="457" y="1770"/>
                  </a:lnTo>
                  <a:lnTo>
                    <a:pt x="464" y="1774"/>
                  </a:lnTo>
                  <a:lnTo>
                    <a:pt x="469" y="1777"/>
                  </a:lnTo>
                  <a:lnTo>
                    <a:pt x="469" y="1777"/>
                  </a:lnTo>
                  <a:lnTo>
                    <a:pt x="479" y="1778"/>
                  </a:lnTo>
                  <a:lnTo>
                    <a:pt x="485" y="1778"/>
                  </a:lnTo>
                  <a:lnTo>
                    <a:pt x="489" y="1775"/>
                  </a:lnTo>
                  <a:lnTo>
                    <a:pt x="492" y="1771"/>
                  </a:lnTo>
                  <a:lnTo>
                    <a:pt x="492" y="1771"/>
                  </a:lnTo>
                  <a:lnTo>
                    <a:pt x="493" y="1770"/>
                  </a:lnTo>
                  <a:lnTo>
                    <a:pt x="496" y="1770"/>
                  </a:lnTo>
                  <a:lnTo>
                    <a:pt x="505" y="1772"/>
                  </a:lnTo>
                  <a:lnTo>
                    <a:pt x="509" y="1774"/>
                  </a:lnTo>
                  <a:lnTo>
                    <a:pt x="513" y="1775"/>
                  </a:lnTo>
                  <a:lnTo>
                    <a:pt x="517" y="1774"/>
                  </a:lnTo>
                  <a:lnTo>
                    <a:pt x="520" y="1771"/>
                  </a:lnTo>
                  <a:lnTo>
                    <a:pt x="520" y="1771"/>
                  </a:lnTo>
                  <a:lnTo>
                    <a:pt x="524" y="1765"/>
                  </a:lnTo>
                  <a:lnTo>
                    <a:pt x="527" y="1763"/>
                  </a:lnTo>
                  <a:lnTo>
                    <a:pt x="530" y="1761"/>
                  </a:lnTo>
                  <a:lnTo>
                    <a:pt x="532" y="1760"/>
                  </a:lnTo>
                  <a:lnTo>
                    <a:pt x="532" y="1760"/>
                  </a:lnTo>
                  <a:lnTo>
                    <a:pt x="534" y="1754"/>
                  </a:lnTo>
                  <a:lnTo>
                    <a:pt x="537" y="1748"/>
                  </a:lnTo>
                  <a:lnTo>
                    <a:pt x="537" y="1748"/>
                  </a:lnTo>
                  <a:lnTo>
                    <a:pt x="537" y="1746"/>
                  </a:lnTo>
                  <a:lnTo>
                    <a:pt x="539" y="1743"/>
                  </a:lnTo>
                  <a:lnTo>
                    <a:pt x="537" y="1739"/>
                  </a:lnTo>
                  <a:lnTo>
                    <a:pt x="532" y="1731"/>
                  </a:lnTo>
                  <a:lnTo>
                    <a:pt x="532" y="1731"/>
                  </a:lnTo>
                  <a:lnTo>
                    <a:pt x="522" y="1723"/>
                  </a:lnTo>
                  <a:lnTo>
                    <a:pt x="510" y="1714"/>
                  </a:lnTo>
                  <a:lnTo>
                    <a:pt x="502" y="1707"/>
                  </a:lnTo>
                  <a:lnTo>
                    <a:pt x="498" y="1703"/>
                  </a:lnTo>
                  <a:lnTo>
                    <a:pt x="498" y="1703"/>
                  </a:lnTo>
                  <a:lnTo>
                    <a:pt x="499" y="1700"/>
                  </a:lnTo>
                  <a:lnTo>
                    <a:pt x="503" y="1696"/>
                  </a:lnTo>
                  <a:lnTo>
                    <a:pt x="509" y="1692"/>
                  </a:lnTo>
                  <a:lnTo>
                    <a:pt x="509" y="1692"/>
                  </a:lnTo>
                  <a:lnTo>
                    <a:pt x="510" y="1576"/>
                  </a:lnTo>
                  <a:lnTo>
                    <a:pt x="512" y="1493"/>
                  </a:lnTo>
                  <a:lnTo>
                    <a:pt x="513" y="1463"/>
                  </a:lnTo>
                  <a:lnTo>
                    <a:pt x="515" y="1449"/>
                  </a:lnTo>
                  <a:lnTo>
                    <a:pt x="515" y="1449"/>
                  </a:lnTo>
                  <a:lnTo>
                    <a:pt x="519" y="1428"/>
                  </a:lnTo>
                  <a:lnTo>
                    <a:pt x="523" y="1389"/>
                  </a:lnTo>
                  <a:lnTo>
                    <a:pt x="526" y="1343"/>
                  </a:lnTo>
                  <a:lnTo>
                    <a:pt x="526" y="1296"/>
                  </a:lnTo>
                  <a:lnTo>
                    <a:pt x="526" y="1296"/>
                  </a:lnTo>
                  <a:lnTo>
                    <a:pt x="526" y="1238"/>
                  </a:lnTo>
                  <a:lnTo>
                    <a:pt x="529" y="1162"/>
                  </a:lnTo>
                  <a:lnTo>
                    <a:pt x="530" y="1086"/>
                  </a:lnTo>
                  <a:lnTo>
                    <a:pt x="532" y="1025"/>
                  </a:lnTo>
                  <a:lnTo>
                    <a:pt x="532" y="1025"/>
                  </a:lnTo>
                  <a:lnTo>
                    <a:pt x="530" y="991"/>
                  </a:lnTo>
                  <a:lnTo>
                    <a:pt x="529" y="977"/>
                  </a:lnTo>
                  <a:lnTo>
                    <a:pt x="527" y="975"/>
                  </a:lnTo>
                  <a:lnTo>
                    <a:pt x="527" y="977"/>
                  </a:lnTo>
                  <a:lnTo>
                    <a:pt x="526" y="978"/>
                  </a:lnTo>
                  <a:lnTo>
                    <a:pt x="554" y="974"/>
                  </a:lnTo>
                  <a:lnTo>
                    <a:pt x="554" y="974"/>
                  </a:lnTo>
                  <a:lnTo>
                    <a:pt x="537" y="835"/>
                  </a:lnTo>
                  <a:lnTo>
                    <a:pt x="526" y="736"/>
                  </a:lnTo>
                  <a:lnTo>
                    <a:pt x="523" y="703"/>
                  </a:lnTo>
                  <a:lnTo>
                    <a:pt x="522" y="686"/>
                  </a:lnTo>
                  <a:lnTo>
                    <a:pt x="522" y="686"/>
                  </a:lnTo>
                  <a:lnTo>
                    <a:pt x="540" y="554"/>
                  </a:lnTo>
                  <a:lnTo>
                    <a:pt x="571" y="567"/>
                  </a:lnTo>
                  <a:lnTo>
                    <a:pt x="577" y="578"/>
                  </a:lnTo>
                  <a:lnTo>
                    <a:pt x="577" y="578"/>
                  </a:lnTo>
                  <a:lnTo>
                    <a:pt x="598" y="615"/>
                  </a:lnTo>
                  <a:lnTo>
                    <a:pt x="613" y="642"/>
                  </a:lnTo>
                  <a:lnTo>
                    <a:pt x="627" y="663"/>
                  </a:lnTo>
                  <a:lnTo>
                    <a:pt x="627" y="663"/>
                  </a:lnTo>
                  <a:lnTo>
                    <a:pt x="630" y="666"/>
                  </a:lnTo>
                  <a:lnTo>
                    <a:pt x="635" y="669"/>
                  </a:lnTo>
                  <a:lnTo>
                    <a:pt x="644" y="673"/>
                  </a:lnTo>
                  <a:lnTo>
                    <a:pt x="656" y="676"/>
                  </a:lnTo>
                  <a:lnTo>
                    <a:pt x="667" y="676"/>
                  </a:lnTo>
                  <a:lnTo>
                    <a:pt x="680" y="674"/>
                  </a:lnTo>
                  <a:lnTo>
                    <a:pt x="691" y="671"/>
                  </a:lnTo>
                  <a:lnTo>
                    <a:pt x="699" y="669"/>
                  </a:lnTo>
                  <a:lnTo>
                    <a:pt x="706" y="663"/>
                  </a:lnTo>
                  <a:lnTo>
                    <a:pt x="706" y="663"/>
                  </a:lnTo>
                  <a:lnTo>
                    <a:pt x="711" y="656"/>
                  </a:lnTo>
                  <a:lnTo>
                    <a:pt x="715" y="646"/>
                  </a:lnTo>
                  <a:lnTo>
                    <a:pt x="718" y="635"/>
                  </a:lnTo>
                  <a:lnTo>
                    <a:pt x="719" y="623"/>
                  </a:lnTo>
                  <a:lnTo>
                    <a:pt x="721" y="611"/>
                  </a:lnTo>
                  <a:lnTo>
                    <a:pt x="721" y="599"/>
                  </a:lnTo>
                  <a:lnTo>
                    <a:pt x="719" y="591"/>
                  </a:lnTo>
                  <a:lnTo>
                    <a:pt x="718" y="584"/>
                  </a:lnTo>
                  <a:lnTo>
                    <a:pt x="718" y="584"/>
                  </a:lnTo>
                  <a:lnTo>
                    <a:pt x="694" y="532"/>
                  </a:lnTo>
                  <a:lnTo>
                    <a:pt x="681" y="499"/>
                  </a:lnTo>
                  <a:lnTo>
                    <a:pt x="675" y="486"/>
                  </a:lnTo>
                  <a:lnTo>
                    <a:pt x="673" y="476"/>
                  </a:lnTo>
                  <a:lnTo>
                    <a:pt x="673" y="476"/>
                  </a:lnTo>
                  <a:lnTo>
                    <a:pt x="668" y="465"/>
                  </a:lnTo>
                  <a:lnTo>
                    <a:pt x="660" y="450"/>
                  </a:lnTo>
                  <a:lnTo>
                    <a:pt x="637" y="407"/>
                  </a:lnTo>
                  <a:lnTo>
                    <a:pt x="613" y="368"/>
                  </a:lnTo>
                  <a:lnTo>
                    <a:pt x="599" y="345"/>
                  </a:lnTo>
                  <a:lnTo>
                    <a:pt x="599" y="345"/>
                  </a:lnTo>
                  <a:lnTo>
                    <a:pt x="594" y="341"/>
                  </a:lnTo>
                  <a:lnTo>
                    <a:pt x="582" y="334"/>
                  </a:lnTo>
                  <a:lnTo>
                    <a:pt x="554" y="320"/>
                  </a:lnTo>
                  <a:lnTo>
                    <a:pt x="515" y="301"/>
                  </a:lnTo>
                  <a:lnTo>
                    <a:pt x="498" y="284"/>
                  </a:lnTo>
                  <a:lnTo>
                    <a:pt x="498" y="284"/>
                  </a:lnTo>
                  <a:lnTo>
                    <a:pt x="492" y="270"/>
                  </a:lnTo>
                  <a:lnTo>
                    <a:pt x="488" y="257"/>
                  </a:lnTo>
                  <a:lnTo>
                    <a:pt x="486" y="245"/>
                  </a:lnTo>
                  <a:lnTo>
                    <a:pt x="486" y="216"/>
                  </a:lnTo>
                  <a:lnTo>
                    <a:pt x="486" y="216"/>
                  </a:lnTo>
                  <a:lnTo>
                    <a:pt x="492" y="225"/>
                  </a:lnTo>
                  <a:lnTo>
                    <a:pt x="503" y="239"/>
                  </a:lnTo>
                  <a:lnTo>
                    <a:pt x="503" y="239"/>
                  </a:lnTo>
                  <a:lnTo>
                    <a:pt x="506" y="242"/>
                  </a:lnTo>
                  <a:lnTo>
                    <a:pt x="510" y="243"/>
                  </a:lnTo>
                  <a:lnTo>
                    <a:pt x="520" y="245"/>
                  </a:lnTo>
                  <a:lnTo>
                    <a:pt x="532" y="245"/>
                  </a:lnTo>
                  <a:lnTo>
                    <a:pt x="532" y="245"/>
                  </a:lnTo>
                  <a:lnTo>
                    <a:pt x="532" y="245"/>
                  </a:lnTo>
                  <a:lnTo>
                    <a:pt x="532" y="245"/>
                  </a:lnTo>
                  <a:lnTo>
                    <a:pt x="524" y="239"/>
                  </a:lnTo>
                  <a:lnTo>
                    <a:pt x="510" y="228"/>
                  </a:lnTo>
                  <a:lnTo>
                    <a:pt x="498" y="215"/>
                  </a:lnTo>
                  <a:lnTo>
                    <a:pt x="493" y="209"/>
                  </a:lnTo>
                  <a:lnTo>
                    <a:pt x="492" y="205"/>
                  </a:lnTo>
                  <a:lnTo>
                    <a:pt x="492" y="194"/>
                  </a:lnTo>
                  <a:lnTo>
                    <a:pt x="492" y="194"/>
                  </a:lnTo>
                  <a:lnTo>
                    <a:pt x="506" y="199"/>
                  </a:lnTo>
                  <a:lnTo>
                    <a:pt x="517" y="204"/>
                  </a:lnTo>
                  <a:lnTo>
                    <a:pt x="523" y="205"/>
                  </a:lnTo>
                  <a:lnTo>
                    <a:pt x="526" y="205"/>
                  </a:lnTo>
                  <a:lnTo>
                    <a:pt x="526" y="205"/>
                  </a:lnTo>
                  <a:lnTo>
                    <a:pt x="533" y="204"/>
                  </a:lnTo>
                  <a:lnTo>
                    <a:pt x="539" y="199"/>
                  </a:lnTo>
                  <a:lnTo>
                    <a:pt x="544" y="197"/>
                  </a:lnTo>
                  <a:lnTo>
                    <a:pt x="544" y="195"/>
                  </a:lnTo>
                  <a:lnTo>
                    <a:pt x="543" y="194"/>
                  </a:lnTo>
                  <a:lnTo>
                    <a:pt x="543" y="194"/>
                  </a:lnTo>
                  <a:lnTo>
                    <a:pt x="536" y="192"/>
                  </a:lnTo>
                  <a:lnTo>
                    <a:pt x="526" y="190"/>
                  </a:lnTo>
                  <a:lnTo>
                    <a:pt x="515" y="185"/>
                  </a:lnTo>
                  <a:lnTo>
                    <a:pt x="509" y="181"/>
                  </a:lnTo>
                  <a:lnTo>
                    <a:pt x="503" y="177"/>
                  </a:lnTo>
                  <a:lnTo>
                    <a:pt x="503" y="177"/>
                  </a:lnTo>
                  <a:lnTo>
                    <a:pt x="499" y="171"/>
                  </a:lnTo>
                  <a:lnTo>
                    <a:pt x="495" y="166"/>
                  </a:lnTo>
                  <a:lnTo>
                    <a:pt x="491" y="151"/>
                  </a:lnTo>
                  <a:lnTo>
                    <a:pt x="486" y="136"/>
                  </a:lnTo>
                  <a:lnTo>
                    <a:pt x="481" y="115"/>
                  </a:lnTo>
                  <a:lnTo>
                    <a:pt x="481" y="115"/>
                  </a:lnTo>
                  <a:lnTo>
                    <a:pt x="477" y="103"/>
                  </a:lnTo>
                  <a:lnTo>
                    <a:pt x="475" y="92"/>
                  </a:lnTo>
                  <a:lnTo>
                    <a:pt x="469" y="71"/>
                  </a:lnTo>
                  <a:lnTo>
                    <a:pt x="468" y="61"/>
                  </a:lnTo>
                  <a:lnTo>
                    <a:pt x="464" y="51"/>
                  </a:lnTo>
                  <a:lnTo>
                    <a:pt x="460" y="40"/>
                  </a:lnTo>
                  <a:lnTo>
                    <a:pt x="453" y="30"/>
                  </a:lnTo>
                  <a:lnTo>
                    <a:pt x="453" y="30"/>
                  </a:lnTo>
                  <a:lnTo>
                    <a:pt x="447" y="23"/>
                  </a:lnTo>
                  <a:lnTo>
                    <a:pt x="440" y="17"/>
                  </a:lnTo>
                  <a:lnTo>
                    <a:pt x="434" y="13"/>
                  </a:lnTo>
                  <a:lnTo>
                    <a:pt x="427" y="9"/>
                  </a:lnTo>
                  <a:lnTo>
                    <a:pt x="413" y="4"/>
                  </a:lnTo>
                  <a:lnTo>
                    <a:pt x="399" y="3"/>
                  </a:lnTo>
                  <a:lnTo>
                    <a:pt x="386" y="3"/>
                  </a:lnTo>
                  <a:lnTo>
                    <a:pt x="376" y="4"/>
                  </a:lnTo>
                  <a:lnTo>
                    <a:pt x="368" y="7"/>
                  </a:lnTo>
                  <a:lnTo>
                    <a:pt x="368" y="7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" name="Freeform 21">
              <a:extLst>
                <a:ext uri="{FF2B5EF4-FFF2-40B4-BE49-F238E27FC236}">
                  <a16:creationId xmlns:a16="http://schemas.microsoft.com/office/drawing/2014/main" id="{B9E69885-BFD1-F199-72C3-285ABE0B686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0351" y="1555350"/>
              <a:ext cx="136770" cy="172622"/>
            </a:xfrm>
            <a:custGeom>
              <a:avLst/>
              <a:gdLst>
                <a:gd name="T0" fmla="*/ 103 w 103"/>
                <a:gd name="T1" fmla="*/ 0 h 130"/>
                <a:gd name="T2" fmla="*/ 85 w 103"/>
                <a:gd name="T3" fmla="*/ 1 h 130"/>
                <a:gd name="T4" fmla="*/ 53 w 103"/>
                <a:gd name="T5" fmla="*/ 0 h 130"/>
                <a:gd name="T6" fmla="*/ 46 w 103"/>
                <a:gd name="T7" fmla="*/ 0 h 130"/>
                <a:gd name="T8" fmla="*/ 20 w 103"/>
                <a:gd name="T9" fmla="*/ 4 h 130"/>
                <a:gd name="T10" fmla="*/ 2 w 103"/>
                <a:gd name="T11" fmla="*/ 11 h 130"/>
                <a:gd name="T12" fmla="*/ 0 w 103"/>
                <a:gd name="T13" fmla="*/ 18 h 130"/>
                <a:gd name="T14" fmla="*/ 2 w 103"/>
                <a:gd name="T15" fmla="*/ 28 h 130"/>
                <a:gd name="T16" fmla="*/ 8 w 103"/>
                <a:gd name="T17" fmla="*/ 56 h 130"/>
                <a:gd name="T18" fmla="*/ 17 w 103"/>
                <a:gd name="T19" fmla="*/ 63 h 130"/>
                <a:gd name="T20" fmla="*/ 19 w 103"/>
                <a:gd name="T21" fmla="*/ 67 h 130"/>
                <a:gd name="T22" fmla="*/ 13 w 103"/>
                <a:gd name="T23" fmla="*/ 84 h 130"/>
                <a:gd name="T24" fmla="*/ 70 w 103"/>
                <a:gd name="T25" fmla="*/ 130 h 130"/>
                <a:gd name="T26" fmla="*/ 65 w 103"/>
                <a:gd name="T27" fmla="*/ 125 h 130"/>
                <a:gd name="T28" fmla="*/ 58 w 103"/>
                <a:gd name="T29" fmla="*/ 118 h 130"/>
                <a:gd name="T30" fmla="*/ 58 w 103"/>
                <a:gd name="T31" fmla="*/ 114 h 130"/>
                <a:gd name="T32" fmla="*/ 58 w 103"/>
                <a:gd name="T33" fmla="*/ 113 h 130"/>
                <a:gd name="T34" fmla="*/ 54 w 103"/>
                <a:gd name="T35" fmla="*/ 113 h 130"/>
                <a:gd name="T36" fmla="*/ 53 w 103"/>
                <a:gd name="T37" fmla="*/ 107 h 130"/>
                <a:gd name="T38" fmla="*/ 54 w 103"/>
                <a:gd name="T39" fmla="*/ 103 h 130"/>
                <a:gd name="T40" fmla="*/ 58 w 103"/>
                <a:gd name="T41" fmla="*/ 96 h 130"/>
                <a:gd name="T42" fmla="*/ 57 w 103"/>
                <a:gd name="T43" fmla="*/ 96 h 130"/>
                <a:gd name="T44" fmla="*/ 53 w 103"/>
                <a:gd name="T45" fmla="*/ 92 h 130"/>
                <a:gd name="T46" fmla="*/ 51 w 103"/>
                <a:gd name="T47" fmla="*/ 87 h 130"/>
                <a:gd name="T48" fmla="*/ 53 w 103"/>
                <a:gd name="T49" fmla="*/ 84 h 130"/>
                <a:gd name="T50" fmla="*/ 60 w 103"/>
                <a:gd name="T51" fmla="*/ 77 h 130"/>
                <a:gd name="T52" fmla="*/ 81 w 103"/>
                <a:gd name="T53" fmla="*/ 67 h 130"/>
                <a:gd name="T54" fmla="*/ 78 w 103"/>
                <a:gd name="T55" fmla="*/ 65 h 130"/>
                <a:gd name="T56" fmla="*/ 72 w 103"/>
                <a:gd name="T57" fmla="*/ 55 h 130"/>
                <a:gd name="T58" fmla="*/ 72 w 103"/>
                <a:gd name="T59" fmla="*/ 48 h 130"/>
                <a:gd name="T60" fmla="*/ 75 w 103"/>
                <a:gd name="T61" fmla="*/ 45 h 130"/>
                <a:gd name="T62" fmla="*/ 92 w 103"/>
                <a:gd name="T63" fmla="*/ 36 h 130"/>
                <a:gd name="T64" fmla="*/ 103 w 103"/>
                <a:gd name="T65" fmla="*/ 34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03" h="130">
                  <a:moveTo>
                    <a:pt x="103" y="34"/>
                  </a:moveTo>
                  <a:lnTo>
                    <a:pt x="103" y="0"/>
                  </a:lnTo>
                  <a:lnTo>
                    <a:pt x="103" y="0"/>
                  </a:lnTo>
                  <a:lnTo>
                    <a:pt x="85" y="1"/>
                  </a:lnTo>
                  <a:lnTo>
                    <a:pt x="68" y="1"/>
                  </a:lnTo>
                  <a:lnTo>
                    <a:pt x="53" y="0"/>
                  </a:lnTo>
                  <a:lnTo>
                    <a:pt x="53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20" y="4"/>
                  </a:lnTo>
                  <a:lnTo>
                    <a:pt x="8" y="8"/>
                  </a:lnTo>
                  <a:lnTo>
                    <a:pt x="2" y="11"/>
                  </a:lnTo>
                  <a:lnTo>
                    <a:pt x="2" y="11"/>
                  </a:lnTo>
                  <a:lnTo>
                    <a:pt x="0" y="18"/>
                  </a:lnTo>
                  <a:lnTo>
                    <a:pt x="2" y="28"/>
                  </a:lnTo>
                  <a:lnTo>
                    <a:pt x="2" y="28"/>
                  </a:lnTo>
                  <a:lnTo>
                    <a:pt x="8" y="56"/>
                  </a:lnTo>
                  <a:lnTo>
                    <a:pt x="8" y="56"/>
                  </a:lnTo>
                  <a:lnTo>
                    <a:pt x="15" y="59"/>
                  </a:lnTo>
                  <a:lnTo>
                    <a:pt x="17" y="63"/>
                  </a:lnTo>
                  <a:lnTo>
                    <a:pt x="19" y="65"/>
                  </a:lnTo>
                  <a:lnTo>
                    <a:pt x="19" y="67"/>
                  </a:lnTo>
                  <a:lnTo>
                    <a:pt x="19" y="67"/>
                  </a:lnTo>
                  <a:lnTo>
                    <a:pt x="13" y="84"/>
                  </a:lnTo>
                  <a:lnTo>
                    <a:pt x="24" y="130"/>
                  </a:lnTo>
                  <a:lnTo>
                    <a:pt x="70" y="130"/>
                  </a:lnTo>
                  <a:lnTo>
                    <a:pt x="70" y="130"/>
                  </a:lnTo>
                  <a:lnTo>
                    <a:pt x="65" y="125"/>
                  </a:lnTo>
                  <a:lnTo>
                    <a:pt x="58" y="118"/>
                  </a:lnTo>
                  <a:lnTo>
                    <a:pt x="58" y="118"/>
                  </a:lnTo>
                  <a:lnTo>
                    <a:pt x="58" y="116"/>
                  </a:lnTo>
                  <a:lnTo>
                    <a:pt x="58" y="114"/>
                  </a:lnTo>
                  <a:lnTo>
                    <a:pt x="60" y="113"/>
                  </a:lnTo>
                  <a:lnTo>
                    <a:pt x="58" y="113"/>
                  </a:lnTo>
                  <a:lnTo>
                    <a:pt x="58" y="113"/>
                  </a:lnTo>
                  <a:lnTo>
                    <a:pt x="54" y="113"/>
                  </a:lnTo>
                  <a:lnTo>
                    <a:pt x="53" y="111"/>
                  </a:lnTo>
                  <a:lnTo>
                    <a:pt x="53" y="107"/>
                  </a:lnTo>
                  <a:lnTo>
                    <a:pt x="53" y="107"/>
                  </a:lnTo>
                  <a:lnTo>
                    <a:pt x="54" y="103"/>
                  </a:lnTo>
                  <a:lnTo>
                    <a:pt x="56" y="99"/>
                  </a:lnTo>
                  <a:lnTo>
                    <a:pt x="58" y="96"/>
                  </a:lnTo>
                  <a:lnTo>
                    <a:pt x="58" y="96"/>
                  </a:lnTo>
                  <a:lnTo>
                    <a:pt x="57" y="96"/>
                  </a:lnTo>
                  <a:lnTo>
                    <a:pt x="54" y="93"/>
                  </a:lnTo>
                  <a:lnTo>
                    <a:pt x="53" y="92"/>
                  </a:lnTo>
                  <a:lnTo>
                    <a:pt x="51" y="90"/>
                  </a:lnTo>
                  <a:lnTo>
                    <a:pt x="51" y="87"/>
                  </a:lnTo>
                  <a:lnTo>
                    <a:pt x="53" y="84"/>
                  </a:lnTo>
                  <a:lnTo>
                    <a:pt x="53" y="84"/>
                  </a:lnTo>
                  <a:lnTo>
                    <a:pt x="56" y="82"/>
                  </a:lnTo>
                  <a:lnTo>
                    <a:pt x="60" y="77"/>
                  </a:lnTo>
                  <a:lnTo>
                    <a:pt x="70" y="73"/>
                  </a:lnTo>
                  <a:lnTo>
                    <a:pt x="81" y="67"/>
                  </a:lnTo>
                  <a:lnTo>
                    <a:pt x="81" y="67"/>
                  </a:lnTo>
                  <a:lnTo>
                    <a:pt x="78" y="65"/>
                  </a:lnTo>
                  <a:lnTo>
                    <a:pt x="75" y="59"/>
                  </a:lnTo>
                  <a:lnTo>
                    <a:pt x="72" y="55"/>
                  </a:lnTo>
                  <a:lnTo>
                    <a:pt x="72" y="51"/>
                  </a:lnTo>
                  <a:lnTo>
                    <a:pt x="72" y="48"/>
                  </a:lnTo>
                  <a:lnTo>
                    <a:pt x="75" y="45"/>
                  </a:lnTo>
                  <a:lnTo>
                    <a:pt x="75" y="45"/>
                  </a:lnTo>
                  <a:lnTo>
                    <a:pt x="84" y="41"/>
                  </a:lnTo>
                  <a:lnTo>
                    <a:pt x="92" y="36"/>
                  </a:lnTo>
                  <a:lnTo>
                    <a:pt x="103" y="34"/>
                  </a:lnTo>
                  <a:lnTo>
                    <a:pt x="103" y="34"/>
                  </a:lnTo>
                  <a:close/>
                </a:path>
              </a:pathLst>
            </a:custGeom>
            <a:solidFill>
              <a:srgbClr val="FFC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" name="Freeform 22">
              <a:extLst>
                <a:ext uri="{FF2B5EF4-FFF2-40B4-BE49-F238E27FC236}">
                  <a16:creationId xmlns:a16="http://schemas.microsoft.com/office/drawing/2014/main" id="{BA2BEDCA-B9BD-F2F6-DA6D-750BA7A2DC2B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4778" y="1344220"/>
              <a:ext cx="103573" cy="31869"/>
            </a:xfrm>
            <a:custGeom>
              <a:avLst/>
              <a:gdLst>
                <a:gd name="T0" fmla="*/ 7 w 78"/>
                <a:gd name="T1" fmla="*/ 2 h 24"/>
                <a:gd name="T2" fmla="*/ 7 w 78"/>
                <a:gd name="T3" fmla="*/ 2 h 24"/>
                <a:gd name="T4" fmla="*/ 3 w 78"/>
                <a:gd name="T5" fmla="*/ 7 h 24"/>
                <a:gd name="T6" fmla="*/ 0 w 78"/>
                <a:gd name="T7" fmla="*/ 15 h 24"/>
                <a:gd name="T8" fmla="*/ 0 w 78"/>
                <a:gd name="T9" fmla="*/ 17 h 24"/>
                <a:gd name="T10" fmla="*/ 0 w 78"/>
                <a:gd name="T11" fmla="*/ 20 h 24"/>
                <a:gd name="T12" fmla="*/ 2 w 78"/>
                <a:gd name="T13" fmla="*/ 22 h 24"/>
                <a:gd name="T14" fmla="*/ 4 w 78"/>
                <a:gd name="T15" fmla="*/ 23 h 24"/>
                <a:gd name="T16" fmla="*/ 4 w 78"/>
                <a:gd name="T17" fmla="*/ 23 h 24"/>
                <a:gd name="T18" fmla="*/ 41 w 78"/>
                <a:gd name="T19" fmla="*/ 24 h 24"/>
                <a:gd name="T20" fmla="*/ 62 w 78"/>
                <a:gd name="T21" fmla="*/ 24 h 24"/>
                <a:gd name="T22" fmla="*/ 71 w 78"/>
                <a:gd name="T23" fmla="*/ 24 h 24"/>
                <a:gd name="T24" fmla="*/ 75 w 78"/>
                <a:gd name="T25" fmla="*/ 23 h 24"/>
                <a:gd name="T26" fmla="*/ 75 w 78"/>
                <a:gd name="T27" fmla="*/ 23 h 24"/>
                <a:gd name="T28" fmla="*/ 76 w 78"/>
                <a:gd name="T29" fmla="*/ 20 h 24"/>
                <a:gd name="T30" fmla="*/ 78 w 78"/>
                <a:gd name="T31" fmla="*/ 19 h 24"/>
                <a:gd name="T32" fmla="*/ 78 w 78"/>
                <a:gd name="T33" fmla="*/ 13 h 24"/>
                <a:gd name="T34" fmla="*/ 75 w 78"/>
                <a:gd name="T35" fmla="*/ 7 h 24"/>
                <a:gd name="T36" fmla="*/ 72 w 78"/>
                <a:gd name="T37" fmla="*/ 3 h 24"/>
                <a:gd name="T38" fmla="*/ 72 w 78"/>
                <a:gd name="T39" fmla="*/ 3 h 24"/>
                <a:gd name="T40" fmla="*/ 68 w 78"/>
                <a:gd name="T41" fmla="*/ 2 h 24"/>
                <a:gd name="T42" fmla="*/ 59 w 78"/>
                <a:gd name="T43" fmla="*/ 2 h 24"/>
                <a:gd name="T44" fmla="*/ 40 w 78"/>
                <a:gd name="T45" fmla="*/ 0 h 24"/>
                <a:gd name="T46" fmla="*/ 19 w 78"/>
                <a:gd name="T47" fmla="*/ 0 h 24"/>
                <a:gd name="T48" fmla="*/ 11 w 78"/>
                <a:gd name="T49" fmla="*/ 0 h 24"/>
                <a:gd name="T50" fmla="*/ 7 w 78"/>
                <a:gd name="T51" fmla="*/ 2 h 24"/>
                <a:gd name="T52" fmla="*/ 7 w 78"/>
                <a:gd name="T53" fmla="*/ 2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8" h="24">
                  <a:moveTo>
                    <a:pt x="7" y="2"/>
                  </a:moveTo>
                  <a:lnTo>
                    <a:pt x="7" y="2"/>
                  </a:lnTo>
                  <a:lnTo>
                    <a:pt x="3" y="7"/>
                  </a:lnTo>
                  <a:lnTo>
                    <a:pt x="0" y="15"/>
                  </a:lnTo>
                  <a:lnTo>
                    <a:pt x="0" y="17"/>
                  </a:lnTo>
                  <a:lnTo>
                    <a:pt x="0" y="20"/>
                  </a:lnTo>
                  <a:lnTo>
                    <a:pt x="2" y="22"/>
                  </a:lnTo>
                  <a:lnTo>
                    <a:pt x="4" y="23"/>
                  </a:lnTo>
                  <a:lnTo>
                    <a:pt x="4" y="23"/>
                  </a:lnTo>
                  <a:lnTo>
                    <a:pt x="41" y="24"/>
                  </a:lnTo>
                  <a:lnTo>
                    <a:pt x="62" y="24"/>
                  </a:lnTo>
                  <a:lnTo>
                    <a:pt x="71" y="24"/>
                  </a:lnTo>
                  <a:lnTo>
                    <a:pt x="75" y="23"/>
                  </a:lnTo>
                  <a:lnTo>
                    <a:pt x="75" y="23"/>
                  </a:lnTo>
                  <a:lnTo>
                    <a:pt x="76" y="20"/>
                  </a:lnTo>
                  <a:lnTo>
                    <a:pt x="78" y="19"/>
                  </a:lnTo>
                  <a:lnTo>
                    <a:pt x="78" y="13"/>
                  </a:lnTo>
                  <a:lnTo>
                    <a:pt x="75" y="7"/>
                  </a:lnTo>
                  <a:lnTo>
                    <a:pt x="72" y="3"/>
                  </a:lnTo>
                  <a:lnTo>
                    <a:pt x="72" y="3"/>
                  </a:lnTo>
                  <a:lnTo>
                    <a:pt x="68" y="2"/>
                  </a:lnTo>
                  <a:lnTo>
                    <a:pt x="59" y="2"/>
                  </a:lnTo>
                  <a:lnTo>
                    <a:pt x="40" y="0"/>
                  </a:lnTo>
                  <a:lnTo>
                    <a:pt x="19" y="0"/>
                  </a:lnTo>
                  <a:lnTo>
                    <a:pt x="11" y="0"/>
                  </a:lnTo>
                  <a:lnTo>
                    <a:pt x="7" y="2"/>
                  </a:lnTo>
                  <a:lnTo>
                    <a:pt x="7" y="2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0C5C76F-00ED-559B-E22C-384F7716B639}"/>
              </a:ext>
            </a:extLst>
          </p:cNvPr>
          <p:cNvGrpSpPr/>
          <p:nvPr/>
        </p:nvGrpSpPr>
        <p:grpSpPr>
          <a:xfrm>
            <a:off x="4457464" y="952500"/>
            <a:ext cx="1019799" cy="2448581"/>
            <a:chOff x="4457464" y="952500"/>
            <a:chExt cx="1019799" cy="2448581"/>
          </a:xfrm>
        </p:grpSpPr>
        <p:sp>
          <p:nvSpPr>
            <p:cNvPr id="12" name="Freeform 23">
              <a:extLst>
                <a:ext uri="{FF2B5EF4-FFF2-40B4-BE49-F238E27FC236}">
                  <a16:creationId xmlns:a16="http://schemas.microsoft.com/office/drawing/2014/main" id="{D1F4F0F1-B544-C57C-F739-F453A1EB60D7}"/>
                </a:ext>
              </a:extLst>
            </p:cNvPr>
            <p:cNvSpPr>
              <a:spLocks/>
            </p:cNvSpPr>
            <p:nvPr/>
          </p:nvSpPr>
          <p:spPr bwMode="auto">
            <a:xfrm>
              <a:off x="4457464" y="952500"/>
              <a:ext cx="1019799" cy="2448581"/>
            </a:xfrm>
            <a:custGeom>
              <a:avLst/>
              <a:gdLst>
                <a:gd name="T0" fmla="*/ 76 w 768"/>
                <a:gd name="T1" fmla="*/ 98 h 1844"/>
                <a:gd name="T2" fmla="*/ 73 w 768"/>
                <a:gd name="T3" fmla="*/ 148 h 1844"/>
                <a:gd name="T4" fmla="*/ 83 w 768"/>
                <a:gd name="T5" fmla="*/ 206 h 1844"/>
                <a:gd name="T6" fmla="*/ 75 w 768"/>
                <a:gd name="T7" fmla="*/ 230 h 1844"/>
                <a:gd name="T8" fmla="*/ 78 w 768"/>
                <a:gd name="T9" fmla="*/ 246 h 1844"/>
                <a:gd name="T10" fmla="*/ 78 w 768"/>
                <a:gd name="T11" fmla="*/ 298 h 1844"/>
                <a:gd name="T12" fmla="*/ 0 w 768"/>
                <a:gd name="T13" fmla="*/ 601 h 1844"/>
                <a:gd name="T14" fmla="*/ 27 w 768"/>
                <a:gd name="T15" fmla="*/ 632 h 1844"/>
                <a:gd name="T16" fmla="*/ 103 w 768"/>
                <a:gd name="T17" fmla="*/ 636 h 1844"/>
                <a:gd name="T18" fmla="*/ 271 w 768"/>
                <a:gd name="T19" fmla="*/ 657 h 1844"/>
                <a:gd name="T20" fmla="*/ 220 w 768"/>
                <a:gd name="T21" fmla="*/ 934 h 1844"/>
                <a:gd name="T22" fmla="*/ 254 w 768"/>
                <a:gd name="T23" fmla="*/ 1310 h 1844"/>
                <a:gd name="T24" fmla="*/ 310 w 768"/>
                <a:gd name="T25" fmla="*/ 1607 h 1844"/>
                <a:gd name="T26" fmla="*/ 337 w 768"/>
                <a:gd name="T27" fmla="*/ 1726 h 1844"/>
                <a:gd name="T28" fmla="*/ 305 w 768"/>
                <a:gd name="T29" fmla="*/ 1771 h 1844"/>
                <a:gd name="T30" fmla="*/ 274 w 768"/>
                <a:gd name="T31" fmla="*/ 1798 h 1844"/>
                <a:gd name="T32" fmla="*/ 272 w 768"/>
                <a:gd name="T33" fmla="*/ 1826 h 1844"/>
                <a:gd name="T34" fmla="*/ 294 w 768"/>
                <a:gd name="T35" fmla="*/ 1833 h 1844"/>
                <a:gd name="T36" fmla="*/ 313 w 768"/>
                <a:gd name="T37" fmla="*/ 1843 h 1844"/>
                <a:gd name="T38" fmla="*/ 339 w 768"/>
                <a:gd name="T39" fmla="*/ 1833 h 1844"/>
                <a:gd name="T40" fmla="*/ 365 w 768"/>
                <a:gd name="T41" fmla="*/ 1809 h 1844"/>
                <a:gd name="T42" fmla="*/ 401 w 768"/>
                <a:gd name="T43" fmla="*/ 1786 h 1844"/>
                <a:gd name="T44" fmla="*/ 428 w 768"/>
                <a:gd name="T45" fmla="*/ 1772 h 1844"/>
                <a:gd name="T46" fmla="*/ 440 w 768"/>
                <a:gd name="T47" fmla="*/ 1737 h 1844"/>
                <a:gd name="T48" fmla="*/ 439 w 768"/>
                <a:gd name="T49" fmla="*/ 1115 h 1844"/>
                <a:gd name="T50" fmla="*/ 444 w 768"/>
                <a:gd name="T51" fmla="*/ 1155 h 1844"/>
                <a:gd name="T52" fmla="*/ 471 w 768"/>
                <a:gd name="T53" fmla="*/ 1751 h 1844"/>
                <a:gd name="T54" fmla="*/ 491 w 768"/>
                <a:gd name="T55" fmla="*/ 1793 h 1844"/>
                <a:gd name="T56" fmla="*/ 525 w 768"/>
                <a:gd name="T57" fmla="*/ 1825 h 1844"/>
                <a:gd name="T58" fmla="*/ 562 w 768"/>
                <a:gd name="T59" fmla="*/ 1832 h 1844"/>
                <a:gd name="T60" fmla="*/ 593 w 768"/>
                <a:gd name="T61" fmla="*/ 1816 h 1844"/>
                <a:gd name="T62" fmla="*/ 604 w 768"/>
                <a:gd name="T63" fmla="*/ 1793 h 1844"/>
                <a:gd name="T64" fmla="*/ 564 w 768"/>
                <a:gd name="T65" fmla="*/ 1731 h 1844"/>
                <a:gd name="T66" fmla="*/ 615 w 768"/>
                <a:gd name="T67" fmla="*/ 1183 h 1844"/>
                <a:gd name="T68" fmla="*/ 619 w 768"/>
                <a:gd name="T69" fmla="*/ 1046 h 1844"/>
                <a:gd name="T70" fmla="*/ 628 w 768"/>
                <a:gd name="T71" fmla="*/ 800 h 1844"/>
                <a:gd name="T72" fmla="*/ 602 w 768"/>
                <a:gd name="T73" fmla="*/ 599 h 1844"/>
                <a:gd name="T74" fmla="*/ 669 w 768"/>
                <a:gd name="T75" fmla="*/ 561 h 1844"/>
                <a:gd name="T76" fmla="*/ 714 w 768"/>
                <a:gd name="T77" fmla="*/ 589 h 1844"/>
                <a:gd name="T78" fmla="*/ 765 w 768"/>
                <a:gd name="T79" fmla="*/ 560 h 1844"/>
                <a:gd name="T80" fmla="*/ 756 w 768"/>
                <a:gd name="T81" fmla="*/ 499 h 1844"/>
                <a:gd name="T82" fmla="*/ 698 w 768"/>
                <a:gd name="T83" fmla="*/ 367 h 1844"/>
                <a:gd name="T84" fmla="*/ 687 w 768"/>
                <a:gd name="T85" fmla="*/ 356 h 1844"/>
                <a:gd name="T86" fmla="*/ 660 w 768"/>
                <a:gd name="T87" fmla="*/ 290 h 1844"/>
                <a:gd name="T88" fmla="*/ 636 w 768"/>
                <a:gd name="T89" fmla="*/ 254 h 1844"/>
                <a:gd name="T90" fmla="*/ 621 w 768"/>
                <a:gd name="T91" fmla="*/ 233 h 1844"/>
                <a:gd name="T92" fmla="*/ 610 w 768"/>
                <a:gd name="T93" fmla="*/ 199 h 1844"/>
                <a:gd name="T94" fmla="*/ 533 w 768"/>
                <a:gd name="T95" fmla="*/ 206 h 1844"/>
                <a:gd name="T96" fmla="*/ 508 w 768"/>
                <a:gd name="T97" fmla="*/ 233 h 1844"/>
                <a:gd name="T98" fmla="*/ 450 w 768"/>
                <a:gd name="T99" fmla="*/ 236 h 1844"/>
                <a:gd name="T100" fmla="*/ 382 w 768"/>
                <a:gd name="T101" fmla="*/ 120 h 1844"/>
                <a:gd name="T102" fmla="*/ 337 w 768"/>
                <a:gd name="T103" fmla="*/ 52 h 1844"/>
                <a:gd name="T104" fmla="*/ 257 w 768"/>
                <a:gd name="T105" fmla="*/ 10 h 1844"/>
                <a:gd name="T106" fmla="*/ 158 w 768"/>
                <a:gd name="T107" fmla="*/ 1 h 1844"/>
                <a:gd name="T108" fmla="*/ 113 w 768"/>
                <a:gd name="T109" fmla="*/ 18 h 18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68" h="1844">
                  <a:moveTo>
                    <a:pt x="102" y="47"/>
                  </a:moveTo>
                  <a:lnTo>
                    <a:pt x="102" y="47"/>
                  </a:lnTo>
                  <a:lnTo>
                    <a:pt x="97" y="55"/>
                  </a:lnTo>
                  <a:lnTo>
                    <a:pt x="85" y="81"/>
                  </a:lnTo>
                  <a:lnTo>
                    <a:pt x="85" y="81"/>
                  </a:lnTo>
                  <a:lnTo>
                    <a:pt x="76" y="98"/>
                  </a:lnTo>
                  <a:lnTo>
                    <a:pt x="73" y="105"/>
                  </a:lnTo>
                  <a:lnTo>
                    <a:pt x="71" y="113"/>
                  </a:lnTo>
                  <a:lnTo>
                    <a:pt x="71" y="122"/>
                  </a:lnTo>
                  <a:lnTo>
                    <a:pt x="69" y="130"/>
                  </a:lnTo>
                  <a:lnTo>
                    <a:pt x="71" y="139"/>
                  </a:lnTo>
                  <a:lnTo>
                    <a:pt x="73" y="148"/>
                  </a:lnTo>
                  <a:lnTo>
                    <a:pt x="73" y="148"/>
                  </a:lnTo>
                  <a:lnTo>
                    <a:pt x="82" y="174"/>
                  </a:lnTo>
                  <a:lnTo>
                    <a:pt x="85" y="182"/>
                  </a:lnTo>
                  <a:lnTo>
                    <a:pt x="85" y="194"/>
                  </a:lnTo>
                  <a:lnTo>
                    <a:pt x="85" y="194"/>
                  </a:lnTo>
                  <a:lnTo>
                    <a:pt x="83" y="206"/>
                  </a:lnTo>
                  <a:lnTo>
                    <a:pt x="80" y="216"/>
                  </a:lnTo>
                  <a:lnTo>
                    <a:pt x="76" y="223"/>
                  </a:lnTo>
                  <a:lnTo>
                    <a:pt x="73" y="228"/>
                  </a:lnTo>
                  <a:lnTo>
                    <a:pt x="73" y="228"/>
                  </a:lnTo>
                  <a:lnTo>
                    <a:pt x="73" y="229"/>
                  </a:lnTo>
                  <a:lnTo>
                    <a:pt x="75" y="230"/>
                  </a:lnTo>
                  <a:lnTo>
                    <a:pt x="80" y="232"/>
                  </a:lnTo>
                  <a:lnTo>
                    <a:pt x="90" y="233"/>
                  </a:lnTo>
                  <a:lnTo>
                    <a:pt x="90" y="233"/>
                  </a:lnTo>
                  <a:lnTo>
                    <a:pt x="88" y="235"/>
                  </a:lnTo>
                  <a:lnTo>
                    <a:pt x="83" y="239"/>
                  </a:lnTo>
                  <a:lnTo>
                    <a:pt x="78" y="246"/>
                  </a:lnTo>
                  <a:lnTo>
                    <a:pt x="75" y="250"/>
                  </a:lnTo>
                  <a:lnTo>
                    <a:pt x="73" y="256"/>
                  </a:lnTo>
                  <a:lnTo>
                    <a:pt x="73" y="256"/>
                  </a:lnTo>
                  <a:lnTo>
                    <a:pt x="73" y="263"/>
                  </a:lnTo>
                  <a:lnTo>
                    <a:pt x="73" y="274"/>
                  </a:lnTo>
                  <a:lnTo>
                    <a:pt x="78" y="298"/>
                  </a:lnTo>
                  <a:lnTo>
                    <a:pt x="85" y="329"/>
                  </a:lnTo>
                  <a:lnTo>
                    <a:pt x="73" y="363"/>
                  </a:lnTo>
                  <a:lnTo>
                    <a:pt x="51" y="363"/>
                  </a:lnTo>
                  <a:lnTo>
                    <a:pt x="51" y="363"/>
                  </a:lnTo>
                  <a:lnTo>
                    <a:pt x="25" y="481"/>
                  </a:lnTo>
                  <a:lnTo>
                    <a:pt x="0" y="601"/>
                  </a:lnTo>
                  <a:lnTo>
                    <a:pt x="0" y="601"/>
                  </a:lnTo>
                  <a:lnTo>
                    <a:pt x="3" y="606"/>
                  </a:lnTo>
                  <a:lnTo>
                    <a:pt x="9" y="616"/>
                  </a:lnTo>
                  <a:lnTo>
                    <a:pt x="14" y="622"/>
                  </a:lnTo>
                  <a:lnTo>
                    <a:pt x="20" y="627"/>
                  </a:lnTo>
                  <a:lnTo>
                    <a:pt x="27" y="632"/>
                  </a:lnTo>
                  <a:lnTo>
                    <a:pt x="34" y="635"/>
                  </a:lnTo>
                  <a:lnTo>
                    <a:pt x="34" y="635"/>
                  </a:lnTo>
                  <a:lnTo>
                    <a:pt x="54" y="637"/>
                  </a:lnTo>
                  <a:lnTo>
                    <a:pt x="76" y="639"/>
                  </a:lnTo>
                  <a:lnTo>
                    <a:pt x="96" y="637"/>
                  </a:lnTo>
                  <a:lnTo>
                    <a:pt x="103" y="636"/>
                  </a:lnTo>
                  <a:lnTo>
                    <a:pt x="107" y="635"/>
                  </a:lnTo>
                  <a:lnTo>
                    <a:pt x="107" y="635"/>
                  </a:lnTo>
                  <a:lnTo>
                    <a:pt x="161" y="581"/>
                  </a:lnTo>
                  <a:lnTo>
                    <a:pt x="209" y="533"/>
                  </a:lnTo>
                  <a:lnTo>
                    <a:pt x="271" y="657"/>
                  </a:lnTo>
                  <a:lnTo>
                    <a:pt x="271" y="657"/>
                  </a:lnTo>
                  <a:lnTo>
                    <a:pt x="230" y="796"/>
                  </a:lnTo>
                  <a:lnTo>
                    <a:pt x="203" y="890"/>
                  </a:lnTo>
                  <a:lnTo>
                    <a:pt x="195" y="923"/>
                  </a:lnTo>
                  <a:lnTo>
                    <a:pt x="192" y="934"/>
                  </a:lnTo>
                  <a:lnTo>
                    <a:pt x="220" y="934"/>
                  </a:lnTo>
                  <a:lnTo>
                    <a:pt x="220" y="934"/>
                  </a:lnTo>
                  <a:lnTo>
                    <a:pt x="227" y="1054"/>
                  </a:lnTo>
                  <a:lnTo>
                    <a:pt x="234" y="1156"/>
                  </a:lnTo>
                  <a:lnTo>
                    <a:pt x="238" y="1201"/>
                  </a:lnTo>
                  <a:lnTo>
                    <a:pt x="243" y="1239"/>
                  </a:lnTo>
                  <a:lnTo>
                    <a:pt x="243" y="1239"/>
                  </a:lnTo>
                  <a:lnTo>
                    <a:pt x="254" y="1310"/>
                  </a:lnTo>
                  <a:lnTo>
                    <a:pt x="268" y="1384"/>
                  </a:lnTo>
                  <a:lnTo>
                    <a:pt x="281" y="1444"/>
                  </a:lnTo>
                  <a:lnTo>
                    <a:pt x="288" y="1477"/>
                  </a:lnTo>
                  <a:lnTo>
                    <a:pt x="288" y="1477"/>
                  </a:lnTo>
                  <a:lnTo>
                    <a:pt x="296" y="1524"/>
                  </a:lnTo>
                  <a:lnTo>
                    <a:pt x="310" y="1607"/>
                  </a:lnTo>
                  <a:lnTo>
                    <a:pt x="323" y="1689"/>
                  </a:lnTo>
                  <a:lnTo>
                    <a:pt x="327" y="1716"/>
                  </a:lnTo>
                  <a:lnTo>
                    <a:pt x="327" y="1726"/>
                  </a:lnTo>
                  <a:lnTo>
                    <a:pt x="327" y="1726"/>
                  </a:lnTo>
                  <a:lnTo>
                    <a:pt x="330" y="1726"/>
                  </a:lnTo>
                  <a:lnTo>
                    <a:pt x="337" y="1726"/>
                  </a:lnTo>
                  <a:lnTo>
                    <a:pt x="350" y="1726"/>
                  </a:lnTo>
                  <a:lnTo>
                    <a:pt x="350" y="1726"/>
                  </a:lnTo>
                  <a:lnTo>
                    <a:pt x="334" y="1744"/>
                  </a:lnTo>
                  <a:lnTo>
                    <a:pt x="319" y="1760"/>
                  </a:lnTo>
                  <a:lnTo>
                    <a:pt x="312" y="1767"/>
                  </a:lnTo>
                  <a:lnTo>
                    <a:pt x="305" y="1771"/>
                  </a:lnTo>
                  <a:lnTo>
                    <a:pt x="305" y="1771"/>
                  </a:lnTo>
                  <a:lnTo>
                    <a:pt x="295" y="1778"/>
                  </a:lnTo>
                  <a:lnTo>
                    <a:pt x="288" y="1782"/>
                  </a:lnTo>
                  <a:lnTo>
                    <a:pt x="277" y="1793"/>
                  </a:lnTo>
                  <a:lnTo>
                    <a:pt x="277" y="1793"/>
                  </a:lnTo>
                  <a:lnTo>
                    <a:pt x="274" y="1798"/>
                  </a:lnTo>
                  <a:lnTo>
                    <a:pt x="271" y="1802"/>
                  </a:lnTo>
                  <a:lnTo>
                    <a:pt x="268" y="1808"/>
                  </a:lnTo>
                  <a:lnTo>
                    <a:pt x="268" y="1813"/>
                  </a:lnTo>
                  <a:lnTo>
                    <a:pt x="268" y="1819"/>
                  </a:lnTo>
                  <a:lnTo>
                    <a:pt x="270" y="1823"/>
                  </a:lnTo>
                  <a:lnTo>
                    <a:pt x="272" y="1826"/>
                  </a:lnTo>
                  <a:lnTo>
                    <a:pt x="277" y="1827"/>
                  </a:lnTo>
                  <a:lnTo>
                    <a:pt x="277" y="1827"/>
                  </a:lnTo>
                  <a:lnTo>
                    <a:pt x="285" y="1829"/>
                  </a:lnTo>
                  <a:lnTo>
                    <a:pt x="289" y="1830"/>
                  </a:lnTo>
                  <a:lnTo>
                    <a:pt x="292" y="1833"/>
                  </a:lnTo>
                  <a:lnTo>
                    <a:pt x="294" y="1833"/>
                  </a:lnTo>
                  <a:lnTo>
                    <a:pt x="294" y="1833"/>
                  </a:lnTo>
                  <a:lnTo>
                    <a:pt x="296" y="1833"/>
                  </a:lnTo>
                  <a:lnTo>
                    <a:pt x="298" y="1834"/>
                  </a:lnTo>
                  <a:lnTo>
                    <a:pt x="305" y="1839"/>
                  </a:lnTo>
                  <a:lnTo>
                    <a:pt x="305" y="1839"/>
                  </a:lnTo>
                  <a:lnTo>
                    <a:pt x="313" y="1843"/>
                  </a:lnTo>
                  <a:lnTo>
                    <a:pt x="318" y="1844"/>
                  </a:lnTo>
                  <a:lnTo>
                    <a:pt x="322" y="1844"/>
                  </a:lnTo>
                  <a:lnTo>
                    <a:pt x="322" y="1844"/>
                  </a:lnTo>
                  <a:lnTo>
                    <a:pt x="332" y="1840"/>
                  </a:lnTo>
                  <a:lnTo>
                    <a:pt x="336" y="1837"/>
                  </a:lnTo>
                  <a:lnTo>
                    <a:pt x="339" y="1833"/>
                  </a:lnTo>
                  <a:lnTo>
                    <a:pt x="339" y="1833"/>
                  </a:lnTo>
                  <a:lnTo>
                    <a:pt x="340" y="1829"/>
                  </a:lnTo>
                  <a:lnTo>
                    <a:pt x="343" y="1825"/>
                  </a:lnTo>
                  <a:lnTo>
                    <a:pt x="356" y="1816"/>
                  </a:lnTo>
                  <a:lnTo>
                    <a:pt x="356" y="1816"/>
                  </a:lnTo>
                  <a:lnTo>
                    <a:pt x="365" y="1809"/>
                  </a:lnTo>
                  <a:lnTo>
                    <a:pt x="377" y="1799"/>
                  </a:lnTo>
                  <a:lnTo>
                    <a:pt x="387" y="1792"/>
                  </a:lnTo>
                  <a:lnTo>
                    <a:pt x="391" y="1789"/>
                  </a:lnTo>
                  <a:lnTo>
                    <a:pt x="395" y="1788"/>
                  </a:lnTo>
                  <a:lnTo>
                    <a:pt x="395" y="1788"/>
                  </a:lnTo>
                  <a:lnTo>
                    <a:pt x="401" y="1786"/>
                  </a:lnTo>
                  <a:lnTo>
                    <a:pt x="408" y="1782"/>
                  </a:lnTo>
                  <a:lnTo>
                    <a:pt x="418" y="1776"/>
                  </a:lnTo>
                  <a:lnTo>
                    <a:pt x="418" y="1776"/>
                  </a:lnTo>
                  <a:lnTo>
                    <a:pt x="422" y="1775"/>
                  </a:lnTo>
                  <a:lnTo>
                    <a:pt x="425" y="1775"/>
                  </a:lnTo>
                  <a:lnTo>
                    <a:pt x="428" y="1772"/>
                  </a:lnTo>
                  <a:lnTo>
                    <a:pt x="429" y="1765"/>
                  </a:lnTo>
                  <a:lnTo>
                    <a:pt x="429" y="1765"/>
                  </a:lnTo>
                  <a:lnTo>
                    <a:pt x="429" y="1745"/>
                  </a:lnTo>
                  <a:lnTo>
                    <a:pt x="429" y="1737"/>
                  </a:lnTo>
                  <a:lnTo>
                    <a:pt x="440" y="1737"/>
                  </a:lnTo>
                  <a:lnTo>
                    <a:pt x="440" y="1737"/>
                  </a:lnTo>
                  <a:lnTo>
                    <a:pt x="436" y="1426"/>
                  </a:lnTo>
                  <a:lnTo>
                    <a:pt x="433" y="1213"/>
                  </a:lnTo>
                  <a:lnTo>
                    <a:pt x="433" y="1142"/>
                  </a:lnTo>
                  <a:lnTo>
                    <a:pt x="435" y="1115"/>
                  </a:lnTo>
                  <a:lnTo>
                    <a:pt x="435" y="1115"/>
                  </a:lnTo>
                  <a:lnTo>
                    <a:pt x="439" y="1115"/>
                  </a:lnTo>
                  <a:lnTo>
                    <a:pt x="443" y="1118"/>
                  </a:lnTo>
                  <a:lnTo>
                    <a:pt x="446" y="1121"/>
                  </a:lnTo>
                  <a:lnTo>
                    <a:pt x="447" y="1124"/>
                  </a:lnTo>
                  <a:lnTo>
                    <a:pt x="446" y="1126"/>
                  </a:lnTo>
                  <a:lnTo>
                    <a:pt x="446" y="1126"/>
                  </a:lnTo>
                  <a:lnTo>
                    <a:pt x="444" y="1155"/>
                  </a:lnTo>
                  <a:lnTo>
                    <a:pt x="446" y="1224"/>
                  </a:lnTo>
                  <a:lnTo>
                    <a:pt x="450" y="1432"/>
                  </a:lnTo>
                  <a:lnTo>
                    <a:pt x="457" y="1731"/>
                  </a:lnTo>
                  <a:lnTo>
                    <a:pt x="468" y="1737"/>
                  </a:lnTo>
                  <a:lnTo>
                    <a:pt x="468" y="1737"/>
                  </a:lnTo>
                  <a:lnTo>
                    <a:pt x="471" y="1751"/>
                  </a:lnTo>
                  <a:lnTo>
                    <a:pt x="474" y="1771"/>
                  </a:lnTo>
                  <a:lnTo>
                    <a:pt x="474" y="1771"/>
                  </a:lnTo>
                  <a:lnTo>
                    <a:pt x="476" y="1775"/>
                  </a:lnTo>
                  <a:lnTo>
                    <a:pt x="478" y="1778"/>
                  </a:lnTo>
                  <a:lnTo>
                    <a:pt x="484" y="1782"/>
                  </a:lnTo>
                  <a:lnTo>
                    <a:pt x="491" y="1793"/>
                  </a:lnTo>
                  <a:lnTo>
                    <a:pt x="491" y="1793"/>
                  </a:lnTo>
                  <a:lnTo>
                    <a:pt x="495" y="1801"/>
                  </a:lnTo>
                  <a:lnTo>
                    <a:pt x="502" y="1808"/>
                  </a:lnTo>
                  <a:lnTo>
                    <a:pt x="509" y="1815"/>
                  </a:lnTo>
                  <a:lnTo>
                    <a:pt x="518" y="1820"/>
                  </a:lnTo>
                  <a:lnTo>
                    <a:pt x="525" y="1825"/>
                  </a:lnTo>
                  <a:lnTo>
                    <a:pt x="533" y="1829"/>
                  </a:lnTo>
                  <a:lnTo>
                    <a:pt x="540" y="1832"/>
                  </a:lnTo>
                  <a:lnTo>
                    <a:pt x="547" y="1833"/>
                  </a:lnTo>
                  <a:lnTo>
                    <a:pt x="547" y="1833"/>
                  </a:lnTo>
                  <a:lnTo>
                    <a:pt x="556" y="1833"/>
                  </a:lnTo>
                  <a:lnTo>
                    <a:pt x="562" y="1832"/>
                  </a:lnTo>
                  <a:lnTo>
                    <a:pt x="563" y="1830"/>
                  </a:lnTo>
                  <a:lnTo>
                    <a:pt x="564" y="1827"/>
                  </a:lnTo>
                  <a:lnTo>
                    <a:pt x="564" y="1827"/>
                  </a:lnTo>
                  <a:lnTo>
                    <a:pt x="570" y="1825"/>
                  </a:lnTo>
                  <a:lnTo>
                    <a:pt x="579" y="1820"/>
                  </a:lnTo>
                  <a:lnTo>
                    <a:pt x="593" y="1816"/>
                  </a:lnTo>
                  <a:lnTo>
                    <a:pt x="598" y="1805"/>
                  </a:lnTo>
                  <a:lnTo>
                    <a:pt x="598" y="1805"/>
                  </a:lnTo>
                  <a:lnTo>
                    <a:pt x="602" y="1801"/>
                  </a:lnTo>
                  <a:lnTo>
                    <a:pt x="604" y="1796"/>
                  </a:lnTo>
                  <a:lnTo>
                    <a:pt x="604" y="1795"/>
                  </a:lnTo>
                  <a:lnTo>
                    <a:pt x="604" y="1793"/>
                  </a:lnTo>
                  <a:lnTo>
                    <a:pt x="604" y="1793"/>
                  </a:lnTo>
                  <a:lnTo>
                    <a:pt x="594" y="1781"/>
                  </a:lnTo>
                  <a:lnTo>
                    <a:pt x="581" y="1765"/>
                  </a:lnTo>
                  <a:lnTo>
                    <a:pt x="553" y="1737"/>
                  </a:lnTo>
                  <a:lnTo>
                    <a:pt x="564" y="1731"/>
                  </a:lnTo>
                  <a:lnTo>
                    <a:pt x="564" y="1731"/>
                  </a:lnTo>
                  <a:lnTo>
                    <a:pt x="570" y="1652"/>
                  </a:lnTo>
                  <a:lnTo>
                    <a:pt x="586" y="1473"/>
                  </a:lnTo>
                  <a:lnTo>
                    <a:pt x="602" y="1286"/>
                  </a:lnTo>
                  <a:lnTo>
                    <a:pt x="610" y="1218"/>
                  </a:lnTo>
                  <a:lnTo>
                    <a:pt x="612" y="1196"/>
                  </a:lnTo>
                  <a:lnTo>
                    <a:pt x="615" y="1183"/>
                  </a:lnTo>
                  <a:lnTo>
                    <a:pt x="615" y="1183"/>
                  </a:lnTo>
                  <a:lnTo>
                    <a:pt x="617" y="1173"/>
                  </a:lnTo>
                  <a:lnTo>
                    <a:pt x="619" y="1160"/>
                  </a:lnTo>
                  <a:lnTo>
                    <a:pt x="621" y="1126"/>
                  </a:lnTo>
                  <a:lnTo>
                    <a:pt x="621" y="1087"/>
                  </a:lnTo>
                  <a:lnTo>
                    <a:pt x="619" y="1046"/>
                  </a:lnTo>
                  <a:lnTo>
                    <a:pt x="617" y="972"/>
                  </a:lnTo>
                  <a:lnTo>
                    <a:pt x="615" y="940"/>
                  </a:lnTo>
                  <a:lnTo>
                    <a:pt x="660" y="940"/>
                  </a:lnTo>
                  <a:lnTo>
                    <a:pt x="660" y="940"/>
                  </a:lnTo>
                  <a:lnTo>
                    <a:pt x="650" y="896"/>
                  </a:lnTo>
                  <a:lnTo>
                    <a:pt x="628" y="800"/>
                  </a:lnTo>
                  <a:lnTo>
                    <a:pt x="607" y="695"/>
                  </a:lnTo>
                  <a:lnTo>
                    <a:pt x="600" y="657"/>
                  </a:lnTo>
                  <a:lnTo>
                    <a:pt x="598" y="643"/>
                  </a:lnTo>
                  <a:lnTo>
                    <a:pt x="598" y="635"/>
                  </a:lnTo>
                  <a:lnTo>
                    <a:pt x="598" y="635"/>
                  </a:lnTo>
                  <a:lnTo>
                    <a:pt x="602" y="599"/>
                  </a:lnTo>
                  <a:lnTo>
                    <a:pt x="611" y="554"/>
                  </a:lnTo>
                  <a:lnTo>
                    <a:pt x="621" y="499"/>
                  </a:lnTo>
                  <a:lnTo>
                    <a:pt x="621" y="499"/>
                  </a:lnTo>
                  <a:lnTo>
                    <a:pt x="631" y="513"/>
                  </a:lnTo>
                  <a:lnTo>
                    <a:pt x="655" y="544"/>
                  </a:lnTo>
                  <a:lnTo>
                    <a:pt x="669" y="561"/>
                  </a:lnTo>
                  <a:lnTo>
                    <a:pt x="683" y="575"/>
                  </a:lnTo>
                  <a:lnTo>
                    <a:pt x="696" y="585"/>
                  </a:lnTo>
                  <a:lnTo>
                    <a:pt x="701" y="588"/>
                  </a:lnTo>
                  <a:lnTo>
                    <a:pt x="705" y="589"/>
                  </a:lnTo>
                  <a:lnTo>
                    <a:pt x="705" y="589"/>
                  </a:lnTo>
                  <a:lnTo>
                    <a:pt x="714" y="589"/>
                  </a:lnTo>
                  <a:lnTo>
                    <a:pt x="724" y="588"/>
                  </a:lnTo>
                  <a:lnTo>
                    <a:pt x="734" y="585"/>
                  </a:lnTo>
                  <a:lnTo>
                    <a:pt x="744" y="581"/>
                  </a:lnTo>
                  <a:lnTo>
                    <a:pt x="753" y="575"/>
                  </a:lnTo>
                  <a:lnTo>
                    <a:pt x="760" y="568"/>
                  </a:lnTo>
                  <a:lnTo>
                    <a:pt x="765" y="560"/>
                  </a:lnTo>
                  <a:lnTo>
                    <a:pt x="768" y="555"/>
                  </a:lnTo>
                  <a:lnTo>
                    <a:pt x="768" y="550"/>
                  </a:lnTo>
                  <a:lnTo>
                    <a:pt x="768" y="550"/>
                  </a:lnTo>
                  <a:lnTo>
                    <a:pt x="766" y="536"/>
                  </a:lnTo>
                  <a:lnTo>
                    <a:pt x="762" y="519"/>
                  </a:lnTo>
                  <a:lnTo>
                    <a:pt x="756" y="499"/>
                  </a:lnTo>
                  <a:lnTo>
                    <a:pt x="748" y="478"/>
                  </a:lnTo>
                  <a:lnTo>
                    <a:pt x="731" y="435"/>
                  </a:lnTo>
                  <a:lnTo>
                    <a:pt x="717" y="403"/>
                  </a:lnTo>
                  <a:lnTo>
                    <a:pt x="717" y="403"/>
                  </a:lnTo>
                  <a:lnTo>
                    <a:pt x="707" y="382"/>
                  </a:lnTo>
                  <a:lnTo>
                    <a:pt x="698" y="367"/>
                  </a:lnTo>
                  <a:lnTo>
                    <a:pt x="693" y="360"/>
                  </a:lnTo>
                  <a:lnTo>
                    <a:pt x="690" y="358"/>
                  </a:lnTo>
                  <a:lnTo>
                    <a:pt x="689" y="358"/>
                  </a:lnTo>
                  <a:lnTo>
                    <a:pt x="689" y="358"/>
                  </a:lnTo>
                  <a:lnTo>
                    <a:pt x="689" y="358"/>
                  </a:lnTo>
                  <a:lnTo>
                    <a:pt x="687" y="356"/>
                  </a:lnTo>
                  <a:lnTo>
                    <a:pt x="683" y="349"/>
                  </a:lnTo>
                  <a:lnTo>
                    <a:pt x="677" y="335"/>
                  </a:lnTo>
                  <a:lnTo>
                    <a:pt x="677" y="335"/>
                  </a:lnTo>
                  <a:lnTo>
                    <a:pt x="667" y="308"/>
                  </a:lnTo>
                  <a:lnTo>
                    <a:pt x="660" y="290"/>
                  </a:lnTo>
                  <a:lnTo>
                    <a:pt x="660" y="290"/>
                  </a:lnTo>
                  <a:lnTo>
                    <a:pt x="655" y="280"/>
                  </a:lnTo>
                  <a:lnTo>
                    <a:pt x="650" y="271"/>
                  </a:lnTo>
                  <a:lnTo>
                    <a:pt x="643" y="261"/>
                  </a:lnTo>
                  <a:lnTo>
                    <a:pt x="643" y="261"/>
                  </a:lnTo>
                  <a:lnTo>
                    <a:pt x="639" y="259"/>
                  </a:lnTo>
                  <a:lnTo>
                    <a:pt x="636" y="254"/>
                  </a:lnTo>
                  <a:lnTo>
                    <a:pt x="632" y="250"/>
                  </a:lnTo>
                  <a:lnTo>
                    <a:pt x="632" y="250"/>
                  </a:lnTo>
                  <a:lnTo>
                    <a:pt x="626" y="239"/>
                  </a:lnTo>
                  <a:lnTo>
                    <a:pt x="625" y="235"/>
                  </a:lnTo>
                  <a:lnTo>
                    <a:pt x="622" y="233"/>
                  </a:lnTo>
                  <a:lnTo>
                    <a:pt x="621" y="233"/>
                  </a:lnTo>
                  <a:lnTo>
                    <a:pt x="621" y="233"/>
                  </a:lnTo>
                  <a:lnTo>
                    <a:pt x="619" y="232"/>
                  </a:lnTo>
                  <a:lnTo>
                    <a:pt x="617" y="228"/>
                  </a:lnTo>
                  <a:lnTo>
                    <a:pt x="614" y="216"/>
                  </a:lnTo>
                  <a:lnTo>
                    <a:pt x="610" y="199"/>
                  </a:lnTo>
                  <a:lnTo>
                    <a:pt x="610" y="199"/>
                  </a:lnTo>
                  <a:lnTo>
                    <a:pt x="591" y="199"/>
                  </a:lnTo>
                  <a:lnTo>
                    <a:pt x="559" y="199"/>
                  </a:lnTo>
                  <a:lnTo>
                    <a:pt x="559" y="199"/>
                  </a:lnTo>
                  <a:lnTo>
                    <a:pt x="550" y="199"/>
                  </a:lnTo>
                  <a:lnTo>
                    <a:pt x="542" y="202"/>
                  </a:lnTo>
                  <a:lnTo>
                    <a:pt x="533" y="206"/>
                  </a:lnTo>
                  <a:lnTo>
                    <a:pt x="526" y="211"/>
                  </a:lnTo>
                  <a:lnTo>
                    <a:pt x="514" y="218"/>
                  </a:lnTo>
                  <a:lnTo>
                    <a:pt x="508" y="222"/>
                  </a:lnTo>
                  <a:lnTo>
                    <a:pt x="508" y="233"/>
                  </a:lnTo>
                  <a:lnTo>
                    <a:pt x="508" y="233"/>
                  </a:lnTo>
                  <a:lnTo>
                    <a:pt x="508" y="233"/>
                  </a:lnTo>
                  <a:lnTo>
                    <a:pt x="507" y="236"/>
                  </a:lnTo>
                  <a:lnTo>
                    <a:pt x="501" y="237"/>
                  </a:lnTo>
                  <a:lnTo>
                    <a:pt x="485" y="239"/>
                  </a:lnTo>
                  <a:lnTo>
                    <a:pt x="485" y="239"/>
                  </a:lnTo>
                  <a:lnTo>
                    <a:pt x="466" y="239"/>
                  </a:lnTo>
                  <a:lnTo>
                    <a:pt x="450" y="236"/>
                  </a:lnTo>
                  <a:lnTo>
                    <a:pt x="435" y="233"/>
                  </a:lnTo>
                  <a:lnTo>
                    <a:pt x="435" y="233"/>
                  </a:lnTo>
                  <a:lnTo>
                    <a:pt x="406" y="171"/>
                  </a:lnTo>
                  <a:lnTo>
                    <a:pt x="406" y="171"/>
                  </a:lnTo>
                  <a:lnTo>
                    <a:pt x="391" y="139"/>
                  </a:lnTo>
                  <a:lnTo>
                    <a:pt x="382" y="120"/>
                  </a:lnTo>
                  <a:lnTo>
                    <a:pt x="373" y="98"/>
                  </a:lnTo>
                  <a:lnTo>
                    <a:pt x="373" y="98"/>
                  </a:lnTo>
                  <a:lnTo>
                    <a:pt x="367" y="85"/>
                  </a:lnTo>
                  <a:lnTo>
                    <a:pt x="358" y="73"/>
                  </a:lnTo>
                  <a:lnTo>
                    <a:pt x="347" y="64"/>
                  </a:lnTo>
                  <a:lnTo>
                    <a:pt x="337" y="52"/>
                  </a:lnTo>
                  <a:lnTo>
                    <a:pt x="316" y="35"/>
                  </a:lnTo>
                  <a:lnTo>
                    <a:pt x="299" y="24"/>
                  </a:lnTo>
                  <a:lnTo>
                    <a:pt x="299" y="24"/>
                  </a:lnTo>
                  <a:lnTo>
                    <a:pt x="292" y="20"/>
                  </a:lnTo>
                  <a:lnTo>
                    <a:pt x="282" y="16"/>
                  </a:lnTo>
                  <a:lnTo>
                    <a:pt x="257" y="10"/>
                  </a:lnTo>
                  <a:lnTo>
                    <a:pt x="231" y="4"/>
                  </a:lnTo>
                  <a:lnTo>
                    <a:pt x="209" y="1"/>
                  </a:lnTo>
                  <a:lnTo>
                    <a:pt x="209" y="1"/>
                  </a:lnTo>
                  <a:lnTo>
                    <a:pt x="192" y="0"/>
                  </a:lnTo>
                  <a:lnTo>
                    <a:pt x="179" y="0"/>
                  </a:lnTo>
                  <a:lnTo>
                    <a:pt x="158" y="1"/>
                  </a:lnTo>
                  <a:lnTo>
                    <a:pt x="158" y="1"/>
                  </a:lnTo>
                  <a:lnTo>
                    <a:pt x="147" y="4"/>
                  </a:lnTo>
                  <a:lnTo>
                    <a:pt x="133" y="8"/>
                  </a:lnTo>
                  <a:lnTo>
                    <a:pt x="120" y="14"/>
                  </a:lnTo>
                  <a:lnTo>
                    <a:pt x="116" y="16"/>
                  </a:lnTo>
                  <a:lnTo>
                    <a:pt x="113" y="18"/>
                  </a:lnTo>
                  <a:lnTo>
                    <a:pt x="113" y="18"/>
                  </a:lnTo>
                  <a:lnTo>
                    <a:pt x="102" y="47"/>
                  </a:lnTo>
                  <a:lnTo>
                    <a:pt x="102" y="47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" name="Freeform 24">
              <a:extLst>
                <a:ext uri="{FF2B5EF4-FFF2-40B4-BE49-F238E27FC236}">
                  <a16:creationId xmlns:a16="http://schemas.microsoft.com/office/drawing/2014/main" id="{F076B576-AD3D-513E-08D5-B478A4CD423A}"/>
                </a:ext>
              </a:extLst>
            </p:cNvPr>
            <p:cNvSpPr>
              <a:spLocks/>
            </p:cNvSpPr>
            <p:nvPr/>
          </p:nvSpPr>
          <p:spPr bwMode="auto">
            <a:xfrm>
              <a:off x="4720381" y="1224712"/>
              <a:ext cx="74360" cy="74360"/>
            </a:xfrm>
            <a:custGeom>
              <a:avLst/>
              <a:gdLst>
                <a:gd name="T0" fmla="*/ 0 w 56"/>
                <a:gd name="T1" fmla="*/ 39 h 56"/>
                <a:gd name="T2" fmla="*/ 0 w 56"/>
                <a:gd name="T3" fmla="*/ 39 h 56"/>
                <a:gd name="T4" fmla="*/ 25 w 56"/>
                <a:gd name="T5" fmla="*/ 18 h 56"/>
                <a:gd name="T6" fmla="*/ 42 w 56"/>
                <a:gd name="T7" fmla="*/ 4 h 56"/>
                <a:gd name="T8" fmla="*/ 48 w 56"/>
                <a:gd name="T9" fmla="*/ 0 h 56"/>
                <a:gd name="T10" fmla="*/ 50 w 56"/>
                <a:gd name="T11" fmla="*/ 0 h 56"/>
                <a:gd name="T12" fmla="*/ 50 w 56"/>
                <a:gd name="T13" fmla="*/ 0 h 56"/>
                <a:gd name="T14" fmla="*/ 52 w 56"/>
                <a:gd name="T15" fmla="*/ 3 h 56"/>
                <a:gd name="T16" fmla="*/ 53 w 56"/>
                <a:gd name="T17" fmla="*/ 4 h 56"/>
                <a:gd name="T18" fmla="*/ 56 w 56"/>
                <a:gd name="T19" fmla="*/ 6 h 56"/>
                <a:gd name="T20" fmla="*/ 50 w 56"/>
                <a:gd name="T21" fmla="*/ 11 h 56"/>
                <a:gd name="T22" fmla="*/ 0 w 56"/>
                <a:gd name="T23" fmla="*/ 56 h 56"/>
                <a:gd name="T24" fmla="*/ 0 w 56"/>
                <a:gd name="T25" fmla="*/ 39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6" h="56">
                  <a:moveTo>
                    <a:pt x="0" y="39"/>
                  </a:moveTo>
                  <a:lnTo>
                    <a:pt x="0" y="39"/>
                  </a:lnTo>
                  <a:lnTo>
                    <a:pt x="25" y="18"/>
                  </a:lnTo>
                  <a:lnTo>
                    <a:pt x="42" y="4"/>
                  </a:lnTo>
                  <a:lnTo>
                    <a:pt x="48" y="0"/>
                  </a:lnTo>
                  <a:lnTo>
                    <a:pt x="50" y="0"/>
                  </a:lnTo>
                  <a:lnTo>
                    <a:pt x="50" y="0"/>
                  </a:lnTo>
                  <a:lnTo>
                    <a:pt x="52" y="3"/>
                  </a:lnTo>
                  <a:lnTo>
                    <a:pt x="53" y="4"/>
                  </a:lnTo>
                  <a:lnTo>
                    <a:pt x="56" y="6"/>
                  </a:lnTo>
                  <a:lnTo>
                    <a:pt x="50" y="11"/>
                  </a:lnTo>
                  <a:lnTo>
                    <a:pt x="0" y="56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FFC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" name="Freeform 25">
              <a:extLst>
                <a:ext uri="{FF2B5EF4-FFF2-40B4-BE49-F238E27FC236}">
                  <a16:creationId xmlns:a16="http://schemas.microsoft.com/office/drawing/2014/main" id="{52E99675-797D-8F43-B399-E31666ED659A}"/>
                </a:ext>
              </a:extLst>
            </p:cNvPr>
            <p:cNvSpPr>
              <a:spLocks/>
            </p:cNvSpPr>
            <p:nvPr/>
          </p:nvSpPr>
          <p:spPr bwMode="auto">
            <a:xfrm>
              <a:off x="5132019" y="1212761"/>
              <a:ext cx="142082" cy="176606"/>
            </a:xfrm>
            <a:custGeom>
              <a:avLst/>
              <a:gdLst>
                <a:gd name="T0" fmla="*/ 45 w 107"/>
                <a:gd name="T1" fmla="*/ 133 h 133"/>
                <a:gd name="T2" fmla="*/ 0 w 107"/>
                <a:gd name="T3" fmla="*/ 26 h 133"/>
                <a:gd name="T4" fmla="*/ 0 w 107"/>
                <a:gd name="T5" fmla="*/ 26 h 133"/>
                <a:gd name="T6" fmla="*/ 1 w 107"/>
                <a:gd name="T7" fmla="*/ 23 h 133"/>
                <a:gd name="T8" fmla="*/ 6 w 107"/>
                <a:gd name="T9" fmla="*/ 17 h 133"/>
                <a:gd name="T10" fmla="*/ 11 w 107"/>
                <a:gd name="T11" fmla="*/ 13 h 133"/>
                <a:gd name="T12" fmla="*/ 18 w 107"/>
                <a:gd name="T13" fmla="*/ 9 h 133"/>
                <a:gd name="T14" fmla="*/ 27 w 107"/>
                <a:gd name="T15" fmla="*/ 6 h 133"/>
                <a:gd name="T16" fmla="*/ 39 w 107"/>
                <a:gd name="T17" fmla="*/ 3 h 133"/>
                <a:gd name="T18" fmla="*/ 39 w 107"/>
                <a:gd name="T19" fmla="*/ 3 h 133"/>
                <a:gd name="T20" fmla="*/ 52 w 107"/>
                <a:gd name="T21" fmla="*/ 2 h 133"/>
                <a:gd name="T22" fmla="*/ 65 w 107"/>
                <a:gd name="T23" fmla="*/ 0 h 133"/>
                <a:gd name="T24" fmla="*/ 86 w 107"/>
                <a:gd name="T25" fmla="*/ 2 h 133"/>
                <a:gd name="T26" fmla="*/ 102 w 107"/>
                <a:gd name="T27" fmla="*/ 3 h 133"/>
                <a:gd name="T28" fmla="*/ 106 w 107"/>
                <a:gd name="T29" fmla="*/ 3 h 133"/>
                <a:gd name="T30" fmla="*/ 107 w 107"/>
                <a:gd name="T31" fmla="*/ 3 h 133"/>
                <a:gd name="T32" fmla="*/ 107 w 107"/>
                <a:gd name="T33" fmla="*/ 3 h 133"/>
                <a:gd name="T34" fmla="*/ 107 w 107"/>
                <a:gd name="T35" fmla="*/ 22 h 133"/>
                <a:gd name="T36" fmla="*/ 107 w 107"/>
                <a:gd name="T37" fmla="*/ 43 h 133"/>
                <a:gd name="T38" fmla="*/ 107 w 107"/>
                <a:gd name="T39" fmla="*/ 43 h 133"/>
                <a:gd name="T40" fmla="*/ 93 w 107"/>
                <a:gd name="T41" fmla="*/ 44 h 133"/>
                <a:gd name="T42" fmla="*/ 83 w 107"/>
                <a:gd name="T43" fmla="*/ 46 h 133"/>
                <a:gd name="T44" fmla="*/ 80 w 107"/>
                <a:gd name="T45" fmla="*/ 47 h 133"/>
                <a:gd name="T46" fmla="*/ 79 w 107"/>
                <a:gd name="T47" fmla="*/ 48 h 133"/>
                <a:gd name="T48" fmla="*/ 79 w 107"/>
                <a:gd name="T49" fmla="*/ 48 h 133"/>
                <a:gd name="T50" fmla="*/ 79 w 107"/>
                <a:gd name="T51" fmla="*/ 56 h 133"/>
                <a:gd name="T52" fmla="*/ 79 w 107"/>
                <a:gd name="T53" fmla="*/ 60 h 133"/>
                <a:gd name="T54" fmla="*/ 79 w 107"/>
                <a:gd name="T55" fmla="*/ 60 h 133"/>
                <a:gd name="T56" fmla="*/ 79 w 107"/>
                <a:gd name="T57" fmla="*/ 63 h 133"/>
                <a:gd name="T58" fmla="*/ 78 w 107"/>
                <a:gd name="T59" fmla="*/ 64 h 133"/>
                <a:gd name="T60" fmla="*/ 73 w 107"/>
                <a:gd name="T61" fmla="*/ 65 h 133"/>
                <a:gd name="T62" fmla="*/ 73 w 107"/>
                <a:gd name="T63" fmla="*/ 65 h 133"/>
                <a:gd name="T64" fmla="*/ 65 w 107"/>
                <a:gd name="T65" fmla="*/ 67 h 133"/>
                <a:gd name="T66" fmla="*/ 62 w 107"/>
                <a:gd name="T67" fmla="*/ 68 h 133"/>
                <a:gd name="T68" fmla="*/ 62 w 107"/>
                <a:gd name="T69" fmla="*/ 71 h 133"/>
                <a:gd name="T70" fmla="*/ 62 w 107"/>
                <a:gd name="T71" fmla="*/ 71 h 133"/>
                <a:gd name="T72" fmla="*/ 68 w 107"/>
                <a:gd name="T73" fmla="*/ 94 h 133"/>
                <a:gd name="T74" fmla="*/ 68 w 107"/>
                <a:gd name="T75" fmla="*/ 94 h 133"/>
                <a:gd name="T76" fmla="*/ 66 w 107"/>
                <a:gd name="T77" fmla="*/ 94 h 133"/>
                <a:gd name="T78" fmla="*/ 63 w 107"/>
                <a:gd name="T79" fmla="*/ 95 h 133"/>
                <a:gd name="T80" fmla="*/ 62 w 107"/>
                <a:gd name="T81" fmla="*/ 99 h 133"/>
                <a:gd name="T82" fmla="*/ 62 w 107"/>
                <a:gd name="T83" fmla="*/ 99 h 133"/>
                <a:gd name="T84" fmla="*/ 61 w 107"/>
                <a:gd name="T85" fmla="*/ 105 h 133"/>
                <a:gd name="T86" fmla="*/ 61 w 107"/>
                <a:gd name="T87" fmla="*/ 109 h 133"/>
                <a:gd name="T88" fmla="*/ 62 w 107"/>
                <a:gd name="T89" fmla="*/ 116 h 133"/>
                <a:gd name="T90" fmla="*/ 62 w 107"/>
                <a:gd name="T91" fmla="*/ 116 h 133"/>
                <a:gd name="T92" fmla="*/ 62 w 107"/>
                <a:gd name="T93" fmla="*/ 119 h 133"/>
                <a:gd name="T94" fmla="*/ 62 w 107"/>
                <a:gd name="T95" fmla="*/ 122 h 133"/>
                <a:gd name="T96" fmla="*/ 62 w 107"/>
                <a:gd name="T97" fmla="*/ 122 h 133"/>
                <a:gd name="T98" fmla="*/ 62 w 107"/>
                <a:gd name="T99" fmla="*/ 123 h 133"/>
                <a:gd name="T100" fmla="*/ 59 w 107"/>
                <a:gd name="T101" fmla="*/ 125 h 133"/>
                <a:gd name="T102" fmla="*/ 54 w 107"/>
                <a:gd name="T103" fmla="*/ 129 h 133"/>
                <a:gd name="T104" fmla="*/ 45 w 107"/>
                <a:gd name="T105" fmla="*/ 133 h 133"/>
                <a:gd name="T106" fmla="*/ 45 w 107"/>
                <a:gd name="T107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07" h="133">
                  <a:moveTo>
                    <a:pt x="45" y="133"/>
                  </a:moveTo>
                  <a:lnTo>
                    <a:pt x="0" y="26"/>
                  </a:lnTo>
                  <a:lnTo>
                    <a:pt x="0" y="26"/>
                  </a:lnTo>
                  <a:lnTo>
                    <a:pt x="1" y="23"/>
                  </a:lnTo>
                  <a:lnTo>
                    <a:pt x="6" y="17"/>
                  </a:lnTo>
                  <a:lnTo>
                    <a:pt x="11" y="13"/>
                  </a:lnTo>
                  <a:lnTo>
                    <a:pt x="18" y="9"/>
                  </a:lnTo>
                  <a:lnTo>
                    <a:pt x="27" y="6"/>
                  </a:lnTo>
                  <a:lnTo>
                    <a:pt x="39" y="3"/>
                  </a:lnTo>
                  <a:lnTo>
                    <a:pt x="39" y="3"/>
                  </a:lnTo>
                  <a:lnTo>
                    <a:pt x="52" y="2"/>
                  </a:lnTo>
                  <a:lnTo>
                    <a:pt x="65" y="0"/>
                  </a:lnTo>
                  <a:lnTo>
                    <a:pt x="86" y="2"/>
                  </a:lnTo>
                  <a:lnTo>
                    <a:pt x="102" y="3"/>
                  </a:lnTo>
                  <a:lnTo>
                    <a:pt x="106" y="3"/>
                  </a:lnTo>
                  <a:lnTo>
                    <a:pt x="107" y="3"/>
                  </a:lnTo>
                  <a:lnTo>
                    <a:pt x="107" y="3"/>
                  </a:lnTo>
                  <a:lnTo>
                    <a:pt x="107" y="22"/>
                  </a:lnTo>
                  <a:lnTo>
                    <a:pt x="107" y="43"/>
                  </a:lnTo>
                  <a:lnTo>
                    <a:pt x="107" y="43"/>
                  </a:lnTo>
                  <a:lnTo>
                    <a:pt x="93" y="44"/>
                  </a:lnTo>
                  <a:lnTo>
                    <a:pt x="83" y="46"/>
                  </a:lnTo>
                  <a:lnTo>
                    <a:pt x="80" y="47"/>
                  </a:lnTo>
                  <a:lnTo>
                    <a:pt x="79" y="48"/>
                  </a:lnTo>
                  <a:lnTo>
                    <a:pt x="79" y="48"/>
                  </a:lnTo>
                  <a:lnTo>
                    <a:pt x="79" y="56"/>
                  </a:lnTo>
                  <a:lnTo>
                    <a:pt x="79" y="60"/>
                  </a:lnTo>
                  <a:lnTo>
                    <a:pt x="79" y="60"/>
                  </a:lnTo>
                  <a:lnTo>
                    <a:pt x="79" y="63"/>
                  </a:lnTo>
                  <a:lnTo>
                    <a:pt x="78" y="64"/>
                  </a:lnTo>
                  <a:lnTo>
                    <a:pt x="73" y="65"/>
                  </a:lnTo>
                  <a:lnTo>
                    <a:pt x="73" y="65"/>
                  </a:lnTo>
                  <a:lnTo>
                    <a:pt x="65" y="67"/>
                  </a:lnTo>
                  <a:lnTo>
                    <a:pt x="62" y="68"/>
                  </a:lnTo>
                  <a:lnTo>
                    <a:pt x="62" y="71"/>
                  </a:lnTo>
                  <a:lnTo>
                    <a:pt x="62" y="71"/>
                  </a:lnTo>
                  <a:lnTo>
                    <a:pt x="68" y="94"/>
                  </a:lnTo>
                  <a:lnTo>
                    <a:pt x="68" y="94"/>
                  </a:lnTo>
                  <a:lnTo>
                    <a:pt x="66" y="94"/>
                  </a:lnTo>
                  <a:lnTo>
                    <a:pt x="63" y="95"/>
                  </a:lnTo>
                  <a:lnTo>
                    <a:pt x="62" y="99"/>
                  </a:lnTo>
                  <a:lnTo>
                    <a:pt x="62" y="99"/>
                  </a:lnTo>
                  <a:lnTo>
                    <a:pt x="61" y="105"/>
                  </a:lnTo>
                  <a:lnTo>
                    <a:pt x="61" y="109"/>
                  </a:lnTo>
                  <a:lnTo>
                    <a:pt x="62" y="116"/>
                  </a:lnTo>
                  <a:lnTo>
                    <a:pt x="62" y="116"/>
                  </a:lnTo>
                  <a:lnTo>
                    <a:pt x="62" y="119"/>
                  </a:lnTo>
                  <a:lnTo>
                    <a:pt x="62" y="122"/>
                  </a:lnTo>
                  <a:lnTo>
                    <a:pt x="62" y="122"/>
                  </a:lnTo>
                  <a:lnTo>
                    <a:pt x="62" y="123"/>
                  </a:lnTo>
                  <a:lnTo>
                    <a:pt x="59" y="125"/>
                  </a:lnTo>
                  <a:lnTo>
                    <a:pt x="54" y="129"/>
                  </a:lnTo>
                  <a:lnTo>
                    <a:pt x="45" y="133"/>
                  </a:lnTo>
                  <a:lnTo>
                    <a:pt x="45" y="133"/>
                  </a:lnTo>
                  <a:close/>
                </a:path>
              </a:pathLst>
            </a:custGeom>
            <a:solidFill>
              <a:srgbClr val="FFC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15" name="Freeform 26">
            <a:extLst>
              <a:ext uri="{FF2B5EF4-FFF2-40B4-BE49-F238E27FC236}">
                <a16:creationId xmlns:a16="http://schemas.microsoft.com/office/drawing/2014/main" id="{621538CB-1F52-3A31-1D67-C237E0590A8B}"/>
              </a:ext>
            </a:extLst>
          </p:cNvPr>
          <p:cNvSpPr>
            <a:spLocks/>
          </p:cNvSpPr>
          <p:nvPr/>
        </p:nvSpPr>
        <p:spPr bwMode="auto">
          <a:xfrm>
            <a:off x="7308339" y="952500"/>
            <a:ext cx="1018472" cy="2536220"/>
          </a:xfrm>
          <a:custGeom>
            <a:avLst/>
            <a:gdLst>
              <a:gd name="T0" fmla="*/ 491 w 767"/>
              <a:gd name="T1" fmla="*/ 0 h 1910"/>
              <a:gd name="T2" fmla="*/ 395 w 767"/>
              <a:gd name="T3" fmla="*/ 31 h 1910"/>
              <a:gd name="T4" fmla="*/ 383 w 767"/>
              <a:gd name="T5" fmla="*/ 51 h 1910"/>
              <a:gd name="T6" fmla="*/ 365 w 767"/>
              <a:gd name="T7" fmla="*/ 65 h 1910"/>
              <a:gd name="T8" fmla="*/ 374 w 767"/>
              <a:gd name="T9" fmla="*/ 117 h 1910"/>
              <a:gd name="T10" fmla="*/ 361 w 767"/>
              <a:gd name="T11" fmla="*/ 251 h 1910"/>
              <a:gd name="T12" fmla="*/ 372 w 767"/>
              <a:gd name="T13" fmla="*/ 285 h 1910"/>
              <a:gd name="T14" fmla="*/ 367 w 767"/>
              <a:gd name="T15" fmla="*/ 322 h 1910"/>
              <a:gd name="T16" fmla="*/ 237 w 767"/>
              <a:gd name="T17" fmla="*/ 354 h 1910"/>
              <a:gd name="T18" fmla="*/ 118 w 767"/>
              <a:gd name="T19" fmla="*/ 469 h 1910"/>
              <a:gd name="T20" fmla="*/ 128 w 767"/>
              <a:gd name="T21" fmla="*/ 383 h 1910"/>
              <a:gd name="T22" fmla="*/ 113 w 767"/>
              <a:gd name="T23" fmla="*/ 356 h 1910"/>
              <a:gd name="T24" fmla="*/ 113 w 767"/>
              <a:gd name="T25" fmla="*/ 333 h 1910"/>
              <a:gd name="T26" fmla="*/ 118 w 767"/>
              <a:gd name="T27" fmla="*/ 248 h 1910"/>
              <a:gd name="T28" fmla="*/ 96 w 767"/>
              <a:gd name="T29" fmla="*/ 226 h 1910"/>
              <a:gd name="T30" fmla="*/ 96 w 767"/>
              <a:gd name="T31" fmla="*/ 333 h 1910"/>
              <a:gd name="T32" fmla="*/ 45 w 767"/>
              <a:gd name="T33" fmla="*/ 395 h 1910"/>
              <a:gd name="T34" fmla="*/ 39 w 767"/>
              <a:gd name="T35" fmla="*/ 435 h 1910"/>
              <a:gd name="T36" fmla="*/ 56 w 767"/>
              <a:gd name="T37" fmla="*/ 491 h 1910"/>
              <a:gd name="T38" fmla="*/ 39 w 767"/>
              <a:gd name="T39" fmla="*/ 660 h 1910"/>
              <a:gd name="T40" fmla="*/ 101 w 767"/>
              <a:gd name="T41" fmla="*/ 753 h 1910"/>
              <a:gd name="T42" fmla="*/ 182 w 767"/>
              <a:gd name="T43" fmla="*/ 682 h 1910"/>
              <a:gd name="T44" fmla="*/ 217 w 767"/>
              <a:gd name="T45" fmla="*/ 879 h 1910"/>
              <a:gd name="T46" fmla="*/ 208 w 767"/>
              <a:gd name="T47" fmla="*/ 1140 h 1910"/>
              <a:gd name="T48" fmla="*/ 242 w 767"/>
              <a:gd name="T49" fmla="*/ 1546 h 1910"/>
              <a:gd name="T50" fmla="*/ 247 w 767"/>
              <a:gd name="T51" fmla="*/ 1860 h 1910"/>
              <a:gd name="T52" fmla="*/ 241 w 767"/>
              <a:gd name="T53" fmla="*/ 1888 h 1910"/>
              <a:gd name="T54" fmla="*/ 261 w 767"/>
              <a:gd name="T55" fmla="*/ 1905 h 1910"/>
              <a:gd name="T56" fmla="*/ 299 w 767"/>
              <a:gd name="T57" fmla="*/ 1899 h 1910"/>
              <a:gd name="T58" fmla="*/ 350 w 767"/>
              <a:gd name="T59" fmla="*/ 1865 h 1910"/>
              <a:gd name="T60" fmla="*/ 389 w 767"/>
              <a:gd name="T61" fmla="*/ 1831 h 1910"/>
              <a:gd name="T62" fmla="*/ 400 w 767"/>
              <a:gd name="T63" fmla="*/ 1814 h 1910"/>
              <a:gd name="T64" fmla="*/ 396 w 767"/>
              <a:gd name="T65" fmla="*/ 1194 h 1910"/>
              <a:gd name="T66" fmla="*/ 433 w 767"/>
              <a:gd name="T67" fmla="*/ 1855 h 1910"/>
              <a:gd name="T68" fmla="*/ 469 w 767"/>
              <a:gd name="T69" fmla="*/ 1891 h 1910"/>
              <a:gd name="T70" fmla="*/ 525 w 767"/>
              <a:gd name="T71" fmla="*/ 1905 h 1910"/>
              <a:gd name="T72" fmla="*/ 553 w 767"/>
              <a:gd name="T73" fmla="*/ 1896 h 1910"/>
              <a:gd name="T74" fmla="*/ 570 w 767"/>
              <a:gd name="T75" fmla="*/ 1886 h 1910"/>
              <a:gd name="T76" fmla="*/ 564 w 767"/>
              <a:gd name="T77" fmla="*/ 1860 h 1910"/>
              <a:gd name="T78" fmla="*/ 546 w 767"/>
              <a:gd name="T79" fmla="*/ 1746 h 1910"/>
              <a:gd name="T80" fmla="*/ 592 w 767"/>
              <a:gd name="T81" fmla="*/ 1249 h 1910"/>
              <a:gd name="T82" fmla="*/ 575 w 767"/>
              <a:gd name="T83" fmla="*/ 735 h 1910"/>
              <a:gd name="T84" fmla="*/ 598 w 767"/>
              <a:gd name="T85" fmla="*/ 627 h 1910"/>
              <a:gd name="T86" fmla="*/ 623 w 767"/>
              <a:gd name="T87" fmla="*/ 746 h 1910"/>
              <a:gd name="T88" fmla="*/ 711 w 767"/>
              <a:gd name="T89" fmla="*/ 746 h 1910"/>
              <a:gd name="T90" fmla="*/ 749 w 767"/>
              <a:gd name="T91" fmla="*/ 592 h 1910"/>
              <a:gd name="T92" fmla="*/ 745 w 767"/>
              <a:gd name="T93" fmla="*/ 514 h 1910"/>
              <a:gd name="T94" fmla="*/ 757 w 767"/>
              <a:gd name="T95" fmla="*/ 429 h 1910"/>
              <a:gd name="T96" fmla="*/ 743 w 767"/>
              <a:gd name="T97" fmla="*/ 404 h 1910"/>
              <a:gd name="T98" fmla="*/ 708 w 767"/>
              <a:gd name="T99" fmla="*/ 353 h 1910"/>
              <a:gd name="T100" fmla="*/ 639 w 767"/>
              <a:gd name="T101" fmla="*/ 363 h 1910"/>
              <a:gd name="T102" fmla="*/ 598 w 767"/>
              <a:gd name="T103" fmla="*/ 363 h 1910"/>
              <a:gd name="T104" fmla="*/ 604 w 767"/>
              <a:gd name="T105" fmla="*/ 294 h 1910"/>
              <a:gd name="T106" fmla="*/ 615 w 767"/>
              <a:gd name="T107" fmla="*/ 271 h 1910"/>
              <a:gd name="T108" fmla="*/ 636 w 767"/>
              <a:gd name="T109" fmla="*/ 288 h 1910"/>
              <a:gd name="T110" fmla="*/ 622 w 767"/>
              <a:gd name="T111" fmla="*/ 123 h 1910"/>
              <a:gd name="T112" fmla="*/ 581 w 767"/>
              <a:gd name="T113" fmla="*/ 56 h 19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67" h="1910">
                <a:moveTo>
                  <a:pt x="548" y="36"/>
                </a:moveTo>
                <a:lnTo>
                  <a:pt x="548" y="36"/>
                </a:lnTo>
                <a:lnTo>
                  <a:pt x="543" y="31"/>
                </a:lnTo>
                <a:lnTo>
                  <a:pt x="530" y="19"/>
                </a:lnTo>
                <a:lnTo>
                  <a:pt x="520" y="12"/>
                </a:lnTo>
                <a:lnTo>
                  <a:pt x="512" y="7"/>
                </a:lnTo>
                <a:lnTo>
                  <a:pt x="501" y="3"/>
                </a:lnTo>
                <a:lnTo>
                  <a:pt x="491" y="0"/>
                </a:lnTo>
                <a:lnTo>
                  <a:pt x="491" y="0"/>
                </a:lnTo>
                <a:lnTo>
                  <a:pt x="481" y="0"/>
                </a:lnTo>
                <a:lnTo>
                  <a:pt x="469" y="1"/>
                </a:lnTo>
                <a:lnTo>
                  <a:pt x="460" y="3"/>
                </a:lnTo>
                <a:lnTo>
                  <a:pt x="450" y="7"/>
                </a:lnTo>
                <a:lnTo>
                  <a:pt x="431" y="15"/>
                </a:lnTo>
                <a:lnTo>
                  <a:pt x="417" y="22"/>
                </a:lnTo>
                <a:lnTo>
                  <a:pt x="417" y="22"/>
                </a:lnTo>
                <a:lnTo>
                  <a:pt x="406" y="28"/>
                </a:lnTo>
                <a:lnTo>
                  <a:pt x="395" y="31"/>
                </a:lnTo>
                <a:lnTo>
                  <a:pt x="383" y="34"/>
                </a:lnTo>
                <a:lnTo>
                  <a:pt x="400" y="39"/>
                </a:lnTo>
                <a:lnTo>
                  <a:pt x="400" y="39"/>
                </a:lnTo>
                <a:lnTo>
                  <a:pt x="402" y="39"/>
                </a:lnTo>
                <a:lnTo>
                  <a:pt x="403" y="39"/>
                </a:lnTo>
                <a:lnTo>
                  <a:pt x="403" y="41"/>
                </a:lnTo>
                <a:lnTo>
                  <a:pt x="402" y="42"/>
                </a:lnTo>
                <a:lnTo>
                  <a:pt x="399" y="43"/>
                </a:lnTo>
                <a:lnTo>
                  <a:pt x="383" y="51"/>
                </a:lnTo>
                <a:lnTo>
                  <a:pt x="383" y="51"/>
                </a:lnTo>
                <a:lnTo>
                  <a:pt x="365" y="56"/>
                </a:lnTo>
                <a:lnTo>
                  <a:pt x="354" y="60"/>
                </a:lnTo>
                <a:lnTo>
                  <a:pt x="350" y="60"/>
                </a:lnTo>
                <a:lnTo>
                  <a:pt x="350" y="62"/>
                </a:lnTo>
                <a:lnTo>
                  <a:pt x="350" y="62"/>
                </a:lnTo>
                <a:lnTo>
                  <a:pt x="350" y="62"/>
                </a:lnTo>
                <a:lnTo>
                  <a:pt x="355" y="63"/>
                </a:lnTo>
                <a:lnTo>
                  <a:pt x="365" y="65"/>
                </a:lnTo>
                <a:lnTo>
                  <a:pt x="378" y="68"/>
                </a:lnTo>
                <a:lnTo>
                  <a:pt x="367" y="90"/>
                </a:lnTo>
                <a:lnTo>
                  <a:pt x="367" y="90"/>
                </a:lnTo>
                <a:lnTo>
                  <a:pt x="375" y="86"/>
                </a:lnTo>
                <a:lnTo>
                  <a:pt x="381" y="84"/>
                </a:lnTo>
                <a:lnTo>
                  <a:pt x="383" y="84"/>
                </a:lnTo>
                <a:lnTo>
                  <a:pt x="383" y="84"/>
                </a:lnTo>
                <a:lnTo>
                  <a:pt x="383" y="84"/>
                </a:lnTo>
                <a:lnTo>
                  <a:pt x="374" y="117"/>
                </a:lnTo>
                <a:lnTo>
                  <a:pt x="361" y="164"/>
                </a:lnTo>
                <a:lnTo>
                  <a:pt x="361" y="164"/>
                </a:lnTo>
                <a:lnTo>
                  <a:pt x="358" y="182"/>
                </a:lnTo>
                <a:lnTo>
                  <a:pt x="355" y="203"/>
                </a:lnTo>
                <a:lnTo>
                  <a:pt x="355" y="223"/>
                </a:lnTo>
                <a:lnTo>
                  <a:pt x="355" y="237"/>
                </a:lnTo>
                <a:lnTo>
                  <a:pt x="355" y="237"/>
                </a:lnTo>
                <a:lnTo>
                  <a:pt x="358" y="246"/>
                </a:lnTo>
                <a:lnTo>
                  <a:pt x="361" y="251"/>
                </a:lnTo>
                <a:lnTo>
                  <a:pt x="365" y="255"/>
                </a:lnTo>
                <a:lnTo>
                  <a:pt x="367" y="260"/>
                </a:lnTo>
                <a:lnTo>
                  <a:pt x="367" y="260"/>
                </a:lnTo>
                <a:lnTo>
                  <a:pt x="368" y="264"/>
                </a:lnTo>
                <a:lnTo>
                  <a:pt x="369" y="268"/>
                </a:lnTo>
                <a:lnTo>
                  <a:pt x="372" y="271"/>
                </a:lnTo>
                <a:lnTo>
                  <a:pt x="372" y="271"/>
                </a:lnTo>
                <a:lnTo>
                  <a:pt x="372" y="275"/>
                </a:lnTo>
                <a:lnTo>
                  <a:pt x="372" y="285"/>
                </a:lnTo>
                <a:lnTo>
                  <a:pt x="372" y="298"/>
                </a:lnTo>
                <a:lnTo>
                  <a:pt x="372" y="305"/>
                </a:lnTo>
                <a:lnTo>
                  <a:pt x="372" y="305"/>
                </a:lnTo>
                <a:lnTo>
                  <a:pt x="372" y="309"/>
                </a:lnTo>
                <a:lnTo>
                  <a:pt x="374" y="312"/>
                </a:lnTo>
                <a:lnTo>
                  <a:pt x="374" y="315"/>
                </a:lnTo>
                <a:lnTo>
                  <a:pt x="372" y="316"/>
                </a:lnTo>
                <a:lnTo>
                  <a:pt x="371" y="319"/>
                </a:lnTo>
                <a:lnTo>
                  <a:pt x="367" y="322"/>
                </a:lnTo>
                <a:lnTo>
                  <a:pt x="367" y="322"/>
                </a:lnTo>
                <a:lnTo>
                  <a:pt x="358" y="326"/>
                </a:lnTo>
                <a:lnTo>
                  <a:pt x="348" y="328"/>
                </a:lnTo>
                <a:lnTo>
                  <a:pt x="337" y="330"/>
                </a:lnTo>
                <a:lnTo>
                  <a:pt x="321" y="333"/>
                </a:lnTo>
                <a:lnTo>
                  <a:pt x="321" y="333"/>
                </a:lnTo>
                <a:lnTo>
                  <a:pt x="273" y="345"/>
                </a:lnTo>
                <a:lnTo>
                  <a:pt x="251" y="350"/>
                </a:lnTo>
                <a:lnTo>
                  <a:pt x="237" y="354"/>
                </a:lnTo>
                <a:lnTo>
                  <a:pt x="237" y="354"/>
                </a:lnTo>
                <a:lnTo>
                  <a:pt x="228" y="363"/>
                </a:lnTo>
                <a:lnTo>
                  <a:pt x="213" y="386"/>
                </a:lnTo>
                <a:lnTo>
                  <a:pt x="170" y="451"/>
                </a:lnTo>
                <a:lnTo>
                  <a:pt x="113" y="542"/>
                </a:lnTo>
                <a:lnTo>
                  <a:pt x="113" y="542"/>
                </a:lnTo>
                <a:lnTo>
                  <a:pt x="115" y="506"/>
                </a:lnTo>
                <a:lnTo>
                  <a:pt x="118" y="480"/>
                </a:lnTo>
                <a:lnTo>
                  <a:pt x="118" y="469"/>
                </a:lnTo>
                <a:lnTo>
                  <a:pt x="118" y="469"/>
                </a:lnTo>
                <a:lnTo>
                  <a:pt x="120" y="465"/>
                </a:lnTo>
                <a:lnTo>
                  <a:pt x="124" y="453"/>
                </a:lnTo>
                <a:lnTo>
                  <a:pt x="128" y="439"/>
                </a:lnTo>
                <a:lnTo>
                  <a:pt x="129" y="432"/>
                </a:lnTo>
                <a:lnTo>
                  <a:pt x="129" y="424"/>
                </a:lnTo>
                <a:lnTo>
                  <a:pt x="129" y="424"/>
                </a:lnTo>
                <a:lnTo>
                  <a:pt x="131" y="394"/>
                </a:lnTo>
                <a:lnTo>
                  <a:pt x="128" y="383"/>
                </a:lnTo>
                <a:lnTo>
                  <a:pt x="127" y="377"/>
                </a:lnTo>
                <a:lnTo>
                  <a:pt x="124" y="373"/>
                </a:lnTo>
                <a:lnTo>
                  <a:pt x="124" y="373"/>
                </a:lnTo>
                <a:lnTo>
                  <a:pt x="114" y="363"/>
                </a:lnTo>
                <a:lnTo>
                  <a:pt x="113" y="361"/>
                </a:lnTo>
                <a:lnTo>
                  <a:pt x="113" y="361"/>
                </a:lnTo>
                <a:lnTo>
                  <a:pt x="113" y="360"/>
                </a:lnTo>
                <a:lnTo>
                  <a:pt x="113" y="356"/>
                </a:lnTo>
                <a:lnTo>
                  <a:pt x="113" y="356"/>
                </a:lnTo>
                <a:lnTo>
                  <a:pt x="114" y="353"/>
                </a:lnTo>
                <a:lnTo>
                  <a:pt x="115" y="352"/>
                </a:lnTo>
                <a:lnTo>
                  <a:pt x="118" y="349"/>
                </a:lnTo>
                <a:lnTo>
                  <a:pt x="118" y="345"/>
                </a:lnTo>
                <a:lnTo>
                  <a:pt x="118" y="345"/>
                </a:lnTo>
                <a:lnTo>
                  <a:pt x="115" y="336"/>
                </a:lnTo>
                <a:lnTo>
                  <a:pt x="114" y="333"/>
                </a:lnTo>
                <a:lnTo>
                  <a:pt x="113" y="333"/>
                </a:lnTo>
                <a:lnTo>
                  <a:pt x="113" y="333"/>
                </a:lnTo>
                <a:lnTo>
                  <a:pt x="110" y="333"/>
                </a:lnTo>
                <a:lnTo>
                  <a:pt x="107" y="333"/>
                </a:lnTo>
                <a:lnTo>
                  <a:pt x="107" y="260"/>
                </a:lnTo>
                <a:lnTo>
                  <a:pt x="107" y="260"/>
                </a:lnTo>
                <a:lnTo>
                  <a:pt x="114" y="254"/>
                </a:lnTo>
                <a:lnTo>
                  <a:pt x="118" y="251"/>
                </a:lnTo>
                <a:lnTo>
                  <a:pt x="118" y="250"/>
                </a:lnTo>
                <a:lnTo>
                  <a:pt x="118" y="248"/>
                </a:lnTo>
                <a:lnTo>
                  <a:pt x="118" y="248"/>
                </a:lnTo>
                <a:lnTo>
                  <a:pt x="117" y="244"/>
                </a:lnTo>
                <a:lnTo>
                  <a:pt x="117" y="237"/>
                </a:lnTo>
                <a:lnTo>
                  <a:pt x="118" y="226"/>
                </a:lnTo>
                <a:lnTo>
                  <a:pt x="118" y="226"/>
                </a:lnTo>
                <a:lnTo>
                  <a:pt x="107" y="224"/>
                </a:lnTo>
                <a:lnTo>
                  <a:pt x="100" y="224"/>
                </a:lnTo>
                <a:lnTo>
                  <a:pt x="97" y="224"/>
                </a:lnTo>
                <a:lnTo>
                  <a:pt x="96" y="226"/>
                </a:lnTo>
                <a:lnTo>
                  <a:pt x="96" y="226"/>
                </a:lnTo>
                <a:lnTo>
                  <a:pt x="96" y="230"/>
                </a:lnTo>
                <a:lnTo>
                  <a:pt x="96" y="236"/>
                </a:lnTo>
                <a:lnTo>
                  <a:pt x="97" y="240"/>
                </a:lnTo>
                <a:lnTo>
                  <a:pt x="96" y="243"/>
                </a:lnTo>
                <a:lnTo>
                  <a:pt x="96" y="243"/>
                </a:lnTo>
                <a:lnTo>
                  <a:pt x="94" y="247"/>
                </a:lnTo>
                <a:lnTo>
                  <a:pt x="94" y="257"/>
                </a:lnTo>
                <a:lnTo>
                  <a:pt x="94" y="288"/>
                </a:lnTo>
                <a:lnTo>
                  <a:pt x="96" y="333"/>
                </a:lnTo>
                <a:lnTo>
                  <a:pt x="96" y="333"/>
                </a:lnTo>
                <a:lnTo>
                  <a:pt x="67" y="356"/>
                </a:lnTo>
                <a:lnTo>
                  <a:pt x="67" y="356"/>
                </a:lnTo>
                <a:lnTo>
                  <a:pt x="65" y="359"/>
                </a:lnTo>
                <a:lnTo>
                  <a:pt x="60" y="364"/>
                </a:lnTo>
                <a:lnTo>
                  <a:pt x="56" y="373"/>
                </a:lnTo>
                <a:lnTo>
                  <a:pt x="56" y="373"/>
                </a:lnTo>
                <a:lnTo>
                  <a:pt x="50" y="386"/>
                </a:lnTo>
                <a:lnTo>
                  <a:pt x="45" y="395"/>
                </a:lnTo>
                <a:lnTo>
                  <a:pt x="45" y="395"/>
                </a:lnTo>
                <a:lnTo>
                  <a:pt x="45" y="397"/>
                </a:lnTo>
                <a:lnTo>
                  <a:pt x="46" y="401"/>
                </a:lnTo>
                <a:lnTo>
                  <a:pt x="46" y="407"/>
                </a:lnTo>
                <a:lnTo>
                  <a:pt x="45" y="412"/>
                </a:lnTo>
                <a:lnTo>
                  <a:pt x="45" y="412"/>
                </a:lnTo>
                <a:lnTo>
                  <a:pt x="41" y="424"/>
                </a:lnTo>
                <a:lnTo>
                  <a:pt x="39" y="435"/>
                </a:lnTo>
                <a:lnTo>
                  <a:pt x="39" y="435"/>
                </a:lnTo>
                <a:lnTo>
                  <a:pt x="39" y="439"/>
                </a:lnTo>
                <a:lnTo>
                  <a:pt x="41" y="443"/>
                </a:lnTo>
                <a:lnTo>
                  <a:pt x="45" y="452"/>
                </a:lnTo>
                <a:lnTo>
                  <a:pt x="49" y="459"/>
                </a:lnTo>
                <a:lnTo>
                  <a:pt x="50" y="463"/>
                </a:lnTo>
                <a:lnTo>
                  <a:pt x="50" y="463"/>
                </a:lnTo>
                <a:lnTo>
                  <a:pt x="50" y="469"/>
                </a:lnTo>
                <a:lnTo>
                  <a:pt x="53" y="479"/>
                </a:lnTo>
                <a:lnTo>
                  <a:pt x="56" y="491"/>
                </a:lnTo>
                <a:lnTo>
                  <a:pt x="0" y="520"/>
                </a:lnTo>
                <a:lnTo>
                  <a:pt x="0" y="520"/>
                </a:lnTo>
                <a:lnTo>
                  <a:pt x="10" y="531"/>
                </a:lnTo>
                <a:lnTo>
                  <a:pt x="18" y="542"/>
                </a:lnTo>
                <a:lnTo>
                  <a:pt x="21" y="548"/>
                </a:lnTo>
                <a:lnTo>
                  <a:pt x="22" y="554"/>
                </a:lnTo>
                <a:lnTo>
                  <a:pt x="22" y="554"/>
                </a:lnTo>
                <a:lnTo>
                  <a:pt x="32" y="617"/>
                </a:lnTo>
                <a:lnTo>
                  <a:pt x="39" y="660"/>
                </a:lnTo>
                <a:lnTo>
                  <a:pt x="45" y="689"/>
                </a:lnTo>
                <a:lnTo>
                  <a:pt x="45" y="689"/>
                </a:lnTo>
                <a:lnTo>
                  <a:pt x="50" y="706"/>
                </a:lnTo>
                <a:lnTo>
                  <a:pt x="58" y="719"/>
                </a:lnTo>
                <a:lnTo>
                  <a:pt x="66" y="730"/>
                </a:lnTo>
                <a:lnTo>
                  <a:pt x="79" y="740"/>
                </a:lnTo>
                <a:lnTo>
                  <a:pt x="79" y="740"/>
                </a:lnTo>
                <a:lnTo>
                  <a:pt x="91" y="749"/>
                </a:lnTo>
                <a:lnTo>
                  <a:pt x="101" y="753"/>
                </a:lnTo>
                <a:lnTo>
                  <a:pt x="107" y="754"/>
                </a:lnTo>
                <a:lnTo>
                  <a:pt x="113" y="754"/>
                </a:lnTo>
                <a:lnTo>
                  <a:pt x="118" y="753"/>
                </a:lnTo>
                <a:lnTo>
                  <a:pt x="124" y="752"/>
                </a:lnTo>
                <a:lnTo>
                  <a:pt x="124" y="752"/>
                </a:lnTo>
                <a:lnTo>
                  <a:pt x="128" y="749"/>
                </a:lnTo>
                <a:lnTo>
                  <a:pt x="134" y="743"/>
                </a:lnTo>
                <a:lnTo>
                  <a:pt x="146" y="728"/>
                </a:lnTo>
                <a:lnTo>
                  <a:pt x="182" y="682"/>
                </a:lnTo>
                <a:lnTo>
                  <a:pt x="213" y="638"/>
                </a:lnTo>
                <a:lnTo>
                  <a:pt x="225" y="622"/>
                </a:lnTo>
                <a:lnTo>
                  <a:pt x="225" y="622"/>
                </a:lnTo>
                <a:lnTo>
                  <a:pt x="227" y="627"/>
                </a:lnTo>
                <a:lnTo>
                  <a:pt x="230" y="637"/>
                </a:lnTo>
                <a:lnTo>
                  <a:pt x="242" y="668"/>
                </a:lnTo>
                <a:lnTo>
                  <a:pt x="259" y="712"/>
                </a:lnTo>
                <a:lnTo>
                  <a:pt x="259" y="712"/>
                </a:lnTo>
                <a:lnTo>
                  <a:pt x="217" y="879"/>
                </a:lnTo>
                <a:lnTo>
                  <a:pt x="187" y="993"/>
                </a:lnTo>
                <a:lnTo>
                  <a:pt x="177" y="1031"/>
                </a:lnTo>
                <a:lnTo>
                  <a:pt x="173" y="1045"/>
                </a:lnTo>
                <a:lnTo>
                  <a:pt x="173" y="1045"/>
                </a:lnTo>
                <a:lnTo>
                  <a:pt x="180" y="1048"/>
                </a:lnTo>
                <a:lnTo>
                  <a:pt x="190" y="1051"/>
                </a:lnTo>
                <a:lnTo>
                  <a:pt x="207" y="1051"/>
                </a:lnTo>
                <a:lnTo>
                  <a:pt x="207" y="1051"/>
                </a:lnTo>
                <a:lnTo>
                  <a:pt x="208" y="1140"/>
                </a:lnTo>
                <a:lnTo>
                  <a:pt x="211" y="1209"/>
                </a:lnTo>
                <a:lnTo>
                  <a:pt x="214" y="1255"/>
                </a:lnTo>
                <a:lnTo>
                  <a:pt x="214" y="1255"/>
                </a:lnTo>
                <a:lnTo>
                  <a:pt x="218" y="1297"/>
                </a:lnTo>
                <a:lnTo>
                  <a:pt x="223" y="1361"/>
                </a:lnTo>
                <a:lnTo>
                  <a:pt x="231" y="1475"/>
                </a:lnTo>
                <a:lnTo>
                  <a:pt x="231" y="1475"/>
                </a:lnTo>
                <a:lnTo>
                  <a:pt x="235" y="1502"/>
                </a:lnTo>
                <a:lnTo>
                  <a:pt x="242" y="1546"/>
                </a:lnTo>
                <a:lnTo>
                  <a:pt x="264" y="1657"/>
                </a:lnTo>
                <a:lnTo>
                  <a:pt x="293" y="1809"/>
                </a:lnTo>
                <a:lnTo>
                  <a:pt x="316" y="1809"/>
                </a:lnTo>
                <a:lnTo>
                  <a:pt x="316" y="1809"/>
                </a:lnTo>
                <a:lnTo>
                  <a:pt x="289" y="1828"/>
                </a:lnTo>
                <a:lnTo>
                  <a:pt x="268" y="1844"/>
                </a:lnTo>
                <a:lnTo>
                  <a:pt x="254" y="1854"/>
                </a:lnTo>
                <a:lnTo>
                  <a:pt x="254" y="1854"/>
                </a:lnTo>
                <a:lnTo>
                  <a:pt x="247" y="1860"/>
                </a:lnTo>
                <a:lnTo>
                  <a:pt x="241" y="1864"/>
                </a:lnTo>
                <a:lnTo>
                  <a:pt x="237" y="1871"/>
                </a:lnTo>
                <a:lnTo>
                  <a:pt x="237" y="1871"/>
                </a:lnTo>
                <a:lnTo>
                  <a:pt x="241" y="1874"/>
                </a:lnTo>
                <a:lnTo>
                  <a:pt x="242" y="1878"/>
                </a:lnTo>
                <a:lnTo>
                  <a:pt x="242" y="1881"/>
                </a:lnTo>
                <a:lnTo>
                  <a:pt x="242" y="1882"/>
                </a:lnTo>
                <a:lnTo>
                  <a:pt x="242" y="1882"/>
                </a:lnTo>
                <a:lnTo>
                  <a:pt x="241" y="1888"/>
                </a:lnTo>
                <a:lnTo>
                  <a:pt x="241" y="1892"/>
                </a:lnTo>
                <a:lnTo>
                  <a:pt x="242" y="1899"/>
                </a:lnTo>
                <a:lnTo>
                  <a:pt x="242" y="1899"/>
                </a:lnTo>
                <a:lnTo>
                  <a:pt x="251" y="1903"/>
                </a:lnTo>
                <a:lnTo>
                  <a:pt x="256" y="1905"/>
                </a:lnTo>
                <a:lnTo>
                  <a:pt x="258" y="1905"/>
                </a:lnTo>
                <a:lnTo>
                  <a:pt x="259" y="1905"/>
                </a:lnTo>
                <a:lnTo>
                  <a:pt x="259" y="1905"/>
                </a:lnTo>
                <a:lnTo>
                  <a:pt x="261" y="1905"/>
                </a:lnTo>
                <a:lnTo>
                  <a:pt x="262" y="1905"/>
                </a:lnTo>
                <a:lnTo>
                  <a:pt x="266" y="1908"/>
                </a:lnTo>
                <a:lnTo>
                  <a:pt x="271" y="1910"/>
                </a:lnTo>
                <a:lnTo>
                  <a:pt x="273" y="1910"/>
                </a:lnTo>
                <a:lnTo>
                  <a:pt x="276" y="1910"/>
                </a:lnTo>
                <a:lnTo>
                  <a:pt x="276" y="1910"/>
                </a:lnTo>
                <a:lnTo>
                  <a:pt x="287" y="1906"/>
                </a:lnTo>
                <a:lnTo>
                  <a:pt x="295" y="1903"/>
                </a:lnTo>
                <a:lnTo>
                  <a:pt x="299" y="1899"/>
                </a:lnTo>
                <a:lnTo>
                  <a:pt x="299" y="1899"/>
                </a:lnTo>
                <a:lnTo>
                  <a:pt x="304" y="1895"/>
                </a:lnTo>
                <a:lnTo>
                  <a:pt x="310" y="1891"/>
                </a:lnTo>
                <a:lnTo>
                  <a:pt x="316" y="1888"/>
                </a:lnTo>
                <a:lnTo>
                  <a:pt x="316" y="1888"/>
                </a:lnTo>
                <a:lnTo>
                  <a:pt x="327" y="1881"/>
                </a:lnTo>
                <a:lnTo>
                  <a:pt x="338" y="1874"/>
                </a:lnTo>
                <a:lnTo>
                  <a:pt x="350" y="1865"/>
                </a:lnTo>
                <a:lnTo>
                  <a:pt x="350" y="1865"/>
                </a:lnTo>
                <a:lnTo>
                  <a:pt x="362" y="1852"/>
                </a:lnTo>
                <a:lnTo>
                  <a:pt x="367" y="1850"/>
                </a:lnTo>
                <a:lnTo>
                  <a:pt x="372" y="1848"/>
                </a:lnTo>
                <a:lnTo>
                  <a:pt x="372" y="1848"/>
                </a:lnTo>
                <a:lnTo>
                  <a:pt x="379" y="1845"/>
                </a:lnTo>
                <a:lnTo>
                  <a:pt x="383" y="1841"/>
                </a:lnTo>
                <a:lnTo>
                  <a:pt x="388" y="1837"/>
                </a:lnTo>
                <a:lnTo>
                  <a:pt x="389" y="1831"/>
                </a:lnTo>
                <a:lnTo>
                  <a:pt x="389" y="1831"/>
                </a:lnTo>
                <a:lnTo>
                  <a:pt x="390" y="1824"/>
                </a:lnTo>
                <a:lnTo>
                  <a:pt x="389" y="1820"/>
                </a:lnTo>
                <a:lnTo>
                  <a:pt x="389" y="1820"/>
                </a:lnTo>
                <a:lnTo>
                  <a:pt x="389" y="1819"/>
                </a:lnTo>
                <a:lnTo>
                  <a:pt x="390" y="1819"/>
                </a:lnTo>
                <a:lnTo>
                  <a:pt x="395" y="1819"/>
                </a:lnTo>
                <a:lnTo>
                  <a:pt x="399" y="1817"/>
                </a:lnTo>
                <a:lnTo>
                  <a:pt x="400" y="1817"/>
                </a:lnTo>
                <a:lnTo>
                  <a:pt x="400" y="1814"/>
                </a:lnTo>
                <a:lnTo>
                  <a:pt x="400" y="1814"/>
                </a:lnTo>
                <a:lnTo>
                  <a:pt x="395" y="1496"/>
                </a:lnTo>
                <a:lnTo>
                  <a:pt x="392" y="1282"/>
                </a:lnTo>
                <a:lnTo>
                  <a:pt x="392" y="1212"/>
                </a:lnTo>
                <a:lnTo>
                  <a:pt x="393" y="1192"/>
                </a:lnTo>
                <a:lnTo>
                  <a:pt x="393" y="1188"/>
                </a:lnTo>
                <a:lnTo>
                  <a:pt x="395" y="1187"/>
                </a:lnTo>
                <a:lnTo>
                  <a:pt x="395" y="1187"/>
                </a:lnTo>
                <a:lnTo>
                  <a:pt x="396" y="1194"/>
                </a:lnTo>
                <a:lnTo>
                  <a:pt x="399" y="1215"/>
                </a:lnTo>
                <a:lnTo>
                  <a:pt x="403" y="1287"/>
                </a:lnTo>
                <a:lnTo>
                  <a:pt x="412" y="1502"/>
                </a:lnTo>
                <a:lnTo>
                  <a:pt x="423" y="1814"/>
                </a:lnTo>
                <a:lnTo>
                  <a:pt x="434" y="1820"/>
                </a:lnTo>
                <a:lnTo>
                  <a:pt x="434" y="1820"/>
                </a:lnTo>
                <a:lnTo>
                  <a:pt x="433" y="1837"/>
                </a:lnTo>
                <a:lnTo>
                  <a:pt x="431" y="1850"/>
                </a:lnTo>
                <a:lnTo>
                  <a:pt x="433" y="1855"/>
                </a:lnTo>
                <a:lnTo>
                  <a:pt x="434" y="1860"/>
                </a:lnTo>
                <a:lnTo>
                  <a:pt x="434" y="1860"/>
                </a:lnTo>
                <a:lnTo>
                  <a:pt x="438" y="1865"/>
                </a:lnTo>
                <a:lnTo>
                  <a:pt x="443" y="1868"/>
                </a:lnTo>
                <a:lnTo>
                  <a:pt x="447" y="1871"/>
                </a:lnTo>
                <a:lnTo>
                  <a:pt x="451" y="1876"/>
                </a:lnTo>
                <a:lnTo>
                  <a:pt x="451" y="1876"/>
                </a:lnTo>
                <a:lnTo>
                  <a:pt x="458" y="1884"/>
                </a:lnTo>
                <a:lnTo>
                  <a:pt x="469" y="1891"/>
                </a:lnTo>
                <a:lnTo>
                  <a:pt x="496" y="1905"/>
                </a:lnTo>
                <a:lnTo>
                  <a:pt x="496" y="1905"/>
                </a:lnTo>
                <a:lnTo>
                  <a:pt x="509" y="1910"/>
                </a:lnTo>
                <a:lnTo>
                  <a:pt x="517" y="1910"/>
                </a:lnTo>
                <a:lnTo>
                  <a:pt x="520" y="1910"/>
                </a:lnTo>
                <a:lnTo>
                  <a:pt x="523" y="1909"/>
                </a:lnTo>
                <a:lnTo>
                  <a:pt x="525" y="1906"/>
                </a:lnTo>
                <a:lnTo>
                  <a:pt x="525" y="1905"/>
                </a:lnTo>
                <a:lnTo>
                  <a:pt x="525" y="1905"/>
                </a:lnTo>
                <a:lnTo>
                  <a:pt x="526" y="1901"/>
                </a:lnTo>
                <a:lnTo>
                  <a:pt x="527" y="1896"/>
                </a:lnTo>
                <a:lnTo>
                  <a:pt x="530" y="1893"/>
                </a:lnTo>
                <a:lnTo>
                  <a:pt x="530" y="1893"/>
                </a:lnTo>
                <a:lnTo>
                  <a:pt x="534" y="1896"/>
                </a:lnTo>
                <a:lnTo>
                  <a:pt x="537" y="1898"/>
                </a:lnTo>
                <a:lnTo>
                  <a:pt x="541" y="1899"/>
                </a:lnTo>
                <a:lnTo>
                  <a:pt x="541" y="1899"/>
                </a:lnTo>
                <a:lnTo>
                  <a:pt x="553" y="1896"/>
                </a:lnTo>
                <a:lnTo>
                  <a:pt x="558" y="1895"/>
                </a:lnTo>
                <a:lnTo>
                  <a:pt x="558" y="1893"/>
                </a:lnTo>
                <a:lnTo>
                  <a:pt x="558" y="1893"/>
                </a:lnTo>
                <a:lnTo>
                  <a:pt x="558" y="1893"/>
                </a:lnTo>
                <a:lnTo>
                  <a:pt x="560" y="1893"/>
                </a:lnTo>
                <a:lnTo>
                  <a:pt x="564" y="1893"/>
                </a:lnTo>
                <a:lnTo>
                  <a:pt x="567" y="1892"/>
                </a:lnTo>
                <a:lnTo>
                  <a:pt x="568" y="1889"/>
                </a:lnTo>
                <a:lnTo>
                  <a:pt x="570" y="1886"/>
                </a:lnTo>
                <a:lnTo>
                  <a:pt x="570" y="1882"/>
                </a:lnTo>
                <a:lnTo>
                  <a:pt x="570" y="1882"/>
                </a:lnTo>
                <a:lnTo>
                  <a:pt x="570" y="1878"/>
                </a:lnTo>
                <a:lnTo>
                  <a:pt x="571" y="1875"/>
                </a:lnTo>
                <a:lnTo>
                  <a:pt x="575" y="1872"/>
                </a:lnTo>
                <a:lnTo>
                  <a:pt x="575" y="1871"/>
                </a:lnTo>
                <a:lnTo>
                  <a:pt x="574" y="1869"/>
                </a:lnTo>
                <a:lnTo>
                  <a:pt x="564" y="1860"/>
                </a:lnTo>
                <a:lnTo>
                  <a:pt x="564" y="1860"/>
                </a:lnTo>
                <a:lnTo>
                  <a:pt x="508" y="1814"/>
                </a:lnTo>
                <a:lnTo>
                  <a:pt x="508" y="1814"/>
                </a:lnTo>
                <a:lnTo>
                  <a:pt x="508" y="1813"/>
                </a:lnTo>
                <a:lnTo>
                  <a:pt x="510" y="1813"/>
                </a:lnTo>
                <a:lnTo>
                  <a:pt x="517" y="1810"/>
                </a:lnTo>
                <a:lnTo>
                  <a:pt x="530" y="1809"/>
                </a:lnTo>
                <a:lnTo>
                  <a:pt x="530" y="1809"/>
                </a:lnTo>
                <a:lnTo>
                  <a:pt x="534" y="1792"/>
                </a:lnTo>
                <a:lnTo>
                  <a:pt x="546" y="1746"/>
                </a:lnTo>
                <a:lnTo>
                  <a:pt x="553" y="1717"/>
                </a:lnTo>
                <a:lnTo>
                  <a:pt x="560" y="1681"/>
                </a:lnTo>
                <a:lnTo>
                  <a:pt x="565" y="1645"/>
                </a:lnTo>
                <a:lnTo>
                  <a:pt x="570" y="1605"/>
                </a:lnTo>
                <a:lnTo>
                  <a:pt x="570" y="1605"/>
                </a:lnTo>
                <a:lnTo>
                  <a:pt x="578" y="1506"/>
                </a:lnTo>
                <a:lnTo>
                  <a:pt x="585" y="1390"/>
                </a:lnTo>
                <a:lnTo>
                  <a:pt x="591" y="1286"/>
                </a:lnTo>
                <a:lnTo>
                  <a:pt x="592" y="1249"/>
                </a:lnTo>
                <a:lnTo>
                  <a:pt x="592" y="1226"/>
                </a:lnTo>
                <a:lnTo>
                  <a:pt x="592" y="1226"/>
                </a:lnTo>
                <a:lnTo>
                  <a:pt x="587" y="1061"/>
                </a:lnTo>
                <a:lnTo>
                  <a:pt x="620" y="1055"/>
                </a:lnTo>
                <a:lnTo>
                  <a:pt x="620" y="1055"/>
                </a:lnTo>
                <a:lnTo>
                  <a:pt x="598" y="900"/>
                </a:lnTo>
                <a:lnTo>
                  <a:pt x="582" y="791"/>
                </a:lnTo>
                <a:lnTo>
                  <a:pt x="575" y="735"/>
                </a:lnTo>
                <a:lnTo>
                  <a:pt x="575" y="735"/>
                </a:lnTo>
                <a:lnTo>
                  <a:pt x="577" y="716"/>
                </a:lnTo>
                <a:lnTo>
                  <a:pt x="581" y="691"/>
                </a:lnTo>
                <a:lnTo>
                  <a:pt x="585" y="668"/>
                </a:lnTo>
                <a:lnTo>
                  <a:pt x="587" y="655"/>
                </a:lnTo>
                <a:lnTo>
                  <a:pt x="587" y="655"/>
                </a:lnTo>
                <a:lnTo>
                  <a:pt x="588" y="650"/>
                </a:lnTo>
                <a:lnTo>
                  <a:pt x="592" y="640"/>
                </a:lnTo>
                <a:lnTo>
                  <a:pt x="598" y="627"/>
                </a:lnTo>
                <a:lnTo>
                  <a:pt x="598" y="627"/>
                </a:lnTo>
                <a:lnTo>
                  <a:pt x="598" y="643"/>
                </a:lnTo>
                <a:lnTo>
                  <a:pt x="599" y="677"/>
                </a:lnTo>
                <a:lnTo>
                  <a:pt x="601" y="696"/>
                </a:lnTo>
                <a:lnTo>
                  <a:pt x="604" y="715"/>
                </a:lnTo>
                <a:lnTo>
                  <a:pt x="608" y="730"/>
                </a:lnTo>
                <a:lnTo>
                  <a:pt x="612" y="736"/>
                </a:lnTo>
                <a:lnTo>
                  <a:pt x="615" y="740"/>
                </a:lnTo>
                <a:lnTo>
                  <a:pt x="615" y="740"/>
                </a:lnTo>
                <a:lnTo>
                  <a:pt x="623" y="746"/>
                </a:lnTo>
                <a:lnTo>
                  <a:pt x="636" y="752"/>
                </a:lnTo>
                <a:lnTo>
                  <a:pt x="649" y="756"/>
                </a:lnTo>
                <a:lnTo>
                  <a:pt x="663" y="757"/>
                </a:lnTo>
                <a:lnTo>
                  <a:pt x="677" y="757"/>
                </a:lnTo>
                <a:lnTo>
                  <a:pt x="691" y="756"/>
                </a:lnTo>
                <a:lnTo>
                  <a:pt x="702" y="752"/>
                </a:lnTo>
                <a:lnTo>
                  <a:pt x="707" y="749"/>
                </a:lnTo>
                <a:lnTo>
                  <a:pt x="711" y="746"/>
                </a:lnTo>
                <a:lnTo>
                  <a:pt x="711" y="746"/>
                </a:lnTo>
                <a:lnTo>
                  <a:pt x="718" y="736"/>
                </a:lnTo>
                <a:lnTo>
                  <a:pt x="723" y="722"/>
                </a:lnTo>
                <a:lnTo>
                  <a:pt x="729" y="705"/>
                </a:lnTo>
                <a:lnTo>
                  <a:pt x="735" y="685"/>
                </a:lnTo>
                <a:lnTo>
                  <a:pt x="742" y="647"/>
                </a:lnTo>
                <a:lnTo>
                  <a:pt x="745" y="616"/>
                </a:lnTo>
                <a:lnTo>
                  <a:pt x="745" y="616"/>
                </a:lnTo>
                <a:lnTo>
                  <a:pt x="746" y="603"/>
                </a:lnTo>
                <a:lnTo>
                  <a:pt x="749" y="592"/>
                </a:lnTo>
                <a:lnTo>
                  <a:pt x="756" y="568"/>
                </a:lnTo>
                <a:lnTo>
                  <a:pt x="764" y="549"/>
                </a:lnTo>
                <a:lnTo>
                  <a:pt x="767" y="542"/>
                </a:lnTo>
                <a:lnTo>
                  <a:pt x="739" y="542"/>
                </a:lnTo>
                <a:lnTo>
                  <a:pt x="739" y="542"/>
                </a:lnTo>
                <a:lnTo>
                  <a:pt x="740" y="531"/>
                </a:lnTo>
                <a:lnTo>
                  <a:pt x="742" y="521"/>
                </a:lnTo>
                <a:lnTo>
                  <a:pt x="745" y="514"/>
                </a:lnTo>
                <a:lnTo>
                  <a:pt x="745" y="514"/>
                </a:lnTo>
                <a:lnTo>
                  <a:pt x="749" y="504"/>
                </a:lnTo>
                <a:lnTo>
                  <a:pt x="753" y="487"/>
                </a:lnTo>
                <a:lnTo>
                  <a:pt x="756" y="469"/>
                </a:lnTo>
                <a:lnTo>
                  <a:pt x="756" y="463"/>
                </a:lnTo>
                <a:lnTo>
                  <a:pt x="756" y="458"/>
                </a:lnTo>
                <a:lnTo>
                  <a:pt x="756" y="458"/>
                </a:lnTo>
                <a:lnTo>
                  <a:pt x="754" y="449"/>
                </a:lnTo>
                <a:lnTo>
                  <a:pt x="756" y="438"/>
                </a:lnTo>
                <a:lnTo>
                  <a:pt x="757" y="429"/>
                </a:lnTo>
                <a:lnTo>
                  <a:pt x="756" y="424"/>
                </a:lnTo>
                <a:lnTo>
                  <a:pt x="756" y="424"/>
                </a:lnTo>
                <a:lnTo>
                  <a:pt x="754" y="419"/>
                </a:lnTo>
                <a:lnTo>
                  <a:pt x="753" y="415"/>
                </a:lnTo>
                <a:lnTo>
                  <a:pt x="752" y="410"/>
                </a:lnTo>
                <a:lnTo>
                  <a:pt x="750" y="407"/>
                </a:lnTo>
                <a:lnTo>
                  <a:pt x="750" y="407"/>
                </a:lnTo>
                <a:lnTo>
                  <a:pt x="747" y="405"/>
                </a:lnTo>
                <a:lnTo>
                  <a:pt x="743" y="404"/>
                </a:lnTo>
                <a:lnTo>
                  <a:pt x="733" y="401"/>
                </a:lnTo>
                <a:lnTo>
                  <a:pt x="733" y="401"/>
                </a:lnTo>
                <a:lnTo>
                  <a:pt x="732" y="398"/>
                </a:lnTo>
                <a:lnTo>
                  <a:pt x="732" y="394"/>
                </a:lnTo>
                <a:lnTo>
                  <a:pt x="733" y="380"/>
                </a:lnTo>
                <a:lnTo>
                  <a:pt x="739" y="361"/>
                </a:lnTo>
                <a:lnTo>
                  <a:pt x="739" y="361"/>
                </a:lnTo>
                <a:lnTo>
                  <a:pt x="725" y="356"/>
                </a:lnTo>
                <a:lnTo>
                  <a:pt x="708" y="353"/>
                </a:lnTo>
                <a:lnTo>
                  <a:pt x="688" y="350"/>
                </a:lnTo>
                <a:lnTo>
                  <a:pt x="688" y="350"/>
                </a:lnTo>
                <a:lnTo>
                  <a:pt x="670" y="350"/>
                </a:lnTo>
                <a:lnTo>
                  <a:pt x="657" y="352"/>
                </a:lnTo>
                <a:lnTo>
                  <a:pt x="649" y="353"/>
                </a:lnTo>
                <a:lnTo>
                  <a:pt x="643" y="356"/>
                </a:lnTo>
                <a:lnTo>
                  <a:pt x="643" y="356"/>
                </a:lnTo>
                <a:lnTo>
                  <a:pt x="640" y="359"/>
                </a:lnTo>
                <a:lnTo>
                  <a:pt x="639" y="363"/>
                </a:lnTo>
                <a:lnTo>
                  <a:pt x="635" y="377"/>
                </a:lnTo>
                <a:lnTo>
                  <a:pt x="632" y="395"/>
                </a:lnTo>
                <a:lnTo>
                  <a:pt x="598" y="384"/>
                </a:lnTo>
                <a:lnTo>
                  <a:pt x="598" y="384"/>
                </a:lnTo>
                <a:lnTo>
                  <a:pt x="591" y="381"/>
                </a:lnTo>
                <a:lnTo>
                  <a:pt x="588" y="378"/>
                </a:lnTo>
                <a:lnTo>
                  <a:pt x="588" y="376"/>
                </a:lnTo>
                <a:lnTo>
                  <a:pt x="589" y="371"/>
                </a:lnTo>
                <a:lnTo>
                  <a:pt x="598" y="363"/>
                </a:lnTo>
                <a:lnTo>
                  <a:pt x="601" y="357"/>
                </a:lnTo>
                <a:lnTo>
                  <a:pt x="604" y="350"/>
                </a:lnTo>
                <a:lnTo>
                  <a:pt x="604" y="350"/>
                </a:lnTo>
                <a:lnTo>
                  <a:pt x="606" y="336"/>
                </a:lnTo>
                <a:lnTo>
                  <a:pt x="606" y="325"/>
                </a:lnTo>
                <a:lnTo>
                  <a:pt x="606" y="308"/>
                </a:lnTo>
                <a:lnTo>
                  <a:pt x="605" y="296"/>
                </a:lnTo>
                <a:lnTo>
                  <a:pt x="604" y="294"/>
                </a:lnTo>
                <a:lnTo>
                  <a:pt x="604" y="294"/>
                </a:lnTo>
                <a:lnTo>
                  <a:pt x="605" y="298"/>
                </a:lnTo>
                <a:lnTo>
                  <a:pt x="606" y="301"/>
                </a:lnTo>
                <a:lnTo>
                  <a:pt x="609" y="305"/>
                </a:lnTo>
                <a:lnTo>
                  <a:pt x="620" y="316"/>
                </a:lnTo>
                <a:lnTo>
                  <a:pt x="620" y="316"/>
                </a:lnTo>
                <a:lnTo>
                  <a:pt x="619" y="294"/>
                </a:lnTo>
                <a:lnTo>
                  <a:pt x="618" y="278"/>
                </a:lnTo>
                <a:lnTo>
                  <a:pt x="616" y="272"/>
                </a:lnTo>
                <a:lnTo>
                  <a:pt x="615" y="271"/>
                </a:lnTo>
                <a:lnTo>
                  <a:pt x="615" y="271"/>
                </a:lnTo>
                <a:lnTo>
                  <a:pt x="615" y="272"/>
                </a:lnTo>
                <a:lnTo>
                  <a:pt x="616" y="275"/>
                </a:lnTo>
                <a:lnTo>
                  <a:pt x="625" y="284"/>
                </a:lnTo>
                <a:lnTo>
                  <a:pt x="633" y="291"/>
                </a:lnTo>
                <a:lnTo>
                  <a:pt x="636" y="294"/>
                </a:lnTo>
                <a:lnTo>
                  <a:pt x="637" y="294"/>
                </a:lnTo>
                <a:lnTo>
                  <a:pt x="637" y="294"/>
                </a:lnTo>
                <a:lnTo>
                  <a:pt x="636" y="288"/>
                </a:lnTo>
                <a:lnTo>
                  <a:pt x="633" y="278"/>
                </a:lnTo>
                <a:lnTo>
                  <a:pt x="629" y="263"/>
                </a:lnTo>
                <a:lnTo>
                  <a:pt x="626" y="243"/>
                </a:lnTo>
                <a:lnTo>
                  <a:pt x="626" y="243"/>
                </a:lnTo>
                <a:lnTo>
                  <a:pt x="625" y="216"/>
                </a:lnTo>
                <a:lnTo>
                  <a:pt x="625" y="182"/>
                </a:lnTo>
                <a:lnTo>
                  <a:pt x="623" y="149"/>
                </a:lnTo>
                <a:lnTo>
                  <a:pt x="622" y="123"/>
                </a:lnTo>
                <a:lnTo>
                  <a:pt x="622" y="123"/>
                </a:lnTo>
                <a:lnTo>
                  <a:pt x="620" y="111"/>
                </a:lnTo>
                <a:lnTo>
                  <a:pt x="618" y="101"/>
                </a:lnTo>
                <a:lnTo>
                  <a:pt x="613" y="92"/>
                </a:lnTo>
                <a:lnTo>
                  <a:pt x="609" y="82"/>
                </a:lnTo>
                <a:lnTo>
                  <a:pt x="604" y="73"/>
                </a:lnTo>
                <a:lnTo>
                  <a:pt x="596" y="66"/>
                </a:lnTo>
                <a:lnTo>
                  <a:pt x="589" y="60"/>
                </a:lnTo>
                <a:lnTo>
                  <a:pt x="581" y="56"/>
                </a:lnTo>
                <a:lnTo>
                  <a:pt x="581" y="56"/>
                </a:lnTo>
                <a:lnTo>
                  <a:pt x="572" y="53"/>
                </a:lnTo>
                <a:lnTo>
                  <a:pt x="565" y="51"/>
                </a:lnTo>
                <a:lnTo>
                  <a:pt x="556" y="43"/>
                </a:lnTo>
                <a:lnTo>
                  <a:pt x="550" y="38"/>
                </a:lnTo>
                <a:lnTo>
                  <a:pt x="548" y="36"/>
                </a:lnTo>
                <a:lnTo>
                  <a:pt x="548" y="3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7340292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E3105C37-F427-40C5-9112-7CC265ADB1CA}"/>
              </a:ext>
            </a:extLst>
          </p:cNvPr>
          <p:cNvSpPr txBox="1"/>
          <p:nvPr/>
        </p:nvSpPr>
        <p:spPr>
          <a:xfrm>
            <a:off x="276046" y="232912"/>
            <a:ext cx="44935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歯磨きをする女性のシルエット</a:t>
            </a:r>
          </a:p>
        </p:txBody>
      </p:sp>
      <p:sp>
        <p:nvSpPr>
          <p:cNvPr id="5" name="Freeform 6">
            <a:extLst>
              <a:ext uri="{FF2B5EF4-FFF2-40B4-BE49-F238E27FC236}">
                <a16:creationId xmlns:a16="http://schemas.microsoft.com/office/drawing/2014/main" id="{2CD4743C-A198-D2A8-3047-D2C08545BD73}"/>
              </a:ext>
            </a:extLst>
          </p:cNvPr>
          <p:cNvSpPr>
            <a:spLocks noEditPoints="1"/>
          </p:cNvSpPr>
          <p:nvPr/>
        </p:nvSpPr>
        <p:spPr bwMode="auto">
          <a:xfrm>
            <a:off x="1645375" y="3780850"/>
            <a:ext cx="829915" cy="2582695"/>
          </a:xfrm>
          <a:custGeom>
            <a:avLst/>
            <a:gdLst>
              <a:gd name="T0" fmla="*/ 185 w 625"/>
              <a:gd name="T1" fmla="*/ 1046 h 1945"/>
              <a:gd name="T2" fmla="*/ 224 w 625"/>
              <a:gd name="T3" fmla="*/ 1368 h 1945"/>
              <a:gd name="T4" fmla="*/ 264 w 625"/>
              <a:gd name="T5" fmla="*/ 1622 h 1945"/>
              <a:gd name="T6" fmla="*/ 275 w 625"/>
              <a:gd name="T7" fmla="*/ 1798 h 1945"/>
              <a:gd name="T8" fmla="*/ 179 w 625"/>
              <a:gd name="T9" fmla="*/ 1848 h 1945"/>
              <a:gd name="T10" fmla="*/ 145 w 625"/>
              <a:gd name="T11" fmla="*/ 1853 h 1945"/>
              <a:gd name="T12" fmla="*/ 172 w 625"/>
              <a:gd name="T13" fmla="*/ 1882 h 1945"/>
              <a:gd name="T14" fmla="*/ 213 w 625"/>
              <a:gd name="T15" fmla="*/ 1877 h 1945"/>
              <a:gd name="T16" fmla="*/ 298 w 625"/>
              <a:gd name="T17" fmla="*/ 1871 h 1945"/>
              <a:gd name="T18" fmla="*/ 229 w 625"/>
              <a:gd name="T19" fmla="*/ 1929 h 1945"/>
              <a:gd name="T20" fmla="*/ 253 w 625"/>
              <a:gd name="T21" fmla="*/ 1939 h 1945"/>
              <a:gd name="T22" fmla="*/ 286 w 625"/>
              <a:gd name="T23" fmla="*/ 1937 h 1945"/>
              <a:gd name="T24" fmla="*/ 308 w 625"/>
              <a:gd name="T25" fmla="*/ 1945 h 1945"/>
              <a:gd name="T26" fmla="*/ 373 w 625"/>
              <a:gd name="T27" fmla="*/ 1936 h 1945"/>
              <a:gd name="T28" fmla="*/ 430 w 625"/>
              <a:gd name="T29" fmla="*/ 1898 h 1945"/>
              <a:gd name="T30" fmla="*/ 422 w 625"/>
              <a:gd name="T31" fmla="*/ 1843 h 1945"/>
              <a:gd name="T32" fmla="*/ 457 w 625"/>
              <a:gd name="T33" fmla="*/ 1683 h 1945"/>
              <a:gd name="T34" fmla="*/ 474 w 625"/>
              <a:gd name="T35" fmla="*/ 1320 h 1945"/>
              <a:gd name="T36" fmla="*/ 504 w 625"/>
              <a:gd name="T37" fmla="*/ 1188 h 1945"/>
              <a:gd name="T38" fmla="*/ 485 w 625"/>
              <a:gd name="T39" fmla="*/ 899 h 1945"/>
              <a:gd name="T40" fmla="*/ 501 w 625"/>
              <a:gd name="T41" fmla="*/ 757 h 1945"/>
              <a:gd name="T42" fmla="*/ 618 w 625"/>
              <a:gd name="T43" fmla="*/ 739 h 1945"/>
              <a:gd name="T44" fmla="*/ 597 w 625"/>
              <a:gd name="T45" fmla="*/ 520 h 1945"/>
              <a:gd name="T46" fmla="*/ 557 w 625"/>
              <a:gd name="T47" fmla="*/ 424 h 1945"/>
              <a:gd name="T48" fmla="*/ 540 w 625"/>
              <a:gd name="T49" fmla="*/ 340 h 1945"/>
              <a:gd name="T50" fmla="*/ 514 w 625"/>
              <a:gd name="T51" fmla="*/ 318 h 1945"/>
              <a:gd name="T52" fmla="*/ 529 w 625"/>
              <a:gd name="T53" fmla="*/ 283 h 1945"/>
              <a:gd name="T54" fmla="*/ 523 w 625"/>
              <a:gd name="T55" fmla="*/ 273 h 1945"/>
              <a:gd name="T56" fmla="*/ 501 w 625"/>
              <a:gd name="T57" fmla="*/ 215 h 1945"/>
              <a:gd name="T58" fmla="*/ 487 w 625"/>
              <a:gd name="T59" fmla="*/ 75 h 1945"/>
              <a:gd name="T60" fmla="*/ 436 w 625"/>
              <a:gd name="T61" fmla="*/ 18 h 1945"/>
              <a:gd name="T62" fmla="*/ 353 w 625"/>
              <a:gd name="T63" fmla="*/ 1 h 1945"/>
              <a:gd name="T64" fmla="*/ 265 w 625"/>
              <a:gd name="T65" fmla="*/ 21 h 1945"/>
              <a:gd name="T66" fmla="*/ 227 w 625"/>
              <a:gd name="T67" fmla="*/ 72 h 1945"/>
              <a:gd name="T68" fmla="*/ 241 w 625"/>
              <a:gd name="T69" fmla="*/ 137 h 1945"/>
              <a:gd name="T70" fmla="*/ 224 w 625"/>
              <a:gd name="T71" fmla="*/ 169 h 1945"/>
              <a:gd name="T72" fmla="*/ 224 w 625"/>
              <a:gd name="T73" fmla="*/ 198 h 1945"/>
              <a:gd name="T74" fmla="*/ 219 w 625"/>
              <a:gd name="T75" fmla="*/ 220 h 1945"/>
              <a:gd name="T76" fmla="*/ 224 w 625"/>
              <a:gd name="T77" fmla="*/ 237 h 1945"/>
              <a:gd name="T78" fmla="*/ 152 w 625"/>
              <a:gd name="T79" fmla="*/ 225 h 1945"/>
              <a:gd name="T80" fmla="*/ 112 w 625"/>
              <a:gd name="T81" fmla="*/ 237 h 1945"/>
              <a:gd name="T82" fmla="*/ 89 w 625"/>
              <a:gd name="T83" fmla="*/ 249 h 1945"/>
              <a:gd name="T84" fmla="*/ 61 w 625"/>
              <a:gd name="T85" fmla="*/ 294 h 1945"/>
              <a:gd name="T86" fmla="*/ 28 w 625"/>
              <a:gd name="T87" fmla="*/ 308 h 1945"/>
              <a:gd name="T88" fmla="*/ 1 w 625"/>
              <a:gd name="T89" fmla="*/ 410 h 1945"/>
              <a:gd name="T90" fmla="*/ 37 w 625"/>
              <a:gd name="T91" fmla="*/ 476 h 1945"/>
              <a:gd name="T92" fmla="*/ 147 w 625"/>
              <a:gd name="T93" fmla="*/ 480 h 1945"/>
              <a:gd name="T94" fmla="*/ 198 w 625"/>
              <a:gd name="T95" fmla="*/ 502 h 1945"/>
              <a:gd name="T96" fmla="*/ 140 w 625"/>
              <a:gd name="T97" fmla="*/ 582 h 1945"/>
              <a:gd name="T98" fmla="*/ 141 w 625"/>
              <a:gd name="T99" fmla="*/ 610 h 1945"/>
              <a:gd name="T100" fmla="*/ 152 w 625"/>
              <a:gd name="T101" fmla="*/ 632 h 1945"/>
              <a:gd name="T102" fmla="*/ 162 w 625"/>
              <a:gd name="T103" fmla="*/ 650 h 1945"/>
              <a:gd name="T104" fmla="*/ 168 w 625"/>
              <a:gd name="T105" fmla="*/ 998 h 1945"/>
              <a:gd name="T106" fmla="*/ 230 w 625"/>
              <a:gd name="T107" fmla="*/ 277 h 1945"/>
              <a:gd name="T108" fmla="*/ 236 w 625"/>
              <a:gd name="T109" fmla="*/ 299 h 1945"/>
              <a:gd name="T110" fmla="*/ 270 w 625"/>
              <a:gd name="T111" fmla="*/ 345 h 1945"/>
              <a:gd name="T112" fmla="*/ 179 w 625"/>
              <a:gd name="T113" fmla="*/ 374 h 1945"/>
              <a:gd name="T114" fmla="*/ 123 w 625"/>
              <a:gd name="T115" fmla="*/ 333 h 1945"/>
              <a:gd name="T116" fmla="*/ 179 w 625"/>
              <a:gd name="T117" fmla="*/ 288 h 1945"/>
              <a:gd name="T118" fmla="*/ 207 w 625"/>
              <a:gd name="T119" fmla="*/ 271 h 19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25" h="1945">
                <a:moveTo>
                  <a:pt x="162" y="1040"/>
                </a:moveTo>
                <a:lnTo>
                  <a:pt x="162" y="1040"/>
                </a:lnTo>
                <a:lnTo>
                  <a:pt x="174" y="1043"/>
                </a:lnTo>
                <a:lnTo>
                  <a:pt x="185" y="1046"/>
                </a:lnTo>
                <a:lnTo>
                  <a:pt x="185" y="1046"/>
                </a:lnTo>
                <a:lnTo>
                  <a:pt x="185" y="1046"/>
                </a:lnTo>
                <a:lnTo>
                  <a:pt x="185" y="1046"/>
                </a:lnTo>
                <a:lnTo>
                  <a:pt x="185" y="1046"/>
                </a:lnTo>
                <a:lnTo>
                  <a:pt x="185" y="1046"/>
                </a:lnTo>
                <a:lnTo>
                  <a:pt x="186" y="1080"/>
                </a:lnTo>
                <a:lnTo>
                  <a:pt x="193" y="1150"/>
                </a:lnTo>
                <a:lnTo>
                  <a:pt x="199" y="1220"/>
                </a:lnTo>
                <a:lnTo>
                  <a:pt x="202" y="1255"/>
                </a:lnTo>
                <a:lnTo>
                  <a:pt x="202" y="1255"/>
                </a:lnTo>
                <a:lnTo>
                  <a:pt x="209" y="1292"/>
                </a:lnTo>
                <a:lnTo>
                  <a:pt x="224" y="1368"/>
                </a:lnTo>
                <a:lnTo>
                  <a:pt x="241" y="1446"/>
                </a:lnTo>
                <a:lnTo>
                  <a:pt x="246" y="1472"/>
                </a:lnTo>
                <a:lnTo>
                  <a:pt x="247" y="1487"/>
                </a:lnTo>
                <a:lnTo>
                  <a:pt x="247" y="1487"/>
                </a:lnTo>
                <a:lnTo>
                  <a:pt x="247" y="1498"/>
                </a:lnTo>
                <a:lnTo>
                  <a:pt x="248" y="1516"/>
                </a:lnTo>
                <a:lnTo>
                  <a:pt x="255" y="1570"/>
                </a:lnTo>
                <a:lnTo>
                  <a:pt x="264" y="1622"/>
                </a:lnTo>
                <a:lnTo>
                  <a:pt x="270" y="1651"/>
                </a:lnTo>
                <a:lnTo>
                  <a:pt x="270" y="1651"/>
                </a:lnTo>
                <a:lnTo>
                  <a:pt x="270" y="1660"/>
                </a:lnTo>
                <a:lnTo>
                  <a:pt x="268" y="1679"/>
                </a:lnTo>
                <a:lnTo>
                  <a:pt x="262" y="1728"/>
                </a:lnTo>
                <a:lnTo>
                  <a:pt x="253" y="1798"/>
                </a:lnTo>
                <a:lnTo>
                  <a:pt x="275" y="1798"/>
                </a:lnTo>
                <a:lnTo>
                  <a:pt x="275" y="1798"/>
                </a:lnTo>
                <a:lnTo>
                  <a:pt x="255" y="1813"/>
                </a:lnTo>
                <a:lnTo>
                  <a:pt x="241" y="1826"/>
                </a:lnTo>
                <a:lnTo>
                  <a:pt x="234" y="1830"/>
                </a:lnTo>
                <a:lnTo>
                  <a:pt x="230" y="1831"/>
                </a:lnTo>
                <a:lnTo>
                  <a:pt x="230" y="1831"/>
                </a:lnTo>
                <a:lnTo>
                  <a:pt x="206" y="1840"/>
                </a:lnTo>
                <a:lnTo>
                  <a:pt x="179" y="1848"/>
                </a:lnTo>
                <a:lnTo>
                  <a:pt x="179" y="1848"/>
                </a:lnTo>
                <a:lnTo>
                  <a:pt x="165" y="1853"/>
                </a:lnTo>
                <a:lnTo>
                  <a:pt x="161" y="1854"/>
                </a:lnTo>
                <a:lnTo>
                  <a:pt x="157" y="1854"/>
                </a:lnTo>
                <a:lnTo>
                  <a:pt x="157" y="1854"/>
                </a:lnTo>
                <a:lnTo>
                  <a:pt x="152" y="1853"/>
                </a:lnTo>
                <a:lnTo>
                  <a:pt x="150" y="1851"/>
                </a:lnTo>
                <a:lnTo>
                  <a:pt x="145" y="1851"/>
                </a:lnTo>
                <a:lnTo>
                  <a:pt x="145" y="1853"/>
                </a:lnTo>
                <a:lnTo>
                  <a:pt x="145" y="1854"/>
                </a:lnTo>
                <a:lnTo>
                  <a:pt x="145" y="1854"/>
                </a:lnTo>
                <a:lnTo>
                  <a:pt x="148" y="1865"/>
                </a:lnTo>
                <a:lnTo>
                  <a:pt x="151" y="1872"/>
                </a:lnTo>
                <a:lnTo>
                  <a:pt x="154" y="1875"/>
                </a:lnTo>
                <a:lnTo>
                  <a:pt x="157" y="1877"/>
                </a:lnTo>
                <a:lnTo>
                  <a:pt x="157" y="1877"/>
                </a:lnTo>
                <a:lnTo>
                  <a:pt x="172" y="1882"/>
                </a:lnTo>
                <a:lnTo>
                  <a:pt x="179" y="1884"/>
                </a:lnTo>
                <a:lnTo>
                  <a:pt x="185" y="1882"/>
                </a:lnTo>
                <a:lnTo>
                  <a:pt x="185" y="1882"/>
                </a:lnTo>
                <a:lnTo>
                  <a:pt x="192" y="1880"/>
                </a:lnTo>
                <a:lnTo>
                  <a:pt x="202" y="1877"/>
                </a:lnTo>
                <a:lnTo>
                  <a:pt x="210" y="1877"/>
                </a:lnTo>
                <a:lnTo>
                  <a:pt x="213" y="1877"/>
                </a:lnTo>
                <a:lnTo>
                  <a:pt x="213" y="1877"/>
                </a:lnTo>
                <a:lnTo>
                  <a:pt x="216" y="1880"/>
                </a:lnTo>
                <a:lnTo>
                  <a:pt x="223" y="1881"/>
                </a:lnTo>
                <a:lnTo>
                  <a:pt x="234" y="1884"/>
                </a:lnTo>
                <a:lnTo>
                  <a:pt x="247" y="1882"/>
                </a:lnTo>
                <a:lnTo>
                  <a:pt x="247" y="1882"/>
                </a:lnTo>
                <a:lnTo>
                  <a:pt x="279" y="1875"/>
                </a:lnTo>
                <a:lnTo>
                  <a:pt x="298" y="1871"/>
                </a:lnTo>
                <a:lnTo>
                  <a:pt x="298" y="1871"/>
                </a:lnTo>
                <a:lnTo>
                  <a:pt x="281" y="1887"/>
                </a:lnTo>
                <a:lnTo>
                  <a:pt x="258" y="1905"/>
                </a:lnTo>
                <a:lnTo>
                  <a:pt x="258" y="1905"/>
                </a:lnTo>
                <a:lnTo>
                  <a:pt x="250" y="1911"/>
                </a:lnTo>
                <a:lnTo>
                  <a:pt x="238" y="1916"/>
                </a:lnTo>
                <a:lnTo>
                  <a:pt x="233" y="1920"/>
                </a:lnTo>
                <a:lnTo>
                  <a:pt x="230" y="1925"/>
                </a:lnTo>
                <a:lnTo>
                  <a:pt x="229" y="1929"/>
                </a:lnTo>
                <a:lnTo>
                  <a:pt x="230" y="1933"/>
                </a:lnTo>
                <a:lnTo>
                  <a:pt x="230" y="1933"/>
                </a:lnTo>
                <a:lnTo>
                  <a:pt x="234" y="1936"/>
                </a:lnTo>
                <a:lnTo>
                  <a:pt x="237" y="1939"/>
                </a:lnTo>
                <a:lnTo>
                  <a:pt x="244" y="1940"/>
                </a:lnTo>
                <a:lnTo>
                  <a:pt x="250" y="1939"/>
                </a:lnTo>
                <a:lnTo>
                  <a:pt x="253" y="1939"/>
                </a:lnTo>
                <a:lnTo>
                  <a:pt x="253" y="1939"/>
                </a:lnTo>
                <a:lnTo>
                  <a:pt x="257" y="1942"/>
                </a:lnTo>
                <a:lnTo>
                  <a:pt x="262" y="1945"/>
                </a:lnTo>
                <a:lnTo>
                  <a:pt x="270" y="1945"/>
                </a:lnTo>
                <a:lnTo>
                  <a:pt x="270" y="1945"/>
                </a:lnTo>
                <a:lnTo>
                  <a:pt x="277" y="1942"/>
                </a:lnTo>
                <a:lnTo>
                  <a:pt x="282" y="1939"/>
                </a:lnTo>
                <a:lnTo>
                  <a:pt x="285" y="1937"/>
                </a:lnTo>
                <a:lnTo>
                  <a:pt x="286" y="1937"/>
                </a:lnTo>
                <a:lnTo>
                  <a:pt x="286" y="1939"/>
                </a:lnTo>
                <a:lnTo>
                  <a:pt x="286" y="1939"/>
                </a:lnTo>
                <a:lnTo>
                  <a:pt x="288" y="1942"/>
                </a:lnTo>
                <a:lnTo>
                  <a:pt x="289" y="1943"/>
                </a:lnTo>
                <a:lnTo>
                  <a:pt x="294" y="1945"/>
                </a:lnTo>
                <a:lnTo>
                  <a:pt x="298" y="1945"/>
                </a:lnTo>
                <a:lnTo>
                  <a:pt x="298" y="1945"/>
                </a:lnTo>
                <a:lnTo>
                  <a:pt x="308" y="1945"/>
                </a:lnTo>
                <a:lnTo>
                  <a:pt x="315" y="1945"/>
                </a:lnTo>
                <a:lnTo>
                  <a:pt x="315" y="1945"/>
                </a:lnTo>
                <a:lnTo>
                  <a:pt x="327" y="1945"/>
                </a:lnTo>
                <a:lnTo>
                  <a:pt x="337" y="1945"/>
                </a:lnTo>
                <a:lnTo>
                  <a:pt x="337" y="1945"/>
                </a:lnTo>
                <a:lnTo>
                  <a:pt x="365" y="1939"/>
                </a:lnTo>
                <a:lnTo>
                  <a:pt x="365" y="1939"/>
                </a:lnTo>
                <a:lnTo>
                  <a:pt x="373" y="1936"/>
                </a:lnTo>
                <a:lnTo>
                  <a:pt x="382" y="1928"/>
                </a:lnTo>
                <a:lnTo>
                  <a:pt x="382" y="1928"/>
                </a:lnTo>
                <a:lnTo>
                  <a:pt x="389" y="1922"/>
                </a:lnTo>
                <a:lnTo>
                  <a:pt x="395" y="1919"/>
                </a:lnTo>
                <a:lnTo>
                  <a:pt x="411" y="1911"/>
                </a:lnTo>
                <a:lnTo>
                  <a:pt x="411" y="1911"/>
                </a:lnTo>
                <a:lnTo>
                  <a:pt x="420" y="1905"/>
                </a:lnTo>
                <a:lnTo>
                  <a:pt x="430" y="1898"/>
                </a:lnTo>
                <a:lnTo>
                  <a:pt x="435" y="1895"/>
                </a:lnTo>
                <a:lnTo>
                  <a:pt x="437" y="1891"/>
                </a:lnTo>
                <a:lnTo>
                  <a:pt x="439" y="1887"/>
                </a:lnTo>
                <a:lnTo>
                  <a:pt x="439" y="1882"/>
                </a:lnTo>
                <a:lnTo>
                  <a:pt x="439" y="1882"/>
                </a:lnTo>
                <a:lnTo>
                  <a:pt x="435" y="1871"/>
                </a:lnTo>
                <a:lnTo>
                  <a:pt x="429" y="1858"/>
                </a:lnTo>
                <a:lnTo>
                  <a:pt x="422" y="1843"/>
                </a:lnTo>
                <a:lnTo>
                  <a:pt x="422" y="1814"/>
                </a:lnTo>
                <a:lnTo>
                  <a:pt x="456" y="1814"/>
                </a:lnTo>
                <a:lnTo>
                  <a:pt x="456" y="1814"/>
                </a:lnTo>
                <a:lnTo>
                  <a:pt x="454" y="1789"/>
                </a:lnTo>
                <a:lnTo>
                  <a:pt x="454" y="1761"/>
                </a:lnTo>
                <a:lnTo>
                  <a:pt x="456" y="1724"/>
                </a:lnTo>
                <a:lnTo>
                  <a:pt x="456" y="1724"/>
                </a:lnTo>
                <a:lnTo>
                  <a:pt x="457" y="1683"/>
                </a:lnTo>
                <a:lnTo>
                  <a:pt x="457" y="1641"/>
                </a:lnTo>
                <a:lnTo>
                  <a:pt x="456" y="1554"/>
                </a:lnTo>
                <a:lnTo>
                  <a:pt x="456" y="1554"/>
                </a:lnTo>
                <a:lnTo>
                  <a:pt x="456" y="1529"/>
                </a:lnTo>
                <a:lnTo>
                  <a:pt x="457" y="1497"/>
                </a:lnTo>
                <a:lnTo>
                  <a:pt x="463" y="1420"/>
                </a:lnTo>
                <a:lnTo>
                  <a:pt x="471" y="1348"/>
                </a:lnTo>
                <a:lnTo>
                  <a:pt x="474" y="1320"/>
                </a:lnTo>
                <a:lnTo>
                  <a:pt x="478" y="1300"/>
                </a:lnTo>
                <a:lnTo>
                  <a:pt x="478" y="1300"/>
                </a:lnTo>
                <a:lnTo>
                  <a:pt x="484" y="1277"/>
                </a:lnTo>
                <a:lnTo>
                  <a:pt x="490" y="1260"/>
                </a:lnTo>
                <a:lnTo>
                  <a:pt x="495" y="1241"/>
                </a:lnTo>
                <a:lnTo>
                  <a:pt x="501" y="1210"/>
                </a:lnTo>
                <a:lnTo>
                  <a:pt x="501" y="1210"/>
                </a:lnTo>
                <a:lnTo>
                  <a:pt x="504" y="1188"/>
                </a:lnTo>
                <a:lnTo>
                  <a:pt x="505" y="1164"/>
                </a:lnTo>
                <a:lnTo>
                  <a:pt x="504" y="1116"/>
                </a:lnTo>
                <a:lnTo>
                  <a:pt x="502" y="1078"/>
                </a:lnTo>
                <a:lnTo>
                  <a:pt x="501" y="1063"/>
                </a:lnTo>
                <a:lnTo>
                  <a:pt x="523" y="1063"/>
                </a:lnTo>
                <a:lnTo>
                  <a:pt x="523" y="1063"/>
                </a:lnTo>
                <a:lnTo>
                  <a:pt x="501" y="969"/>
                </a:lnTo>
                <a:lnTo>
                  <a:pt x="485" y="899"/>
                </a:lnTo>
                <a:lnTo>
                  <a:pt x="481" y="872"/>
                </a:lnTo>
                <a:lnTo>
                  <a:pt x="478" y="853"/>
                </a:lnTo>
                <a:lnTo>
                  <a:pt x="478" y="853"/>
                </a:lnTo>
                <a:lnTo>
                  <a:pt x="480" y="841"/>
                </a:lnTo>
                <a:lnTo>
                  <a:pt x="481" y="825"/>
                </a:lnTo>
                <a:lnTo>
                  <a:pt x="490" y="794"/>
                </a:lnTo>
                <a:lnTo>
                  <a:pt x="497" y="769"/>
                </a:lnTo>
                <a:lnTo>
                  <a:pt x="501" y="757"/>
                </a:lnTo>
                <a:lnTo>
                  <a:pt x="501" y="757"/>
                </a:lnTo>
                <a:lnTo>
                  <a:pt x="539" y="763"/>
                </a:lnTo>
                <a:lnTo>
                  <a:pt x="566" y="767"/>
                </a:lnTo>
                <a:lnTo>
                  <a:pt x="580" y="769"/>
                </a:lnTo>
                <a:lnTo>
                  <a:pt x="580" y="769"/>
                </a:lnTo>
                <a:lnTo>
                  <a:pt x="588" y="763"/>
                </a:lnTo>
                <a:lnTo>
                  <a:pt x="604" y="752"/>
                </a:lnTo>
                <a:lnTo>
                  <a:pt x="618" y="739"/>
                </a:lnTo>
                <a:lnTo>
                  <a:pt x="622" y="733"/>
                </a:lnTo>
                <a:lnTo>
                  <a:pt x="625" y="729"/>
                </a:lnTo>
                <a:lnTo>
                  <a:pt x="625" y="729"/>
                </a:lnTo>
                <a:lnTo>
                  <a:pt x="625" y="718"/>
                </a:lnTo>
                <a:lnTo>
                  <a:pt x="622" y="695"/>
                </a:lnTo>
                <a:lnTo>
                  <a:pt x="612" y="629"/>
                </a:lnTo>
                <a:lnTo>
                  <a:pt x="597" y="520"/>
                </a:lnTo>
                <a:lnTo>
                  <a:pt x="597" y="520"/>
                </a:lnTo>
                <a:lnTo>
                  <a:pt x="593" y="502"/>
                </a:lnTo>
                <a:lnTo>
                  <a:pt x="584" y="479"/>
                </a:lnTo>
                <a:lnTo>
                  <a:pt x="574" y="452"/>
                </a:lnTo>
                <a:lnTo>
                  <a:pt x="574" y="452"/>
                </a:lnTo>
                <a:lnTo>
                  <a:pt x="569" y="441"/>
                </a:lnTo>
                <a:lnTo>
                  <a:pt x="563" y="431"/>
                </a:lnTo>
                <a:lnTo>
                  <a:pt x="557" y="424"/>
                </a:lnTo>
                <a:lnTo>
                  <a:pt x="557" y="424"/>
                </a:lnTo>
                <a:lnTo>
                  <a:pt x="518" y="379"/>
                </a:lnTo>
                <a:lnTo>
                  <a:pt x="518" y="379"/>
                </a:lnTo>
                <a:lnTo>
                  <a:pt x="511" y="336"/>
                </a:lnTo>
                <a:lnTo>
                  <a:pt x="511" y="336"/>
                </a:lnTo>
                <a:lnTo>
                  <a:pt x="518" y="339"/>
                </a:lnTo>
                <a:lnTo>
                  <a:pt x="518" y="339"/>
                </a:lnTo>
                <a:lnTo>
                  <a:pt x="531" y="340"/>
                </a:lnTo>
                <a:lnTo>
                  <a:pt x="540" y="340"/>
                </a:lnTo>
                <a:lnTo>
                  <a:pt x="552" y="339"/>
                </a:lnTo>
                <a:lnTo>
                  <a:pt x="552" y="339"/>
                </a:lnTo>
                <a:lnTo>
                  <a:pt x="543" y="336"/>
                </a:lnTo>
                <a:lnTo>
                  <a:pt x="533" y="333"/>
                </a:lnTo>
                <a:lnTo>
                  <a:pt x="523" y="328"/>
                </a:lnTo>
                <a:lnTo>
                  <a:pt x="523" y="328"/>
                </a:lnTo>
                <a:lnTo>
                  <a:pt x="519" y="324"/>
                </a:lnTo>
                <a:lnTo>
                  <a:pt x="514" y="318"/>
                </a:lnTo>
                <a:lnTo>
                  <a:pt x="504" y="302"/>
                </a:lnTo>
                <a:lnTo>
                  <a:pt x="504" y="302"/>
                </a:lnTo>
                <a:lnTo>
                  <a:pt x="501" y="294"/>
                </a:lnTo>
                <a:lnTo>
                  <a:pt x="501" y="294"/>
                </a:lnTo>
                <a:lnTo>
                  <a:pt x="497" y="278"/>
                </a:lnTo>
                <a:lnTo>
                  <a:pt x="497" y="278"/>
                </a:lnTo>
                <a:lnTo>
                  <a:pt x="515" y="281"/>
                </a:lnTo>
                <a:lnTo>
                  <a:pt x="529" y="283"/>
                </a:lnTo>
                <a:lnTo>
                  <a:pt x="529" y="283"/>
                </a:lnTo>
                <a:lnTo>
                  <a:pt x="535" y="281"/>
                </a:lnTo>
                <a:lnTo>
                  <a:pt x="540" y="280"/>
                </a:lnTo>
                <a:lnTo>
                  <a:pt x="546" y="277"/>
                </a:lnTo>
                <a:lnTo>
                  <a:pt x="546" y="277"/>
                </a:lnTo>
                <a:lnTo>
                  <a:pt x="543" y="277"/>
                </a:lnTo>
                <a:lnTo>
                  <a:pt x="533" y="275"/>
                </a:lnTo>
                <a:lnTo>
                  <a:pt x="523" y="273"/>
                </a:lnTo>
                <a:lnTo>
                  <a:pt x="518" y="270"/>
                </a:lnTo>
                <a:lnTo>
                  <a:pt x="512" y="266"/>
                </a:lnTo>
                <a:lnTo>
                  <a:pt x="512" y="266"/>
                </a:lnTo>
                <a:lnTo>
                  <a:pt x="508" y="260"/>
                </a:lnTo>
                <a:lnTo>
                  <a:pt x="505" y="253"/>
                </a:lnTo>
                <a:lnTo>
                  <a:pt x="498" y="233"/>
                </a:lnTo>
                <a:lnTo>
                  <a:pt x="498" y="233"/>
                </a:lnTo>
                <a:lnTo>
                  <a:pt x="501" y="215"/>
                </a:lnTo>
                <a:lnTo>
                  <a:pt x="501" y="215"/>
                </a:lnTo>
                <a:lnTo>
                  <a:pt x="505" y="182"/>
                </a:lnTo>
                <a:lnTo>
                  <a:pt x="505" y="155"/>
                </a:lnTo>
                <a:lnTo>
                  <a:pt x="505" y="144"/>
                </a:lnTo>
                <a:lnTo>
                  <a:pt x="502" y="131"/>
                </a:lnTo>
                <a:lnTo>
                  <a:pt x="495" y="102"/>
                </a:lnTo>
                <a:lnTo>
                  <a:pt x="495" y="102"/>
                </a:lnTo>
                <a:lnTo>
                  <a:pt x="487" y="75"/>
                </a:lnTo>
                <a:lnTo>
                  <a:pt x="480" y="55"/>
                </a:lnTo>
                <a:lnTo>
                  <a:pt x="476" y="48"/>
                </a:lnTo>
                <a:lnTo>
                  <a:pt x="470" y="41"/>
                </a:lnTo>
                <a:lnTo>
                  <a:pt x="464" y="35"/>
                </a:lnTo>
                <a:lnTo>
                  <a:pt x="456" y="28"/>
                </a:lnTo>
                <a:lnTo>
                  <a:pt x="456" y="28"/>
                </a:lnTo>
                <a:lnTo>
                  <a:pt x="446" y="22"/>
                </a:lnTo>
                <a:lnTo>
                  <a:pt x="436" y="18"/>
                </a:lnTo>
                <a:lnTo>
                  <a:pt x="425" y="15"/>
                </a:lnTo>
                <a:lnTo>
                  <a:pt x="413" y="13"/>
                </a:lnTo>
                <a:lnTo>
                  <a:pt x="395" y="11"/>
                </a:lnTo>
                <a:lnTo>
                  <a:pt x="388" y="11"/>
                </a:lnTo>
                <a:lnTo>
                  <a:pt x="388" y="11"/>
                </a:lnTo>
                <a:lnTo>
                  <a:pt x="384" y="10"/>
                </a:lnTo>
                <a:lnTo>
                  <a:pt x="371" y="6"/>
                </a:lnTo>
                <a:lnTo>
                  <a:pt x="353" y="1"/>
                </a:lnTo>
                <a:lnTo>
                  <a:pt x="343" y="0"/>
                </a:lnTo>
                <a:lnTo>
                  <a:pt x="332" y="0"/>
                </a:lnTo>
                <a:lnTo>
                  <a:pt x="332" y="0"/>
                </a:lnTo>
                <a:lnTo>
                  <a:pt x="301" y="0"/>
                </a:lnTo>
                <a:lnTo>
                  <a:pt x="294" y="1"/>
                </a:lnTo>
                <a:lnTo>
                  <a:pt x="286" y="6"/>
                </a:lnTo>
                <a:lnTo>
                  <a:pt x="286" y="6"/>
                </a:lnTo>
                <a:lnTo>
                  <a:pt x="265" y="21"/>
                </a:lnTo>
                <a:lnTo>
                  <a:pt x="255" y="31"/>
                </a:lnTo>
                <a:lnTo>
                  <a:pt x="250" y="38"/>
                </a:lnTo>
                <a:lnTo>
                  <a:pt x="247" y="45"/>
                </a:lnTo>
                <a:lnTo>
                  <a:pt x="247" y="45"/>
                </a:lnTo>
                <a:lnTo>
                  <a:pt x="244" y="52"/>
                </a:lnTo>
                <a:lnTo>
                  <a:pt x="240" y="58"/>
                </a:lnTo>
                <a:lnTo>
                  <a:pt x="233" y="66"/>
                </a:lnTo>
                <a:lnTo>
                  <a:pt x="227" y="72"/>
                </a:lnTo>
                <a:lnTo>
                  <a:pt x="224" y="73"/>
                </a:lnTo>
                <a:lnTo>
                  <a:pt x="236" y="73"/>
                </a:lnTo>
                <a:lnTo>
                  <a:pt x="236" y="85"/>
                </a:lnTo>
                <a:lnTo>
                  <a:pt x="247" y="85"/>
                </a:lnTo>
                <a:lnTo>
                  <a:pt x="247" y="85"/>
                </a:lnTo>
                <a:lnTo>
                  <a:pt x="241" y="130"/>
                </a:lnTo>
                <a:lnTo>
                  <a:pt x="241" y="130"/>
                </a:lnTo>
                <a:lnTo>
                  <a:pt x="241" y="137"/>
                </a:lnTo>
                <a:lnTo>
                  <a:pt x="243" y="145"/>
                </a:lnTo>
                <a:lnTo>
                  <a:pt x="243" y="150"/>
                </a:lnTo>
                <a:lnTo>
                  <a:pt x="243" y="152"/>
                </a:lnTo>
                <a:lnTo>
                  <a:pt x="241" y="152"/>
                </a:lnTo>
                <a:lnTo>
                  <a:pt x="241" y="152"/>
                </a:lnTo>
                <a:lnTo>
                  <a:pt x="238" y="154"/>
                </a:lnTo>
                <a:lnTo>
                  <a:pt x="234" y="158"/>
                </a:lnTo>
                <a:lnTo>
                  <a:pt x="224" y="169"/>
                </a:lnTo>
                <a:lnTo>
                  <a:pt x="224" y="169"/>
                </a:lnTo>
                <a:lnTo>
                  <a:pt x="217" y="181"/>
                </a:lnTo>
                <a:lnTo>
                  <a:pt x="215" y="185"/>
                </a:lnTo>
                <a:lnTo>
                  <a:pt x="213" y="186"/>
                </a:lnTo>
                <a:lnTo>
                  <a:pt x="213" y="186"/>
                </a:lnTo>
                <a:lnTo>
                  <a:pt x="219" y="192"/>
                </a:lnTo>
                <a:lnTo>
                  <a:pt x="223" y="196"/>
                </a:lnTo>
                <a:lnTo>
                  <a:pt x="224" y="198"/>
                </a:lnTo>
                <a:lnTo>
                  <a:pt x="224" y="198"/>
                </a:lnTo>
                <a:lnTo>
                  <a:pt x="220" y="208"/>
                </a:lnTo>
                <a:lnTo>
                  <a:pt x="219" y="213"/>
                </a:lnTo>
                <a:lnTo>
                  <a:pt x="219" y="215"/>
                </a:lnTo>
                <a:lnTo>
                  <a:pt x="219" y="215"/>
                </a:lnTo>
                <a:lnTo>
                  <a:pt x="220" y="215"/>
                </a:lnTo>
                <a:lnTo>
                  <a:pt x="220" y="218"/>
                </a:lnTo>
                <a:lnTo>
                  <a:pt x="219" y="220"/>
                </a:lnTo>
                <a:lnTo>
                  <a:pt x="219" y="220"/>
                </a:lnTo>
                <a:lnTo>
                  <a:pt x="223" y="222"/>
                </a:lnTo>
                <a:lnTo>
                  <a:pt x="224" y="223"/>
                </a:lnTo>
                <a:lnTo>
                  <a:pt x="224" y="226"/>
                </a:lnTo>
                <a:lnTo>
                  <a:pt x="224" y="226"/>
                </a:lnTo>
                <a:lnTo>
                  <a:pt x="223" y="229"/>
                </a:lnTo>
                <a:lnTo>
                  <a:pt x="223" y="233"/>
                </a:lnTo>
                <a:lnTo>
                  <a:pt x="224" y="237"/>
                </a:lnTo>
                <a:lnTo>
                  <a:pt x="191" y="237"/>
                </a:lnTo>
                <a:lnTo>
                  <a:pt x="191" y="237"/>
                </a:lnTo>
                <a:lnTo>
                  <a:pt x="168" y="226"/>
                </a:lnTo>
                <a:lnTo>
                  <a:pt x="168" y="226"/>
                </a:lnTo>
                <a:lnTo>
                  <a:pt x="164" y="225"/>
                </a:lnTo>
                <a:lnTo>
                  <a:pt x="158" y="223"/>
                </a:lnTo>
                <a:lnTo>
                  <a:pt x="154" y="225"/>
                </a:lnTo>
                <a:lnTo>
                  <a:pt x="152" y="225"/>
                </a:lnTo>
                <a:lnTo>
                  <a:pt x="151" y="226"/>
                </a:lnTo>
                <a:lnTo>
                  <a:pt x="151" y="226"/>
                </a:lnTo>
                <a:lnTo>
                  <a:pt x="150" y="227"/>
                </a:lnTo>
                <a:lnTo>
                  <a:pt x="145" y="229"/>
                </a:lnTo>
                <a:lnTo>
                  <a:pt x="134" y="232"/>
                </a:lnTo>
                <a:lnTo>
                  <a:pt x="134" y="232"/>
                </a:lnTo>
                <a:lnTo>
                  <a:pt x="112" y="237"/>
                </a:lnTo>
                <a:lnTo>
                  <a:pt x="112" y="237"/>
                </a:lnTo>
                <a:lnTo>
                  <a:pt x="104" y="240"/>
                </a:lnTo>
                <a:lnTo>
                  <a:pt x="102" y="242"/>
                </a:lnTo>
                <a:lnTo>
                  <a:pt x="100" y="243"/>
                </a:lnTo>
                <a:lnTo>
                  <a:pt x="100" y="243"/>
                </a:lnTo>
                <a:lnTo>
                  <a:pt x="99" y="244"/>
                </a:lnTo>
                <a:lnTo>
                  <a:pt x="96" y="246"/>
                </a:lnTo>
                <a:lnTo>
                  <a:pt x="89" y="249"/>
                </a:lnTo>
                <a:lnTo>
                  <a:pt x="89" y="249"/>
                </a:lnTo>
                <a:lnTo>
                  <a:pt x="82" y="251"/>
                </a:lnTo>
                <a:lnTo>
                  <a:pt x="72" y="260"/>
                </a:lnTo>
                <a:lnTo>
                  <a:pt x="72" y="260"/>
                </a:lnTo>
                <a:lnTo>
                  <a:pt x="69" y="264"/>
                </a:lnTo>
                <a:lnTo>
                  <a:pt x="66" y="268"/>
                </a:lnTo>
                <a:lnTo>
                  <a:pt x="64" y="280"/>
                </a:lnTo>
                <a:lnTo>
                  <a:pt x="61" y="294"/>
                </a:lnTo>
                <a:lnTo>
                  <a:pt x="61" y="294"/>
                </a:lnTo>
                <a:lnTo>
                  <a:pt x="49" y="295"/>
                </a:lnTo>
                <a:lnTo>
                  <a:pt x="40" y="295"/>
                </a:lnTo>
                <a:lnTo>
                  <a:pt x="33" y="294"/>
                </a:lnTo>
                <a:lnTo>
                  <a:pt x="33" y="294"/>
                </a:lnTo>
                <a:lnTo>
                  <a:pt x="31" y="294"/>
                </a:lnTo>
                <a:lnTo>
                  <a:pt x="30" y="294"/>
                </a:lnTo>
                <a:lnTo>
                  <a:pt x="30" y="298"/>
                </a:lnTo>
                <a:lnTo>
                  <a:pt x="28" y="308"/>
                </a:lnTo>
                <a:lnTo>
                  <a:pt x="25" y="314"/>
                </a:lnTo>
                <a:lnTo>
                  <a:pt x="21" y="322"/>
                </a:lnTo>
                <a:lnTo>
                  <a:pt x="21" y="322"/>
                </a:lnTo>
                <a:lnTo>
                  <a:pt x="16" y="333"/>
                </a:lnTo>
                <a:lnTo>
                  <a:pt x="11" y="350"/>
                </a:lnTo>
                <a:lnTo>
                  <a:pt x="7" y="369"/>
                </a:lnTo>
                <a:lnTo>
                  <a:pt x="3" y="390"/>
                </a:lnTo>
                <a:lnTo>
                  <a:pt x="1" y="410"/>
                </a:lnTo>
                <a:lnTo>
                  <a:pt x="0" y="428"/>
                </a:lnTo>
                <a:lnTo>
                  <a:pt x="1" y="444"/>
                </a:lnTo>
                <a:lnTo>
                  <a:pt x="3" y="448"/>
                </a:lnTo>
                <a:lnTo>
                  <a:pt x="4" y="452"/>
                </a:lnTo>
                <a:lnTo>
                  <a:pt x="4" y="452"/>
                </a:lnTo>
                <a:lnTo>
                  <a:pt x="14" y="462"/>
                </a:lnTo>
                <a:lnTo>
                  <a:pt x="25" y="470"/>
                </a:lnTo>
                <a:lnTo>
                  <a:pt x="37" y="476"/>
                </a:lnTo>
                <a:lnTo>
                  <a:pt x="49" y="480"/>
                </a:lnTo>
                <a:lnTo>
                  <a:pt x="49" y="480"/>
                </a:lnTo>
                <a:lnTo>
                  <a:pt x="57" y="482"/>
                </a:lnTo>
                <a:lnTo>
                  <a:pt x="65" y="482"/>
                </a:lnTo>
                <a:lnTo>
                  <a:pt x="86" y="482"/>
                </a:lnTo>
                <a:lnTo>
                  <a:pt x="123" y="480"/>
                </a:lnTo>
                <a:lnTo>
                  <a:pt x="123" y="480"/>
                </a:lnTo>
                <a:lnTo>
                  <a:pt x="147" y="480"/>
                </a:lnTo>
                <a:lnTo>
                  <a:pt x="168" y="480"/>
                </a:lnTo>
                <a:lnTo>
                  <a:pt x="168" y="480"/>
                </a:lnTo>
                <a:lnTo>
                  <a:pt x="181" y="479"/>
                </a:lnTo>
                <a:lnTo>
                  <a:pt x="196" y="475"/>
                </a:lnTo>
                <a:lnTo>
                  <a:pt x="213" y="469"/>
                </a:lnTo>
                <a:lnTo>
                  <a:pt x="213" y="469"/>
                </a:lnTo>
                <a:lnTo>
                  <a:pt x="205" y="487"/>
                </a:lnTo>
                <a:lnTo>
                  <a:pt x="198" y="502"/>
                </a:lnTo>
                <a:lnTo>
                  <a:pt x="196" y="509"/>
                </a:lnTo>
                <a:lnTo>
                  <a:pt x="196" y="509"/>
                </a:lnTo>
                <a:lnTo>
                  <a:pt x="196" y="511"/>
                </a:lnTo>
                <a:lnTo>
                  <a:pt x="196" y="516"/>
                </a:lnTo>
                <a:lnTo>
                  <a:pt x="196" y="520"/>
                </a:lnTo>
                <a:lnTo>
                  <a:pt x="134" y="531"/>
                </a:lnTo>
                <a:lnTo>
                  <a:pt x="140" y="582"/>
                </a:lnTo>
                <a:lnTo>
                  <a:pt x="140" y="582"/>
                </a:lnTo>
                <a:lnTo>
                  <a:pt x="137" y="588"/>
                </a:lnTo>
                <a:lnTo>
                  <a:pt x="134" y="599"/>
                </a:lnTo>
                <a:lnTo>
                  <a:pt x="134" y="599"/>
                </a:lnTo>
                <a:lnTo>
                  <a:pt x="131" y="608"/>
                </a:lnTo>
                <a:lnTo>
                  <a:pt x="131" y="610"/>
                </a:lnTo>
                <a:lnTo>
                  <a:pt x="134" y="610"/>
                </a:lnTo>
                <a:lnTo>
                  <a:pt x="134" y="610"/>
                </a:lnTo>
                <a:lnTo>
                  <a:pt x="141" y="610"/>
                </a:lnTo>
                <a:lnTo>
                  <a:pt x="145" y="610"/>
                </a:lnTo>
                <a:lnTo>
                  <a:pt x="145" y="610"/>
                </a:lnTo>
                <a:lnTo>
                  <a:pt x="144" y="617"/>
                </a:lnTo>
                <a:lnTo>
                  <a:pt x="144" y="623"/>
                </a:lnTo>
                <a:lnTo>
                  <a:pt x="145" y="627"/>
                </a:lnTo>
                <a:lnTo>
                  <a:pt x="145" y="627"/>
                </a:lnTo>
                <a:lnTo>
                  <a:pt x="148" y="629"/>
                </a:lnTo>
                <a:lnTo>
                  <a:pt x="152" y="632"/>
                </a:lnTo>
                <a:lnTo>
                  <a:pt x="157" y="633"/>
                </a:lnTo>
                <a:lnTo>
                  <a:pt x="179" y="639"/>
                </a:lnTo>
                <a:lnTo>
                  <a:pt x="179" y="639"/>
                </a:lnTo>
                <a:lnTo>
                  <a:pt x="169" y="641"/>
                </a:lnTo>
                <a:lnTo>
                  <a:pt x="164" y="646"/>
                </a:lnTo>
                <a:lnTo>
                  <a:pt x="162" y="647"/>
                </a:lnTo>
                <a:lnTo>
                  <a:pt x="162" y="650"/>
                </a:lnTo>
                <a:lnTo>
                  <a:pt x="162" y="650"/>
                </a:lnTo>
                <a:lnTo>
                  <a:pt x="165" y="653"/>
                </a:lnTo>
                <a:lnTo>
                  <a:pt x="169" y="654"/>
                </a:lnTo>
                <a:lnTo>
                  <a:pt x="181" y="658"/>
                </a:lnTo>
                <a:lnTo>
                  <a:pt x="196" y="661"/>
                </a:lnTo>
                <a:lnTo>
                  <a:pt x="207" y="769"/>
                </a:lnTo>
                <a:lnTo>
                  <a:pt x="207" y="769"/>
                </a:lnTo>
                <a:lnTo>
                  <a:pt x="183" y="904"/>
                </a:lnTo>
                <a:lnTo>
                  <a:pt x="168" y="998"/>
                </a:lnTo>
                <a:lnTo>
                  <a:pt x="164" y="1029"/>
                </a:lnTo>
                <a:lnTo>
                  <a:pt x="162" y="1040"/>
                </a:lnTo>
                <a:lnTo>
                  <a:pt x="162" y="1040"/>
                </a:lnTo>
                <a:close/>
                <a:moveTo>
                  <a:pt x="230" y="249"/>
                </a:moveTo>
                <a:lnTo>
                  <a:pt x="230" y="249"/>
                </a:lnTo>
                <a:lnTo>
                  <a:pt x="229" y="260"/>
                </a:lnTo>
                <a:lnTo>
                  <a:pt x="229" y="270"/>
                </a:lnTo>
                <a:lnTo>
                  <a:pt x="230" y="277"/>
                </a:lnTo>
                <a:lnTo>
                  <a:pt x="230" y="277"/>
                </a:lnTo>
                <a:lnTo>
                  <a:pt x="230" y="280"/>
                </a:lnTo>
                <a:lnTo>
                  <a:pt x="230" y="283"/>
                </a:lnTo>
                <a:lnTo>
                  <a:pt x="230" y="290"/>
                </a:lnTo>
                <a:lnTo>
                  <a:pt x="230" y="294"/>
                </a:lnTo>
                <a:lnTo>
                  <a:pt x="230" y="297"/>
                </a:lnTo>
                <a:lnTo>
                  <a:pt x="233" y="298"/>
                </a:lnTo>
                <a:lnTo>
                  <a:pt x="236" y="299"/>
                </a:lnTo>
                <a:lnTo>
                  <a:pt x="236" y="299"/>
                </a:lnTo>
                <a:lnTo>
                  <a:pt x="270" y="305"/>
                </a:lnTo>
                <a:lnTo>
                  <a:pt x="292" y="339"/>
                </a:lnTo>
                <a:lnTo>
                  <a:pt x="292" y="339"/>
                </a:lnTo>
                <a:lnTo>
                  <a:pt x="284" y="342"/>
                </a:lnTo>
                <a:lnTo>
                  <a:pt x="275" y="345"/>
                </a:lnTo>
                <a:lnTo>
                  <a:pt x="270" y="345"/>
                </a:lnTo>
                <a:lnTo>
                  <a:pt x="270" y="345"/>
                </a:lnTo>
                <a:lnTo>
                  <a:pt x="262" y="346"/>
                </a:lnTo>
                <a:lnTo>
                  <a:pt x="251" y="352"/>
                </a:lnTo>
                <a:lnTo>
                  <a:pt x="230" y="362"/>
                </a:lnTo>
                <a:lnTo>
                  <a:pt x="230" y="362"/>
                </a:lnTo>
                <a:lnTo>
                  <a:pt x="210" y="367"/>
                </a:lnTo>
                <a:lnTo>
                  <a:pt x="191" y="373"/>
                </a:lnTo>
                <a:lnTo>
                  <a:pt x="191" y="373"/>
                </a:lnTo>
                <a:lnTo>
                  <a:pt x="179" y="374"/>
                </a:lnTo>
                <a:lnTo>
                  <a:pt x="161" y="377"/>
                </a:lnTo>
                <a:lnTo>
                  <a:pt x="134" y="379"/>
                </a:lnTo>
                <a:lnTo>
                  <a:pt x="112" y="379"/>
                </a:lnTo>
                <a:lnTo>
                  <a:pt x="112" y="379"/>
                </a:lnTo>
                <a:lnTo>
                  <a:pt x="106" y="356"/>
                </a:lnTo>
                <a:lnTo>
                  <a:pt x="106" y="356"/>
                </a:lnTo>
                <a:lnTo>
                  <a:pt x="114" y="345"/>
                </a:lnTo>
                <a:lnTo>
                  <a:pt x="123" y="333"/>
                </a:lnTo>
                <a:lnTo>
                  <a:pt x="112" y="322"/>
                </a:lnTo>
                <a:lnTo>
                  <a:pt x="112" y="322"/>
                </a:lnTo>
                <a:lnTo>
                  <a:pt x="133" y="319"/>
                </a:lnTo>
                <a:lnTo>
                  <a:pt x="157" y="316"/>
                </a:lnTo>
                <a:lnTo>
                  <a:pt x="157" y="316"/>
                </a:lnTo>
                <a:lnTo>
                  <a:pt x="162" y="312"/>
                </a:lnTo>
                <a:lnTo>
                  <a:pt x="169" y="302"/>
                </a:lnTo>
                <a:lnTo>
                  <a:pt x="179" y="288"/>
                </a:lnTo>
                <a:lnTo>
                  <a:pt x="179" y="288"/>
                </a:lnTo>
                <a:lnTo>
                  <a:pt x="183" y="283"/>
                </a:lnTo>
                <a:lnTo>
                  <a:pt x="186" y="280"/>
                </a:lnTo>
                <a:lnTo>
                  <a:pt x="191" y="277"/>
                </a:lnTo>
                <a:lnTo>
                  <a:pt x="191" y="277"/>
                </a:lnTo>
                <a:lnTo>
                  <a:pt x="196" y="275"/>
                </a:lnTo>
                <a:lnTo>
                  <a:pt x="205" y="273"/>
                </a:lnTo>
                <a:lnTo>
                  <a:pt x="207" y="271"/>
                </a:lnTo>
                <a:lnTo>
                  <a:pt x="209" y="270"/>
                </a:lnTo>
                <a:lnTo>
                  <a:pt x="209" y="268"/>
                </a:lnTo>
                <a:lnTo>
                  <a:pt x="207" y="266"/>
                </a:lnTo>
                <a:lnTo>
                  <a:pt x="207" y="266"/>
                </a:lnTo>
                <a:lnTo>
                  <a:pt x="193" y="254"/>
                </a:lnTo>
                <a:lnTo>
                  <a:pt x="185" y="249"/>
                </a:lnTo>
                <a:lnTo>
                  <a:pt x="230" y="249"/>
                </a:lnTo>
                <a:close/>
              </a:path>
            </a:pathLst>
          </a:custGeom>
          <a:gradFill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1">
            <a:extLst>
              <a:ext uri="{FF2B5EF4-FFF2-40B4-BE49-F238E27FC236}">
                <a16:creationId xmlns:a16="http://schemas.microsoft.com/office/drawing/2014/main" id="{A6B58310-5843-3384-ED38-F8FDE2869FB9}"/>
              </a:ext>
            </a:extLst>
          </p:cNvPr>
          <p:cNvSpPr>
            <a:spLocks/>
          </p:cNvSpPr>
          <p:nvPr/>
        </p:nvSpPr>
        <p:spPr bwMode="auto">
          <a:xfrm>
            <a:off x="4457464" y="3792801"/>
            <a:ext cx="845850" cy="2570744"/>
          </a:xfrm>
          <a:custGeom>
            <a:avLst/>
            <a:gdLst>
              <a:gd name="T0" fmla="*/ 344 w 637"/>
              <a:gd name="T1" fmla="*/ 1860 h 1936"/>
              <a:gd name="T2" fmla="*/ 276 w 637"/>
              <a:gd name="T3" fmla="*/ 1905 h 1936"/>
              <a:gd name="T4" fmla="*/ 282 w 637"/>
              <a:gd name="T5" fmla="*/ 1923 h 1936"/>
              <a:gd name="T6" fmla="*/ 344 w 637"/>
              <a:gd name="T7" fmla="*/ 1935 h 1936"/>
              <a:gd name="T8" fmla="*/ 403 w 637"/>
              <a:gd name="T9" fmla="*/ 1919 h 1936"/>
              <a:gd name="T10" fmla="*/ 513 w 637"/>
              <a:gd name="T11" fmla="*/ 1898 h 1936"/>
              <a:gd name="T12" fmla="*/ 519 w 637"/>
              <a:gd name="T13" fmla="*/ 1831 h 1936"/>
              <a:gd name="T14" fmla="*/ 558 w 637"/>
              <a:gd name="T15" fmla="*/ 1812 h 1936"/>
              <a:gd name="T16" fmla="*/ 546 w 637"/>
              <a:gd name="T17" fmla="*/ 1512 h 1936"/>
              <a:gd name="T18" fmla="*/ 544 w 637"/>
              <a:gd name="T19" fmla="*/ 1248 h 1936"/>
              <a:gd name="T20" fmla="*/ 572 w 637"/>
              <a:gd name="T21" fmla="*/ 1095 h 1936"/>
              <a:gd name="T22" fmla="*/ 523 w 637"/>
              <a:gd name="T23" fmla="*/ 832 h 1936"/>
              <a:gd name="T24" fmla="*/ 550 w 637"/>
              <a:gd name="T25" fmla="*/ 641 h 1936"/>
              <a:gd name="T26" fmla="*/ 551 w 637"/>
              <a:gd name="T27" fmla="*/ 485 h 1936"/>
              <a:gd name="T28" fmla="*/ 571 w 637"/>
              <a:gd name="T29" fmla="*/ 482 h 1936"/>
              <a:gd name="T30" fmla="*/ 586 w 637"/>
              <a:gd name="T31" fmla="*/ 458 h 1936"/>
              <a:gd name="T32" fmla="*/ 591 w 637"/>
              <a:gd name="T33" fmla="*/ 412 h 1936"/>
              <a:gd name="T34" fmla="*/ 613 w 637"/>
              <a:gd name="T35" fmla="*/ 387 h 1936"/>
              <a:gd name="T36" fmla="*/ 579 w 637"/>
              <a:gd name="T37" fmla="*/ 360 h 1936"/>
              <a:gd name="T38" fmla="*/ 612 w 637"/>
              <a:gd name="T39" fmla="*/ 314 h 1936"/>
              <a:gd name="T40" fmla="*/ 630 w 637"/>
              <a:gd name="T41" fmla="*/ 302 h 1936"/>
              <a:gd name="T42" fmla="*/ 595 w 637"/>
              <a:gd name="T43" fmla="*/ 266 h 1936"/>
              <a:gd name="T44" fmla="*/ 599 w 637"/>
              <a:gd name="T45" fmla="*/ 150 h 1936"/>
              <a:gd name="T46" fmla="*/ 567 w 637"/>
              <a:gd name="T47" fmla="*/ 48 h 1936"/>
              <a:gd name="T48" fmla="*/ 598 w 637"/>
              <a:gd name="T49" fmla="*/ 39 h 1936"/>
              <a:gd name="T50" fmla="*/ 541 w 637"/>
              <a:gd name="T51" fmla="*/ 5 h 1936"/>
              <a:gd name="T52" fmla="*/ 507 w 637"/>
              <a:gd name="T53" fmla="*/ 0 h 1936"/>
              <a:gd name="T54" fmla="*/ 440 w 637"/>
              <a:gd name="T55" fmla="*/ 20 h 1936"/>
              <a:gd name="T56" fmla="*/ 406 w 637"/>
              <a:gd name="T57" fmla="*/ 39 h 1936"/>
              <a:gd name="T58" fmla="*/ 352 w 637"/>
              <a:gd name="T59" fmla="*/ 78 h 1936"/>
              <a:gd name="T60" fmla="*/ 327 w 637"/>
              <a:gd name="T61" fmla="*/ 85 h 1936"/>
              <a:gd name="T62" fmla="*/ 314 w 637"/>
              <a:gd name="T63" fmla="*/ 106 h 1936"/>
              <a:gd name="T64" fmla="*/ 299 w 637"/>
              <a:gd name="T65" fmla="*/ 130 h 1936"/>
              <a:gd name="T66" fmla="*/ 287 w 637"/>
              <a:gd name="T67" fmla="*/ 147 h 1936"/>
              <a:gd name="T68" fmla="*/ 278 w 637"/>
              <a:gd name="T69" fmla="*/ 189 h 1936"/>
              <a:gd name="T70" fmla="*/ 323 w 637"/>
              <a:gd name="T71" fmla="*/ 251 h 1936"/>
              <a:gd name="T72" fmla="*/ 283 w 637"/>
              <a:gd name="T73" fmla="*/ 383 h 1936"/>
              <a:gd name="T74" fmla="*/ 265 w 637"/>
              <a:gd name="T75" fmla="*/ 475 h 1936"/>
              <a:gd name="T76" fmla="*/ 197 w 637"/>
              <a:gd name="T77" fmla="*/ 516 h 1936"/>
              <a:gd name="T78" fmla="*/ 73 w 637"/>
              <a:gd name="T79" fmla="*/ 412 h 1936"/>
              <a:gd name="T80" fmla="*/ 66 w 637"/>
              <a:gd name="T81" fmla="*/ 446 h 1936"/>
              <a:gd name="T82" fmla="*/ 62 w 637"/>
              <a:gd name="T83" fmla="*/ 480 h 1936"/>
              <a:gd name="T84" fmla="*/ 84 w 637"/>
              <a:gd name="T85" fmla="*/ 520 h 1936"/>
              <a:gd name="T86" fmla="*/ 55 w 637"/>
              <a:gd name="T87" fmla="*/ 534 h 1936"/>
              <a:gd name="T88" fmla="*/ 22 w 637"/>
              <a:gd name="T89" fmla="*/ 486 h 1936"/>
              <a:gd name="T90" fmla="*/ 32 w 637"/>
              <a:gd name="T91" fmla="*/ 591 h 1936"/>
              <a:gd name="T92" fmla="*/ 42 w 637"/>
              <a:gd name="T93" fmla="*/ 634 h 1936"/>
              <a:gd name="T94" fmla="*/ 67 w 637"/>
              <a:gd name="T95" fmla="*/ 661 h 1936"/>
              <a:gd name="T96" fmla="*/ 101 w 637"/>
              <a:gd name="T97" fmla="*/ 667 h 1936"/>
              <a:gd name="T98" fmla="*/ 179 w 637"/>
              <a:gd name="T99" fmla="*/ 725 h 1936"/>
              <a:gd name="T100" fmla="*/ 204 w 637"/>
              <a:gd name="T101" fmla="*/ 947 h 1936"/>
              <a:gd name="T102" fmla="*/ 273 w 637"/>
              <a:gd name="T103" fmla="*/ 1260 h 1936"/>
              <a:gd name="T104" fmla="*/ 365 w 637"/>
              <a:gd name="T105" fmla="*/ 1557 h 1936"/>
              <a:gd name="T106" fmla="*/ 378 w 637"/>
              <a:gd name="T107" fmla="*/ 1764 h 1936"/>
              <a:gd name="T108" fmla="*/ 338 w 637"/>
              <a:gd name="T109" fmla="*/ 1803 h 1936"/>
              <a:gd name="T110" fmla="*/ 254 w 637"/>
              <a:gd name="T111" fmla="*/ 1834 h 1936"/>
              <a:gd name="T112" fmla="*/ 259 w 637"/>
              <a:gd name="T113" fmla="*/ 1848 h 19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37" h="1936">
                <a:moveTo>
                  <a:pt x="310" y="1860"/>
                </a:moveTo>
                <a:lnTo>
                  <a:pt x="310" y="1860"/>
                </a:lnTo>
                <a:lnTo>
                  <a:pt x="317" y="1858"/>
                </a:lnTo>
                <a:lnTo>
                  <a:pt x="327" y="1858"/>
                </a:lnTo>
                <a:lnTo>
                  <a:pt x="342" y="1860"/>
                </a:lnTo>
                <a:lnTo>
                  <a:pt x="342" y="1860"/>
                </a:lnTo>
                <a:lnTo>
                  <a:pt x="344" y="1860"/>
                </a:lnTo>
                <a:lnTo>
                  <a:pt x="344" y="1860"/>
                </a:lnTo>
                <a:lnTo>
                  <a:pt x="342" y="1860"/>
                </a:lnTo>
                <a:lnTo>
                  <a:pt x="342" y="1860"/>
                </a:lnTo>
                <a:lnTo>
                  <a:pt x="333" y="1867"/>
                </a:lnTo>
                <a:lnTo>
                  <a:pt x="317" y="1878"/>
                </a:lnTo>
                <a:lnTo>
                  <a:pt x="300" y="1891"/>
                </a:lnTo>
                <a:lnTo>
                  <a:pt x="287" y="1899"/>
                </a:lnTo>
                <a:lnTo>
                  <a:pt x="287" y="1899"/>
                </a:lnTo>
                <a:lnTo>
                  <a:pt x="276" y="1905"/>
                </a:lnTo>
                <a:lnTo>
                  <a:pt x="266" y="1912"/>
                </a:lnTo>
                <a:lnTo>
                  <a:pt x="262" y="1915"/>
                </a:lnTo>
                <a:lnTo>
                  <a:pt x="261" y="1918"/>
                </a:lnTo>
                <a:lnTo>
                  <a:pt x="262" y="1920"/>
                </a:lnTo>
                <a:lnTo>
                  <a:pt x="265" y="1922"/>
                </a:lnTo>
                <a:lnTo>
                  <a:pt x="265" y="1922"/>
                </a:lnTo>
                <a:lnTo>
                  <a:pt x="273" y="1923"/>
                </a:lnTo>
                <a:lnTo>
                  <a:pt x="282" y="1923"/>
                </a:lnTo>
                <a:lnTo>
                  <a:pt x="289" y="1925"/>
                </a:lnTo>
                <a:lnTo>
                  <a:pt x="299" y="1928"/>
                </a:lnTo>
                <a:lnTo>
                  <a:pt x="299" y="1928"/>
                </a:lnTo>
                <a:lnTo>
                  <a:pt x="309" y="1932"/>
                </a:lnTo>
                <a:lnTo>
                  <a:pt x="316" y="1933"/>
                </a:lnTo>
                <a:lnTo>
                  <a:pt x="333" y="1933"/>
                </a:lnTo>
                <a:lnTo>
                  <a:pt x="333" y="1933"/>
                </a:lnTo>
                <a:lnTo>
                  <a:pt x="344" y="1935"/>
                </a:lnTo>
                <a:lnTo>
                  <a:pt x="355" y="1936"/>
                </a:lnTo>
                <a:lnTo>
                  <a:pt x="366" y="1936"/>
                </a:lnTo>
                <a:lnTo>
                  <a:pt x="372" y="1935"/>
                </a:lnTo>
                <a:lnTo>
                  <a:pt x="378" y="1933"/>
                </a:lnTo>
                <a:lnTo>
                  <a:pt x="378" y="1933"/>
                </a:lnTo>
                <a:lnTo>
                  <a:pt x="385" y="1928"/>
                </a:lnTo>
                <a:lnTo>
                  <a:pt x="392" y="1923"/>
                </a:lnTo>
                <a:lnTo>
                  <a:pt x="403" y="1919"/>
                </a:lnTo>
                <a:lnTo>
                  <a:pt x="423" y="1916"/>
                </a:lnTo>
                <a:lnTo>
                  <a:pt x="423" y="1916"/>
                </a:lnTo>
                <a:lnTo>
                  <a:pt x="450" y="1912"/>
                </a:lnTo>
                <a:lnTo>
                  <a:pt x="476" y="1908"/>
                </a:lnTo>
                <a:lnTo>
                  <a:pt x="496" y="1902"/>
                </a:lnTo>
                <a:lnTo>
                  <a:pt x="507" y="1899"/>
                </a:lnTo>
                <a:lnTo>
                  <a:pt x="507" y="1899"/>
                </a:lnTo>
                <a:lnTo>
                  <a:pt x="513" y="1898"/>
                </a:lnTo>
                <a:lnTo>
                  <a:pt x="519" y="1898"/>
                </a:lnTo>
                <a:lnTo>
                  <a:pt x="522" y="1896"/>
                </a:lnTo>
                <a:lnTo>
                  <a:pt x="524" y="1894"/>
                </a:lnTo>
                <a:lnTo>
                  <a:pt x="524" y="1889"/>
                </a:lnTo>
                <a:lnTo>
                  <a:pt x="524" y="1882"/>
                </a:lnTo>
                <a:lnTo>
                  <a:pt x="524" y="1882"/>
                </a:lnTo>
                <a:lnTo>
                  <a:pt x="519" y="1831"/>
                </a:lnTo>
                <a:lnTo>
                  <a:pt x="519" y="1831"/>
                </a:lnTo>
                <a:lnTo>
                  <a:pt x="540" y="1833"/>
                </a:lnTo>
                <a:lnTo>
                  <a:pt x="553" y="1833"/>
                </a:lnTo>
                <a:lnTo>
                  <a:pt x="557" y="1833"/>
                </a:lnTo>
                <a:lnTo>
                  <a:pt x="558" y="1831"/>
                </a:lnTo>
                <a:lnTo>
                  <a:pt x="558" y="1831"/>
                </a:lnTo>
                <a:lnTo>
                  <a:pt x="558" y="1831"/>
                </a:lnTo>
                <a:lnTo>
                  <a:pt x="558" y="1826"/>
                </a:lnTo>
                <a:lnTo>
                  <a:pt x="558" y="1812"/>
                </a:lnTo>
                <a:lnTo>
                  <a:pt x="561" y="1769"/>
                </a:lnTo>
                <a:lnTo>
                  <a:pt x="564" y="1720"/>
                </a:lnTo>
                <a:lnTo>
                  <a:pt x="564" y="1697"/>
                </a:lnTo>
                <a:lnTo>
                  <a:pt x="564" y="1679"/>
                </a:lnTo>
                <a:lnTo>
                  <a:pt x="564" y="1679"/>
                </a:lnTo>
                <a:lnTo>
                  <a:pt x="560" y="1634"/>
                </a:lnTo>
                <a:lnTo>
                  <a:pt x="553" y="1571"/>
                </a:lnTo>
                <a:lnTo>
                  <a:pt x="546" y="1512"/>
                </a:lnTo>
                <a:lnTo>
                  <a:pt x="541" y="1475"/>
                </a:lnTo>
                <a:lnTo>
                  <a:pt x="541" y="1475"/>
                </a:lnTo>
                <a:lnTo>
                  <a:pt x="541" y="1440"/>
                </a:lnTo>
                <a:lnTo>
                  <a:pt x="541" y="1383"/>
                </a:lnTo>
                <a:lnTo>
                  <a:pt x="541" y="1294"/>
                </a:lnTo>
                <a:lnTo>
                  <a:pt x="541" y="1294"/>
                </a:lnTo>
                <a:lnTo>
                  <a:pt x="541" y="1275"/>
                </a:lnTo>
                <a:lnTo>
                  <a:pt x="544" y="1248"/>
                </a:lnTo>
                <a:lnTo>
                  <a:pt x="550" y="1218"/>
                </a:lnTo>
                <a:lnTo>
                  <a:pt x="554" y="1203"/>
                </a:lnTo>
                <a:lnTo>
                  <a:pt x="558" y="1187"/>
                </a:lnTo>
                <a:lnTo>
                  <a:pt x="558" y="1187"/>
                </a:lnTo>
                <a:lnTo>
                  <a:pt x="562" y="1169"/>
                </a:lnTo>
                <a:lnTo>
                  <a:pt x="567" y="1146"/>
                </a:lnTo>
                <a:lnTo>
                  <a:pt x="570" y="1122"/>
                </a:lnTo>
                <a:lnTo>
                  <a:pt x="572" y="1095"/>
                </a:lnTo>
                <a:lnTo>
                  <a:pt x="575" y="1053"/>
                </a:lnTo>
                <a:lnTo>
                  <a:pt x="575" y="1034"/>
                </a:lnTo>
                <a:lnTo>
                  <a:pt x="598" y="1029"/>
                </a:lnTo>
                <a:lnTo>
                  <a:pt x="598" y="1029"/>
                </a:lnTo>
                <a:lnTo>
                  <a:pt x="584" y="995"/>
                </a:lnTo>
                <a:lnTo>
                  <a:pt x="553" y="918"/>
                </a:lnTo>
                <a:lnTo>
                  <a:pt x="536" y="875"/>
                </a:lnTo>
                <a:lnTo>
                  <a:pt x="523" y="832"/>
                </a:lnTo>
                <a:lnTo>
                  <a:pt x="517" y="814"/>
                </a:lnTo>
                <a:lnTo>
                  <a:pt x="515" y="798"/>
                </a:lnTo>
                <a:lnTo>
                  <a:pt x="513" y="784"/>
                </a:lnTo>
                <a:lnTo>
                  <a:pt x="513" y="774"/>
                </a:lnTo>
                <a:lnTo>
                  <a:pt x="513" y="774"/>
                </a:lnTo>
                <a:lnTo>
                  <a:pt x="523" y="735"/>
                </a:lnTo>
                <a:lnTo>
                  <a:pt x="536" y="687"/>
                </a:lnTo>
                <a:lnTo>
                  <a:pt x="550" y="641"/>
                </a:lnTo>
                <a:lnTo>
                  <a:pt x="558" y="605"/>
                </a:lnTo>
                <a:lnTo>
                  <a:pt x="558" y="605"/>
                </a:lnTo>
                <a:lnTo>
                  <a:pt x="560" y="596"/>
                </a:lnTo>
                <a:lnTo>
                  <a:pt x="560" y="584"/>
                </a:lnTo>
                <a:lnTo>
                  <a:pt x="558" y="554"/>
                </a:lnTo>
                <a:lnTo>
                  <a:pt x="555" y="520"/>
                </a:lnTo>
                <a:lnTo>
                  <a:pt x="551" y="485"/>
                </a:lnTo>
                <a:lnTo>
                  <a:pt x="551" y="485"/>
                </a:lnTo>
                <a:lnTo>
                  <a:pt x="558" y="475"/>
                </a:lnTo>
                <a:lnTo>
                  <a:pt x="558" y="475"/>
                </a:lnTo>
                <a:lnTo>
                  <a:pt x="564" y="478"/>
                </a:lnTo>
                <a:lnTo>
                  <a:pt x="567" y="482"/>
                </a:lnTo>
                <a:lnTo>
                  <a:pt x="570" y="486"/>
                </a:lnTo>
                <a:lnTo>
                  <a:pt x="570" y="486"/>
                </a:lnTo>
                <a:lnTo>
                  <a:pt x="570" y="487"/>
                </a:lnTo>
                <a:lnTo>
                  <a:pt x="571" y="482"/>
                </a:lnTo>
                <a:lnTo>
                  <a:pt x="570" y="463"/>
                </a:lnTo>
                <a:lnTo>
                  <a:pt x="570" y="463"/>
                </a:lnTo>
                <a:lnTo>
                  <a:pt x="570" y="455"/>
                </a:lnTo>
                <a:lnTo>
                  <a:pt x="572" y="448"/>
                </a:lnTo>
                <a:lnTo>
                  <a:pt x="575" y="441"/>
                </a:lnTo>
                <a:lnTo>
                  <a:pt x="575" y="441"/>
                </a:lnTo>
                <a:lnTo>
                  <a:pt x="581" y="449"/>
                </a:lnTo>
                <a:lnTo>
                  <a:pt x="586" y="458"/>
                </a:lnTo>
                <a:lnTo>
                  <a:pt x="586" y="458"/>
                </a:lnTo>
                <a:lnTo>
                  <a:pt x="588" y="456"/>
                </a:lnTo>
                <a:lnTo>
                  <a:pt x="589" y="453"/>
                </a:lnTo>
                <a:lnTo>
                  <a:pt x="591" y="449"/>
                </a:lnTo>
                <a:lnTo>
                  <a:pt x="594" y="442"/>
                </a:lnTo>
                <a:lnTo>
                  <a:pt x="594" y="434"/>
                </a:lnTo>
                <a:lnTo>
                  <a:pt x="594" y="424"/>
                </a:lnTo>
                <a:lnTo>
                  <a:pt x="591" y="412"/>
                </a:lnTo>
                <a:lnTo>
                  <a:pt x="586" y="401"/>
                </a:lnTo>
                <a:lnTo>
                  <a:pt x="586" y="401"/>
                </a:lnTo>
                <a:lnTo>
                  <a:pt x="582" y="390"/>
                </a:lnTo>
                <a:lnTo>
                  <a:pt x="582" y="390"/>
                </a:lnTo>
                <a:lnTo>
                  <a:pt x="592" y="390"/>
                </a:lnTo>
                <a:lnTo>
                  <a:pt x="592" y="390"/>
                </a:lnTo>
                <a:lnTo>
                  <a:pt x="602" y="390"/>
                </a:lnTo>
                <a:lnTo>
                  <a:pt x="613" y="387"/>
                </a:lnTo>
                <a:lnTo>
                  <a:pt x="626" y="384"/>
                </a:lnTo>
                <a:lnTo>
                  <a:pt x="626" y="384"/>
                </a:lnTo>
                <a:lnTo>
                  <a:pt x="613" y="380"/>
                </a:lnTo>
                <a:lnTo>
                  <a:pt x="599" y="374"/>
                </a:lnTo>
                <a:lnTo>
                  <a:pt x="586" y="367"/>
                </a:lnTo>
                <a:lnTo>
                  <a:pt x="586" y="367"/>
                </a:lnTo>
                <a:lnTo>
                  <a:pt x="582" y="364"/>
                </a:lnTo>
                <a:lnTo>
                  <a:pt x="579" y="360"/>
                </a:lnTo>
                <a:lnTo>
                  <a:pt x="579" y="360"/>
                </a:lnTo>
                <a:lnTo>
                  <a:pt x="581" y="347"/>
                </a:lnTo>
                <a:lnTo>
                  <a:pt x="582" y="335"/>
                </a:lnTo>
                <a:lnTo>
                  <a:pt x="588" y="307"/>
                </a:lnTo>
                <a:lnTo>
                  <a:pt x="598" y="311"/>
                </a:lnTo>
                <a:lnTo>
                  <a:pt x="598" y="311"/>
                </a:lnTo>
                <a:lnTo>
                  <a:pt x="605" y="314"/>
                </a:lnTo>
                <a:lnTo>
                  <a:pt x="612" y="314"/>
                </a:lnTo>
                <a:lnTo>
                  <a:pt x="619" y="314"/>
                </a:lnTo>
                <a:lnTo>
                  <a:pt x="625" y="312"/>
                </a:lnTo>
                <a:lnTo>
                  <a:pt x="633" y="309"/>
                </a:lnTo>
                <a:lnTo>
                  <a:pt x="637" y="305"/>
                </a:lnTo>
                <a:lnTo>
                  <a:pt x="637" y="305"/>
                </a:lnTo>
                <a:lnTo>
                  <a:pt x="637" y="304"/>
                </a:lnTo>
                <a:lnTo>
                  <a:pt x="636" y="304"/>
                </a:lnTo>
                <a:lnTo>
                  <a:pt x="630" y="302"/>
                </a:lnTo>
                <a:lnTo>
                  <a:pt x="620" y="301"/>
                </a:lnTo>
                <a:lnTo>
                  <a:pt x="615" y="298"/>
                </a:lnTo>
                <a:lnTo>
                  <a:pt x="609" y="294"/>
                </a:lnTo>
                <a:lnTo>
                  <a:pt x="609" y="294"/>
                </a:lnTo>
                <a:lnTo>
                  <a:pt x="606" y="290"/>
                </a:lnTo>
                <a:lnTo>
                  <a:pt x="602" y="282"/>
                </a:lnTo>
                <a:lnTo>
                  <a:pt x="595" y="266"/>
                </a:lnTo>
                <a:lnTo>
                  <a:pt x="595" y="266"/>
                </a:lnTo>
                <a:lnTo>
                  <a:pt x="599" y="241"/>
                </a:lnTo>
                <a:lnTo>
                  <a:pt x="602" y="222"/>
                </a:lnTo>
                <a:lnTo>
                  <a:pt x="603" y="202"/>
                </a:lnTo>
                <a:lnTo>
                  <a:pt x="603" y="181"/>
                </a:lnTo>
                <a:lnTo>
                  <a:pt x="603" y="181"/>
                </a:lnTo>
                <a:lnTo>
                  <a:pt x="602" y="164"/>
                </a:lnTo>
                <a:lnTo>
                  <a:pt x="599" y="150"/>
                </a:lnTo>
                <a:lnTo>
                  <a:pt x="599" y="150"/>
                </a:lnTo>
                <a:lnTo>
                  <a:pt x="602" y="126"/>
                </a:lnTo>
                <a:lnTo>
                  <a:pt x="602" y="114"/>
                </a:lnTo>
                <a:lnTo>
                  <a:pt x="601" y="109"/>
                </a:lnTo>
                <a:lnTo>
                  <a:pt x="598" y="102"/>
                </a:lnTo>
                <a:lnTo>
                  <a:pt x="598" y="102"/>
                </a:lnTo>
                <a:lnTo>
                  <a:pt x="588" y="83"/>
                </a:lnTo>
                <a:lnTo>
                  <a:pt x="577" y="63"/>
                </a:lnTo>
                <a:lnTo>
                  <a:pt x="567" y="48"/>
                </a:lnTo>
                <a:lnTo>
                  <a:pt x="558" y="39"/>
                </a:lnTo>
                <a:lnTo>
                  <a:pt x="558" y="39"/>
                </a:lnTo>
                <a:lnTo>
                  <a:pt x="557" y="38"/>
                </a:lnTo>
                <a:lnTo>
                  <a:pt x="558" y="38"/>
                </a:lnTo>
                <a:lnTo>
                  <a:pt x="561" y="37"/>
                </a:lnTo>
                <a:lnTo>
                  <a:pt x="575" y="37"/>
                </a:lnTo>
                <a:lnTo>
                  <a:pt x="598" y="39"/>
                </a:lnTo>
                <a:lnTo>
                  <a:pt x="598" y="39"/>
                </a:lnTo>
                <a:lnTo>
                  <a:pt x="577" y="32"/>
                </a:lnTo>
                <a:lnTo>
                  <a:pt x="547" y="22"/>
                </a:lnTo>
                <a:lnTo>
                  <a:pt x="547" y="22"/>
                </a:lnTo>
                <a:lnTo>
                  <a:pt x="524" y="17"/>
                </a:lnTo>
                <a:lnTo>
                  <a:pt x="524" y="17"/>
                </a:lnTo>
                <a:lnTo>
                  <a:pt x="533" y="13"/>
                </a:lnTo>
                <a:lnTo>
                  <a:pt x="539" y="8"/>
                </a:lnTo>
                <a:lnTo>
                  <a:pt x="541" y="5"/>
                </a:lnTo>
                <a:lnTo>
                  <a:pt x="541" y="5"/>
                </a:lnTo>
                <a:lnTo>
                  <a:pt x="541" y="4"/>
                </a:lnTo>
                <a:lnTo>
                  <a:pt x="539" y="4"/>
                </a:lnTo>
                <a:lnTo>
                  <a:pt x="533" y="3"/>
                </a:lnTo>
                <a:lnTo>
                  <a:pt x="523" y="1"/>
                </a:lnTo>
                <a:lnTo>
                  <a:pt x="513" y="0"/>
                </a:lnTo>
                <a:lnTo>
                  <a:pt x="513" y="0"/>
                </a:lnTo>
                <a:lnTo>
                  <a:pt x="507" y="0"/>
                </a:lnTo>
                <a:lnTo>
                  <a:pt x="499" y="0"/>
                </a:lnTo>
                <a:lnTo>
                  <a:pt x="478" y="1"/>
                </a:lnTo>
                <a:lnTo>
                  <a:pt x="458" y="5"/>
                </a:lnTo>
                <a:lnTo>
                  <a:pt x="450" y="8"/>
                </a:lnTo>
                <a:lnTo>
                  <a:pt x="445" y="11"/>
                </a:lnTo>
                <a:lnTo>
                  <a:pt x="445" y="11"/>
                </a:lnTo>
                <a:lnTo>
                  <a:pt x="443" y="14"/>
                </a:lnTo>
                <a:lnTo>
                  <a:pt x="440" y="20"/>
                </a:lnTo>
                <a:lnTo>
                  <a:pt x="437" y="30"/>
                </a:lnTo>
                <a:lnTo>
                  <a:pt x="434" y="39"/>
                </a:lnTo>
                <a:lnTo>
                  <a:pt x="434" y="39"/>
                </a:lnTo>
                <a:lnTo>
                  <a:pt x="431" y="37"/>
                </a:lnTo>
                <a:lnTo>
                  <a:pt x="424" y="35"/>
                </a:lnTo>
                <a:lnTo>
                  <a:pt x="416" y="37"/>
                </a:lnTo>
                <a:lnTo>
                  <a:pt x="410" y="37"/>
                </a:lnTo>
                <a:lnTo>
                  <a:pt x="406" y="39"/>
                </a:lnTo>
                <a:lnTo>
                  <a:pt x="406" y="39"/>
                </a:lnTo>
                <a:lnTo>
                  <a:pt x="388" y="49"/>
                </a:lnTo>
                <a:lnTo>
                  <a:pt x="372" y="56"/>
                </a:lnTo>
                <a:lnTo>
                  <a:pt x="372" y="56"/>
                </a:lnTo>
                <a:lnTo>
                  <a:pt x="366" y="62"/>
                </a:lnTo>
                <a:lnTo>
                  <a:pt x="361" y="70"/>
                </a:lnTo>
                <a:lnTo>
                  <a:pt x="357" y="75"/>
                </a:lnTo>
                <a:lnTo>
                  <a:pt x="352" y="78"/>
                </a:lnTo>
                <a:lnTo>
                  <a:pt x="348" y="79"/>
                </a:lnTo>
                <a:lnTo>
                  <a:pt x="344" y="79"/>
                </a:lnTo>
                <a:lnTo>
                  <a:pt x="344" y="79"/>
                </a:lnTo>
                <a:lnTo>
                  <a:pt x="335" y="78"/>
                </a:lnTo>
                <a:lnTo>
                  <a:pt x="331" y="78"/>
                </a:lnTo>
                <a:lnTo>
                  <a:pt x="328" y="80"/>
                </a:lnTo>
                <a:lnTo>
                  <a:pt x="327" y="85"/>
                </a:lnTo>
                <a:lnTo>
                  <a:pt x="327" y="85"/>
                </a:lnTo>
                <a:lnTo>
                  <a:pt x="327" y="90"/>
                </a:lnTo>
                <a:lnTo>
                  <a:pt x="327" y="96"/>
                </a:lnTo>
                <a:lnTo>
                  <a:pt x="328" y="100"/>
                </a:lnTo>
                <a:lnTo>
                  <a:pt x="328" y="102"/>
                </a:lnTo>
                <a:lnTo>
                  <a:pt x="327" y="102"/>
                </a:lnTo>
                <a:lnTo>
                  <a:pt x="327" y="102"/>
                </a:lnTo>
                <a:lnTo>
                  <a:pt x="320" y="104"/>
                </a:lnTo>
                <a:lnTo>
                  <a:pt x="314" y="106"/>
                </a:lnTo>
                <a:lnTo>
                  <a:pt x="310" y="107"/>
                </a:lnTo>
                <a:lnTo>
                  <a:pt x="310" y="107"/>
                </a:lnTo>
                <a:lnTo>
                  <a:pt x="306" y="109"/>
                </a:lnTo>
                <a:lnTo>
                  <a:pt x="303" y="111"/>
                </a:lnTo>
                <a:lnTo>
                  <a:pt x="300" y="114"/>
                </a:lnTo>
                <a:lnTo>
                  <a:pt x="299" y="119"/>
                </a:lnTo>
                <a:lnTo>
                  <a:pt x="299" y="130"/>
                </a:lnTo>
                <a:lnTo>
                  <a:pt x="299" y="130"/>
                </a:lnTo>
                <a:lnTo>
                  <a:pt x="293" y="131"/>
                </a:lnTo>
                <a:lnTo>
                  <a:pt x="289" y="133"/>
                </a:lnTo>
                <a:lnTo>
                  <a:pt x="287" y="134"/>
                </a:lnTo>
                <a:lnTo>
                  <a:pt x="287" y="135"/>
                </a:lnTo>
                <a:lnTo>
                  <a:pt x="287" y="135"/>
                </a:lnTo>
                <a:lnTo>
                  <a:pt x="287" y="140"/>
                </a:lnTo>
                <a:lnTo>
                  <a:pt x="287" y="147"/>
                </a:lnTo>
                <a:lnTo>
                  <a:pt x="287" y="147"/>
                </a:lnTo>
                <a:lnTo>
                  <a:pt x="287" y="150"/>
                </a:lnTo>
                <a:lnTo>
                  <a:pt x="286" y="154"/>
                </a:lnTo>
                <a:lnTo>
                  <a:pt x="283" y="161"/>
                </a:lnTo>
                <a:lnTo>
                  <a:pt x="279" y="171"/>
                </a:lnTo>
                <a:lnTo>
                  <a:pt x="276" y="181"/>
                </a:lnTo>
                <a:lnTo>
                  <a:pt x="276" y="181"/>
                </a:lnTo>
                <a:lnTo>
                  <a:pt x="276" y="185"/>
                </a:lnTo>
                <a:lnTo>
                  <a:pt x="278" y="189"/>
                </a:lnTo>
                <a:lnTo>
                  <a:pt x="279" y="192"/>
                </a:lnTo>
                <a:lnTo>
                  <a:pt x="283" y="195"/>
                </a:lnTo>
                <a:lnTo>
                  <a:pt x="293" y="205"/>
                </a:lnTo>
                <a:lnTo>
                  <a:pt x="299" y="210"/>
                </a:lnTo>
                <a:lnTo>
                  <a:pt x="304" y="220"/>
                </a:lnTo>
                <a:lnTo>
                  <a:pt x="304" y="220"/>
                </a:lnTo>
                <a:lnTo>
                  <a:pt x="316" y="239"/>
                </a:lnTo>
                <a:lnTo>
                  <a:pt x="323" y="251"/>
                </a:lnTo>
                <a:lnTo>
                  <a:pt x="327" y="263"/>
                </a:lnTo>
                <a:lnTo>
                  <a:pt x="327" y="271"/>
                </a:lnTo>
                <a:lnTo>
                  <a:pt x="327" y="271"/>
                </a:lnTo>
                <a:lnTo>
                  <a:pt x="324" y="315"/>
                </a:lnTo>
                <a:lnTo>
                  <a:pt x="321" y="350"/>
                </a:lnTo>
                <a:lnTo>
                  <a:pt x="321" y="350"/>
                </a:lnTo>
                <a:lnTo>
                  <a:pt x="299" y="369"/>
                </a:lnTo>
                <a:lnTo>
                  <a:pt x="283" y="383"/>
                </a:lnTo>
                <a:lnTo>
                  <a:pt x="278" y="387"/>
                </a:lnTo>
                <a:lnTo>
                  <a:pt x="276" y="390"/>
                </a:lnTo>
                <a:lnTo>
                  <a:pt x="287" y="412"/>
                </a:lnTo>
                <a:lnTo>
                  <a:pt x="287" y="412"/>
                </a:lnTo>
                <a:lnTo>
                  <a:pt x="279" y="439"/>
                </a:lnTo>
                <a:lnTo>
                  <a:pt x="272" y="461"/>
                </a:lnTo>
                <a:lnTo>
                  <a:pt x="268" y="469"/>
                </a:lnTo>
                <a:lnTo>
                  <a:pt x="265" y="475"/>
                </a:lnTo>
                <a:lnTo>
                  <a:pt x="265" y="475"/>
                </a:lnTo>
                <a:lnTo>
                  <a:pt x="261" y="480"/>
                </a:lnTo>
                <a:lnTo>
                  <a:pt x="256" y="490"/>
                </a:lnTo>
                <a:lnTo>
                  <a:pt x="248" y="516"/>
                </a:lnTo>
                <a:lnTo>
                  <a:pt x="237" y="548"/>
                </a:lnTo>
                <a:lnTo>
                  <a:pt x="208" y="531"/>
                </a:lnTo>
                <a:lnTo>
                  <a:pt x="208" y="531"/>
                </a:lnTo>
                <a:lnTo>
                  <a:pt x="197" y="516"/>
                </a:lnTo>
                <a:lnTo>
                  <a:pt x="187" y="503"/>
                </a:lnTo>
                <a:lnTo>
                  <a:pt x="180" y="492"/>
                </a:lnTo>
                <a:lnTo>
                  <a:pt x="180" y="492"/>
                </a:lnTo>
                <a:lnTo>
                  <a:pt x="175" y="483"/>
                </a:lnTo>
                <a:lnTo>
                  <a:pt x="167" y="476"/>
                </a:lnTo>
                <a:lnTo>
                  <a:pt x="158" y="469"/>
                </a:lnTo>
                <a:lnTo>
                  <a:pt x="175" y="412"/>
                </a:lnTo>
                <a:lnTo>
                  <a:pt x="73" y="412"/>
                </a:lnTo>
                <a:lnTo>
                  <a:pt x="73" y="429"/>
                </a:lnTo>
                <a:lnTo>
                  <a:pt x="73" y="429"/>
                </a:lnTo>
                <a:lnTo>
                  <a:pt x="72" y="429"/>
                </a:lnTo>
                <a:lnTo>
                  <a:pt x="69" y="431"/>
                </a:lnTo>
                <a:lnTo>
                  <a:pt x="67" y="435"/>
                </a:lnTo>
                <a:lnTo>
                  <a:pt x="67" y="435"/>
                </a:lnTo>
                <a:lnTo>
                  <a:pt x="66" y="441"/>
                </a:lnTo>
                <a:lnTo>
                  <a:pt x="66" y="446"/>
                </a:lnTo>
                <a:lnTo>
                  <a:pt x="67" y="452"/>
                </a:lnTo>
                <a:lnTo>
                  <a:pt x="67" y="452"/>
                </a:lnTo>
                <a:lnTo>
                  <a:pt x="62" y="455"/>
                </a:lnTo>
                <a:lnTo>
                  <a:pt x="57" y="459"/>
                </a:lnTo>
                <a:lnTo>
                  <a:pt x="56" y="462"/>
                </a:lnTo>
                <a:lnTo>
                  <a:pt x="56" y="463"/>
                </a:lnTo>
                <a:lnTo>
                  <a:pt x="56" y="463"/>
                </a:lnTo>
                <a:lnTo>
                  <a:pt x="62" y="480"/>
                </a:lnTo>
                <a:lnTo>
                  <a:pt x="62" y="492"/>
                </a:lnTo>
                <a:lnTo>
                  <a:pt x="62" y="492"/>
                </a:lnTo>
                <a:lnTo>
                  <a:pt x="63" y="496"/>
                </a:lnTo>
                <a:lnTo>
                  <a:pt x="67" y="503"/>
                </a:lnTo>
                <a:lnTo>
                  <a:pt x="67" y="503"/>
                </a:lnTo>
                <a:lnTo>
                  <a:pt x="72" y="509"/>
                </a:lnTo>
                <a:lnTo>
                  <a:pt x="77" y="513"/>
                </a:lnTo>
                <a:lnTo>
                  <a:pt x="84" y="520"/>
                </a:lnTo>
                <a:lnTo>
                  <a:pt x="96" y="548"/>
                </a:lnTo>
                <a:lnTo>
                  <a:pt x="79" y="548"/>
                </a:lnTo>
                <a:lnTo>
                  <a:pt x="79" y="548"/>
                </a:lnTo>
                <a:lnTo>
                  <a:pt x="73" y="544"/>
                </a:lnTo>
                <a:lnTo>
                  <a:pt x="67" y="540"/>
                </a:lnTo>
                <a:lnTo>
                  <a:pt x="62" y="537"/>
                </a:lnTo>
                <a:lnTo>
                  <a:pt x="62" y="537"/>
                </a:lnTo>
                <a:lnTo>
                  <a:pt x="55" y="534"/>
                </a:lnTo>
                <a:lnTo>
                  <a:pt x="50" y="531"/>
                </a:lnTo>
                <a:lnTo>
                  <a:pt x="50" y="531"/>
                </a:lnTo>
                <a:lnTo>
                  <a:pt x="43" y="517"/>
                </a:lnTo>
                <a:lnTo>
                  <a:pt x="32" y="487"/>
                </a:lnTo>
                <a:lnTo>
                  <a:pt x="17" y="446"/>
                </a:lnTo>
                <a:lnTo>
                  <a:pt x="0" y="452"/>
                </a:lnTo>
                <a:lnTo>
                  <a:pt x="5" y="486"/>
                </a:lnTo>
                <a:lnTo>
                  <a:pt x="22" y="486"/>
                </a:lnTo>
                <a:lnTo>
                  <a:pt x="39" y="543"/>
                </a:lnTo>
                <a:lnTo>
                  <a:pt x="39" y="543"/>
                </a:lnTo>
                <a:lnTo>
                  <a:pt x="28" y="576"/>
                </a:lnTo>
                <a:lnTo>
                  <a:pt x="28" y="576"/>
                </a:lnTo>
                <a:lnTo>
                  <a:pt x="28" y="579"/>
                </a:lnTo>
                <a:lnTo>
                  <a:pt x="28" y="582"/>
                </a:lnTo>
                <a:lnTo>
                  <a:pt x="29" y="586"/>
                </a:lnTo>
                <a:lnTo>
                  <a:pt x="32" y="591"/>
                </a:lnTo>
                <a:lnTo>
                  <a:pt x="33" y="593"/>
                </a:lnTo>
                <a:lnTo>
                  <a:pt x="33" y="610"/>
                </a:lnTo>
                <a:lnTo>
                  <a:pt x="33" y="610"/>
                </a:lnTo>
                <a:lnTo>
                  <a:pt x="35" y="613"/>
                </a:lnTo>
                <a:lnTo>
                  <a:pt x="39" y="622"/>
                </a:lnTo>
                <a:lnTo>
                  <a:pt x="39" y="622"/>
                </a:lnTo>
                <a:lnTo>
                  <a:pt x="42" y="627"/>
                </a:lnTo>
                <a:lnTo>
                  <a:pt x="42" y="634"/>
                </a:lnTo>
                <a:lnTo>
                  <a:pt x="43" y="641"/>
                </a:lnTo>
                <a:lnTo>
                  <a:pt x="43" y="643"/>
                </a:lnTo>
                <a:lnTo>
                  <a:pt x="45" y="644"/>
                </a:lnTo>
                <a:lnTo>
                  <a:pt x="45" y="644"/>
                </a:lnTo>
                <a:lnTo>
                  <a:pt x="49" y="647"/>
                </a:lnTo>
                <a:lnTo>
                  <a:pt x="56" y="653"/>
                </a:lnTo>
                <a:lnTo>
                  <a:pt x="63" y="660"/>
                </a:lnTo>
                <a:lnTo>
                  <a:pt x="67" y="661"/>
                </a:lnTo>
                <a:lnTo>
                  <a:pt x="67" y="661"/>
                </a:lnTo>
                <a:lnTo>
                  <a:pt x="67" y="660"/>
                </a:lnTo>
                <a:lnTo>
                  <a:pt x="69" y="658"/>
                </a:lnTo>
                <a:lnTo>
                  <a:pt x="72" y="660"/>
                </a:lnTo>
                <a:lnTo>
                  <a:pt x="79" y="661"/>
                </a:lnTo>
                <a:lnTo>
                  <a:pt x="79" y="661"/>
                </a:lnTo>
                <a:lnTo>
                  <a:pt x="94" y="665"/>
                </a:lnTo>
                <a:lnTo>
                  <a:pt x="101" y="667"/>
                </a:lnTo>
                <a:lnTo>
                  <a:pt x="112" y="661"/>
                </a:lnTo>
                <a:lnTo>
                  <a:pt x="107" y="689"/>
                </a:lnTo>
                <a:lnTo>
                  <a:pt x="107" y="689"/>
                </a:lnTo>
                <a:lnTo>
                  <a:pt x="117" y="697"/>
                </a:lnTo>
                <a:lnTo>
                  <a:pt x="125" y="702"/>
                </a:lnTo>
                <a:lnTo>
                  <a:pt x="135" y="706"/>
                </a:lnTo>
                <a:lnTo>
                  <a:pt x="135" y="706"/>
                </a:lnTo>
                <a:lnTo>
                  <a:pt x="179" y="725"/>
                </a:lnTo>
                <a:lnTo>
                  <a:pt x="214" y="740"/>
                </a:lnTo>
                <a:lnTo>
                  <a:pt x="214" y="740"/>
                </a:lnTo>
                <a:lnTo>
                  <a:pt x="221" y="797"/>
                </a:lnTo>
                <a:lnTo>
                  <a:pt x="225" y="839"/>
                </a:lnTo>
                <a:lnTo>
                  <a:pt x="225" y="855"/>
                </a:lnTo>
                <a:lnTo>
                  <a:pt x="225" y="865"/>
                </a:lnTo>
                <a:lnTo>
                  <a:pt x="225" y="865"/>
                </a:lnTo>
                <a:lnTo>
                  <a:pt x="204" y="947"/>
                </a:lnTo>
                <a:lnTo>
                  <a:pt x="186" y="1017"/>
                </a:lnTo>
                <a:lnTo>
                  <a:pt x="237" y="1017"/>
                </a:lnTo>
                <a:lnTo>
                  <a:pt x="237" y="1017"/>
                </a:lnTo>
                <a:lnTo>
                  <a:pt x="248" y="1098"/>
                </a:lnTo>
                <a:lnTo>
                  <a:pt x="265" y="1221"/>
                </a:lnTo>
                <a:lnTo>
                  <a:pt x="265" y="1221"/>
                </a:lnTo>
                <a:lnTo>
                  <a:pt x="269" y="1241"/>
                </a:lnTo>
                <a:lnTo>
                  <a:pt x="273" y="1260"/>
                </a:lnTo>
                <a:lnTo>
                  <a:pt x="283" y="1296"/>
                </a:lnTo>
                <a:lnTo>
                  <a:pt x="296" y="1334"/>
                </a:lnTo>
                <a:lnTo>
                  <a:pt x="310" y="1379"/>
                </a:lnTo>
                <a:lnTo>
                  <a:pt x="310" y="1379"/>
                </a:lnTo>
                <a:lnTo>
                  <a:pt x="327" y="1433"/>
                </a:lnTo>
                <a:lnTo>
                  <a:pt x="345" y="1488"/>
                </a:lnTo>
                <a:lnTo>
                  <a:pt x="359" y="1537"/>
                </a:lnTo>
                <a:lnTo>
                  <a:pt x="365" y="1557"/>
                </a:lnTo>
                <a:lnTo>
                  <a:pt x="366" y="1571"/>
                </a:lnTo>
                <a:lnTo>
                  <a:pt x="366" y="1571"/>
                </a:lnTo>
                <a:lnTo>
                  <a:pt x="369" y="1679"/>
                </a:lnTo>
                <a:lnTo>
                  <a:pt x="371" y="1737"/>
                </a:lnTo>
                <a:lnTo>
                  <a:pt x="371" y="1757"/>
                </a:lnTo>
                <a:lnTo>
                  <a:pt x="372" y="1764"/>
                </a:lnTo>
                <a:lnTo>
                  <a:pt x="372" y="1764"/>
                </a:lnTo>
                <a:lnTo>
                  <a:pt x="378" y="1764"/>
                </a:lnTo>
                <a:lnTo>
                  <a:pt x="388" y="1764"/>
                </a:lnTo>
                <a:lnTo>
                  <a:pt x="400" y="1764"/>
                </a:lnTo>
                <a:lnTo>
                  <a:pt x="400" y="1764"/>
                </a:lnTo>
                <a:lnTo>
                  <a:pt x="385" y="1775"/>
                </a:lnTo>
                <a:lnTo>
                  <a:pt x="372" y="1785"/>
                </a:lnTo>
                <a:lnTo>
                  <a:pt x="361" y="1792"/>
                </a:lnTo>
                <a:lnTo>
                  <a:pt x="361" y="1792"/>
                </a:lnTo>
                <a:lnTo>
                  <a:pt x="338" y="1803"/>
                </a:lnTo>
                <a:lnTo>
                  <a:pt x="310" y="1814"/>
                </a:lnTo>
                <a:lnTo>
                  <a:pt x="310" y="1814"/>
                </a:lnTo>
                <a:lnTo>
                  <a:pt x="265" y="1831"/>
                </a:lnTo>
                <a:lnTo>
                  <a:pt x="265" y="1831"/>
                </a:lnTo>
                <a:lnTo>
                  <a:pt x="261" y="1831"/>
                </a:lnTo>
                <a:lnTo>
                  <a:pt x="256" y="1831"/>
                </a:lnTo>
                <a:lnTo>
                  <a:pt x="254" y="1833"/>
                </a:lnTo>
                <a:lnTo>
                  <a:pt x="254" y="1834"/>
                </a:lnTo>
                <a:lnTo>
                  <a:pt x="254" y="1837"/>
                </a:lnTo>
                <a:lnTo>
                  <a:pt x="254" y="1837"/>
                </a:lnTo>
                <a:lnTo>
                  <a:pt x="254" y="1840"/>
                </a:lnTo>
                <a:lnTo>
                  <a:pt x="254" y="1841"/>
                </a:lnTo>
                <a:lnTo>
                  <a:pt x="251" y="1844"/>
                </a:lnTo>
                <a:lnTo>
                  <a:pt x="251" y="1846"/>
                </a:lnTo>
                <a:lnTo>
                  <a:pt x="252" y="1847"/>
                </a:lnTo>
                <a:lnTo>
                  <a:pt x="259" y="1848"/>
                </a:lnTo>
                <a:lnTo>
                  <a:pt x="259" y="1848"/>
                </a:lnTo>
                <a:lnTo>
                  <a:pt x="273" y="1851"/>
                </a:lnTo>
                <a:lnTo>
                  <a:pt x="287" y="1855"/>
                </a:lnTo>
                <a:lnTo>
                  <a:pt x="300" y="1860"/>
                </a:lnTo>
                <a:lnTo>
                  <a:pt x="306" y="1860"/>
                </a:lnTo>
                <a:lnTo>
                  <a:pt x="310" y="1860"/>
                </a:lnTo>
                <a:lnTo>
                  <a:pt x="310" y="1860"/>
                </a:lnTo>
                <a:close/>
              </a:path>
            </a:pathLst>
          </a:custGeom>
          <a:gradFill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2">
            <a:extLst>
              <a:ext uri="{FF2B5EF4-FFF2-40B4-BE49-F238E27FC236}">
                <a16:creationId xmlns:a16="http://schemas.microsoft.com/office/drawing/2014/main" id="{A28B23EE-4DAC-A818-B400-76A84AB682D6}"/>
              </a:ext>
            </a:extLst>
          </p:cNvPr>
          <p:cNvSpPr>
            <a:spLocks noEditPoints="1"/>
          </p:cNvSpPr>
          <p:nvPr/>
        </p:nvSpPr>
        <p:spPr bwMode="auto">
          <a:xfrm>
            <a:off x="7237963" y="3965423"/>
            <a:ext cx="1159225" cy="2398122"/>
          </a:xfrm>
          <a:custGeom>
            <a:avLst/>
            <a:gdLst>
              <a:gd name="T0" fmla="*/ 165 w 873"/>
              <a:gd name="T1" fmla="*/ 76 h 1806"/>
              <a:gd name="T2" fmla="*/ 159 w 873"/>
              <a:gd name="T3" fmla="*/ 87 h 1806"/>
              <a:gd name="T4" fmla="*/ 183 w 873"/>
              <a:gd name="T5" fmla="*/ 103 h 1806"/>
              <a:gd name="T6" fmla="*/ 176 w 873"/>
              <a:gd name="T7" fmla="*/ 178 h 1806"/>
              <a:gd name="T8" fmla="*/ 153 w 873"/>
              <a:gd name="T9" fmla="*/ 206 h 1806"/>
              <a:gd name="T10" fmla="*/ 163 w 873"/>
              <a:gd name="T11" fmla="*/ 227 h 1806"/>
              <a:gd name="T12" fmla="*/ 153 w 873"/>
              <a:gd name="T13" fmla="*/ 251 h 1806"/>
              <a:gd name="T14" fmla="*/ 124 w 873"/>
              <a:gd name="T15" fmla="*/ 265 h 1806"/>
              <a:gd name="T16" fmla="*/ 103 w 873"/>
              <a:gd name="T17" fmla="*/ 268 h 1806"/>
              <a:gd name="T18" fmla="*/ 52 w 873"/>
              <a:gd name="T19" fmla="*/ 282 h 1806"/>
              <a:gd name="T20" fmla="*/ 25 w 873"/>
              <a:gd name="T21" fmla="*/ 308 h 1806"/>
              <a:gd name="T22" fmla="*/ 0 w 873"/>
              <a:gd name="T23" fmla="*/ 340 h 1806"/>
              <a:gd name="T24" fmla="*/ 7 w 873"/>
              <a:gd name="T25" fmla="*/ 347 h 1806"/>
              <a:gd name="T26" fmla="*/ 29 w 873"/>
              <a:gd name="T27" fmla="*/ 364 h 1806"/>
              <a:gd name="T28" fmla="*/ 58 w 873"/>
              <a:gd name="T29" fmla="*/ 387 h 1806"/>
              <a:gd name="T30" fmla="*/ 117 w 873"/>
              <a:gd name="T31" fmla="*/ 540 h 1806"/>
              <a:gd name="T32" fmla="*/ 172 w 873"/>
              <a:gd name="T33" fmla="*/ 589 h 1806"/>
              <a:gd name="T34" fmla="*/ 273 w 873"/>
              <a:gd name="T35" fmla="*/ 561 h 1806"/>
              <a:gd name="T36" fmla="*/ 347 w 873"/>
              <a:gd name="T37" fmla="*/ 623 h 1806"/>
              <a:gd name="T38" fmla="*/ 472 w 873"/>
              <a:gd name="T39" fmla="*/ 777 h 1806"/>
              <a:gd name="T40" fmla="*/ 556 w 873"/>
              <a:gd name="T41" fmla="*/ 1159 h 1806"/>
              <a:gd name="T42" fmla="*/ 520 w 873"/>
              <a:gd name="T43" fmla="*/ 1625 h 1806"/>
              <a:gd name="T44" fmla="*/ 455 w 873"/>
              <a:gd name="T45" fmla="*/ 1672 h 1806"/>
              <a:gd name="T46" fmla="*/ 389 w 873"/>
              <a:gd name="T47" fmla="*/ 1701 h 1806"/>
              <a:gd name="T48" fmla="*/ 402 w 873"/>
              <a:gd name="T49" fmla="*/ 1720 h 1806"/>
              <a:gd name="T50" fmla="*/ 436 w 873"/>
              <a:gd name="T51" fmla="*/ 1721 h 1806"/>
              <a:gd name="T52" fmla="*/ 458 w 873"/>
              <a:gd name="T53" fmla="*/ 1727 h 1806"/>
              <a:gd name="T54" fmla="*/ 424 w 873"/>
              <a:gd name="T55" fmla="*/ 1761 h 1806"/>
              <a:gd name="T56" fmla="*/ 403 w 873"/>
              <a:gd name="T57" fmla="*/ 1783 h 1806"/>
              <a:gd name="T58" fmla="*/ 436 w 873"/>
              <a:gd name="T59" fmla="*/ 1802 h 1806"/>
              <a:gd name="T60" fmla="*/ 485 w 873"/>
              <a:gd name="T61" fmla="*/ 1803 h 1806"/>
              <a:gd name="T62" fmla="*/ 549 w 873"/>
              <a:gd name="T63" fmla="*/ 1783 h 1806"/>
              <a:gd name="T64" fmla="*/ 643 w 873"/>
              <a:gd name="T65" fmla="*/ 1766 h 1806"/>
              <a:gd name="T66" fmla="*/ 652 w 873"/>
              <a:gd name="T67" fmla="*/ 1725 h 1806"/>
              <a:gd name="T68" fmla="*/ 644 w 873"/>
              <a:gd name="T69" fmla="*/ 1653 h 1806"/>
              <a:gd name="T70" fmla="*/ 766 w 873"/>
              <a:gd name="T71" fmla="*/ 1405 h 1806"/>
              <a:gd name="T72" fmla="*/ 826 w 873"/>
              <a:gd name="T73" fmla="*/ 1108 h 1806"/>
              <a:gd name="T74" fmla="*/ 850 w 873"/>
              <a:gd name="T75" fmla="*/ 966 h 1806"/>
              <a:gd name="T76" fmla="*/ 872 w 873"/>
              <a:gd name="T77" fmla="*/ 839 h 1806"/>
              <a:gd name="T78" fmla="*/ 735 w 873"/>
              <a:gd name="T79" fmla="*/ 602 h 1806"/>
              <a:gd name="T80" fmla="*/ 616 w 873"/>
              <a:gd name="T81" fmla="*/ 387 h 1806"/>
              <a:gd name="T82" fmla="*/ 534 w 873"/>
              <a:gd name="T83" fmla="*/ 288 h 1806"/>
              <a:gd name="T84" fmla="*/ 543 w 873"/>
              <a:gd name="T85" fmla="*/ 285 h 1806"/>
              <a:gd name="T86" fmla="*/ 523 w 873"/>
              <a:gd name="T87" fmla="*/ 241 h 1806"/>
              <a:gd name="T88" fmla="*/ 520 w 873"/>
              <a:gd name="T89" fmla="*/ 222 h 1806"/>
              <a:gd name="T90" fmla="*/ 479 w 873"/>
              <a:gd name="T91" fmla="*/ 206 h 1806"/>
              <a:gd name="T92" fmla="*/ 447 w 873"/>
              <a:gd name="T93" fmla="*/ 133 h 1806"/>
              <a:gd name="T94" fmla="*/ 413 w 873"/>
              <a:gd name="T95" fmla="*/ 53 h 1806"/>
              <a:gd name="T96" fmla="*/ 355 w 873"/>
              <a:gd name="T97" fmla="*/ 10 h 1806"/>
              <a:gd name="T98" fmla="*/ 269 w 873"/>
              <a:gd name="T99" fmla="*/ 3 h 1806"/>
              <a:gd name="T100" fmla="*/ 211 w 873"/>
              <a:gd name="T101" fmla="*/ 10 h 1806"/>
              <a:gd name="T102" fmla="*/ 170 w 873"/>
              <a:gd name="T103" fmla="*/ 48 h 1806"/>
              <a:gd name="T104" fmla="*/ 148 w 873"/>
              <a:gd name="T105" fmla="*/ 76 h 1806"/>
              <a:gd name="T106" fmla="*/ 182 w 873"/>
              <a:gd name="T107" fmla="*/ 285 h 1806"/>
              <a:gd name="T108" fmla="*/ 211 w 873"/>
              <a:gd name="T109" fmla="*/ 321 h 1806"/>
              <a:gd name="T110" fmla="*/ 261 w 873"/>
              <a:gd name="T111" fmla="*/ 316 h 1806"/>
              <a:gd name="T112" fmla="*/ 306 w 873"/>
              <a:gd name="T113" fmla="*/ 353 h 1806"/>
              <a:gd name="T114" fmla="*/ 297 w 873"/>
              <a:gd name="T115" fmla="*/ 377 h 1806"/>
              <a:gd name="T116" fmla="*/ 210 w 873"/>
              <a:gd name="T117" fmla="*/ 438 h 1806"/>
              <a:gd name="T118" fmla="*/ 190 w 873"/>
              <a:gd name="T119" fmla="*/ 449 h 1806"/>
              <a:gd name="T120" fmla="*/ 108 w 873"/>
              <a:gd name="T121" fmla="*/ 364 h 1806"/>
              <a:gd name="T122" fmla="*/ 125 w 873"/>
              <a:gd name="T123" fmla="*/ 291 h 18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73" h="1806">
                <a:moveTo>
                  <a:pt x="148" y="76"/>
                </a:moveTo>
                <a:lnTo>
                  <a:pt x="148" y="76"/>
                </a:lnTo>
                <a:lnTo>
                  <a:pt x="162" y="78"/>
                </a:lnTo>
                <a:lnTo>
                  <a:pt x="162" y="78"/>
                </a:lnTo>
                <a:lnTo>
                  <a:pt x="163" y="76"/>
                </a:lnTo>
                <a:lnTo>
                  <a:pt x="165" y="76"/>
                </a:lnTo>
                <a:lnTo>
                  <a:pt x="165" y="76"/>
                </a:lnTo>
                <a:lnTo>
                  <a:pt x="165" y="76"/>
                </a:lnTo>
                <a:lnTo>
                  <a:pt x="162" y="78"/>
                </a:lnTo>
                <a:lnTo>
                  <a:pt x="162" y="78"/>
                </a:lnTo>
                <a:lnTo>
                  <a:pt x="159" y="82"/>
                </a:lnTo>
                <a:lnTo>
                  <a:pt x="159" y="86"/>
                </a:lnTo>
                <a:lnTo>
                  <a:pt x="159" y="87"/>
                </a:lnTo>
                <a:lnTo>
                  <a:pt x="159" y="87"/>
                </a:lnTo>
                <a:lnTo>
                  <a:pt x="162" y="89"/>
                </a:lnTo>
                <a:lnTo>
                  <a:pt x="165" y="89"/>
                </a:lnTo>
                <a:lnTo>
                  <a:pt x="170" y="87"/>
                </a:lnTo>
                <a:lnTo>
                  <a:pt x="170" y="99"/>
                </a:lnTo>
                <a:lnTo>
                  <a:pt x="187" y="93"/>
                </a:lnTo>
                <a:lnTo>
                  <a:pt x="187" y="93"/>
                </a:lnTo>
                <a:lnTo>
                  <a:pt x="183" y="103"/>
                </a:lnTo>
                <a:lnTo>
                  <a:pt x="179" y="113"/>
                </a:lnTo>
                <a:lnTo>
                  <a:pt x="176" y="127"/>
                </a:lnTo>
                <a:lnTo>
                  <a:pt x="176" y="127"/>
                </a:lnTo>
                <a:lnTo>
                  <a:pt x="176" y="143"/>
                </a:lnTo>
                <a:lnTo>
                  <a:pt x="176" y="157"/>
                </a:lnTo>
                <a:lnTo>
                  <a:pt x="177" y="169"/>
                </a:lnTo>
                <a:lnTo>
                  <a:pt x="176" y="178"/>
                </a:lnTo>
                <a:lnTo>
                  <a:pt x="176" y="178"/>
                </a:lnTo>
                <a:lnTo>
                  <a:pt x="175" y="181"/>
                </a:lnTo>
                <a:lnTo>
                  <a:pt x="172" y="185"/>
                </a:lnTo>
                <a:lnTo>
                  <a:pt x="163" y="193"/>
                </a:lnTo>
                <a:lnTo>
                  <a:pt x="156" y="200"/>
                </a:lnTo>
                <a:lnTo>
                  <a:pt x="155" y="203"/>
                </a:lnTo>
                <a:lnTo>
                  <a:pt x="153" y="206"/>
                </a:lnTo>
                <a:lnTo>
                  <a:pt x="153" y="206"/>
                </a:lnTo>
                <a:lnTo>
                  <a:pt x="155" y="210"/>
                </a:lnTo>
                <a:lnTo>
                  <a:pt x="159" y="216"/>
                </a:lnTo>
                <a:lnTo>
                  <a:pt x="165" y="223"/>
                </a:lnTo>
                <a:lnTo>
                  <a:pt x="165" y="223"/>
                </a:lnTo>
                <a:lnTo>
                  <a:pt x="165" y="226"/>
                </a:lnTo>
                <a:lnTo>
                  <a:pt x="163" y="227"/>
                </a:lnTo>
                <a:lnTo>
                  <a:pt x="159" y="234"/>
                </a:lnTo>
                <a:lnTo>
                  <a:pt x="159" y="234"/>
                </a:lnTo>
                <a:lnTo>
                  <a:pt x="153" y="243"/>
                </a:lnTo>
                <a:lnTo>
                  <a:pt x="152" y="247"/>
                </a:lnTo>
                <a:lnTo>
                  <a:pt x="152" y="249"/>
                </a:lnTo>
                <a:lnTo>
                  <a:pt x="153" y="251"/>
                </a:lnTo>
                <a:lnTo>
                  <a:pt x="153" y="251"/>
                </a:lnTo>
                <a:lnTo>
                  <a:pt x="156" y="256"/>
                </a:lnTo>
                <a:lnTo>
                  <a:pt x="158" y="258"/>
                </a:lnTo>
                <a:lnTo>
                  <a:pt x="159" y="263"/>
                </a:lnTo>
                <a:lnTo>
                  <a:pt x="125" y="274"/>
                </a:lnTo>
                <a:lnTo>
                  <a:pt x="125" y="274"/>
                </a:lnTo>
                <a:lnTo>
                  <a:pt x="125" y="268"/>
                </a:lnTo>
                <a:lnTo>
                  <a:pt x="124" y="265"/>
                </a:lnTo>
                <a:lnTo>
                  <a:pt x="122" y="264"/>
                </a:lnTo>
                <a:lnTo>
                  <a:pt x="120" y="263"/>
                </a:lnTo>
                <a:lnTo>
                  <a:pt x="120" y="263"/>
                </a:lnTo>
                <a:lnTo>
                  <a:pt x="114" y="263"/>
                </a:lnTo>
                <a:lnTo>
                  <a:pt x="110" y="265"/>
                </a:lnTo>
                <a:lnTo>
                  <a:pt x="106" y="267"/>
                </a:lnTo>
                <a:lnTo>
                  <a:pt x="103" y="268"/>
                </a:lnTo>
                <a:lnTo>
                  <a:pt x="103" y="268"/>
                </a:lnTo>
                <a:lnTo>
                  <a:pt x="74" y="274"/>
                </a:lnTo>
                <a:lnTo>
                  <a:pt x="74" y="274"/>
                </a:lnTo>
                <a:lnTo>
                  <a:pt x="72" y="275"/>
                </a:lnTo>
                <a:lnTo>
                  <a:pt x="58" y="280"/>
                </a:lnTo>
                <a:lnTo>
                  <a:pt x="58" y="280"/>
                </a:lnTo>
                <a:lnTo>
                  <a:pt x="52" y="282"/>
                </a:lnTo>
                <a:lnTo>
                  <a:pt x="46" y="285"/>
                </a:lnTo>
                <a:lnTo>
                  <a:pt x="39" y="292"/>
                </a:lnTo>
                <a:lnTo>
                  <a:pt x="34" y="298"/>
                </a:lnTo>
                <a:lnTo>
                  <a:pt x="29" y="302"/>
                </a:lnTo>
                <a:lnTo>
                  <a:pt x="29" y="302"/>
                </a:lnTo>
                <a:lnTo>
                  <a:pt x="27" y="305"/>
                </a:lnTo>
                <a:lnTo>
                  <a:pt x="25" y="308"/>
                </a:lnTo>
                <a:lnTo>
                  <a:pt x="24" y="314"/>
                </a:lnTo>
                <a:lnTo>
                  <a:pt x="24" y="325"/>
                </a:lnTo>
                <a:lnTo>
                  <a:pt x="7" y="330"/>
                </a:lnTo>
                <a:lnTo>
                  <a:pt x="7" y="330"/>
                </a:lnTo>
                <a:lnTo>
                  <a:pt x="3" y="335"/>
                </a:lnTo>
                <a:lnTo>
                  <a:pt x="0" y="339"/>
                </a:lnTo>
                <a:lnTo>
                  <a:pt x="0" y="340"/>
                </a:lnTo>
                <a:lnTo>
                  <a:pt x="1" y="342"/>
                </a:lnTo>
                <a:lnTo>
                  <a:pt x="1" y="342"/>
                </a:lnTo>
                <a:lnTo>
                  <a:pt x="4" y="345"/>
                </a:lnTo>
                <a:lnTo>
                  <a:pt x="5" y="346"/>
                </a:lnTo>
                <a:lnTo>
                  <a:pt x="5" y="347"/>
                </a:lnTo>
                <a:lnTo>
                  <a:pt x="7" y="347"/>
                </a:lnTo>
                <a:lnTo>
                  <a:pt x="7" y="347"/>
                </a:lnTo>
                <a:lnTo>
                  <a:pt x="15" y="345"/>
                </a:lnTo>
                <a:lnTo>
                  <a:pt x="24" y="342"/>
                </a:lnTo>
                <a:lnTo>
                  <a:pt x="24" y="342"/>
                </a:lnTo>
                <a:lnTo>
                  <a:pt x="25" y="352"/>
                </a:lnTo>
                <a:lnTo>
                  <a:pt x="27" y="360"/>
                </a:lnTo>
                <a:lnTo>
                  <a:pt x="29" y="364"/>
                </a:lnTo>
                <a:lnTo>
                  <a:pt x="29" y="364"/>
                </a:lnTo>
                <a:lnTo>
                  <a:pt x="32" y="367"/>
                </a:lnTo>
                <a:lnTo>
                  <a:pt x="36" y="373"/>
                </a:lnTo>
                <a:lnTo>
                  <a:pt x="41" y="379"/>
                </a:lnTo>
                <a:lnTo>
                  <a:pt x="46" y="381"/>
                </a:lnTo>
                <a:lnTo>
                  <a:pt x="46" y="381"/>
                </a:lnTo>
                <a:lnTo>
                  <a:pt x="55" y="384"/>
                </a:lnTo>
                <a:lnTo>
                  <a:pt x="58" y="387"/>
                </a:lnTo>
                <a:lnTo>
                  <a:pt x="58" y="387"/>
                </a:lnTo>
                <a:lnTo>
                  <a:pt x="63" y="401"/>
                </a:lnTo>
                <a:lnTo>
                  <a:pt x="69" y="415"/>
                </a:lnTo>
                <a:lnTo>
                  <a:pt x="52" y="432"/>
                </a:lnTo>
                <a:lnTo>
                  <a:pt x="52" y="432"/>
                </a:lnTo>
                <a:lnTo>
                  <a:pt x="89" y="494"/>
                </a:lnTo>
                <a:lnTo>
                  <a:pt x="117" y="540"/>
                </a:lnTo>
                <a:lnTo>
                  <a:pt x="128" y="558"/>
                </a:lnTo>
                <a:lnTo>
                  <a:pt x="137" y="568"/>
                </a:lnTo>
                <a:lnTo>
                  <a:pt x="137" y="568"/>
                </a:lnTo>
                <a:lnTo>
                  <a:pt x="149" y="578"/>
                </a:lnTo>
                <a:lnTo>
                  <a:pt x="156" y="583"/>
                </a:lnTo>
                <a:lnTo>
                  <a:pt x="163" y="586"/>
                </a:lnTo>
                <a:lnTo>
                  <a:pt x="172" y="589"/>
                </a:lnTo>
                <a:lnTo>
                  <a:pt x="180" y="591"/>
                </a:lnTo>
                <a:lnTo>
                  <a:pt x="189" y="592"/>
                </a:lnTo>
                <a:lnTo>
                  <a:pt x="199" y="591"/>
                </a:lnTo>
                <a:lnTo>
                  <a:pt x="199" y="591"/>
                </a:lnTo>
                <a:lnTo>
                  <a:pt x="213" y="586"/>
                </a:lnTo>
                <a:lnTo>
                  <a:pt x="231" y="579"/>
                </a:lnTo>
                <a:lnTo>
                  <a:pt x="273" y="561"/>
                </a:lnTo>
                <a:lnTo>
                  <a:pt x="328" y="534"/>
                </a:lnTo>
                <a:lnTo>
                  <a:pt x="328" y="534"/>
                </a:lnTo>
                <a:lnTo>
                  <a:pt x="333" y="569"/>
                </a:lnTo>
                <a:lnTo>
                  <a:pt x="337" y="596"/>
                </a:lnTo>
                <a:lnTo>
                  <a:pt x="340" y="613"/>
                </a:lnTo>
                <a:lnTo>
                  <a:pt x="340" y="613"/>
                </a:lnTo>
                <a:lnTo>
                  <a:pt x="347" y="623"/>
                </a:lnTo>
                <a:lnTo>
                  <a:pt x="361" y="640"/>
                </a:lnTo>
                <a:lnTo>
                  <a:pt x="403" y="689"/>
                </a:lnTo>
                <a:lnTo>
                  <a:pt x="447" y="739"/>
                </a:lnTo>
                <a:lnTo>
                  <a:pt x="470" y="766"/>
                </a:lnTo>
                <a:lnTo>
                  <a:pt x="470" y="766"/>
                </a:lnTo>
                <a:lnTo>
                  <a:pt x="471" y="770"/>
                </a:lnTo>
                <a:lnTo>
                  <a:pt x="472" y="777"/>
                </a:lnTo>
                <a:lnTo>
                  <a:pt x="474" y="801"/>
                </a:lnTo>
                <a:lnTo>
                  <a:pt x="478" y="866"/>
                </a:lnTo>
                <a:lnTo>
                  <a:pt x="481" y="958"/>
                </a:lnTo>
                <a:lnTo>
                  <a:pt x="543" y="958"/>
                </a:lnTo>
                <a:lnTo>
                  <a:pt x="543" y="958"/>
                </a:lnTo>
                <a:lnTo>
                  <a:pt x="550" y="1072"/>
                </a:lnTo>
                <a:lnTo>
                  <a:pt x="556" y="1159"/>
                </a:lnTo>
                <a:lnTo>
                  <a:pt x="560" y="1212"/>
                </a:lnTo>
                <a:lnTo>
                  <a:pt x="560" y="1212"/>
                </a:lnTo>
                <a:lnTo>
                  <a:pt x="560" y="1222"/>
                </a:lnTo>
                <a:lnTo>
                  <a:pt x="560" y="1239"/>
                </a:lnTo>
                <a:lnTo>
                  <a:pt x="556" y="1290"/>
                </a:lnTo>
                <a:lnTo>
                  <a:pt x="541" y="1431"/>
                </a:lnTo>
                <a:lnTo>
                  <a:pt x="520" y="1625"/>
                </a:lnTo>
                <a:lnTo>
                  <a:pt x="537" y="1631"/>
                </a:lnTo>
                <a:lnTo>
                  <a:pt x="537" y="1631"/>
                </a:lnTo>
                <a:lnTo>
                  <a:pt x="505" y="1645"/>
                </a:lnTo>
                <a:lnTo>
                  <a:pt x="479" y="1656"/>
                </a:lnTo>
                <a:lnTo>
                  <a:pt x="464" y="1665"/>
                </a:lnTo>
                <a:lnTo>
                  <a:pt x="464" y="1665"/>
                </a:lnTo>
                <a:lnTo>
                  <a:pt x="455" y="1672"/>
                </a:lnTo>
                <a:lnTo>
                  <a:pt x="447" y="1680"/>
                </a:lnTo>
                <a:lnTo>
                  <a:pt x="436" y="1687"/>
                </a:lnTo>
                <a:lnTo>
                  <a:pt x="430" y="1691"/>
                </a:lnTo>
                <a:lnTo>
                  <a:pt x="424" y="1693"/>
                </a:lnTo>
                <a:lnTo>
                  <a:pt x="424" y="1693"/>
                </a:lnTo>
                <a:lnTo>
                  <a:pt x="399" y="1699"/>
                </a:lnTo>
                <a:lnTo>
                  <a:pt x="389" y="1701"/>
                </a:lnTo>
                <a:lnTo>
                  <a:pt x="386" y="1703"/>
                </a:lnTo>
                <a:lnTo>
                  <a:pt x="385" y="1704"/>
                </a:lnTo>
                <a:lnTo>
                  <a:pt x="385" y="1704"/>
                </a:lnTo>
                <a:lnTo>
                  <a:pt x="386" y="1708"/>
                </a:lnTo>
                <a:lnTo>
                  <a:pt x="391" y="1714"/>
                </a:lnTo>
                <a:lnTo>
                  <a:pt x="398" y="1718"/>
                </a:lnTo>
                <a:lnTo>
                  <a:pt x="402" y="1720"/>
                </a:lnTo>
                <a:lnTo>
                  <a:pt x="407" y="1721"/>
                </a:lnTo>
                <a:lnTo>
                  <a:pt x="407" y="1721"/>
                </a:lnTo>
                <a:lnTo>
                  <a:pt x="427" y="1723"/>
                </a:lnTo>
                <a:lnTo>
                  <a:pt x="433" y="1723"/>
                </a:lnTo>
                <a:lnTo>
                  <a:pt x="436" y="1723"/>
                </a:lnTo>
                <a:lnTo>
                  <a:pt x="436" y="1721"/>
                </a:lnTo>
                <a:lnTo>
                  <a:pt x="436" y="1721"/>
                </a:lnTo>
                <a:lnTo>
                  <a:pt x="437" y="1721"/>
                </a:lnTo>
                <a:lnTo>
                  <a:pt x="438" y="1721"/>
                </a:lnTo>
                <a:lnTo>
                  <a:pt x="446" y="1724"/>
                </a:lnTo>
                <a:lnTo>
                  <a:pt x="453" y="1727"/>
                </a:lnTo>
                <a:lnTo>
                  <a:pt x="455" y="1727"/>
                </a:lnTo>
                <a:lnTo>
                  <a:pt x="458" y="1727"/>
                </a:lnTo>
                <a:lnTo>
                  <a:pt x="458" y="1727"/>
                </a:lnTo>
                <a:lnTo>
                  <a:pt x="464" y="1725"/>
                </a:lnTo>
                <a:lnTo>
                  <a:pt x="471" y="1727"/>
                </a:lnTo>
                <a:lnTo>
                  <a:pt x="481" y="1727"/>
                </a:lnTo>
                <a:lnTo>
                  <a:pt x="481" y="1727"/>
                </a:lnTo>
                <a:lnTo>
                  <a:pt x="457" y="1742"/>
                </a:lnTo>
                <a:lnTo>
                  <a:pt x="438" y="1754"/>
                </a:lnTo>
                <a:lnTo>
                  <a:pt x="424" y="1761"/>
                </a:lnTo>
                <a:lnTo>
                  <a:pt x="424" y="1761"/>
                </a:lnTo>
                <a:lnTo>
                  <a:pt x="410" y="1766"/>
                </a:lnTo>
                <a:lnTo>
                  <a:pt x="402" y="1772"/>
                </a:lnTo>
                <a:lnTo>
                  <a:pt x="402" y="1772"/>
                </a:lnTo>
                <a:lnTo>
                  <a:pt x="400" y="1773"/>
                </a:lnTo>
                <a:lnTo>
                  <a:pt x="400" y="1776"/>
                </a:lnTo>
                <a:lnTo>
                  <a:pt x="403" y="1783"/>
                </a:lnTo>
                <a:lnTo>
                  <a:pt x="407" y="1790"/>
                </a:lnTo>
                <a:lnTo>
                  <a:pt x="410" y="1793"/>
                </a:lnTo>
                <a:lnTo>
                  <a:pt x="413" y="1795"/>
                </a:lnTo>
                <a:lnTo>
                  <a:pt x="413" y="1795"/>
                </a:lnTo>
                <a:lnTo>
                  <a:pt x="436" y="1800"/>
                </a:lnTo>
                <a:lnTo>
                  <a:pt x="436" y="1800"/>
                </a:lnTo>
                <a:lnTo>
                  <a:pt x="436" y="1802"/>
                </a:lnTo>
                <a:lnTo>
                  <a:pt x="437" y="1805"/>
                </a:lnTo>
                <a:lnTo>
                  <a:pt x="440" y="1806"/>
                </a:lnTo>
                <a:lnTo>
                  <a:pt x="444" y="1806"/>
                </a:lnTo>
                <a:lnTo>
                  <a:pt x="450" y="1806"/>
                </a:lnTo>
                <a:lnTo>
                  <a:pt x="458" y="1806"/>
                </a:lnTo>
                <a:lnTo>
                  <a:pt x="458" y="1806"/>
                </a:lnTo>
                <a:lnTo>
                  <a:pt x="485" y="1803"/>
                </a:lnTo>
                <a:lnTo>
                  <a:pt x="493" y="1803"/>
                </a:lnTo>
                <a:lnTo>
                  <a:pt x="503" y="1800"/>
                </a:lnTo>
                <a:lnTo>
                  <a:pt x="503" y="1800"/>
                </a:lnTo>
                <a:lnTo>
                  <a:pt x="526" y="1792"/>
                </a:lnTo>
                <a:lnTo>
                  <a:pt x="537" y="1788"/>
                </a:lnTo>
                <a:lnTo>
                  <a:pt x="549" y="1783"/>
                </a:lnTo>
                <a:lnTo>
                  <a:pt x="549" y="1783"/>
                </a:lnTo>
                <a:lnTo>
                  <a:pt x="560" y="1781"/>
                </a:lnTo>
                <a:lnTo>
                  <a:pt x="572" y="1779"/>
                </a:lnTo>
                <a:lnTo>
                  <a:pt x="599" y="1778"/>
                </a:lnTo>
                <a:lnTo>
                  <a:pt x="599" y="1778"/>
                </a:lnTo>
                <a:lnTo>
                  <a:pt x="616" y="1775"/>
                </a:lnTo>
                <a:lnTo>
                  <a:pt x="630" y="1771"/>
                </a:lnTo>
                <a:lnTo>
                  <a:pt x="643" y="1766"/>
                </a:lnTo>
                <a:lnTo>
                  <a:pt x="647" y="1764"/>
                </a:lnTo>
                <a:lnTo>
                  <a:pt x="650" y="1761"/>
                </a:lnTo>
                <a:lnTo>
                  <a:pt x="650" y="1761"/>
                </a:lnTo>
                <a:lnTo>
                  <a:pt x="652" y="1756"/>
                </a:lnTo>
                <a:lnTo>
                  <a:pt x="653" y="1752"/>
                </a:lnTo>
                <a:lnTo>
                  <a:pt x="653" y="1740"/>
                </a:lnTo>
                <a:lnTo>
                  <a:pt x="652" y="1725"/>
                </a:lnTo>
                <a:lnTo>
                  <a:pt x="650" y="1715"/>
                </a:lnTo>
                <a:lnTo>
                  <a:pt x="650" y="1715"/>
                </a:lnTo>
                <a:lnTo>
                  <a:pt x="644" y="1682"/>
                </a:lnTo>
                <a:lnTo>
                  <a:pt x="642" y="1663"/>
                </a:lnTo>
                <a:lnTo>
                  <a:pt x="643" y="1656"/>
                </a:lnTo>
                <a:lnTo>
                  <a:pt x="644" y="1653"/>
                </a:lnTo>
                <a:lnTo>
                  <a:pt x="644" y="1653"/>
                </a:lnTo>
                <a:lnTo>
                  <a:pt x="649" y="1652"/>
                </a:lnTo>
                <a:lnTo>
                  <a:pt x="657" y="1652"/>
                </a:lnTo>
                <a:lnTo>
                  <a:pt x="678" y="1652"/>
                </a:lnTo>
                <a:lnTo>
                  <a:pt x="707" y="1653"/>
                </a:lnTo>
                <a:lnTo>
                  <a:pt x="707" y="1653"/>
                </a:lnTo>
                <a:lnTo>
                  <a:pt x="742" y="1513"/>
                </a:lnTo>
                <a:lnTo>
                  <a:pt x="766" y="1405"/>
                </a:lnTo>
                <a:lnTo>
                  <a:pt x="776" y="1361"/>
                </a:lnTo>
                <a:lnTo>
                  <a:pt x="780" y="1331"/>
                </a:lnTo>
                <a:lnTo>
                  <a:pt x="780" y="1331"/>
                </a:lnTo>
                <a:lnTo>
                  <a:pt x="784" y="1306"/>
                </a:lnTo>
                <a:lnTo>
                  <a:pt x="790" y="1272"/>
                </a:lnTo>
                <a:lnTo>
                  <a:pt x="807" y="1191"/>
                </a:lnTo>
                <a:lnTo>
                  <a:pt x="826" y="1108"/>
                </a:lnTo>
                <a:lnTo>
                  <a:pt x="842" y="1043"/>
                </a:lnTo>
                <a:lnTo>
                  <a:pt x="842" y="1043"/>
                </a:lnTo>
                <a:lnTo>
                  <a:pt x="848" y="1020"/>
                </a:lnTo>
                <a:lnTo>
                  <a:pt x="850" y="1000"/>
                </a:lnTo>
                <a:lnTo>
                  <a:pt x="852" y="986"/>
                </a:lnTo>
                <a:lnTo>
                  <a:pt x="852" y="975"/>
                </a:lnTo>
                <a:lnTo>
                  <a:pt x="850" y="966"/>
                </a:lnTo>
                <a:lnTo>
                  <a:pt x="849" y="962"/>
                </a:lnTo>
                <a:lnTo>
                  <a:pt x="848" y="958"/>
                </a:lnTo>
                <a:lnTo>
                  <a:pt x="870" y="952"/>
                </a:lnTo>
                <a:lnTo>
                  <a:pt x="870" y="952"/>
                </a:lnTo>
                <a:lnTo>
                  <a:pt x="873" y="899"/>
                </a:lnTo>
                <a:lnTo>
                  <a:pt x="873" y="856"/>
                </a:lnTo>
                <a:lnTo>
                  <a:pt x="872" y="839"/>
                </a:lnTo>
                <a:lnTo>
                  <a:pt x="870" y="828"/>
                </a:lnTo>
                <a:lnTo>
                  <a:pt x="870" y="828"/>
                </a:lnTo>
                <a:lnTo>
                  <a:pt x="865" y="815"/>
                </a:lnTo>
                <a:lnTo>
                  <a:pt x="852" y="793"/>
                </a:lnTo>
                <a:lnTo>
                  <a:pt x="814" y="729"/>
                </a:lnTo>
                <a:lnTo>
                  <a:pt x="735" y="602"/>
                </a:lnTo>
                <a:lnTo>
                  <a:pt x="735" y="602"/>
                </a:lnTo>
                <a:lnTo>
                  <a:pt x="721" y="578"/>
                </a:lnTo>
                <a:lnTo>
                  <a:pt x="705" y="550"/>
                </a:lnTo>
                <a:lnTo>
                  <a:pt x="674" y="487"/>
                </a:lnTo>
                <a:lnTo>
                  <a:pt x="643" y="429"/>
                </a:lnTo>
                <a:lnTo>
                  <a:pt x="629" y="405"/>
                </a:lnTo>
                <a:lnTo>
                  <a:pt x="616" y="387"/>
                </a:lnTo>
                <a:lnTo>
                  <a:pt x="616" y="387"/>
                </a:lnTo>
                <a:lnTo>
                  <a:pt x="594" y="360"/>
                </a:lnTo>
                <a:lnTo>
                  <a:pt x="574" y="339"/>
                </a:lnTo>
                <a:lnTo>
                  <a:pt x="543" y="308"/>
                </a:lnTo>
                <a:lnTo>
                  <a:pt x="543" y="308"/>
                </a:lnTo>
                <a:lnTo>
                  <a:pt x="536" y="302"/>
                </a:lnTo>
                <a:lnTo>
                  <a:pt x="536" y="302"/>
                </a:lnTo>
                <a:lnTo>
                  <a:pt x="534" y="288"/>
                </a:lnTo>
                <a:lnTo>
                  <a:pt x="532" y="280"/>
                </a:lnTo>
                <a:lnTo>
                  <a:pt x="532" y="280"/>
                </a:lnTo>
                <a:lnTo>
                  <a:pt x="532" y="280"/>
                </a:lnTo>
                <a:lnTo>
                  <a:pt x="532" y="280"/>
                </a:lnTo>
                <a:lnTo>
                  <a:pt x="532" y="280"/>
                </a:lnTo>
                <a:lnTo>
                  <a:pt x="532" y="280"/>
                </a:lnTo>
                <a:lnTo>
                  <a:pt x="543" y="285"/>
                </a:lnTo>
                <a:lnTo>
                  <a:pt x="543" y="285"/>
                </a:lnTo>
                <a:lnTo>
                  <a:pt x="541" y="275"/>
                </a:lnTo>
                <a:lnTo>
                  <a:pt x="537" y="264"/>
                </a:lnTo>
                <a:lnTo>
                  <a:pt x="532" y="251"/>
                </a:lnTo>
                <a:lnTo>
                  <a:pt x="532" y="251"/>
                </a:lnTo>
                <a:lnTo>
                  <a:pt x="529" y="246"/>
                </a:lnTo>
                <a:lnTo>
                  <a:pt x="523" y="241"/>
                </a:lnTo>
                <a:lnTo>
                  <a:pt x="513" y="233"/>
                </a:lnTo>
                <a:lnTo>
                  <a:pt x="513" y="233"/>
                </a:lnTo>
                <a:lnTo>
                  <a:pt x="529" y="226"/>
                </a:lnTo>
                <a:lnTo>
                  <a:pt x="537" y="223"/>
                </a:lnTo>
                <a:lnTo>
                  <a:pt x="537" y="223"/>
                </a:lnTo>
                <a:lnTo>
                  <a:pt x="529" y="222"/>
                </a:lnTo>
                <a:lnTo>
                  <a:pt x="520" y="222"/>
                </a:lnTo>
                <a:lnTo>
                  <a:pt x="509" y="223"/>
                </a:lnTo>
                <a:lnTo>
                  <a:pt x="509" y="223"/>
                </a:lnTo>
                <a:lnTo>
                  <a:pt x="503" y="223"/>
                </a:lnTo>
                <a:lnTo>
                  <a:pt x="496" y="222"/>
                </a:lnTo>
                <a:lnTo>
                  <a:pt x="496" y="222"/>
                </a:lnTo>
                <a:lnTo>
                  <a:pt x="485" y="212"/>
                </a:lnTo>
                <a:lnTo>
                  <a:pt x="479" y="206"/>
                </a:lnTo>
                <a:lnTo>
                  <a:pt x="475" y="200"/>
                </a:lnTo>
                <a:lnTo>
                  <a:pt x="475" y="200"/>
                </a:lnTo>
                <a:lnTo>
                  <a:pt x="470" y="192"/>
                </a:lnTo>
                <a:lnTo>
                  <a:pt x="465" y="182"/>
                </a:lnTo>
                <a:lnTo>
                  <a:pt x="458" y="164"/>
                </a:lnTo>
                <a:lnTo>
                  <a:pt x="453" y="147"/>
                </a:lnTo>
                <a:lnTo>
                  <a:pt x="447" y="133"/>
                </a:lnTo>
                <a:lnTo>
                  <a:pt x="447" y="133"/>
                </a:lnTo>
                <a:lnTo>
                  <a:pt x="436" y="114"/>
                </a:lnTo>
                <a:lnTo>
                  <a:pt x="436" y="114"/>
                </a:lnTo>
                <a:lnTo>
                  <a:pt x="433" y="97"/>
                </a:lnTo>
                <a:lnTo>
                  <a:pt x="429" y="82"/>
                </a:lnTo>
                <a:lnTo>
                  <a:pt x="422" y="68"/>
                </a:lnTo>
                <a:lnTo>
                  <a:pt x="413" y="53"/>
                </a:lnTo>
                <a:lnTo>
                  <a:pt x="413" y="53"/>
                </a:lnTo>
                <a:lnTo>
                  <a:pt x="405" y="42"/>
                </a:lnTo>
                <a:lnTo>
                  <a:pt x="395" y="34"/>
                </a:lnTo>
                <a:lnTo>
                  <a:pt x="386" y="27"/>
                </a:lnTo>
                <a:lnTo>
                  <a:pt x="376" y="20"/>
                </a:lnTo>
                <a:lnTo>
                  <a:pt x="367" y="14"/>
                </a:lnTo>
                <a:lnTo>
                  <a:pt x="355" y="10"/>
                </a:lnTo>
                <a:lnTo>
                  <a:pt x="343" y="5"/>
                </a:lnTo>
                <a:lnTo>
                  <a:pt x="328" y="3"/>
                </a:lnTo>
                <a:lnTo>
                  <a:pt x="328" y="3"/>
                </a:lnTo>
                <a:lnTo>
                  <a:pt x="313" y="0"/>
                </a:lnTo>
                <a:lnTo>
                  <a:pt x="297" y="0"/>
                </a:lnTo>
                <a:lnTo>
                  <a:pt x="282" y="1"/>
                </a:lnTo>
                <a:lnTo>
                  <a:pt x="269" y="3"/>
                </a:lnTo>
                <a:lnTo>
                  <a:pt x="247" y="7"/>
                </a:lnTo>
                <a:lnTo>
                  <a:pt x="238" y="8"/>
                </a:lnTo>
                <a:lnTo>
                  <a:pt x="238" y="8"/>
                </a:lnTo>
                <a:lnTo>
                  <a:pt x="235" y="7"/>
                </a:lnTo>
                <a:lnTo>
                  <a:pt x="225" y="7"/>
                </a:lnTo>
                <a:lnTo>
                  <a:pt x="218" y="8"/>
                </a:lnTo>
                <a:lnTo>
                  <a:pt x="211" y="10"/>
                </a:lnTo>
                <a:lnTo>
                  <a:pt x="203" y="14"/>
                </a:lnTo>
                <a:lnTo>
                  <a:pt x="193" y="20"/>
                </a:lnTo>
                <a:lnTo>
                  <a:pt x="193" y="20"/>
                </a:lnTo>
                <a:lnTo>
                  <a:pt x="185" y="27"/>
                </a:lnTo>
                <a:lnTo>
                  <a:pt x="179" y="34"/>
                </a:lnTo>
                <a:lnTo>
                  <a:pt x="173" y="41"/>
                </a:lnTo>
                <a:lnTo>
                  <a:pt x="170" y="48"/>
                </a:lnTo>
                <a:lnTo>
                  <a:pt x="165" y="58"/>
                </a:lnTo>
                <a:lnTo>
                  <a:pt x="162" y="62"/>
                </a:lnTo>
                <a:lnTo>
                  <a:pt x="159" y="65"/>
                </a:lnTo>
                <a:lnTo>
                  <a:pt x="159" y="65"/>
                </a:lnTo>
                <a:lnTo>
                  <a:pt x="153" y="69"/>
                </a:lnTo>
                <a:lnTo>
                  <a:pt x="151" y="72"/>
                </a:lnTo>
                <a:lnTo>
                  <a:pt x="148" y="76"/>
                </a:lnTo>
                <a:lnTo>
                  <a:pt x="148" y="76"/>
                </a:lnTo>
                <a:close/>
                <a:moveTo>
                  <a:pt x="165" y="274"/>
                </a:moveTo>
                <a:lnTo>
                  <a:pt x="165" y="274"/>
                </a:lnTo>
                <a:lnTo>
                  <a:pt x="168" y="280"/>
                </a:lnTo>
                <a:lnTo>
                  <a:pt x="169" y="284"/>
                </a:lnTo>
                <a:lnTo>
                  <a:pt x="170" y="285"/>
                </a:lnTo>
                <a:lnTo>
                  <a:pt x="182" y="285"/>
                </a:lnTo>
                <a:lnTo>
                  <a:pt x="182" y="285"/>
                </a:lnTo>
                <a:lnTo>
                  <a:pt x="192" y="301"/>
                </a:lnTo>
                <a:lnTo>
                  <a:pt x="199" y="312"/>
                </a:lnTo>
                <a:lnTo>
                  <a:pt x="201" y="316"/>
                </a:lnTo>
                <a:lnTo>
                  <a:pt x="204" y="319"/>
                </a:lnTo>
                <a:lnTo>
                  <a:pt x="204" y="319"/>
                </a:lnTo>
                <a:lnTo>
                  <a:pt x="211" y="321"/>
                </a:lnTo>
                <a:lnTo>
                  <a:pt x="221" y="319"/>
                </a:lnTo>
                <a:lnTo>
                  <a:pt x="231" y="319"/>
                </a:lnTo>
                <a:lnTo>
                  <a:pt x="238" y="319"/>
                </a:lnTo>
                <a:lnTo>
                  <a:pt x="238" y="319"/>
                </a:lnTo>
                <a:lnTo>
                  <a:pt x="244" y="319"/>
                </a:lnTo>
                <a:lnTo>
                  <a:pt x="252" y="316"/>
                </a:lnTo>
                <a:lnTo>
                  <a:pt x="261" y="316"/>
                </a:lnTo>
                <a:lnTo>
                  <a:pt x="264" y="318"/>
                </a:lnTo>
                <a:lnTo>
                  <a:pt x="266" y="319"/>
                </a:lnTo>
                <a:lnTo>
                  <a:pt x="266" y="319"/>
                </a:lnTo>
                <a:lnTo>
                  <a:pt x="275" y="328"/>
                </a:lnTo>
                <a:lnTo>
                  <a:pt x="289" y="339"/>
                </a:lnTo>
                <a:lnTo>
                  <a:pt x="306" y="353"/>
                </a:lnTo>
                <a:lnTo>
                  <a:pt x="306" y="353"/>
                </a:lnTo>
                <a:lnTo>
                  <a:pt x="307" y="355"/>
                </a:lnTo>
                <a:lnTo>
                  <a:pt x="309" y="359"/>
                </a:lnTo>
                <a:lnTo>
                  <a:pt x="310" y="364"/>
                </a:lnTo>
                <a:lnTo>
                  <a:pt x="309" y="367"/>
                </a:lnTo>
                <a:lnTo>
                  <a:pt x="306" y="370"/>
                </a:lnTo>
                <a:lnTo>
                  <a:pt x="306" y="370"/>
                </a:lnTo>
                <a:lnTo>
                  <a:pt x="297" y="377"/>
                </a:lnTo>
                <a:lnTo>
                  <a:pt x="288" y="386"/>
                </a:lnTo>
                <a:lnTo>
                  <a:pt x="276" y="396"/>
                </a:lnTo>
                <a:lnTo>
                  <a:pt x="266" y="404"/>
                </a:lnTo>
                <a:lnTo>
                  <a:pt x="266" y="404"/>
                </a:lnTo>
                <a:lnTo>
                  <a:pt x="234" y="422"/>
                </a:lnTo>
                <a:lnTo>
                  <a:pt x="218" y="432"/>
                </a:lnTo>
                <a:lnTo>
                  <a:pt x="210" y="438"/>
                </a:lnTo>
                <a:lnTo>
                  <a:pt x="210" y="438"/>
                </a:lnTo>
                <a:lnTo>
                  <a:pt x="206" y="445"/>
                </a:lnTo>
                <a:lnTo>
                  <a:pt x="201" y="448"/>
                </a:lnTo>
                <a:lnTo>
                  <a:pt x="199" y="449"/>
                </a:lnTo>
                <a:lnTo>
                  <a:pt x="199" y="449"/>
                </a:lnTo>
                <a:lnTo>
                  <a:pt x="194" y="449"/>
                </a:lnTo>
                <a:lnTo>
                  <a:pt x="190" y="449"/>
                </a:lnTo>
                <a:lnTo>
                  <a:pt x="183" y="448"/>
                </a:lnTo>
                <a:lnTo>
                  <a:pt x="176" y="444"/>
                </a:lnTo>
                <a:lnTo>
                  <a:pt x="176" y="444"/>
                </a:lnTo>
                <a:lnTo>
                  <a:pt x="152" y="420"/>
                </a:lnTo>
                <a:lnTo>
                  <a:pt x="137" y="404"/>
                </a:lnTo>
                <a:lnTo>
                  <a:pt x="120" y="398"/>
                </a:lnTo>
                <a:lnTo>
                  <a:pt x="108" y="364"/>
                </a:lnTo>
                <a:lnTo>
                  <a:pt x="108" y="364"/>
                </a:lnTo>
                <a:lnTo>
                  <a:pt x="120" y="347"/>
                </a:lnTo>
                <a:lnTo>
                  <a:pt x="120" y="347"/>
                </a:lnTo>
                <a:lnTo>
                  <a:pt x="122" y="342"/>
                </a:lnTo>
                <a:lnTo>
                  <a:pt x="124" y="335"/>
                </a:lnTo>
                <a:lnTo>
                  <a:pt x="125" y="315"/>
                </a:lnTo>
                <a:lnTo>
                  <a:pt x="125" y="291"/>
                </a:lnTo>
                <a:lnTo>
                  <a:pt x="165" y="274"/>
                </a:lnTo>
                <a:close/>
              </a:path>
            </a:pathLst>
          </a:custGeom>
          <a:gradFill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0B070775-0FF2-A393-2BCC-79E03A5EB79B}"/>
              </a:ext>
            </a:extLst>
          </p:cNvPr>
          <p:cNvGrpSpPr/>
          <p:nvPr/>
        </p:nvGrpSpPr>
        <p:grpSpPr>
          <a:xfrm>
            <a:off x="1526532" y="1034828"/>
            <a:ext cx="957390" cy="2366253"/>
            <a:chOff x="3384550" y="1034828"/>
            <a:chExt cx="957390" cy="2366253"/>
          </a:xfrm>
        </p:grpSpPr>
        <p:sp>
          <p:nvSpPr>
            <p:cNvPr id="9" name="Freeform 20">
              <a:extLst>
                <a:ext uri="{FF2B5EF4-FFF2-40B4-BE49-F238E27FC236}">
                  <a16:creationId xmlns:a16="http://schemas.microsoft.com/office/drawing/2014/main" id="{F119C59C-C081-11FD-FE62-73470F59A797}"/>
                </a:ext>
              </a:extLst>
            </p:cNvPr>
            <p:cNvSpPr>
              <a:spLocks/>
            </p:cNvSpPr>
            <p:nvPr/>
          </p:nvSpPr>
          <p:spPr bwMode="auto">
            <a:xfrm>
              <a:off x="3384550" y="1034828"/>
              <a:ext cx="957390" cy="2366253"/>
            </a:xfrm>
            <a:custGeom>
              <a:avLst/>
              <a:gdLst>
                <a:gd name="T0" fmla="*/ 324 w 721"/>
                <a:gd name="T1" fmla="*/ 0 h 1782"/>
                <a:gd name="T2" fmla="*/ 262 w 721"/>
                <a:gd name="T3" fmla="*/ 50 h 1782"/>
                <a:gd name="T4" fmla="*/ 232 w 721"/>
                <a:gd name="T5" fmla="*/ 139 h 1782"/>
                <a:gd name="T6" fmla="*/ 237 w 721"/>
                <a:gd name="T7" fmla="*/ 221 h 1782"/>
                <a:gd name="T8" fmla="*/ 208 w 721"/>
                <a:gd name="T9" fmla="*/ 239 h 1782"/>
                <a:gd name="T10" fmla="*/ 199 w 721"/>
                <a:gd name="T11" fmla="*/ 252 h 1782"/>
                <a:gd name="T12" fmla="*/ 221 w 721"/>
                <a:gd name="T13" fmla="*/ 262 h 1782"/>
                <a:gd name="T14" fmla="*/ 166 w 721"/>
                <a:gd name="T15" fmla="*/ 305 h 1782"/>
                <a:gd name="T16" fmla="*/ 132 w 721"/>
                <a:gd name="T17" fmla="*/ 314 h 1782"/>
                <a:gd name="T18" fmla="*/ 86 w 721"/>
                <a:gd name="T19" fmla="*/ 380 h 1782"/>
                <a:gd name="T20" fmla="*/ 58 w 721"/>
                <a:gd name="T21" fmla="*/ 397 h 1782"/>
                <a:gd name="T22" fmla="*/ 41 w 721"/>
                <a:gd name="T23" fmla="*/ 421 h 1782"/>
                <a:gd name="T24" fmla="*/ 22 w 721"/>
                <a:gd name="T25" fmla="*/ 458 h 1782"/>
                <a:gd name="T26" fmla="*/ 25 w 721"/>
                <a:gd name="T27" fmla="*/ 484 h 1782"/>
                <a:gd name="T28" fmla="*/ 31 w 721"/>
                <a:gd name="T29" fmla="*/ 512 h 1782"/>
                <a:gd name="T30" fmla="*/ 0 w 721"/>
                <a:gd name="T31" fmla="*/ 618 h 1782"/>
                <a:gd name="T32" fmla="*/ 22 w 721"/>
                <a:gd name="T33" fmla="*/ 674 h 1782"/>
                <a:gd name="T34" fmla="*/ 80 w 721"/>
                <a:gd name="T35" fmla="*/ 680 h 1782"/>
                <a:gd name="T36" fmla="*/ 192 w 721"/>
                <a:gd name="T37" fmla="*/ 616 h 1782"/>
                <a:gd name="T38" fmla="*/ 190 w 721"/>
                <a:gd name="T39" fmla="*/ 970 h 1782"/>
                <a:gd name="T40" fmla="*/ 193 w 721"/>
                <a:gd name="T41" fmla="*/ 1155 h 1782"/>
                <a:gd name="T42" fmla="*/ 216 w 721"/>
                <a:gd name="T43" fmla="*/ 1398 h 1782"/>
                <a:gd name="T44" fmla="*/ 227 w 721"/>
                <a:gd name="T45" fmla="*/ 1714 h 1782"/>
                <a:gd name="T46" fmla="*/ 204 w 721"/>
                <a:gd name="T47" fmla="*/ 1754 h 1782"/>
                <a:gd name="T48" fmla="*/ 227 w 721"/>
                <a:gd name="T49" fmla="*/ 1772 h 1782"/>
                <a:gd name="T50" fmla="*/ 244 w 721"/>
                <a:gd name="T51" fmla="*/ 1782 h 1782"/>
                <a:gd name="T52" fmla="*/ 289 w 721"/>
                <a:gd name="T53" fmla="*/ 1760 h 1782"/>
                <a:gd name="T54" fmla="*/ 333 w 721"/>
                <a:gd name="T55" fmla="*/ 1724 h 1782"/>
                <a:gd name="T56" fmla="*/ 357 w 721"/>
                <a:gd name="T57" fmla="*/ 1692 h 1782"/>
                <a:gd name="T58" fmla="*/ 374 w 721"/>
                <a:gd name="T59" fmla="*/ 1166 h 1782"/>
                <a:gd name="T60" fmla="*/ 444 w 721"/>
                <a:gd name="T61" fmla="*/ 1755 h 1782"/>
                <a:gd name="T62" fmla="*/ 489 w 721"/>
                <a:gd name="T63" fmla="*/ 1775 h 1782"/>
                <a:gd name="T64" fmla="*/ 513 w 721"/>
                <a:gd name="T65" fmla="*/ 1775 h 1782"/>
                <a:gd name="T66" fmla="*/ 532 w 721"/>
                <a:gd name="T67" fmla="*/ 1760 h 1782"/>
                <a:gd name="T68" fmla="*/ 537 w 721"/>
                <a:gd name="T69" fmla="*/ 1739 h 1782"/>
                <a:gd name="T70" fmla="*/ 498 w 721"/>
                <a:gd name="T71" fmla="*/ 1703 h 1782"/>
                <a:gd name="T72" fmla="*/ 513 w 721"/>
                <a:gd name="T73" fmla="*/ 1463 h 1782"/>
                <a:gd name="T74" fmla="*/ 526 w 721"/>
                <a:gd name="T75" fmla="*/ 1296 h 1782"/>
                <a:gd name="T76" fmla="*/ 529 w 721"/>
                <a:gd name="T77" fmla="*/ 977 h 1782"/>
                <a:gd name="T78" fmla="*/ 526 w 721"/>
                <a:gd name="T79" fmla="*/ 736 h 1782"/>
                <a:gd name="T80" fmla="*/ 577 w 721"/>
                <a:gd name="T81" fmla="*/ 578 h 1782"/>
                <a:gd name="T82" fmla="*/ 644 w 721"/>
                <a:gd name="T83" fmla="*/ 673 h 1782"/>
                <a:gd name="T84" fmla="*/ 706 w 721"/>
                <a:gd name="T85" fmla="*/ 663 h 1782"/>
                <a:gd name="T86" fmla="*/ 719 w 721"/>
                <a:gd name="T87" fmla="*/ 591 h 1782"/>
                <a:gd name="T88" fmla="*/ 673 w 721"/>
                <a:gd name="T89" fmla="*/ 476 h 1782"/>
                <a:gd name="T90" fmla="*/ 594 w 721"/>
                <a:gd name="T91" fmla="*/ 341 h 1782"/>
                <a:gd name="T92" fmla="*/ 488 w 721"/>
                <a:gd name="T93" fmla="*/ 257 h 1782"/>
                <a:gd name="T94" fmla="*/ 506 w 721"/>
                <a:gd name="T95" fmla="*/ 242 h 1782"/>
                <a:gd name="T96" fmla="*/ 524 w 721"/>
                <a:gd name="T97" fmla="*/ 239 h 1782"/>
                <a:gd name="T98" fmla="*/ 506 w 721"/>
                <a:gd name="T99" fmla="*/ 199 h 1782"/>
                <a:gd name="T100" fmla="*/ 544 w 721"/>
                <a:gd name="T101" fmla="*/ 197 h 1782"/>
                <a:gd name="T102" fmla="*/ 509 w 721"/>
                <a:gd name="T103" fmla="*/ 181 h 1782"/>
                <a:gd name="T104" fmla="*/ 481 w 721"/>
                <a:gd name="T105" fmla="*/ 115 h 1782"/>
                <a:gd name="T106" fmla="*/ 460 w 721"/>
                <a:gd name="T107" fmla="*/ 40 h 1782"/>
                <a:gd name="T108" fmla="*/ 413 w 721"/>
                <a:gd name="T109" fmla="*/ 4 h 17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21" h="1782">
                  <a:moveTo>
                    <a:pt x="368" y="7"/>
                  </a:moveTo>
                  <a:lnTo>
                    <a:pt x="368" y="7"/>
                  </a:lnTo>
                  <a:lnTo>
                    <a:pt x="364" y="6"/>
                  </a:lnTo>
                  <a:lnTo>
                    <a:pt x="352" y="2"/>
                  </a:lnTo>
                  <a:lnTo>
                    <a:pt x="344" y="0"/>
                  </a:lnTo>
                  <a:lnTo>
                    <a:pt x="334" y="0"/>
                  </a:lnTo>
                  <a:lnTo>
                    <a:pt x="324" y="0"/>
                  </a:lnTo>
                  <a:lnTo>
                    <a:pt x="311" y="2"/>
                  </a:lnTo>
                  <a:lnTo>
                    <a:pt x="311" y="2"/>
                  </a:lnTo>
                  <a:lnTo>
                    <a:pt x="300" y="6"/>
                  </a:lnTo>
                  <a:lnTo>
                    <a:pt x="290" y="11"/>
                  </a:lnTo>
                  <a:lnTo>
                    <a:pt x="282" y="20"/>
                  </a:lnTo>
                  <a:lnTo>
                    <a:pt x="275" y="28"/>
                  </a:lnTo>
                  <a:lnTo>
                    <a:pt x="262" y="50"/>
                  </a:lnTo>
                  <a:lnTo>
                    <a:pt x="249" y="69"/>
                  </a:lnTo>
                  <a:lnTo>
                    <a:pt x="249" y="69"/>
                  </a:lnTo>
                  <a:lnTo>
                    <a:pt x="244" y="79"/>
                  </a:lnTo>
                  <a:lnTo>
                    <a:pt x="240" y="92"/>
                  </a:lnTo>
                  <a:lnTo>
                    <a:pt x="237" y="105"/>
                  </a:lnTo>
                  <a:lnTo>
                    <a:pt x="234" y="116"/>
                  </a:lnTo>
                  <a:lnTo>
                    <a:pt x="232" y="139"/>
                  </a:lnTo>
                  <a:lnTo>
                    <a:pt x="232" y="154"/>
                  </a:lnTo>
                  <a:lnTo>
                    <a:pt x="232" y="154"/>
                  </a:lnTo>
                  <a:lnTo>
                    <a:pt x="237" y="182"/>
                  </a:lnTo>
                  <a:lnTo>
                    <a:pt x="238" y="198"/>
                  </a:lnTo>
                  <a:lnTo>
                    <a:pt x="238" y="211"/>
                  </a:lnTo>
                  <a:lnTo>
                    <a:pt x="238" y="211"/>
                  </a:lnTo>
                  <a:lnTo>
                    <a:pt x="237" y="221"/>
                  </a:lnTo>
                  <a:lnTo>
                    <a:pt x="234" y="229"/>
                  </a:lnTo>
                  <a:lnTo>
                    <a:pt x="231" y="232"/>
                  </a:lnTo>
                  <a:lnTo>
                    <a:pt x="227" y="235"/>
                  </a:lnTo>
                  <a:lnTo>
                    <a:pt x="223" y="238"/>
                  </a:lnTo>
                  <a:lnTo>
                    <a:pt x="216" y="239"/>
                  </a:lnTo>
                  <a:lnTo>
                    <a:pt x="216" y="239"/>
                  </a:lnTo>
                  <a:lnTo>
                    <a:pt x="208" y="239"/>
                  </a:lnTo>
                  <a:lnTo>
                    <a:pt x="201" y="239"/>
                  </a:lnTo>
                  <a:lnTo>
                    <a:pt x="192" y="238"/>
                  </a:lnTo>
                  <a:lnTo>
                    <a:pt x="184" y="235"/>
                  </a:lnTo>
                  <a:lnTo>
                    <a:pt x="182" y="233"/>
                  </a:lnTo>
                  <a:lnTo>
                    <a:pt x="182" y="233"/>
                  </a:lnTo>
                  <a:lnTo>
                    <a:pt x="192" y="245"/>
                  </a:lnTo>
                  <a:lnTo>
                    <a:pt x="199" y="252"/>
                  </a:lnTo>
                  <a:lnTo>
                    <a:pt x="201" y="255"/>
                  </a:lnTo>
                  <a:lnTo>
                    <a:pt x="204" y="256"/>
                  </a:lnTo>
                  <a:lnTo>
                    <a:pt x="204" y="256"/>
                  </a:lnTo>
                  <a:lnTo>
                    <a:pt x="208" y="257"/>
                  </a:lnTo>
                  <a:lnTo>
                    <a:pt x="214" y="259"/>
                  </a:lnTo>
                  <a:lnTo>
                    <a:pt x="221" y="262"/>
                  </a:lnTo>
                  <a:lnTo>
                    <a:pt x="221" y="262"/>
                  </a:lnTo>
                  <a:lnTo>
                    <a:pt x="217" y="263"/>
                  </a:lnTo>
                  <a:lnTo>
                    <a:pt x="210" y="267"/>
                  </a:lnTo>
                  <a:lnTo>
                    <a:pt x="210" y="267"/>
                  </a:lnTo>
                  <a:lnTo>
                    <a:pt x="194" y="283"/>
                  </a:lnTo>
                  <a:lnTo>
                    <a:pt x="182" y="296"/>
                  </a:lnTo>
                  <a:lnTo>
                    <a:pt x="182" y="296"/>
                  </a:lnTo>
                  <a:lnTo>
                    <a:pt x="166" y="305"/>
                  </a:lnTo>
                  <a:lnTo>
                    <a:pt x="155" y="311"/>
                  </a:lnTo>
                  <a:lnTo>
                    <a:pt x="151" y="313"/>
                  </a:lnTo>
                  <a:lnTo>
                    <a:pt x="148" y="313"/>
                  </a:lnTo>
                  <a:lnTo>
                    <a:pt x="148" y="313"/>
                  </a:lnTo>
                  <a:lnTo>
                    <a:pt x="146" y="313"/>
                  </a:lnTo>
                  <a:lnTo>
                    <a:pt x="142" y="313"/>
                  </a:lnTo>
                  <a:lnTo>
                    <a:pt x="132" y="314"/>
                  </a:lnTo>
                  <a:lnTo>
                    <a:pt x="120" y="318"/>
                  </a:lnTo>
                  <a:lnTo>
                    <a:pt x="120" y="279"/>
                  </a:lnTo>
                  <a:lnTo>
                    <a:pt x="108" y="273"/>
                  </a:lnTo>
                  <a:lnTo>
                    <a:pt x="103" y="279"/>
                  </a:lnTo>
                  <a:lnTo>
                    <a:pt x="103" y="296"/>
                  </a:lnTo>
                  <a:lnTo>
                    <a:pt x="103" y="307"/>
                  </a:lnTo>
                  <a:lnTo>
                    <a:pt x="86" y="380"/>
                  </a:lnTo>
                  <a:lnTo>
                    <a:pt x="63" y="386"/>
                  </a:lnTo>
                  <a:lnTo>
                    <a:pt x="63" y="386"/>
                  </a:lnTo>
                  <a:lnTo>
                    <a:pt x="60" y="387"/>
                  </a:lnTo>
                  <a:lnTo>
                    <a:pt x="60" y="389"/>
                  </a:lnTo>
                  <a:lnTo>
                    <a:pt x="60" y="393"/>
                  </a:lnTo>
                  <a:lnTo>
                    <a:pt x="58" y="397"/>
                  </a:lnTo>
                  <a:lnTo>
                    <a:pt x="58" y="397"/>
                  </a:lnTo>
                  <a:lnTo>
                    <a:pt x="52" y="402"/>
                  </a:lnTo>
                  <a:lnTo>
                    <a:pt x="48" y="404"/>
                  </a:lnTo>
                  <a:lnTo>
                    <a:pt x="43" y="407"/>
                  </a:lnTo>
                  <a:lnTo>
                    <a:pt x="41" y="409"/>
                  </a:lnTo>
                  <a:lnTo>
                    <a:pt x="41" y="409"/>
                  </a:lnTo>
                  <a:lnTo>
                    <a:pt x="41" y="413"/>
                  </a:lnTo>
                  <a:lnTo>
                    <a:pt x="41" y="421"/>
                  </a:lnTo>
                  <a:lnTo>
                    <a:pt x="41" y="431"/>
                  </a:lnTo>
                  <a:lnTo>
                    <a:pt x="41" y="431"/>
                  </a:lnTo>
                  <a:lnTo>
                    <a:pt x="34" y="438"/>
                  </a:lnTo>
                  <a:lnTo>
                    <a:pt x="28" y="447"/>
                  </a:lnTo>
                  <a:lnTo>
                    <a:pt x="24" y="454"/>
                  </a:lnTo>
                  <a:lnTo>
                    <a:pt x="24" y="454"/>
                  </a:lnTo>
                  <a:lnTo>
                    <a:pt x="22" y="458"/>
                  </a:lnTo>
                  <a:lnTo>
                    <a:pt x="22" y="462"/>
                  </a:lnTo>
                  <a:lnTo>
                    <a:pt x="24" y="472"/>
                  </a:lnTo>
                  <a:lnTo>
                    <a:pt x="24" y="479"/>
                  </a:lnTo>
                  <a:lnTo>
                    <a:pt x="24" y="482"/>
                  </a:lnTo>
                  <a:lnTo>
                    <a:pt x="24" y="482"/>
                  </a:lnTo>
                  <a:lnTo>
                    <a:pt x="24" y="482"/>
                  </a:lnTo>
                  <a:lnTo>
                    <a:pt x="25" y="484"/>
                  </a:lnTo>
                  <a:lnTo>
                    <a:pt x="29" y="488"/>
                  </a:lnTo>
                  <a:lnTo>
                    <a:pt x="34" y="495"/>
                  </a:lnTo>
                  <a:lnTo>
                    <a:pt x="35" y="498"/>
                  </a:lnTo>
                  <a:lnTo>
                    <a:pt x="35" y="499"/>
                  </a:lnTo>
                  <a:lnTo>
                    <a:pt x="35" y="499"/>
                  </a:lnTo>
                  <a:lnTo>
                    <a:pt x="34" y="505"/>
                  </a:lnTo>
                  <a:lnTo>
                    <a:pt x="31" y="512"/>
                  </a:lnTo>
                  <a:lnTo>
                    <a:pt x="29" y="522"/>
                  </a:lnTo>
                  <a:lnTo>
                    <a:pt x="7" y="527"/>
                  </a:lnTo>
                  <a:lnTo>
                    <a:pt x="7" y="527"/>
                  </a:lnTo>
                  <a:lnTo>
                    <a:pt x="4" y="547"/>
                  </a:lnTo>
                  <a:lnTo>
                    <a:pt x="2" y="568"/>
                  </a:lnTo>
                  <a:lnTo>
                    <a:pt x="1" y="592"/>
                  </a:lnTo>
                  <a:lnTo>
                    <a:pt x="0" y="618"/>
                  </a:lnTo>
                  <a:lnTo>
                    <a:pt x="1" y="640"/>
                  </a:lnTo>
                  <a:lnTo>
                    <a:pt x="2" y="650"/>
                  </a:lnTo>
                  <a:lnTo>
                    <a:pt x="5" y="659"/>
                  </a:lnTo>
                  <a:lnTo>
                    <a:pt x="8" y="664"/>
                  </a:lnTo>
                  <a:lnTo>
                    <a:pt x="12" y="669"/>
                  </a:lnTo>
                  <a:lnTo>
                    <a:pt x="12" y="669"/>
                  </a:lnTo>
                  <a:lnTo>
                    <a:pt x="22" y="674"/>
                  </a:lnTo>
                  <a:lnTo>
                    <a:pt x="32" y="677"/>
                  </a:lnTo>
                  <a:lnTo>
                    <a:pt x="42" y="680"/>
                  </a:lnTo>
                  <a:lnTo>
                    <a:pt x="52" y="683"/>
                  </a:lnTo>
                  <a:lnTo>
                    <a:pt x="62" y="683"/>
                  </a:lnTo>
                  <a:lnTo>
                    <a:pt x="69" y="683"/>
                  </a:lnTo>
                  <a:lnTo>
                    <a:pt x="76" y="681"/>
                  </a:lnTo>
                  <a:lnTo>
                    <a:pt x="80" y="680"/>
                  </a:lnTo>
                  <a:lnTo>
                    <a:pt x="80" y="680"/>
                  </a:lnTo>
                  <a:lnTo>
                    <a:pt x="87" y="671"/>
                  </a:lnTo>
                  <a:lnTo>
                    <a:pt x="100" y="655"/>
                  </a:lnTo>
                  <a:lnTo>
                    <a:pt x="135" y="604"/>
                  </a:lnTo>
                  <a:lnTo>
                    <a:pt x="184" y="533"/>
                  </a:lnTo>
                  <a:lnTo>
                    <a:pt x="184" y="533"/>
                  </a:lnTo>
                  <a:lnTo>
                    <a:pt x="192" y="616"/>
                  </a:lnTo>
                  <a:lnTo>
                    <a:pt x="197" y="673"/>
                  </a:lnTo>
                  <a:lnTo>
                    <a:pt x="199" y="697"/>
                  </a:lnTo>
                  <a:lnTo>
                    <a:pt x="199" y="697"/>
                  </a:lnTo>
                  <a:lnTo>
                    <a:pt x="192" y="738"/>
                  </a:lnTo>
                  <a:lnTo>
                    <a:pt x="176" y="828"/>
                  </a:lnTo>
                  <a:lnTo>
                    <a:pt x="153" y="963"/>
                  </a:lnTo>
                  <a:lnTo>
                    <a:pt x="190" y="970"/>
                  </a:lnTo>
                  <a:lnTo>
                    <a:pt x="190" y="970"/>
                  </a:lnTo>
                  <a:lnTo>
                    <a:pt x="189" y="992"/>
                  </a:lnTo>
                  <a:lnTo>
                    <a:pt x="187" y="1045"/>
                  </a:lnTo>
                  <a:lnTo>
                    <a:pt x="187" y="1076"/>
                  </a:lnTo>
                  <a:lnTo>
                    <a:pt x="189" y="1107"/>
                  </a:lnTo>
                  <a:lnTo>
                    <a:pt x="190" y="1134"/>
                  </a:lnTo>
                  <a:lnTo>
                    <a:pt x="193" y="1155"/>
                  </a:lnTo>
                  <a:lnTo>
                    <a:pt x="193" y="1155"/>
                  </a:lnTo>
                  <a:lnTo>
                    <a:pt x="197" y="1177"/>
                  </a:lnTo>
                  <a:lnTo>
                    <a:pt x="200" y="1207"/>
                  </a:lnTo>
                  <a:lnTo>
                    <a:pt x="207" y="1281"/>
                  </a:lnTo>
                  <a:lnTo>
                    <a:pt x="211" y="1353"/>
                  </a:lnTo>
                  <a:lnTo>
                    <a:pt x="216" y="1398"/>
                  </a:lnTo>
                  <a:lnTo>
                    <a:pt x="216" y="1398"/>
                  </a:lnTo>
                  <a:lnTo>
                    <a:pt x="231" y="1552"/>
                  </a:lnTo>
                  <a:lnTo>
                    <a:pt x="244" y="1681"/>
                  </a:lnTo>
                  <a:lnTo>
                    <a:pt x="272" y="1692"/>
                  </a:lnTo>
                  <a:lnTo>
                    <a:pt x="272" y="1692"/>
                  </a:lnTo>
                  <a:lnTo>
                    <a:pt x="251" y="1702"/>
                  </a:lnTo>
                  <a:lnTo>
                    <a:pt x="235" y="1709"/>
                  </a:lnTo>
                  <a:lnTo>
                    <a:pt x="227" y="1714"/>
                  </a:lnTo>
                  <a:lnTo>
                    <a:pt x="227" y="1714"/>
                  </a:lnTo>
                  <a:lnTo>
                    <a:pt x="221" y="1717"/>
                  </a:lnTo>
                  <a:lnTo>
                    <a:pt x="214" y="1722"/>
                  </a:lnTo>
                  <a:lnTo>
                    <a:pt x="207" y="1726"/>
                  </a:lnTo>
                  <a:lnTo>
                    <a:pt x="206" y="1729"/>
                  </a:lnTo>
                  <a:lnTo>
                    <a:pt x="204" y="1731"/>
                  </a:lnTo>
                  <a:lnTo>
                    <a:pt x="204" y="1754"/>
                  </a:lnTo>
                  <a:lnTo>
                    <a:pt x="204" y="1754"/>
                  </a:lnTo>
                  <a:lnTo>
                    <a:pt x="207" y="1758"/>
                  </a:lnTo>
                  <a:lnTo>
                    <a:pt x="211" y="1763"/>
                  </a:lnTo>
                  <a:lnTo>
                    <a:pt x="216" y="1765"/>
                  </a:lnTo>
                  <a:lnTo>
                    <a:pt x="216" y="1765"/>
                  </a:lnTo>
                  <a:lnTo>
                    <a:pt x="221" y="1768"/>
                  </a:lnTo>
                  <a:lnTo>
                    <a:pt x="227" y="1772"/>
                  </a:lnTo>
                  <a:lnTo>
                    <a:pt x="232" y="1777"/>
                  </a:lnTo>
                  <a:lnTo>
                    <a:pt x="232" y="1777"/>
                  </a:lnTo>
                  <a:lnTo>
                    <a:pt x="232" y="1778"/>
                  </a:lnTo>
                  <a:lnTo>
                    <a:pt x="234" y="1779"/>
                  </a:lnTo>
                  <a:lnTo>
                    <a:pt x="237" y="1781"/>
                  </a:lnTo>
                  <a:lnTo>
                    <a:pt x="244" y="1782"/>
                  </a:lnTo>
                  <a:lnTo>
                    <a:pt x="244" y="1782"/>
                  </a:lnTo>
                  <a:lnTo>
                    <a:pt x="249" y="1782"/>
                  </a:lnTo>
                  <a:lnTo>
                    <a:pt x="256" y="1779"/>
                  </a:lnTo>
                  <a:lnTo>
                    <a:pt x="271" y="1774"/>
                  </a:lnTo>
                  <a:lnTo>
                    <a:pt x="282" y="1767"/>
                  </a:lnTo>
                  <a:lnTo>
                    <a:pt x="286" y="1763"/>
                  </a:lnTo>
                  <a:lnTo>
                    <a:pt x="289" y="1760"/>
                  </a:lnTo>
                  <a:lnTo>
                    <a:pt x="289" y="1760"/>
                  </a:lnTo>
                  <a:lnTo>
                    <a:pt x="293" y="1754"/>
                  </a:lnTo>
                  <a:lnTo>
                    <a:pt x="302" y="1748"/>
                  </a:lnTo>
                  <a:lnTo>
                    <a:pt x="311" y="1741"/>
                  </a:lnTo>
                  <a:lnTo>
                    <a:pt x="323" y="1731"/>
                  </a:lnTo>
                  <a:lnTo>
                    <a:pt x="323" y="1731"/>
                  </a:lnTo>
                  <a:lnTo>
                    <a:pt x="328" y="1727"/>
                  </a:lnTo>
                  <a:lnTo>
                    <a:pt x="333" y="1724"/>
                  </a:lnTo>
                  <a:lnTo>
                    <a:pt x="341" y="1720"/>
                  </a:lnTo>
                  <a:lnTo>
                    <a:pt x="348" y="1719"/>
                  </a:lnTo>
                  <a:lnTo>
                    <a:pt x="350" y="1717"/>
                  </a:lnTo>
                  <a:lnTo>
                    <a:pt x="351" y="1714"/>
                  </a:lnTo>
                  <a:lnTo>
                    <a:pt x="351" y="1714"/>
                  </a:lnTo>
                  <a:lnTo>
                    <a:pt x="355" y="1700"/>
                  </a:lnTo>
                  <a:lnTo>
                    <a:pt x="357" y="1692"/>
                  </a:lnTo>
                  <a:lnTo>
                    <a:pt x="368" y="1688"/>
                  </a:lnTo>
                  <a:lnTo>
                    <a:pt x="368" y="1688"/>
                  </a:lnTo>
                  <a:lnTo>
                    <a:pt x="369" y="1425"/>
                  </a:lnTo>
                  <a:lnTo>
                    <a:pt x="372" y="1245"/>
                  </a:lnTo>
                  <a:lnTo>
                    <a:pt x="372" y="1186"/>
                  </a:lnTo>
                  <a:lnTo>
                    <a:pt x="374" y="1166"/>
                  </a:lnTo>
                  <a:lnTo>
                    <a:pt x="374" y="1166"/>
                  </a:lnTo>
                  <a:lnTo>
                    <a:pt x="379" y="1183"/>
                  </a:lnTo>
                  <a:lnTo>
                    <a:pt x="390" y="1692"/>
                  </a:lnTo>
                  <a:lnTo>
                    <a:pt x="402" y="1692"/>
                  </a:lnTo>
                  <a:lnTo>
                    <a:pt x="424" y="1731"/>
                  </a:lnTo>
                  <a:lnTo>
                    <a:pt x="424" y="1731"/>
                  </a:lnTo>
                  <a:lnTo>
                    <a:pt x="431" y="1743"/>
                  </a:lnTo>
                  <a:lnTo>
                    <a:pt x="444" y="1755"/>
                  </a:lnTo>
                  <a:lnTo>
                    <a:pt x="457" y="1770"/>
                  </a:lnTo>
                  <a:lnTo>
                    <a:pt x="464" y="1774"/>
                  </a:lnTo>
                  <a:lnTo>
                    <a:pt x="469" y="1777"/>
                  </a:lnTo>
                  <a:lnTo>
                    <a:pt x="469" y="1777"/>
                  </a:lnTo>
                  <a:lnTo>
                    <a:pt x="479" y="1778"/>
                  </a:lnTo>
                  <a:lnTo>
                    <a:pt x="485" y="1778"/>
                  </a:lnTo>
                  <a:lnTo>
                    <a:pt x="489" y="1775"/>
                  </a:lnTo>
                  <a:lnTo>
                    <a:pt x="492" y="1771"/>
                  </a:lnTo>
                  <a:lnTo>
                    <a:pt x="492" y="1771"/>
                  </a:lnTo>
                  <a:lnTo>
                    <a:pt x="493" y="1770"/>
                  </a:lnTo>
                  <a:lnTo>
                    <a:pt x="496" y="1770"/>
                  </a:lnTo>
                  <a:lnTo>
                    <a:pt x="505" y="1772"/>
                  </a:lnTo>
                  <a:lnTo>
                    <a:pt x="509" y="1774"/>
                  </a:lnTo>
                  <a:lnTo>
                    <a:pt x="513" y="1775"/>
                  </a:lnTo>
                  <a:lnTo>
                    <a:pt x="517" y="1774"/>
                  </a:lnTo>
                  <a:lnTo>
                    <a:pt x="520" y="1771"/>
                  </a:lnTo>
                  <a:lnTo>
                    <a:pt x="520" y="1771"/>
                  </a:lnTo>
                  <a:lnTo>
                    <a:pt x="524" y="1765"/>
                  </a:lnTo>
                  <a:lnTo>
                    <a:pt x="527" y="1763"/>
                  </a:lnTo>
                  <a:lnTo>
                    <a:pt x="530" y="1761"/>
                  </a:lnTo>
                  <a:lnTo>
                    <a:pt x="532" y="1760"/>
                  </a:lnTo>
                  <a:lnTo>
                    <a:pt x="532" y="1760"/>
                  </a:lnTo>
                  <a:lnTo>
                    <a:pt x="534" y="1754"/>
                  </a:lnTo>
                  <a:lnTo>
                    <a:pt x="537" y="1748"/>
                  </a:lnTo>
                  <a:lnTo>
                    <a:pt x="537" y="1748"/>
                  </a:lnTo>
                  <a:lnTo>
                    <a:pt x="537" y="1746"/>
                  </a:lnTo>
                  <a:lnTo>
                    <a:pt x="539" y="1743"/>
                  </a:lnTo>
                  <a:lnTo>
                    <a:pt x="537" y="1739"/>
                  </a:lnTo>
                  <a:lnTo>
                    <a:pt x="532" y="1731"/>
                  </a:lnTo>
                  <a:lnTo>
                    <a:pt x="532" y="1731"/>
                  </a:lnTo>
                  <a:lnTo>
                    <a:pt x="522" y="1723"/>
                  </a:lnTo>
                  <a:lnTo>
                    <a:pt x="510" y="1714"/>
                  </a:lnTo>
                  <a:lnTo>
                    <a:pt x="502" y="1707"/>
                  </a:lnTo>
                  <a:lnTo>
                    <a:pt x="498" y="1703"/>
                  </a:lnTo>
                  <a:lnTo>
                    <a:pt x="498" y="1703"/>
                  </a:lnTo>
                  <a:lnTo>
                    <a:pt x="499" y="1700"/>
                  </a:lnTo>
                  <a:lnTo>
                    <a:pt x="503" y="1696"/>
                  </a:lnTo>
                  <a:lnTo>
                    <a:pt x="509" y="1692"/>
                  </a:lnTo>
                  <a:lnTo>
                    <a:pt x="509" y="1692"/>
                  </a:lnTo>
                  <a:lnTo>
                    <a:pt x="510" y="1576"/>
                  </a:lnTo>
                  <a:lnTo>
                    <a:pt x="512" y="1493"/>
                  </a:lnTo>
                  <a:lnTo>
                    <a:pt x="513" y="1463"/>
                  </a:lnTo>
                  <a:lnTo>
                    <a:pt x="515" y="1449"/>
                  </a:lnTo>
                  <a:lnTo>
                    <a:pt x="515" y="1449"/>
                  </a:lnTo>
                  <a:lnTo>
                    <a:pt x="519" y="1428"/>
                  </a:lnTo>
                  <a:lnTo>
                    <a:pt x="523" y="1389"/>
                  </a:lnTo>
                  <a:lnTo>
                    <a:pt x="526" y="1343"/>
                  </a:lnTo>
                  <a:lnTo>
                    <a:pt x="526" y="1296"/>
                  </a:lnTo>
                  <a:lnTo>
                    <a:pt x="526" y="1296"/>
                  </a:lnTo>
                  <a:lnTo>
                    <a:pt x="526" y="1238"/>
                  </a:lnTo>
                  <a:lnTo>
                    <a:pt x="529" y="1162"/>
                  </a:lnTo>
                  <a:lnTo>
                    <a:pt x="530" y="1086"/>
                  </a:lnTo>
                  <a:lnTo>
                    <a:pt x="532" y="1025"/>
                  </a:lnTo>
                  <a:lnTo>
                    <a:pt x="532" y="1025"/>
                  </a:lnTo>
                  <a:lnTo>
                    <a:pt x="530" y="991"/>
                  </a:lnTo>
                  <a:lnTo>
                    <a:pt x="529" y="977"/>
                  </a:lnTo>
                  <a:lnTo>
                    <a:pt x="527" y="975"/>
                  </a:lnTo>
                  <a:lnTo>
                    <a:pt x="527" y="977"/>
                  </a:lnTo>
                  <a:lnTo>
                    <a:pt x="526" y="978"/>
                  </a:lnTo>
                  <a:lnTo>
                    <a:pt x="554" y="974"/>
                  </a:lnTo>
                  <a:lnTo>
                    <a:pt x="554" y="974"/>
                  </a:lnTo>
                  <a:lnTo>
                    <a:pt x="537" y="835"/>
                  </a:lnTo>
                  <a:lnTo>
                    <a:pt x="526" y="736"/>
                  </a:lnTo>
                  <a:lnTo>
                    <a:pt x="523" y="703"/>
                  </a:lnTo>
                  <a:lnTo>
                    <a:pt x="522" y="686"/>
                  </a:lnTo>
                  <a:lnTo>
                    <a:pt x="522" y="686"/>
                  </a:lnTo>
                  <a:lnTo>
                    <a:pt x="540" y="554"/>
                  </a:lnTo>
                  <a:lnTo>
                    <a:pt x="571" y="567"/>
                  </a:lnTo>
                  <a:lnTo>
                    <a:pt x="577" y="578"/>
                  </a:lnTo>
                  <a:lnTo>
                    <a:pt x="577" y="578"/>
                  </a:lnTo>
                  <a:lnTo>
                    <a:pt x="598" y="615"/>
                  </a:lnTo>
                  <a:lnTo>
                    <a:pt x="613" y="642"/>
                  </a:lnTo>
                  <a:lnTo>
                    <a:pt x="627" y="663"/>
                  </a:lnTo>
                  <a:lnTo>
                    <a:pt x="627" y="663"/>
                  </a:lnTo>
                  <a:lnTo>
                    <a:pt x="630" y="666"/>
                  </a:lnTo>
                  <a:lnTo>
                    <a:pt x="635" y="669"/>
                  </a:lnTo>
                  <a:lnTo>
                    <a:pt x="644" y="673"/>
                  </a:lnTo>
                  <a:lnTo>
                    <a:pt x="656" y="676"/>
                  </a:lnTo>
                  <a:lnTo>
                    <a:pt x="667" y="676"/>
                  </a:lnTo>
                  <a:lnTo>
                    <a:pt x="680" y="674"/>
                  </a:lnTo>
                  <a:lnTo>
                    <a:pt x="691" y="671"/>
                  </a:lnTo>
                  <a:lnTo>
                    <a:pt x="699" y="669"/>
                  </a:lnTo>
                  <a:lnTo>
                    <a:pt x="706" y="663"/>
                  </a:lnTo>
                  <a:lnTo>
                    <a:pt x="706" y="663"/>
                  </a:lnTo>
                  <a:lnTo>
                    <a:pt x="711" y="656"/>
                  </a:lnTo>
                  <a:lnTo>
                    <a:pt x="715" y="646"/>
                  </a:lnTo>
                  <a:lnTo>
                    <a:pt x="718" y="635"/>
                  </a:lnTo>
                  <a:lnTo>
                    <a:pt x="719" y="623"/>
                  </a:lnTo>
                  <a:lnTo>
                    <a:pt x="721" y="611"/>
                  </a:lnTo>
                  <a:lnTo>
                    <a:pt x="721" y="599"/>
                  </a:lnTo>
                  <a:lnTo>
                    <a:pt x="719" y="591"/>
                  </a:lnTo>
                  <a:lnTo>
                    <a:pt x="718" y="584"/>
                  </a:lnTo>
                  <a:lnTo>
                    <a:pt x="718" y="584"/>
                  </a:lnTo>
                  <a:lnTo>
                    <a:pt x="694" y="532"/>
                  </a:lnTo>
                  <a:lnTo>
                    <a:pt x="681" y="499"/>
                  </a:lnTo>
                  <a:lnTo>
                    <a:pt x="675" y="486"/>
                  </a:lnTo>
                  <a:lnTo>
                    <a:pt x="673" y="476"/>
                  </a:lnTo>
                  <a:lnTo>
                    <a:pt x="673" y="476"/>
                  </a:lnTo>
                  <a:lnTo>
                    <a:pt x="668" y="465"/>
                  </a:lnTo>
                  <a:lnTo>
                    <a:pt x="660" y="450"/>
                  </a:lnTo>
                  <a:lnTo>
                    <a:pt x="637" y="407"/>
                  </a:lnTo>
                  <a:lnTo>
                    <a:pt x="613" y="368"/>
                  </a:lnTo>
                  <a:lnTo>
                    <a:pt x="599" y="345"/>
                  </a:lnTo>
                  <a:lnTo>
                    <a:pt x="599" y="345"/>
                  </a:lnTo>
                  <a:lnTo>
                    <a:pt x="594" y="341"/>
                  </a:lnTo>
                  <a:lnTo>
                    <a:pt x="582" y="334"/>
                  </a:lnTo>
                  <a:lnTo>
                    <a:pt x="554" y="320"/>
                  </a:lnTo>
                  <a:lnTo>
                    <a:pt x="515" y="301"/>
                  </a:lnTo>
                  <a:lnTo>
                    <a:pt x="498" y="284"/>
                  </a:lnTo>
                  <a:lnTo>
                    <a:pt x="498" y="284"/>
                  </a:lnTo>
                  <a:lnTo>
                    <a:pt x="492" y="270"/>
                  </a:lnTo>
                  <a:lnTo>
                    <a:pt x="488" y="257"/>
                  </a:lnTo>
                  <a:lnTo>
                    <a:pt x="486" y="245"/>
                  </a:lnTo>
                  <a:lnTo>
                    <a:pt x="486" y="216"/>
                  </a:lnTo>
                  <a:lnTo>
                    <a:pt x="486" y="216"/>
                  </a:lnTo>
                  <a:lnTo>
                    <a:pt x="492" y="225"/>
                  </a:lnTo>
                  <a:lnTo>
                    <a:pt x="503" y="239"/>
                  </a:lnTo>
                  <a:lnTo>
                    <a:pt x="503" y="239"/>
                  </a:lnTo>
                  <a:lnTo>
                    <a:pt x="506" y="242"/>
                  </a:lnTo>
                  <a:lnTo>
                    <a:pt x="510" y="243"/>
                  </a:lnTo>
                  <a:lnTo>
                    <a:pt x="520" y="245"/>
                  </a:lnTo>
                  <a:lnTo>
                    <a:pt x="532" y="245"/>
                  </a:lnTo>
                  <a:lnTo>
                    <a:pt x="532" y="245"/>
                  </a:lnTo>
                  <a:lnTo>
                    <a:pt x="532" y="245"/>
                  </a:lnTo>
                  <a:lnTo>
                    <a:pt x="532" y="245"/>
                  </a:lnTo>
                  <a:lnTo>
                    <a:pt x="524" y="239"/>
                  </a:lnTo>
                  <a:lnTo>
                    <a:pt x="510" y="228"/>
                  </a:lnTo>
                  <a:lnTo>
                    <a:pt x="498" y="215"/>
                  </a:lnTo>
                  <a:lnTo>
                    <a:pt x="493" y="209"/>
                  </a:lnTo>
                  <a:lnTo>
                    <a:pt x="492" y="205"/>
                  </a:lnTo>
                  <a:lnTo>
                    <a:pt x="492" y="194"/>
                  </a:lnTo>
                  <a:lnTo>
                    <a:pt x="492" y="194"/>
                  </a:lnTo>
                  <a:lnTo>
                    <a:pt x="506" y="199"/>
                  </a:lnTo>
                  <a:lnTo>
                    <a:pt x="517" y="204"/>
                  </a:lnTo>
                  <a:lnTo>
                    <a:pt x="523" y="205"/>
                  </a:lnTo>
                  <a:lnTo>
                    <a:pt x="526" y="205"/>
                  </a:lnTo>
                  <a:lnTo>
                    <a:pt x="526" y="205"/>
                  </a:lnTo>
                  <a:lnTo>
                    <a:pt x="533" y="204"/>
                  </a:lnTo>
                  <a:lnTo>
                    <a:pt x="539" y="199"/>
                  </a:lnTo>
                  <a:lnTo>
                    <a:pt x="544" y="197"/>
                  </a:lnTo>
                  <a:lnTo>
                    <a:pt x="544" y="195"/>
                  </a:lnTo>
                  <a:lnTo>
                    <a:pt x="543" y="194"/>
                  </a:lnTo>
                  <a:lnTo>
                    <a:pt x="543" y="194"/>
                  </a:lnTo>
                  <a:lnTo>
                    <a:pt x="536" y="192"/>
                  </a:lnTo>
                  <a:lnTo>
                    <a:pt x="526" y="190"/>
                  </a:lnTo>
                  <a:lnTo>
                    <a:pt x="515" y="185"/>
                  </a:lnTo>
                  <a:lnTo>
                    <a:pt x="509" y="181"/>
                  </a:lnTo>
                  <a:lnTo>
                    <a:pt x="503" y="177"/>
                  </a:lnTo>
                  <a:lnTo>
                    <a:pt x="503" y="177"/>
                  </a:lnTo>
                  <a:lnTo>
                    <a:pt x="499" y="171"/>
                  </a:lnTo>
                  <a:lnTo>
                    <a:pt x="495" y="166"/>
                  </a:lnTo>
                  <a:lnTo>
                    <a:pt x="491" y="151"/>
                  </a:lnTo>
                  <a:lnTo>
                    <a:pt x="486" y="136"/>
                  </a:lnTo>
                  <a:lnTo>
                    <a:pt x="481" y="115"/>
                  </a:lnTo>
                  <a:lnTo>
                    <a:pt x="481" y="115"/>
                  </a:lnTo>
                  <a:lnTo>
                    <a:pt x="477" y="103"/>
                  </a:lnTo>
                  <a:lnTo>
                    <a:pt x="475" y="92"/>
                  </a:lnTo>
                  <a:lnTo>
                    <a:pt x="469" y="71"/>
                  </a:lnTo>
                  <a:lnTo>
                    <a:pt x="468" y="61"/>
                  </a:lnTo>
                  <a:lnTo>
                    <a:pt x="464" y="51"/>
                  </a:lnTo>
                  <a:lnTo>
                    <a:pt x="460" y="40"/>
                  </a:lnTo>
                  <a:lnTo>
                    <a:pt x="453" y="30"/>
                  </a:lnTo>
                  <a:lnTo>
                    <a:pt x="453" y="30"/>
                  </a:lnTo>
                  <a:lnTo>
                    <a:pt x="447" y="23"/>
                  </a:lnTo>
                  <a:lnTo>
                    <a:pt x="440" y="17"/>
                  </a:lnTo>
                  <a:lnTo>
                    <a:pt x="434" y="13"/>
                  </a:lnTo>
                  <a:lnTo>
                    <a:pt x="427" y="9"/>
                  </a:lnTo>
                  <a:lnTo>
                    <a:pt x="413" y="4"/>
                  </a:lnTo>
                  <a:lnTo>
                    <a:pt x="399" y="3"/>
                  </a:lnTo>
                  <a:lnTo>
                    <a:pt x="386" y="3"/>
                  </a:lnTo>
                  <a:lnTo>
                    <a:pt x="376" y="4"/>
                  </a:lnTo>
                  <a:lnTo>
                    <a:pt x="368" y="7"/>
                  </a:lnTo>
                  <a:lnTo>
                    <a:pt x="368" y="7"/>
                  </a:lnTo>
                  <a:close/>
                </a:path>
              </a:pathLst>
            </a:custGeom>
            <a:gradFill>
              <a:gsLst>
                <a:gs pos="0">
                  <a:srgbClr val="FFCCCC"/>
                </a:gs>
                <a:gs pos="100000">
                  <a:srgbClr val="FF6699"/>
                </a:gs>
              </a:gsLst>
              <a:lin ang="162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" name="Freeform 21">
              <a:extLst>
                <a:ext uri="{FF2B5EF4-FFF2-40B4-BE49-F238E27FC236}">
                  <a16:creationId xmlns:a16="http://schemas.microsoft.com/office/drawing/2014/main" id="{B9E69885-BFD1-F199-72C3-285ABE0B686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0351" y="1555350"/>
              <a:ext cx="136770" cy="172622"/>
            </a:xfrm>
            <a:custGeom>
              <a:avLst/>
              <a:gdLst>
                <a:gd name="T0" fmla="*/ 103 w 103"/>
                <a:gd name="T1" fmla="*/ 0 h 130"/>
                <a:gd name="T2" fmla="*/ 85 w 103"/>
                <a:gd name="T3" fmla="*/ 1 h 130"/>
                <a:gd name="T4" fmla="*/ 53 w 103"/>
                <a:gd name="T5" fmla="*/ 0 h 130"/>
                <a:gd name="T6" fmla="*/ 46 w 103"/>
                <a:gd name="T7" fmla="*/ 0 h 130"/>
                <a:gd name="T8" fmla="*/ 20 w 103"/>
                <a:gd name="T9" fmla="*/ 4 h 130"/>
                <a:gd name="T10" fmla="*/ 2 w 103"/>
                <a:gd name="T11" fmla="*/ 11 h 130"/>
                <a:gd name="T12" fmla="*/ 0 w 103"/>
                <a:gd name="T13" fmla="*/ 18 h 130"/>
                <a:gd name="T14" fmla="*/ 2 w 103"/>
                <a:gd name="T15" fmla="*/ 28 h 130"/>
                <a:gd name="T16" fmla="*/ 8 w 103"/>
                <a:gd name="T17" fmla="*/ 56 h 130"/>
                <a:gd name="T18" fmla="*/ 17 w 103"/>
                <a:gd name="T19" fmla="*/ 63 h 130"/>
                <a:gd name="T20" fmla="*/ 19 w 103"/>
                <a:gd name="T21" fmla="*/ 67 h 130"/>
                <a:gd name="T22" fmla="*/ 13 w 103"/>
                <a:gd name="T23" fmla="*/ 84 h 130"/>
                <a:gd name="T24" fmla="*/ 70 w 103"/>
                <a:gd name="T25" fmla="*/ 130 h 130"/>
                <a:gd name="T26" fmla="*/ 65 w 103"/>
                <a:gd name="T27" fmla="*/ 125 h 130"/>
                <a:gd name="T28" fmla="*/ 58 w 103"/>
                <a:gd name="T29" fmla="*/ 118 h 130"/>
                <a:gd name="T30" fmla="*/ 58 w 103"/>
                <a:gd name="T31" fmla="*/ 114 h 130"/>
                <a:gd name="T32" fmla="*/ 58 w 103"/>
                <a:gd name="T33" fmla="*/ 113 h 130"/>
                <a:gd name="T34" fmla="*/ 54 w 103"/>
                <a:gd name="T35" fmla="*/ 113 h 130"/>
                <a:gd name="T36" fmla="*/ 53 w 103"/>
                <a:gd name="T37" fmla="*/ 107 h 130"/>
                <a:gd name="T38" fmla="*/ 54 w 103"/>
                <a:gd name="T39" fmla="*/ 103 h 130"/>
                <a:gd name="T40" fmla="*/ 58 w 103"/>
                <a:gd name="T41" fmla="*/ 96 h 130"/>
                <a:gd name="T42" fmla="*/ 57 w 103"/>
                <a:gd name="T43" fmla="*/ 96 h 130"/>
                <a:gd name="T44" fmla="*/ 53 w 103"/>
                <a:gd name="T45" fmla="*/ 92 h 130"/>
                <a:gd name="T46" fmla="*/ 51 w 103"/>
                <a:gd name="T47" fmla="*/ 87 h 130"/>
                <a:gd name="T48" fmla="*/ 53 w 103"/>
                <a:gd name="T49" fmla="*/ 84 h 130"/>
                <a:gd name="T50" fmla="*/ 60 w 103"/>
                <a:gd name="T51" fmla="*/ 77 h 130"/>
                <a:gd name="T52" fmla="*/ 81 w 103"/>
                <a:gd name="T53" fmla="*/ 67 h 130"/>
                <a:gd name="T54" fmla="*/ 78 w 103"/>
                <a:gd name="T55" fmla="*/ 65 h 130"/>
                <a:gd name="T56" fmla="*/ 72 w 103"/>
                <a:gd name="T57" fmla="*/ 55 h 130"/>
                <a:gd name="T58" fmla="*/ 72 w 103"/>
                <a:gd name="T59" fmla="*/ 48 h 130"/>
                <a:gd name="T60" fmla="*/ 75 w 103"/>
                <a:gd name="T61" fmla="*/ 45 h 130"/>
                <a:gd name="T62" fmla="*/ 92 w 103"/>
                <a:gd name="T63" fmla="*/ 36 h 130"/>
                <a:gd name="T64" fmla="*/ 103 w 103"/>
                <a:gd name="T65" fmla="*/ 34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03" h="130">
                  <a:moveTo>
                    <a:pt x="103" y="34"/>
                  </a:moveTo>
                  <a:lnTo>
                    <a:pt x="103" y="0"/>
                  </a:lnTo>
                  <a:lnTo>
                    <a:pt x="103" y="0"/>
                  </a:lnTo>
                  <a:lnTo>
                    <a:pt x="85" y="1"/>
                  </a:lnTo>
                  <a:lnTo>
                    <a:pt x="68" y="1"/>
                  </a:lnTo>
                  <a:lnTo>
                    <a:pt x="53" y="0"/>
                  </a:lnTo>
                  <a:lnTo>
                    <a:pt x="53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20" y="4"/>
                  </a:lnTo>
                  <a:lnTo>
                    <a:pt x="8" y="8"/>
                  </a:lnTo>
                  <a:lnTo>
                    <a:pt x="2" y="11"/>
                  </a:lnTo>
                  <a:lnTo>
                    <a:pt x="2" y="11"/>
                  </a:lnTo>
                  <a:lnTo>
                    <a:pt x="0" y="18"/>
                  </a:lnTo>
                  <a:lnTo>
                    <a:pt x="2" y="28"/>
                  </a:lnTo>
                  <a:lnTo>
                    <a:pt x="2" y="28"/>
                  </a:lnTo>
                  <a:lnTo>
                    <a:pt x="8" y="56"/>
                  </a:lnTo>
                  <a:lnTo>
                    <a:pt x="8" y="56"/>
                  </a:lnTo>
                  <a:lnTo>
                    <a:pt x="15" y="59"/>
                  </a:lnTo>
                  <a:lnTo>
                    <a:pt x="17" y="63"/>
                  </a:lnTo>
                  <a:lnTo>
                    <a:pt x="19" y="65"/>
                  </a:lnTo>
                  <a:lnTo>
                    <a:pt x="19" y="67"/>
                  </a:lnTo>
                  <a:lnTo>
                    <a:pt x="19" y="67"/>
                  </a:lnTo>
                  <a:lnTo>
                    <a:pt x="13" y="84"/>
                  </a:lnTo>
                  <a:lnTo>
                    <a:pt x="24" y="130"/>
                  </a:lnTo>
                  <a:lnTo>
                    <a:pt x="70" y="130"/>
                  </a:lnTo>
                  <a:lnTo>
                    <a:pt x="70" y="130"/>
                  </a:lnTo>
                  <a:lnTo>
                    <a:pt x="65" y="125"/>
                  </a:lnTo>
                  <a:lnTo>
                    <a:pt x="58" y="118"/>
                  </a:lnTo>
                  <a:lnTo>
                    <a:pt x="58" y="118"/>
                  </a:lnTo>
                  <a:lnTo>
                    <a:pt x="58" y="116"/>
                  </a:lnTo>
                  <a:lnTo>
                    <a:pt x="58" y="114"/>
                  </a:lnTo>
                  <a:lnTo>
                    <a:pt x="60" y="113"/>
                  </a:lnTo>
                  <a:lnTo>
                    <a:pt x="58" y="113"/>
                  </a:lnTo>
                  <a:lnTo>
                    <a:pt x="58" y="113"/>
                  </a:lnTo>
                  <a:lnTo>
                    <a:pt x="54" y="113"/>
                  </a:lnTo>
                  <a:lnTo>
                    <a:pt x="53" y="111"/>
                  </a:lnTo>
                  <a:lnTo>
                    <a:pt x="53" y="107"/>
                  </a:lnTo>
                  <a:lnTo>
                    <a:pt x="53" y="107"/>
                  </a:lnTo>
                  <a:lnTo>
                    <a:pt x="54" y="103"/>
                  </a:lnTo>
                  <a:lnTo>
                    <a:pt x="56" y="99"/>
                  </a:lnTo>
                  <a:lnTo>
                    <a:pt x="58" y="96"/>
                  </a:lnTo>
                  <a:lnTo>
                    <a:pt x="58" y="96"/>
                  </a:lnTo>
                  <a:lnTo>
                    <a:pt x="57" y="96"/>
                  </a:lnTo>
                  <a:lnTo>
                    <a:pt x="54" y="93"/>
                  </a:lnTo>
                  <a:lnTo>
                    <a:pt x="53" y="92"/>
                  </a:lnTo>
                  <a:lnTo>
                    <a:pt x="51" y="90"/>
                  </a:lnTo>
                  <a:lnTo>
                    <a:pt x="51" y="87"/>
                  </a:lnTo>
                  <a:lnTo>
                    <a:pt x="53" y="84"/>
                  </a:lnTo>
                  <a:lnTo>
                    <a:pt x="53" y="84"/>
                  </a:lnTo>
                  <a:lnTo>
                    <a:pt x="56" y="82"/>
                  </a:lnTo>
                  <a:lnTo>
                    <a:pt x="60" y="77"/>
                  </a:lnTo>
                  <a:lnTo>
                    <a:pt x="70" y="73"/>
                  </a:lnTo>
                  <a:lnTo>
                    <a:pt x="81" y="67"/>
                  </a:lnTo>
                  <a:lnTo>
                    <a:pt x="81" y="67"/>
                  </a:lnTo>
                  <a:lnTo>
                    <a:pt x="78" y="65"/>
                  </a:lnTo>
                  <a:lnTo>
                    <a:pt x="75" y="59"/>
                  </a:lnTo>
                  <a:lnTo>
                    <a:pt x="72" y="55"/>
                  </a:lnTo>
                  <a:lnTo>
                    <a:pt x="72" y="51"/>
                  </a:lnTo>
                  <a:lnTo>
                    <a:pt x="72" y="48"/>
                  </a:lnTo>
                  <a:lnTo>
                    <a:pt x="75" y="45"/>
                  </a:lnTo>
                  <a:lnTo>
                    <a:pt x="75" y="45"/>
                  </a:lnTo>
                  <a:lnTo>
                    <a:pt x="84" y="41"/>
                  </a:lnTo>
                  <a:lnTo>
                    <a:pt x="92" y="36"/>
                  </a:lnTo>
                  <a:lnTo>
                    <a:pt x="103" y="34"/>
                  </a:lnTo>
                  <a:lnTo>
                    <a:pt x="103" y="34"/>
                  </a:lnTo>
                  <a:close/>
                </a:path>
              </a:pathLst>
            </a:custGeom>
            <a:solidFill>
              <a:srgbClr val="FFC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" name="Freeform 22">
              <a:extLst>
                <a:ext uri="{FF2B5EF4-FFF2-40B4-BE49-F238E27FC236}">
                  <a16:creationId xmlns:a16="http://schemas.microsoft.com/office/drawing/2014/main" id="{BA2BEDCA-B9BD-F2F6-DA6D-750BA7A2DC2B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4778" y="1344220"/>
              <a:ext cx="103573" cy="31869"/>
            </a:xfrm>
            <a:custGeom>
              <a:avLst/>
              <a:gdLst>
                <a:gd name="T0" fmla="*/ 7 w 78"/>
                <a:gd name="T1" fmla="*/ 2 h 24"/>
                <a:gd name="T2" fmla="*/ 7 w 78"/>
                <a:gd name="T3" fmla="*/ 2 h 24"/>
                <a:gd name="T4" fmla="*/ 3 w 78"/>
                <a:gd name="T5" fmla="*/ 7 h 24"/>
                <a:gd name="T6" fmla="*/ 0 w 78"/>
                <a:gd name="T7" fmla="*/ 15 h 24"/>
                <a:gd name="T8" fmla="*/ 0 w 78"/>
                <a:gd name="T9" fmla="*/ 17 h 24"/>
                <a:gd name="T10" fmla="*/ 0 w 78"/>
                <a:gd name="T11" fmla="*/ 20 h 24"/>
                <a:gd name="T12" fmla="*/ 2 w 78"/>
                <a:gd name="T13" fmla="*/ 22 h 24"/>
                <a:gd name="T14" fmla="*/ 4 w 78"/>
                <a:gd name="T15" fmla="*/ 23 h 24"/>
                <a:gd name="T16" fmla="*/ 4 w 78"/>
                <a:gd name="T17" fmla="*/ 23 h 24"/>
                <a:gd name="T18" fmla="*/ 41 w 78"/>
                <a:gd name="T19" fmla="*/ 24 h 24"/>
                <a:gd name="T20" fmla="*/ 62 w 78"/>
                <a:gd name="T21" fmla="*/ 24 h 24"/>
                <a:gd name="T22" fmla="*/ 71 w 78"/>
                <a:gd name="T23" fmla="*/ 24 h 24"/>
                <a:gd name="T24" fmla="*/ 75 w 78"/>
                <a:gd name="T25" fmla="*/ 23 h 24"/>
                <a:gd name="T26" fmla="*/ 75 w 78"/>
                <a:gd name="T27" fmla="*/ 23 h 24"/>
                <a:gd name="T28" fmla="*/ 76 w 78"/>
                <a:gd name="T29" fmla="*/ 20 h 24"/>
                <a:gd name="T30" fmla="*/ 78 w 78"/>
                <a:gd name="T31" fmla="*/ 19 h 24"/>
                <a:gd name="T32" fmla="*/ 78 w 78"/>
                <a:gd name="T33" fmla="*/ 13 h 24"/>
                <a:gd name="T34" fmla="*/ 75 w 78"/>
                <a:gd name="T35" fmla="*/ 7 h 24"/>
                <a:gd name="T36" fmla="*/ 72 w 78"/>
                <a:gd name="T37" fmla="*/ 3 h 24"/>
                <a:gd name="T38" fmla="*/ 72 w 78"/>
                <a:gd name="T39" fmla="*/ 3 h 24"/>
                <a:gd name="T40" fmla="*/ 68 w 78"/>
                <a:gd name="T41" fmla="*/ 2 h 24"/>
                <a:gd name="T42" fmla="*/ 59 w 78"/>
                <a:gd name="T43" fmla="*/ 2 h 24"/>
                <a:gd name="T44" fmla="*/ 40 w 78"/>
                <a:gd name="T45" fmla="*/ 0 h 24"/>
                <a:gd name="T46" fmla="*/ 19 w 78"/>
                <a:gd name="T47" fmla="*/ 0 h 24"/>
                <a:gd name="T48" fmla="*/ 11 w 78"/>
                <a:gd name="T49" fmla="*/ 0 h 24"/>
                <a:gd name="T50" fmla="*/ 7 w 78"/>
                <a:gd name="T51" fmla="*/ 2 h 24"/>
                <a:gd name="T52" fmla="*/ 7 w 78"/>
                <a:gd name="T53" fmla="*/ 2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8" h="24">
                  <a:moveTo>
                    <a:pt x="7" y="2"/>
                  </a:moveTo>
                  <a:lnTo>
                    <a:pt x="7" y="2"/>
                  </a:lnTo>
                  <a:lnTo>
                    <a:pt x="3" y="7"/>
                  </a:lnTo>
                  <a:lnTo>
                    <a:pt x="0" y="15"/>
                  </a:lnTo>
                  <a:lnTo>
                    <a:pt x="0" y="17"/>
                  </a:lnTo>
                  <a:lnTo>
                    <a:pt x="0" y="20"/>
                  </a:lnTo>
                  <a:lnTo>
                    <a:pt x="2" y="22"/>
                  </a:lnTo>
                  <a:lnTo>
                    <a:pt x="4" y="23"/>
                  </a:lnTo>
                  <a:lnTo>
                    <a:pt x="4" y="23"/>
                  </a:lnTo>
                  <a:lnTo>
                    <a:pt x="41" y="24"/>
                  </a:lnTo>
                  <a:lnTo>
                    <a:pt x="62" y="24"/>
                  </a:lnTo>
                  <a:lnTo>
                    <a:pt x="71" y="24"/>
                  </a:lnTo>
                  <a:lnTo>
                    <a:pt x="75" y="23"/>
                  </a:lnTo>
                  <a:lnTo>
                    <a:pt x="75" y="23"/>
                  </a:lnTo>
                  <a:lnTo>
                    <a:pt x="76" y="20"/>
                  </a:lnTo>
                  <a:lnTo>
                    <a:pt x="78" y="19"/>
                  </a:lnTo>
                  <a:lnTo>
                    <a:pt x="78" y="13"/>
                  </a:lnTo>
                  <a:lnTo>
                    <a:pt x="75" y="7"/>
                  </a:lnTo>
                  <a:lnTo>
                    <a:pt x="72" y="3"/>
                  </a:lnTo>
                  <a:lnTo>
                    <a:pt x="72" y="3"/>
                  </a:lnTo>
                  <a:lnTo>
                    <a:pt x="68" y="2"/>
                  </a:lnTo>
                  <a:lnTo>
                    <a:pt x="59" y="2"/>
                  </a:lnTo>
                  <a:lnTo>
                    <a:pt x="40" y="0"/>
                  </a:lnTo>
                  <a:lnTo>
                    <a:pt x="19" y="0"/>
                  </a:lnTo>
                  <a:lnTo>
                    <a:pt x="11" y="0"/>
                  </a:lnTo>
                  <a:lnTo>
                    <a:pt x="7" y="2"/>
                  </a:lnTo>
                  <a:lnTo>
                    <a:pt x="7" y="2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281DD105-7247-0496-D458-34F8E45B5B6C}"/>
              </a:ext>
            </a:extLst>
          </p:cNvPr>
          <p:cNvGrpSpPr/>
          <p:nvPr/>
        </p:nvGrpSpPr>
        <p:grpSpPr>
          <a:xfrm>
            <a:off x="4457464" y="952500"/>
            <a:ext cx="1019799" cy="2448581"/>
            <a:chOff x="4457464" y="952500"/>
            <a:chExt cx="1019799" cy="2448581"/>
          </a:xfrm>
        </p:grpSpPr>
        <p:sp>
          <p:nvSpPr>
            <p:cNvPr id="12" name="Freeform 23">
              <a:extLst>
                <a:ext uri="{FF2B5EF4-FFF2-40B4-BE49-F238E27FC236}">
                  <a16:creationId xmlns:a16="http://schemas.microsoft.com/office/drawing/2014/main" id="{D1F4F0F1-B544-C57C-F739-F453A1EB60D7}"/>
                </a:ext>
              </a:extLst>
            </p:cNvPr>
            <p:cNvSpPr>
              <a:spLocks/>
            </p:cNvSpPr>
            <p:nvPr/>
          </p:nvSpPr>
          <p:spPr bwMode="auto">
            <a:xfrm>
              <a:off x="4457464" y="952500"/>
              <a:ext cx="1019799" cy="2448581"/>
            </a:xfrm>
            <a:custGeom>
              <a:avLst/>
              <a:gdLst>
                <a:gd name="T0" fmla="*/ 76 w 768"/>
                <a:gd name="T1" fmla="*/ 98 h 1844"/>
                <a:gd name="T2" fmla="*/ 73 w 768"/>
                <a:gd name="T3" fmla="*/ 148 h 1844"/>
                <a:gd name="T4" fmla="*/ 83 w 768"/>
                <a:gd name="T5" fmla="*/ 206 h 1844"/>
                <a:gd name="T6" fmla="*/ 75 w 768"/>
                <a:gd name="T7" fmla="*/ 230 h 1844"/>
                <a:gd name="T8" fmla="*/ 78 w 768"/>
                <a:gd name="T9" fmla="*/ 246 h 1844"/>
                <a:gd name="T10" fmla="*/ 78 w 768"/>
                <a:gd name="T11" fmla="*/ 298 h 1844"/>
                <a:gd name="T12" fmla="*/ 0 w 768"/>
                <a:gd name="T13" fmla="*/ 601 h 1844"/>
                <a:gd name="T14" fmla="*/ 27 w 768"/>
                <a:gd name="T15" fmla="*/ 632 h 1844"/>
                <a:gd name="T16" fmla="*/ 103 w 768"/>
                <a:gd name="T17" fmla="*/ 636 h 1844"/>
                <a:gd name="T18" fmla="*/ 271 w 768"/>
                <a:gd name="T19" fmla="*/ 657 h 1844"/>
                <a:gd name="T20" fmla="*/ 220 w 768"/>
                <a:gd name="T21" fmla="*/ 934 h 1844"/>
                <a:gd name="T22" fmla="*/ 254 w 768"/>
                <a:gd name="T23" fmla="*/ 1310 h 1844"/>
                <a:gd name="T24" fmla="*/ 310 w 768"/>
                <a:gd name="T25" fmla="*/ 1607 h 1844"/>
                <a:gd name="T26" fmla="*/ 337 w 768"/>
                <a:gd name="T27" fmla="*/ 1726 h 1844"/>
                <a:gd name="T28" fmla="*/ 305 w 768"/>
                <a:gd name="T29" fmla="*/ 1771 h 1844"/>
                <a:gd name="T30" fmla="*/ 274 w 768"/>
                <a:gd name="T31" fmla="*/ 1798 h 1844"/>
                <a:gd name="T32" fmla="*/ 272 w 768"/>
                <a:gd name="T33" fmla="*/ 1826 h 1844"/>
                <a:gd name="T34" fmla="*/ 294 w 768"/>
                <a:gd name="T35" fmla="*/ 1833 h 1844"/>
                <a:gd name="T36" fmla="*/ 313 w 768"/>
                <a:gd name="T37" fmla="*/ 1843 h 1844"/>
                <a:gd name="T38" fmla="*/ 339 w 768"/>
                <a:gd name="T39" fmla="*/ 1833 h 1844"/>
                <a:gd name="T40" fmla="*/ 365 w 768"/>
                <a:gd name="T41" fmla="*/ 1809 h 1844"/>
                <a:gd name="T42" fmla="*/ 401 w 768"/>
                <a:gd name="T43" fmla="*/ 1786 h 1844"/>
                <a:gd name="T44" fmla="*/ 428 w 768"/>
                <a:gd name="T45" fmla="*/ 1772 h 1844"/>
                <a:gd name="T46" fmla="*/ 440 w 768"/>
                <a:gd name="T47" fmla="*/ 1737 h 1844"/>
                <a:gd name="T48" fmla="*/ 439 w 768"/>
                <a:gd name="T49" fmla="*/ 1115 h 1844"/>
                <a:gd name="T50" fmla="*/ 444 w 768"/>
                <a:gd name="T51" fmla="*/ 1155 h 1844"/>
                <a:gd name="T52" fmla="*/ 471 w 768"/>
                <a:gd name="T53" fmla="*/ 1751 h 1844"/>
                <a:gd name="T54" fmla="*/ 491 w 768"/>
                <a:gd name="T55" fmla="*/ 1793 h 1844"/>
                <a:gd name="T56" fmla="*/ 525 w 768"/>
                <a:gd name="T57" fmla="*/ 1825 h 1844"/>
                <a:gd name="T58" fmla="*/ 562 w 768"/>
                <a:gd name="T59" fmla="*/ 1832 h 1844"/>
                <a:gd name="T60" fmla="*/ 593 w 768"/>
                <a:gd name="T61" fmla="*/ 1816 h 1844"/>
                <a:gd name="T62" fmla="*/ 604 w 768"/>
                <a:gd name="T63" fmla="*/ 1793 h 1844"/>
                <a:gd name="T64" fmla="*/ 564 w 768"/>
                <a:gd name="T65" fmla="*/ 1731 h 1844"/>
                <a:gd name="T66" fmla="*/ 615 w 768"/>
                <a:gd name="T67" fmla="*/ 1183 h 1844"/>
                <a:gd name="T68" fmla="*/ 619 w 768"/>
                <a:gd name="T69" fmla="*/ 1046 h 1844"/>
                <a:gd name="T70" fmla="*/ 628 w 768"/>
                <a:gd name="T71" fmla="*/ 800 h 1844"/>
                <a:gd name="T72" fmla="*/ 602 w 768"/>
                <a:gd name="T73" fmla="*/ 599 h 1844"/>
                <a:gd name="T74" fmla="*/ 669 w 768"/>
                <a:gd name="T75" fmla="*/ 561 h 1844"/>
                <a:gd name="T76" fmla="*/ 714 w 768"/>
                <a:gd name="T77" fmla="*/ 589 h 1844"/>
                <a:gd name="T78" fmla="*/ 765 w 768"/>
                <a:gd name="T79" fmla="*/ 560 h 1844"/>
                <a:gd name="T80" fmla="*/ 756 w 768"/>
                <a:gd name="T81" fmla="*/ 499 h 1844"/>
                <a:gd name="T82" fmla="*/ 698 w 768"/>
                <a:gd name="T83" fmla="*/ 367 h 1844"/>
                <a:gd name="T84" fmla="*/ 687 w 768"/>
                <a:gd name="T85" fmla="*/ 356 h 1844"/>
                <a:gd name="T86" fmla="*/ 660 w 768"/>
                <a:gd name="T87" fmla="*/ 290 h 1844"/>
                <a:gd name="T88" fmla="*/ 636 w 768"/>
                <a:gd name="T89" fmla="*/ 254 h 1844"/>
                <a:gd name="T90" fmla="*/ 621 w 768"/>
                <a:gd name="T91" fmla="*/ 233 h 1844"/>
                <a:gd name="T92" fmla="*/ 610 w 768"/>
                <a:gd name="T93" fmla="*/ 199 h 1844"/>
                <a:gd name="T94" fmla="*/ 533 w 768"/>
                <a:gd name="T95" fmla="*/ 206 h 1844"/>
                <a:gd name="T96" fmla="*/ 508 w 768"/>
                <a:gd name="T97" fmla="*/ 233 h 1844"/>
                <a:gd name="T98" fmla="*/ 450 w 768"/>
                <a:gd name="T99" fmla="*/ 236 h 1844"/>
                <a:gd name="T100" fmla="*/ 382 w 768"/>
                <a:gd name="T101" fmla="*/ 120 h 1844"/>
                <a:gd name="T102" fmla="*/ 337 w 768"/>
                <a:gd name="T103" fmla="*/ 52 h 1844"/>
                <a:gd name="T104" fmla="*/ 257 w 768"/>
                <a:gd name="T105" fmla="*/ 10 h 1844"/>
                <a:gd name="T106" fmla="*/ 158 w 768"/>
                <a:gd name="T107" fmla="*/ 1 h 1844"/>
                <a:gd name="T108" fmla="*/ 113 w 768"/>
                <a:gd name="T109" fmla="*/ 18 h 18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68" h="1844">
                  <a:moveTo>
                    <a:pt x="102" y="47"/>
                  </a:moveTo>
                  <a:lnTo>
                    <a:pt x="102" y="47"/>
                  </a:lnTo>
                  <a:lnTo>
                    <a:pt x="97" y="55"/>
                  </a:lnTo>
                  <a:lnTo>
                    <a:pt x="85" y="81"/>
                  </a:lnTo>
                  <a:lnTo>
                    <a:pt x="85" y="81"/>
                  </a:lnTo>
                  <a:lnTo>
                    <a:pt x="76" y="98"/>
                  </a:lnTo>
                  <a:lnTo>
                    <a:pt x="73" y="105"/>
                  </a:lnTo>
                  <a:lnTo>
                    <a:pt x="71" y="113"/>
                  </a:lnTo>
                  <a:lnTo>
                    <a:pt x="71" y="122"/>
                  </a:lnTo>
                  <a:lnTo>
                    <a:pt x="69" y="130"/>
                  </a:lnTo>
                  <a:lnTo>
                    <a:pt x="71" y="139"/>
                  </a:lnTo>
                  <a:lnTo>
                    <a:pt x="73" y="148"/>
                  </a:lnTo>
                  <a:lnTo>
                    <a:pt x="73" y="148"/>
                  </a:lnTo>
                  <a:lnTo>
                    <a:pt x="82" y="174"/>
                  </a:lnTo>
                  <a:lnTo>
                    <a:pt x="85" y="182"/>
                  </a:lnTo>
                  <a:lnTo>
                    <a:pt x="85" y="194"/>
                  </a:lnTo>
                  <a:lnTo>
                    <a:pt x="85" y="194"/>
                  </a:lnTo>
                  <a:lnTo>
                    <a:pt x="83" y="206"/>
                  </a:lnTo>
                  <a:lnTo>
                    <a:pt x="80" y="216"/>
                  </a:lnTo>
                  <a:lnTo>
                    <a:pt x="76" y="223"/>
                  </a:lnTo>
                  <a:lnTo>
                    <a:pt x="73" y="228"/>
                  </a:lnTo>
                  <a:lnTo>
                    <a:pt x="73" y="228"/>
                  </a:lnTo>
                  <a:lnTo>
                    <a:pt x="73" y="229"/>
                  </a:lnTo>
                  <a:lnTo>
                    <a:pt x="75" y="230"/>
                  </a:lnTo>
                  <a:lnTo>
                    <a:pt x="80" y="232"/>
                  </a:lnTo>
                  <a:lnTo>
                    <a:pt x="90" y="233"/>
                  </a:lnTo>
                  <a:lnTo>
                    <a:pt x="90" y="233"/>
                  </a:lnTo>
                  <a:lnTo>
                    <a:pt x="88" y="235"/>
                  </a:lnTo>
                  <a:lnTo>
                    <a:pt x="83" y="239"/>
                  </a:lnTo>
                  <a:lnTo>
                    <a:pt x="78" y="246"/>
                  </a:lnTo>
                  <a:lnTo>
                    <a:pt x="75" y="250"/>
                  </a:lnTo>
                  <a:lnTo>
                    <a:pt x="73" y="256"/>
                  </a:lnTo>
                  <a:lnTo>
                    <a:pt x="73" y="256"/>
                  </a:lnTo>
                  <a:lnTo>
                    <a:pt x="73" y="263"/>
                  </a:lnTo>
                  <a:lnTo>
                    <a:pt x="73" y="274"/>
                  </a:lnTo>
                  <a:lnTo>
                    <a:pt x="78" y="298"/>
                  </a:lnTo>
                  <a:lnTo>
                    <a:pt x="85" y="329"/>
                  </a:lnTo>
                  <a:lnTo>
                    <a:pt x="73" y="363"/>
                  </a:lnTo>
                  <a:lnTo>
                    <a:pt x="51" y="363"/>
                  </a:lnTo>
                  <a:lnTo>
                    <a:pt x="51" y="363"/>
                  </a:lnTo>
                  <a:lnTo>
                    <a:pt x="25" y="481"/>
                  </a:lnTo>
                  <a:lnTo>
                    <a:pt x="0" y="601"/>
                  </a:lnTo>
                  <a:lnTo>
                    <a:pt x="0" y="601"/>
                  </a:lnTo>
                  <a:lnTo>
                    <a:pt x="3" y="606"/>
                  </a:lnTo>
                  <a:lnTo>
                    <a:pt x="9" y="616"/>
                  </a:lnTo>
                  <a:lnTo>
                    <a:pt x="14" y="622"/>
                  </a:lnTo>
                  <a:lnTo>
                    <a:pt x="20" y="627"/>
                  </a:lnTo>
                  <a:lnTo>
                    <a:pt x="27" y="632"/>
                  </a:lnTo>
                  <a:lnTo>
                    <a:pt x="34" y="635"/>
                  </a:lnTo>
                  <a:lnTo>
                    <a:pt x="34" y="635"/>
                  </a:lnTo>
                  <a:lnTo>
                    <a:pt x="54" y="637"/>
                  </a:lnTo>
                  <a:lnTo>
                    <a:pt x="76" y="639"/>
                  </a:lnTo>
                  <a:lnTo>
                    <a:pt x="96" y="637"/>
                  </a:lnTo>
                  <a:lnTo>
                    <a:pt x="103" y="636"/>
                  </a:lnTo>
                  <a:lnTo>
                    <a:pt x="107" y="635"/>
                  </a:lnTo>
                  <a:lnTo>
                    <a:pt x="107" y="635"/>
                  </a:lnTo>
                  <a:lnTo>
                    <a:pt x="161" y="581"/>
                  </a:lnTo>
                  <a:lnTo>
                    <a:pt x="209" y="533"/>
                  </a:lnTo>
                  <a:lnTo>
                    <a:pt x="271" y="657"/>
                  </a:lnTo>
                  <a:lnTo>
                    <a:pt x="271" y="657"/>
                  </a:lnTo>
                  <a:lnTo>
                    <a:pt x="230" y="796"/>
                  </a:lnTo>
                  <a:lnTo>
                    <a:pt x="203" y="890"/>
                  </a:lnTo>
                  <a:lnTo>
                    <a:pt x="195" y="923"/>
                  </a:lnTo>
                  <a:lnTo>
                    <a:pt x="192" y="934"/>
                  </a:lnTo>
                  <a:lnTo>
                    <a:pt x="220" y="934"/>
                  </a:lnTo>
                  <a:lnTo>
                    <a:pt x="220" y="934"/>
                  </a:lnTo>
                  <a:lnTo>
                    <a:pt x="227" y="1054"/>
                  </a:lnTo>
                  <a:lnTo>
                    <a:pt x="234" y="1156"/>
                  </a:lnTo>
                  <a:lnTo>
                    <a:pt x="238" y="1201"/>
                  </a:lnTo>
                  <a:lnTo>
                    <a:pt x="243" y="1239"/>
                  </a:lnTo>
                  <a:lnTo>
                    <a:pt x="243" y="1239"/>
                  </a:lnTo>
                  <a:lnTo>
                    <a:pt x="254" y="1310"/>
                  </a:lnTo>
                  <a:lnTo>
                    <a:pt x="268" y="1384"/>
                  </a:lnTo>
                  <a:lnTo>
                    <a:pt x="281" y="1444"/>
                  </a:lnTo>
                  <a:lnTo>
                    <a:pt x="288" y="1477"/>
                  </a:lnTo>
                  <a:lnTo>
                    <a:pt x="288" y="1477"/>
                  </a:lnTo>
                  <a:lnTo>
                    <a:pt x="296" y="1524"/>
                  </a:lnTo>
                  <a:lnTo>
                    <a:pt x="310" y="1607"/>
                  </a:lnTo>
                  <a:lnTo>
                    <a:pt x="323" y="1689"/>
                  </a:lnTo>
                  <a:lnTo>
                    <a:pt x="327" y="1716"/>
                  </a:lnTo>
                  <a:lnTo>
                    <a:pt x="327" y="1726"/>
                  </a:lnTo>
                  <a:lnTo>
                    <a:pt x="327" y="1726"/>
                  </a:lnTo>
                  <a:lnTo>
                    <a:pt x="330" y="1726"/>
                  </a:lnTo>
                  <a:lnTo>
                    <a:pt x="337" y="1726"/>
                  </a:lnTo>
                  <a:lnTo>
                    <a:pt x="350" y="1726"/>
                  </a:lnTo>
                  <a:lnTo>
                    <a:pt x="350" y="1726"/>
                  </a:lnTo>
                  <a:lnTo>
                    <a:pt x="334" y="1744"/>
                  </a:lnTo>
                  <a:lnTo>
                    <a:pt x="319" y="1760"/>
                  </a:lnTo>
                  <a:lnTo>
                    <a:pt x="312" y="1767"/>
                  </a:lnTo>
                  <a:lnTo>
                    <a:pt x="305" y="1771"/>
                  </a:lnTo>
                  <a:lnTo>
                    <a:pt x="305" y="1771"/>
                  </a:lnTo>
                  <a:lnTo>
                    <a:pt x="295" y="1778"/>
                  </a:lnTo>
                  <a:lnTo>
                    <a:pt x="288" y="1782"/>
                  </a:lnTo>
                  <a:lnTo>
                    <a:pt x="277" y="1793"/>
                  </a:lnTo>
                  <a:lnTo>
                    <a:pt x="277" y="1793"/>
                  </a:lnTo>
                  <a:lnTo>
                    <a:pt x="274" y="1798"/>
                  </a:lnTo>
                  <a:lnTo>
                    <a:pt x="271" y="1802"/>
                  </a:lnTo>
                  <a:lnTo>
                    <a:pt x="268" y="1808"/>
                  </a:lnTo>
                  <a:lnTo>
                    <a:pt x="268" y="1813"/>
                  </a:lnTo>
                  <a:lnTo>
                    <a:pt x="268" y="1819"/>
                  </a:lnTo>
                  <a:lnTo>
                    <a:pt x="270" y="1823"/>
                  </a:lnTo>
                  <a:lnTo>
                    <a:pt x="272" y="1826"/>
                  </a:lnTo>
                  <a:lnTo>
                    <a:pt x="277" y="1827"/>
                  </a:lnTo>
                  <a:lnTo>
                    <a:pt x="277" y="1827"/>
                  </a:lnTo>
                  <a:lnTo>
                    <a:pt x="285" y="1829"/>
                  </a:lnTo>
                  <a:lnTo>
                    <a:pt x="289" y="1830"/>
                  </a:lnTo>
                  <a:lnTo>
                    <a:pt x="292" y="1833"/>
                  </a:lnTo>
                  <a:lnTo>
                    <a:pt x="294" y="1833"/>
                  </a:lnTo>
                  <a:lnTo>
                    <a:pt x="294" y="1833"/>
                  </a:lnTo>
                  <a:lnTo>
                    <a:pt x="296" y="1833"/>
                  </a:lnTo>
                  <a:lnTo>
                    <a:pt x="298" y="1834"/>
                  </a:lnTo>
                  <a:lnTo>
                    <a:pt x="305" y="1839"/>
                  </a:lnTo>
                  <a:lnTo>
                    <a:pt x="305" y="1839"/>
                  </a:lnTo>
                  <a:lnTo>
                    <a:pt x="313" y="1843"/>
                  </a:lnTo>
                  <a:lnTo>
                    <a:pt x="318" y="1844"/>
                  </a:lnTo>
                  <a:lnTo>
                    <a:pt x="322" y="1844"/>
                  </a:lnTo>
                  <a:lnTo>
                    <a:pt x="322" y="1844"/>
                  </a:lnTo>
                  <a:lnTo>
                    <a:pt x="332" y="1840"/>
                  </a:lnTo>
                  <a:lnTo>
                    <a:pt x="336" y="1837"/>
                  </a:lnTo>
                  <a:lnTo>
                    <a:pt x="339" y="1833"/>
                  </a:lnTo>
                  <a:lnTo>
                    <a:pt x="339" y="1833"/>
                  </a:lnTo>
                  <a:lnTo>
                    <a:pt x="340" y="1829"/>
                  </a:lnTo>
                  <a:lnTo>
                    <a:pt x="343" y="1825"/>
                  </a:lnTo>
                  <a:lnTo>
                    <a:pt x="356" y="1816"/>
                  </a:lnTo>
                  <a:lnTo>
                    <a:pt x="356" y="1816"/>
                  </a:lnTo>
                  <a:lnTo>
                    <a:pt x="365" y="1809"/>
                  </a:lnTo>
                  <a:lnTo>
                    <a:pt x="377" y="1799"/>
                  </a:lnTo>
                  <a:lnTo>
                    <a:pt x="387" y="1792"/>
                  </a:lnTo>
                  <a:lnTo>
                    <a:pt x="391" y="1789"/>
                  </a:lnTo>
                  <a:lnTo>
                    <a:pt x="395" y="1788"/>
                  </a:lnTo>
                  <a:lnTo>
                    <a:pt x="395" y="1788"/>
                  </a:lnTo>
                  <a:lnTo>
                    <a:pt x="401" y="1786"/>
                  </a:lnTo>
                  <a:lnTo>
                    <a:pt x="408" y="1782"/>
                  </a:lnTo>
                  <a:lnTo>
                    <a:pt x="418" y="1776"/>
                  </a:lnTo>
                  <a:lnTo>
                    <a:pt x="418" y="1776"/>
                  </a:lnTo>
                  <a:lnTo>
                    <a:pt x="422" y="1775"/>
                  </a:lnTo>
                  <a:lnTo>
                    <a:pt x="425" y="1775"/>
                  </a:lnTo>
                  <a:lnTo>
                    <a:pt x="428" y="1772"/>
                  </a:lnTo>
                  <a:lnTo>
                    <a:pt x="429" y="1765"/>
                  </a:lnTo>
                  <a:lnTo>
                    <a:pt x="429" y="1765"/>
                  </a:lnTo>
                  <a:lnTo>
                    <a:pt x="429" y="1745"/>
                  </a:lnTo>
                  <a:lnTo>
                    <a:pt x="429" y="1737"/>
                  </a:lnTo>
                  <a:lnTo>
                    <a:pt x="440" y="1737"/>
                  </a:lnTo>
                  <a:lnTo>
                    <a:pt x="440" y="1737"/>
                  </a:lnTo>
                  <a:lnTo>
                    <a:pt x="436" y="1426"/>
                  </a:lnTo>
                  <a:lnTo>
                    <a:pt x="433" y="1213"/>
                  </a:lnTo>
                  <a:lnTo>
                    <a:pt x="433" y="1142"/>
                  </a:lnTo>
                  <a:lnTo>
                    <a:pt x="435" y="1115"/>
                  </a:lnTo>
                  <a:lnTo>
                    <a:pt x="435" y="1115"/>
                  </a:lnTo>
                  <a:lnTo>
                    <a:pt x="439" y="1115"/>
                  </a:lnTo>
                  <a:lnTo>
                    <a:pt x="443" y="1118"/>
                  </a:lnTo>
                  <a:lnTo>
                    <a:pt x="446" y="1121"/>
                  </a:lnTo>
                  <a:lnTo>
                    <a:pt x="447" y="1124"/>
                  </a:lnTo>
                  <a:lnTo>
                    <a:pt x="446" y="1126"/>
                  </a:lnTo>
                  <a:lnTo>
                    <a:pt x="446" y="1126"/>
                  </a:lnTo>
                  <a:lnTo>
                    <a:pt x="444" y="1155"/>
                  </a:lnTo>
                  <a:lnTo>
                    <a:pt x="446" y="1224"/>
                  </a:lnTo>
                  <a:lnTo>
                    <a:pt x="450" y="1432"/>
                  </a:lnTo>
                  <a:lnTo>
                    <a:pt x="457" y="1731"/>
                  </a:lnTo>
                  <a:lnTo>
                    <a:pt x="468" y="1737"/>
                  </a:lnTo>
                  <a:lnTo>
                    <a:pt x="468" y="1737"/>
                  </a:lnTo>
                  <a:lnTo>
                    <a:pt x="471" y="1751"/>
                  </a:lnTo>
                  <a:lnTo>
                    <a:pt x="474" y="1771"/>
                  </a:lnTo>
                  <a:lnTo>
                    <a:pt x="474" y="1771"/>
                  </a:lnTo>
                  <a:lnTo>
                    <a:pt x="476" y="1775"/>
                  </a:lnTo>
                  <a:lnTo>
                    <a:pt x="478" y="1778"/>
                  </a:lnTo>
                  <a:lnTo>
                    <a:pt x="484" y="1782"/>
                  </a:lnTo>
                  <a:lnTo>
                    <a:pt x="491" y="1793"/>
                  </a:lnTo>
                  <a:lnTo>
                    <a:pt x="491" y="1793"/>
                  </a:lnTo>
                  <a:lnTo>
                    <a:pt x="495" y="1801"/>
                  </a:lnTo>
                  <a:lnTo>
                    <a:pt x="502" y="1808"/>
                  </a:lnTo>
                  <a:lnTo>
                    <a:pt x="509" y="1815"/>
                  </a:lnTo>
                  <a:lnTo>
                    <a:pt x="518" y="1820"/>
                  </a:lnTo>
                  <a:lnTo>
                    <a:pt x="525" y="1825"/>
                  </a:lnTo>
                  <a:lnTo>
                    <a:pt x="533" y="1829"/>
                  </a:lnTo>
                  <a:lnTo>
                    <a:pt x="540" y="1832"/>
                  </a:lnTo>
                  <a:lnTo>
                    <a:pt x="547" y="1833"/>
                  </a:lnTo>
                  <a:lnTo>
                    <a:pt x="547" y="1833"/>
                  </a:lnTo>
                  <a:lnTo>
                    <a:pt x="556" y="1833"/>
                  </a:lnTo>
                  <a:lnTo>
                    <a:pt x="562" y="1832"/>
                  </a:lnTo>
                  <a:lnTo>
                    <a:pt x="563" y="1830"/>
                  </a:lnTo>
                  <a:lnTo>
                    <a:pt x="564" y="1827"/>
                  </a:lnTo>
                  <a:lnTo>
                    <a:pt x="564" y="1827"/>
                  </a:lnTo>
                  <a:lnTo>
                    <a:pt x="570" y="1825"/>
                  </a:lnTo>
                  <a:lnTo>
                    <a:pt x="579" y="1820"/>
                  </a:lnTo>
                  <a:lnTo>
                    <a:pt x="593" y="1816"/>
                  </a:lnTo>
                  <a:lnTo>
                    <a:pt x="598" y="1805"/>
                  </a:lnTo>
                  <a:lnTo>
                    <a:pt x="598" y="1805"/>
                  </a:lnTo>
                  <a:lnTo>
                    <a:pt x="602" y="1801"/>
                  </a:lnTo>
                  <a:lnTo>
                    <a:pt x="604" y="1796"/>
                  </a:lnTo>
                  <a:lnTo>
                    <a:pt x="604" y="1795"/>
                  </a:lnTo>
                  <a:lnTo>
                    <a:pt x="604" y="1793"/>
                  </a:lnTo>
                  <a:lnTo>
                    <a:pt x="604" y="1793"/>
                  </a:lnTo>
                  <a:lnTo>
                    <a:pt x="594" y="1781"/>
                  </a:lnTo>
                  <a:lnTo>
                    <a:pt x="581" y="1765"/>
                  </a:lnTo>
                  <a:lnTo>
                    <a:pt x="553" y="1737"/>
                  </a:lnTo>
                  <a:lnTo>
                    <a:pt x="564" y="1731"/>
                  </a:lnTo>
                  <a:lnTo>
                    <a:pt x="564" y="1731"/>
                  </a:lnTo>
                  <a:lnTo>
                    <a:pt x="570" y="1652"/>
                  </a:lnTo>
                  <a:lnTo>
                    <a:pt x="586" y="1473"/>
                  </a:lnTo>
                  <a:lnTo>
                    <a:pt x="602" y="1286"/>
                  </a:lnTo>
                  <a:lnTo>
                    <a:pt x="610" y="1218"/>
                  </a:lnTo>
                  <a:lnTo>
                    <a:pt x="612" y="1196"/>
                  </a:lnTo>
                  <a:lnTo>
                    <a:pt x="615" y="1183"/>
                  </a:lnTo>
                  <a:lnTo>
                    <a:pt x="615" y="1183"/>
                  </a:lnTo>
                  <a:lnTo>
                    <a:pt x="617" y="1173"/>
                  </a:lnTo>
                  <a:lnTo>
                    <a:pt x="619" y="1160"/>
                  </a:lnTo>
                  <a:lnTo>
                    <a:pt x="621" y="1126"/>
                  </a:lnTo>
                  <a:lnTo>
                    <a:pt x="621" y="1087"/>
                  </a:lnTo>
                  <a:lnTo>
                    <a:pt x="619" y="1046"/>
                  </a:lnTo>
                  <a:lnTo>
                    <a:pt x="617" y="972"/>
                  </a:lnTo>
                  <a:lnTo>
                    <a:pt x="615" y="940"/>
                  </a:lnTo>
                  <a:lnTo>
                    <a:pt x="660" y="940"/>
                  </a:lnTo>
                  <a:lnTo>
                    <a:pt x="660" y="940"/>
                  </a:lnTo>
                  <a:lnTo>
                    <a:pt x="650" y="896"/>
                  </a:lnTo>
                  <a:lnTo>
                    <a:pt x="628" y="800"/>
                  </a:lnTo>
                  <a:lnTo>
                    <a:pt x="607" y="695"/>
                  </a:lnTo>
                  <a:lnTo>
                    <a:pt x="600" y="657"/>
                  </a:lnTo>
                  <a:lnTo>
                    <a:pt x="598" y="643"/>
                  </a:lnTo>
                  <a:lnTo>
                    <a:pt x="598" y="635"/>
                  </a:lnTo>
                  <a:lnTo>
                    <a:pt x="598" y="635"/>
                  </a:lnTo>
                  <a:lnTo>
                    <a:pt x="602" y="599"/>
                  </a:lnTo>
                  <a:lnTo>
                    <a:pt x="611" y="554"/>
                  </a:lnTo>
                  <a:lnTo>
                    <a:pt x="621" y="499"/>
                  </a:lnTo>
                  <a:lnTo>
                    <a:pt x="621" y="499"/>
                  </a:lnTo>
                  <a:lnTo>
                    <a:pt x="631" y="513"/>
                  </a:lnTo>
                  <a:lnTo>
                    <a:pt x="655" y="544"/>
                  </a:lnTo>
                  <a:lnTo>
                    <a:pt x="669" y="561"/>
                  </a:lnTo>
                  <a:lnTo>
                    <a:pt x="683" y="575"/>
                  </a:lnTo>
                  <a:lnTo>
                    <a:pt x="696" y="585"/>
                  </a:lnTo>
                  <a:lnTo>
                    <a:pt x="701" y="588"/>
                  </a:lnTo>
                  <a:lnTo>
                    <a:pt x="705" y="589"/>
                  </a:lnTo>
                  <a:lnTo>
                    <a:pt x="705" y="589"/>
                  </a:lnTo>
                  <a:lnTo>
                    <a:pt x="714" y="589"/>
                  </a:lnTo>
                  <a:lnTo>
                    <a:pt x="724" y="588"/>
                  </a:lnTo>
                  <a:lnTo>
                    <a:pt x="734" y="585"/>
                  </a:lnTo>
                  <a:lnTo>
                    <a:pt x="744" y="581"/>
                  </a:lnTo>
                  <a:lnTo>
                    <a:pt x="753" y="575"/>
                  </a:lnTo>
                  <a:lnTo>
                    <a:pt x="760" y="568"/>
                  </a:lnTo>
                  <a:lnTo>
                    <a:pt x="765" y="560"/>
                  </a:lnTo>
                  <a:lnTo>
                    <a:pt x="768" y="555"/>
                  </a:lnTo>
                  <a:lnTo>
                    <a:pt x="768" y="550"/>
                  </a:lnTo>
                  <a:lnTo>
                    <a:pt x="768" y="550"/>
                  </a:lnTo>
                  <a:lnTo>
                    <a:pt x="766" y="536"/>
                  </a:lnTo>
                  <a:lnTo>
                    <a:pt x="762" y="519"/>
                  </a:lnTo>
                  <a:lnTo>
                    <a:pt x="756" y="499"/>
                  </a:lnTo>
                  <a:lnTo>
                    <a:pt x="748" y="478"/>
                  </a:lnTo>
                  <a:lnTo>
                    <a:pt x="731" y="435"/>
                  </a:lnTo>
                  <a:lnTo>
                    <a:pt x="717" y="403"/>
                  </a:lnTo>
                  <a:lnTo>
                    <a:pt x="717" y="403"/>
                  </a:lnTo>
                  <a:lnTo>
                    <a:pt x="707" y="382"/>
                  </a:lnTo>
                  <a:lnTo>
                    <a:pt x="698" y="367"/>
                  </a:lnTo>
                  <a:lnTo>
                    <a:pt x="693" y="360"/>
                  </a:lnTo>
                  <a:lnTo>
                    <a:pt x="690" y="358"/>
                  </a:lnTo>
                  <a:lnTo>
                    <a:pt x="689" y="358"/>
                  </a:lnTo>
                  <a:lnTo>
                    <a:pt x="689" y="358"/>
                  </a:lnTo>
                  <a:lnTo>
                    <a:pt x="689" y="358"/>
                  </a:lnTo>
                  <a:lnTo>
                    <a:pt x="687" y="356"/>
                  </a:lnTo>
                  <a:lnTo>
                    <a:pt x="683" y="349"/>
                  </a:lnTo>
                  <a:lnTo>
                    <a:pt x="677" y="335"/>
                  </a:lnTo>
                  <a:lnTo>
                    <a:pt x="677" y="335"/>
                  </a:lnTo>
                  <a:lnTo>
                    <a:pt x="667" y="308"/>
                  </a:lnTo>
                  <a:lnTo>
                    <a:pt x="660" y="290"/>
                  </a:lnTo>
                  <a:lnTo>
                    <a:pt x="660" y="290"/>
                  </a:lnTo>
                  <a:lnTo>
                    <a:pt x="655" y="280"/>
                  </a:lnTo>
                  <a:lnTo>
                    <a:pt x="650" y="271"/>
                  </a:lnTo>
                  <a:lnTo>
                    <a:pt x="643" y="261"/>
                  </a:lnTo>
                  <a:lnTo>
                    <a:pt x="643" y="261"/>
                  </a:lnTo>
                  <a:lnTo>
                    <a:pt x="639" y="259"/>
                  </a:lnTo>
                  <a:lnTo>
                    <a:pt x="636" y="254"/>
                  </a:lnTo>
                  <a:lnTo>
                    <a:pt x="632" y="250"/>
                  </a:lnTo>
                  <a:lnTo>
                    <a:pt x="632" y="250"/>
                  </a:lnTo>
                  <a:lnTo>
                    <a:pt x="626" y="239"/>
                  </a:lnTo>
                  <a:lnTo>
                    <a:pt x="625" y="235"/>
                  </a:lnTo>
                  <a:lnTo>
                    <a:pt x="622" y="233"/>
                  </a:lnTo>
                  <a:lnTo>
                    <a:pt x="621" y="233"/>
                  </a:lnTo>
                  <a:lnTo>
                    <a:pt x="621" y="233"/>
                  </a:lnTo>
                  <a:lnTo>
                    <a:pt x="619" y="232"/>
                  </a:lnTo>
                  <a:lnTo>
                    <a:pt x="617" y="228"/>
                  </a:lnTo>
                  <a:lnTo>
                    <a:pt x="614" y="216"/>
                  </a:lnTo>
                  <a:lnTo>
                    <a:pt x="610" y="199"/>
                  </a:lnTo>
                  <a:lnTo>
                    <a:pt x="610" y="199"/>
                  </a:lnTo>
                  <a:lnTo>
                    <a:pt x="591" y="199"/>
                  </a:lnTo>
                  <a:lnTo>
                    <a:pt x="559" y="199"/>
                  </a:lnTo>
                  <a:lnTo>
                    <a:pt x="559" y="199"/>
                  </a:lnTo>
                  <a:lnTo>
                    <a:pt x="550" y="199"/>
                  </a:lnTo>
                  <a:lnTo>
                    <a:pt x="542" y="202"/>
                  </a:lnTo>
                  <a:lnTo>
                    <a:pt x="533" y="206"/>
                  </a:lnTo>
                  <a:lnTo>
                    <a:pt x="526" y="211"/>
                  </a:lnTo>
                  <a:lnTo>
                    <a:pt x="514" y="218"/>
                  </a:lnTo>
                  <a:lnTo>
                    <a:pt x="508" y="222"/>
                  </a:lnTo>
                  <a:lnTo>
                    <a:pt x="508" y="233"/>
                  </a:lnTo>
                  <a:lnTo>
                    <a:pt x="508" y="233"/>
                  </a:lnTo>
                  <a:lnTo>
                    <a:pt x="508" y="233"/>
                  </a:lnTo>
                  <a:lnTo>
                    <a:pt x="507" y="236"/>
                  </a:lnTo>
                  <a:lnTo>
                    <a:pt x="501" y="237"/>
                  </a:lnTo>
                  <a:lnTo>
                    <a:pt x="485" y="239"/>
                  </a:lnTo>
                  <a:lnTo>
                    <a:pt x="485" y="239"/>
                  </a:lnTo>
                  <a:lnTo>
                    <a:pt x="466" y="239"/>
                  </a:lnTo>
                  <a:lnTo>
                    <a:pt x="450" y="236"/>
                  </a:lnTo>
                  <a:lnTo>
                    <a:pt x="435" y="233"/>
                  </a:lnTo>
                  <a:lnTo>
                    <a:pt x="435" y="233"/>
                  </a:lnTo>
                  <a:lnTo>
                    <a:pt x="406" y="171"/>
                  </a:lnTo>
                  <a:lnTo>
                    <a:pt x="406" y="171"/>
                  </a:lnTo>
                  <a:lnTo>
                    <a:pt x="391" y="139"/>
                  </a:lnTo>
                  <a:lnTo>
                    <a:pt x="382" y="120"/>
                  </a:lnTo>
                  <a:lnTo>
                    <a:pt x="373" y="98"/>
                  </a:lnTo>
                  <a:lnTo>
                    <a:pt x="373" y="98"/>
                  </a:lnTo>
                  <a:lnTo>
                    <a:pt x="367" y="85"/>
                  </a:lnTo>
                  <a:lnTo>
                    <a:pt x="358" y="73"/>
                  </a:lnTo>
                  <a:lnTo>
                    <a:pt x="347" y="64"/>
                  </a:lnTo>
                  <a:lnTo>
                    <a:pt x="337" y="52"/>
                  </a:lnTo>
                  <a:lnTo>
                    <a:pt x="316" y="35"/>
                  </a:lnTo>
                  <a:lnTo>
                    <a:pt x="299" y="24"/>
                  </a:lnTo>
                  <a:lnTo>
                    <a:pt x="299" y="24"/>
                  </a:lnTo>
                  <a:lnTo>
                    <a:pt x="292" y="20"/>
                  </a:lnTo>
                  <a:lnTo>
                    <a:pt x="282" y="16"/>
                  </a:lnTo>
                  <a:lnTo>
                    <a:pt x="257" y="10"/>
                  </a:lnTo>
                  <a:lnTo>
                    <a:pt x="231" y="4"/>
                  </a:lnTo>
                  <a:lnTo>
                    <a:pt x="209" y="1"/>
                  </a:lnTo>
                  <a:lnTo>
                    <a:pt x="209" y="1"/>
                  </a:lnTo>
                  <a:lnTo>
                    <a:pt x="192" y="0"/>
                  </a:lnTo>
                  <a:lnTo>
                    <a:pt x="179" y="0"/>
                  </a:lnTo>
                  <a:lnTo>
                    <a:pt x="158" y="1"/>
                  </a:lnTo>
                  <a:lnTo>
                    <a:pt x="158" y="1"/>
                  </a:lnTo>
                  <a:lnTo>
                    <a:pt x="147" y="4"/>
                  </a:lnTo>
                  <a:lnTo>
                    <a:pt x="133" y="8"/>
                  </a:lnTo>
                  <a:lnTo>
                    <a:pt x="120" y="14"/>
                  </a:lnTo>
                  <a:lnTo>
                    <a:pt x="116" y="16"/>
                  </a:lnTo>
                  <a:lnTo>
                    <a:pt x="113" y="18"/>
                  </a:lnTo>
                  <a:lnTo>
                    <a:pt x="113" y="18"/>
                  </a:lnTo>
                  <a:lnTo>
                    <a:pt x="102" y="47"/>
                  </a:lnTo>
                  <a:lnTo>
                    <a:pt x="102" y="47"/>
                  </a:lnTo>
                  <a:close/>
                </a:path>
              </a:pathLst>
            </a:custGeom>
            <a:gradFill>
              <a:gsLst>
                <a:gs pos="0">
                  <a:srgbClr val="FFCCCC"/>
                </a:gs>
                <a:gs pos="100000">
                  <a:srgbClr val="FF6699"/>
                </a:gs>
              </a:gsLst>
              <a:lin ang="162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" name="Freeform 24">
              <a:extLst>
                <a:ext uri="{FF2B5EF4-FFF2-40B4-BE49-F238E27FC236}">
                  <a16:creationId xmlns:a16="http://schemas.microsoft.com/office/drawing/2014/main" id="{F076B576-AD3D-513E-08D5-B478A4CD423A}"/>
                </a:ext>
              </a:extLst>
            </p:cNvPr>
            <p:cNvSpPr>
              <a:spLocks/>
            </p:cNvSpPr>
            <p:nvPr/>
          </p:nvSpPr>
          <p:spPr bwMode="auto">
            <a:xfrm>
              <a:off x="4720381" y="1224712"/>
              <a:ext cx="74360" cy="74360"/>
            </a:xfrm>
            <a:custGeom>
              <a:avLst/>
              <a:gdLst>
                <a:gd name="T0" fmla="*/ 0 w 56"/>
                <a:gd name="T1" fmla="*/ 39 h 56"/>
                <a:gd name="T2" fmla="*/ 0 w 56"/>
                <a:gd name="T3" fmla="*/ 39 h 56"/>
                <a:gd name="T4" fmla="*/ 25 w 56"/>
                <a:gd name="T5" fmla="*/ 18 h 56"/>
                <a:gd name="T6" fmla="*/ 42 w 56"/>
                <a:gd name="T7" fmla="*/ 4 h 56"/>
                <a:gd name="T8" fmla="*/ 48 w 56"/>
                <a:gd name="T9" fmla="*/ 0 h 56"/>
                <a:gd name="T10" fmla="*/ 50 w 56"/>
                <a:gd name="T11" fmla="*/ 0 h 56"/>
                <a:gd name="T12" fmla="*/ 50 w 56"/>
                <a:gd name="T13" fmla="*/ 0 h 56"/>
                <a:gd name="T14" fmla="*/ 52 w 56"/>
                <a:gd name="T15" fmla="*/ 3 h 56"/>
                <a:gd name="T16" fmla="*/ 53 w 56"/>
                <a:gd name="T17" fmla="*/ 4 h 56"/>
                <a:gd name="T18" fmla="*/ 56 w 56"/>
                <a:gd name="T19" fmla="*/ 6 h 56"/>
                <a:gd name="T20" fmla="*/ 50 w 56"/>
                <a:gd name="T21" fmla="*/ 11 h 56"/>
                <a:gd name="T22" fmla="*/ 0 w 56"/>
                <a:gd name="T23" fmla="*/ 56 h 56"/>
                <a:gd name="T24" fmla="*/ 0 w 56"/>
                <a:gd name="T25" fmla="*/ 39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6" h="56">
                  <a:moveTo>
                    <a:pt x="0" y="39"/>
                  </a:moveTo>
                  <a:lnTo>
                    <a:pt x="0" y="39"/>
                  </a:lnTo>
                  <a:lnTo>
                    <a:pt x="25" y="18"/>
                  </a:lnTo>
                  <a:lnTo>
                    <a:pt x="42" y="4"/>
                  </a:lnTo>
                  <a:lnTo>
                    <a:pt x="48" y="0"/>
                  </a:lnTo>
                  <a:lnTo>
                    <a:pt x="50" y="0"/>
                  </a:lnTo>
                  <a:lnTo>
                    <a:pt x="50" y="0"/>
                  </a:lnTo>
                  <a:lnTo>
                    <a:pt x="52" y="3"/>
                  </a:lnTo>
                  <a:lnTo>
                    <a:pt x="53" y="4"/>
                  </a:lnTo>
                  <a:lnTo>
                    <a:pt x="56" y="6"/>
                  </a:lnTo>
                  <a:lnTo>
                    <a:pt x="50" y="11"/>
                  </a:lnTo>
                  <a:lnTo>
                    <a:pt x="0" y="56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FFC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" name="Freeform 25">
              <a:extLst>
                <a:ext uri="{FF2B5EF4-FFF2-40B4-BE49-F238E27FC236}">
                  <a16:creationId xmlns:a16="http://schemas.microsoft.com/office/drawing/2014/main" id="{52E99675-797D-8F43-B399-E31666ED659A}"/>
                </a:ext>
              </a:extLst>
            </p:cNvPr>
            <p:cNvSpPr>
              <a:spLocks/>
            </p:cNvSpPr>
            <p:nvPr/>
          </p:nvSpPr>
          <p:spPr bwMode="auto">
            <a:xfrm>
              <a:off x="5132019" y="1212761"/>
              <a:ext cx="142082" cy="176606"/>
            </a:xfrm>
            <a:custGeom>
              <a:avLst/>
              <a:gdLst>
                <a:gd name="T0" fmla="*/ 45 w 107"/>
                <a:gd name="T1" fmla="*/ 133 h 133"/>
                <a:gd name="T2" fmla="*/ 0 w 107"/>
                <a:gd name="T3" fmla="*/ 26 h 133"/>
                <a:gd name="T4" fmla="*/ 0 w 107"/>
                <a:gd name="T5" fmla="*/ 26 h 133"/>
                <a:gd name="T6" fmla="*/ 1 w 107"/>
                <a:gd name="T7" fmla="*/ 23 h 133"/>
                <a:gd name="T8" fmla="*/ 6 w 107"/>
                <a:gd name="T9" fmla="*/ 17 h 133"/>
                <a:gd name="T10" fmla="*/ 11 w 107"/>
                <a:gd name="T11" fmla="*/ 13 h 133"/>
                <a:gd name="T12" fmla="*/ 18 w 107"/>
                <a:gd name="T13" fmla="*/ 9 h 133"/>
                <a:gd name="T14" fmla="*/ 27 w 107"/>
                <a:gd name="T15" fmla="*/ 6 h 133"/>
                <a:gd name="T16" fmla="*/ 39 w 107"/>
                <a:gd name="T17" fmla="*/ 3 h 133"/>
                <a:gd name="T18" fmla="*/ 39 w 107"/>
                <a:gd name="T19" fmla="*/ 3 h 133"/>
                <a:gd name="T20" fmla="*/ 52 w 107"/>
                <a:gd name="T21" fmla="*/ 2 h 133"/>
                <a:gd name="T22" fmla="*/ 65 w 107"/>
                <a:gd name="T23" fmla="*/ 0 h 133"/>
                <a:gd name="T24" fmla="*/ 86 w 107"/>
                <a:gd name="T25" fmla="*/ 2 h 133"/>
                <a:gd name="T26" fmla="*/ 102 w 107"/>
                <a:gd name="T27" fmla="*/ 3 h 133"/>
                <a:gd name="T28" fmla="*/ 106 w 107"/>
                <a:gd name="T29" fmla="*/ 3 h 133"/>
                <a:gd name="T30" fmla="*/ 107 w 107"/>
                <a:gd name="T31" fmla="*/ 3 h 133"/>
                <a:gd name="T32" fmla="*/ 107 w 107"/>
                <a:gd name="T33" fmla="*/ 3 h 133"/>
                <a:gd name="T34" fmla="*/ 107 w 107"/>
                <a:gd name="T35" fmla="*/ 22 h 133"/>
                <a:gd name="T36" fmla="*/ 107 w 107"/>
                <a:gd name="T37" fmla="*/ 43 h 133"/>
                <a:gd name="T38" fmla="*/ 107 w 107"/>
                <a:gd name="T39" fmla="*/ 43 h 133"/>
                <a:gd name="T40" fmla="*/ 93 w 107"/>
                <a:gd name="T41" fmla="*/ 44 h 133"/>
                <a:gd name="T42" fmla="*/ 83 w 107"/>
                <a:gd name="T43" fmla="*/ 46 h 133"/>
                <a:gd name="T44" fmla="*/ 80 w 107"/>
                <a:gd name="T45" fmla="*/ 47 h 133"/>
                <a:gd name="T46" fmla="*/ 79 w 107"/>
                <a:gd name="T47" fmla="*/ 48 h 133"/>
                <a:gd name="T48" fmla="*/ 79 w 107"/>
                <a:gd name="T49" fmla="*/ 48 h 133"/>
                <a:gd name="T50" fmla="*/ 79 w 107"/>
                <a:gd name="T51" fmla="*/ 56 h 133"/>
                <a:gd name="T52" fmla="*/ 79 w 107"/>
                <a:gd name="T53" fmla="*/ 60 h 133"/>
                <a:gd name="T54" fmla="*/ 79 w 107"/>
                <a:gd name="T55" fmla="*/ 60 h 133"/>
                <a:gd name="T56" fmla="*/ 79 w 107"/>
                <a:gd name="T57" fmla="*/ 63 h 133"/>
                <a:gd name="T58" fmla="*/ 78 w 107"/>
                <a:gd name="T59" fmla="*/ 64 h 133"/>
                <a:gd name="T60" fmla="*/ 73 w 107"/>
                <a:gd name="T61" fmla="*/ 65 h 133"/>
                <a:gd name="T62" fmla="*/ 73 w 107"/>
                <a:gd name="T63" fmla="*/ 65 h 133"/>
                <a:gd name="T64" fmla="*/ 65 w 107"/>
                <a:gd name="T65" fmla="*/ 67 h 133"/>
                <a:gd name="T66" fmla="*/ 62 w 107"/>
                <a:gd name="T67" fmla="*/ 68 h 133"/>
                <a:gd name="T68" fmla="*/ 62 w 107"/>
                <a:gd name="T69" fmla="*/ 71 h 133"/>
                <a:gd name="T70" fmla="*/ 62 w 107"/>
                <a:gd name="T71" fmla="*/ 71 h 133"/>
                <a:gd name="T72" fmla="*/ 68 w 107"/>
                <a:gd name="T73" fmla="*/ 94 h 133"/>
                <a:gd name="T74" fmla="*/ 68 w 107"/>
                <a:gd name="T75" fmla="*/ 94 h 133"/>
                <a:gd name="T76" fmla="*/ 66 w 107"/>
                <a:gd name="T77" fmla="*/ 94 h 133"/>
                <a:gd name="T78" fmla="*/ 63 w 107"/>
                <a:gd name="T79" fmla="*/ 95 h 133"/>
                <a:gd name="T80" fmla="*/ 62 w 107"/>
                <a:gd name="T81" fmla="*/ 99 h 133"/>
                <a:gd name="T82" fmla="*/ 62 w 107"/>
                <a:gd name="T83" fmla="*/ 99 h 133"/>
                <a:gd name="T84" fmla="*/ 61 w 107"/>
                <a:gd name="T85" fmla="*/ 105 h 133"/>
                <a:gd name="T86" fmla="*/ 61 w 107"/>
                <a:gd name="T87" fmla="*/ 109 h 133"/>
                <a:gd name="T88" fmla="*/ 62 w 107"/>
                <a:gd name="T89" fmla="*/ 116 h 133"/>
                <a:gd name="T90" fmla="*/ 62 w 107"/>
                <a:gd name="T91" fmla="*/ 116 h 133"/>
                <a:gd name="T92" fmla="*/ 62 w 107"/>
                <a:gd name="T93" fmla="*/ 119 h 133"/>
                <a:gd name="T94" fmla="*/ 62 w 107"/>
                <a:gd name="T95" fmla="*/ 122 h 133"/>
                <a:gd name="T96" fmla="*/ 62 w 107"/>
                <a:gd name="T97" fmla="*/ 122 h 133"/>
                <a:gd name="T98" fmla="*/ 62 w 107"/>
                <a:gd name="T99" fmla="*/ 123 h 133"/>
                <a:gd name="T100" fmla="*/ 59 w 107"/>
                <a:gd name="T101" fmla="*/ 125 h 133"/>
                <a:gd name="T102" fmla="*/ 54 w 107"/>
                <a:gd name="T103" fmla="*/ 129 h 133"/>
                <a:gd name="T104" fmla="*/ 45 w 107"/>
                <a:gd name="T105" fmla="*/ 133 h 133"/>
                <a:gd name="T106" fmla="*/ 45 w 107"/>
                <a:gd name="T107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07" h="133">
                  <a:moveTo>
                    <a:pt x="45" y="133"/>
                  </a:moveTo>
                  <a:lnTo>
                    <a:pt x="0" y="26"/>
                  </a:lnTo>
                  <a:lnTo>
                    <a:pt x="0" y="26"/>
                  </a:lnTo>
                  <a:lnTo>
                    <a:pt x="1" y="23"/>
                  </a:lnTo>
                  <a:lnTo>
                    <a:pt x="6" y="17"/>
                  </a:lnTo>
                  <a:lnTo>
                    <a:pt x="11" y="13"/>
                  </a:lnTo>
                  <a:lnTo>
                    <a:pt x="18" y="9"/>
                  </a:lnTo>
                  <a:lnTo>
                    <a:pt x="27" y="6"/>
                  </a:lnTo>
                  <a:lnTo>
                    <a:pt x="39" y="3"/>
                  </a:lnTo>
                  <a:lnTo>
                    <a:pt x="39" y="3"/>
                  </a:lnTo>
                  <a:lnTo>
                    <a:pt x="52" y="2"/>
                  </a:lnTo>
                  <a:lnTo>
                    <a:pt x="65" y="0"/>
                  </a:lnTo>
                  <a:lnTo>
                    <a:pt x="86" y="2"/>
                  </a:lnTo>
                  <a:lnTo>
                    <a:pt x="102" y="3"/>
                  </a:lnTo>
                  <a:lnTo>
                    <a:pt x="106" y="3"/>
                  </a:lnTo>
                  <a:lnTo>
                    <a:pt x="107" y="3"/>
                  </a:lnTo>
                  <a:lnTo>
                    <a:pt x="107" y="3"/>
                  </a:lnTo>
                  <a:lnTo>
                    <a:pt x="107" y="22"/>
                  </a:lnTo>
                  <a:lnTo>
                    <a:pt x="107" y="43"/>
                  </a:lnTo>
                  <a:lnTo>
                    <a:pt x="107" y="43"/>
                  </a:lnTo>
                  <a:lnTo>
                    <a:pt x="93" y="44"/>
                  </a:lnTo>
                  <a:lnTo>
                    <a:pt x="83" y="46"/>
                  </a:lnTo>
                  <a:lnTo>
                    <a:pt x="80" y="47"/>
                  </a:lnTo>
                  <a:lnTo>
                    <a:pt x="79" y="48"/>
                  </a:lnTo>
                  <a:lnTo>
                    <a:pt x="79" y="48"/>
                  </a:lnTo>
                  <a:lnTo>
                    <a:pt x="79" y="56"/>
                  </a:lnTo>
                  <a:lnTo>
                    <a:pt x="79" y="60"/>
                  </a:lnTo>
                  <a:lnTo>
                    <a:pt x="79" y="60"/>
                  </a:lnTo>
                  <a:lnTo>
                    <a:pt x="79" y="63"/>
                  </a:lnTo>
                  <a:lnTo>
                    <a:pt x="78" y="64"/>
                  </a:lnTo>
                  <a:lnTo>
                    <a:pt x="73" y="65"/>
                  </a:lnTo>
                  <a:lnTo>
                    <a:pt x="73" y="65"/>
                  </a:lnTo>
                  <a:lnTo>
                    <a:pt x="65" y="67"/>
                  </a:lnTo>
                  <a:lnTo>
                    <a:pt x="62" y="68"/>
                  </a:lnTo>
                  <a:lnTo>
                    <a:pt x="62" y="71"/>
                  </a:lnTo>
                  <a:lnTo>
                    <a:pt x="62" y="71"/>
                  </a:lnTo>
                  <a:lnTo>
                    <a:pt x="68" y="94"/>
                  </a:lnTo>
                  <a:lnTo>
                    <a:pt x="68" y="94"/>
                  </a:lnTo>
                  <a:lnTo>
                    <a:pt x="66" y="94"/>
                  </a:lnTo>
                  <a:lnTo>
                    <a:pt x="63" y="95"/>
                  </a:lnTo>
                  <a:lnTo>
                    <a:pt x="62" y="99"/>
                  </a:lnTo>
                  <a:lnTo>
                    <a:pt x="62" y="99"/>
                  </a:lnTo>
                  <a:lnTo>
                    <a:pt x="61" y="105"/>
                  </a:lnTo>
                  <a:lnTo>
                    <a:pt x="61" y="109"/>
                  </a:lnTo>
                  <a:lnTo>
                    <a:pt x="62" y="116"/>
                  </a:lnTo>
                  <a:lnTo>
                    <a:pt x="62" y="116"/>
                  </a:lnTo>
                  <a:lnTo>
                    <a:pt x="62" y="119"/>
                  </a:lnTo>
                  <a:lnTo>
                    <a:pt x="62" y="122"/>
                  </a:lnTo>
                  <a:lnTo>
                    <a:pt x="62" y="122"/>
                  </a:lnTo>
                  <a:lnTo>
                    <a:pt x="62" y="123"/>
                  </a:lnTo>
                  <a:lnTo>
                    <a:pt x="59" y="125"/>
                  </a:lnTo>
                  <a:lnTo>
                    <a:pt x="54" y="129"/>
                  </a:lnTo>
                  <a:lnTo>
                    <a:pt x="45" y="133"/>
                  </a:lnTo>
                  <a:lnTo>
                    <a:pt x="45" y="133"/>
                  </a:lnTo>
                  <a:close/>
                </a:path>
              </a:pathLst>
            </a:custGeom>
            <a:solidFill>
              <a:srgbClr val="FFC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15" name="Freeform 26">
            <a:extLst>
              <a:ext uri="{FF2B5EF4-FFF2-40B4-BE49-F238E27FC236}">
                <a16:creationId xmlns:a16="http://schemas.microsoft.com/office/drawing/2014/main" id="{621538CB-1F52-3A31-1D67-C237E0590A8B}"/>
              </a:ext>
            </a:extLst>
          </p:cNvPr>
          <p:cNvSpPr>
            <a:spLocks/>
          </p:cNvSpPr>
          <p:nvPr/>
        </p:nvSpPr>
        <p:spPr bwMode="auto">
          <a:xfrm>
            <a:off x="7308339" y="952500"/>
            <a:ext cx="1018472" cy="2536220"/>
          </a:xfrm>
          <a:custGeom>
            <a:avLst/>
            <a:gdLst>
              <a:gd name="T0" fmla="*/ 491 w 767"/>
              <a:gd name="T1" fmla="*/ 0 h 1910"/>
              <a:gd name="T2" fmla="*/ 395 w 767"/>
              <a:gd name="T3" fmla="*/ 31 h 1910"/>
              <a:gd name="T4" fmla="*/ 383 w 767"/>
              <a:gd name="T5" fmla="*/ 51 h 1910"/>
              <a:gd name="T6" fmla="*/ 365 w 767"/>
              <a:gd name="T7" fmla="*/ 65 h 1910"/>
              <a:gd name="T8" fmla="*/ 374 w 767"/>
              <a:gd name="T9" fmla="*/ 117 h 1910"/>
              <a:gd name="T10" fmla="*/ 361 w 767"/>
              <a:gd name="T11" fmla="*/ 251 h 1910"/>
              <a:gd name="T12" fmla="*/ 372 w 767"/>
              <a:gd name="T13" fmla="*/ 285 h 1910"/>
              <a:gd name="T14" fmla="*/ 367 w 767"/>
              <a:gd name="T15" fmla="*/ 322 h 1910"/>
              <a:gd name="T16" fmla="*/ 237 w 767"/>
              <a:gd name="T17" fmla="*/ 354 h 1910"/>
              <a:gd name="T18" fmla="*/ 118 w 767"/>
              <a:gd name="T19" fmla="*/ 469 h 1910"/>
              <a:gd name="T20" fmla="*/ 128 w 767"/>
              <a:gd name="T21" fmla="*/ 383 h 1910"/>
              <a:gd name="T22" fmla="*/ 113 w 767"/>
              <a:gd name="T23" fmla="*/ 356 h 1910"/>
              <a:gd name="T24" fmla="*/ 113 w 767"/>
              <a:gd name="T25" fmla="*/ 333 h 1910"/>
              <a:gd name="T26" fmla="*/ 118 w 767"/>
              <a:gd name="T27" fmla="*/ 248 h 1910"/>
              <a:gd name="T28" fmla="*/ 96 w 767"/>
              <a:gd name="T29" fmla="*/ 226 h 1910"/>
              <a:gd name="T30" fmla="*/ 96 w 767"/>
              <a:gd name="T31" fmla="*/ 333 h 1910"/>
              <a:gd name="T32" fmla="*/ 45 w 767"/>
              <a:gd name="T33" fmla="*/ 395 h 1910"/>
              <a:gd name="T34" fmla="*/ 39 w 767"/>
              <a:gd name="T35" fmla="*/ 435 h 1910"/>
              <a:gd name="T36" fmla="*/ 56 w 767"/>
              <a:gd name="T37" fmla="*/ 491 h 1910"/>
              <a:gd name="T38" fmla="*/ 39 w 767"/>
              <a:gd name="T39" fmla="*/ 660 h 1910"/>
              <a:gd name="T40" fmla="*/ 101 w 767"/>
              <a:gd name="T41" fmla="*/ 753 h 1910"/>
              <a:gd name="T42" fmla="*/ 182 w 767"/>
              <a:gd name="T43" fmla="*/ 682 h 1910"/>
              <a:gd name="T44" fmla="*/ 217 w 767"/>
              <a:gd name="T45" fmla="*/ 879 h 1910"/>
              <a:gd name="T46" fmla="*/ 208 w 767"/>
              <a:gd name="T47" fmla="*/ 1140 h 1910"/>
              <a:gd name="T48" fmla="*/ 242 w 767"/>
              <a:gd name="T49" fmla="*/ 1546 h 1910"/>
              <a:gd name="T50" fmla="*/ 247 w 767"/>
              <a:gd name="T51" fmla="*/ 1860 h 1910"/>
              <a:gd name="T52" fmla="*/ 241 w 767"/>
              <a:gd name="T53" fmla="*/ 1888 h 1910"/>
              <a:gd name="T54" fmla="*/ 261 w 767"/>
              <a:gd name="T55" fmla="*/ 1905 h 1910"/>
              <a:gd name="T56" fmla="*/ 299 w 767"/>
              <a:gd name="T57" fmla="*/ 1899 h 1910"/>
              <a:gd name="T58" fmla="*/ 350 w 767"/>
              <a:gd name="T59" fmla="*/ 1865 h 1910"/>
              <a:gd name="T60" fmla="*/ 389 w 767"/>
              <a:gd name="T61" fmla="*/ 1831 h 1910"/>
              <a:gd name="T62" fmla="*/ 400 w 767"/>
              <a:gd name="T63" fmla="*/ 1814 h 1910"/>
              <a:gd name="T64" fmla="*/ 396 w 767"/>
              <a:gd name="T65" fmla="*/ 1194 h 1910"/>
              <a:gd name="T66" fmla="*/ 433 w 767"/>
              <a:gd name="T67" fmla="*/ 1855 h 1910"/>
              <a:gd name="T68" fmla="*/ 469 w 767"/>
              <a:gd name="T69" fmla="*/ 1891 h 1910"/>
              <a:gd name="T70" fmla="*/ 525 w 767"/>
              <a:gd name="T71" fmla="*/ 1905 h 1910"/>
              <a:gd name="T72" fmla="*/ 553 w 767"/>
              <a:gd name="T73" fmla="*/ 1896 h 1910"/>
              <a:gd name="T74" fmla="*/ 570 w 767"/>
              <a:gd name="T75" fmla="*/ 1886 h 1910"/>
              <a:gd name="T76" fmla="*/ 564 w 767"/>
              <a:gd name="T77" fmla="*/ 1860 h 1910"/>
              <a:gd name="T78" fmla="*/ 546 w 767"/>
              <a:gd name="T79" fmla="*/ 1746 h 1910"/>
              <a:gd name="T80" fmla="*/ 592 w 767"/>
              <a:gd name="T81" fmla="*/ 1249 h 1910"/>
              <a:gd name="T82" fmla="*/ 575 w 767"/>
              <a:gd name="T83" fmla="*/ 735 h 1910"/>
              <a:gd name="T84" fmla="*/ 598 w 767"/>
              <a:gd name="T85" fmla="*/ 627 h 1910"/>
              <a:gd name="T86" fmla="*/ 623 w 767"/>
              <a:gd name="T87" fmla="*/ 746 h 1910"/>
              <a:gd name="T88" fmla="*/ 711 w 767"/>
              <a:gd name="T89" fmla="*/ 746 h 1910"/>
              <a:gd name="T90" fmla="*/ 749 w 767"/>
              <a:gd name="T91" fmla="*/ 592 h 1910"/>
              <a:gd name="T92" fmla="*/ 745 w 767"/>
              <a:gd name="T93" fmla="*/ 514 h 1910"/>
              <a:gd name="T94" fmla="*/ 757 w 767"/>
              <a:gd name="T95" fmla="*/ 429 h 1910"/>
              <a:gd name="T96" fmla="*/ 743 w 767"/>
              <a:gd name="T97" fmla="*/ 404 h 1910"/>
              <a:gd name="T98" fmla="*/ 708 w 767"/>
              <a:gd name="T99" fmla="*/ 353 h 1910"/>
              <a:gd name="T100" fmla="*/ 639 w 767"/>
              <a:gd name="T101" fmla="*/ 363 h 1910"/>
              <a:gd name="T102" fmla="*/ 598 w 767"/>
              <a:gd name="T103" fmla="*/ 363 h 1910"/>
              <a:gd name="T104" fmla="*/ 604 w 767"/>
              <a:gd name="T105" fmla="*/ 294 h 1910"/>
              <a:gd name="T106" fmla="*/ 615 w 767"/>
              <a:gd name="T107" fmla="*/ 271 h 1910"/>
              <a:gd name="T108" fmla="*/ 636 w 767"/>
              <a:gd name="T109" fmla="*/ 288 h 1910"/>
              <a:gd name="T110" fmla="*/ 622 w 767"/>
              <a:gd name="T111" fmla="*/ 123 h 1910"/>
              <a:gd name="T112" fmla="*/ 581 w 767"/>
              <a:gd name="T113" fmla="*/ 56 h 19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67" h="1910">
                <a:moveTo>
                  <a:pt x="548" y="36"/>
                </a:moveTo>
                <a:lnTo>
                  <a:pt x="548" y="36"/>
                </a:lnTo>
                <a:lnTo>
                  <a:pt x="543" y="31"/>
                </a:lnTo>
                <a:lnTo>
                  <a:pt x="530" y="19"/>
                </a:lnTo>
                <a:lnTo>
                  <a:pt x="520" y="12"/>
                </a:lnTo>
                <a:lnTo>
                  <a:pt x="512" y="7"/>
                </a:lnTo>
                <a:lnTo>
                  <a:pt x="501" y="3"/>
                </a:lnTo>
                <a:lnTo>
                  <a:pt x="491" y="0"/>
                </a:lnTo>
                <a:lnTo>
                  <a:pt x="491" y="0"/>
                </a:lnTo>
                <a:lnTo>
                  <a:pt x="481" y="0"/>
                </a:lnTo>
                <a:lnTo>
                  <a:pt x="469" y="1"/>
                </a:lnTo>
                <a:lnTo>
                  <a:pt x="460" y="3"/>
                </a:lnTo>
                <a:lnTo>
                  <a:pt x="450" y="7"/>
                </a:lnTo>
                <a:lnTo>
                  <a:pt x="431" y="15"/>
                </a:lnTo>
                <a:lnTo>
                  <a:pt x="417" y="22"/>
                </a:lnTo>
                <a:lnTo>
                  <a:pt x="417" y="22"/>
                </a:lnTo>
                <a:lnTo>
                  <a:pt x="406" y="28"/>
                </a:lnTo>
                <a:lnTo>
                  <a:pt x="395" y="31"/>
                </a:lnTo>
                <a:lnTo>
                  <a:pt x="383" y="34"/>
                </a:lnTo>
                <a:lnTo>
                  <a:pt x="400" y="39"/>
                </a:lnTo>
                <a:lnTo>
                  <a:pt x="400" y="39"/>
                </a:lnTo>
                <a:lnTo>
                  <a:pt x="402" y="39"/>
                </a:lnTo>
                <a:lnTo>
                  <a:pt x="403" y="39"/>
                </a:lnTo>
                <a:lnTo>
                  <a:pt x="403" y="41"/>
                </a:lnTo>
                <a:lnTo>
                  <a:pt x="402" y="42"/>
                </a:lnTo>
                <a:lnTo>
                  <a:pt x="399" y="43"/>
                </a:lnTo>
                <a:lnTo>
                  <a:pt x="383" y="51"/>
                </a:lnTo>
                <a:lnTo>
                  <a:pt x="383" y="51"/>
                </a:lnTo>
                <a:lnTo>
                  <a:pt x="365" y="56"/>
                </a:lnTo>
                <a:lnTo>
                  <a:pt x="354" y="60"/>
                </a:lnTo>
                <a:lnTo>
                  <a:pt x="350" y="60"/>
                </a:lnTo>
                <a:lnTo>
                  <a:pt x="350" y="62"/>
                </a:lnTo>
                <a:lnTo>
                  <a:pt x="350" y="62"/>
                </a:lnTo>
                <a:lnTo>
                  <a:pt x="350" y="62"/>
                </a:lnTo>
                <a:lnTo>
                  <a:pt x="355" y="63"/>
                </a:lnTo>
                <a:lnTo>
                  <a:pt x="365" y="65"/>
                </a:lnTo>
                <a:lnTo>
                  <a:pt x="378" y="68"/>
                </a:lnTo>
                <a:lnTo>
                  <a:pt x="367" y="90"/>
                </a:lnTo>
                <a:lnTo>
                  <a:pt x="367" y="90"/>
                </a:lnTo>
                <a:lnTo>
                  <a:pt x="375" y="86"/>
                </a:lnTo>
                <a:lnTo>
                  <a:pt x="381" y="84"/>
                </a:lnTo>
                <a:lnTo>
                  <a:pt x="383" y="84"/>
                </a:lnTo>
                <a:lnTo>
                  <a:pt x="383" y="84"/>
                </a:lnTo>
                <a:lnTo>
                  <a:pt x="383" y="84"/>
                </a:lnTo>
                <a:lnTo>
                  <a:pt x="374" y="117"/>
                </a:lnTo>
                <a:lnTo>
                  <a:pt x="361" y="164"/>
                </a:lnTo>
                <a:lnTo>
                  <a:pt x="361" y="164"/>
                </a:lnTo>
                <a:lnTo>
                  <a:pt x="358" y="182"/>
                </a:lnTo>
                <a:lnTo>
                  <a:pt x="355" y="203"/>
                </a:lnTo>
                <a:lnTo>
                  <a:pt x="355" y="223"/>
                </a:lnTo>
                <a:lnTo>
                  <a:pt x="355" y="237"/>
                </a:lnTo>
                <a:lnTo>
                  <a:pt x="355" y="237"/>
                </a:lnTo>
                <a:lnTo>
                  <a:pt x="358" y="246"/>
                </a:lnTo>
                <a:lnTo>
                  <a:pt x="361" y="251"/>
                </a:lnTo>
                <a:lnTo>
                  <a:pt x="365" y="255"/>
                </a:lnTo>
                <a:lnTo>
                  <a:pt x="367" y="260"/>
                </a:lnTo>
                <a:lnTo>
                  <a:pt x="367" y="260"/>
                </a:lnTo>
                <a:lnTo>
                  <a:pt x="368" y="264"/>
                </a:lnTo>
                <a:lnTo>
                  <a:pt x="369" y="268"/>
                </a:lnTo>
                <a:lnTo>
                  <a:pt x="372" y="271"/>
                </a:lnTo>
                <a:lnTo>
                  <a:pt x="372" y="271"/>
                </a:lnTo>
                <a:lnTo>
                  <a:pt x="372" y="275"/>
                </a:lnTo>
                <a:lnTo>
                  <a:pt x="372" y="285"/>
                </a:lnTo>
                <a:lnTo>
                  <a:pt x="372" y="298"/>
                </a:lnTo>
                <a:lnTo>
                  <a:pt x="372" y="305"/>
                </a:lnTo>
                <a:lnTo>
                  <a:pt x="372" y="305"/>
                </a:lnTo>
                <a:lnTo>
                  <a:pt x="372" y="309"/>
                </a:lnTo>
                <a:lnTo>
                  <a:pt x="374" y="312"/>
                </a:lnTo>
                <a:lnTo>
                  <a:pt x="374" y="315"/>
                </a:lnTo>
                <a:lnTo>
                  <a:pt x="372" y="316"/>
                </a:lnTo>
                <a:lnTo>
                  <a:pt x="371" y="319"/>
                </a:lnTo>
                <a:lnTo>
                  <a:pt x="367" y="322"/>
                </a:lnTo>
                <a:lnTo>
                  <a:pt x="367" y="322"/>
                </a:lnTo>
                <a:lnTo>
                  <a:pt x="358" y="326"/>
                </a:lnTo>
                <a:lnTo>
                  <a:pt x="348" y="328"/>
                </a:lnTo>
                <a:lnTo>
                  <a:pt x="337" y="330"/>
                </a:lnTo>
                <a:lnTo>
                  <a:pt x="321" y="333"/>
                </a:lnTo>
                <a:lnTo>
                  <a:pt x="321" y="333"/>
                </a:lnTo>
                <a:lnTo>
                  <a:pt x="273" y="345"/>
                </a:lnTo>
                <a:lnTo>
                  <a:pt x="251" y="350"/>
                </a:lnTo>
                <a:lnTo>
                  <a:pt x="237" y="354"/>
                </a:lnTo>
                <a:lnTo>
                  <a:pt x="237" y="354"/>
                </a:lnTo>
                <a:lnTo>
                  <a:pt x="228" y="363"/>
                </a:lnTo>
                <a:lnTo>
                  <a:pt x="213" y="386"/>
                </a:lnTo>
                <a:lnTo>
                  <a:pt x="170" y="451"/>
                </a:lnTo>
                <a:lnTo>
                  <a:pt x="113" y="542"/>
                </a:lnTo>
                <a:lnTo>
                  <a:pt x="113" y="542"/>
                </a:lnTo>
                <a:lnTo>
                  <a:pt x="115" y="506"/>
                </a:lnTo>
                <a:lnTo>
                  <a:pt x="118" y="480"/>
                </a:lnTo>
                <a:lnTo>
                  <a:pt x="118" y="469"/>
                </a:lnTo>
                <a:lnTo>
                  <a:pt x="118" y="469"/>
                </a:lnTo>
                <a:lnTo>
                  <a:pt x="120" y="465"/>
                </a:lnTo>
                <a:lnTo>
                  <a:pt x="124" y="453"/>
                </a:lnTo>
                <a:lnTo>
                  <a:pt x="128" y="439"/>
                </a:lnTo>
                <a:lnTo>
                  <a:pt x="129" y="432"/>
                </a:lnTo>
                <a:lnTo>
                  <a:pt x="129" y="424"/>
                </a:lnTo>
                <a:lnTo>
                  <a:pt x="129" y="424"/>
                </a:lnTo>
                <a:lnTo>
                  <a:pt x="131" y="394"/>
                </a:lnTo>
                <a:lnTo>
                  <a:pt x="128" y="383"/>
                </a:lnTo>
                <a:lnTo>
                  <a:pt x="127" y="377"/>
                </a:lnTo>
                <a:lnTo>
                  <a:pt x="124" y="373"/>
                </a:lnTo>
                <a:lnTo>
                  <a:pt x="124" y="373"/>
                </a:lnTo>
                <a:lnTo>
                  <a:pt x="114" y="363"/>
                </a:lnTo>
                <a:lnTo>
                  <a:pt x="113" y="361"/>
                </a:lnTo>
                <a:lnTo>
                  <a:pt x="113" y="361"/>
                </a:lnTo>
                <a:lnTo>
                  <a:pt x="113" y="360"/>
                </a:lnTo>
                <a:lnTo>
                  <a:pt x="113" y="356"/>
                </a:lnTo>
                <a:lnTo>
                  <a:pt x="113" y="356"/>
                </a:lnTo>
                <a:lnTo>
                  <a:pt x="114" y="353"/>
                </a:lnTo>
                <a:lnTo>
                  <a:pt x="115" y="352"/>
                </a:lnTo>
                <a:lnTo>
                  <a:pt x="118" y="349"/>
                </a:lnTo>
                <a:lnTo>
                  <a:pt x="118" y="345"/>
                </a:lnTo>
                <a:lnTo>
                  <a:pt x="118" y="345"/>
                </a:lnTo>
                <a:lnTo>
                  <a:pt x="115" y="336"/>
                </a:lnTo>
                <a:lnTo>
                  <a:pt x="114" y="333"/>
                </a:lnTo>
                <a:lnTo>
                  <a:pt x="113" y="333"/>
                </a:lnTo>
                <a:lnTo>
                  <a:pt x="113" y="333"/>
                </a:lnTo>
                <a:lnTo>
                  <a:pt x="110" y="333"/>
                </a:lnTo>
                <a:lnTo>
                  <a:pt x="107" y="333"/>
                </a:lnTo>
                <a:lnTo>
                  <a:pt x="107" y="260"/>
                </a:lnTo>
                <a:lnTo>
                  <a:pt x="107" y="260"/>
                </a:lnTo>
                <a:lnTo>
                  <a:pt x="114" y="254"/>
                </a:lnTo>
                <a:lnTo>
                  <a:pt x="118" y="251"/>
                </a:lnTo>
                <a:lnTo>
                  <a:pt x="118" y="250"/>
                </a:lnTo>
                <a:lnTo>
                  <a:pt x="118" y="248"/>
                </a:lnTo>
                <a:lnTo>
                  <a:pt x="118" y="248"/>
                </a:lnTo>
                <a:lnTo>
                  <a:pt x="117" y="244"/>
                </a:lnTo>
                <a:lnTo>
                  <a:pt x="117" y="237"/>
                </a:lnTo>
                <a:lnTo>
                  <a:pt x="118" y="226"/>
                </a:lnTo>
                <a:lnTo>
                  <a:pt x="118" y="226"/>
                </a:lnTo>
                <a:lnTo>
                  <a:pt x="107" y="224"/>
                </a:lnTo>
                <a:lnTo>
                  <a:pt x="100" y="224"/>
                </a:lnTo>
                <a:lnTo>
                  <a:pt x="97" y="224"/>
                </a:lnTo>
                <a:lnTo>
                  <a:pt x="96" y="226"/>
                </a:lnTo>
                <a:lnTo>
                  <a:pt x="96" y="226"/>
                </a:lnTo>
                <a:lnTo>
                  <a:pt x="96" y="230"/>
                </a:lnTo>
                <a:lnTo>
                  <a:pt x="96" y="236"/>
                </a:lnTo>
                <a:lnTo>
                  <a:pt x="97" y="240"/>
                </a:lnTo>
                <a:lnTo>
                  <a:pt x="96" y="243"/>
                </a:lnTo>
                <a:lnTo>
                  <a:pt x="96" y="243"/>
                </a:lnTo>
                <a:lnTo>
                  <a:pt x="94" y="247"/>
                </a:lnTo>
                <a:lnTo>
                  <a:pt x="94" y="257"/>
                </a:lnTo>
                <a:lnTo>
                  <a:pt x="94" y="288"/>
                </a:lnTo>
                <a:lnTo>
                  <a:pt x="96" y="333"/>
                </a:lnTo>
                <a:lnTo>
                  <a:pt x="96" y="333"/>
                </a:lnTo>
                <a:lnTo>
                  <a:pt x="67" y="356"/>
                </a:lnTo>
                <a:lnTo>
                  <a:pt x="67" y="356"/>
                </a:lnTo>
                <a:lnTo>
                  <a:pt x="65" y="359"/>
                </a:lnTo>
                <a:lnTo>
                  <a:pt x="60" y="364"/>
                </a:lnTo>
                <a:lnTo>
                  <a:pt x="56" y="373"/>
                </a:lnTo>
                <a:lnTo>
                  <a:pt x="56" y="373"/>
                </a:lnTo>
                <a:lnTo>
                  <a:pt x="50" y="386"/>
                </a:lnTo>
                <a:lnTo>
                  <a:pt x="45" y="395"/>
                </a:lnTo>
                <a:lnTo>
                  <a:pt x="45" y="395"/>
                </a:lnTo>
                <a:lnTo>
                  <a:pt x="45" y="397"/>
                </a:lnTo>
                <a:lnTo>
                  <a:pt x="46" y="401"/>
                </a:lnTo>
                <a:lnTo>
                  <a:pt x="46" y="407"/>
                </a:lnTo>
                <a:lnTo>
                  <a:pt x="45" y="412"/>
                </a:lnTo>
                <a:lnTo>
                  <a:pt x="45" y="412"/>
                </a:lnTo>
                <a:lnTo>
                  <a:pt x="41" y="424"/>
                </a:lnTo>
                <a:lnTo>
                  <a:pt x="39" y="435"/>
                </a:lnTo>
                <a:lnTo>
                  <a:pt x="39" y="435"/>
                </a:lnTo>
                <a:lnTo>
                  <a:pt x="39" y="439"/>
                </a:lnTo>
                <a:lnTo>
                  <a:pt x="41" y="443"/>
                </a:lnTo>
                <a:lnTo>
                  <a:pt x="45" y="452"/>
                </a:lnTo>
                <a:lnTo>
                  <a:pt x="49" y="459"/>
                </a:lnTo>
                <a:lnTo>
                  <a:pt x="50" y="463"/>
                </a:lnTo>
                <a:lnTo>
                  <a:pt x="50" y="463"/>
                </a:lnTo>
                <a:lnTo>
                  <a:pt x="50" y="469"/>
                </a:lnTo>
                <a:lnTo>
                  <a:pt x="53" y="479"/>
                </a:lnTo>
                <a:lnTo>
                  <a:pt x="56" y="491"/>
                </a:lnTo>
                <a:lnTo>
                  <a:pt x="0" y="520"/>
                </a:lnTo>
                <a:lnTo>
                  <a:pt x="0" y="520"/>
                </a:lnTo>
                <a:lnTo>
                  <a:pt x="10" y="531"/>
                </a:lnTo>
                <a:lnTo>
                  <a:pt x="18" y="542"/>
                </a:lnTo>
                <a:lnTo>
                  <a:pt x="21" y="548"/>
                </a:lnTo>
                <a:lnTo>
                  <a:pt x="22" y="554"/>
                </a:lnTo>
                <a:lnTo>
                  <a:pt x="22" y="554"/>
                </a:lnTo>
                <a:lnTo>
                  <a:pt x="32" y="617"/>
                </a:lnTo>
                <a:lnTo>
                  <a:pt x="39" y="660"/>
                </a:lnTo>
                <a:lnTo>
                  <a:pt x="45" y="689"/>
                </a:lnTo>
                <a:lnTo>
                  <a:pt x="45" y="689"/>
                </a:lnTo>
                <a:lnTo>
                  <a:pt x="50" y="706"/>
                </a:lnTo>
                <a:lnTo>
                  <a:pt x="58" y="719"/>
                </a:lnTo>
                <a:lnTo>
                  <a:pt x="66" y="730"/>
                </a:lnTo>
                <a:lnTo>
                  <a:pt x="79" y="740"/>
                </a:lnTo>
                <a:lnTo>
                  <a:pt x="79" y="740"/>
                </a:lnTo>
                <a:lnTo>
                  <a:pt x="91" y="749"/>
                </a:lnTo>
                <a:lnTo>
                  <a:pt x="101" y="753"/>
                </a:lnTo>
                <a:lnTo>
                  <a:pt x="107" y="754"/>
                </a:lnTo>
                <a:lnTo>
                  <a:pt x="113" y="754"/>
                </a:lnTo>
                <a:lnTo>
                  <a:pt x="118" y="753"/>
                </a:lnTo>
                <a:lnTo>
                  <a:pt x="124" y="752"/>
                </a:lnTo>
                <a:lnTo>
                  <a:pt x="124" y="752"/>
                </a:lnTo>
                <a:lnTo>
                  <a:pt x="128" y="749"/>
                </a:lnTo>
                <a:lnTo>
                  <a:pt x="134" y="743"/>
                </a:lnTo>
                <a:lnTo>
                  <a:pt x="146" y="728"/>
                </a:lnTo>
                <a:lnTo>
                  <a:pt x="182" y="682"/>
                </a:lnTo>
                <a:lnTo>
                  <a:pt x="213" y="638"/>
                </a:lnTo>
                <a:lnTo>
                  <a:pt x="225" y="622"/>
                </a:lnTo>
                <a:lnTo>
                  <a:pt x="225" y="622"/>
                </a:lnTo>
                <a:lnTo>
                  <a:pt x="227" y="627"/>
                </a:lnTo>
                <a:lnTo>
                  <a:pt x="230" y="637"/>
                </a:lnTo>
                <a:lnTo>
                  <a:pt x="242" y="668"/>
                </a:lnTo>
                <a:lnTo>
                  <a:pt x="259" y="712"/>
                </a:lnTo>
                <a:lnTo>
                  <a:pt x="259" y="712"/>
                </a:lnTo>
                <a:lnTo>
                  <a:pt x="217" y="879"/>
                </a:lnTo>
                <a:lnTo>
                  <a:pt x="187" y="993"/>
                </a:lnTo>
                <a:lnTo>
                  <a:pt x="177" y="1031"/>
                </a:lnTo>
                <a:lnTo>
                  <a:pt x="173" y="1045"/>
                </a:lnTo>
                <a:lnTo>
                  <a:pt x="173" y="1045"/>
                </a:lnTo>
                <a:lnTo>
                  <a:pt x="180" y="1048"/>
                </a:lnTo>
                <a:lnTo>
                  <a:pt x="190" y="1051"/>
                </a:lnTo>
                <a:lnTo>
                  <a:pt x="207" y="1051"/>
                </a:lnTo>
                <a:lnTo>
                  <a:pt x="207" y="1051"/>
                </a:lnTo>
                <a:lnTo>
                  <a:pt x="208" y="1140"/>
                </a:lnTo>
                <a:lnTo>
                  <a:pt x="211" y="1209"/>
                </a:lnTo>
                <a:lnTo>
                  <a:pt x="214" y="1255"/>
                </a:lnTo>
                <a:lnTo>
                  <a:pt x="214" y="1255"/>
                </a:lnTo>
                <a:lnTo>
                  <a:pt x="218" y="1297"/>
                </a:lnTo>
                <a:lnTo>
                  <a:pt x="223" y="1361"/>
                </a:lnTo>
                <a:lnTo>
                  <a:pt x="231" y="1475"/>
                </a:lnTo>
                <a:lnTo>
                  <a:pt x="231" y="1475"/>
                </a:lnTo>
                <a:lnTo>
                  <a:pt x="235" y="1502"/>
                </a:lnTo>
                <a:lnTo>
                  <a:pt x="242" y="1546"/>
                </a:lnTo>
                <a:lnTo>
                  <a:pt x="264" y="1657"/>
                </a:lnTo>
                <a:lnTo>
                  <a:pt x="293" y="1809"/>
                </a:lnTo>
                <a:lnTo>
                  <a:pt x="316" y="1809"/>
                </a:lnTo>
                <a:lnTo>
                  <a:pt x="316" y="1809"/>
                </a:lnTo>
                <a:lnTo>
                  <a:pt x="289" y="1828"/>
                </a:lnTo>
                <a:lnTo>
                  <a:pt x="268" y="1844"/>
                </a:lnTo>
                <a:lnTo>
                  <a:pt x="254" y="1854"/>
                </a:lnTo>
                <a:lnTo>
                  <a:pt x="254" y="1854"/>
                </a:lnTo>
                <a:lnTo>
                  <a:pt x="247" y="1860"/>
                </a:lnTo>
                <a:lnTo>
                  <a:pt x="241" y="1864"/>
                </a:lnTo>
                <a:lnTo>
                  <a:pt x="237" y="1871"/>
                </a:lnTo>
                <a:lnTo>
                  <a:pt x="237" y="1871"/>
                </a:lnTo>
                <a:lnTo>
                  <a:pt x="241" y="1874"/>
                </a:lnTo>
                <a:lnTo>
                  <a:pt x="242" y="1878"/>
                </a:lnTo>
                <a:lnTo>
                  <a:pt x="242" y="1881"/>
                </a:lnTo>
                <a:lnTo>
                  <a:pt x="242" y="1882"/>
                </a:lnTo>
                <a:lnTo>
                  <a:pt x="242" y="1882"/>
                </a:lnTo>
                <a:lnTo>
                  <a:pt x="241" y="1888"/>
                </a:lnTo>
                <a:lnTo>
                  <a:pt x="241" y="1892"/>
                </a:lnTo>
                <a:lnTo>
                  <a:pt x="242" y="1899"/>
                </a:lnTo>
                <a:lnTo>
                  <a:pt x="242" y="1899"/>
                </a:lnTo>
                <a:lnTo>
                  <a:pt x="251" y="1903"/>
                </a:lnTo>
                <a:lnTo>
                  <a:pt x="256" y="1905"/>
                </a:lnTo>
                <a:lnTo>
                  <a:pt x="258" y="1905"/>
                </a:lnTo>
                <a:lnTo>
                  <a:pt x="259" y="1905"/>
                </a:lnTo>
                <a:lnTo>
                  <a:pt x="259" y="1905"/>
                </a:lnTo>
                <a:lnTo>
                  <a:pt x="261" y="1905"/>
                </a:lnTo>
                <a:lnTo>
                  <a:pt x="262" y="1905"/>
                </a:lnTo>
                <a:lnTo>
                  <a:pt x="266" y="1908"/>
                </a:lnTo>
                <a:lnTo>
                  <a:pt x="271" y="1910"/>
                </a:lnTo>
                <a:lnTo>
                  <a:pt x="273" y="1910"/>
                </a:lnTo>
                <a:lnTo>
                  <a:pt x="276" y="1910"/>
                </a:lnTo>
                <a:lnTo>
                  <a:pt x="276" y="1910"/>
                </a:lnTo>
                <a:lnTo>
                  <a:pt x="287" y="1906"/>
                </a:lnTo>
                <a:lnTo>
                  <a:pt x="295" y="1903"/>
                </a:lnTo>
                <a:lnTo>
                  <a:pt x="299" y="1899"/>
                </a:lnTo>
                <a:lnTo>
                  <a:pt x="299" y="1899"/>
                </a:lnTo>
                <a:lnTo>
                  <a:pt x="304" y="1895"/>
                </a:lnTo>
                <a:lnTo>
                  <a:pt x="310" y="1891"/>
                </a:lnTo>
                <a:lnTo>
                  <a:pt x="316" y="1888"/>
                </a:lnTo>
                <a:lnTo>
                  <a:pt x="316" y="1888"/>
                </a:lnTo>
                <a:lnTo>
                  <a:pt x="327" y="1881"/>
                </a:lnTo>
                <a:lnTo>
                  <a:pt x="338" y="1874"/>
                </a:lnTo>
                <a:lnTo>
                  <a:pt x="350" y="1865"/>
                </a:lnTo>
                <a:lnTo>
                  <a:pt x="350" y="1865"/>
                </a:lnTo>
                <a:lnTo>
                  <a:pt x="362" y="1852"/>
                </a:lnTo>
                <a:lnTo>
                  <a:pt x="367" y="1850"/>
                </a:lnTo>
                <a:lnTo>
                  <a:pt x="372" y="1848"/>
                </a:lnTo>
                <a:lnTo>
                  <a:pt x="372" y="1848"/>
                </a:lnTo>
                <a:lnTo>
                  <a:pt x="379" y="1845"/>
                </a:lnTo>
                <a:lnTo>
                  <a:pt x="383" y="1841"/>
                </a:lnTo>
                <a:lnTo>
                  <a:pt x="388" y="1837"/>
                </a:lnTo>
                <a:lnTo>
                  <a:pt x="389" y="1831"/>
                </a:lnTo>
                <a:lnTo>
                  <a:pt x="389" y="1831"/>
                </a:lnTo>
                <a:lnTo>
                  <a:pt x="390" y="1824"/>
                </a:lnTo>
                <a:lnTo>
                  <a:pt x="389" y="1820"/>
                </a:lnTo>
                <a:lnTo>
                  <a:pt x="389" y="1820"/>
                </a:lnTo>
                <a:lnTo>
                  <a:pt x="389" y="1819"/>
                </a:lnTo>
                <a:lnTo>
                  <a:pt x="390" y="1819"/>
                </a:lnTo>
                <a:lnTo>
                  <a:pt x="395" y="1819"/>
                </a:lnTo>
                <a:lnTo>
                  <a:pt x="399" y="1817"/>
                </a:lnTo>
                <a:lnTo>
                  <a:pt x="400" y="1817"/>
                </a:lnTo>
                <a:lnTo>
                  <a:pt x="400" y="1814"/>
                </a:lnTo>
                <a:lnTo>
                  <a:pt x="400" y="1814"/>
                </a:lnTo>
                <a:lnTo>
                  <a:pt x="395" y="1496"/>
                </a:lnTo>
                <a:lnTo>
                  <a:pt x="392" y="1282"/>
                </a:lnTo>
                <a:lnTo>
                  <a:pt x="392" y="1212"/>
                </a:lnTo>
                <a:lnTo>
                  <a:pt x="393" y="1192"/>
                </a:lnTo>
                <a:lnTo>
                  <a:pt x="393" y="1188"/>
                </a:lnTo>
                <a:lnTo>
                  <a:pt x="395" y="1187"/>
                </a:lnTo>
                <a:lnTo>
                  <a:pt x="395" y="1187"/>
                </a:lnTo>
                <a:lnTo>
                  <a:pt x="396" y="1194"/>
                </a:lnTo>
                <a:lnTo>
                  <a:pt x="399" y="1215"/>
                </a:lnTo>
                <a:lnTo>
                  <a:pt x="403" y="1287"/>
                </a:lnTo>
                <a:lnTo>
                  <a:pt x="412" y="1502"/>
                </a:lnTo>
                <a:lnTo>
                  <a:pt x="423" y="1814"/>
                </a:lnTo>
                <a:lnTo>
                  <a:pt x="434" y="1820"/>
                </a:lnTo>
                <a:lnTo>
                  <a:pt x="434" y="1820"/>
                </a:lnTo>
                <a:lnTo>
                  <a:pt x="433" y="1837"/>
                </a:lnTo>
                <a:lnTo>
                  <a:pt x="431" y="1850"/>
                </a:lnTo>
                <a:lnTo>
                  <a:pt x="433" y="1855"/>
                </a:lnTo>
                <a:lnTo>
                  <a:pt x="434" y="1860"/>
                </a:lnTo>
                <a:lnTo>
                  <a:pt x="434" y="1860"/>
                </a:lnTo>
                <a:lnTo>
                  <a:pt x="438" y="1865"/>
                </a:lnTo>
                <a:lnTo>
                  <a:pt x="443" y="1868"/>
                </a:lnTo>
                <a:lnTo>
                  <a:pt x="447" y="1871"/>
                </a:lnTo>
                <a:lnTo>
                  <a:pt x="451" y="1876"/>
                </a:lnTo>
                <a:lnTo>
                  <a:pt x="451" y="1876"/>
                </a:lnTo>
                <a:lnTo>
                  <a:pt x="458" y="1884"/>
                </a:lnTo>
                <a:lnTo>
                  <a:pt x="469" y="1891"/>
                </a:lnTo>
                <a:lnTo>
                  <a:pt x="496" y="1905"/>
                </a:lnTo>
                <a:lnTo>
                  <a:pt x="496" y="1905"/>
                </a:lnTo>
                <a:lnTo>
                  <a:pt x="509" y="1910"/>
                </a:lnTo>
                <a:lnTo>
                  <a:pt x="517" y="1910"/>
                </a:lnTo>
                <a:lnTo>
                  <a:pt x="520" y="1910"/>
                </a:lnTo>
                <a:lnTo>
                  <a:pt x="523" y="1909"/>
                </a:lnTo>
                <a:lnTo>
                  <a:pt x="525" y="1906"/>
                </a:lnTo>
                <a:lnTo>
                  <a:pt x="525" y="1905"/>
                </a:lnTo>
                <a:lnTo>
                  <a:pt x="525" y="1905"/>
                </a:lnTo>
                <a:lnTo>
                  <a:pt x="526" y="1901"/>
                </a:lnTo>
                <a:lnTo>
                  <a:pt x="527" y="1896"/>
                </a:lnTo>
                <a:lnTo>
                  <a:pt x="530" y="1893"/>
                </a:lnTo>
                <a:lnTo>
                  <a:pt x="530" y="1893"/>
                </a:lnTo>
                <a:lnTo>
                  <a:pt x="534" y="1896"/>
                </a:lnTo>
                <a:lnTo>
                  <a:pt x="537" y="1898"/>
                </a:lnTo>
                <a:lnTo>
                  <a:pt x="541" y="1899"/>
                </a:lnTo>
                <a:lnTo>
                  <a:pt x="541" y="1899"/>
                </a:lnTo>
                <a:lnTo>
                  <a:pt x="553" y="1896"/>
                </a:lnTo>
                <a:lnTo>
                  <a:pt x="558" y="1895"/>
                </a:lnTo>
                <a:lnTo>
                  <a:pt x="558" y="1893"/>
                </a:lnTo>
                <a:lnTo>
                  <a:pt x="558" y="1893"/>
                </a:lnTo>
                <a:lnTo>
                  <a:pt x="558" y="1893"/>
                </a:lnTo>
                <a:lnTo>
                  <a:pt x="560" y="1893"/>
                </a:lnTo>
                <a:lnTo>
                  <a:pt x="564" y="1893"/>
                </a:lnTo>
                <a:lnTo>
                  <a:pt x="567" y="1892"/>
                </a:lnTo>
                <a:lnTo>
                  <a:pt x="568" y="1889"/>
                </a:lnTo>
                <a:lnTo>
                  <a:pt x="570" y="1886"/>
                </a:lnTo>
                <a:lnTo>
                  <a:pt x="570" y="1882"/>
                </a:lnTo>
                <a:lnTo>
                  <a:pt x="570" y="1882"/>
                </a:lnTo>
                <a:lnTo>
                  <a:pt x="570" y="1878"/>
                </a:lnTo>
                <a:lnTo>
                  <a:pt x="571" y="1875"/>
                </a:lnTo>
                <a:lnTo>
                  <a:pt x="575" y="1872"/>
                </a:lnTo>
                <a:lnTo>
                  <a:pt x="575" y="1871"/>
                </a:lnTo>
                <a:lnTo>
                  <a:pt x="574" y="1869"/>
                </a:lnTo>
                <a:lnTo>
                  <a:pt x="564" y="1860"/>
                </a:lnTo>
                <a:lnTo>
                  <a:pt x="564" y="1860"/>
                </a:lnTo>
                <a:lnTo>
                  <a:pt x="508" y="1814"/>
                </a:lnTo>
                <a:lnTo>
                  <a:pt x="508" y="1814"/>
                </a:lnTo>
                <a:lnTo>
                  <a:pt x="508" y="1813"/>
                </a:lnTo>
                <a:lnTo>
                  <a:pt x="510" y="1813"/>
                </a:lnTo>
                <a:lnTo>
                  <a:pt x="517" y="1810"/>
                </a:lnTo>
                <a:lnTo>
                  <a:pt x="530" y="1809"/>
                </a:lnTo>
                <a:lnTo>
                  <a:pt x="530" y="1809"/>
                </a:lnTo>
                <a:lnTo>
                  <a:pt x="534" y="1792"/>
                </a:lnTo>
                <a:lnTo>
                  <a:pt x="546" y="1746"/>
                </a:lnTo>
                <a:lnTo>
                  <a:pt x="553" y="1717"/>
                </a:lnTo>
                <a:lnTo>
                  <a:pt x="560" y="1681"/>
                </a:lnTo>
                <a:lnTo>
                  <a:pt x="565" y="1645"/>
                </a:lnTo>
                <a:lnTo>
                  <a:pt x="570" y="1605"/>
                </a:lnTo>
                <a:lnTo>
                  <a:pt x="570" y="1605"/>
                </a:lnTo>
                <a:lnTo>
                  <a:pt x="578" y="1506"/>
                </a:lnTo>
                <a:lnTo>
                  <a:pt x="585" y="1390"/>
                </a:lnTo>
                <a:lnTo>
                  <a:pt x="591" y="1286"/>
                </a:lnTo>
                <a:lnTo>
                  <a:pt x="592" y="1249"/>
                </a:lnTo>
                <a:lnTo>
                  <a:pt x="592" y="1226"/>
                </a:lnTo>
                <a:lnTo>
                  <a:pt x="592" y="1226"/>
                </a:lnTo>
                <a:lnTo>
                  <a:pt x="587" y="1061"/>
                </a:lnTo>
                <a:lnTo>
                  <a:pt x="620" y="1055"/>
                </a:lnTo>
                <a:lnTo>
                  <a:pt x="620" y="1055"/>
                </a:lnTo>
                <a:lnTo>
                  <a:pt x="598" y="900"/>
                </a:lnTo>
                <a:lnTo>
                  <a:pt x="582" y="791"/>
                </a:lnTo>
                <a:lnTo>
                  <a:pt x="575" y="735"/>
                </a:lnTo>
                <a:lnTo>
                  <a:pt x="575" y="735"/>
                </a:lnTo>
                <a:lnTo>
                  <a:pt x="577" y="716"/>
                </a:lnTo>
                <a:lnTo>
                  <a:pt x="581" y="691"/>
                </a:lnTo>
                <a:lnTo>
                  <a:pt x="585" y="668"/>
                </a:lnTo>
                <a:lnTo>
                  <a:pt x="587" y="655"/>
                </a:lnTo>
                <a:lnTo>
                  <a:pt x="587" y="655"/>
                </a:lnTo>
                <a:lnTo>
                  <a:pt x="588" y="650"/>
                </a:lnTo>
                <a:lnTo>
                  <a:pt x="592" y="640"/>
                </a:lnTo>
                <a:lnTo>
                  <a:pt x="598" y="627"/>
                </a:lnTo>
                <a:lnTo>
                  <a:pt x="598" y="627"/>
                </a:lnTo>
                <a:lnTo>
                  <a:pt x="598" y="643"/>
                </a:lnTo>
                <a:lnTo>
                  <a:pt x="599" y="677"/>
                </a:lnTo>
                <a:lnTo>
                  <a:pt x="601" y="696"/>
                </a:lnTo>
                <a:lnTo>
                  <a:pt x="604" y="715"/>
                </a:lnTo>
                <a:lnTo>
                  <a:pt x="608" y="730"/>
                </a:lnTo>
                <a:lnTo>
                  <a:pt x="612" y="736"/>
                </a:lnTo>
                <a:lnTo>
                  <a:pt x="615" y="740"/>
                </a:lnTo>
                <a:lnTo>
                  <a:pt x="615" y="740"/>
                </a:lnTo>
                <a:lnTo>
                  <a:pt x="623" y="746"/>
                </a:lnTo>
                <a:lnTo>
                  <a:pt x="636" y="752"/>
                </a:lnTo>
                <a:lnTo>
                  <a:pt x="649" y="756"/>
                </a:lnTo>
                <a:lnTo>
                  <a:pt x="663" y="757"/>
                </a:lnTo>
                <a:lnTo>
                  <a:pt x="677" y="757"/>
                </a:lnTo>
                <a:lnTo>
                  <a:pt x="691" y="756"/>
                </a:lnTo>
                <a:lnTo>
                  <a:pt x="702" y="752"/>
                </a:lnTo>
                <a:lnTo>
                  <a:pt x="707" y="749"/>
                </a:lnTo>
                <a:lnTo>
                  <a:pt x="711" y="746"/>
                </a:lnTo>
                <a:lnTo>
                  <a:pt x="711" y="746"/>
                </a:lnTo>
                <a:lnTo>
                  <a:pt x="718" y="736"/>
                </a:lnTo>
                <a:lnTo>
                  <a:pt x="723" y="722"/>
                </a:lnTo>
                <a:lnTo>
                  <a:pt x="729" y="705"/>
                </a:lnTo>
                <a:lnTo>
                  <a:pt x="735" y="685"/>
                </a:lnTo>
                <a:lnTo>
                  <a:pt x="742" y="647"/>
                </a:lnTo>
                <a:lnTo>
                  <a:pt x="745" y="616"/>
                </a:lnTo>
                <a:lnTo>
                  <a:pt x="745" y="616"/>
                </a:lnTo>
                <a:lnTo>
                  <a:pt x="746" y="603"/>
                </a:lnTo>
                <a:lnTo>
                  <a:pt x="749" y="592"/>
                </a:lnTo>
                <a:lnTo>
                  <a:pt x="756" y="568"/>
                </a:lnTo>
                <a:lnTo>
                  <a:pt x="764" y="549"/>
                </a:lnTo>
                <a:lnTo>
                  <a:pt x="767" y="542"/>
                </a:lnTo>
                <a:lnTo>
                  <a:pt x="739" y="542"/>
                </a:lnTo>
                <a:lnTo>
                  <a:pt x="739" y="542"/>
                </a:lnTo>
                <a:lnTo>
                  <a:pt x="740" y="531"/>
                </a:lnTo>
                <a:lnTo>
                  <a:pt x="742" y="521"/>
                </a:lnTo>
                <a:lnTo>
                  <a:pt x="745" y="514"/>
                </a:lnTo>
                <a:lnTo>
                  <a:pt x="745" y="514"/>
                </a:lnTo>
                <a:lnTo>
                  <a:pt x="749" y="504"/>
                </a:lnTo>
                <a:lnTo>
                  <a:pt x="753" y="487"/>
                </a:lnTo>
                <a:lnTo>
                  <a:pt x="756" y="469"/>
                </a:lnTo>
                <a:lnTo>
                  <a:pt x="756" y="463"/>
                </a:lnTo>
                <a:lnTo>
                  <a:pt x="756" y="458"/>
                </a:lnTo>
                <a:lnTo>
                  <a:pt x="756" y="458"/>
                </a:lnTo>
                <a:lnTo>
                  <a:pt x="754" y="449"/>
                </a:lnTo>
                <a:lnTo>
                  <a:pt x="756" y="438"/>
                </a:lnTo>
                <a:lnTo>
                  <a:pt x="757" y="429"/>
                </a:lnTo>
                <a:lnTo>
                  <a:pt x="756" y="424"/>
                </a:lnTo>
                <a:lnTo>
                  <a:pt x="756" y="424"/>
                </a:lnTo>
                <a:lnTo>
                  <a:pt x="754" y="419"/>
                </a:lnTo>
                <a:lnTo>
                  <a:pt x="753" y="415"/>
                </a:lnTo>
                <a:lnTo>
                  <a:pt x="752" y="410"/>
                </a:lnTo>
                <a:lnTo>
                  <a:pt x="750" y="407"/>
                </a:lnTo>
                <a:lnTo>
                  <a:pt x="750" y="407"/>
                </a:lnTo>
                <a:lnTo>
                  <a:pt x="747" y="405"/>
                </a:lnTo>
                <a:lnTo>
                  <a:pt x="743" y="404"/>
                </a:lnTo>
                <a:lnTo>
                  <a:pt x="733" y="401"/>
                </a:lnTo>
                <a:lnTo>
                  <a:pt x="733" y="401"/>
                </a:lnTo>
                <a:lnTo>
                  <a:pt x="732" y="398"/>
                </a:lnTo>
                <a:lnTo>
                  <a:pt x="732" y="394"/>
                </a:lnTo>
                <a:lnTo>
                  <a:pt x="733" y="380"/>
                </a:lnTo>
                <a:lnTo>
                  <a:pt x="739" y="361"/>
                </a:lnTo>
                <a:lnTo>
                  <a:pt x="739" y="361"/>
                </a:lnTo>
                <a:lnTo>
                  <a:pt x="725" y="356"/>
                </a:lnTo>
                <a:lnTo>
                  <a:pt x="708" y="353"/>
                </a:lnTo>
                <a:lnTo>
                  <a:pt x="688" y="350"/>
                </a:lnTo>
                <a:lnTo>
                  <a:pt x="688" y="350"/>
                </a:lnTo>
                <a:lnTo>
                  <a:pt x="670" y="350"/>
                </a:lnTo>
                <a:lnTo>
                  <a:pt x="657" y="352"/>
                </a:lnTo>
                <a:lnTo>
                  <a:pt x="649" y="353"/>
                </a:lnTo>
                <a:lnTo>
                  <a:pt x="643" y="356"/>
                </a:lnTo>
                <a:lnTo>
                  <a:pt x="643" y="356"/>
                </a:lnTo>
                <a:lnTo>
                  <a:pt x="640" y="359"/>
                </a:lnTo>
                <a:lnTo>
                  <a:pt x="639" y="363"/>
                </a:lnTo>
                <a:lnTo>
                  <a:pt x="635" y="377"/>
                </a:lnTo>
                <a:lnTo>
                  <a:pt x="632" y="395"/>
                </a:lnTo>
                <a:lnTo>
                  <a:pt x="598" y="384"/>
                </a:lnTo>
                <a:lnTo>
                  <a:pt x="598" y="384"/>
                </a:lnTo>
                <a:lnTo>
                  <a:pt x="591" y="381"/>
                </a:lnTo>
                <a:lnTo>
                  <a:pt x="588" y="378"/>
                </a:lnTo>
                <a:lnTo>
                  <a:pt x="588" y="376"/>
                </a:lnTo>
                <a:lnTo>
                  <a:pt x="589" y="371"/>
                </a:lnTo>
                <a:lnTo>
                  <a:pt x="598" y="363"/>
                </a:lnTo>
                <a:lnTo>
                  <a:pt x="601" y="357"/>
                </a:lnTo>
                <a:lnTo>
                  <a:pt x="604" y="350"/>
                </a:lnTo>
                <a:lnTo>
                  <a:pt x="604" y="350"/>
                </a:lnTo>
                <a:lnTo>
                  <a:pt x="606" y="336"/>
                </a:lnTo>
                <a:lnTo>
                  <a:pt x="606" y="325"/>
                </a:lnTo>
                <a:lnTo>
                  <a:pt x="606" y="308"/>
                </a:lnTo>
                <a:lnTo>
                  <a:pt x="605" y="296"/>
                </a:lnTo>
                <a:lnTo>
                  <a:pt x="604" y="294"/>
                </a:lnTo>
                <a:lnTo>
                  <a:pt x="604" y="294"/>
                </a:lnTo>
                <a:lnTo>
                  <a:pt x="605" y="298"/>
                </a:lnTo>
                <a:lnTo>
                  <a:pt x="606" y="301"/>
                </a:lnTo>
                <a:lnTo>
                  <a:pt x="609" y="305"/>
                </a:lnTo>
                <a:lnTo>
                  <a:pt x="620" y="316"/>
                </a:lnTo>
                <a:lnTo>
                  <a:pt x="620" y="316"/>
                </a:lnTo>
                <a:lnTo>
                  <a:pt x="619" y="294"/>
                </a:lnTo>
                <a:lnTo>
                  <a:pt x="618" y="278"/>
                </a:lnTo>
                <a:lnTo>
                  <a:pt x="616" y="272"/>
                </a:lnTo>
                <a:lnTo>
                  <a:pt x="615" y="271"/>
                </a:lnTo>
                <a:lnTo>
                  <a:pt x="615" y="271"/>
                </a:lnTo>
                <a:lnTo>
                  <a:pt x="615" y="272"/>
                </a:lnTo>
                <a:lnTo>
                  <a:pt x="616" y="275"/>
                </a:lnTo>
                <a:lnTo>
                  <a:pt x="625" y="284"/>
                </a:lnTo>
                <a:lnTo>
                  <a:pt x="633" y="291"/>
                </a:lnTo>
                <a:lnTo>
                  <a:pt x="636" y="294"/>
                </a:lnTo>
                <a:lnTo>
                  <a:pt x="637" y="294"/>
                </a:lnTo>
                <a:lnTo>
                  <a:pt x="637" y="294"/>
                </a:lnTo>
                <a:lnTo>
                  <a:pt x="636" y="288"/>
                </a:lnTo>
                <a:lnTo>
                  <a:pt x="633" y="278"/>
                </a:lnTo>
                <a:lnTo>
                  <a:pt x="629" y="263"/>
                </a:lnTo>
                <a:lnTo>
                  <a:pt x="626" y="243"/>
                </a:lnTo>
                <a:lnTo>
                  <a:pt x="626" y="243"/>
                </a:lnTo>
                <a:lnTo>
                  <a:pt x="625" y="216"/>
                </a:lnTo>
                <a:lnTo>
                  <a:pt x="625" y="182"/>
                </a:lnTo>
                <a:lnTo>
                  <a:pt x="623" y="149"/>
                </a:lnTo>
                <a:lnTo>
                  <a:pt x="622" y="123"/>
                </a:lnTo>
                <a:lnTo>
                  <a:pt x="622" y="123"/>
                </a:lnTo>
                <a:lnTo>
                  <a:pt x="620" y="111"/>
                </a:lnTo>
                <a:lnTo>
                  <a:pt x="618" y="101"/>
                </a:lnTo>
                <a:lnTo>
                  <a:pt x="613" y="92"/>
                </a:lnTo>
                <a:lnTo>
                  <a:pt x="609" y="82"/>
                </a:lnTo>
                <a:lnTo>
                  <a:pt x="604" y="73"/>
                </a:lnTo>
                <a:lnTo>
                  <a:pt x="596" y="66"/>
                </a:lnTo>
                <a:lnTo>
                  <a:pt x="589" y="60"/>
                </a:lnTo>
                <a:lnTo>
                  <a:pt x="581" y="56"/>
                </a:lnTo>
                <a:lnTo>
                  <a:pt x="581" y="56"/>
                </a:lnTo>
                <a:lnTo>
                  <a:pt x="572" y="53"/>
                </a:lnTo>
                <a:lnTo>
                  <a:pt x="565" y="51"/>
                </a:lnTo>
                <a:lnTo>
                  <a:pt x="556" y="43"/>
                </a:lnTo>
                <a:lnTo>
                  <a:pt x="550" y="38"/>
                </a:lnTo>
                <a:lnTo>
                  <a:pt x="548" y="36"/>
                </a:lnTo>
                <a:lnTo>
                  <a:pt x="548" y="36"/>
                </a:lnTo>
                <a:close/>
              </a:path>
            </a:pathLst>
          </a:custGeom>
          <a:gradFill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754853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1753</TotalTime>
  <Words>12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pptxj76__歯磨きをする女性のシルエット</dc:title>
  <dc:subject>pptxj76__歯磨きをする女性のシルエット</dc:subject>
  <dc:creator>でじけろお</dc:creator>
  <cp:revision>1</cp:revision>
  <dcterms:created xsi:type="dcterms:W3CDTF">2018-05-20T00:31:01Z</dcterms:created>
  <dcterms:modified xsi:type="dcterms:W3CDTF">2022-05-23T06:08:56Z</dcterms:modified>
  <cp:version>1</cp:version>
</cp:coreProperties>
</file>

<file path=docProps/thumbnail.jpeg>
</file>