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6" r:id="rId2"/>
    <p:sldId id="37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歯磨きをする男性のシルエット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7634D6AA-AD0A-36C7-B1F5-37DA0EF39E91}"/>
              </a:ext>
            </a:extLst>
          </p:cNvPr>
          <p:cNvSpPr>
            <a:spLocks noEditPoints="1"/>
          </p:cNvSpPr>
          <p:nvPr/>
        </p:nvSpPr>
        <p:spPr bwMode="auto">
          <a:xfrm>
            <a:off x="1679027" y="3801483"/>
            <a:ext cx="687468" cy="2593978"/>
          </a:xfrm>
          <a:custGeom>
            <a:avLst/>
            <a:gdLst>
              <a:gd name="T0" fmla="*/ 255 w 538"/>
              <a:gd name="T1" fmla="*/ 5 h 2030"/>
              <a:gd name="T2" fmla="*/ 171 w 538"/>
              <a:gd name="T3" fmla="*/ 10 h 2030"/>
              <a:gd name="T4" fmla="*/ 133 w 538"/>
              <a:gd name="T5" fmla="*/ 39 h 2030"/>
              <a:gd name="T6" fmla="*/ 86 w 538"/>
              <a:gd name="T7" fmla="*/ 135 h 2030"/>
              <a:gd name="T8" fmla="*/ 109 w 538"/>
              <a:gd name="T9" fmla="*/ 310 h 2030"/>
              <a:gd name="T10" fmla="*/ 27 w 538"/>
              <a:gd name="T11" fmla="*/ 415 h 2030"/>
              <a:gd name="T12" fmla="*/ 4 w 538"/>
              <a:gd name="T13" fmla="*/ 628 h 2030"/>
              <a:gd name="T14" fmla="*/ 41 w 538"/>
              <a:gd name="T15" fmla="*/ 881 h 2030"/>
              <a:gd name="T16" fmla="*/ 82 w 538"/>
              <a:gd name="T17" fmla="*/ 1347 h 2030"/>
              <a:gd name="T18" fmla="*/ 102 w 538"/>
              <a:gd name="T19" fmla="*/ 1487 h 2030"/>
              <a:gd name="T20" fmla="*/ 75 w 538"/>
              <a:gd name="T21" fmla="*/ 1672 h 2030"/>
              <a:gd name="T22" fmla="*/ 106 w 538"/>
              <a:gd name="T23" fmla="*/ 1843 h 2030"/>
              <a:gd name="T24" fmla="*/ 96 w 538"/>
              <a:gd name="T25" fmla="*/ 1948 h 2030"/>
              <a:gd name="T26" fmla="*/ 127 w 538"/>
              <a:gd name="T27" fmla="*/ 1993 h 2030"/>
              <a:gd name="T28" fmla="*/ 216 w 538"/>
              <a:gd name="T29" fmla="*/ 2029 h 2030"/>
              <a:gd name="T30" fmla="*/ 245 w 538"/>
              <a:gd name="T31" fmla="*/ 2020 h 2030"/>
              <a:gd name="T32" fmla="*/ 278 w 538"/>
              <a:gd name="T33" fmla="*/ 2017 h 2030"/>
              <a:gd name="T34" fmla="*/ 312 w 538"/>
              <a:gd name="T35" fmla="*/ 2020 h 2030"/>
              <a:gd name="T36" fmla="*/ 329 w 538"/>
              <a:gd name="T37" fmla="*/ 1996 h 2030"/>
              <a:gd name="T38" fmla="*/ 277 w 538"/>
              <a:gd name="T39" fmla="*/ 1956 h 2030"/>
              <a:gd name="T40" fmla="*/ 221 w 538"/>
              <a:gd name="T41" fmla="*/ 1915 h 2030"/>
              <a:gd name="T42" fmla="*/ 309 w 538"/>
              <a:gd name="T43" fmla="*/ 1918 h 2030"/>
              <a:gd name="T44" fmla="*/ 381 w 538"/>
              <a:gd name="T45" fmla="*/ 1908 h 2030"/>
              <a:gd name="T46" fmla="*/ 364 w 538"/>
              <a:gd name="T47" fmla="*/ 1887 h 2030"/>
              <a:gd name="T48" fmla="*/ 281 w 538"/>
              <a:gd name="T49" fmla="*/ 1862 h 2030"/>
              <a:gd name="T50" fmla="*/ 210 w 538"/>
              <a:gd name="T51" fmla="*/ 1808 h 2030"/>
              <a:gd name="T52" fmla="*/ 220 w 538"/>
              <a:gd name="T53" fmla="*/ 1671 h 2030"/>
              <a:gd name="T54" fmla="*/ 244 w 538"/>
              <a:gd name="T55" fmla="*/ 1525 h 2030"/>
              <a:gd name="T56" fmla="*/ 340 w 538"/>
              <a:gd name="T57" fmla="*/ 1458 h 2030"/>
              <a:gd name="T58" fmla="*/ 368 w 538"/>
              <a:gd name="T59" fmla="*/ 1271 h 2030"/>
              <a:gd name="T60" fmla="*/ 351 w 538"/>
              <a:gd name="T61" fmla="*/ 766 h 2030"/>
              <a:gd name="T62" fmla="*/ 453 w 538"/>
              <a:gd name="T63" fmla="*/ 723 h 2030"/>
              <a:gd name="T64" fmla="*/ 526 w 538"/>
              <a:gd name="T65" fmla="*/ 689 h 2030"/>
              <a:gd name="T66" fmla="*/ 538 w 538"/>
              <a:gd name="T67" fmla="*/ 660 h 2030"/>
              <a:gd name="T68" fmla="*/ 492 w 538"/>
              <a:gd name="T69" fmla="*/ 576 h 2030"/>
              <a:gd name="T70" fmla="*/ 440 w 538"/>
              <a:gd name="T71" fmla="*/ 594 h 2030"/>
              <a:gd name="T72" fmla="*/ 395 w 538"/>
              <a:gd name="T73" fmla="*/ 662 h 2030"/>
              <a:gd name="T74" fmla="*/ 385 w 538"/>
              <a:gd name="T75" fmla="*/ 677 h 2030"/>
              <a:gd name="T76" fmla="*/ 329 w 538"/>
              <a:gd name="T77" fmla="*/ 615 h 2030"/>
              <a:gd name="T78" fmla="*/ 402 w 538"/>
              <a:gd name="T79" fmla="*/ 536 h 2030"/>
              <a:gd name="T80" fmla="*/ 423 w 538"/>
              <a:gd name="T81" fmla="*/ 467 h 2030"/>
              <a:gd name="T82" fmla="*/ 453 w 538"/>
              <a:gd name="T83" fmla="*/ 400 h 2030"/>
              <a:gd name="T84" fmla="*/ 464 w 538"/>
              <a:gd name="T85" fmla="*/ 338 h 2030"/>
              <a:gd name="T86" fmla="*/ 442 w 538"/>
              <a:gd name="T87" fmla="*/ 307 h 2030"/>
              <a:gd name="T88" fmla="*/ 429 w 538"/>
              <a:gd name="T89" fmla="*/ 290 h 2030"/>
              <a:gd name="T90" fmla="*/ 396 w 538"/>
              <a:gd name="T91" fmla="*/ 293 h 2030"/>
              <a:gd name="T92" fmla="*/ 371 w 538"/>
              <a:gd name="T93" fmla="*/ 289 h 2030"/>
              <a:gd name="T94" fmla="*/ 334 w 538"/>
              <a:gd name="T95" fmla="*/ 263 h 2030"/>
              <a:gd name="T96" fmla="*/ 344 w 538"/>
              <a:gd name="T97" fmla="*/ 244 h 2030"/>
              <a:gd name="T98" fmla="*/ 346 w 538"/>
              <a:gd name="T99" fmla="*/ 163 h 2030"/>
              <a:gd name="T100" fmla="*/ 334 w 538"/>
              <a:gd name="T101" fmla="*/ 106 h 2030"/>
              <a:gd name="T102" fmla="*/ 340 w 538"/>
              <a:gd name="T103" fmla="*/ 61 h 2030"/>
              <a:gd name="T104" fmla="*/ 320 w 538"/>
              <a:gd name="T105" fmla="*/ 36 h 2030"/>
              <a:gd name="T106" fmla="*/ 357 w 538"/>
              <a:gd name="T107" fmla="*/ 327 h 2030"/>
              <a:gd name="T108" fmla="*/ 363 w 538"/>
              <a:gd name="T109" fmla="*/ 400 h 2030"/>
              <a:gd name="T110" fmla="*/ 312 w 538"/>
              <a:gd name="T111" fmla="*/ 468 h 2030"/>
              <a:gd name="T112" fmla="*/ 278 w 538"/>
              <a:gd name="T113" fmla="*/ 406 h 2030"/>
              <a:gd name="T114" fmla="*/ 267 w 538"/>
              <a:gd name="T115" fmla="*/ 337 h 2030"/>
              <a:gd name="T116" fmla="*/ 317 w 538"/>
              <a:gd name="T117" fmla="*/ 321 h 2030"/>
              <a:gd name="T118" fmla="*/ 334 w 538"/>
              <a:gd name="T119" fmla="*/ 285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8" h="2030">
                <a:moveTo>
                  <a:pt x="301" y="33"/>
                </a:moveTo>
                <a:lnTo>
                  <a:pt x="301" y="33"/>
                </a:lnTo>
                <a:lnTo>
                  <a:pt x="298" y="27"/>
                </a:lnTo>
                <a:lnTo>
                  <a:pt x="289" y="19"/>
                </a:lnTo>
                <a:lnTo>
                  <a:pt x="284" y="15"/>
                </a:lnTo>
                <a:lnTo>
                  <a:pt x="275" y="10"/>
                </a:lnTo>
                <a:lnTo>
                  <a:pt x="267" y="8"/>
                </a:lnTo>
                <a:lnTo>
                  <a:pt x="255" y="5"/>
                </a:lnTo>
                <a:lnTo>
                  <a:pt x="255" y="5"/>
                </a:lnTo>
                <a:lnTo>
                  <a:pt x="233" y="2"/>
                </a:lnTo>
                <a:lnTo>
                  <a:pt x="213" y="0"/>
                </a:lnTo>
                <a:lnTo>
                  <a:pt x="195" y="0"/>
                </a:lnTo>
                <a:lnTo>
                  <a:pt x="188" y="2"/>
                </a:lnTo>
                <a:lnTo>
                  <a:pt x="182" y="5"/>
                </a:lnTo>
                <a:lnTo>
                  <a:pt x="182" y="5"/>
                </a:lnTo>
                <a:lnTo>
                  <a:pt x="171" y="10"/>
                </a:lnTo>
                <a:lnTo>
                  <a:pt x="161" y="13"/>
                </a:lnTo>
                <a:lnTo>
                  <a:pt x="152" y="17"/>
                </a:lnTo>
                <a:lnTo>
                  <a:pt x="150" y="19"/>
                </a:lnTo>
                <a:lnTo>
                  <a:pt x="148" y="22"/>
                </a:lnTo>
                <a:lnTo>
                  <a:pt x="148" y="22"/>
                </a:lnTo>
                <a:lnTo>
                  <a:pt x="147" y="25"/>
                </a:lnTo>
                <a:lnTo>
                  <a:pt x="142" y="29"/>
                </a:lnTo>
                <a:lnTo>
                  <a:pt x="133" y="39"/>
                </a:lnTo>
                <a:lnTo>
                  <a:pt x="121" y="47"/>
                </a:lnTo>
                <a:lnTo>
                  <a:pt x="114" y="56"/>
                </a:lnTo>
                <a:lnTo>
                  <a:pt x="114" y="56"/>
                </a:lnTo>
                <a:lnTo>
                  <a:pt x="107" y="71"/>
                </a:lnTo>
                <a:lnTo>
                  <a:pt x="97" y="97"/>
                </a:lnTo>
                <a:lnTo>
                  <a:pt x="89" y="122"/>
                </a:lnTo>
                <a:lnTo>
                  <a:pt x="86" y="131"/>
                </a:lnTo>
                <a:lnTo>
                  <a:pt x="86" y="135"/>
                </a:lnTo>
                <a:lnTo>
                  <a:pt x="86" y="135"/>
                </a:lnTo>
                <a:lnTo>
                  <a:pt x="109" y="208"/>
                </a:lnTo>
                <a:lnTo>
                  <a:pt x="109" y="242"/>
                </a:lnTo>
                <a:lnTo>
                  <a:pt x="109" y="253"/>
                </a:lnTo>
                <a:lnTo>
                  <a:pt x="103" y="270"/>
                </a:lnTo>
                <a:lnTo>
                  <a:pt x="120" y="270"/>
                </a:lnTo>
                <a:lnTo>
                  <a:pt x="109" y="310"/>
                </a:lnTo>
                <a:lnTo>
                  <a:pt x="109" y="310"/>
                </a:lnTo>
                <a:lnTo>
                  <a:pt x="100" y="313"/>
                </a:lnTo>
                <a:lnTo>
                  <a:pt x="82" y="323"/>
                </a:lnTo>
                <a:lnTo>
                  <a:pt x="63" y="333"/>
                </a:lnTo>
                <a:lnTo>
                  <a:pt x="56" y="338"/>
                </a:lnTo>
                <a:lnTo>
                  <a:pt x="52" y="344"/>
                </a:lnTo>
                <a:lnTo>
                  <a:pt x="52" y="344"/>
                </a:lnTo>
                <a:lnTo>
                  <a:pt x="44" y="369"/>
                </a:lnTo>
                <a:lnTo>
                  <a:pt x="27" y="415"/>
                </a:lnTo>
                <a:lnTo>
                  <a:pt x="18" y="441"/>
                </a:lnTo>
                <a:lnTo>
                  <a:pt x="10" y="468"/>
                </a:lnTo>
                <a:lnTo>
                  <a:pt x="4" y="492"/>
                </a:lnTo>
                <a:lnTo>
                  <a:pt x="1" y="513"/>
                </a:lnTo>
                <a:lnTo>
                  <a:pt x="1" y="513"/>
                </a:lnTo>
                <a:lnTo>
                  <a:pt x="0" y="536"/>
                </a:lnTo>
                <a:lnTo>
                  <a:pt x="1" y="564"/>
                </a:lnTo>
                <a:lnTo>
                  <a:pt x="4" y="628"/>
                </a:lnTo>
                <a:lnTo>
                  <a:pt x="8" y="682"/>
                </a:lnTo>
                <a:lnTo>
                  <a:pt x="11" y="699"/>
                </a:lnTo>
                <a:lnTo>
                  <a:pt x="13" y="706"/>
                </a:lnTo>
                <a:lnTo>
                  <a:pt x="13" y="706"/>
                </a:lnTo>
                <a:lnTo>
                  <a:pt x="14" y="714"/>
                </a:lnTo>
                <a:lnTo>
                  <a:pt x="18" y="734"/>
                </a:lnTo>
                <a:lnTo>
                  <a:pt x="28" y="793"/>
                </a:lnTo>
                <a:lnTo>
                  <a:pt x="41" y="881"/>
                </a:lnTo>
                <a:lnTo>
                  <a:pt x="24" y="1034"/>
                </a:lnTo>
                <a:lnTo>
                  <a:pt x="41" y="1039"/>
                </a:lnTo>
                <a:lnTo>
                  <a:pt x="41" y="1039"/>
                </a:lnTo>
                <a:lnTo>
                  <a:pt x="59" y="1164"/>
                </a:lnTo>
                <a:lnTo>
                  <a:pt x="72" y="1260"/>
                </a:lnTo>
                <a:lnTo>
                  <a:pt x="80" y="1328"/>
                </a:lnTo>
                <a:lnTo>
                  <a:pt x="80" y="1328"/>
                </a:lnTo>
                <a:lnTo>
                  <a:pt x="82" y="1347"/>
                </a:lnTo>
                <a:lnTo>
                  <a:pt x="80" y="1367"/>
                </a:lnTo>
                <a:lnTo>
                  <a:pt x="79" y="1385"/>
                </a:lnTo>
                <a:lnTo>
                  <a:pt x="76" y="1401"/>
                </a:lnTo>
                <a:lnTo>
                  <a:pt x="72" y="1425"/>
                </a:lnTo>
                <a:lnTo>
                  <a:pt x="69" y="1435"/>
                </a:lnTo>
                <a:lnTo>
                  <a:pt x="109" y="1441"/>
                </a:lnTo>
                <a:lnTo>
                  <a:pt x="109" y="1441"/>
                </a:lnTo>
                <a:lnTo>
                  <a:pt x="102" y="1487"/>
                </a:lnTo>
                <a:lnTo>
                  <a:pt x="93" y="1527"/>
                </a:lnTo>
                <a:lnTo>
                  <a:pt x="86" y="1559"/>
                </a:lnTo>
                <a:lnTo>
                  <a:pt x="86" y="1559"/>
                </a:lnTo>
                <a:lnTo>
                  <a:pt x="79" y="1586"/>
                </a:lnTo>
                <a:lnTo>
                  <a:pt x="75" y="1616"/>
                </a:lnTo>
                <a:lnTo>
                  <a:pt x="73" y="1646"/>
                </a:lnTo>
                <a:lnTo>
                  <a:pt x="73" y="1660"/>
                </a:lnTo>
                <a:lnTo>
                  <a:pt x="75" y="1672"/>
                </a:lnTo>
                <a:lnTo>
                  <a:pt x="75" y="1672"/>
                </a:lnTo>
                <a:lnTo>
                  <a:pt x="80" y="1702"/>
                </a:lnTo>
                <a:lnTo>
                  <a:pt x="89" y="1740"/>
                </a:lnTo>
                <a:lnTo>
                  <a:pt x="97" y="1778"/>
                </a:lnTo>
                <a:lnTo>
                  <a:pt x="102" y="1797"/>
                </a:lnTo>
                <a:lnTo>
                  <a:pt x="103" y="1814"/>
                </a:lnTo>
                <a:lnTo>
                  <a:pt x="103" y="1814"/>
                </a:lnTo>
                <a:lnTo>
                  <a:pt x="106" y="1843"/>
                </a:lnTo>
                <a:lnTo>
                  <a:pt x="109" y="1869"/>
                </a:lnTo>
                <a:lnTo>
                  <a:pt x="110" y="1890"/>
                </a:lnTo>
                <a:lnTo>
                  <a:pt x="110" y="1898"/>
                </a:lnTo>
                <a:lnTo>
                  <a:pt x="109" y="1904"/>
                </a:lnTo>
                <a:lnTo>
                  <a:pt x="109" y="1904"/>
                </a:lnTo>
                <a:lnTo>
                  <a:pt x="103" y="1918"/>
                </a:lnTo>
                <a:lnTo>
                  <a:pt x="99" y="1938"/>
                </a:lnTo>
                <a:lnTo>
                  <a:pt x="96" y="1948"/>
                </a:lnTo>
                <a:lnTo>
                  <a:pt x="96" y="1958"/>
                </a:lnTo>
                <a:lnTo>
                  <a:pt x="96" y="1965"/>
                </a:lnTo>
                <a:lnTo>
                  <a:pt x="97" y="1972"/>
                </a:lnTo>
                <a:lnTo>
                  <a:pt x="97" y="1972"/>
                </a:lnTo>
                <a:lnTo>
                  <a:pt x="102" y="1978"/>
                </a:lnTo>
                <a:lnTo>
                  <a:pt x="109" y="1983"/>
                </a:lnTo>
                <a:lnTo>
                  <a:pt x="117" y="1989"/>
                </a:lnTo>
                <a:lnTo>
                  <a:pt x="127" y="1993"/>
                </a:lnTo>
                <a:lnTo>
                  <a:pt x="150" y="2003"/>
                </a:lnTo>
                <a:lnTo>
                  <a:pt x="171" y="2012"/>
                </a:lnTo>
                <a:lnTo>
                  <a:pt x="171" y="2012"/>
                </a:lnTo>
                <a:lnTo>
                  <a:pt x="188" y="2019"/>
                </a:lnTo>
                <a:lnTo>
                  <a:pt x="200" y="2026"/>
                </a:lnTo>
                <a:lnTo>
                  <a:pt x="210" y="2030"/>
                </a:lnTo>
                <a:lnTo>
                  <a:pt x="213" y="2030"/>
                </a:lnTo>
                <a:lnTo>
                  <a:pt x="216" y="2029"/>
                </a:lnTo>
                <a:lnTo>
                  <a:pt x="216" y="2029"/>
                </a:lnTo>
                <a:lnTo>
                  <a:pt x="227" y="2021"/>
                </a:lnTo>
                <a:lnTo>
                  <a:pt x="230" y="2020"/>
                </a:lnTo>
                <a:lnTo>
                  <a:pt x="233" y="2017"/>
                </a:lnTo>
                <a:lnTo>
                  <a:pt x="233" y="2017"/>
                </a:lnTo>
                <a:lnTo>
                  <a:pt x="234" y="2017"/>
                </a:lnTo>
                <a:lnTo>
                  <a:pt x="237" y="2017"/>
                </a:lnTo>
                <a:lnTo>
                  <a:pt x="245" y="2020"/>
                </a:lnTo>
                <a:lnTo>
                  <a:pt x="255" y="2023"/>
                </a:lnTo>
                <a:lnTo>
                  <a:pt x="258" y="2023"/>
                </a:lnTo>
                <a:lnTo>
                  <a:pt x="261" y="2023"/>
                </a:lnTo>
                <a:lnTo>
                  <a:pt x="261" y="2023"/>
                </a:lnTo>
                <a:lnTo>
                  <a:pt x="265" y="2020"/>
                </a:lnTo>
                <a:lnTo>
                  <a:pt x="272" y="2017"/>
                </a:lnTo>
                <a:lnTo>
                  <a:pt x="272" y="2017"/>
                </a:lnTo>
                <a:lnTo>
                  <a:pt x="278" y="2017"/>
                </a:lnTo>
                <a:lnTo>
                  <a:pt x="285" y="2017"/>
                </a:lnTo>
                <a:lnTo>
                  <a:pt x="291" y="2019"/>
                </a:lnTo>
                <a:lnTo>
                  <a:pt x="293" y="2019"/>
                </a:lnTo>
                <a:lnTo>
                  <a:pt x="295" y="2017"/>
                </a:lnTo>
                <a:lnTo>
                  <a:pt x="295" y="2017"/>
                </a:lnTo>
                <a:lnTo>
                  <a:pt x="296" y="2016"/>
                </a:lnTo>
                <a:lnTo>
                  <a:pt x="301" y="2017"/>
                </a:lnTo>
                <a:lnTo>
                  <a:pt x="312" y="2020"/>
                </a:lnTo>
                <a:lnTo>
                  <a:pt x="317" y="2020"/>
                </a:lnTo>
                <a:lnTo>
                  <a:pt x="322" y="2020"/>
                </a:lnTo>
                <a:lnTo>
                  <a:pt x="326" y="2017"/>
                </a:lnTo>
                <a:lnTo>
                  <a:pt x="329" y="2012"/>
                </a:lnTo>
                <a:lnTo>
                  <a:pt x="329" y="2012"/>
                </a:lnTo>
                <a:lnTo>
                  <a:pt x="330" y="2006"/>
                </a:lnTo>
                <a:lnTo>
                  <a:pt x="330" y="2000"/>
                </a:lnTo>
                <a:lnTo>
                  <a:pt x="329" y="1996"/>
                </a:lnTo>
                <a:lnTo>
                  <a:pt x="327" y="1993"/>
                </a:lnTo>
                <a:lnTo>
                  <a:pt x="320" y="1986"/>
                </a:lnTo>
                <a:lnTo>
                  <a:pt x="312" y="1978"/>
                </a:lnTo>
                <a:lnTo>
                  <a:pt x="312" y="1978"/>
                </a:lnTo>
                <a:lnTo>
                  <a:pt x="306" y="1973"/>
                </a:lnTo>
                <a:lnTo>
                  <a:pt x="301" y="1969"/>
                </a:lnTo>
                <a:lnTo>
                  <a:pt x="289" y="1962"/>
                </a:lnTo>
                <a:lnTo>
                  <a:pt x="277" y="1956"/>
                </a:lnTo>
                <a:lnTo>
                  <a:pt x="267" y="1949"/>
                </a:lnTo>
                <a:lnTo>
                  <a:pt x="267" y="1949"/>
                </a:lnTo>
                <a:lnTo>
                  <a:pt x="255" y="1941"/>
                </a:lnTo>
                <a:lnTo>
                  <a:pt x="243" y="1932"/>
                </a:lnTo>
                <a:lnTo>
                  <a:pt x="230" y="1924"/>
                </a:lnTo>
                <a:lnTo>
                  <a:pt x="224" y="1920"/>
                </a:lnTo>
                <a:lnTo>
                  <a:pt x="221" y="1915"/>
                </a:lnTo>
                <a:lnTo>
                  <a:pt x="221" y="1915"/>
                </a:lnTo>
                <a:lnTo>
                  <a:pt x="216" y="1906"/>
                </a:lnTo>
                <a:lnTo>
                  <a:pt x="216" y="1904"/>
                </a:lnTo>
                <a:lnTo>
                  <a:pt x="216" y="1904"/>
                </a:lnTo>
                <a:lnTo>
                  <a:pt x="233" y="1906"/>
                </a:lnTo>
                <a:lnTo>
                  <a:pt x="272" y="1910"/>
                </a:lnTo>
                <a:lnTo>
                  <a:pt x="272" y="1910"/>
                </a:lnTo>
                <a:lnTo>
                  <a:pt x="292" y="1914"/>
                </a:lnTo>
                <a:lnTo>
                  <a:pt x="309" y="1918"/>
                </a:lnTo>
                <a:lnTo>
                  <a:pt x="323" y="1921"/>
                </a:lnTo>
                <a:lnTo>
                  <a:pt x="332" y="1921"/>
                </a:lnTo>
                <a:lnTo>
                  <a:pt x="340" y="1921"/>
                </a:lnTo>
                <a:lnTo>
                  <a:pt x="340" y="1921"/>
                </a:lnTo>
                <a:lnTo>
                  <a:pt x="357" y="1918"/>
                </a:lnTo>
                <a:lnTo>
                  <a:pt x="371" y="1914"/>
                </a:lnTo>
                <a:lnTo>
                  <a:pt x="377" y="1911"/>
                </a:lnTo>
                <a:lnTo>
                  <a:pt x="381" y="1908"/>
                </a:lnTo>
                <a:lnTo>
                  <a:pt x="384" y="1904"/>
                </a:lnTo>
                <a:lnTo>
                  <a:pt x="385" y="1898"/>
                </a:lnTo>
                <a:lnTo>
                  <a:pt x="385" y="1898"/>
                </a:lnTo>
                <a:lnTo>
                  <a:pt x="384" y="1894"/>
                </a:lnTo>
                <a:lnTo>
                  <a:pt x="382" y="1890"/>
                </a:lnTo>
                <a:lnTo>
                  <a:pt x="378" y="1889"/>
                </a:lnTo>
                <a:lnTo>
                  <a:pt x="374" y="1887"/>
                </a:lnTo>
                <a:lnTo>
                  <a:pt x="364" y="1887"/>
                </a:lnTo>
                <a:lnTo>
                  <a:pt x="357" y="1887"/>
                </a:lnTo>
                <a:lnTo>
                  <a:pt x="357" y="1887"/>
                </a:lnTo>
                <a:lnTo>
                  <a:pt x="340" y="1886"/>
                </a:lnTo>
                <a:lnTo>
                  <a:pt x="329" y="1884"/>
                </a:lnTo>
                <a:lnTo>
                  <a:pt x="317" y="1882"/>
                </a:lnTo>
                <a:lnTo>
                  <a:pt x="317" y="1882"/>
                </a:lnTo>
                <a:lnTo>
                  <a:pt x="302" y="1874"/>
                </a:lnTo>
                <a:lnTo>
                  <a:pt x="281" y="1862"/>
                </a:lnTo>
                <a:lnTo>
                  <a:pt x="250" y="1842"/>
                </a:lnTo>
                <a:lnTo>
                  <a:pt x="250" y="1842"/>
                </a:lnTo>
                <a:lnTo>
                  <a:pt x="241" y="1838"/>
                </a:lnTo>
                <a:lnTo>
                  <a:pt x="230" y="1832"/>
                </a:lnTo>
                <a:lnTo>
                  <a:pt x="224" y="1828"/>
                </a:lnTo>
                <a:lnTo>
                  <a:pt x="219" y="1822"/>
                </a:lnTo>
                <a:lnTo>
                  <a:pt x="213" y="1817"/>
                </a:lnTo>
                <a:lnTo>
                  <a:pt x="210" y="1808"/>
                </a:lnTo>
                <a:lnTo>
                  <a:pt x="210" y="1808"/>
                </a:lnTo>
                <a:lnTo>
                  <a:pt x="209" y="1797"/>
                </a:lnTo>
                <a:lnTo>
                  <a:pt x="207" y="1781"/>
                </a:lnTo>
                <a:lnTo>
                  <a:pt x="209" y="1744"/>
                </a:lnTo>
                <a:lnTo>
                  <a:pt x="212" y="1711"/>
                </a:lnTo>
                <a:lnTo>
                  <a:pt x="216" y="1689"/>
                </a:lnTo>
                <a:lnTo>
                  <a:pt x="216" y="1689"/>
                </a:lnTo>
                <a:lnTo>
                  <a:pt x="220" y="1671"/>
                </a:lnTo>
                <a:lnTo>
                  <a:pt x="224" y="1641"/>
                </a:lnTo>
                <a:lnTo>
                  <a:pt x="229" y="1613"/>
                </a:lnTo>
                <a:lnTo>
                  <a:pt x="233" y="1593"/>
                </a:lnTo>
                <a:lnTo>
                  <a:pt x="233" y="1593"/>
                </a:lnTo>
                <a:lnTo>
                  <a:pt x="237" y="1578"/>
                </a:lnTo>
                <a:lnTo>
                  <a:pt x="241" y="1555"/>
                </a:lnTo>
                <a:lnTo>
                  <a:pt x="244" y="1534"/>
                </a:lnTo>
                <a:lnTo>
                  <a:pt x="244" y="1525"/>
                </a:lnTo>
                <a:lnTo>
                  <a:pt x="244" y="1520"/>
                </a:lnTo>
                <a:lnTo>
                  <a:pt x="244" y="1520"/>
                </a:lnTo>
                <a:lnTo>
                  <a:pt x="244" y="1514"/>
                </a:lnTo>
                <a:lnTo>
                  <a:pt x="247" y="1506"/>
                </a:lnTo>
                <a:lnTo>
                  <a:pt x="254" y="1484"/>
                </a:lnTo>
                <a:lnTo>
                  <a:pt x="267" y="1458"/>
                </a:lnTo>
                <a:lnTo>
                  <a:pt x="340" y="1458"/>
                </a:lnTo>
                <a:lnTo>
                  <a:pt x="340" y="1458"/>
                </a:lnTo>
                <a:lnTo>
                  <a:pt x="346" y="1442"/>
                </a:lnTo>
                <a:lnTo>
                  <a:pt x="350" y="1424"/>
                </a:lnTo>
                <a:lnTo>
                  <a:pt x="356" y="1401"/>
                </a:lnTo>
                <a:lnTo>
                  <a:pt x="361" y="1373"/>
                </a:lnTo>
                <a:lnTo>
                  <a:pt x="365" y="1342"/>
                </a:lnTo>
                <a:lnTo>
                  <a:pt x="368" y="1306"/>
                </a:lnTo>
                <a:lnTo>
                  <a:pt x="368" y="1271"/>
                </a:lnTo>
                <a:lnTo>
                  <a:pt x="368" y="1271"/>
                </a:lnTo>
                <a:lnTo>
                  <a:pt x="357" y="1039"/>
                </a:lnTo>
                <a:lnTo>
                  <a:pt x="408" y="1034"/>
                </a:lnTo>
                <a:lnTo>
                  <a:pt x="408" y="1034"/>
                </a:lnTo>
                <a:lnTo>
                  <a:pt x="385" y="928"/>
                </a:lnTo>
                <a:lnTo>
                  <a:pt x="357" y="802"/>
                </a:lnTo>
                <a:lnTo>
                  <a:pt x="357" y="802"/>
                </a:lnTo>
                <a:lnTo>
                  <a:pt x="353" y="782"/>
                </a:lnTo>
                <a:lnTo>
                  <a:pt x="351" y="766"/>
                </a:lnTo>
                <a:lnTo>
                  <a:pt x="351" y="751"/>
                </a:lnTo>
                <a:lnTo>
                  <a:pt x="385" y="740"/>
                </a:lnTo>
                <a:lnTo>
                  <a:pt x="380" y="723"/>
                </a:lnTo>
                <a:lnTo>
                  <a:pt x="380" y="723"/>
                </a:lnTo>
                <a:lnTo>
                  <a:pt x="411" y="724"/>
                </a:lnTo>
                <a:lnTo>
                  <a:pt x="435" y="724"/>
                </a:lnTo>
                <a:lnTo>
                  <a:pt x="453" y="723"/>
                </a:lnTo>
                <a:lnTo>
                  <a:pt x="453" y="723"/>
                </a:lnTo>
                <a:lnTo>
                  <a:pt x="481" y="717"/>
                </a:lnTo>
                <a:lnTo>
                  <a:pt x="481" y="717"/>
                </a:lnTo>
                <a:lnTo>
                  <a:pt x="494" y="711"/>
                </a:lnTo>
                <a:lnTo>
                  <a:pt x="509" y="706"/>
                </a:lnTo>
                <a:lnTo>
                  <a:pt x="509" y="706"/>
                </a:lnTo>
                <a:lnTo>
                  <a:pt x="514" y="703"/>
                </a:lnTo>
                <a:lnTo>
                  <a:pt x="519" y="697"/>
                </a:lnTo>
                <a:lnTo>
                  <a:pt x="526" y="689"/>
                </a:lnTo>
                <a:lnTo>
                  <a:pt x="526" y="689"/>
                </a:lnTo>
                <a:lnTo>
                  <a:pt x="528" y="689"/>
                </a:lnTo>
                <a:lnTo>
                  <a:pt x="532" y="689"/>
                </a:lnTo>
                <a:lnTo>
                  <a:pt x="533" y="687"/>
                </a:lnTo>
                <a:lnTo>
                  <a:pt x="536" y="685"/>
                </a:lnTo>
                <a:lnTo>
                  <a:pt x="538" y="682"/>
                </a:lnTo>
                <a:lnTo>
                  <a:pt x="538" y="677"/>
                </a:lnTo>
                <a:lnTo>
                  <a:pt x="538" y="660"/>
                </a:lnTo>
                <a:lnTo>
                  <a:pt x="538" y="649"/>
                </a:lnTo>
                <a:lnTo>
                  <a:pt x="532" y="644"/>
                </a:lnTo>
                <a:lnTo>
                  <a:pt x="538" y="581"/>
                </a:lnTo>
                <a:lnTo>
                  <a:pt x="538" y="581"/>
                </a:lnTo>
                <a:lnTo>
                  <a:pt x="526" y="579"/>
                </a:lnTo>
                <a:lnTo>
                  <a:pt x="514" y="577"/>
                </a:lnTo>
                <a:lnTo>
                  <a:pt x="492" y="576"/>
                </a:lnTo>
                <a:lnTo>
                  <a:pt x="492" y="576"/>
                </a:lnTo>
                <a:lnTo>
                  <a:pt x="481" y="576"/>
                </a:lnTo>
                <a:lnTo>
                  <a:pt x="471" y="577"/>
                </a:lnTo>
                <a:lnTo>
                  <a:pt x="457" y="581"/>
                </a:lnTo>
                <a:lnTo>
                  <a:pt x="447" y="584"/>
                </a:lnTo>
                <a:lnTo>
                  <a:pt x="442" y="587"/>
                </a:lnTo>
                <a:lnTo>
                  <a:pt x="442" y="587"/>
                </a:lnTo>
                <a:lnTo>
                  <a:pt x="440" y="590"/>
                </a:lnTo>
                <a:lnTo>
                  <a:pt x="440" y="594"/>
                </a:lnTo>
                <a:lnTo>
                  <a:pt x="440" y="610"/>
                </a:lnTo>
                <a:lnTo>
                  <a:pt x="442" y="632"/>
                </a:lnTo>
                <a:lnTo>
                  <a:pt x="442" y="632"/>
                </a:lnTo>
                <a:lnTo>
                  <a:pt x="422" y="641"/>
                </a:lnTo>
                <a:lnTo>
                  <a:pt x="402" y="649"/>
                </a:lnTo>
                <a:lnTo>
                  <a:pt x="402" y="649"/>
                </a:lnTo>
                <a:lnTo>
                  <a:pt x="398" y="656"/>
                </a:lnTo>
                <a:lnTo>
                  <a:pt x="395" y="662"/>
                </a:lnTo>
                <a:lnTo>
                  <a:pt x="391" y="666"/>
                </a:lnTo>
                <a:lnTo>
                  <a:pt x="391" y="666"/>
                </a:lnTo>
                <a:lnTo>
                  <a:pt x="388" y="669"/>
                </a:lnTo>
                <a:lnTo>
                  <a:pt x="387" y="673"/>
                </a:lnTo>
                <a:lnTo>
                  <a:pt x="387" y="677"/>
                </a:lnTo>
                <a:lnTo>
                  <a:pt x="385" y="677"/>
                </a:lnTo>
                <a:lnTo>
                  <a:pt x="385" y="677"/>
                </a:lnTo>
                <a:lnTo>
                  <a:pt x="385" y="677"/>
                </a:lnTo>
                <a:lnTo>
                  <a:pt x="377" y="679"/>
                </a:lnTo>
                <a:lnTo>
                  <a:pt x="361" y="683"/>
                </a:lnTo>
                <a:lnTo>
                  <a:pt x="340" y="689"/>
                </a:lnTo>
                <a:lnTo>
                  <a:pt x="340" y="689"/>
                </a:lnTo>
                <a:lnTo>
                  <a:pt x="334" y="652"/>
                </a:lnTo>
                <a:lnTo>
                  <a:pt x="332" y="627"/>
                </a:lnTo>
                <a:lnTo>
                  <a:pt x="329" y="615"/>
                </a:lnTo>
                <a:lnTo>
                  <a:pt x="329" y="615"/>
                </a:lnTo>
                <a:lnTo>
                  <a:pt x="334" y="608"/>
                </a:lnTo>
                <a:lnTo>
                  <a:pt x="348" y="590"/>
                </a:lnTo>
                <a:lnTo>
                  <a:pt x="368" y="569"/>
                </a:lnTo>
                <a:lnTo>
                  <a:pt x="377" y="560"/>
                </a:lnTo>
                <a:lnTo>
                  <a:pt x="385" y="553"/>
                </a:lnTo>
                <a:lnTo>
                  <a:pt x="385" y="553"/>
                </a:lnTo>
                <a:lnTo>
                  <a:pt x="394" y="546"/>
                </a:lnTo>
                <a:lnTo>
                  <a:pt x="402" y="536"/>
                </a:lnTo>
                <a:lnTo>
                  <a:pt x="420" y="515"/>
                </a:lnTo>
                <a:lnTo>
                  <a:pt x="433" y="495"/>
                </a:lnTo>
                <a:lnTo>
                  <a:pt x="436" y="488"/>
                </a:lnTo>
                <a:lnTo>
                  <a:pt x="436" y="487"/>
                </a:lnTo>
                <a:lnTo>
                  <a:pt x="436" y="485"/>
                </a:lnTo>
                <a:lnTo>
                  <a:pt x="436" y="485"/>
                </a:lnTo>
                <a:lnTo>
                  <a:pt x="430" y="478"/>
                </a:lnTo>
                <a:lnTo>
                  <a:pt x="423" y="467"/>
                </a:lnTo>
                <a:lnTo>
                  <a:pt x="413" y="451"/>
                </a:lnTo>
                <a:lnTo>
                  <a:pt x="425" y="429"/>
                </a:lnTo>
                <a:lnTo>
                  <a:pt x="425" y="429"/>
                </a:lnTo>
                <a:lnTo>
                  <a:pt x="437" y="419"/>
                </a:lnTo>
                <a:lnTo>
                  <a:pt x="447" y="409"/>
                </a:lnTo>
                <a:lnTo>
                  <a:pt x="450" y="405"/>
                </a:lnTo>
                <a:lnTo>
                  <a:pt x="453" y="400"/>
                </a:lnTo>
                <a:lnTo>
                  <a:pt x="453" y="400"/>
                </a:lnTo>
                <a:lnTo>
                  <a:pt x="454" y="389"/>
                </a:lnTo>
                <a:lnTo>
                  <a:pt x="456" y="374"/>
                </a:lnTo>
                <a:lnTo>
                  <a:pt x="457" y="361"/>
                </a:lnTo>
                <a:lnTo>
                  <a:pt x="459" y="355"/>
                </a:lnTo>
                <a:lnTo>
                  <a:pt x="459" y="355"/>
                </a:lnTo>
                <a:lnTo>
                  <a:pt x="460" y="354"/>
                </a:lnTo>
                <a:lnTo>
                  <a:pt x="461" y="348"/>
                </a:lnTo>
                <a:lnTo>
                  <a:pt x="464" y="338"/>
                </a:lnTo>
                <a:lnTo>
                  <a:pt x="464" y="338"/>
                </a:lnTo>
                <a:lnTo>
                  <a:pt x="464" y="334"/>
                </a:lnTo>
                <a:lnTo>
                  <a:pt x="464" y="330"/>
                </a:lnTo>
                <a:lnTo>
                  <a:pt x="459" y="321"/>
                </a:lnTo>
                <a:lnTo>
                  <a:pt x="459" y="321"/>
                </a:lnTo>
                <a:lnTo>
                  <a:pt x="447" y="310"/>
                </a:lnTo>
                <a:lnTo>
                  <a:pt x="447" y="310"/>
                </a:lnTo>
                <a:lnTo>
                  <a:pt x="442" y="307"/>
                </a:lnTo>
                <a:lnTo>
                  <a:pt x="436" y="304"/>
                </a:lnTo>
                <a:lnTo>
                  <a:pt x="436" y="304"/>
                </a:lnTo>
                <a:lnTo>
                  <a:pt x="435" y="303"/>
                </a:lnTo>
                <a:lnTo>
                  <a:pt x="430" y="299"/>
                </a:lnTo>
                <a:lnTo>
                  <a:pt x="430" y="299"/>
                </a:lnTo>
                <a:lnTo>
                  <a:pt x="429" y="296"/>
                </a:lnTo>
                <a:lnTo>
                  <a:pt x="429" y="294"/>
                </a:lnTo>
                <a:lnTo>
                  <a:pt x="429" y="290"/>
                </a:lnTo>
                <a:lnTo>
                  <a:pt x="429" y="289"/>
                </a:lnTo>
                <a:lnTo>
                  <a:pt x="427" y="287"/>
                </a:lnTo>
                <a:lnTo>
                  <a:pt x="425" y="287"/>
                </a:lnTo>
                <a:lnTo>
                  <a:pt x="419" y="287"/>
                </a:lnTo>
                <a:lnTo>
                  <a:pt x="419" y="287"/>
                </a:lnTo>
                <a:lnTo>
                  <a:pt x="402" y="290"/>
                </a:lnTo>
                <a:lnTo>
                  <a:pt x="396" y="293"/>
                </a:lnTo>
                <a:lnTo>
                  <a:pt x="396" y="293"/>
                </a:lnTo>
                <a:lnTo>
                  <a:pt x="394" y="293"/>
                </a:lnTo>
                <a:lnTo>
                  <a:pt x="391" y="293"/>
                </a:lnTo>
                <a:lnTo>
                  <a:pt x="391" y="293"/>
                </a:lnTo>
                <a:lnTo>
                  <a:pt x="382" y="289"/>
                </a:lnTo>
                <a:lnTo>
                  <a:pt x="377" y="287"/>
                </a:lnTo>
                <a:lnTo>
                  <a:pt x="374" y="287"/>
                </a:lnTo>
                <a:lnTo>
                  <a:pt x="374" y="287"/>
                </a:lnTo>
                <a:lnTo>
                  <a:pt x="371" y="289"/>
                </a:lnTo>
                <a:lnTo>
                  <a:pt x="368" y="289"/>
                </a:lnTo>
                <a:lnTo>
                  <a:pt x="363" y="287"/>
                </a:lnTo>
                <a:lnTo>
                  <a:pt x="363" y="287"/>
                </a:lnTo>
                <a:lnTo>
                  <a:pt x="348" y="277"/>
                </a:lnTo>
                <a:lnTo>
                  <a:pt x="340" y="269"/>
                </a:lnTo>
                <a:lnTo>
                  <a:pt x="334" y="265"/>
                </a:lnTo>
                <a:lnTo>
                  <a:pt x="334" y="265"/>
                </a:lnTo>
                <a:lnTo>
                  <a:pt x="334" y="263"/>
                </a:lnTo>
                <a:lnTo>
                  <a:pt x="336" y="262"/>
                </a:lnTo>
                <a:lnTo>
                  <a:pt x="340" y="259"/>
                </a:lnTo>
                <a:lnTo>
                  <a:pt x="344" y="256"/>
                </a:lnTo>
                <a:lnTo>
                  <a:pt x="346" y="255"/>
                </a:lnTo>
                <a:lnTo>
                  <a:pt x="346" y="253"/>
                </a:lnTo>
                <a:lnTo>
                  <a:pt x="346" y="253"/>
                </a:lnTo>
                <a:lnTo>
                  <a:pt x="344" y="249"/>
                </a:lnTo>
                <a:lnTo>
                  <a:pt x="344" y="244"/>
                </a:lnTo>
                <a:lnTo>
                  <a:pt x="346" y="236"/>
                </a:lnTo>
                <a:lnTo>
                  <a:pt x="346" y="236"/>
                </a:lnTo>
                <a:lnTo>
                  <a:pt x="347" y="212"/>
                </a:lnTo>
                <a:lnTo>
                  <a:pt x="347" y="193"/>
                </a:lnTo>
                <a:lnTo>
                  <a:pt x="346" y="180"/>
                </a:lnTo>
                <a:lnTo>
                  <a:pt x="346" y="180"/>
                </a:lnTo>
                <a:lnTo>
                  <a:pt x="344" y="171"/>
                </a:lnTo>
                <a:lnTo>
                  <a:pt x="346" y="163"/>
                </a:lnTo>
                <a:lnTo>
                  <a:pt x="347" y="155"/>
                </a:lnTo>
                <a:lnTo>
                  <a:pt x="346" y="146"/>
                </a:lnTo>
                <a:lnTo>
                  <a:pt x="346" y="146"/>
                </a:lnTo>
                <a:lnTo>
                  <a:pt x="341" y="129"/>
                </a:lnTo>
                <a:lnTo>
                  <a:pt x="340" y="118"/>
                </a:lnTo>
                <a:lnTo>
                  <a:pt x="340" y="118"/>
                </a:lnTo>
                <a:lnTo>
                  <a:pt x="337" y="111"/>
                </a:lnTo>
                <a:lnTo>
                  <a:pt x="334" y="106"/>
                </a:lnTo>
                <a:lnTo>
                  <a:pt x="351" y="106"/>
                </a:lnTo>
                <a:lnTo>
                  <a:pt x="340" y="90"/>
                </a:lnTo>
                <a:lnTo>
                  <a:pt x="340" y="90"/>
                </a:lnTo>
                <a:lnTo>
                  <a:pt x="351" y="84"/>
                </a:lnTo>
                <a:lnTo>
                  <a:pt x="358" y="80"/>
                </a:lnTo>
                <a:lnTo>
                  <a:pt x="363" y="78"/>
                </a:lnTo>
                <a:lnTo>
                  <a:pt x="363" y="78"/>
                </a:lnTo>
                <a:lnTo>
                  <a:pt x="340" y="61"/>
                </a:lnTo>
                <a:lnTo>
                  <a:pt x="340" y="61"/>
                </a:lnTo>
                <a:lnTo>
                  <a:pt x="340" y="51"/>
                </a:lnTo>
                <a:lnTo>
                  <a:pt x="340" y="43"/>
                </a:lnTo>
                <a:lnTo>
                  <a:pt x="340" y="39"/>
                </a:lnTo>
                <a:lnTo>
                  <a:pt x="340" y="39"/>
                </a:lnTo>
                <a:lnTo>
                  <a:pt x="339" y="37"/>
                </a:lnTo>
                <a:lnTo>
                  <a:pt x="333" y="37"/>
                </a:lnTo>
                <a:lnTo>
                  <a:pt x="320" y="36"/>
                </a:lnTo>
                <a:lnTo>
                  <a:pt x="306" y="34"/>
                </a:lnTo>
                <a:lnTo>
                  <a:pt x="302" y="34"/>
                </a:lnTo>
                <a:lnTo>
                  <a:pt x="301" y="33"/>
                </a:lnTo>
                <a:lnTo>
                  <a:pt x="301" y="33"/>
                </a:lnTo>
                <a:close/>
                <a:moveTo>
                  <a:pt x="334" y="282"/>
                </a:moveTo>
                <a:lnTo>
                  <a:pt x="357" y="299"/>
                </a:lnTo>
                <a:lnTo>
                  <a:pt x="357" y="299"/>
                </a:lnTo>
                <a:lnTo>
                  <a:pt x="357" y="327"/>
                </a:lnTo>
                <a:lnTo>
                  <a:pt x="357" y="361"/>
                </a:lnTo>
                <a:lnTo>
                  <a:pt x="357" y="361"/>
                </a:lnTo>
                <a:lnTo>
                  <a:pt x="358" y="368"/>
                </a:lnTo>
                <a:lnTo>
                  <a:pt x="360" y="378"/>
                </a:lnTo>
                <a:lnTo>
                  <a:pt x="363" y="388"/>
                </a:lnTo>
                <a:lnTo>
                  <a:pt x="363" y="395"/>
                </a:lnTo>
                <a:lnTo>
                  <a:pt x="363" y="395"/>
                </a:lnTo>
                <a:lnTo>
                  <a:pt x="363" y="400"/>
                </a:lnTo>
                <a:lnTo>
                  <a:pt x="364" y="408"/>
                </a:lnTo>
                <a:lnTo>
                  <a:pt x="364" y="413"/>
                </a:lnTo>
                <a:lnTo>
                  <a:pt x="364" y="416"/>
                </a:lnTo>
                <a:lnTo>
                  <a:pt x="363" y="417"/>
                </a:lnTo>
                <a:lnTo>
                  <a:pt x="363" y="417"/>
                </a:lnTo>
                <a:lnTo>
                  <a:pt x="356" y="422"/>
                </a:lnTo>
                <a:lnTo>
                  <a:pt x="351" y="423"/>
                </a:lnTo>
                <a:lnTo>
                  <a:pt x="312" y="468"/>
                </a:lnTo>
                <a:lnTo>
                  <a:pt x="295" y="446"/>
                </a:lnTo>
                <a:lnTo>
                  <a:pt x="295" y="446"/>
                </a:lnTo>
                <a:lnTo>
                  <a:pt x="292" y="440"/>
                </a:lnTo>
                <a:lnTo>
                  <a:pt x="289" y="429"/>
                </a:lnTo>
                <a:lnTo>
                  <a:pt x="289" y="429"/>
                </a:lnTo>
                <a:lnTo>
                  <a:pt x="285" y="416"/>
                </a:lnTo>
                <a:lnTo>
                  <a:pt x="282" y="410"/>
                </a:lnTo>
                <a:lnTo>
                  <a:pt x="278" y="406"/>
                </a:lnTo>
                <a:lnTo>
                  <a:pt x="278" y="406"/>
                </a:lnTo>
                <a:lnTo>
                  <a:pt x="255" y="389"/>
                </a:lnTo>
                <a:lnTo>
                  <a:pt x="255" y="389"/>
                </a:lnTo>
                <a:lnTo>
                  <a:pt x="255" y="381"/>
                </a:lnTo>
                <a:lnTo>
                  <a:pt x="258" y="362"/>
                </a:lnTo>
                <a:lnTo>
                  <a:pt x="260" y="352"/>
                </a:lnTo>
                <a:lnTo>
                  <a:pt x="262" y="344"/>
                </a:lnTo>
                <a:lnTo>
                  <a:pt x="267" y="337"/>
                </a:lnTo>
                <a:lnTo>
                  <a:pt x="269" y="334"/>
                </a:lnTo>
                <a:lnTo>
                  <a:pt x="272" y="333"/>
                </a:lnTo>
                <a:lnTo>
                  <a:pt x="272" y="333"/>
                </a:lnTo>
                <a:lnTo>
                  <a:pt x="286" y="330"/>
                </a:lnTo>
                <a:lnTo>
                  <a:pt x="301" y="328"/>
                </a:lnTo>
                <a:lnTo>
                  <a:pt x="312" y="326"/>
                </a:lnTo>
                <a:lnTo>
                  <a:pt x="316" y="324"/>
                </a:lnTo>
                <a:lnTo>
                  <a:pt x="317" y="321"/>
                </a:lnTo>
                <a:lnTo>
                  <a:pt x="317" y="321"/>
                </a:lnTo>
                <a:lnTo>
                  <a:pt x="319" y="314"/>
                </a:lnTo>
                <a:lnTo>
                  <a:pt x="320" y="304"/>
                </a:lnTo>
                <a:lnTo>
                  <a:pt x="322" y="297"/>
                </a:lnTo>
                <a:lnTo>
                  <a:pt x="323" y="293"/>
                </a:lnTo>
                <a:lnTo>
                  <a:pt x="323" y="293"/>
                </a:lnTo>
                <a:lnTo>
                  <a:pt x="330" y="287"/>
                </a:lnTo>
                <a:lnTo>
                  <a:pt x="334" y="285"/>
                </a:lnTo>
                <a:lnTo>
                  <a:pt x="334" y="283"/>
                </a:lnTo>
                <a:lnTo>
                  <a:pt x="334" y="282"/>
                </a:lnTo>
                <a:lnTo>
                  <a:pt x="334" y="2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79906357-1C71-01DD-76D7-EA2CA4D6D378}"/>
              </a:ext>
            </a:extLst>
          </p:cNvPr>
          <p:cNvSpPr>
            <a:spLocks/>
          </p:cNvSpPr>
          <p:nvPr/>
        </p:nvSpPr>
        <p:spPr bwMode="auto">
          <a:xfrm>
            <a:off x="4449406" y="3862134"/>
            <a:ext cx="914312" cy="2472676"/>
          </a:xfrm>
          <a:custGeom>
            <a:avLst/>
            <a:gdLst>
              <a:gd name="T0" fmla="*/ 549 w 680"/>
              <a:gd name="T1" fmla="*/ 11 h 1839"/>
              <a:gd name="T2" fmla="*/ 501 w 680"/>
              <a:gd name="T3" fmla="*/ 10 h 1839"/>
              <a:gd name="T4" fmla="*/ 476 w 680"/>
              <a:gd name="T5" fmla="*/ 6 h 1839"/>
              <a:gd name="T6" fmla="*/ 445 w 680"/>
              <a:gd name="T7" fmla="*/ 30 h 1839"/>
              <a:gd name="T8" fmla="*/ 408 w 680"/>
              <a:gd name="T9" fmla="*/ 34 h 1839"/>
              <a:gd name="T10" fmla="*/ 397 w 680"/>
              <a:gd name="T11" fmla="*/ 51 h 1839"/>
              <a:gd name="T12" fmla="*/ 374 w 680"/>
              <a:gd name="T13" fmla="*/ 75 h 1839"/>
              <a:gd name="T14" fmla="*/ 391 w 680"/>
              <a:gd name="T15" fmla="*/ 141 h 1839"/>
              <a:gd name="T16" fmla="*/ 318 w 680"/>
              <a:gd name="T17" fmla="*/ 260 h 1839"/>
              <a:gd name="T18" fmla="*/ 194 w 680"/>
              <a:gd name="T19" fmla="*/ 266 h 1839"/>
              <a:gd name="T20" fmla="*/ 107 w 680"/>
              <a:gd name="T21" fmla="*/ 250 h 1839"/>
              <a:gd name="T22" fmla="*/ 86 w 680"/>
              <a:gd name="T23" fmla="*/ 300 h 1839"/>
              <a:gd name="T24" fmla="*/ 81 w 680"/>
              <a:gd name="T25" fmla="*/ 328 h 1839"/>
              <a:gd name="T26" fmla="*/ 92 w 680"/>
              <a:gd name="T27" fmla="*/ 356 h 1839"/>
              <a:gd name="T28" fmla="*/ 86 w 680"/>
              <a:gd name="T29" fmla="*/ 379 h 1839"/>
              <a:gd name="T30" fmla="*/ 134 w 680"/>
              <a:gd name="T31" fmla="*/ 403 h 1839"/>
              <a:gd name="T32" fmla="*/ 119 w 680"/>
              <a:gd name="T33" fmla="*/ 479 h 1839"/>
              <a:gd name="T34" fmla="*/ 75 w 680"/>
              <a:gd name="T35" fmla="*/ 441 h 1839"/>
              <a:gd name="T36" fmla="*/ 27 w 680"/>
              <a:gd name="T37" fmla="*/ 326 h 1839"/>
              <a:gd name="T38" fmla="*/ 23 w 680"/>
              <a:gd name="T39" fmla="*/ 427 h 1839"/>
              <a:gd name="T40" fmla="*/ 10 w 680"/>
              <a:gd name="T41" fmla="*/ 449 h 1839"/>
              <a:gd name="T42" fmla="*/ 4 w 680"/>
              <a:gd name="T43" fmla="*/ 476 h 1839"/>
              <a:gd name="T44" fmla="*/ 19 w 680"/>
              <a:gd name="T45" fmla="*/ 497 h 1839"/>
              <a:gd name="T46" fmla="*/ 24 w 680"/>
              <a:gd name="T47" fmla="*/ 507 h 1839"/>
              <a:gd name="T48" fmla="*/ 36 w 680"/>
              <a:gd name="T49" fmla="*/ 531 h 1839"/>
              <a:gd name="T50" fmla="*/ 89 w 680"/>
              <a:gd name="T51" fmla="*/ 551 h 1839"/>
              <a:gd name="T52" fmla="*/ 140 w 680"/>
              <a:gd name="T53" fmla="*/ 629 h 1839"/>
              <a:gd name="T54" fmla="*/ 126 w 680"/>
              <a:gd name="T55" fmla="*/ 883 h 1839"/>
              <a:gd name="T56" fmla="*/ 172 w 680"/>
              <a:gd name="T57" fmla="*/ 1234 h 1839"/>
              <a:gd name="T58" fmla="*/ 226 w 680"/>
              <a:gd name="T59" fmla="*/ 1345 h 1839"/>
              <a:gd name="T60" fmla="*/ 306 w 680"/>
              <a:gd name="T61" fmla="*/ 1542 h 1839"/>
              <a:gd name="T62" fmla="*/ 318 w 680"/>
              <a:gd name="T63" fmla="*/ 1666 h 1839"/>
              <a:gd name="T64" fmla="*/ 233 w 680"/>
              <a:gd name="T65" fmla="*/ 1707 h 1839"/>
              <a:gd name="T66" fmla="*/ 171 w 680"/>
              <a:gd name="T67" fmla="*/ 1730 h 1839"/>
              <a:gd name="T68" fmla="*/ 165 w 680"/>
              <a:gd name="T69" fmla="*/ 1752 h 1839"/>
              <a:gd name="T70" fmla="*/ 244 w 680"/>
              <a:gd name="T71" fmla="*/ 1758 h 1839"/>
              <a:gd name="T72" fmla="*/ 335 w 680"/>
              <a:gd name="T73" fmla="*/ 1752 h 1839"/>
              <a:gd name="T74" fmla="*/ 278 w 680"/>
              <a:gd name="T75" fmla="*/ 1827 h 1839"/>
              <a:gd name="T76" fmla="*/ 313 w 680"/>
              <a:gd name="T77" fmla="*/ 1836 h 1839"/>
              <a:gd name="T78" fmla="*/ 346 w 680"/>
              <a:gd name="T79" fmla="*/ 1832 h 1839"/>
              <a:gd name="T80" fmla="*/ 380 w 680"/>
              <a:gd name="T81" fmla="*/ 1837 h 1839"/>
              <a:gd name="T82" fmla="*/ 422 w 680"/>
              <a:gd name="T83" fmla="*/ 1813 h 1839"/>
              <a:gd name="T84" fmla="*/ 469 w 680"/>
              <a:gd name="T85" fmla="*/ 1792 h 1839"/>
              <a:gd name="T86" fmla="*/ 481 w 680"/>
              <a:gd name="T87" fmla="*/ 1752 h 1839"/>
              <a:gd name="T88" fmla="*/ 464 w 680"/>
              <a:gd name="T89" fmla="*/ 1555 h 1839"/>
              <a:gd name="T90" fmla="*/ 460 w 680"/>
              <a:gd name="T91" fmla="*/ 1348 h 1839"/>
              <a:gd name="T92" fmla="*/ 453 w 680"/>
              <a:gd name="T93" fmla="*/ 960 h 1839"/>
              <a:gd name="T94" fmla="*/ 407 w 680"/>
              <a:gd name="T95" fmla="*/ 745 h 1839"/>
              <a:gd name="T96" fmla="*/ 414 w 680"/>
              <a:gd name="T97" fmla="*/ 701 h 1839"/>
              <a:gd name="T98" fmla="*/ 414 w 680"/>
              <a:gd name="T99" fmla="*/ 684 h 1839"/>
              <a:gd name="T100" fmla="*/ 453 w 680"/>
              <a:gd name="T101" fmla="*/ 656 h 1839"/>
              <a:gd name="T102" fmla="*/ 505 w 680"/>
              <a:gd name="T103" fmla="*/ 574 h 1839"/>
              <a:gd name="T104" fmla="*/ 543 w 680"/>
              <a:gd name="T105" fmla="*/ 384 h 1839"/>
              <a:gd name="T106" fmla="*/ 529 w 680"/>
              <a:gd name="T107" fmla="*/ 287 h 1839"/>
              <a:gd name="T108" fmla="*/ 558 w 680"/>
              <a:gd name="T109" fmla="*/ 281 h 1839"/>
              <a:gd name="T110" fmla="*/ 572 w 680"/>
              <a:gd name="T111" fmla="*/ 294 h 1839"/>
              <a:gd name="T112" fmla="*/ 611 w 680"/>
              <a:gd name="T113" fmla="*/ 266 h 1839"/>
              <a:gd name="T114" fmla="*/ 648 w 680"/>
              <a:gd name="T115" fmla="*/ 237 h 1839"/>
              <a:gd name="T116" fmla="*/ 677 w 680"/>
              <a:gd name="T117" fmla="*/ 196 h 1839"/>
              <a:gd name="T118" fmla="*/ 679 w 680"/>
              <a:gd name="T119" fmla="*/ 107 h 1839"/>
              <a:gd name="T120" fmla="*/ 645 w 680"/>
              <a:gd name="T121" fmla="*/ 32 h 1839"/>
              <a:gd name="T122" fmla="*/ 604 w 680"/>
              <a:gd name="T123" fmla="*/ 28 h 1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0" h="1839">
                <a:moveTo>
                  <a:pt x="600" y="28"/>
                </a:moveTo>
                <a:lnTo>
                  <a:pt x="600" y="28"/>
                </a:lnTo>
                <a:lnTo>
                  <a:pt x="593" y="24"/>
                </a:lnTo>
                <a:lnTo>
                  <a:pt x="579" y="18"/>
                </a:lnTo>
                <a:lnTo>
                  <a:pt x="562" y="13"/>
                </a:lnTo>
                <a:lnTo>
                  <a:pt x="555" y="11"/>
                </a:lnTo>
                <a:lnTo>
                  <a:pt x="549" y="11"/>
                </a:lnTo>
                <a:lnTo>
                  <a:pt x="549" y="11"/>
                </a:lnTo>
                <a:lnTo>
                  <a:pt x="541" y="13"/>
                </a:lnTo>
                <a:lnTo>
                  <a:pt x="535" y="14"/>
                </a:lnTo>
                <a:lnTo>
                  <a:pt x="529" y="16"/>
                </a:lnTo>
                <a:lnTo>
                  <a:pt x="521" y="17"/>
                </a:lnTo>
                <a:lnTo>
                  <a:pt x="521" y="17"/>
                </a:lnTo>
                <a:lnTo>
                  <a:pt x="515" y="17"/>
                </a:lnTo>
                <a:lnTo>
                  <a:pt x="511" y="14"/>
                </a:lnTo>
                <a:lnTo>
                  <a:pt x="501" y="10"/>
                </a:lnTo>
                <a:lnTo>
                  <a:pt x="487" y="0"/>
                </a:lnTo>
                <a:lnTo>
                  <a:pt x="487" y="0"/>
                </a:lnTo>
                <a:lnTo>
                  <a:pt x="486" y="0"/>
                </a:lnTo>
                <a:lnTo>
                  <a:pt x="483" y="0"/>
                </a:lnTo>
                <a:lnTo>
                  <a:pt x="480" y="3"/>
                </a:lnTo>
                <a:lnTo>
                  <a:pt x="477" y="6"/>
                </a:lnTo>
                <a:lnTo>
                  <a:pt x="476" y="6"/>
                </a:lnTo>
                <a:lnTo>
                  <a:pt x="476" y="6"/>
                </a:lnTo>
                <a:lnTo>
                  <a:pt x="473" y="10"/>
                </a:lnTo>
                <a:lnTo>
                  <a:pt x="470" y="17"/>
                </a:lnTo>
                <a:lnTo>
                  <a:pt x="447" y="17"/>
                </a:lnTo>
                <a:lnTo>
                  <a:pt x="447" y="17"/>
                </a:lnTo>
                <a:lnTo>
                  <a:pt x="449" y="20"/>
                </a:lnTo>
                <a:lnTo>
                  <a:pt x="449" y="24"/>
                </a:lnTo>
                <a:lnTo>
                  <a:pt x="447" y="27"/>
                </a:lnTo>
                <a:lnTo>
                  <a:pt x="445" y="30"/>
                </a:lnTo>
                <a:lnTo>
                  <a:pt x="442" y="32"/>
                </a:lnTo>
                <a:lnTo>
                  <a:pt x="436" y="34"/>
                </a:lnTo>
                <a:lnTo>
                  <a:pt x="436" y="34"/>
                </a:lnTo>
                <a:lnTo>
                  <a:pt x="425" y="35"/>
                </a:lnTo>
                <a:lnTo>
                  <a:pt x="416" y="35"/>
                </a:lnTo>
                <a:lnTo>
                  <a:pt x="412" y="35"/>
                </a:lnTo>
                <a:lnTo>
                  <a:pt x="408" y="34"/>
                </a:lnTo>
                <a:lnTo>
                  <a:pt x="408" y="34"/>
                </a:lnTo>
                <a:lnTo>
                  <a:pt x="405" y="34"/>
                </a:lnTo>
                <a:lnTo>
                  <a:pt x="404" y="34"/>
                </a:lnTo>
                <a:lnTo>
                  <a:pt x="402" y="40"/>
                </a:lnTo>
                <a:lnTo>
                  <a:pt x="402" y="40"/>
                </a:lnTo>
                <a:lnTo>
                  <a:pt x="402" y="44"/>
                </a:lnTo>
                <a:lnTo>
                  <a:pt x="401" y="47"/>
                </a:lnTo>
                <a:lnTo>
                  <a:pt x="397" y="51"/>
                </a:lnTo>
                <a:lnTo>
                  <a:pt x="397" y="51"/>
                </a:lnTo>
                <a:lnTo>
                  <a:pt x="391" y="55"/>
                </a:lnTo>
                <a:lnTo>
                  <a:pt x="384" y="58"/>
                </a:lnTo>
                <a:lnTo>
                  <a:pt x="377" y="62"/>
                </a:lnTo>
                <a:lnTo>
                  <a:pt x="376" y="65"/>
                </a:lnTo>
                <a:lnTo>
                  <a:pt x="374" y="68"/>
                </a:lnTo>
                <a:lnTo>
                  <a:pt x="374" y="68"/>
                </a:lnTo>
                <a:lnTo>
                  <a:pt x="374" y="72"/>
                </a:lnTo>
                <a:lnTo>
                  <a:pt x="374" y="75"/>
                </a:lnTo>
                <a:lnTo>
                  <a:pt x="378" y="85"/>
                </a:lnTo>
                <a:lnTo>
                  <a:pt x="385" y="102"/>
                </a:lnTo>
                <a:lnTo>
                  <a:pt x="385" y="102"/>
                </a:lnTo>
                <a:lnTo>
                  <a:pt x="388" y="112"/>
                </a:lnTo>
                <a:lnTo>
                  <a:pt x="390" y="123"/>
                </a:lnTo>
                <a:lnTo>
                  <a:pt x="391" y="134"/>
                </a:lnTo>
                <a:lnTo>
                  <a:pt x="391" y="141"/>
                </a:lnTo>
                <a:lnTo>
                  <a:pt x="391" y="141"/>
                </a:lnTo>
                <a:lnTo>
                  <a:pt x="384" y="158"/>
                </a:lnTo>
                <a:lnTo>
                  <a:pt x="370" y="188"/>
                </a:lnTo>
                <a:lnTo>
                  <a:pt x="353" y="219"/>
                </a:lnTo>
                <a:lnTo>
                  <a:pt x="346" y="230"/>
                </a:lnTo>
                <a:lnTo>
                  <a:pt x="340" y="237"/>
                </a:lnTo>
                <a:lnTo>
                  <a:pt x="340" y="237"/>
                </a:lnTo>
                <a:lnTo>
                  <a:pt x="332" y="244"/>
                </a:lnTo>
                <a:lnTo>
                  <a:pt x="318" y="260"/>
                </a:lnTo>
                <a:lnTo>
                  <a:pt x="280" y="300"/>
                </a:lnTo>
                <a:lnTo>
                  <a:pt x="227" y="356"/>
                </a:lnTo>
                <a:lnTo>
                  <a:pt x="205" y="328"/>
                </a:lnTo>
                <a:lnTo>
                  <a:pt x="182" y="305"/>
                </a:lnTo>
                <a:lnTo>
                  <a:pt x="182" y="305"/>
                </a:lnTo>
                <a:lnTo>
                  <a:pt x="188" y="285"/>
                </a:lnTo>
                <a:lnTo>
                  <a:pt x="194" y="266"/>
                </a:lnTo>
                <a:lnTo>
                  <a:pt x="194" y="266"/>
                </a:lnTo>
                <a:lnTo>
                  <a:pt x="191" y="263"/>
                </a:lnTo>
                <a:lnTo>
                  <a:pt x="179" y="259"/>
                </a:lnTo>
                <a:lnTo>
                  <a:pt x="164" y="253"/>
                </a:lnTo>
                <a:lnTo>
                  <a:pt x="143" y="249"/>
                </a:lnTo>
                <a:lnTo>
                  <a:pt x="143" y="249"/>
                </a:lnTo>
                <a:lnTo>
                  <a:pt x="131" y="247"/>
                </a:lnTo>
                <a:lnTo>
                  <a:pt x="123" y="247"/>
                </a:lnTo>
                <a:lnTo>
                  <a:pt x="107" y="250"/>
                </a:lnTo>
                <a:lnTo>
                  <a:pt x="96" y="253"/>
                </a:lnTo>
                <a:lnTo>
                  <a:pt x="92" y="254"/>
                </a:lnTo>
                <a:lnTo>
                  <a:pt x="92" y="254"/>
                </a:lnTo>
                <a:lnTo>
                  <a:pt x="91" y="257"/>
                </a:lnTo>
                <a:lnTo>
                  <a:pt x="91" y="261"/>
                </a:lnTo>
                <a:lnTo>
                  <a:pt x="88" y="277"/>
                </a:lnTo>
                <a:lnTo>
                  <a:pt x="86" y="300"/>
                </a:lnTo>
                <a:lnTo>
                  <a:pt x="86" y="300"/>
                </a:lnTo>
                <a:lnTo>
                  <a:pt x="79" y="308"/>
                </a:lnTo>
                <a:lnTo>
                  <a:pt x="75" y="317"/>
                </a:lnTo>
                <a:lnTo>
                  <a:pt x="75" y="319"/>
                </a:lnTo>
                <a:lnTo>
                  <a:pt x="75" y="322"/>
                </a:lnTo>
                <a:lnTo>
                  <a:pt x="75" y="322"/>
                </a:lnTo>
                <a:lnTo>
                  <a:pt x="76" y="325"/>
                </a:lnTo>
                <a:lnTo>
                  <a:pt x="79" y="326"/>
                </a:lnTo>
                <a:lnTo>
                  <a:pt x="81" y="328"/>
                </a:lnTo>
                <a:lnTo>
                  <a:pt x="81" y="328"/>
                </a:lnTo>
                <a:lnTo>
                  <a:pt x="75" y="335"/>
                </a:lnTo>
                <a:lnTo>
                  <a:pt x="69" y="345"/>
                </a:lnTo>
                <a:lnTo>
                  <a:pt x="69" y="345"/>
                </a:lnTo>
                <a:lnTo>
                  <a:pt x="69" y="346"/>
                </a:lnTo>
                <a:lnTo>
                  <a:pt x="72" y="349"/>
                </a:lnTo>
                <a:lnTo>
                  <a:pt x="81" y="352"/>
                </a:lnTo>
                <a:lnTo>
                  <a:pt x="92" y="356"/>
                </a:lnTo>
                <a:lnTo>
                  <a:pt x="92" y="356"/>
                </a:lnTo>
                <a:lnTo>
                  <a:pt x="91" y="359"/>
                </a:lnTo>
                <a:lnTo>
                  <a:pt x="86" y="365"/>
                </a:lnTo>
                <a:lnTo>
                  <a:pt x="85" y="367"/>
                </a:lnTo>
                <a:lnTo>
                  <a:pt x="83" y="372"/>
                </a:lnTo>
                <a:lnTo>
                  <a:pt x="85" y="374"/>
                </a:lnTo>
                <a:lnTo>
                  <a:pt x="86" y="379"/>
                </a:lnTo>
                <a:lnTo>
                  <a:pt x="86" y="379"/>
                </a:lnTo>
                <a:lnTo>
                  <a:pt x="91" y="382"/>
                </a:lnTo>
                <a:lnTo>
                  <a:pt x="96" y="384"/>
                </a:lnTo>
                <a:lnTo>
                  <a:pt x="109" y="386"/>
                </a:lnTo>
                <a:lnTo>
                  <a:pt x="120" y="389"/>
                </a:lnTo>
                <a:lnTo>
                  <a:pt x="124" y="389"/>
                </a:lnTo>
                <a:lnTo>
                  <a:pt x="126" y="390"/>
                </a:lnTo>
                <a:lnTo>
                  <a:pt x="126" y="390"/>
                </a:lnTo>
                <a:lnTo>
                  <a:pt x="134" y="403"/>
                </a:lnTo>
                <a:lnTo>
                  <a:pt x="141" y="411"/>
                </a:lnTo>
                <a:lnTo>
                  <a:pt x="148" y="418"/>
                </a:lnTo>
                <a:lnTo>
                  <a:pt x="148" y="418"/>
                </a:lnTo>
                <a:lnTo>
                  <a:pt x="165" y="430"/>
                </a:lnTo>
                <a:lnTo>
                  <a:pt x="154" y="509"/>
                </a:lnTo>
                <a:lnTo>
                  <a:pt x="126" y="492"/>
                </a:lnTo>
                <a:lnTo>
                  <a:pt x="126" y="492"/>
                </a:lnTo>
                <a:lnTo>
                  <a:pt x="119" y="479"/>
                </a:lnTo>
                <a:lnTo>
                  <a:pt x="112" y="469"/>
                </a:lnTo>
                <a:lnTo>
                  <a:pt x="103" y="458"/>
                </a:lnTo>
                <a:lnTo>
                  <a:pt x="103" y="458"/>
                </a:lnTo>
                <a:lnTo>
                  <a:pt x="99" y="454"/>
                </a:lnTo>
                <a:lnTo>
                  <a:pt x="95" y="451"/>
                </a:lnTo>
                <a:lnTo>
                  <a:pt x="86" y="447"/>
                </a:lnTo>
                <a:lnTo>
                  <a:pt x="79" y="444"/>
                </a:lnTo>
                <a:lnTo>
                  <a:pt x="75" y="441"/>
                </a:lnTo>
                <a:lnTo>
                  <a:pt x="75" y="441"/>
                </a:lnTo>
                <a:lnTo>
                  <a:pt x="69" y="437"/>
                </a:lnTo>
                <a:lnTo>
                  <a:pt x="60" y="431"/>
                </a:lnTo>
                <a:lnTo>
                  <a:pt x="47" y="424"/>
                </a:lnTo>
                <a:lnTo>
                  <a:pt x="47" y="424"/>
                </a:lnTo>
                <a:lnTo>
                  <a:pt x="30" y="328"/>
                </a:lnTo>
                <a:lnTo>
                  <a:pt x="30" y="328"/>
                </a:lnTo>
                <a:lnTo>
                  <a:pt x="27" y="326"/>
                </a:lnTo>
                <a:lnTo>
                  <a:pt x="21" y="326"/>
                </a:lnTo>
                <a:lnTo>
                  <a:pt x="13" y="328"/>
                </a:lnTo>
                <a:lnTo>
                  <a:pt x="13" y="356"/>
                </a:lnTo>
                <a:lnTo>
                  <a:pt x="24" y="362"/>
                </a:lnTo>
                <a:lnTo>
                  <a:pt x="36" y="424"/>
                </a:lnTo>
                <a:lnTo>
                  <a:pt x="36" y="424"/>
                </a:lnTo>
                <a:lnTo>
                  <a:pt x="28" y="425"/>
                </a:lnTo>
                <a:lnTo>
                  <a:pt x="23" y="427"/>
                </a:lnTo>
                <a:lnTo>
                  <a:pt x="19" y="430"/>
                </a:lnTo>
                <a:lnTo>
                  <a:pt x="19" y="430"/>
                </a:lnTo>
                <a:lnTo>
                  <a:pt x="17" y="435"/>
                </a:lnTo>
                <a:lnTo>
                  <a:pt x="14" y="442"/>
                </a:lnTo>
                <a:lnTo>
                  <a:pt x="13" y="452"/>
                </a:lnTo>
                <a:lnTo>
                  <a:pt x="13" y="452"/>
                </a:lnTo>
                <a:lnTo>
                  <a:pt x="12" y="449"/>
                </a:lnTo>
                <a:lnTo>
                  <a:pt x="10" y="449"/>
                </a:lnTo>
                <a:lnTo>
                  <a:pt x="7" y="452"/>
                </a:lnTo>
                <a:lnTo>
                  <a:pt x="7" y="452"/>
                </a:lnTo>
                <a:lnTo>
                  <a:pt x="2" y="462"/>
                </a:lnTo>
                <a:lnTo>
                  <a:pt x="0" y="466"/>
                </a:lnTo>
                <a:lnTo>
                  <a:pt x="2" y="469"/>
                </a:lnTo>
                <a:lnTo>
                  <a:pt x="2" y="469"/>
                </a:lnTo>
                <a:lnTo>
                  <a:pt x="3" y="472"/>
                </a:lnTo>
                <a:lnTo>
                  <a:pt x="4" y="476"/>
                </a:lnTo>
                <a:lnTo>
                  <a:pt x="6" y="479"/>
                </a:lnTo>
                <a:lnTo>
                  <a:pt x="7" y="480"/>
                </a:lnTo>
                <a:lnTo>
                  <a:pt x="7" y="480"/>
                </a:lnTo>
                <a:lnTo>
                  <a:pt x="9" y="483"/>
                </a:lnTo>
                <a:lnTo>
                  <a:pt x="12" y="489"/>
                </a:lnTo>
                <a:lnTo>
                  <a:pt x="14" y="495"/>
                </a:lnTo>
                <a:lnTo>
                  <a:pt x="16" y="496"/>
                </a:lnTo>
                <a:lnTo>
                  <a:pt x="19" y="497"/>
                </a:lnTo>
                <a:lnTo>
                  <a:pt x="19" y="497"/>
                </a:lnTo>
                <a:lnTo>
                  <a:pt x="24" y="499"/>
                </a:lnTo>
                <a:lnTo>
                  <a:pt x="27" y="500"/>
                </a:lnTo>
                <a:lnTo>
                  <a:pt x="30" y="503"/>
                </a:lnTo>
                <a:lnTo>
                  <a:pt x="30" y="503"/>
                </a:lnTo>
                <a:lnTo>
                  <a:pt x="28" y="503"/>
                </a:lnTo>
                <a:lnTo>
                  <a:pt x="26" y="505"/>
                </a:lnTo>
                <a:lnTo>
                  <a:pt x="24" y="507"/>
                </a:lnTo>
                <a:lnTo>
                  <a:pt x="23" y="510"/>
                </a:lnTo>
                <a:lnTo>
                  <a:pt x="24" y="514"/>
                </a:lnTo>
                <a:lnTo>
                  <a:pt x="24" y="514"/>
                </a:lnTo>
                <a:lnTo>
                  <a:pt x="27" y="521"/>
                </a:lnTo>
                <a:lnTo>
                  <a:pt x="31" y="526"/>
                </a:lnTo>
                <a:lnTo>
                  <a:pt x="34" y="529"/>
                </a:lnTo>
                <a:lnTo>
                  <a:pt x="36" y="531"/>
                </a:lnTo>
                <a:lnTo>
                  <a:pt x="36" y="531"/>
                </a:lnTo>
                <a:lnTo>
                  <a:pt x="41" y="541"/>
                </a:lnTo>
                <a:lnTo>
                  <a:pt x="44" y="547"/>
                </a:lnTo>
                <a:lnTo>
                  <a:pt x="47" y="548"/>
                </a:lnTo>
                <a:lnTo>
                  <a:pt x="47" y="548"/>
                </a:lnTo>
                <a:lnTo>
                  <a:pt x="65" y="551"/>
                </a:lnTo>
                <a:lnTo>
                  <a:pt x="81" y="554"/>
                </a:lnTo>
                <a:lnTo>
                  <a:pt x="81" y="554"/>
                </a:lnTo>
                <a:lnTo>
                  <a:pt x="89" y="551"/>
                </a:lnTo>
                <a:lnTo>
                  <a:pt x="98" y="548"/>
                </a:lnTo>
                <a:lnTo>
                  <a:pt x="98" y="548"/>
                </a:lnTo>
                <a:lnTo>
                  <a:pt x="143" y="577"/>
                </a:lnTo>
                <a:lnTo>
                  <a:pt x="143" y="577"/>
                </a:lnTo>
                <a:lnTo>
                  <a:pt x="143" y="584"/>
                </a:lnTo>
                <a:lnTo>
                  <a:pt x="143" y="599"/>
                </a:lnTo>
                <a:lnTo>
                  <a:pt x="141" y="619"/>
                </a:lnTo>
                <a:lnTo>
                  <a:pt x="140" y="629"/>
                </a:lnTo>
                <a:lnTo>
                  <a:pt x="137" y="639"/>
                </a:lnTo>
                <a:lnTo>
                  <a:pt x="137" y="639"/>
                </a:lnTo>
                <a:lnTo>
                  <a:pt x="123" y="678"/>
                </a:lnTo>
                <a:lnTo>
                  <a:pt x="103" y="743"/>
                </a:lnTo>
                <a:lnTo>
                  <a:pt x="75" y="831"/>
                </a:lnTo>
                <a:lnTo>
                  <a:pt x="126" y="854"/>
                </a:lnTo>
                <a:lnTo>
                  <a:pt x="126" y="854"/>
                </a:lnTo>
                <a:lnTo>
                  <a:pt x="126" y="883"/>
                </a:lnTo>
                <a:lnTo>
                  <a:pt x="126" y="955"/>
                </a:lnTo>
                <a:lnTo>
                  <a:pt x="127" y="999"/>
                </a:lnTo>
                <a:lnTo>
                  <a:pt x="130" y="1043"/>
                </a:lnTo>
                <a:lnTo>
                  <a:pt x="136" y="1084"/>
                </a:lnTo>
                <a:lnTo>
                  <a:pt x="139" y="1102"/>
                </a:lnTo>
                <a:lnTo>
                  <a:pt x="143" y="1119"/>
                </a:lnTo>
                <a:lnTo>
                  <a:pt x="143" y="1119"/>
                </a:lnTo>
                <a:lnTo>
                  <a:pt x="172" y="1234"/>
                </a:lnTo>
                <a:lnTo>
                  <a:pt x="188" y="1300"/>
                </a:lnTo>
                <a:lnTo>
                  <a:pt x="188" y="1300"/>
                </a:lnTo>
                <a:lnTo>
                  <a:pt x="189" y="1316"/>
                </a:lnTo>
                <a:lnTo>
                  <a:pt x="191" y="1330"/>
                </a:lnTo>
                <a:lnTo>
                  <a:pt x="192" y="1341"/>
                </a:lnTo>
                <a:lnTo>
                  <a:pt x="194" y="1345"/>
                </a:lnTo>
                <a:lnTo>
                  <a:pt x="194" y="1345"/>
                </a:lnTo>
                <a:lnTo>
                  <a:pt x="226" y="1345"/>
                </a:lnTo>
                <a:lnTo>
                  <a:pt x="256" y="1345"/>
                </a:lnTo>
                <a:lnTo>
                  <a:pt x="256" y="1345"/>
                </a:lnTo>
                <a:lnTo>
                  <a:pt x="273" y="1420"/>
                </a:lnTo>
                <a:lnTo>
                  <a:pt x="288" y="1481"/>
                </a:lnTo>
                <a:lnTo>
                  <a:pt x="295" y="1507"/>
                </a:lnTo>
                <a:lnTo>
                  <a:pt x="301" y="1526"/>
                </a:lnTo>
                <a:lnTo>
                  <a:pt x="301" y="1526"/>
                </a:lnTo>
                <a:lnTo>
                  <a:pt x="306" y="1542"/>
                </a:lnTo>
                <a:lnTo>
                  <a:pt x="311" y="1559"/>
                </a:lnTo>
                <a:lnTo>
                  <a:pt x="318" y="1593"/>
                </a:lnTo>
                <a:lnTo>
                  <a:pt x="322" y="1621"/>
                </a:lnTo>
                <a:lnTo>
                  <a:pt x="323" y="1639"/>
                </a:lnTo>
                <a:lnTo>
                  <a:pt x="323" y="1639"/>
                </a:lnTo>
                <a:lnTo>
                  <a:pt x="323" y="1649"/>
                </a:lnTo>
                <a:lnTo>
                  <a:pt x="322" y="1659"/>
                </a:lnTo>
                <a:lnTo>
                  <a:pt x="318" y="1666"/>
                </a:lnTo>
                <a:lnTo>
                  <a:pt x="312" y="1673"/>
                </a:lnTo>
                <a:lnTo>
                  <a:pt x="312" y="1673"/>
                </a:lnTo>
                <a:lnTo>
                  <a:pt x="306" y="1678"/>
                </a:lnTo>
                <a:lnTo>
                  <a:pt x="298" y="1680"/>
                </a:lnTo>
                <a:lnTo>
                  <a:pt x="277" y="1690"/>
                </a:lnTo>
                <a:lnTo>
                  <a:pt x="253" y="1699"/>
                </a:lnTo>
                <a:lnTo>
                  <a:pt x="233" y="1707"/>
                </a:lnTo>
                <a:lnTo>
                  <a:pt x="233" y="1707"/>
                </a:lnTo>
                <a:lnTo>
                  <a:pt x="210" y="1718"/>
                </a:lnTo>
                <a:lnTo>
                  <a:pt x="199" y="1724"/>
                </a:lnTo>
                <a:lnTo>
                  <a:pt x="199" y="1724"/>
                </a:lnTo>
                <a:lnTo>
                  <a:pt x="194" y="1726"/>
                </a:lnTo>
                <a:lnTo>
                  <a:pt x="185" y="1726"/>
                </a:lnTo>
                <a:lnTo>
                  <a:pt x="177" y="1727"/>
                </a:lnTo>
                <a:lnTo>
                  <a:pt x="174" y="1728"/>
                </a:lnTo>
                <a:lnTo>
                  <a:pt x="171" y="1730"/>
                </a:lnTo>
                <a:lnTo>
                  <a:pt x="171" y="1730"/>
                </a:lnTo>
                <a:lnTo>
                  <a:pt x="167" y="1735"/>
                </a:lnTo>
                <a:lnTo>
                  <a:pt x="163" y="1741"/>
                </a:lnTo>
                <a:lnTo>
                  <a:pt x="163" y="1744"/>
                </a:lnTo>
                <a:lnTo>
                  <a:pt x="161" y="1747"/>
                </a:lnTo>
                <a:lnTo>
                  <a:pt x="163" y="1750"/>
                </a:lnTo>
                <a:lnTo>
                  <a:pt x="165" y="1752"/>
                </a:lnTo>
                <a:lnTo>
                  <a:pt x="165" y="1752"/>
                </a:lnTo>
                <a:lnTo>
                  <a:pt x="174" y="1755"/>
                </a:lnTo>
                <a:lnTo>
                  <a:pt x="186" y="1758"/>
                </a:lnTo>
                <a:lnTo>
                  <a:pt x="196" y="1758"/>
                </a:lnTo>
                <a:lnTo>
                  <a:pt x="205" y="1758"/>
                </a:lnTo>
                <a:lnTo>
                  <a:pt x="205" y="1758"/>
                </a:lnTo>
                <a:lnTo>
                  <a:pt x="213" y="1758"/>
                </a:lnTo>
                <a:lnTo>
                  <a:pt x="227" y="1758"/>
                </a:lnTo>
                <a:lnTo>
                  <a:pt x="244" y="1758"/>
                </a:lnTo>
                <a:lnTo>
                  <a:pt x="244" y="1758"/>
                </a:lnTo>
                <a:lnTo>
                  <a:pt x="258" y="1759"/>
                </a:lnTo>
                <a:lnTo>
                  <a:pt x="271" y="1759"/>
                </a:lnTo>
                <a:lnTo>
                  <a:pt x="284" y="1758"/>
                </a:lnTo>
                <a:lnTo>
                  <a:pt x="284" y="1758"/>
                </a:lnTo>
                <a:lnTo>
                  <a:pt x="316" y="1754"/>
                </a:lnTo>
                <a:lnTo>
                  <a:pt x="335" y="1752"/>
                </a:lnTo>
                <a:lnTo>
                  <a:pt x="335" y="1752"/>
                </a:lnTo>
                <a:lnTo>
                  <a:pt x="305" y="1779"/>
                </a:lnTo>
                <a:lnTo>
                  <a:pt x="284" y="1798"/>
                </a:lnTo>
                <a:lnTo>
                  <a:pt x="273" y="1809"/>
                </a:lnTo>
                <a:lnTo>
                  <a:pt x="273" y="1809"/>
                </a:lnTo>
                <a:lnTo>
                  <a:pt x="273" y="1810"/>
                </a:lnTo>
                <a:lnTo>
                  <a:pt x="273" y="1813"/>
                </a:lnTo>
                <a:lnTo>
                  <a:pt x="274" y="1820"/>
                </a:lnTo>
                <a:lnTo>
                  <a:pt x="278" y="1827"/>
                </a:lnTo>
                <a:lnTo>
                  <a:pt x="281" y="1830"/>
                </a:lnTo>
                <a:lnTo>
                  <a:pt x="284" y="1832"/>
                </a:lnTo>
                <a:lnTo>
                  <a:pt x="284" y="1832"/>
                </a:lnTo>
                <a:lnTo>
                  <a:pt x="291" y="1833"/>
                </a:lnTo>
                <a:lnTo>
                  <a:pt x="298" y="1833"/>
                </a:lnTo>
                <a:lnTo>
                  <a:pt x="306" y="1832"/>
                </a:lnTo>
                <a:lnTo>
                  <a:pt x="306" y="1832"/>
                </a:lnTo>
                <a:lnTo>
                  <a:pt x="313" y="1836"/>
                </a:lnTo>
                <a:lnTo>
                  <a:pt x="322" y="1837"/>
                </a:lnTo>
                <a:lnTo>
                  <a:pt x="329" y="1837"/>
                </a:lnTo>
                <a:lnTo>
                  <a:pt x="329" y="1837"/>
                </a:lnTo>
                <a:lnTo>
                  <a:pt x="335" y="1834"/>
                </a:lnTo>
                <a:lnTo>
                  <a:pt x="340" y="1832"/>
                </a:lnTo>
                <a:lnTo>
                  <a:pt x="343" y="1830"/>
                </a:lnTo>
                <a:lnTo>
                  <a:pt x="344" y="1830"/>
                </a:lnTo>
                <a:lnTo>
                  <a:pt x="346" y="1832"/>
                </a:lnTo>
                <a:lnTo>
                  <a:pt x="346" y="1832"/>
                </a:lnTo>
                <a:lnTo>
                  <a:pt x="349" y="1834"/>
                </a:lnTo>
                <a:lnTo>
                  <a:pt x="353" y="1836"/>
                </a:lnTo>
                <a:lnTo>
                  <a:pt x="364" y="1839"/>
                </a:lnTo>
                <a:lnTo>
                  <a:pt x="374" y="1839"/>
                </a:lnTo>
                <a:lnTo>
                  <a:pt x="378" y="1839"/>
                </a:lnTo>
                <a:lnTo>
                  <a:pt x="380" y="1837"/>
                </a:lnTo>
                <a:lnTo>
                  <a:pt x="380" y="1837"/>
                </a:lnTo>
                <a:lnTo>
                  <a:pt x="383" y="1833"/>
                </a:lnTo>
                <a:lnTo>
                  <a:pt x="387" y="1827"/>
                </a:lnTo>
                <a:lnTo>
                  <a:pt x="392" y="1823"/>
                </a:lnTo>
                <a:lnTo>
                  <a:pt x="397" y="1820"/>
                </a:lnTo>
                <a:lnTo>
                  <a:pt x="397" y="1820"/>
                </a:lnTo>
                <a:lnTo>
                  <a:pt x="414" y="1815"/>
                </a:lnTo>
                <a:lnTo>
                  <a:pt x="414" y="1815"/>
                </a:lnTo>
                <a:lnTo>
                  <a:pt x="422" y="1813"/>
                </a:lnTo>
                <a:lnTo>
                  <a:pt x="431" y="1812"/>
                </a:lnTo>
                <a:lnTo>
                  <a:pt x="439" y="1809"/>
                </a:lnTo>
                <a:lnTo>
                  <a:pt x="443" y="1806"/>
                </a:lnTo>
                <a:lnTo>
                  <a:pt x="447" y="1803"/>
                </a:lnTo>
                <a:lnTo>
                  <a:pt x="447" y="1803"/>
                </a:lnTo>
                <a:lnTo>
                  <a:pt x="452" y="1800"/>
                </a:lnTo>
                <a:lnTo>
                  <a:pt x="457" y="1798"/>
                </a:lnTo>
                <a:lnTo>
                  <a:pt x="469" y="1792"/>
                </a:lnTo>
                <a:lnTo>
                  <a:pt x="477" y="1789"/>
                </a:lnTo>
                <a:lnTo>
                  <a:pt x="480" y="1788"/>
                </a:lnTo>
                <a:lnTo>
                  <a:pt x="481" y="1786"/>
                </a:lnTo>
                <a:lnTo>
                  <a:pt x="481" y="1786"/>
                </a:lnTo>
                <a:lnTo>
                  <a:pt x="483" y="1784"/>
                </a:lnTo>
                <a:lnTo>
                  <a:pt x="484" y="1776"/>
                </a:lnTo>
                <a:lnTo>
                  <a:pt x="484" y="1767"/>
                </a:lnTo>
                <a:lnTo>
                  <a:pt x="481" y="1752"/>
                </a:lnTo>
                <a:lnTo>
                  <a:pt x="481" y="1752"/>
                </a:lnTo>
                <a:lnTo>
                  <a:pt x="471" y="1706"/>
                </a:lnTo>
                <a:lnTo>
                  <a:pt x="467" y="1682"/>
                </a:lnTo>
                <a:lnTo>
                  <a:pt x="464" y="1662"/>
                </a:lnTo>
                <a:lnTo>
                  <a:pt x="464" y="1662"/>
                </a:lnTo>
                <a:lnTo>
                  <a:pt x="463" y="1613"/>
                </a:lnTo>
                <a:lnTo>
                  <a:pt x="463" y="1583"/>
                </a:lnTo>
                <a:lnTo>
                  <a:pt x="464" y="1555"/>
                </a:lnTo>
                <a:lnTo>
                  <a:pt x="464" y="1555"/>
                </a:lnTo>
                <a:lnTo>
                  <a:pt x="469" y="1471"/>
                </a:lnTo>
                <a:lnTo>
                  <a:pt x="470" y="1425"/>
                </a:lnTo>
                <a:lnTo>
                  <a:pt x="470" y="1391"/>
                </a:lnTo>
                <a:lnTo>
                  <a:pt x="470" y="1391"/>
                </a:lnTo>
                <a:lnTo>
                  <a:pt x="467" y="1371"/>
                </a:lnTo>
                <a:lnTo>
                  <a:pt x="464" y="1357"/>
                </a:lnTo>
                <a:lnTo>
                  <a:pt x="460" y="1348"/>
                </a:lnTo>
                <a:lnTo>
                  <a:pt x="459" y="1345"/>
                </a:lnTo>
                <a:lnTo>
                  <a:pt x="476" y="1340"/>
                </a:lnTo>
                <a:lnTo>
                  <a:pt x="476" y="1340"/>
                </a:lnTo>
                <a:lnTo>
                  <a:pt x="464" y="1057"/>
                </a:lnTo>
                <a:lnTo>
                  <a:pt x="464" y="1057"/>
                </a:lnTo>
                <a:lnTo>
                  <a:pt x="463" y="1039"/>
                </a:lnTo>
                <a:lnTo>
                  <a:pt x="460" y="1013"/>
                </a:lnTo>
                <a:lnTo>
                  <a:pt x="453" y="960"/>
                </a:lnTo>
                <a:lnTo>
                  <a:pt x="442" y="893"/>
                </a:lnTo>
                <a:lnTo>
                  <a:pt x="442" y="893"/>
                </a:lnTo>
                <a:lnTo>
                  <a:pt x="446" y="893"/>
                </a:lnTo>
                <a:lnTo>
                  <a:pt x="453" y="893"/>
                </a:lnTo>
                <a:lnTo>
                  <a:pt x="464" y="893"/>
                </a:lnTo>
                <a:lnTo>
                  <a:pt x="464" y="893"/>
                </a:lnTo>
                <a:lnTo>
                  <a:pt x="429" y="804"/>
                </a:lnTo>
                <a:lnTo>
                  <a:pt x="407" y="745"/>
                </a:lnTo>
                <a:lnTo>
                  <a:pt x="397" y="718"/>
                </a:lnTo>
                <a:lnTo>
                  <a:pt x="397" y="718"/>
                </a:lnTo>
                <a:lnTo>
                  <a:pt x="398" y="718"/>
                </a:lnTo>
                <a:lnTo>
                  <a:pt x="401" y="716"/>
                </a:lnTo>
                <a:lnTo>
                  <a:pt x="408" y="711"/>
                </a:lnTo>
                <a:lnTo>
                  <a:pt x="412" y="705"/>
                </a:lnTo>
                <a:lnTo>
                  <a:pt x="414" y="702"/>
                </a:lnTo>
                <a:lnTo>
                  <a:pt x="414" y="701"/>
                </a:lnTo>
                <a:lnTo>
                  <a:pt x="414" y="701"/>
                </a:lnTo>
                <a:lnTo>
                  <a:pt x="411" y="698"/>
                </a:lnTo>
                <a:lnTo>
                  <a:pt x="408" y="692"/>
                </a:lnTo>
                <a:lnTo>
                  <a:pt x="408" y="690"/>
                </a:lnTo>
                <a:lnTo>
                  <a:pt x="408" y="687"/>
                </a:lnTo>
                <a:lnTo>
                  <a:pt x="409" y="684"/>
                </a:lnTo>
                <a:lnTo>
                  <a:pt x="414" y="684"/>
                </a:lnTo>
                <a:lnTo>
                  <a:pt x="414" y="684"/>
                </a:lnTo>
                <a:lnTo>
                  <a:pt x="422" y="683"/>
                </a:lnTo>
                <a:lnTo>
                  <a:pt x="428" y="680"/>
                </a:lnTo>
                <a:lnTo>
                  <a:pt x="436" y="673"/>
                </a:lnTo>
                <a:lnTo>
                  <a:pt x="436" y="673"/>
                </a:lnTo>
                <a:lnTo>
                  <a:pt x="445" y="663"/>
                </a:lnTo>
                <a:lnTo>
                  <a:pt x="449" y="659"/>
                </a:lnTo>
                <a:lnTo>
                  <a:pt x="453" y="656"/>
                </a:lnTo>
                <a:lnTo>
                  <a:pt x="453" y="656"/>
                </a:lnTo>
                <a:lnTo>
                  <a:pt x="462" y="650"/>
                </a:lnTo>
                <a:lnTo>
                  <a:pt x="476" y="637"/>
                </a:lnTo>
                <a:lnTo>
                  <a:pt x="483" y="630"/>
                </a:lnTo>
                <a:lnTo>
                  <a:pt x="490" y="622"/>
                </a:lnTo>
                <a:lnTo>
                  <a:pt x="495" y="613"/>
                </a:lnTo>
                <a:lnTo>
                  <a:pt x="498" y="605"/>
                </a:lnTo>
                <a:lnTo>
                  <a:pt x="498" y="605"/>
                </a:lnTo>
                <a:lnTo>
                  <a:pt x="505" y="574"/>
                </a:lnTo>
                <a:lnTo>
                  <a:pt x="519" y="523"/>
                </a:lnTo>
                <a:lnTo>
                  <a:pt x="532" y="469"/>
                </a:lnTo>
                <a:lnTo>
                  <a:pt x="536" y="447"/>
                </a:lnTo>
                <a:lnTo>
                  <a:pt x="538" y="430"/>
                </a:lnTo>
                <a:lnTo>
                  <a:pt x="538" y="430"/>
                </a:lnTo>
                <a:lnTo>
                  <a:pt x="539" y="417"/>
                </a:lnTo>
                <a:lnTo>
                  <a:pt x="541" y="406"/>
                </a:lnTo>
                <a:lnTo>
                  <a:pt x="543" y="384"/>
                </a:lnTo>
                <a:lnTo>
                  <a:pt x="545" y="373"/>
                </a:lnTo>
                <a:lnTo>
                  <a:pt x="546" y="362"/>
                </a:lnTo>
                <a:lnTo>
                  <a:pt x="545" y="349"/>
                </a:lnTo>
                <a:lnTo>
                  <a:pt x="543" y="333"/>
                </a:lnTo>
                <a:lnTo>
                  <a:pt x="543" y="333"/>
                </a:lnTo>
                <a:lnTo>
                  <a:pt x="541" y="318"/>
                </a:lnTo>
                <a:lnTo>
                  <a:pt x="536" y="305"/>
                </a:lnTo>
                <a:lnTo>
                  <a:pt x="529" y="287"/>
                </a:lnTo>
                <a:lnTo>
                  <a:pt x="522" y="274"/>
                </a:lnTo>
                <a:lnTo>
                  <a:pt x="521" y="271"/>
                </a:lnTo>
                <a:lnTo>
                  <a:pt x="521" y="271"/>
                </a:lnTo>
                <a:lnTo>
                  <a:pt x="536" y="284"/>
                </a:lnTo>
                <a:lnTo>
                  <a:pt x="549" y="294"/>
                </a:lnTo>
                <a:lnTo>
                  <a:pt x="549" y="294"/>
                </a:lnTo>
                <a:lnTo>
                  <a:pt x="555" y="285"/>
                </a:lnTo>
                <a:lnTo>
                  <a:pt x="558" y="281"/>
                </a:lnTo>
                <a:lnTo>
                  <a:pt x="559" y="281"/>
                </a:lnTo>
                <a:lnTo>
                  <a:pt x="560" y="283"/>
                </a:lnTo>
                <a:lnTo>
                  <a:pt x="560" y="283"/>
                </a:lnTo>
                <a:lnTo>
                  <a:pt x="563" y="287"/>
                </a:lnTo>
                <a:lnTo>
                  <a:pt x="566" y="291"/>
                </a:lnTo>
                <a:lnTo>
                  <a:pt x="570" y="294"/>
                </a:lnTo>
                <a:lnTo>
                  <a:pt x="572" y="294"/>
                </a:lnTo>
                <a:lnTo>
                  <a:pt x="572" y="294"/>
                </a:lnTo>
                <a:lnTo>
                  <a:pt x="572" y="294"/>
                </a:lnTo>
                <a:lnTo>
                  <a:pt x="587" y="274"/>
                </a:lnTo>
                <a:lnTo>
                  <a:pt x="596" y="261"/>
                </a:lnTo>
                <a:lnTo>
                  <a:pt x="600" y="254"/>
                </a:lnTo>
                <a:lnTo>
                  <a:pt x="600" y="254"/>
                </a:lnTo>
                <a:lnTo>
                  <a:pt x="605" y="260"/>
                </a:lnTo>
                <a:lnTo>
                  <a:pt x="610" y="264"/>
                </a:lnTo>
                <a:lnTo>
                  <a:pt x="611" y="266"/>
                </a:lnTo>
                <a:lnTo>
                  <a:pt x="611" y="266"/>
                </a:lnTo>
                <a:lnTo>
                  <a:pt x="615" y="254"/>
                </a:lnTo>
                <a:lnTo>
                  <a:pt x="618" y="246"/>
                </a:lnTo>
                <a:lnTo>
                  <a:pt x="621" y="244"/>
                </a:lnTo>
                <a:lnTo>
                  <a:pt x="622" y="243"/>
                </a:lnTo>
                <a:lnTo>
                  <a:pt x="622" y="243"/>
                </a:lnTo>
                <a:lnTo>
                  <a:pt x="638" y="240"/>
                </a:lnTo>
                <a:lnTo>
                  <a:pt x="648" y="237"/>
                </a:lnTo>
                <a:lnTo>
                  <a:pt x="652" y="235"/>
                </a:lnTo>
                <a:lnTo>
                  <a:pt x="656" y="232"/>
                </a:lnTo>
                <a:lnTo>
                  <a:pt x="656" y="232"/>
                </a:lnTo>
                <a:lnTo>
                  <a:pt x="665" y="223"/>
                </a:lnTo>
                <a:lnTo>
                  <a:pt x="668" y="219"/>
                </a:lnTo>
                <a:lnTo>
                  <a:pt x="672" y="213"/>
                </a:lnTo>
                <a:lnTo>
                  <a:pt x="675" y="205"/>
                </a:lnTo>
                <a:lnTo>
                  <a:pt x="677" y="196"/>
                </a:lnTo>
                <a:lnTo>
                  <a:pt x="679" y="187"/>
                </a:lnTo>
                <a:lnTo>
                  <a:pt x="679" y="175"/>
                </a:lnTo>
                <a:lnTo>
                  <a:pt x="679" y="175"/>
                </a:lnTo>
                <a:lnTo>
                  <a:pt x="679" y="151"/>
                </a:lnTo>
                <a:lnTo>
                  <a:pt x="680" y="131"/>
                </a:lnTo>
                <a:lnTo>
                  <a:pt x="680" y="116"/>
                </a:lnTo>
                <a:lnTo>
                  <a:pt x="679" y="107"/>
                </a:lnTo>
                <a:lnTo>
                  <a:pt x="679" y="107"/>
                </a:lnTo>
                <a:lnTo>
                  <a:pt x="677" y="100"/>
                </a:lnTo>
                <a:lnTo>
                  <a:pt x="676" y="89"/>
                </a:lnTo>
                <a:lnTo>
                  <a:pt x="675" y="75"/>
                </a:lnTo>
                <a:lnTo>
                  <a:pt x="672" y="69"/>
                </a:lnTo>
                <a:lnTo>
                  <a:pt x="668" y="62"/>
                </a:lnTo>
                <a:lnTo>
                  <a:pt x="668" y="62"/>
                </a:lnTo>
                <a:lnTo>
                  <a:pt x="651" y="40"/>
                </a:lnTo>
                <a:lnTo>
                  <a:pt x="645" y="32"/>
                </a:lnTo>
                <a:lnTo>
                  <a:pt x="639" y="28"/>
                </a:lnTo>
                <a:lnTo>
                  <a:pt x="639" y="28"/>
                </a:lnTo>
                <a:lnTo>
                  <a:pt x="634" y="27"/>
                </a:lnTo>
                <a:lnTo>
                  <a:pt x="627" y="24"/>
                </a:lnTo>
                <a:lnTo>
                  <a:pt x="617" y="23"/>
                </a:lnTo>
                <a:lnTo>
                  <a:pt x="617" y="23"/>
                </a:lnTo>
                <a:lnTo>
                  <a:pt x="610" y="27"/>
                </a:lnTo>
                <a:lnTo>
                  <a:pt x="604" y="28"/>
                </a:lnTo>
                <a:lnTo>
                  <a:pt x="601" y="30"/>
                </a:lnTo>
                <a:lnTo>
                  <a:pt x="600" y="28"/>
                </a:lnTo>
                <a:lnTo>
                  <a:pt x="600" y="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3D8D513-CBC4-F552-00B3-2CCEA4BEEAD6}"/>
              </a:ext>
            </a:extLst>
          </p:cNvPr>
          <p:cNvGrpSpPr/>
          <p:nvPr/>
        </p:nvGrpSpPr>
        <p:grpSpPr>
          <a:xfrm>
            <a:off x="4346546" y="925638"/>
            <a:ext cx="1120032" cy="2561418"/>
            <a:chOff x="2832801" y="729321"/>
            <a:chExt cx="1170103" cy="2675925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00B6898E-58CC-25C1-B609-5D2ED981C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32801" y="729321"/>
              <a:ext cx="1170103" cy="2675925"/>
            </a:xfrm>
            <a:custGeom>
              <a:avLst/>
              <a:gdLst>
                <a:gd name="T0" fmla="*/ 443 w 833"/>
                <a:gd name="T1" fmla="*/ 12 h 1905"/>
                <a:gd name="T2" fmla="*/ 421 w 833"/>
                <a:gd name="T3" fmla="*/ 40 h 1905"/>
                <a:gd name="T4" fmla="*/ 393 w 833"/>
                <a:gd name="T5" fmla="*/ 51 h 1905"/>
                <a:gd name="T6" fmla="*/ 370 w 833"/>
                <a:gd name="T7" fmla="*/ 113 h 1905"/>
                <a:gd name="T8" fmla="*/ 364 w 833"/>
                <a:gd name="T9" fmla="*/ 147 h 1905"/>
                <a:gd name="T10" fmla="*/ 342 w 833"/>
                <a:gd name="T11" fmla="*/ 170 h 1905"/>
                <a:gd name="T12" fmla="*/ 285 w 833"/>
                <a:gd name="T13" fmla="*/ 181 h 1905"/>
                <a:gd name="T14" fmla="*/ 95 w 833"/>
                <a:gd name="T15" fmla="*/ 253 h 1905"/>
                <a:gd name="T16" fmla="*/ 2 w 833"/>
                <a:gd name="T17" fmla="*/ 313 h 1905"/>
                <a:gd name="T18" fmla="*/ 31 w 833"/>
                <a:gd name="T19" fmla="*/ 373 h 1905"/>
                <a:gd name="T20" fmla="*/ 297 w 833"/>
                <a:gd name="T21" fmla="*/ 486 h 1905"/>
                <a:gd name="T22" fmla="*/ 340 w 833"/>
                <a:gd name="T23" fmla="*/ 769 h 1905"/>
                <a:gd name="T24" fmla="*/ 288 w 833"/>
                <a:gd name="T25" fmla="*/ 1007 h 1905"/>
                <a:gd name="T26" fmla="*/ 330 w 833"/>
                <a:gd name="T27" fmla="*/ 1278 h 1905"/>
                <a:gd name="T28" fmla="*/ 346 w 833"/>
                <a:gd name="T29" fmla="*/ 1490 h 1905"/>
                <a:gd name="T30" fmla="*/ 387 w 833"/>
                <a:gd name="T31" fmla="*/ 1645 h 1905"/>
                <a:gd name="T32" fmla="*/ 402 w 833"/>
                <a:gd name="T33" fmla="*/ 1792 h 1905"/>
                <a:gd name="T34" fmla="*/ 319 w 833"/>
                <a:gd name="T35" fmla="*/ 1854 h 1905"/>
                <a:gd name="T36" fmla="*/ 314 w 833"/>
                <a:gd name="T37" fmla="*/ 1880 h 1905"/>
                <a:gd name="T38" fmla="*/ 347 w 833"/>
                <a:gd name="T39" fmla="*/ 1905 h 1905"/>
                <a:gd name="T40" fmla="*/ 422 w 833"/>
                <a:gd name="T41" fmla="*/ 1866 h 1905"/>
                <a:gd name="T42" fmla="*/ 483 w 833"/>
                <a:gd name="T43" fmla="*/ 1849 h 1905"/>
                <a:gd name="T44" fmla="*/ 484 w 833"/>
                <a:gd name="T45" fmla="*/ 1736 h 1905"/>
                <a:gd name="T46" fmla="*/ 472 w 833"/>
                <a:gd name="T47" fmla="*/ 1527 h 1905"/>
                <a:gd name="T48" fmla="*/ 514 w 833"/>
                <a:gd name="T49" fmla="*/ 1276 h 1905"/>
                <a:gd name="T50" fmla="*/ 528 w 833"/>
                <a:gd name="T51" fmla="*/ 1504 h 1905"/>
                <a:gd name="T52" fmla="*/ 569 w 833"/>
                <a:gd name="T53" fmla="*/ 1693 h 1905"/>
                <a:gd name="T54" fmla="*/ 560 w 833"/>
                <a:gd name="T55" fmla="*/ 1846 h 1905"/>
                <a:gd name="T56" fmla="*/ 618 w 833"/>
                <a:gd name="T57" fmla="*/ 1860 h 1905"/>
                <a:gd name="T58" fmla="*/ 697 w 833"/>
                <a:gd name="T59" fmla="*/ 1894 h 1905"/>
                <a:gd name="T60" fmla="*/ 720 w 833"/>
                <a:gd name="T61" fmla="*/ 1880 h 1905"/>
                <a:gd name="T62" fmla="*/ 724 w 833"/>
                <a:gd name="T63" fmla="*/ 1863 h 1905"/>
                <a:gd name="T64" fmla="*/ 730 w 833"/>
                <a:gd name="T65" fmla="*/ 1838 h 1905"/>
                <a:gd name="T66" fmla="*/ 669 w 833"/>
                <a:gd name="T67" fmla="*/ 1809 h 1905"/>
                <a:gd name="T68" fmla="*/ 624 w 833"/>
                <a:gd name="T69" fmla="*/ 1741 h 1905"/>
                <a:gd name="T70" fmla="*/ 658 w 833"/>
                <a:gd name="T71" fmla="*/ 1549 h 1905"/>
                <a:gd name="T72" fmla="*/ 680 w 833"/>
                <a:gd name="T73" fmla="*/ 1035 h 1905"/>
                <a:gd name="T74" fmla="*/ 692 w 833"/>
                <a:gd name="T75" fmla="*/ 793 h 1905"/>
                <a:gd name="T76" fmla="*/ 742 w 833"/>
                <a:gd name="T77" fmla="*/ 714 h 1905"/>
                <a:gd name="T78" fmla="*/ 828 w 833"/>
                <a:gd name="T79" fmla="*/ 698 h 1905"/>
                <a:gd name="T80" fmla="*/ 788 w 833"/>
                <a:gd name="T81" fmla="*/ 527 h 1905"/>
                <a:gd name="T82" fmla="*/ 749 w 833"/>
                <a:gd name="T83" fmla="*/ 395 h 1905"/>
                <a:gd name="T84" fmla="*/ 607 w 833"/>
                <a:gd name="T85" fmla="*/ 334 h 1905"/>
                <a:gd name="T86" fmla="*/ 562 w 833"/>
                <a:gd name="T87" fmla="*/ 289 h 1905"/>
                <a:gd name="T88" fmla="*/ 577 w 833"/>
                <a:gd name="T89" fmla="*/ 218 h 1905"/>
                <a:gd name="T90" fmla="*/ 594 w 833"/>
                <a:gd name="T91" fmla="*/ 156 h 1905"/>
                <a:gd name="T92" fmla="*/ 572 w 833"/>
                <a:gd name="T93" fmla="*/ 71 h 1905"/>
                <a:gd name="T94" fmla="*/ 541 w 833"/>
                <a:gd name="T95" fmla="*/ 37 h 1905"/>
                <a:gd name="T96" fmla="*/ 525 w 833"/>
                <a:gd name="T97" fmla="*/ 12 h 1905"/>
                <a:gd name="T98" fmla="*/ 500 w 833"/>
                <a:gd name="T99" fmla="*/ 6 h 1905"/>
                <a:gd name="T100" fmla="*/ 398 w 833"/>
                <a:gd name="T101" fmla="*/ 242 h 1905"/>
                <a:gd name="T102" fmla="*/ 421 w 833"/>
                <a:gd name="T103" fmla="*/ 306 h 1905"/>
                <a:gd name="T104" fmla="*/ 378 w 833"/>
                <a:gd name="T105" fmla="*/ 349 h 1905"/>
                <a:gd name="T106" fmla="*/ 297 w 833"/>
                <a:gd name="T107" fmla="*/ 334 h 1905"/>
                <a:gd name="T108" fmla="*/ 203 w 833"/>
                <a:gd name="T109" fmla="*/ 321 h 1905"/>
                <a:gd name="T110" fmla="*/ 251 w 833"/>
                <a:gd name="T111" fmla="*/ 266 h 1905"/>
                <a:gd name="T112" fmla="*/ 319 w 833"/>
                <a:gd name="T113" fmla="*/ 266 h 1905"/>
                <a:gd name="T114" fmla="*/ 376 w 833"/>
                <a:gd name="T115" fmla="*/ 226 h 1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3" h="1905">
                  <a:moveTo>
                    <a:pt x="477" y="0"/>
                  </a:moveTo>
                  <a:lnTo>
                    <a:pt x="472" y="0"/>
                  </a:lnTo>
                  <a:lnTo>
                    <a:pt x="460" y="0"/>
                  </a:lnTo>
                  <a:lnTo>
                    <a:pt x="460" y="0"/>
                  </a:lnTo>
                  <a:lnTo>
                    <a:pt x="455" y="2"/>
                  </a:lnTo>
                  <a:lnTo>
                    <a:pt x="449" y="6"/>
                  </a:lnTo>
                  <a:lnTo>
                    <a:pt x="443" y="12"/>
                  </a:lnTo>
                  <a:lnTo>
                    <a:pt x="443" y="12"/>
                  </a:lnTo>
                  <a:lnTo>
                    <a:pt x="438" y="14"/>
                  </a:lnTo>
                  <a:lnTo>
                    <a:pt x="435" y="17"/>
                  </a:lnTo>
                  <a:lnTo>
                    <a:pt x="432" y="17"/>
                  </a:lnTo>
                  <a:lnTo>
                    <a:pt x="432" y="17"/>
                  </a:lnTo>
                  <a:lnTo>
                    <a:pt x="429" y="20"/>
                  </a:lnTo>
                  <a:lnTo>
                    <a:pt x="426" y="29"/>
                  </a:lnTo>
                  <a:lnTo>
                    <a:pt x="422" y="37"/>
                  </a:lnTo>
                  <a:lnTo>
                    <a:pt x="421" y="40"/>
                  </a:lnTo>
                  <a:lnTo>
                    <a:pt x="421" y="40"/>
                  </a:lnTo>
                  <a:lnTo>
                    <a:pt x="419" y="40"/>
                  </a:lnTo>
                  <a:lnTo>
                    <a:pt x="416" y="40"/>
                  </a:lnTo>
                  <a:lnTo>
                    <a:pt x="408" y="41"/>
                  </a:lnTo>
                  <a:lnTo>
                    <a:pt x="398" y="46"/>
                  </a:lnTo>
                  <a:lnTo>
                    <a:pt x="395" y="48"/>
                  </a:lnTo>
                  <a:lnTo>
                    <a:pt x="393" y="51"/>
                  </a:lnTo>
                  <a:lnTo>
                    <a:pt x="393" y="51"/>
                  </a:lnTo>
                  <a:lnTo>
                    <a:pt x="388" y="58"/>
                  </a:lnTo>
                  <a:lnTo>
                    <a:pt x="381" y="74"/>
                  </a:lnTo>
                  <a:lnTo>
                    <a:pt x="381" y="74"/>
                  </a:lnTo>
                  <a:lnTo>
                    <a:pt x="377" y="87"/>
                  </a:lnTo>
                  <a:lnTo>
                    <a:pt x="373" y="98"/>
                  </a:lnTo>
                  <a:lnTo>
                    <a:pt x="371" y="108"/>
                  </a:lnTo>
                  <a:lnTo>
                    <a:pt x="370" y="113"/>
                  </a:lnTo>
                  <a:lnTo>
                    <a:pt x="370" y="113"/>
                  </a:lnTo>
                  <a:lnTo>
                    <a:pt x="373" y="129"/>
                  </a:lnTo>
                  <a:lnTo>
                    <a:pt x="376" y="142"/>
                  </a:lnTo>
                  <a:lnTo>
                    <a:pt x="376" y="142"/>
                  </a:lnTo>
                  <a:lnTo>
                    <a:pt x="370" y="142"/>
                  </a:lnTo>
                  <a:lnTo>
                    <a:pt x="366" y="143"/>
                  </a:lnTo>
                  <a:lnTo>
                    <a:pt x="364" y="144"/>
                  </a:lnTo>
                  <a:lnTo>
                    <a:pt x="364" y="147"/>
                  </a:lnTo>
                  <a:lnTo>
                    <a:pt x="364" y="147"/>
                  </a:lnTo>
                  <a:lnTo>
                    <a:pt x="367" y="156"/>
                  </a:lnTo>
                  <a:lnTo>
                    <a:pt x="370" y="164"/>
                  </a:lnTo>
                  <a:lnTo>
                    <a:pt x="376" y="176"/>
                  </a:lnTo>
                  <a:lnTo>
                    <a:pt x="359" y="176"/>
                  </a:lnTo>
                  <a:lnTo>
                    <a:pt x="359" y="176"/>
                  </a:lnTo>
                  <a:lnTo>
                    <a:pt x="356" y="174"/>
                  </a:lnTo>
                  <a:lnTo>
                    <a:pt x="350" y="171"/>
                  </a:lnTo>
                  <a:lnTo>
                    <a:pt x="342" y="170"/>
                  </a:lnTo>
                  <a:lnTo>
                    <a:pt x="342" y="170"/>
                  </a:lnTo>
                  <a:lnTo>
                    <a:pt x="332" y="168"/>
                  </a:lnTo>
                  <a:lnTo>
                    <a:pt x="319" y="170"/>
                  </a:lnTo>
                  <a:lnTo>
                    <a:pt x="319" y="170"/>
                  </a:lnTo>
                  <a:lnTo>
                    <a:pt x="306" y="173"/>
                  </a:lnTo>
                  <a:lnTo>
                    <a:pt x="295" y="176"/>
                  </a:lnTo>
                  <a:lnTo>
                    <a:pt x="288" y="178"/>
                  </a:lnTo>
                  <a:lnTo>
                    <a:pt x="285" y="181"/>
                  </a:lnTo>
                  <a:lnTo>
                    <a:pt x="285" y="181"/>
                  </a:lnTo>
                  <a:lnTo>
                    <a:pt x="263" y="198"/>
                  </a:lnTo>
                  <a:lnTo>
                    <a:pt x="263" y="198"/>
                  </a:lnTo>
                  <a:lnTo>
                    <a:pt x="215" y="212"/>
                  </a:lnTo>
                  <a:lnTo>
                    <a:pt x="172" y="225"/>
                  </a:lnTo>
                  <a:lnTo>
                    <a:pt x="133" y="238"/>
                  </a:lnTo>
                  <a:lnTo>
                    <a:pt x="133" y="238"/>
                  </a:lnTo>
                  <a:lnTo>
                    <a:pt x="95" y="253"/>
                  </a:lnTo>
                  <a:lnTo>
                    <a:pt x="54" y="272"/>
                  </a:lnTo>
                  <a:lnTo>
                    <a:pt x="36" y="282"/>
                  </a:lnTo>
                  <a:lnTo>
                    <a:pt x="20" y="290"/>
                  </a:lnTo>
                  <a:lnTo>
                    <a:pt x="9" y="298"/>
                  </a:lnTo>
                  <a:lnTo>
                    <a:pt x="5" y="303"/>
                  </a:lnTo>
                  <a:lnTo>
                    <a:pt x="3" y="306"/>
                  </a:lnTo>
                  <a:lnTo>
                    <a:pt x="3" y="306"/>
                  </a:lnTo>
                  <a:lnTo>
                    <a:pt x="2" y="313"/>
                  </a:lnTo>
                  <a:lnTo>
                    <a:pt x="0" y="321"/>
                  </a:lnTo>
                  <a:lnTo>
                    <a:pt x="2" y="330"/>
                  </a:lnTo>
                  <a:lnTo>
                    <a:pt x="3" y="339"/>
                  </a:lnTo>
                  <a:lnTo>
                    <a:pt x="7" y="348"/>
                  </a:lnTo>
                  <a:lnTo>
                    <a:pt x="13" y="358"/>
                  </a:lnTo>
                  <a:lnTo>
                    <a:pt x="21" y="366"/>
                  </a:lnTo>
                  <a:lnTo>
                    <a:pt x="31" y="373"/>
                  </a:lnTo>
                  <a:lnTo>
                    <a:pt x="31" y="373"/>
                  </a:lnTo>
                  <a:lnTo>
                    <a:pt x="51" y="383"/>
                  </a:lnTo>
                  <a:lnTo>
                    <a:pt x="86" y="397"/>
                  </a:lnTo>
                  <a:lnTo>
                    <a:pt x="177" y="434"/>
                  </a:lnTo>
                  <a:lnTo>
                    <a:pt x="260" y="469"/>
                  </a:lnTo>
                  <a:lnTo>
                    <a:pt x="287" y="481"/>
                  </a:lnTo>
                  <a:lnTo>
                    <a:pt x="294" y="485"/>
                  </a:lnTo>
                  <a:lnTo>
                    <a:pt x="297" y="486"/>
                  </a:lnTo>
                  <a:lnTo>
                    <a:pt x="297" y="486"/>
                  </a:lnTo>
                  <a:lnTo>
                    <a:pt x="302" y="523"/>
                  </a:lnTo>
                  <a:lnTo>
                    <a:pt x="318" y="604"/>
                  </a:lnTo>
                  <a:lnTo>
                    <a:pt x="333" y="689"/>
                  </a:lnTo>
                  <a:lnTo>
                    <a:pt x="339" y="724"/>
                  </a:lnTo>
                  <a:lnTo>
                    <a:pt x="342" y="746"/>
                  </a:lnTo>
                  <a:lnTo>
                    <a:pt x="342" y="746"/>
                  </a:lnTo>
                  <a:lnTo>
                    <a:pt x="342" y="756"/>
                  </a:lnTo>
                  <a:lnTo>
                    <a:pt x="340" y="769"/>
                  </a:lnTo>
                  <a:lnTo>
                    <a:pt x="333" y="804"/>
                  </a:lnTo>
                  <a:lnTo>
                    <a:pt x="325" y="848"/>
                  </a:lnTo>
                  <a:lnTo>
                    <a:pt x="314" y="893"/>
                  </a:lnTo>
                  <a:lnTo>
                    <a:pt x="292" y="973"/>
                  </a:lnTo>
                  <a:lnTo>
                    <a:pt x="287" y="998"/>
                  </a:lnTo>
                  <a:lnTo>
                    <a:pt x="285" y="1007"/>
                  </a:lnTo>
                  <a:lnTo>
                    <a:pt x="285" y="1007"/>
                  </a:lnTo>
                  <a:lnTo>
                    <a:pt x="288" y="1007"/>
                  </a:lnTo>
                  <a:lnTo>
                    <a:pt x="292" y="1007"/>
                  </a:lnTo>
                  <a:lnTo>
                    <a:pt x="304" y="1011"/>
                  </a:lnTo>
                  <a:lnTo>
                    <a:pt x="319" y="1018"/>
                  </a:lnTo>
                  <a:lnTo>
                    <a:pt x="319" y="1018"/>
                  </a:lnTo>
                  <a:lnTo>
                    <a:pt x="323" y="1110"/>
                  </a:lnTo>
                  <a:lnTo>
                    <a:pt x="330" y="1250"/>
                  </a:lnTo>
                  <a:lnTo>
                    <a:pt x="330" y="1250"/>
                  </a:lnTo>
                  <a:lnTo>
                    <a:pt x="330" y="1278"/>
                  </a:lnTo>
                  <a:lnTo>
                    <a:pt x="329" y="1312"/>
                  </a:lnTo>
                  <a:lnTo>
                    <a:pt x="322" y="1388"/>
                  </a:lnTo>
                  <a:lnTo>
                    <a:pt x="315" y="1453"/>
                  </a:lnTo>
                  <a:lnTo>
                    <a:pt x="314" y="1474"/>
                  </a:lnTo>
                  <a:lnTo>
                    <a:pt x="314" y="1481"/>
                  </a:lnTo>
                  <a:lnTo>
                    <a:pt x="314" y="1481"/>
                  </a:lnTo>
                  <a:lnTo>
                    <a:pt x="335" y="1487"/>
                  </a:lnTo>
                  <a:lnTo>
                    <a:pt x="346" y="1490"/>
                  </a:lnTo>
                  <a:lnTo>
                    <a:pt x="353" y="1493"/>
                  </a:lnTo>
                  <a:lnTo>
                    <a:pt x="353" y="1493"/>
                  </a:lnTo>
                  <a:lnTo>
                    <a:pt x="357" y="1512"/>
                  </a:lnTo>
                  <a:lnTo>
                    <a:pt x="366" y="1555"/>
                  </a:lnTo>
                  <a:lnTo>
                    <a:pt x="377" y="1604"/>
                  </a:lnTo>
                  <a:lnTo>
                    <a:pt x="381" y="1627"/>
                  </a:lnTo>
                  <a:lnTo>
                    <a:pt x="387" y="1645"/>
                  </a:lnTo>
                  <a:lnTo>
                    <a:pt x="387" y="1645"/>
                  </a:lnTo>
                  <a:lnTo>
                    <a:pt x="398" y="1679"/>
                  </a:lnTo>
                  <a:lnTo>
                    <a:pt x="408" y="1715"/>
                  </a:lnTo>
                  <a:lnTo>
                    <a:pt x="415" y="1744"/>
                  </a:lnTo>
                  <a:lnTo>
                    <a:pt x="415" y="1757"/>
                  </a:lnTo>
                  <a:lnTo>
                    <a:pt x="415" y="1764"/>
                  </a:lnTo>
                  <a:lnTo>
                    <a:pt x="415" y="1764"/>
                  </a:lnTo>
                  <a:lnTo>
                    <a:pt x="409" y="1777"/>
                  </a:lnTo>
                  <a:lnTo>
                    <a:pt x="402" y="1792"/>
                  </a:lnTo>
                  <a:lnTo>
                    <a:pt x="394" y="1806"/>
                  </a:lnTo>
                  <a:lnTo>
                    <a:pt x="387" y="1815"/>
                  </a:lnTo>
                  <a:lnTo>
                    <a:pt x="387" y="1815"/>
                  </a:lnTo>
                  <a:lnTo>
                    <a:pt x="374" y="1823"/>
                  </a:lnTo>
                  <a:lnTo>
                    <a:pt x="353" y="1835"/>
                  </a:lnTo>
                  <a:lnTo>
                    <a:pt x="332" y="1846"/>
                  </a:lnTo>
                  <a:lnTo>
                    <a:pt x="319" y="1854"/>
                  </a:lnTo>
                  <a:lnTo>
                    <a:pt x="319" y="1854"/>
                  </a:lnTo>
                  <a:lnTo>
                    <a:pt x="315" y="1860"/>
                  </a:lnTo>
                  <a:lnTo>
                    <a:pt x="312" y="1864"/>
                  </a:lnTo>
                  <a:lnTo>
                    <a:pt x="312" y="1869"/>
                  </a:lnTo>
                  <a:lnTo>
                    <a:pt x="314" y="1871"/>
                  </a:lnTo>
                  <a:lnTo>
                    <a:pt x="314" y="1871"/>
                  </a:lnTo>
                  <a:lnTo>
                    <a:pt x="315" y="1873"/>
                  </a:lnTo>
                  <a:lnTo>
                    <a:pt x="315" y="1874"/>
                  </a:lnTo>
                  <a:lnTo>
                    <a:pt x="314" y="1880"/>
                  </a:lnTo>
                  <a:lnTo>
                    <a:pt x="314" y="1884"/>
                  </a:lnTo>
                  <a:lnTo>
                    <a:pt x="314" y="1887"/>
                  </a:lnTo>
                  <a:lnTo>
                    <a:pt x="315" y="1891"/>
                  </a:lnTo>
                  <a:lnTo>
                    <a:pt x="319" y="1894"/>
                  </a:lnTo>
                  <a:lnTo>
                    <a:pt x="319" y="1894"/>
                  </a:lnTo>
                  <a:lnTo>
                    <a:pt x="329" y="1900"/>
                  </a:lnTo>
                  <a:lnTo>
                    <a:pt x="337" y="1903"/>
                  </a:lnTo>
                  <a:lnTo>
                    <a:pt x="347" y="1905"/>
                  </a:lnTo>
                  <a:lnTo>
                    <a:pt x="347" y="1905"/>
                  </a:lnTo>
                  <a:lnTo>
                    <a:pt x="354" y="1905"/>
                  </a:lnTo>
                  <a:lnTo>
                    <a:pt x="360" y="1904"/>
                  </a:lnTo>
                  <a:lnTo>
                    <a:pt x="370" y="1900"/>
                  </a:lnTo>
                  <a:lnTo>
                    <a:pt x="370" y="1900"/>
                  </a:lnTo>
                  <a:lnTo>
                    <a:pt x="385" y="1890"/>
                  </a:lnTo>
                  <a:lnTo>
                    <a:pt x="404" y="1877"/>
                  </a:lnTo>
                  <a:lnTo>
                    <a:pt x="422" y="1866"/>
                  </a:lnTo>
                  <a:lnTo>
                    <a:pt x="431" y="1862"/>
                  </a:lnTo>
                  <a:lnTo>
                    <a:pt x="438" y="1860"/>
                  </a:lnTo>
                  <a:lnTo>
                    <a:pt x="438" y="1860"/>
                  </a:lnTo>
                  <a:lnTo>
                    <a:pt x="452" y="1859"/>
                  </a:lnTo>
                  <a:lnTo>
                    <a:pt x="466" y="1857"/>
                  </a:lnTo>
                  <a:lnTo>
                    <a:pt x="477" y="1854"/>
                  </a:lnTo>
                  <a:lnTo>
                    <a:pt x="481" y="1852"/>
                  </a:lnTo>
                  <a:lnTo>
                    <a:pt x="483" y="1849"/>
                  </a:lnTo>
                  <a:lnTo>
                    <a:pt x="483" y="1849"/>
                  </a:lnTo>
                  <a:lnTo>
                    <a:pt x="484" y="1839"/>
                  </a:lnTo>
                  <a:lnTo>
                    <a:pt x="484" y="1825"/>
                  </a:lnTo>
                  <a:lnTo>
                    <a:pt x="483" y="1787"/>
                  </a:lnTo>
                  <a:lnTo>
                    <a:pt x="483" y="1787"/>
                  </a:lnTo>
                  <a:lnTo>
                    <a:pt x="483" y="1767"/>
                  </a:lnTo>
                  <a:lnTo>
                    <a:pt x="483" y="1751"/>
                  </a:lnTo>
                  <a:lnTo>
                    <a:pt x="484" y="1736"/>
                  </a:lnTo>
                  <a:lnTo>
                    <a:pt x="483" y="1719"/>
                  </a:lnTo>
                  <a:lnTo>
                    <a:pt x="483" y="1719"/>
                  </a:lnTo>
                  <a:lnTo>
                    <a:pt x="476" y="1668"/>
                  </a:lnTo>
                  <a:lnTo>
                    <a:pt x="473" y="1635"/>
                  </a:lnTo>
                  <a:lnTo>
                    <a:pt x="472" y="1606"/>
                  </a:lnTo>
                  <a:lnTo>
                    <a:pt x="472" y="1606"/>
                  </a:lnTo>
                  <a:lnTo>
                    <a:pt x="472" y="1556"/>
                  </a:lnTo>
                  <a:lnTo>
                    <a:pt x="472" y="1527"/>
                  </a:lnTo>
                  <a:lnTo>
                    <a:pt x="472" y="1527"/>
                  </a:lnTo>
                  <a:lnTo>
                    <a:pt x="472" y="1508"/>
                  </a:lnTo>
                  <a:lnTo>
                    <a:pt x="472" y="1498"/>
                  </a:lnTo>
                  <a:lnTo>
                    <a:pt x="494" y="1498"/>
                  </a:lnTo>
                  <a:lnTo>
                    <a:pt x="494" y="1498"/>
                  </a:lnTo>
                  <a:lnTo>
                    <a:pt x="504" y="1382"/>
                  </a:lnTo>
                  <a:lnTo>
                    <a:pt x="511" y="1303"/>
                  </a:lnTo>
                  <a:lnTo>
                    <a:pt x="514" y="1276"/>
                  </a:lnTo>
                  <a:lnTo>
                    <a:pt x="515" y="1269"/>
                  </a:lnTo>
                  <a:lnTo>
                    <a:pt x="517" y="1267"/>
                  </a:lnTo>
                  <a:lnTo>
                    <a:pt x="517" y="1267"/>
                  </a:lnTo>
                  <a:lnTo>
                    <a:pt x="518" y="1269"/>
                  </a:lnTo>
                  <a:lnTo>
                    <a:pt x="518" y="1276"/>
                  </a:lnTo>
                  <a:lnTo>
                    <a:pt x="521" y="1303"/>
                  </a:lnTo>
                  <a:lnTo>
                    <a:pt x="525" y="1385"/>
                  </a:lnTo>
                  <a:lnTo>
                    <a:pt x="528" y="1504"/>
                  </a:lnTo>
                  <a:lnTo>
                    <a:pt x="545" y="1504"/>
                  </a:lnTo>
                  <a:lnTo>
                    <a:pt x="545" y="1504"/>
                  </a:lnTo>
                  <a:lnTo>
                    <a:pt x="551" y="1556"/>
                  </a:lnTo>
                  <a:lnTo>
                    <a:pt x="556" y="1599"/>
                  </a:lnTo>
                  <a:lnTo>
                    <a:pt x="562" y="1634"/>
                  </a:lnTo>
                  <a:lnTo>
                    <a:pt x="562" y="1634"/>
                  </a:lnTo>
                  <a:lnTo>
                    <a:pt x="566" y="1662"/>
                  </a:lnTo>
                  <a:lnTo>
                    <a:pt x="569" y="1693"/>
                  </a:lnTo>
                  <a:lnTo>
                    <a:pt x="573" y="1747"/>
                  </a:lnTo>
                  <a:lnTo>
                    <a:pt x="573" y="1747"/>
                  </a:lnTo>
                  <a:lnTo>
                    <a:pt x="573" y="1758"/>
                  </a:lnTo>
                  <a:lnTo>
                    <a:pt x="572" y="1773"/>
                  </a:lnTo>
                  <a:lnTo>
                    <a:pt x="566" y="1804"/>
                  </a:lnTo>
                  <a:lnTo>
                    <a:pt x="560" y="1833"/>
                  </a:lnTo>
                  <a:lnTo>
                    <a:pt x="560" y="1843"/>
                  </a:lnTo>
                  <a:lnTo>
                    <a:pt x="560" y="1846"/>
                  </a:lnTo>
                  <a:lnTo>
                    <a:pt x="562" y="1849"/>
                  </a:lnTo>
                  <a:lnTo>
                    <a:pt x="562" y="1849"/>
                  </a:lnTo>
                  <a:lnTo>
                    <a:pt x="566" y="1852"/>
                  </a:lnTo>
                  <a:lnTo>
                    <a:pt x="572" y="1853"/>
                  </a:lnTo>
                  <a:lnTo>
                    <a:pt x="587" y="1856"/>
                  </a:lnTo>
                  <a:lnTo>
                    <a:pt x="604" y="1856"/>
                  </a:lnTo>
                  <a:lnTo>
                    <a:pt x="611" y="1857"/>
                  </a:lnTo>
                  <a:lnTo>
                    <a:pt x="618" y="1860"/>
                  </a:lnTo>
                  <a:lnTo>
                    <a:pt x="618" y="1860"/>
                  </a:lnTo>
                  <a:lnTo>
                    <a:pt x="635" y="1869"/>
                  </a:lnTo>
                  <a:lnTo>
                    <a:pt x="659" y="1881"/>
                  </a:lnTo>
                  <a:lnTo>
                    <a:pt x="670" y="1887"/>
                  </a:lnTo>
                  <a:lnTo>
                    <a:pt x="682" y="1891"/>
                  </a:lnTo>
                  <a:lnTo>
                    <a:pt x="690" y="1894"/>
                  </a:lnTo>
                  <a:lnTo>
                    <a:pt x="697" y="1894"/>
                  </a:lnTo>
                  <a:lnTo>
                    <a:pt x="697" y="1894"/>
                  </a:lnTo>
                  <a:lnTo>
                    <a:pt x="701" y="1893"/>
                  </a:lnTo>
                  <a:lnTo>
                    <a:pt x="706" y="1890"/>
                  </a:lnTo>
                  <a:lnTo>
                    <a:pt x="710" y="1884"/>
                  </a:lnTo>
                  <a:lnTo>
                    <a:pt x="713" y="1880"/>
                  </a:lnTo>
                  <a:lnTo>
                    <a:pt x="714" y="1877"/>
                  </a:lnTo>
                  <a:lnTo>
                    <a:pt x="714" y="1877"/>
                  </a:lnTo>
                  <a:lnTo>
                    <a:pt x="716" y="1877"/>
                  </a:lnTo>
                  <a:lnTo>
                    <a:pt x="720" y="1880"/>
                  </a:lnTo>
                  <a:lnTo>
                    <a:pt x="721" y="1881"/>
                  </a:lnTo>
                  <a:lnTo>
                    <a:pt x="723" y="1881"/>
                  </a:lnTo>
                  <a:lnTo>
                    <a:pt x="724" y="1880"/>
                  </a:lnTo>
                  <a:lnTo>
                    <a:pt x="725" y="1877"/>
                  </a:lnTo>
                  <a:lnTo>
                    <a:pt x="725" y="1877"/>
                  </a:lnTo>
                  <a:lnTo>
                    <a:pt x="725" y="1871"/>
                  </a:lnTo>
                  <a:lnTo>
                    <a:pt x="724" y="1866"/>
                  </a:lnTo>
                  <a:lnTo>
                    <a:pt x="724" y="1863"/>
                  </a:lnTo>
                  <a:lnTo>
                    <a:pt x="725" y="1860"/>
                  </a:lnTo>
                  <a:lnTo>
                    <a:pt x="725" y="1860"/>
                  </a:lnTo>
                  <a:lnTo>
                    <a:pt x="728" y="1854"/>
                  </a:lnTo>
                  <a:lnTo>
                    <a:pt x="731" y="1846"/>
                  </a:lnTo>
                  <a:lnTo>
                    <a:pt x="731" y="1840"/>
                  </a:lnTo>
                  <a:lnTo>
                    <a:pt x="731" y="1838"/>
                  </a:lnTo>
                  <a:lnTo>
                    <a:pt x="731" y="1838"/>
                  </a:lnTo>
                  <a:lnTo>
                    <a:pt x="730" y="1838"/>
                  </a:lnTo>
                  <a:lnTo>
                    <a:pt x="730" y="1836"/>
                  </a:lnTo>
                  <a:lnTo>
                    <a:pt x="725" y="1835"/>
                  </a:lnTo>
                  <a:lnTo>
                    <a:pt x="720" y="1832"/>
                  </a:lnTo>
                  <a:lnTo>
                    <a:pt x="720" y="1832"/>
                  </a:lnTo>
                  <a:lnTo>
                    <a:pt x="694" y="1823"/>
                  </a:lnTo>
                  <a:lnTo>
                    <a:pt x="680" y="1816"/>
                  </a:lnTo>
                  <a:lnTo>
                    <a:pt x="673" y="1814"/>
                  </a:lnTo>
                  <a:lnTo>
                    <a:pt x="669" y="1809"/>
                  </a:lnTo>
                  <a:lnTo>
                    <a:pt x="669" y="1809"/>
                  </a:lnTo>
                  <a:lnTo>
                    <a:pt x="658" y="1797"/>
                  </a:lnTo>
                  <a:lnTo>
                    <a:pt x="642" y="1780"/>
                  </a:lnTo>
                  <a:lnTo>
                    <a:pt x="635" y="1770"/>
                  </a:lnTo>
                  <a:lnTo>
                    <a:pt x="630" y="1760"/>
                  </a:lnTo>
                  <a:lnTo>
                    <a:pt x="625" y="1750"/>
                  </a:lnTo>
                  <a:lnTo>
                    <a:pt x="624" y="1741"/>
                  </a:lnTo>
                  <a:lnTo>
                    <a:pt x="624" y="1741"/>
                  </a:lnTo>
                  <a:lnTo>
                    <a:pt x="625" y="1730"/>
                  </a:lnTo>
                  <a:lnTo>
                    <a:pt x="630" y="1713"/>
                  </a:lnTo>
                  <a:lnTo>
                    <a:pt x="641" y="1671"/>
                  </a:lnTo>
                  <a:lnTo>
                    <a:pt x="654" y="1627"/>
                  </a:lnTo>
                  <a:lnTo>
                    <a:pt x="656" y="1609"/>
                  </a:lnTo>
                  <a:lnTo>
                    <a:pt x="658" y="1594"/>
                  </a:lnTo>
                  <a:lnTo>
                    <a:pt x="658" y="1594"/>
                  </a:lnTo>
                  <a:lnTo>
                    <a:pt x="658" y="1549"/>
                  </a:lnTo>
                  <a:lnTo>
                    <a:pt x="658" y="1527"/>
                  </a:lnTo>
                  <a:lnTo>
                    <a:pt x="709" y="1504"/>
                  </a:lnTo>
                  <a:lnTo>
                    <a:pt x="709" y="1504"/>
                  </a:lnTo>
                  <a:lnTo>
                    <a:pt x="700" y="1351"/>
                  </a:lnTo>
                  <a:lnTo>
                    <a:pt x="692" y="1187"/>
                  </a:lnTo>
                  <a:lnTo>
                    <a:pt x="692" y="1187"/>
                  </a:lnTo>
                  <a:lnTo>
                    <a:pt x="686" y="1105"/>
                  </a:lnTo>
                  <a:lnTo>
                    <a:pt x="680" y="1035"/>
                  </a:lnTo>
                  <a:lnTo>
                    <a:pt x="680" y="1035"/>
                  </a:lnTo>
                  <a:lnTo>
                    <a:pt x="703" y="1029"/>
                  </a:lnTo>
                  <a:lnTo>
                    <a:pt x="720" y="1026"/>
                  </a:lnTo>
                  <a:lnTo>
                    <a:pt x="725" y="1023"/>
                  </a:lnTo>
                  <a:lnTo>
                    <a:pt x="725" y="1023"/>
                  </a:lnTo>
                  <a:lnTo>
                    <a:pt x="718" y="981"/>
                  </a:lnTo>
                  <a:lnTo>
                    <a:pt x="704" y="888"/>
                  </a:lnTo>
                  <a:lnTo>
                    <a:pt x="692" y="793"/>
                  </a:lnTo>
                  <a:lnTo>
                    <a:pt x="687" y="761"/>
                  </a:lnTo>
                  <a:lnTo>
                    <a:pt x="686" y="746"/>
                  </a:lnTo>
                  <a:lnTo>
                    <a:pt x="686" y="746"/>
                  </a:lnTo>
                  <a:lnTo>
                    <a:pt x="689" y="724"/>
                  </a:lnTo>
                  <a:lnTo>
                    <a:pt x="692" y="707"/>
                  </a:lnTo>
                  <a:lnTo>
                    <a:pt x="692" y="707"/>
                  </a:lnTo>
                  <a:lnTo>
                    <a:pt x="707" y="710"/>
                  </a:lnTo>
                  <a:lnTo>
                    <a:pt x="742" y="714"/>
                  </a:lnTo>
                  <a:lnTo>
                    <a:pt x="764" y="717"/>
                  </a:lnTo>
                  <a:lnTo>
                    <a:pt x="782" y="717"/>
                  </a:lnTo>
                  <a:lnTo>
                    <a:pt x="799" y="717"/>
                  </a:lnTo>
                  <a:lnTo>
                    <a:pt x="806" y="714"/>
                  </a:lnTo>
                  <a:lnTo>
                    <a:pt x="810" y="713"/>
                  </a:lnTo>
                  <a:lnTo>
                    <a:pt x="810" y="713"/>
                  </a:lnTo>
                  <a:lnTo>
                    <a:pt x="823" y="704"/>
                  </a:lnTo>
                  <a:lnTo>
                    <a:pt x="828" y="698"/>
                  </a:lnTo>
                  <a:lnTo>
                    <a:pt x="831" y="694"/>
                  </a:lnTo>
                  <a:lnTo>
                    <a:pt x="833" y="690"/>
                  </a:lnTo>
                  <a:lnTo>
                    <a:pt x="833" y="690"/>
                  </a:lnTo>
                  <a:lnTo>
                    <a:pt x="831" y="683"/>
                  </a:lnTo>
                  <a:lnTo>
                    <a:pt x="827" y="666"/>
                  </a:lnTo>
                  <a:lnTo>
                    <a:pt x="812" y="615"/>
                  </a:lnTo>
                  <a:lnTo>
                    <a:pt x="795" y="556"/>
                  </a:lnTo>
                  <a:lnTo>
                    <a:pt x="788" y="527"/>
                  </a:lnTo>
                  <a:lnTo>
                    <a:pt x="782" y="503"/>
                  </a:lnTo>
                  <a:lnTo>
                    <a:pt x="782" y="503"/>
                  </a:lnTo>
                  <a:lnTo>
                    <a:pt x="775" y="467"/>
                  </a:lnTo>
                  <a:lnTo>
                    <a:pt x="768" y="440"/>
                  </a:lnTo>
                  <a:lnTo>
                    <a:pt x="761" y="419"/>
                  </a:lnTo>
                  <a:lnTo>
                    <a:pt x="754" y="402"/>
                  </a:lnTo>
                  <a:lnTo>
                    <a:pt x="754" y="402"/>
                  </a:lnTo>
                  <a:lnTo>
                    <a:pt x="749" y="395"/>
                  </a:lnTo>
                  <a:lnTo>
                    <a:pt x="744" y="388"/>
                  </a:lnTo>
                  <a:lnTo>
                    <a:pt x="740" y="382"/>
                  </a:lnTo>
                  <a:lnTo>
                    <a:pt x="734" y="378"/>
                  </a:lnTo>
                  <a:lnTo>
                    <a:pt x="721" y="372"/>
                  </a:lnTo>
                  <a:lnTo>
                    <a:pt x="709" y="368"/>
                  </a:lnTo>
                  <a:lnTo>
                    <a:pt x="709" y="368"/>
                  </a:lnTo>
                  <a:lnTo>
                    <a:pt x="655" y="351"/>
                  </a:lnTo>
                  <a:lnTo>
                    <a:pt x="607" y="334"/>
                  </a:lnTo>
                  <a:lnTo>
                    <a:pt x="607" y="334"/>
                  </a:lnTo>
                  <a:lnTo>
                    <a:pt x="589" y="324"/>
                  </a:lnTo>
                  <a:lnTo>
                    <a:pt x="579" y="317"/>
                  </a:lnTo>
                  <a:lnTo>
                    <a:pt x="579" y="317"/>
                  </a:lnTo>
                  <a:lnTo>
                    <a:pt x="570" y="307"/>
                  </a:lnTo>
                  <a:lnTo>
                    <a:pt x="565" y="297"/>
                  </a:lnTo>
                  <a:lnTo>
                    <a:pt x="562" y="289"/>
                  </a:lnTo>
                  <a:lnTo>
                    <a:pt x="562" y="289"/>
                  </a:lnTo>
                  <a:lnTo>
                    <a:pt x="562" y="277"/>
                  </a:lnTo>
                  <a:lnTo>
                    <a:pt x="563" y="260"/>
                  </a:lnTo>
                  <a:lnTo>
                    <a:pt x="565" y="245"/>
                  </a:lnTo>
                  <a:lnTo>
                    <a:pt x="566" y="239"/>
                  </a:lnTo>
                  <a:lnTo>
                    <a:pt x="567" y="238"/>
                  </a:lnTo>
                  <a:lnTo>
                    <a:pt x="567" y="238"/>
                  </a:lnTo>
                  <a:lnTo>
                    <a:pt x="572" y="231"/>
                  </a:lnTo>
                  <a:lnTo>
                    <a:pt x="577" y="218"/>
                  </a:lnTo>
                  <a:lnTo>
                    <a:pt x="584" y="198"/>
                  </a:lnTo>
                  <a:lnTo>
                    <a:pt x="584" y="198"/>
                  </a:lnTo>
                  <a:lnTo>
                    <a:pt x="590" y="187"/>
                  </a:lnTo>
                  <a:lnTo>
                    <a:pt x="593" y="176"/>
                  </a:lnTo>
                  <a:lnTo>
                    <a:pt x="596" y="164"/>
                  </a:lnTo>
                  <a:lnTo>
                    <a:pt x="596" y="164"/>
                  </a:lnTo>
                  <a:lnTo>
                    <a:pt x="596" y="160"/>
                  </a:lnTo>
                  <a:lnTo>
                    <a:pt x="594" y="156"/>
                  </a:lnTo>
                  <a:lnTo>
                    <a:pt x="590" y="150"/>
                  </a:lnTo>
                  <a:lnTo>
                    <a:pt x="586" y="147"/>
                  </a:lnTo>
                  <a:lnTo>
                    <a:pt x="584" y="147"/>
                  </a:lnTo>
                  <a:lnTo>
                    <a:pt x="584" y="147"/>
                  </a:lnTo>
                  <a:lnTo>
                    <a:pt x="580" y="123"/>
                  </a:lnTo>
                  <a:lnTo>
                    <a:pt x="573" y="79"/>
                  </a:lnTo>
                  <a:lnTo>
                    <a:pt x="573" y="79"/>
                  </a:lnTo>
                  <a:lnTo>
                    <a:pt x="572" y="71"/>
                  </a:lnTo>
                  <a:lnTo>
                    <a:pt x="569" y="62"/>
                  </a:lnTo>
                  <a:lnTo>
                    <a:pt x="566" y="55"/>
                  </a:lnTo>
                  <a:lnTo>
                    <a:pt x="563" y="51"/>
                  </a:lnTo>
                  <a:lnTo>
                    <a:pt x="556" y="44"/>
                  </a:lnTo>
                  <a:lnTo>
                    <a:pt x="551" y="40"/>
                  </a:lnTo>
                  <a:lnTo>
                    <a:pt x="551" y="40"/>
                  </a:lnTo>
                  <a:lnTo>
                    <a:pt x="545" y="38"/>
                  </a:lnTo>
                  <a:lnTo>
                    <a:pt x="541" y="37"/>
                  </a:lnTo>
                  <a:lnTo>
                    <a:pt x="536" y="37"/>
                  </a:lnTo>
                  <a:lnTo>
                    <a:pt x="534" y="34"/>
                  </a:lnTo>
                  <a:lnTo>
                    <a:pt x="534" y="34"/>
                  </a:lnTo>
                  <a:lnTo>
                    <a:pt x="531" y="21"/>
                  </a:lnTo>
                  <a:lnTo>
                    <a:pt x="529" y="14"/>
                  </a:lnTo>
                  <a:lnTo>
                    <a:pt x="528" y="12"/>
                  </a:lnTo>
                  <a:lnTo>
                    <a:pt x="528" y="12"/>
                  </a:lnTo>
                  <a:lnTo>
                    <a:pt x="525" y="12"/>
                  </a:lnTo>
                  <a:lnTo>
                    <a:pt x="522" y="12"/>
                  </a:lnTo>
                  <a:lnTo>
                    <a:pt x="519" y="13"/>
                  </a:lnTo>
                  <a:lnTo>
                    <a:pt x="517" y="12"/>
                  </a:lnTo>
                  <a:lnTo>
                    <a:pt x="517" y="12"/>
                  </a:lnTo>
                  <a:lnTo>
                    <a:pt x="514" y="10"/>
                  </a:lnTo>
                  <a:lnTo>
                    <a:pt x="508" y="9"/>
                  </a:lnTo>
                  <a:lnTo>
                    <a:pt x="500" y="6"/>
                  </a:lnTo>
                  <a:lnTo>
                    <a:pt x="500" y="6"/>
                  </a:lnTo>
                  <a:lnTo>
                    <a:pt x="487" y="3"/>
                  </a:lnTo>
                  <a:lnTo>
                    <a:pt x="477" y="0"/>
                  </a:lnTo>
                  <a:lnTo>
                    <a:pt x="477" y="0"/>
                  </a:lnTo>
                  <a:close/>
                  <a:moveTo>
                    <a:pt x="381" y="221"/>
                  </a:moveTo>
                  <a:lnTo>
                    <a:pt x="393" y="226"/>
                  </a:lnTo>
                  <a:lnTo>
                    <a:pt x="393" y="226"/>
                  </a:lnTo>
                  <a:lnTo>
                    <a:pt x="394" y="235"/>
                  </a:lnTo>
                  <a:lnTo>
                    <a:pt x="398" y="242"/>
                  </a:lnTo>
                  <a:lnTo>
                    <a:pt x="401" y="246"/>
                  </a:lnTo>
                  <a:lnTo>
                    <a:pt x="404" y="249"/>
                  </a:lnTo>
                  <a:lnTo>
                    <a:pt x="404" y="249"/>
                  </a:lnTo>
                  <a:lnTo>
                    <a:pt x="411" y="255"/>
                  </a:lnTo>
                  <a:lnTo>
                    <a:pt x="416" y="260"/>
                  </a:lnTo>
                  <a:lnTo>
                    <a:pt x="421" y="266"/>
                  </a:lnTo>
                  <a:lnTo>
                    <a:pt x="421" y="306"/>
                  </a:lnTo>
                  <a:lnTo>
                    <a:pt x="421" y="306"/>
                  </a:lnTo>
                  <a:lnTo>
                    <a:pt x="419" y="310"/>
                  </a:lnTo>
                  <a:lnTo>
                    <a:pt x="418" y="315"/>
                  </a:lnTo>
                  <a:lnTo>
                    <a:pt x="411" y="331"/>
                  </a:lnTo>
                  <a:lnTo>
                    <a:pt x="401" y="345"/>
                  </a:lnTo>
                  <a:lnTo>
                    <a:pt x="397" y="349"/>
                  </a:lnTo>
                  <a:lnTo>
                    <a:pt x="393" y="351"/>
                  </a:lnTo>
                  <a:lnTo>
                    <a:pt x="393" y="351"/>
                  </a:lnTo>
                  <a:lnTo>
                    <a:pt x="378" y="349"/>
                  </a:lnTo>
                  <a:lnTo>
                    <a:pt x="354" y="347"/>
                  </a:lnTo>
                  <a:lnTo>
                    <a:pt x="332" y="342"/>
                  </a:lnTo>
                  <a:lnTo>
                    <a:pt x="319" y="339"/>
                  </a:lnTo>
                  <a:lnTo>
                    <a:pt x="319" y="339"/>
                  </a:lnTo>
                  <a:lnTo>
                    <a:pt x="315" y="337"/>
                  </a:lnTo>
                  <a:lnTo>
                    <a:pt x="314" y="335"/>
                  </a:lnTo>
                  <a:lnTo>
                    <a:pt x="308" y="334"/>
                  </a:lnTo>
                  <a:lnTo>
                    <a:pt x="297" y="334"/>
                  </a:lnTo>
                  <a:lnTo>
                    <a:pt x="297" y="334"/>
                  </a:lnTo>
                  <a:lnTo>
                    <a:pt x="281" y="332"/>
                  </a:lnTo>
                  <a:lnTo>
                    <a:pt x="266" y="331"/>
                  </a:lnTo>
                  <a:lnTo>
                    <a:pt x="253" y="330"/>
                  </a:lnTo>
                  <a:lnTo>
                    <a:pt x="240" y="328"/>
                  </a:lnTo>
                  <a:lnTo>
                    <a:pt x="240" y="328"/>
                  </a:lnTo>
                  <a:lnTo>
                    <a:pt x="223" y="325"/>
                  </a:lnTo>
                  <a:lnTo>
                    <a:pt x="203" y="321"/>
                  </a:lnTo>
                  <a:lnTo>
                    <a:pt x="185" y="315"/>
                  </a:lnTo>
                  <a:lnTo>
                    <a:pt x="181" y="313"/>
                  </a:lnTo>
                  <a:lnTo>
                    <a:pt x="178" y="311"/>
                  </a:lnTo>
                  <a:lnTo>
                    <a:pt x="178" y="311"/>
                  </a:lnTo>
                  <a:lnTo>
                    <a:pt x="181" y="308"/>
                  </a:lnTo>
                  <a:lnTo>
                    <a:pt x="189" y="303"/>
                  </a:lnTo>
                  <a:lnTo>
                    <a:pt x="215" y="287"/>
                  </a:lnTo>
                  <a:lnTo>
                    <a:pt x="251" y="266"/>
                  </a:lnTo>
                  <a:lnTo>
                    <a:pt x="251" y="266"/>
                  </a:lnTo>
                  <a:lnTo>
                    <a:pt x="267" y="263"/>
                  </a:lnTo>
                  <a:lnTo>
                    <a:pt x="278" y="260"/>
                  </a:lnTo>
                  <a:lnTo>
                    <a:pt x="285" y="260"/>
                  </a:lnTo>
                  <a:lnTo>
                    <a:pt x="285" y="260"/>
                  </a:lnTo>
                  <a:lnTo>
                    <a:pt x="298" y="265"/>
                  </a:lnTo>
                  <a:lnTo>
                    <a:pt x="308" y="266"/>
                  </a:lnTo>
                  <a:lnTo>
                    <a:pt x="319" y="266"/>
                  </a:lnTo>
                  <a:lnTo>
                    <a:pt x="319" y="266"/>
                  </a:lnTo>
                  <a:lnTo>
                    <a:pt x="329" y="265"/>
                  </a:lnTo>
                  <a:lnTo>
                    <a:pt x="337" y="262"/>
                  </a:lnTo>
                  <a:lnTo>
                    <a:pt x="345" y="258"/>
                  </a:lnTo>
                  <a:lnTo>
                    <a:pt x="347" y="255"/>
                  </a:lnTo>
                  <a:lnTo>
                    <a:pt x="347" y="255"/>
                  </a:lnTo>
                  <a:lnTo>
                    <a:pt x="370" y="226"/>
                  </a:lnTo>
                  <a:lnTo>
                    <a:pt x="376" y="226"/>
                  </a:lnTo>
                  <a:lnTo>
                    <a:pt x="381" y="22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3B89F139-6168-97BD-744C-A6BB9ED21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1866" y="1007449"/>
              <a:ext cx="143278" cy="32308"/>
            </a:xfrm>
            <a:custGeom>
              <a:avLst/>
              <a:gdLst>
                <a:gd name="T0" fmla="*/ 0 w 102"/>
                <a:gd name="T1" fmla="*/ 6 h 23"/>
                <a:gd name="T2" fmla="*/ 68 w 102"/>
                <a:gd name="T3" fmla="*/ 6 h 23"/>
                <a:gd name="T4" fmla="*/ 74 w 102"/>
                <a:gd name="T5" fmla="*/ 0 h 23"/>
                <a:gd name="T6" fmla="*/ 102 w 102"/>
                <a:gd name="T7" fmla="*/ 0 h 23"/>
                <a:gd name="T8" fmla="*/ 102 w 102"/>
                <a:gd name="T9" fmla="*/ 23 h 23"/>
                <a:gd name="T10" fmla="*/ 74 w 102"/>
                <a:gd name="T11" fmla="*/ 23 h 23"/>
                <a:gd name="T12" fmla="*/ 68 w 102"/>
                <a:gd name="T13" fmla="*/ 17 h 23"/>
                <a:gd name="T14" fmla="*/ 0 w 102"/>
                <a:gd name="T15" fmla="*/ 17 h 23"/>
                <a:gd name="T16" fmla="*/ 0 w 102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3">
                  <a:moveTo>
                    <a:pt x="0" y="6"/>
                  </a:moveTo>
                  <a:lnTo>
                    <a:pt x="68" y="6"/>
                  </a:lnTo>
                  <a:lnTo>
                    <a:pt x="74" y="0"/>
                  </a:lnTo>
                  <a:lnTo>
                    <a:pt x="102" y="0"/>
                  </a:lnTo>
                  <a:lnTo>
                    <a:pt x="102" y="23"/>
                  </a:lnTo>
                  <a:lnTo>
                    <a:pt x="74" y="23"/>
                  </a:lnTo>
                  <a:lnTo>
                    <a:pt x="68" y="17"/>
                  </a:lnTo>
                  <a:lnTo>
                    <a:pt x="0" y="1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506DBB38-37EF-108A-E63B-DA5A4D12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03" y="1452734"/>
              <a:ext cx="141874" cy="182609"/>
            </a:xfrm>
            <a:custGeom>
              <a:avLst/>
              <a:gdLst>
                <a:gd name="T0" fmla="*/ 96 w 101"/>
                <a:gd name="T1" fmla="*/ 34 h 130"/>
                <a:gd name="T2" fmla="*/ 96 w 101"/>
                <a:gd name="T3" fmla="*/ 34 h 130"/>
                <a:gd name="T4" fmla="*/ 98 w 101"/>
                <a:gd name="T5" fmla="*/ 15 h 130"/>
                <a:gd name="T6" fmla="*/ 101 w 101"/>
                <a:gd name="T7" fmla="*/ 0 h 130"/>
                <a:gd name="T8" fmla="*/ 0 w 101"/>
                <a:gd name="T9" fmla="*/ 0 h 130"/>
                <a:gd name="T10" fmla="*/ 17 w 101"/>
                <a:gd name="T11" fmla="*/ 130 h 130"/>
                <a:gd name="T12" fmla="*/ 17 w 101"/>
                <a:gd name="T13" fmla="*/ 130 h 130"/>
                <a:gd name="T14" fmla="*/ 28 w 101"/>
                <a:gd name="T15" fmla="*/ 124 h 130"/>
                <a:gd name="T16" fmla="*/ 28 w 101"/>
                <a:gd name="T17" fmla="*/ 124 h 130"/>
                <a:gd name="T18" fmla="*/ 31 w 101"/>
                <a:gd name="T19" fmla="*/ 121 h 130"/>
                <a:gd name="T20" fmla="*/ 32 w 101"/>
                <a:gd name="T21" fmla="*/ 120 h 130"/>
                <a:gd name="T22" fmla="*/ 33 w 101"/>
                <a:gd name="T23" fmla="*/ 118 h 130"/>
                <a:gd name="T24" fmla="*/ 33 w 101"/>
                <a:gd name="T25" fmla="*/ 118 h 130"/>
                <a:gd name="T26" fmla="*/ 33 w 101"/>
                <a:gd name="T27" fmla="*/ 118 h 130"/>
                <a:gd name="T28" fmla="*/ 35 w 101"/>
                <a:gd name="T29" fmla="*/ 118 h 130"/>
                <a:gd name="T30" fmla="*/ 35 w 101"/>
                <a:gd name="T31" fmla="*/ 117 h 130"/>
                <a:gd name="T32" fmla="*/ 35 w 101"/>
                <a:gd name="T33" fmla="*/ 113 h 130"/>
                <a:gd name="T34" fmla="*/ 33 w 101"/>
                <a:gd name="T35" fmla="*/ 107 h 130"/>
                <a:gd name="T36" fmla="*/ 33 w 101"/>
                <a:gd name="T37" fmla="*/ 107 h 130"/>
                <a:gd name="T38" fmla="*/ 31 w 101"/>
                <a:gd name="T39" fmla="*/ 101 h 130"/>
                <a:gd name="T40" fmla="*/ 31 w 101"/>
                <a:gd name="T41" fmla="*/ 96 h 130"/>
                <a:gd name="T42" fmla="*/ 32 w 101"/>
                <a:gd name="T43" fmla="*/ 92 h 130"/>
                <a:gd name="T44" fmla="*/ 33 w 101"/>
                <a:gd name="T45" fmla="*/ 90 h 130"/>
                <a:gd name="T46" fmla="*/ 33 w 101"/>
                <a:gd name="T47" fmla="*/ 90 h 130"/>
                <a:gd name="T48" fmla="*/ 35 w 101"/>
                <a:gd name="T49" fmla="*/ 87 h 130"/>
                <a:gd name="T50" fmla="*/ 33 w 101"/>
                <a:gd name="T51" fmla="*/ 80 h 130"/>
                <a:gd name="T52" fmla="*/ 33 w 101"/>
                <a:gd name="T53" fmla="*/ 68 h 130"/>
                <a:gd name="T54" fmla="*/ 33 w 101"/>
                <a:gd name="T55" fmla="*/ 68 h 130"/>
                <a:gd name="T56" fmla="*/ 35 w 101"/>
                <a:gd name="T57" fmla="*/ 66 h 130"/>
                <a:gd name="T58" fmla="*/ 38 w 101"/>
                <a:gd name="T59" fmla="*/ 63 h 130"/>
                <a:gd name="T60" fmla="*/ 45 w 101"/>
                <a:gd name="T61" fmla="*/ 60 h 130"/>
                <a:gd name="T62" fmla="*/ 56 w 101"/>
                <a:gd name="T63" fmla="*/ 56 h 130"/>
                <a:gd name="T64" fmla="*/ 56 w 101"/>
                <a:gd name="T65" fmla="*/ 56 h 130"/>
                <a:gd name="T66" fmla="*/ 56 w 101"/>
                <a:gd name="T67" fmla="*/ 53 h 130"/>
                <a:gd name="T68" fmla="*/ 55 w 101"/>
                <a:gd name="T69" fmla="*/ 45 h 130"/>
                <a:gd name="T70" fmla="*/ 57 w 101"/>
                <a:gd name="T71" fmla="*/ 38 h 130"/>
                <a:gd name="T72" fmla="*/ 59 w 101"/>
                <a:gd name="T73" fmla="*/ 35 h 130"/>
                <a:gd name="T74" fmla="*/ 62 w 101"/>
                <a:gd name="T75" fmla="*/ 34 h 130"/>
                <a:gd name="T76" fmla="*/ 62 w 101"/>
                <a:gd name="T77" fmla="*/ 34 h 130"/>
                <a:gd name="T78" fmla="*/ 81 w 101"/>
                <a:gd name="T79" fmla="*/ 34 h 130"/>
                <a:gd name="T80" fmla="*/ 96 w 101"/>
                <a:gd name="T81" fmla="*/ 34 h 130"/>
                <a:gd name="T82" fmla="*/ 96 w 101"/>
                <a:gd name="T83" fmla="*/ 3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1" h="130">
                  <a:moveTo>
                    <a:pt x="96" y="34"/>
                  </a:moveTo>
                  <a:lnTo>
                    <a:pt x="96" y="34"/>
                  </a:lnTo>
                  <a:lnTo>
                    <a:pt x="98" y="15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17" y="130"/>
                  </a:lnTo>
                  <a:lnTo>
                    <a:pt x="17" y="130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31" y="121"/>
                  </a:lnTo>
                  <a:lnTo>
                    <a:pt x="32" y="120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5" y="118"/>
                  </a:lnTo>
                  <a:lnTo>
                    <a:pt x="35" y="117"/>
                  </a:lnTo>
                  <a:lnTo>
                    <a:pt x="35" y="113"/>
                  </a:lnTo>
                  <a:lnTo>
                    <a:pt x="33" y="107"/>
                  </a:lnTo>
                  <a:lnTo>
                    <a:pt x="33" y="107"/>
                  </a:lnTo>
                  <a:lnTo>
                    <a:pt x="31" y="101"/>
                  </a:lnTo>
                  <a:lnTo>
                    <a:pt x="31" y="96"/>
                  </a:lnTo>
                  <a:lnTo>
                    <a:pt x="32" y="92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5" y="87"/>
                  </a:lnTo>
                  <a:lnTo>
                    <a:pt x="33" y="80"/>
                  </a:lnTo>
                  <a:lnTo>
                    <a:pt x="33" y="68"/>
                  </a:lnTo>
                  <a:lnTo>
                    <a:pt x="33" y="68"/>
                  </a:lnTo>
                  <a:lnTo>
                    <a:pt x="35" y="66"/>
                  </a:lnTo>
                  <a:lnTo>
                    <a:pt x="38" y="63"/>
                  </a:lnTo>
                  <a:lnTo>
                    <a:pt x="45" y="60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3"/>
                  </a:lnTo>
                  <a:lnTo>
                    <a:pt x="55" y="45"/>
                  </a:lnTo>
                  <a:lnTo>
                    <a:pt x="57" y="38"/>
                  </a:lnTo>
                  <a:lnTo>
                    <a:pt x="59" y="35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81" y="34"/>
                  </a:lnTo>
                  <a:lnTo>
                    <a:pt x="96" y="34"/>
                  </a:lnTo>
                  <a:lnTo>
                    <a:pt x="96" y="3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B4FB8AD-BBAB-CCAB-095F-0FCAB046DB1D}"/>
              </a:ext>
            </a:extLst>
          </p:cNvPr>
          <p:cNvGrpSpPr/>
          <p:nvPr/>
        </p:nvGrpSpPr>
        <p:grpSpPr>
          <a:xfrm>
            <a:off x="7546448" y="1007544"/>
            <a:ext cx="873974" cy="2455198"/>
            <a:chOff x="4129325" y="952666"/>
            <a:chExt cx="913045" cy="2564954"/>
          </a:xfrm>
        </p:grpSpPr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E786CBCC-6EA8-299E-CAA3-4104C9A7C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9325" y="952666"/>
              <a:ext cx="913045" cy="2564954"/>
            </a:xfrm>
            <a:custGeom>
              <a:avLst/>
              <a:gdLst>
                <a:gd name="T0" fmla="*/ 286 w 650"/>
                <a:gd name="T1" fmla="*/ 9 h 1826"/>
                <a:gd name="T2" fmla="*/ 258 w 650"/>
                <a:gd name="T3" fmla="*/ 46 h 1826"/>
                <a:gd name="T4" fmla="*/ 237 w 650"/>
                <a:gd name="T5" fmla="*/ 67 h 1826"/>
                <a:gd name="T6" fmla="*/ 220 w 650"/>
                <a:gd name="T7" fmla="*/ 124 h 1826"/>
                <a:gd name="T8" fmla="*/ 220 w 650"/>
                <a:gd name="T9" fmla="*/ 180 h 1826"/>
                <a:gd name="T10" fmla="*/ 237 w 650"/>
                <a:gd name="T11" fmla="*/ 219 h 1826"/>
                <a:gd name="T12" fmla="*/ 260 w 650"/>
                <a:gd name="T13" fmla="*/ 294 h 1826"/>
                <a:gd name="T14" fmla="*/ 176 w 650"/>
                <a:gd name="T15" fmla="*/ 329 h 1826"/>
                <a:gd name="T16" fmla="*/ 62 w 650"/>
                <a:gd name="T17" fmla="*/ 395 h 1826"/>
                <a:gd name="T18" fmla="*/ 0 w 650"/>
                <a:gd name="T19" fmla="*/ 633 h 1826"/>
                <a:gd name="T20" fmla="*/ 23 w 650"/>
                <a:gd name="T21" fmla="*/ 723 h 1826"/>
                <a:gd name="T22" fmla="*/ 54 w 650"/>
                <a:gd name="T23" fmla="*/ 824 h 1826"/>
                <a:gd name="T24" fmla="*/ 62 w 650"/>
                <a:gd name="T25" fmla="*/ 864 h 1826"/>
                <a:gd name="T26" fmla="*/ 107 w 650"/>
                <a:gd name="T27" fmla="*/ 893 h 1826"/>
                <a:gd name="T28" fmla="*/ 141 w 650"/>
                <a:gd name="T29" fmla="*/ 1170 h 1826"/>
                <a:gd name="T30" fmla="*/ 147 w 650"/>
                <a:gd name="T31" fmla="*/ 1352 h 1826"/>
                <a:gd name="T32" fmla="*/ 233 w 650"/>
                <a:gd name="T33" fmla="*/ 1602 h 1826"/>
                <a:gd name="T34" fmla="*/ 248 w 650"/>
                <a:gd name="T35" fmla="*/ 1695 h 1826"/>
                <a:gd name="T36" fmla="*/ 231 w 650"/>
                <a:gd name="T37" fmla="*/ 1735 h 1826"/>
                <a:gd name="T38" fmla="*/ 169 w 650"/>
                <a:gd name="T39" fmla="*/ 1782 h 1826"/>
                <a:gd name="T40" fmla="*/ 178 w 650"/>
                <a:gd name="T41" fmla="*/ 1807 h 1826"/>
                <a:gd name="T42" fmla="*/ 220 w 650"/>
                <a:gd name="T43" fmla="*/ 1820 h 1826"/>
                <a:gd name="T44" fmla="*/ 295 w 650"/>
                <a:gd name="T45" fmla="*/ 1780 h 1826"/>
                <a:gd name="T46" fmla="*/ 324 w 650"/>
                <a:gd name="T47" fmla="*/ 1731 h 1826"/>
                <a:gd name="T48" fmla="*/ 310 w 650"/>
                <a:gd name="T49" fmla="*/ 1639 h 1826"/>
                <a:gd name="T50" fmla="*/ 310 w 650"/>
                <a:gd name="T51" fmla="*/ 1435 h 1826"/>
                <a:gd name="T52" fmla="*/ 344 w 650"/>
                <a:gd name="T53" fmla="*/ 1238 h 1826"/>
                <a:gd name="T54" fmla="*/ 372 w 650"/>
                <a:gd name="T55" fmla="*/ 1560 h 1826"/>
                <a:gd name="T56" fmla="*/ 357 w 650"/>
                <a:gd name="T57" fmla="*/ 1727 h 1826"/>
                <a:gd name="T58" fmla="*/ 372 w 650"/>
                <a:gd name="T59" fmla="*/ 1786 h 1826"/>
                <a:gd name="T60" fmla="*/ 439 w 650"/>
                <a:gd name="T61" fmla="*/ 1823 h 1826"/>
                <a:gd name="T62" fmla="*/ 451 w 650"/>
                <a:gd name="T63" fmla="*/ 1813 h 1826"/>
                <a:gd name="T64" fmla="*/ 468 w 650"/>
                <a:gd name="T65" fmla="*/ 1811 h 1826"/>
                <a:gd name="T66" fmla="*/ 497 w 650"/>
                <a:gd name="T67" fmla="*/ 1793 h 1826"/>
                <a:gd name="T68" fmla="*/ 466 w 650"/>
                <a:gd name="T69" fmla="*/ 1744 h 1826"/>
                <a:gd name="T70" fmla="*/ 425 w 650"/>
                <a:gd name="T71" fmla="*/ 1683 h 1826"/>
                <a:gd name="T72" fmla="*/ 474 w 650"/>
                <a:gd name="T73" fmla="*/ 1488 h 1826"/>
                <a:gd name="T74" fmla="*/ 530 w 650"/>
                <a:gd name="T75" fmla="*/ 1441 h 1826"/>
                <a:gd name="T76" fmla="*/ 508 w 650"/>
                <a:gd name="T77" fmla="*/ 989 h 1826"/>
                <a:gd name="T78" fmla="*/ 508 w 650"/>
                <a:gd name="T79" fmla="*/ 797 h 1826"/>
                <a:gd name="T80" fmla="*/ 533 w 650"/>
                <a:gd name="T81" fmla="*/ 750 h 1826"/>
                <a:gd name="T82" fmla="*/ 626 w 650"/>
                <a:gd name="T83" fmla="*/ 718 h 1826"/>
                <a:gd name="T84" fmla="*/ 649 w 650"/>
                <a:gd name="T85" fmla="*/ 667 h 1826"/>
                <a:gd name="T86" fmla="*/ 612 w 650"/>
                <a:gd name="T87" fmla="*/ 482 h 1826"/>
                <a:gd name="T88" fmla="*/ 556 w 650"/>
                <a:gd name="T89" fmla="*/ 380 h 1826"/>
                <a:gd name="T90" fmla="*/ 463 w 650"/>
                <a:gd name="T91" fmla="*/ 322 h 1826"/>
                <a:gd name="T92" fmla="*/ 442 w 650"/>
                <a:gd name="T93" fmla="*/ 264 h 1826"/>
                <a:gd name="T94" fmla="*/ 451 w 650"/>
                <a:gd name="T95" fmla="*/ 237 h 1826"/>
                <a:gd name="T96" fmla="*/ 460 w 650"/>
                <a:gd name="T97" fmla="*/ 185 h 1826"/>
                <a:gd name="T98" fmla="*/ 453 w 650"/>
                <a:gd name="T99" fmla="*/ 89 h 1826"/>
                <a:gd name="T100" fmla="*/ 412 w 650"/>
                <a:gd name="T101" fmla="*/ 22 h 1826"/>
                <a:gd name="T102" fmla="*/ 372 w 650"/>
                <a:gd name="T103" fmla="*/ 0 h 1826"/>
                <a:gd name="T104" fmla="*/ 130 w 650"/>
                <a:gd name="T105" fmla="*/ 597 h 1826"/>
                <a:gd name="T106" fmla="*/ 135 w 650"/>
                <a:gd name="T107" fmla="*/ 760 h 1826"/>
                <a:gd name="T108" fmla="*/ 107 w 650"/>
                <a:gd name="T109" fmla="*/ 780 h 1826"/>
                <a:gd name="T110" fmla="*/ 96 w 650"/>
                <a:gd name="T111" fmla="*/ 593 h 1826"/>
                <a:gd name="T112" fmla="*/ 547 w 650"/>
                <a:gd name="T113" fmla="*/ 655 h 1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0" h="1826">
                  <a:moveTo>
                    <a:pt x="327" y="11"/>
                  </a:moveTo>
                  <a:lnTo>
                    <a:pt x="327" y="11"/>
                  </a:lnTo>
                  <a:lnTo>
                    <a:pt x="326" y="11"/>
                  </a:lnTo>
                  <a:lnTo>
                    <a:pt x="310" y="11"/>
                  </a:lnTo>
                  <a:lnTo>
                    <a:pt x="310" y="11"/>
                  </a:lnTo>
                  <a:lnTo>
                    <a:pt x="298" y="9"/>
                  </a:lnTo>
                  <a:lnTo>
                    <a:pt x="286" y="9"/>
                  </a:lnTo>
                  <a:lnTo>
                    <a:pt x="278" y="11"/>
                  </a:lnTo>
                  <a:lnTo>
                    <a:pt x="274" y="14"/>
                  </a:lnTo>
                  <a:lnTo>
                    <a:pt x="271" y="17"/>
                  </a:lnTo>
                  <a:lnTo>
                    <a:pt x="271" y="17"/>
                  </a:lnTo>
                  <a:lnTo>
                    <a:pt x="267" y="25"/>
                  </a:lnTo>
                  <a:lnTo>
                    <a:pt x="262" y="36"/>
                  </a:lnTo>
                  <a:lnTo>
                    <a:pt x="258" y="46"/>
                  </a:lnTo>
                  <a:lnTo>
                    <a:pt x="257" y="49"/>
                  </a:lnTo>
                  <a:lnTo>
                    <a:pt x="254" y="50"/>
                  </a:lnTo>
                  <a:lnTo>
                    <a:pt x="254" y="50"/>
                  </a:lnTo>
                  <a:lnTo>
                    <a:pt x="248" y="53"/>
                  </a:lnTo>
                  <a:lnTo>
                    <a:pt x="244" y="59"/>
                  </a:lnTo>
                  <a:lnTo>
                    <a:pt x="237" y="67"/>
                  </a:lnTo>
                  <a:lnTo>
                    <a:pt x="237" y="67"/>
                  </a:lnTo>
                  <a:lnTo>
                    <a:pt x="231" y="80"/>
                  </a:lnTo>
                  <a:lnTo>
                    <a:pt x="226" y="96"/>
                  </a:lnTo>
                  <a:lnTo>
                    <a:pt x="226" y="96"/>
                  </a:lnTo>
                  <a:lnTo>
                    <a:pt x="223" y="108"/>
                  </a:lnTo>
                  <a:lnTo>
                    <a:pt x="220" y="115"/>
                  </a:lnTo>
                  <a:lnTo>
                    <a:pt x="220" y="124"/>
                  </a:lnTo>
                  <a:lnTo>
                    <a:pt x="220" y="124"/>
                  </a:lnTo>
                  <a:lnTo>
                    <a:pt x="223" y="154"/>
                  </a:lnTo>
                  <a:lnTo>
                    <a:pt x="226" y="175"/>
                  </a:lnTo>
                  <a:lnTo>
                    <a:pt x="226" y="175"/>
                  </a:lnTo>
                  <a:lnTo>
                    <a:pt x="223" y="175"/>
                  </a:lnTo>
                  <a:lnTo>
                    <a:pt x="221" y="176"/>
                  </a:lnTo>
                  <a:lnTo>
                    <a:pt x="220" y="180"/>
                  </a:lnTo>
                  <a:lnTo>
                    <a:pt x="220" y="180"/>
                  </a:lnTo>
                  <a:lnTo>
                    <a:pt x="221" y="196"/>
                  </a:lnTo>
                  <a:lnTo>
                    <a:pt x="226" y="209"/>
                  </a:lnTo>
                  <a:lnTo>
                    <a:pt x="226" y="209"/>
                  </a:lnTo>
                  <a:lnTo>
                    <a:pt x="229" y="212"/>
                  </a:lnTo>
                  <a:lnTo>
                    <a:pt x="234" y="214"/>
                  </a:lnTo>
                  <a:lnTo>
                    <a:pt x="237" y="217"/>
                  </a:lnTo>
                  <a:lnTo>
                    <a:pt x="237" y="219"/>
                  </a:lnTo>
                  <a:lnTo>
                    <a:pt x="237" y="220"/>
                  </a:lnTo>
                  <a:lnTo>
                    <a:pt x="237" y="220"/>
                  </a:lnTo>
                  <a:lnTo>
                    <a:pt x="237" y="223"/>
                  </a:lnTo>
                  <a:lnTo>
                    <a:pt x="237" y="229"/>
                  </a:lnTo>
                  <a:lnTo>
                    <a:pt x="238" y="244"/>
                  </a:lnTo>
                  <a:lnTo>
                    <a:pt x="243" y="265"/>
                  </a:lnTo>
                  <a:lnTo>
                    <a:pt x="260" y="294"/>
                  </a:lnTo>
                  <a:lnTo>
                    <a:pt x="260" y="310"/>
                  </a:lnTo>
                  <a:lnTo>
                    <a:pt x="260" y="310"/>
                  </a:lnTo>
                  <a:lnTo>
                    <a:pt x="233" y="316"/>
                  </a:lnTo>
                  <a:lnTo>
                    <a:pt x="197" y="322"/>
                  </a:lnTo>
                  <a:lnTo>
                    <a:pt x="197" y="322"/>
                  </a:lnTo>
                  <a:lnTo>
                    <a:pt x="190" y="323"/>
                  </a:lnTo>
                  <a:lnTo>
                    <a:pt x="176" y="329"/>
                  </a:lnTo>
                  <a:lnTo>
                    <a:pt x="142" y="343"/>
                  </a:lnTo>
                  <a:lnTo>
                    <a:pt x="109" y="357"/>
                  </a:lnTo>
                  <a:lnTo>
                    <a:pt x="90" y="367"/>
                  </a:lnTo>
                  <a:lnTo>
                    <a:pt x="90" y="367"/>
                  </a:lnTo>
                  <a:lnTo>
                    <a:pt x="78" y="380"/>
                  </a:lnTo>
                  <a:lnTo>
                    <a:pt x="62" y="395"/>
                  </a:lnTo>
                  <a:lnTo>
                    <a:pt x="62" y="395"/>
                  </a:lnTo>
                  <a:lnTo>
                    <a:pt x="59" y="400"/>
                  </a:lnTo>
                  <a:lnTo>
                    <a:pt x="56" y="408"/>
                  </a:lnTo>
                  <a:lnTo>
                    <a:pt x="48" y="435"/>
                  </a:lnTo>
                  <a:lnTo>
                    <a:pt x="27" y="514"/>
                  </a:lnTo>
                  <a:lnTo>
                    <a:pt x="8" y="592"/>
                  </a:lnTo>
                  <a:lnTo>
                    <a:pt x="3" y="620"/>
                  </a:lnTo>
                  <a:lnTo>
                    <a:pt x="0" y="633"/>
                  </a:lnTo>
                  <a:lnTo>
                    <a:pt x="0" y="633"/>
                  </a:lnTo>
                  <a:lnTo>
                    <a:pt x="3" y="651"/>
                  </a:lnTo>
                  <a:lnTo>
                    <a:pt x="10" y="681"/>
                  </a:lnTo>
                  <a:lnTo>
                    <a:pt x="17" y="709"/>
                  </a:lnTo>
                  <a:lnTo>
                    <a:pt x="20" y="719"/>
                  </a:lnTo>
                  <a:lnTo>
                    <a:pt x="23" y="723"/>
                  </a:lnTo>
                  <a:lnTo>
                    <a:pt x="23" y="723"/>
                  </a:lnTo>
                  <a:lnTo>
                    <a:pt x="25" y="727"/>
                  </a:lnTo>
                  <a:lnTo>
                    <a:pt x="28" y="739"/>
                  </a:lnTo>
                  <a:lnTo>
                    <a:pt x="38" y="773"/>
                  </a:lnTo>
                  <a:lnTo>
                    <a:pt x="51" y="819"/>
                  </a:lnTo>
                  <a:lnTo>
                    <a:pt x="51" y="819"/>
                  </a:lnTo>
                  <a:lnTo>
                    <a:pt x="52" y="821"/>
                  </a:lnTo>
                  <a:lnTo>
                    <a:pt x="54" y="824"/>
                  </a:lnTo>
                  <a:lnTo>
                    <a:pt x="56" y="828"/>
                  </a:lnTo>
                  <a:lnTo>
                    <a:pt x="56" y="836"/>
                  </a:lnTo>
                  <a:lnTo>
                    <a:pt x="56" y="836"/>
                  </a:lnTo>
                  <a:lnTo>
                    <a:pt x="55" y="845"/>
                  </a:lnTo>
                  <a:lnTo>
                    <a:pt x="55" y="850"/>
                  </a:lnTo>
                  <a:lnTo>
                    <a:pt x="58" y="857"/>
                  </a:lnTo>
                  <a:lnTo>
                    <a:pt x="62" y="864"/>
                  </a:lnTo>
                  <a:lnTo>
                    <a:pt x="62" y="864"/>
                  </a:lnTo>
                  <a:lnTo>
                    <a:pt x="72" y="876"/>
                  </a:lnTo>
                  <a:lnTo>
                    <a:pt x="79" y="881"/>
                  </a:lnTo>
                  <a:lnTo>
                    <a:pt x="79" y="881"/>
                  </a:lnTo>
                  <a:lnTo>
                    <a:pt x="93" y="889"/>
                  </a:lnTo>
                  <a:lnTo>
                    <a:pt x="102" y="893"/>
                  </a:lnTo>
                  <a:lnTo>
                    <a:pt x="107" y="893"/>
                  </a:lnTo>
                  <a:lnTo>
                    <a:pt x="102" y="972"/>
                  </a:lnTo>
                  <a:lnTo>
                    <a:pt x="130" y="978"/>
                  </a:lnTo>
                  <a:lnTo>
                    <a:pt x="130" y="978"/>
                  </a:lnTo>
                  <a:lnTo>
                    <a:pt x="135" y="1050"/>
                  </a:lnTo>
                  <a:lnTo>
                    <a:pt x="140" y="1113"/>
                  </a:lnTo>
                  <a:lnTo>
                    <a:pt x="141" y="1170"/>
                  </a:lnTo>
                  <a:lnTo>
                    <a:pt x="141" y="1170"/>
                  </a:lnTo>
                  <a:lnTo>
                    <a:pt x="142" y="1222"/>
                  </a:lnTo>
                  <a:lnTo>
                    <a:pt x="145" y="1276"/>
                  </a:lnTo>
                  <a:lnTo>
                    <a:pt x="147" y="1321"/>
                  </a:lnTo>
                  <a:lnTo>
                    <a:pt x="147" y="1337"/>
                  </a:lnTo>
                  <a:lnTo>
                    <a:pt x="147" y="1345"/>
                  </a:lnTo>
                  <a:lnTo>
                    <a:pt x="147" y="1345"/>
                  </a:lnTo>
                  <a:lnTo>
                    <a:pt x="147" y="1352"/>
                  </a:lnTo>
                  <a:lnTo>
                    <a:pt x="147" y="1363"/>
                  </a:lnTo>
                  <a:lnTo>
                    <a:pt x="148" y="1392"/>
                  </a:lnTo>
                  <a:lnTo>
                    <a:pt x="152" y="1430"/>
                  </a:lnTo>
                  <a:lnTo>
                    <a:pt x="186" y="1430"/>
                  </a:lnTo>
                  <a:lnTo>
                    <a:pt x="186" y="1430"/>
                  </a:lnTo>
                  <a:lnTo>
                    <a:pt x="214" y="1529"/>
                  </a:lnTo>
                  <a:lnTo>
                    <a:pt x="233" y="1602"/>
                  </a:lnTo>
                  <a:lnTo>
                    <a:pt x="240" y="1629"/>
                  </a:lnTo>
                  <a:lnTo>
                    <a:pt x="243" y="1645"/>
                  </a:lnTo>
                  <a:lnTo>
                    <a:pt x="243" y="1645"/>
                  </a:lnTo>
                  <a:lnTo>
                    <a:pt x="244" y="1660"/>
                  </a:lnTo>
                  <a:lnTo>
                    <a:pt x="247" y="1673"/>
                  </a:lnTo>
                  <a:lnTo>
                    <a:pt x="248" y="1686"/>
                  </a:lnTo>
                  <a:lnTo>
                    <a:pt x="248" y="1695"/>
                  </a:lnTo>
                  <a:lnTo>
                    <a:pt x="248" y="1695"/>
                  </a:lnTo>
                  <a:lnTo>
                    <a:pt x="247" y="1705"/>
                  </a:lnTo>
                  <a:lnTo>
                    <a:pt x="247" y="1715"/>
                  </a:lnTo>
                  <a:lnTo>
                    <a:pt x="244" y="1721"/>
                  </a:lnTo>
                  <a:lnTo>
                    <a:pt x="243" y="1727"/>
                  </a:lnTo>
                  <a:lnTo>
                    <a:pt x="237" y="1731"/>
                  </a:lnTo>
                  <a:lnTo>
                    <a:pt x="231" y="1735"/>
                  </a:lnTo>
                  <a:lnTo>
                    <a:pt x="231" y="1735"/>
                  </a:lnTo>
                  <a:lnTo>
                    <a:pt x="214" y="1745"/>
                  </a:lnTo>
                  <a:lnTo>
                    <a:pt x="197" y="1756"/>
                  </a:lnTo>
                  <a:lnTo>
                    <a:pt x="183" y="1768"/>
                  </a:lnTo>
                  <a:lnTo>
                    <a:pt x="175" y="1775"/>
                  </a:lnTo>
                  <a:lnTo>
                    <a:pt x="175" y="1775"/>
                  </a:lnTo>
                  <a:lnTo>
                    <a:pt x="169" y="1782"/>
                  </a:lnTo>
                  <a:lnTo>
                    <a:pt x="168" y="1786"/>
                  </a:lnTo>
                  <a:lnTo>
                    <a:pt x="169" y="1792"/>
                  </a:lnTo>
                  <a:lnTo>
                    <a:pt x="169" y="1792"/>
                  </a:lnTo>
                  <a:lnTo>
                    <a:pt x="174" y="1799"/>
                  </a:lnTo>
                  <a:lnTo>
                    <a:pt x="175" y="1803"/>
                  </a:lnTo>
                  <a:lnTo>
                    <a:pt x="175" y="1803"/>
                  </a:lnTo>
                  <a:lnTo>
                    <a:pt x="178" y="1807"/>
                  </a:lnTo>
                  <a:lnTo>
                    <a:pt x="181" y="1810"/>
                  </a:lnTo>
                  <a:lnTo>
                    <a:pt x="186" y="1814"/>
                  </a:lnTo>
                  <a:lnTo>
                    <a:pt x="197" y="1814"/>
                  </a:lnTo>
                  <a:lnTo>
                    <a:pt x="197" y="1814"/>
                  </a:lnTo>
                  <a:lnTo>
                    <a:pt x="214" y="1820"/>
                  </a:lnTo>
                  <a:lnTo>
                    <a:pt x="214" y="1820"/>
                  </a:lnTo>
                  <a:lnTo>
                    <a:pt x="220" y="1820"/>
                  </a:lnTo>
                  <a:lnTo>
                    <a:pt x="227" y="1818"/>
                  </a:lnTo>
                  <a:lnTo>
                    <a:pt x="245" y="1813"/>
                  </a:lnTo>
                  <a:lnTo>
                    <a:pt x="265" y="1803"/>
                  </a:lnTo>
                  <a:lnTo>
                    <a:pt x="275" y="1797"/>
                  </a:lnTo>
                  <a:lnTo>
                    <a:pt x="282" y="1792"/>
                  </a:lnTo>
                  <a:lnTo>
                    <a:pt x="282" y="1792"/>
                  </a:lnTo>
                  <a:lnTo>
                    <a:pt x="295" y="1780"/>
                  </a:lnTo>
                  <a:lnTo>
                    <a:pt x="308" y="1772"/>
                  </a:lnTo>
                  <a:lnTo>
                    <a:pt x="316" y="1763"/>
                  </a:lnTo>
                  <a:lnTo>
                    <a:pt x="320" y="1761"/>
                  </a:lnTo>
                  <a:lnTo>
                    <a:pt x="322" y="1758"/>
                  </a:lnTo>
                  <a:lnTo>
                    <a:pt x="322" y="1758"/>
                  </a:lnTo>
                  <a:lnTo>
                    <a:pt x="323" y="1748"/>
                  </a:lnTo>
                  <a:lnTo>
                    <a:pt x="324" y="1731"/>
                  </a:lnTo>
                  <a:lnTo>
                    <a:pt x="324" y="1714"/>
                  </a:lnTo>
                  <a:lnTo>
                    <a:pt x="322" y="1701"/>
                  </a:lnTo>
                  <a:lnTo>
                    <a:pt x="322" y="1701"/>
                  </a:lnTo>
                  <a:lnTo>
                    <a:pt x="319" y="1690"/>
                  </a:lnTo>
                  <a:lnTo>
                    <a:pt x="316" y="1674"/>
                  </a:lnTo>
                  <a:lnTo>
                    <a:pt x="310" y="1639"/>
                  </a:lnTo>
                  <a:lnTo>
                    <a:pt x="310" y="1639"/>
                  </a:lnTo>
                  <a:lnTo>
                    <a:pt x="308" y="1614"/>
                  </a:lnTo>
                  <a:lnTo>
                    <a:pt x="306" y="1575"/>
                  </a:lnTo>
                  <a:lnTo>
                    <a:pt x="305" y="1539"/>
                  </a:lnTo>
                  <a:lnTo>
                    <a:pt x="305" y="1509"/>
                  </a:lnTo>
                  <a:lnTo>
                    <a:pt x="305" y="1509"/>
                  </a:lnTo>
                  <a:lnTo>
                    <a:pt x="309" y="1461"/>
                  </a:lnTo>
                  <a:lnTo>
                    <a:pt x="310" y="1435"/>
                  </a:lnTo>
                  <a:lnTo>
                    <a:pt x="327" y="1418"/>
                  </a:lnTo>
                  <a:lnTo>
                    <a:pt x="327" y="1418"/>
                  </a:lnTo>
                  <a:lnTo>
                    <a:pt x="333" y="1215"/>
                  </a:lnTo>
                  <a:lnTo>
                    <a:pt x="333" y="1215"/>
                  </a:lnTo>
                  <a:lnTo>
                    <a:pt x="339" y="1223"/>
                  </a:lnTo>
                  <a:lnTo>
                    <a:pt x="343" y="1231"/>
                  </a:lnTo>
                  <a:lnTo>
                    <a:pt x="344" y="1238"/>
                  </a:lnTo>
                  <a:lnTo>
                    <a:pt x="344" y="1238"/>
                  </a:lnTo>
                  <a:lnTo>
                    <a:pt x="350" y="1430"/>
                  </a:lnTo>
                  <a:lnTo>
                    <a:pt x="361" y="1435"/>
                  </a:lnTo>
                  <a:lnTo>
                    <a:pt x="361" y="1435"/>
                  </a:lnTo>
                  <a:lnTo>
                    <a:pt x="367" y="1491"/>
                  </a:lnTo>
                  <a:lnTo>
                    <a:pt x="371" y="1533"/>
                  </a:lnTo>
                  <a:lnTo>
                    <a:pt x="372" y="1560"/>
                  </a:lnTo>
                  <a:lnTo>
                    <a:pt x="372" y="1560"/>
                  </a:lnTo>
                  <a:lnTo>
                    <a:pt x="371" y="1591"/>
                  </a:lnTo>
                  <a:lnTo>
                    <a:pt x="367" y="1645"/>
                  </a:lnTo>
                  <a:lnTo>
                    <a:pt x="367" y="1645"/>
                  </a:lnTo>
                  <a:lnTo>
                    <a:pt x="363" y="1677"/>
                  </a:lnTo>
                  <a:lnTo>
                    <a:pt x="360" y="1704"/>
                  </a:lnTo>
                  <a:lnTo>
                    <a:pt x="357" y="1727"/>
                  </a:lnTo>
                  <a:lnTo>
                    <a:pt x="356" y="1741"/>
                  </a:lnTo>
                  <a:lnTo>
                    <a:pt x="356" y="1741"/>
                  </a:lnTo>
                  <a:lnTo>
                    <a:pt x="357" y="1753"/>
                  </a:lnTo>
                  <a:lnTo>
                    <a:pt x="360" y="1766"/>
                  </a:lnTo>
                  <a:lnTo>
                    <a:pt x="365" y="1777"/>
                  </a:lnTo>
                  <a:lnTo>
                    <a:pt x="368" y="1783"/>
                  </a:lnTo>
                  <a:lnTo>
                    <a:pt x="372" y="1786"/>
                  </a:lnTo>
                  <a:lnTo>
                    <a:pt x="372" y="1786"/>
                  </a:lnTo>
                  <a:lnTo>
                    <a:pt x="406" y="1810"/>
                  </a:lnTo>
                  <a:lnTo>
                    <a:pt x="425" y="1821"/>
                  </a:lnTo>
                  <a:lnTo>
                    <a:pt x="432" y="1826"/>
                  </a:lnTo>
                  <a:lnTo>
                    <a:pt x="435" y="1826"/>
                  </a:lnTo>
                  <a:lnTo>
                    <a:pt x="435" y="1826"/>
                  </a:lnTo>
                  <a:lnTo>
                    <a:pt x="439" y="1823"/>
                  </a:lnTo>
                  <a:lnTo>
                    <a:pt x="446" y="1820"/>
                  </a:lnTo>
                  <a:lnTo>
                    <a:pt x="450" y="1817"/>
                  </a:lnTo>
                  <a:lnTo>
                    <a:pt x="451" y="1816"/>
                  </a:lnTo>
                  <a:lnTo>
                    <a:pt x="451" y="1814"/>
                  </a:lnTo>
                  <a:lnTo>
                    <a:pt x="451" y="1814"/>
                  </a:lnTo>
                  <a:lnTo>
                    <a:pt x="451" y="1814"/>
                  </a:lnTo>
                  <a:lnTo>
                    <a:pt x="451" y="1813"/>
                  </a:lnTo>
                  <a:lnTo>
                    <a:pt x="456" y="1814"/>
                  </a:lnTo>
                  <a:lnTo>
                    <a:pt x="460" y="1816"/>
                  </a:lnTo>
                  <a:lnTo>
                    <a:pt x="461" y="1814"/>
                  </a:lnTo>
                  <a:lnTo>
                    <a:pt x="463" y="1814"/>
                  </a:lnTo>
                  <a:lnTo>
                    <a:pt x="463" y="1814"/>
                  </a:lnTo>
                  <a:lnTo>
                    <a:pt x="464" y="1813"/>
                  </a:lnTo>
                  <a:lnTo>
                    <a:pt x="468" y="1811"/>
                  </a:lnTo>
                  <a:lnTo>
                    <a:pt x="480" y="1809"/>
                  </a:lnTo>
                  <a:lnTo>
                    <a:pt x="480" y="1809"/>
                  </a:lnTo>
                  <a:lnTo>
                    <a:pt x="492" y="1803"/>
                  </a:lnTo>
                  <a:lnTo>
                    <a:pt x="495" y="1800"/>
                  </a:lnTo>
                  <a:lnTo>
                    <a:pt x="497" y="1797"/>
                  </a:lnTo>
                  <a:lnTo>
                    <a:pt x="497" y="1797"/>
                  </a:lnTo>
                  <a:lnTo>
                    <a:pt x="497" y="1793"/>
                  </a:lnTo>
                  <a:lnTo>
                    <a:pt x="499" y="1785"/>
                  </a:lnTo>
                  <a:lnTo>
                    <a:pt x="499" y="1776"/>
                  </a:lnTo>
                  <a:lnTo>
                    <a:pt x="498" y="1772"/>
                  </a:lnTo>
                  <a:lnTo>
                    <a:pt x="497" y="1769"/>
                  </a:lnTo>
                  <a:lnTo>
                    <a:pt x="497" y="1769"/>
                  </a:lnTo>
                  <a:lnTo>
                    <a:pt x="485" y="1759"/>
                  </a:lnTo>
                  <a:lnTo>
                    <a:pt x="466" y="1744"/>
                  </a:lnTo>
                  <a:lnTo>
                    <a:pt x="446" y="1728"/>
                  </a:lnTo>
                  <a:lnTo>
                    <a:pt x="435" y="1718"/>
                  </a:lnTo>
                  <a:lnTo>
                    <a:pt x="435" y="1718"/>
                  </a:lnTo>
                  <a:lnTo>
                    <a:pt x="430" y="1708"/>
                  </a:lnTo>
                  <a:lnTo>
                    <a:pt x="427" y="1701"/>
                  </a:lnTo>
                  <a:lnTo>
                    <a:pt x="426" y="1693"/>
                  </a:lnTo>
                  <a:lnTo>
                    <a:pt x="425" y="1683"/>
                  </a:lnTo>
                  <a:lnTo>
                    <a:pt x="425" y="1673"/>
                  </a:lnTo>
                  <a:lnTo>
                    <a:pt x="426" y="1662"/>
                  </a:lnTo>
                  <a:lnTo>
                    <a:pt x="429" y="1650"/>
                  </a:lnTo>
                  <a:lnTo>
                    <a:pt x="429" y="1650"/>
                  </a:lnTo>
                  <a:lnTo>
                    <a:pt x="442" y="1609"/>
                  </a:lnTo>
                  <a:lnTo>
                    <a:pt x="458" y="1546"/>
                  </a:lnTo>
                  <a:lnTo>
                    <a:pt x="474" y="1488"/>
                  </a:lnTo>
                  <a:lnTo>
                    <a:pt x="480" y="1458"/>
                  </a:lnTo>
                  <a:lnTo>
                    <a:pt x="480" y="1458"/>
                  </a:lnTo>
                  <a:lnTo>
                    <a:pt x="481" y="1452"/>
                  </a:lnTo>
                  <a:lnTo>
                    <a:pt x="482" y="1447"/>
                  </a:lnTo>
                  <a:lnTo>
                    <a:pt x="485" y="1441"/>
                  </a:lnTo>
                  <a:lnTo>
                    <a:pt x="530" y="1441"/>
                  </a:lnTo>
                  <a:lnTo>
                    <a:pt x="530" y="1441"/>
                  </a:lnTo>
                  <a:lnTo>
                    <a:pt x="532" y="1413"/>
                  </a:lnTo>
                  <a:lnTo>
                    <a:pt x="533" y="1344"/>
                  </a:lnTo>
                  <a:lnTo>
                    <a:pt x="535" y="1260"/>
                  </a:lnTo>
                  <a:lnTo>
                    <a:pt x="533" y="1221"/>
                  </a:lnTo>
                  <a:lnTo>
                    <a:pt x="530" y="1187"/>
                  </a:lnTo>
                  <a:lnTo>
                    <a:pt x="530" y="1187"/>
                  </a:lnTo>
                  <a:lnTo>
                    <a:pt x="508" y="989"/>
                  </a:lnTo>
                  <a:lnTo>
                    <a:pt x="542" y="972"/>
                  </a:lnTo>
                  <a:lnTo>
                    <a:pt x="542" y="972"/>
                  </a:lnTo>
                  <a:lnTo>
                    <a:pt x="526" y="886"/>
                  </a:lnTo>
                  <a:lnTo>
                    <a:pt x="515" y="825"/>
                  </a:lnTo>
                  <a:lnTo>
                    <a:pt x="511" y="805"/>
                  </a:lnTo>
                  <a:lnTo>
                    <a:pt x="508" y="797"/>
                  </a:lnTo>
                  <a:lnTo>
                    <a:pt x="508" y="797"/>
                  </a:lnTo>
                  <a:lnTo>
                    <a:pt x="506" y="794"/>
                  </a:lnTo>
                  <a:lnTo>
                    <a:pt x="505" y="788"/>
                  </a:lnTo>
                  <a:lnTo>
                    <a:pt x="504" y="773"/>
                  </a:lnTo>
                  <a:lnTo>
                    <a:pt x="502" y="751"/>
                  </a:lnTo>
                  <a:lnTo>
                    <a:pt x="502" y="751"/>
                  </a:lnTo>
                  <a:lnTo>
                    <a:pt x="511" y="751"/>
                  </a:lnTo>
                  <a:lnTo>
                    <a:pt x="533" y="750"/>
                  </a:lnTo>
                  <a:lnTo>
                    <a:pt x="547" y="749"/>
                  </a:lnTo>
                  <a:lnTo>
                    <a:pt x="563" y="744"/>
                  </a:lnTo>
                  <a:lnTo>
                    <a:pt x="581" y="740"/>
                  </a:lnTo>
                  <a:lnTo>
                    <a:pt x="598" y="734"/>
                  </a:lnTo>
                  <a:lnTo>
                    <a:pt x="598" y="734"/>
                  </a:lnTo>
                  <a:lnTo>
                    <a:pt x="614" y="727"/>
                  </a:lnTo>
                  <a:lnTo>
                    <a:pt x="626" y="718"/>
                  </a:lnTo>
                  <a:lnTo>
                    <a:pt x="636" y="709"/>
                  </a:lnTo>
                  <a:lnTo>
                    <a:pt x="643" y="699"/>
                  </a:lnTo>
                  <a:lnTo>
                    <a:pt x="648" y="689"/>
                  </a:lnTo>
                  <a:lnTo>
                    <a:pt x="649" y="681"/>
                  </a:lnTo>
                  <a:lnTo>
                    <a:pt x="650" y="672"/>
                  </a:lnTo>
                  <a:lnTo>
                    <a:pt x="649" y="667"/>
                  </a:lnTo>
                  <a:lnTo>
                    <a:pt x="649" y="667"/>
                  </a:lnTo>
                  <a:lnTo>
                    <a:pt x="646" y="651"/>
                  </a:lnTo>
                  <a:lnTo>
                    <a:pt x="640" y="626"/>
                  </a:lnTo>
                  <a:lnTo>
                    <a:pt x="635" y="595"/>
                  </a:lnTo>
                  <a:lnTo>
                    <a:pt x="626" y="559"/>
                  </a:lnTo>
                  <a:lnTo>
                    <a:pt x="626" y="559"/>
                  </a:lnTo>
                  <a:lnTo>
                    <a:pt x="618" y="521"/>
                  </a:lnTo>
                  <a:lnTo>
                    <a:pt x="612" y="482"/>
                  </a:lnTo>
                  <a:lnTo>
                    <a:pt x="604" y="424"/>
                  </a:lnTo>
                  <a:lnTo>
                    <a:pt x="604" y="424"/>
                  </a:lnTo>
                  <a:lnTo>
                    <a:pt x="602" y="419"/>
                  </a:lnTo>
                  <a:lnTo>
                    <a:pt x="598" y="414"/>
                  </a:lnTo>
                  <a:lnTo>
                    <a:pt x="588" y="404"/>
                  </a:lnTo>
                  <a:lnTo>
                    <a:pt x="573" y="391"/>
                  </a:lnTo>
                  <a:lnTo>
                    <a:pt x="556" y="380"/>
                  </a:lnTo>
                  <a:lnTo>
                    <a:pt x="522" y="357"/>
                  </a:lnTo>
                  <a:lnTo>
                    <a:pt x="506" y="347"/>
                  </a:lnTo>
                  <a:lnTo>
                    <a:pt x="497" y="339"/>
                  </a:lnTo>
                  <a:lnTo>
                    <a:pt x="497" y="339"/>
                  </a:lnTo>
                  <a:lnTo>
                    <a:pt x="487" y="332"/>
                  </a:lnTo>
                  <a:lnTo>
                    <a:pt x="475" y="326"/>
                  </a:lnTo>
                  <a:lnTo>
                    <a:pt x="463" y="322"/>
                  </a:lnTo>
                  <a:lnTo>
                    <a:pt x="450" y="318"/>
                  </a:lnTo>
                  <a:lnTo>
                    <a:pt x="427" y="312"/>
                  </a:lnTo>
                  <a:lnTo>
                    <a:pt x="418" y="310"/>
                  </a:lnTo>
                  <a:lnTo>
                    <a:pt x="418" y="288"/>
                  </a:lnTo>
                  <a:lnTo>
                    <a:pt x="418" y="288"/>
                  </a:lnTo>
                  <a:lnTo>
                    <a:pt x="432" y="275"/>
                  </a:lnTo>
                  <a:lnTo>
                    <a:pt x="442" y="264"/>
                  </a:lnTo>
                  <a:lnTo>
                    <a:pt x="444" y="258"/>
                  </a:lnTo>
                  <a:lnTo>
                    <a:pt x="446" y="254"/>
                  </a:lnTo>
                  <a:lnTo>
                    <a:pt x="446" y="254"/>
                  </a:lnTo>
                  <a:lnTo>
                    <a:pt x="447" y="247"/>
                  </a:lnTo>
                  <a:lnTo>
                    <a:pt x="449" y="241"/>
                  </a:lnTo>
                  <a:lnTo>
                    <a:pt x="451" y="237"/>
                  </a:lnTo>
                  <a:lnTo>
                    <a:pt x="451" y="237"/>
                  </a:lnTo>
                  <a:lnTo>
                    <a:pt x="457" y="219"/>
                  </a:lnTo>
                  <a:lnTo>
                    <a:pt x="461" y="205"/>
                  </a:lnTo>
                  <a:lnTo>
                    <a:pt x="463" y="197"/>
                  </a:lnTo>
                  <a:lnTo>
                    <a:pt x="463" y="192"/>
                  </a:lnTo>
                  <a:lnTo>
                    <a:pt x="463" y="192"/>
                  </a:lnTo>
                  <a:lnTo>
                    <a:pt x="461" y="188"/>
                  </a:lnTo>
                  <a:lnTo>
                    <a:pt x="460" y="185"/>
                  </a:lnTo>
                  <a:lnTo>
                    <a:pt x="457" y="182"/>
                  </a:lnTo>
                  <a:lnTo>
                    <a:pt x="453" y="180"/>
                  </a:lnTo>
                  <a:lnTo>
                    <a:pt x="451" y="180"/>
                  </a:lnTo>
                  <a:lnTo>
                    <a:pt x="451" y="180"/>
                  </a:lnTo>
                  <a:lnTo>
                    <a:pt x="454" y="137"/>
                  </a:lnTo>
                  <a:lnTo>
                    <a:pt x="454" y="103"/>
                  </a:lnTo>
                  <a:lnTo>
                    <a:pt x="453" y="89"/>
                  </a:lnTo>
                  <a:lnTo>
                    <a:pt x="451" y="79"/>
                  </a:lnTo>
                  <a:lnTo>
                    <a:pt x="451" y="79"/>
                  </a:lnTo>
                  <a:lnTo>
                    <a:pt x="449" y="72"/>
                  </a:lnTo>
                  <a:lnTo>
                    <a:pt x="443" y="63"/>
                  </a:lnTo>
                  <a:lnTo>
                    <a:pt x="430" y="45"/>
                  </a:lnTo>
                  <a:lnTo>
                    <a:pt x="412" y="22"/>
                  </a:lnTo>
                  <a:lnTo>
                    <a:pt x="412" y="22"/>
                  </a:lnTo>
                  <a:lnTo>
                    <a:pt x="408" y="21"/>
                  </a:lnTo>
                  <a:lnTo>
                    <a:pt x="399" y="18"/>
                  </a:lnTo>
                  <a:lnTo>
                    <a:pt x="389" y="17"/>
                  </a:lnTo>
                  <a:lnTo>
                    <a:pt x="389" y="17"/>
                  </a:lnTo>
                  <a:lnTo>
                    <a:pt x="381" y="8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50" y="5"/>
                  </a:lnTo>
                  <a:lnTo>
                    <a:pt x="350" y="5"/>
                  </a:lnTo>
                  <a:lnTo>
                    <a:pt x="327" y="11"/>
                  </a:lnTo>
                  <a:lnTo>
                    <a:pt x="327" y="11"/>
                  </a:lnTo>
                  <a:close/>
                  <a:moveTo>
                    <a:pt x="124" y="548"/>
                  </a:moveTo>
                  <a:lnTo>
                    <a:pt x="124" y="548"/>
                  </a:lnTo>
                  <a:lnTo>
                    <a:pt x="130" y="597"/>
                  </a:lnTo>
                  <a:lnTo>
                    <a:pt x="134" y="631"/>
                  </a:lnTo>
                  <a:lnTo>
                    <a:pt x="135" y="650"/>
                  </a:lnTo>
                  <a:lnTo>
                    <a:pt x="135" y="650"/>
                  </a:lnTo>
                  <a:lnTo>
                    <a:pt x="138" y="701"/>
                  </a:lnTo>
                  <a:lnTo>
                    <a:pt x="141" y="746"/>
                  </a:lnTo>
                  <a:lnTo>
                    <a:pt x="141" y="746"/>
                  </a:lnTo>
                  <a:lnTo>
                    <a:pt x="135" y="760"/>
                  </a:lnTo>
                  <a:lnTo>
                    <a:pt x="133" y="770"/>
                  </a:lnTo>
                  <a:lnTo>
                    <a:pt x="130" y="774"/>
                  </a:lnTo>
                  <a:lnTo>
                    <a:pt x="130" y="774"/>
                  </a:lnTo>
                  <a:lnTo>
                    <a:pt x="117" y="777"/>
                  </a:lnTo>
                  <a:lnTo>
                    <a:pt x="110" y="780"/>
                  </a:lnTo>
                  <a:lnTo>
                    <a:pt x="107" y="780"/>
                  </a:lnTo>
                  <a:lnTo>
                    <a:pt x="107" y="780"/>
                  </a:lnTo>
                  <a:lnTo>
                    <a:pt x="104" y="739"/>
                  </a:lnTo>
                  <a:lnTo>
                    <a:pt x="102" y="709"/>
                  </a:lnTo>
                  <a:lnTo>
                    <a:pt x="102" y="689"/>
                  </a:lnTo>
                  <a:lnTo>
                    <a:pt x="102" y="689"/>
                  </a:lnTo>
                  <a:lnTo>
                    <a:pt x="102" y="669"/>
                  </a:lnTo>
                  <a:lnTo>
                    <a:pt x="100" y="637"/>
                  </a:lnTo>
                  <a:lnTo>
                    <a:pt x="96" y="593"/>
                  </a:lnTo>
                  <a:lnTo>
                    <a:pt x="96" y="593"/>
                  </a:lnTo>
                  <a:lnTo>
                    <a:pt x="110" y="569"/>
                  </a:lnTo>
                  <a:lnTo>
                    <a:pt x="120" y="554"/>
                  </a:lnTo>
                  <a:lnTo>
                    <a:pt x="124" y="548"/>
                  </a:lnTo>
                  <a:lnTo>
                    <a:pt x="124" y="548"/>
                  </a:lnTo>
                  <a:close/>
                  <a:moveTo>
                    <a:pt x="542" y="593"/>
                  </a:moveTo>
                  <a:lnTo>
                    <a:pt x="547" y="655"/>
                  </a:lnTo>
                  <a:lnTo>
                    <a:pt x="525" y="672"/>
                  </a:lnTo>
                  <a:lnTo>
                    <a:pt x="525" y="616"/>
                  </a:lnTo>
                  <a:lnTo>
                    <a:pt x="542" y="59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270FED3D-AD33-6ED2-E9E9-E29DB20B2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7921" y="1303837"/>
              <a:ext cx="94114" cy="53378"/>
            </a:xfrm>
            <a:custGeom>
              <a:avLst/>
              <a:gdLst>
                <a:gd name="T0" fmla="*/ 1 w 67"/>
                <a:gd name="T1" fmla="*/ 4 h 38"/>
                <a:gd name="T2" fmla="*/ 1 w 67"/>
                <a:gd name="T3" fmla="*/ 4 h 38"/>
                <a:gd name="T4" fmla="*/ 0 w 67"/>
                <a:gd name="T5" fmla="*/ 7 h 38"/>
                <a:gd name="T6" fmla="*/ 0 w 67"/>
                <a:gd name="T7" fmla="*/ 11 h 38"/>
                <a:gd name="T8" fmla="*/ 0 w 67"/>
                <a:gd name="T9" fmla="*/ 20 h 38"/>
                <a:gd name="T10" fmla="*/ 2 w 67"/>
                <a:gd name="T11" fmla="*/ 28 h 38"/>
                <a:gd name="T12" fmla="*/ 7 w 67"/>
                <a:gd name="T13" fmla="*/ 34 h 38"/>
                <a:gd name="T14" fmla="*/ 7 w 67"/>
                <a:gd name="T15" fmla="*/ 34 h 38"/>
                <a:gd name="T16" fmla="*/ 10 w 67"/>
                <a:gd name="T17" fmla="*/ 35 h 38"/>
                <a:gd name="T18" fmla="*/ 15 w 67"/>
                <a:gd name="T19" fmla="*/ 36 h 38"/>
                <a:gd name="T20" fmla="*/ 32 w 67"/>
                <a:gd name="T21" fmla="*/ 38 h 38"/>
                <a:gd name="T22" fmla="*/ 49 w 67"/>
                <a:gd name="T23" fmla="*/ 36 h 38"/>
                <a:gd name="T24" fmla="*/ 55 w 67"/>
                <a:gd name="T25" fmla="*/ 35 h 38"/>
                <a:gd name="T26" fmla="*/ 59 w 67"/>
                <a:gd name="T27" fmla="*/ 34 h 38"/>
                <a:gd name="T28" fmla="*/ 59 w 67"/>
                <a:gd name="T29" fmla="*/ 34 h 38"/>
                <a:gd name="T30" fmla="*/ 62 w 67"/>
                <a:gd name="T31" fmla="*/ 31 h 38"/>
                <a:gd name="T32" fmla="*/ 63 w 67"/>
                <a:gd name="T33" fmla="*/ 28 h 38"/>
                <a:gd name="T34" fmla="*/ 67 w 67"/>
                <a:gd name="T35" fmla="*/ 20 h 38"/>
                <a:gd name="T36" fmla="*/ 67 w 67"/>
                <a:gd name="T37" fmla="*/ 11 h 38"/>
                <a:gd name="T38" fmla="*/ 67 w 67"/>
                <a:gd name="T39" fmla="*/ 7 h 38"/>
                <a:gd name="T40" fmla="*/ 66 w 67"/>
                <a:gd name="T41" fmla="*/ 4 h 38"/>
                <a:gd name="T42" fmla="*/ 66 w 67"/>
                <a:gd name="T43" fmla="*/ 4 h 38"/>
                <a:gd name="T44" fmla="*/ 62 w 67"/>
                <a:gd name="T45" fmla="*/ 3 h 38"/>
                <a:gd name="T46" fmla="*/ 55 w 67"/>
                <a:gd name="T47" fmla="*/ 1 h 38"/>
                <a:gd name="T48" fmla="*/ 34 w 67"/>
                <a:gd name="T49" fmla="*/ 0 h 38"/>
                <a:gd name="T50" fmla="*/ 12 w 67"/>
                <a:gd name="T51" fmla="*/ 1 h 38"/>
                <a:gd name="T52" fmla="*/ 5 w 67"/>
                <a:gd name="T53" fmla="*/ 3 h 38"/>
                <a:gd name="T54" fmla="*/ 1 w 67"/>
                <a:gd name="T55" fmla="*/ 4 h 38"/>
                <a:gd name="T56" fmla="*/ 1 w 67"/>
                <a:gd name="T5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7" h="38">
                  <a:moveTo>
                    <a:pt x="1" y="4"/>
                  </a:moveTo>
                  <a:lnTo>
                    <a:pt x="1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0" y="35"/>
                  </a:lnTo>
                  <a:lnTo>
                    <a:pt x="15" y="36"/>
                  </a:lnTo>
                  <a:lnTo>
                    <a:pt x="32" y="38"/>
                  </a:lnTo>
                  <a:lnTo>
                    <a:pt x="49" y="36"/>
                  </a:lnTo>
                  <a:lnTo>
                    <a:pt x="55" y="35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62" y="31"/>
                  </a:lnTo>
                  <a:lnTo>
                    <a:pt x="63" y="28"/>
                  </a:lnTo>
                  <a:lnTo>
                    <a:pt x="67" y="20"/>
                  </a:lnTo>
                  <a:lnTo>
                    <a:pt x="67" y="11"/>
                  </a:lnTo>
                  <a:lnTo>
                    <a:pt x="67" y="7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2" y="3"/>
                  </a:lnTo>
                  <a:lnTo>
                    <a:pt x="55" y="1"/>
                  </a:lnTo>
                  <a:lnTo>
                    <a:pt x="34" y="0"/>
                  </a:lnTo>
                  <a:lnTo>
                    <a:pt x="12" y="1"/>
                  </a:lnTo>
                  <a:lnTo>
                    <a:pt x="5" y="3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DA3C56B9-2AFD-E01C-A1BA-68CEDF5F4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417" y="1777216"/>
              <a:ext cx="150302" cy="199465"/>
            </a:xfrm>
            <a:custGeom>
              <a:avLst/>
              <a:gdLst>
                <a:gd name="T0" fmla="*/ 107 w 107"/>
                <a:gd name="T1" fmla="*/ 17 h 142"/>
                <a:gd name="T2" fmla="*/ 107 w 107"/>
                <a:gd name="T3" fmla="*/ 17 h 142"/>
                <a:gd name="T4" fmla="*/ 106 w 107"/>
                <a:gd name="T5" fmla="*/ 16 h 142"/>
                <a:gd name="T6" fmla="*/ 105 w 107"/>
                <a:gd name="T7" fmla="*/ 13 h 142"/>
                <a:gd name="T8" fmla="*/ 93 w 107"/>
                <a:gd name="T9" fmla="*/ 8 h 142"/>
                <a:gd name="T10" fmla="*/ 78 w 107"/>
                <a:gd name="T11" fmla="*/ 3 h 142"/>
                <a:gd name="T12" fmla="*/ 68 w 107"/>
                <a:gd name="T13" fmla="*/ 0 h 142"/>
                <a:gd name="T14" fmla="*/ 57 w 107"/>
                <a:gd name="T15" fmla="*/ 0 h 142"/>
                <a:gd name="T16" fmla="*/ 57 w 107"/>
                <a:gd name="T17" fmla="*/ 0 h 142"/>
                <a:gd name="T18" fmla="*/ 35 w 107"/>
                <a:gd name="T19" fmla="*/ 2 h 142"/>
                <a:gd name="T20" fmla="*/ 17 w 107"/>
                <a:gd name="T21" fmla="*/ 5 h 142"/>
                <a:gd name="T22" fmla="*/ 10 w 107"/>
                <a:gd name="T23" fmla="*/ 8 h 142"/>
                <a:gd name="T24" fmla="*/ 6 w 107"/>
                <a:gd name="T25" fmla="*/ 10 h 142"/>
                <a:gd name="T26" fmla="*/ 2 w 107"/>
                <a:gd name="T27" fmla="*/ 15 h 142"/>
                <a:gd name="T28" fmla="*/ 0 w 107"/>
                <a:gd name="T29" fmla="*/ 17 h 142"/>
                <a:gd name="T30" fmla="*/ 0 w 107"/>
                <a:gd name="T31" fmla="*/ 17 h 142"/>
                <a:gd name="T32" fmla="*/ 0 w 107"/>
                <a:gd name="T33" fmla="*/ 25 h 142"/>
                <a:gd name="T34" fmla="*/ 3 w 107"/>
                <a:gd name="T35" fmla="*/ 32 h 142"/>
                <a:gd name="T36" fmla="*/ 6 w 107"/>
                <a:gd name="T37" fmla="*/ 40 h 142"/>
                <a:gd name="T38" fmla="*/ 6 w 107"/>
                <a:gd name="T39" fmla="*/ 40 h 142"/>
                <a:gd name="T40" fmla="*/ 10 w 107"/>
                <a:gd name="T41" fmla="*/ 91 h 142"/>
                <a:gd name="T42" fmla="*/ 14 w 107"/>
                <a:gd name="T43" fmla="*/ 126 h 142"/>
                <a:gd name="T44" fmla="*/ 17 w 107"/>
                <a:gd name="T45" fmla="*/ 142 h 142"/>
                <a:gd name="T46" fmla="*/ 17 w 107"/>
                <a:gd name="T47" fmla="*/ 142 h 142"/>
                <a:gd name="T48" fmla="*/ 23 w 107"/>
                <a:gd name="T49" fmla="*/ 142 h 142"/>
                <a:gd name="T50" fmla="*/ 23 w 107"/>
                <a:gd name="T51" fmla="*/ 142 h 142"/>
                <a:gd name="T52" fmla="*/ 28 w 107"/>
                <a:gd name="T53" fmla="*/ 125 h 142"/>
                <a:gd name="T54" fmla="*/ 28 w 107"/>
                <a:gd name="T55" fmla="*/ 125 h 142"/>
                <a:gd name="T56" fmla="*/ 30 w 107"/>
                <a:gd name="T57" fmla="*/ 122 h 142"/>
                <a:gd name="T58" fmla="*/ 34 w 107"/>
                <a:gd name="T59" fmla="*/ 118 h 142"/>
                <a:gd name="T60" fmla="*/ 40 w 107"/>
                <a:gd name="T61" fmla="*/ 114 h 142"/>
                <a:gd name="T62" fmla="*/ 40 w 107"/>
                <a:gd name="T63" fmla="*/ 114 h 142"/>
                <a:gd name="T64" fmla="*/ 35 w 107"/>
                <a:gd name="T65" fmla="*/ 105 h 142"/>
                <a:gd name="T66" fmla="*/ 33 w 107"/>
                <a:gd name="T67" fmla="*/ 98 h 142"/>
                <a:gd name="T68" fmla="*/ 33 w 107"/>
                <a:gd name="T69" fmla="*/ 94 h 142"/>
                <a:gd name="T70" fmla="*/ 34 w 107"/>
                <a:gd name="T71" fmla="*/ 91 h 142"/>
                <a:gd name="T72" fmla="*/ 34 w 107"/>
                <a:gd name="T73" fmla="*/ 91 h 142"/>
                <a:gd name="T74" fmla="*/ 37 w 107"/>
                <a:gd name="T75" fmla="*/ 88 h 142"/>
                <a:gd name="T76" fmla="*/ 41 w 107"/>
                <a:gd name="T77" fmla="*/ 87 h 142"/>
                <a:gd name="T78" fmla="*/ 51 w 107"/>
                <a:gd name="T79" fmla="*/ 85 h 142"/>
                <a:gd name="T80" fmla="*/ 62 w 107"/>
                <a:gd name="T81" fmla="*/ 85 h 142"/>
                <a:gd name="T82" fmla="*/ 62 w 107"/>
                <a:gd name="T83" fmla="*/ 85 h 142"/>
                <a:gd name="T84" fmla="*/ 61 w 107"/>
                <a:gd name="T85" fmla="*/ 82 h 142"/>
                <a:gd name="T86" fmla="*/ 59 w 107"/>
                <a:gd name="T87" fmla="*/ 75 h 142"/>
                <a:gd name="T88" fmla="*/ 59 w 107"/>
                <a:gd name="T89" fmla="*/ 71 h 142"/>
                <a:gd name="T90" fmla="*/ 61 w 107"/>
                <a:gd name="T91" fmla="*/ 68 h 142"/>
                <a:gd name="T92" fmla="*/ 64 w 107"/>
                <a:gd name="T93" fmla="*/ 66 h 142"/>
                <a:gd name="T94" fmla="*/ 68 w 107"/>
                <a:gd name="T95" fmla="*/ 63 h 142"/>
                <a:gd name="T96" fmla="*/ 68 w 107"/>
                <a:gd name="T97" fmla="*/ 63 h 142"/>
                <a:gd name="T98" fmla="*/ 79 w 107"/>
                <a:gd name="T99" fmla="*/ 61 h 142"/>
                <a:gd name="T100" fmla="*/ 90 w 107"/>
                <a:gd name="T101" fmla="*/ 61 h 142"/>
                <a:gd name="T102" fmla="*/ 102 w 107"/>
                <a:gd name="T103" fmla="*/ 63 h 142"/>
                <a:gd name="T104" fmla="*/ 102 w 107"/>
                <a:gd name="T105" fmla="*/ 63 h 142"/>
                <a:gd name="T106" fmla="*/ 107 w 107"/>
                <a:gd name="T107" fmla="*/ 17 h 142"/>
                <a:gd name="T108" fmla="*/ 107 w 107"/>
                <a:gd name="T109" fmla="*/ 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" h="142">
                  <a:moveTo>
                    <a:pt x="107" y="17"/>
                  </a:moveTo>
                  <a:lnTo>
                    <a:pt x="107" y="17"/>
                  </a:lnTo>
                  <a:lnTo>
                    <a:pt x="106" y="16"/>
                  </a:lnTo>
                  <a:lnTo>
                    <a:pt x="105" y="13"/>
                  </a:lnTo>
                  <a:lnTo>
                    <a:pt x="93" y="8"/>
                  </a:lnTo>
                  <a:lnTo>
                    <a:pt x="78" y="3"/>
                  </a:lnTo>
                  <a:lnTo>
                    <a:pt x="68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35" y="2"/>
                  </a:lnTo>
                  <a:lnTo>
                    <a:pt x="17" y="5"/>
                  </a:lnTo>
                  <a:lnTo>
                    <a:pt x="10" y="8"/>
                  </a:lnTo>
                  <a:lnTo>
                    <a:pt x="6" y="1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3" y="32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10" y="91"/>
                  </a:lnTo>
                  <a:lnTo>
                    <a:pt x="14" y="126"/>
                  </a:lnTo>
                  <a:lnTo>
                    <a:pt x="17" y="142"/>
                  </a:lnTo>
                  <a:lnTo>
                    <a:pt x="17" y="142"/>
                  </a:lnTo>
                  <a:lnTo>
                    <a:pt x="23" y="142"/>
                  </a:lnTo>
                  <a:lnTo>
                    <a:pt x="23" y="142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30" y="122"/>
                  </a:lnTo>
                  <a:lnTo>
                    <a:pt x="34" y="118"/>
                  </a:lnTo>
                  <a:lnTo>
                    <a:pt x="40" y="114"/>
                  </a:lnTo>
                  <a:lnTo>
                    <a:pt x="40" y="114"/>
                  </a:lnTo>
                  <a:lnTo>
                    <a:pt x="35" y="105"/>
                  </a:lnTo>
                  <a:lnTo>
                    <a:pt x="33" y="98"/>
                  </a:lnTo>
                  <a:lnTo>
                    <a:pt x="33" y="94"/>
                  </a:lnTo>
                  <a:lnTo>
                    <a:pt x="34" y="91"/>
                  </a:lnTo>
                  <a:lnTo>
                    <a:pt x="34" y="91"/>
                  </a:lnTo>
                  <a:lnTo>
                    <a:pt x="37" y="88"/>
                  </a:lnTo>
                  <a:lnTo>
                    <a:pt x="41" y="87"/>
                  </a:lnTo>
                  <a:lnTo>
                    <a:pt x="51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1" y="82"/>
                  </a:lnTo>
                  <a:lnTo>
                    <a:pt x="59" y="75"/>
                  </a:lnTo>
                  <a:lnTo>
                    <a:pt x="59" y="71"/>
                  </a:lnTo>
                  <a:lnTo>
                    <a:pt x="61" y="68"/>
                  </a:lnTo>
                  <a:lnTo>
                    <a:pt x="64" y="66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79" y="61"/>
                  </a:lnTo>
                  <a:lnTo>
                    <a:pt x="90" y="61"/>
                  </a:lnTo>
                  <a:lnTo>
                    <a:pt x="102" y="63"/>
                  </a:lnTo>
                  <a:lnTo>
                    <a:pt x="102" y="63"/>
                  </a:lnTo>
                  <a:lnTo>
                    <a:pt x="107" y="17"/>
                  </a:lnTo>
                  <a:lnTo>
                    <a:pt x="107" y="1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656F8C2B-0A0F-D171-B3C6-3CC9009FF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5078" y="2031464"/>
              <a:ext cx="88496" cy="71639"/>
            </a:xfrm>
            <a:custGeom>
              <a:avLst/>
              <a:gdLst>
                <a:gd name="T0" fmla="*/ 0 w 63"/>
                <a:gd name="T1" fmla="*/ 41 h 51"/>
                <a:gd name="T2" fmla="*/ 0 w 63"/>
                <a:gd name="T3" fmla="*/ 41 h 51"/>
                <a:gd name="T4" fmla="*/ 48 w 63"/>
                <a:gd name="T5" fmla="*/ 0 h 51"/>
                <a:gd name="T6" fmla="*/ 48 w 63"/>
                <a:gd name="T7" fmla="*/ 0 h 51"/>
                <a:gd name="T8" fmla="*/ 50 w 63"/>
                <a:gd name="T9" fmla="*/ 0 h 51"/>
                <a:gd name="T10" fmla="*/ 51 w 63"/>
                <a:gd name="T11" fmla="*/ 2 h 51"/>
                <a:gd name="T12" fmla="*/ 57 w 63"/>
                <a:gd name="T13" fmla="*/ 5 h 51"/>
                <a:gd name="T14" fmla="*/ 63 w 63"/>
                <a:gd name="T15" fmla="*/ 10 h 51"/>
                <a:gd name="T16" fmla="*/ 63 w 63"/>
                <a:gd name="T17" fmla="*/ 15 h 51"/>
                <a:gd name="T18" fmla="*/ 43 w 63"/>
                <a:gd name="T19" fmla="*/ 29 h 51"/>
                <a:gd name="T20" fmla="*/ 39 w 63"/>
                <a:gd name="T21" fmla="*/ 23 h 51"/>
                <a:gd name="T22" fmla="*/ 5 w 63"/>
                <a:gd name="T23" fmla="*/ 51 h 51"/>
                <a:gd name="T24" fmla="*/ 0 w 63"/>
                <a:gd name="T25" fmla="*/ 4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51">
                  <a:moveTo>
                    <a:pt x="0" y="41"/>
                  </a:moveTo>
                  <a:lnTo>
                    <a:pt x="0" y="4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2"/>
                  </a:lnTo>
                  <a:lnTo>
                    <a:pt x="57" y="5"/>
                  </a:lnTo>
                  <a:lnTo>
                    <a:pt x="63" y="10"/>
                  </a:lnTo>
                  <a:lnTo>
                    <a:pt x="63" y="15"/>
                  </a:lnTo>
                  <a:lnTo>
                    <a:pt x="43" y="29"/>
                  </a:lnTo>
                  <a:lnTo>
                    <a:pt x="39" y="23"/>
                  </a:lnTo>
                  <a:lnTo>
                    <a:pt x="5" y="5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EEE0D182-7802-B915-DDF3-F9F8E2B1BA32}"/>
              </a:ext>
            </a:extLst>
          </p:cNvPr>
          <p:cNvGrpSpPr/>
          <p:nvPr/>
        </p:nvGrpSpPr>
        <p:grpSpPr>
          <a:xfrm>
            <a:off x="7311148" y="4043654"/>
            <a:ext cx="1109274" cy="2291156"/>
            <a:chOff x="3232648" y="3858200"/>
            <a:chExt cx="1109274" cy="2291156"/>
          </a:xfrm>
        </p:grpSpPr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5F8A2BF9-AC21-0597-2ED2-A783370AE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42" y="4516518"/>
              <a:ext cx="166726" cy="133112"/>
            </a:xfrm>
            <a:custGeom>
              <a:avLst/>
              <a:gdLst>
                <a:gd name="T0" fmla="*/ 96 w 124"/>
                <a:gd name="T1" fmla="*/ 65 h 99"/>
                <a:gd name="T2" fmla="*/ 56 w 124"/>
                <a:gd name="T3" fmla="*/ 37 h 99"/>
                <a:gd name="T4" fmla="*/ 56 w 124"/>
                <a:gd name="T5" fmla="*/ 37 h 99"/>
                <a:gd name="T6" fmla="*/ 53 w 124"/>
                <a:gd name="T7" fmla="*/ 32 h 99"/>
                <a:gd name="T8" fmla="*/ 52 w 124"/>
                <a:gd name="T9" fmla="*/ 31 h 99"/>
                <a:gd name="T10" fmla="*/ 51 w 124"/>
                <a:gd name="T11" fmla="*/ 31 h 99"/>
                <a:gd name="T12" fmla="*/ 51 w 124"/>
                <a:gd name="T13" fmla="*/ 31 h 99"/>
                <a:gd name="T14" fmla="*/ 48 w 124"/>
                <a:gd name="T15" fmla="*/ 30 h 99"/>
                <a:gd name="T16" fmla="*/ 42 w 124"/>
                <a:gd name="T17" fmla="*/ 24 h 99"/>
                <a:gd name="T18" fmla="*/ 34 w 124"/>
                <a:gd name="T19" fmla="*/ 14 h 99"/>
                <a:gd name="T20" fmla="*/ 34 w 124"/>
                <a:gd name="T21" fmla="*/ 14 h 99"/>
                <a:gd name="T22" fmla="*/ 27 w 124"/>
                <a:gd name="T23" fmla="*/ 10 h 99"/>
                <a:gd name="T24" fmla="*/ 21 w 124"/>
                <a:gd name="T25" fmla="*/ 7 h 99"/>
                <a:gd name="T26" fmla="*/ 17 w 124"/>
                <a:gd name="T27" fmla="*/ 3 h 99"/>
                <a:gd name="T28" fmla="*/ 17 w 124"/>
                <a:gd name="T29" fmla="*/ 3 h 99"/>
                <a:gd name="T30" fmla="*/ 15 w 124"/>
                <a:gd name="T31" fmla="*/ 1 h 99"/>
                <a:gd name="T32" fmla="*/ 14 w 124"/>
                <a:gd name="T33" fmla="*/ 0 h 99"/>
                <a:gd name="T34" fmla="*/ 11 w 124"/>
                <a:gd name="T35" fmla="*/ 0 h 99"/>
                <a:gd name="T36" fmla="*/ 6 w 124"/>
                <a:gd name="T37" fmla="*/ 3 h 99"/>
                <a:gd name="T38" fmla="*/ 6 w 124"/>
                <a:gd name="T39" fmla="*/ 3 h 99"/>
                <a:gd name="T40" fmla="*/ 1 w 124"/>
                <a:gd name="T41" fmla="*/ 4 h 99"/>
                <a:gd name="T42" fmla="*/ 0 w 124"/>
                <a:gd name="T43" fmla="*/ 6 h 99"/>
                <a:gd name="T44" fmla="*/ 0 w 124"/>
                <a:gd name="T45" fmla="*/ 8 h 99"/>
                <a:gd name="T46" fmla="*/ 0 w 124"/>
                <a:gd name="T47" fmla="*/ 8 h 99"/>
                <a:gd name="T48" fmla="*/ 4 w 124"/>
                <a:gd name="T49" fmla="*/ 14 h 99"/>
                <a:gd name="T50" fmla="*/ 11 w 124"/>
                <a:gd name="T51" fmla="*/ 21 h 99"/>
                <a:gd name="T52" fmla="*/ 22 w 124"/>
                <a:gd name="T53" fmla="*/ 31 h 99"/>
                <a:gd name="T54" fmla="*/ 34 w 124"/>
                <a:gd name="T55" fmla="*/ 25 h 99"/>
                <a:gd name="T56" fmla="*/ 34 w 124"/>
                <a:gd name="T57" fmla="*/ 25 h 99"/>
                <a:gd name="T58" fmla="*/ 118 w 124"/>
                <a:gd name="T59" fmla="*/ 99 h 99"/>
                <a:gd name="T60" fmla="*/ 118 w 124"/>
                <a:gd name="T61" fmla="*/ 99 h 99"/>
                <a:gd name="T62" fmla="*/ 118 w 124"/>
                <a:gd name="T63" fmla="*/ 96 h 99"/>
                <a:gd name="T64" fmla="*/ 120 w 124"/>
                <a:gd name="T65" fmla="*/ 92 h 99"/>
                <a:gd name="T66" fmla="*/ 124 w 124"/>
                <a:gd name="T67" fmla="*/ 88 h 99"/>
                <a:gd name="T68" fmla="*/ 96 w 124"/>
                <a:gd name="T69" fmla="*/ 6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" h="99">
                  <a:moveTo>
                    <a:pt x="96" y="65"/>
                  </a:moveTo>
                  <a:lnTo>
                    <a:pt x="56" y="37"/>
                  </a:lnTo>
                  <a:lnTo>
                    <a:pt x="56" y="37"/>
                  </a:lnTo>
                  <a:lnTo>
                    <a:pt x="53" y="32"/>
                  </a:lnTo>
                  <a:lnTo>
                    <a:pt x="52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48" y="30"/>
                  </a:lnTo>
                  <a:lnTo>
                    <a:pt x="42" y="2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27" y="10"/>
                  </a:lnTo>
                  <a:lnTo>
                    <a:pt x="21" y="7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4"/>
                  </a:lnTo>
                  <a:lnTo>
                    <a:pt x="11" y="21"/>
                  </a:lnTo>
                  <a:lnTo>
                    <a:pt x="22" y="31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118" y="99"/>
                  </a:lnTo>
                  <a:lnTo>
                    <a:pt x="118" y="99"/>
                  </a:lnTo>
                  <a:lnTo>
                    <a:pt x="118" y="96"/>
                  </a:lnTo>
                  <a:lnTo>
                    <a:pt x="120" y="92"/>
                  </a:lnTo>
                  <a:lnTo>
                    <a:pt x="124" y="88"/>
                  </a:lnTo>
                  <a:lnTo>
                    <a:pt x="96" y="6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5F858528-D7DA-E893-D78A-0C82E387D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648" y="3858200"/>
              <a:ext cx="1109274" cy="2291156"/>
            </a:xfrm>
            <a:custGeom>
              <a:avLst/>
              <a:gdLst>
                <a:gd name="T0" fmla="*/ 56 w 825"/>
                <a:gd name="T1" fmla="*/ 32 h 1704"/>
                <a:gd name="T2" fmla="*/ 17 w 825"/>
                <a:gd name="T3" fmla="*/ 99 h 1704"/>
                <a:gd name="T4" fmla="*/ 7 w 825"/>
                <a:gd name="T5" fmla="*/ 161 h 1704"/>
                <a:gd name="T6" fmla="*/ 18 w 825"/>
                <a:gd name="T7" fmla="*/ 195 h 1704"/>
                <a:gd name="T8" fmla="*/ 35 w 825"/>
                <a:gd name="T9" fmla="*/ 227 h 1704"/>
                <a:gd name="T10" fmla="*/ 97 w 825"/>
                <a:gd name="T11" fmla="*/ 257 h 1704"/>
                <a:gd name="T12" fmla="*/ 137 w 825"/>
                <a:gd name="T13" fmla="*/ 285 h 1704"/>
                <a:gd name="T14" fmla="*/ 165 w 825"/>
                <a:gd name="T15" fmla="*/ 302 h 1704"/>
                <a:gd name="T16" fmla="*/ 192 w 825"/>
                <a:gd name="T17" fmla="*/ 332 h 1704"/>
                <a:gd name="T18" fmla="*/ 202 w 825"/>
                <a:gd name="T19" fmla="*/ 343 h 1704"/>
                <a:gd name="T20" fmla="*/ 216 w 825"/>
                <a:gd name="T21" fmla="*/ 325 h 1704"/>
                <a:gd name="T22" fmla="*/ 248 w 825"/>
                <a:gd name="T23" fmla="*/ 323 h 1704"/>
                <a:gd name="T24" fmla="*/ 300 w 825"/>
                <a:gd name="T25" fmla="*/ 291 h 1704"/>
                <a:gd name="T26" fmla="*/ 300 w 825"/>
                <a:gd name="T27" fmla="*/ 352 h 1704"/>
                <a:gd name="T28" fmla="*/ 244 w 825"/>
                <a:gd name="T29" fmla="*/ 449 h 1704"/>
                <a:gd name="T30" fmla="*/ 238 w 825"/>
                <a:gd name="T31" fmla="*/ 478 h 1704"/>
                <a:gd name="T32" fmla="*/ 265 w 825"/>
                <a:gd name="T33" fmla="*/ 500 h 1704"/>
                <a:gd name="T34" fmla="*/ 295 w 825"/>
                <a:gd name="T35" fmla="*/ 517 h 1704"/>
                <a:gd name="T36" fmla="*/ 238 w 825"/>
                <a:gd name="T37" fmla="*/ 540 h 1704"/>
                <a:gd name="T38" fmla="*/ 182 w 825"/>
                <a:gd name="T39" fmla="*/ 593 h 1704"/>
                <a:gd name="T40" fmla="*/ 205 w 825"/>
                <a:gd name="T41" fmla="*/ 608 h 1704"/>
                <a:gd name="T42" fmla="*/ 210 w 825"/>
                <a:gd name="T43" fmla="*/ 619 h 1704"/>
                <a:gd name="T44" fmla="*/ 223 w 825"/>
                <a:gd name="T45" fmla="*/ 636 h 1704"/>
                <a:gd name="T46" fmla="*/ 244 w 825"/>
                <a:gd name="T47" fmla="*/ 641 h 1704"/>
                <a:gd name="T48" fmla="*/ 285 w 825"/>
                <a:gd name="T49" fmla="*/ 634 h 1704"/>
                <a:gd name="T50" fmla="*/ 312 w 825"/>
                <a:gd name="T51" fmla="*/ 613 h 1704"/>
                <a:gd name="T52" fmla="*/ 458 w 825"/>
                <a:gd name="T53" fmla="*/ 834 h 1704"/>
                <a:gd name="T54" fmla="*/ 481 w 825"/>
                <a:gd name="T55" fmla="*/ 1097 h 1704"/>
                <a:gd name="T56" fmla="*/ 509 w 825"/>
                <a:gd name="T57" fmla="*/ 1456 h 1704"/>
                <a:gd name="T58" fmla="*/ 475 w 825"/>
                <a:gd name="T59" fmla="*/ 1540 h 1704"/>
                <a:gd name="T60" fmla="*/ 420 w 825"/>
                <a:gd name="T61" fmla="*/ 1573 h 1704"/>
                <a:gd name="T62" fmla="*/ 346 w 825"/>
                <a:gd name="T63" fmla="*/ 1604 h 1704"/>
                <a:gd name="T64" fmla="*/ 337 w 825"/>
                <a:gd name="T65" fmla="*/ 1624 h 1704"/>
                <a:gd name="T66" fmla="*/ 379 w 825"/>
                <a:gd name="T67" fmla="*/ 1631 h 1704"/>
                <a:gd name="T68" fmla="*/ 470 w 825"/>
                <a:gd name="T69" fmla="*/ 1631 h 1704"/>
                <a:gd name="T70" fmla="*/ 442 w 825"/>
                <a:gd name="T71" fmla="*/ 1670 h 1704"/>
                <a:gd name="T72" fmla="*/ 439 w 825"/>
                <a:gd name="T73" fmla="*/ 1690 h 1704"/>
                <a:gd name="T74" fmla="*/ 458 w 825"/>
                <a:gd name="T75" fmla="*/ 1699 h 1704"/>
                <a:gd name="T76" fmla="*/ 470 w 825"/>
                <a:gd name="T77" fmla="*/ 1704 h 1704"/>
                <a:gd name="T78" fmla="*/ 515 w 825"/>
                <a:gd name="T79" fmla="*/ 1699 h 1704"/>
                <a:gd name="T80" fmla="*/ 528 w 825"/>
                <a:gd name="T81" fmla="*/ 1699 h 1704"/>
                <a:gd name="T82" fmla="*/ 563 w 825"/>
                <a:gd name="T83" fmla="*/ 1699 h 1704"/>
                <a:gd name="T84" fmla="*/ 611 w 825"/>
                <a:gd name="T85" fmla="*/ 1659 h 1704"/>
                <a:gd name="T86" fmla="*/ 633 w 825"/>
                <a:gd name="T87" fmla="*/ 1642 h 1704"/>
                <a:gd name="T88" fmla="*/ 633 w 825"/>
                <a:gd name="T89" fmla="*/ 1540 h 1704"/>
                <a:gd name="T90" fmla="*/ 688 w 825"/>
                <a:gd name="T91" fmla="*/ 1446 h 1704"/>
                <a:gd name="T92" fmla="*/ 710 w 825"/>
                <a:gd name="T93" fmla="*/ 1279 h 1704"/>
                <a:gd name="T94" fmla="*/ 797 w 825"/>
                <a:gd name="T95" fmla="*/ 890 h 1704"/>
                <a:gd name="T96" fmla="*/ 822 w 825"/>
                <a:gd name="T97" fmla="*/ 797 h 1704"/>
                <a:gd name="T98" fmla="*/ 797 w 825"/>
                <a:gd name="T99" fmla="*/ 749 h 1704"/>
                <a:gd name="T100" fmla="*/ 780 w 825"/>
                <a:gd name="T101" fmla="*/ 687 h 1704"/>
                <a:gd name="T102" fmla="*/ 732 w 825"/>
                <a:gd name="T103" fmla="*/ 497 h 1704"/>
                <a:gd name="T104" fmla="*/ 745 w 825"/>
                <a:gd name="T105" fmla="*/ 461 h 1704"/>
                <a:gd name="T106" fmla="*/ 574 w 825"/>
                <a:gd name="T107" fmla="*/ 196 h 1704"/>
                <a:gd name="T108" fmla="*/ 501 w 825"/>
                <a:gd name="T109" fmla="*/ 143 h 1704"/>
                <a:gd name="T110" fmla="*/ 334 w 825"/>
                <a:gd name="T111" fmla="*/ 120 h 1704"/>
                <a:gd name="T112" fmla="*/ 312 w 825"/>
                <a:gd name="T113" fmla="*/ 99 h 1704"/>
                <a:gd name="T114" fmla="*/ 281 w 825"/>
                <a:gd name="T115" fmla="*/ 56 h 1704"/>
                <a:gd name="T116" fmla="*/ 203 w 825"/>
                <a:gd name="T117" fmla="*/ 8 h 1704"/>
                <a:gd name="T118" fmla="*/ 137 w 825"/>
                <a:gd name="T119" fmla="*/ 3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5" h="1704">
                  <a:moveTo>
                    <a:pt x="103" y="20"/>
                  </a:moveTo>
                  <a:lnTo>
                    <a:pt x="103" y="20"/>
                  </a:lnTo>
                  <a:lnTo>
                    <a:pt x="96" y="20"/>
                  </a:lnTo>
                  <a:lnTo>
                    <a:pt x="89" y="20"/>
                  </a:lnTo>
                  <a:lnTo>
                    <a:pt x="79" y="22"/>
                  </a:lnTo>
                  <a:lnTo>
                    <a:pt x="68" y="27"/>
                  </a:lnTo>
                  <a:lnTo>
                    <a:pt x="56" y="32"/>
                  </a:lnTo>
                  <a:lnTo>
                    <a:pt x="45" y="41"/>
                  </a:lnTo>
                  <a:lnTo>
                    <a:pt x="41" y="46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27" y="69"/>
                  </a:lnTo>
                  <a:lnTo>
                    <a:pt x="21" y="83"/>
                  </a:lnTo>
                  <a:lnTo>
                    <a:pt x="17" y="99"/>
                  </a:lnTo>
                  <a:lnTo>
                    <a:pt x="14" y="113"/>
                  </a:lnTo>
                  <a:lnTo>
                    <a:pt x="13" y="136"/>
                  </a:lnTo>
                  <a:lnTo>
                    <a:pt x="13" y="144"/>
                  </a:lnTo>
                  <a:lnTo>
                    <a:pt x="13" y="144"/>
                  </a:lnTo>
                  <a:lnTo>
                    <a:pt x="11" y="150"/>
                  </a:lnTo>
                  <a:lnTo>
                    <a:pt x="7" y="161"/>
                  </a:lnTo>
                  <a:lnTo>
                    <a:pt x="7" y="161"/>
                  </a:lnTo>
                  <a:lnTo>
                    <a:pt x="4" y="172"/>
                  </a:lnTo>
                  <a:lnTo>
                    <a:pt x="1" y="191"/>
                  </a:lnTo>
                  <a:lnTo>
                    <a:pt x="0" y="206"/>
                  </a:lnTo>
                  <a:lnTo>
                    <a:pt x="0" y="210"/>
                  </a:lnTo>
                  <a:lnTo>
                    <a:pt x="1" y="212"/>
                  </a:lnTo>
                  <a:lnTo>
                    <a:pt x="18" y="195"/>
                  </a:lnTo>
                  <a:lnTo>
                    <a:pt x="18" y="195"/>
                  </a:lnTo>
                  <a:lnTo>
                    <a:pt x="20" y="206"/>
                  </a:lnTo>
                  <a:lnTo>
                    <a:pt x="21" y="216"/>
                  </a:lnTo>
                  <a:lnTo>
                    <a:pt x="23" y="220"/>
                  </a:lnTo>
                  <a:lnTo>
                    <a:pt x="24" y="223"/>
                  </a:lnTo>
                  <a:lnTo>
                    <a:pt x="24" y="223"/>
                  </a:lnTo>
                  <a:lnTo>
                    <a:pt x="30" y="226"/>
                  </a:lnTo>
                  <a:lnTo>
                    <a:pt x="35" y="227"/>
                  </a:lnTo>
                  <a:lnTo>
                    <a:pt x="41" y="229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78" y="232"/>
                  </a:lnTo>
                  <a:lnTo>
                    <a:pt x="92" y="247"/>
                  </a:lnTo>
                  <a:lnTo>
                    <a:pt x="96" y="253"/>
                  </a:lnTo>
                  <a:lnTo>
                    <a:pt x="97" y="257"/>
                  </a:lnTo>
                  <a:lnTo>
                    <a:pt x="97" y="257"/>
                  </a:lnTo>
                  <a:lnTo>
                    <a:pt x="99" y="260"/>
                  </a:lnTo>
                  <a:lnTo>
                    <a:pt x="103" y="264"/>
                  </a:lnTo>
                  <a:lnTo>
                    <a:pt x="116" y="274"/>
                  </a:lnTo>
                  <a:lnTo>
                    <a:pt x="128" y="283"/>
                  </a:lnTo>
                  <a:lnTo>
                    <a:pt x="134" y="285"/>
                  </a:lnTo>
                  <a:lnTo>
                    <a:pt x="137" y="285"/>
                  </a:lnTo>
                  <a:lnTo>
                    <a:pt x="137" y="285"/>
                  </a:lnTo>
                  <a:lnTo>
                    <a:pt x="138" y="285"/>
                  </a:lnTo>
                  <a:lnTo>
                    <a:pt x="141" y="287"/>
                  </a:lnTo>
                  <a:lnTo>
                    <a:pt x="144" y="294"/>
                  </a:lnTo>
                  <a:lnTo>
                    <a:pt x="148" y="302"/>
                  </a:lnTo>
                  <a:lnTo>
                    <a:pt x="165" y="302"/>
                  </a:lnTo>
                  <a:lnTo>
                    <a:pt x="165" y="302"/>
                  </a:lnTo>
                  <a:lnTo>
                    <a:pt x="172" y="315"/>
                  </a:lnTo>
                  <a:lnTo>
                    <a:pt x="178" y="325"/>
                  </a:lnTo>
                  <a:lnTo>
                    <a:pt x="182" y="331"/>
                  </a:lnTo>
                  <a:lnTo>
                    <a:pt x="182" y="331"/>
                  </a:lnTo>
                  <a:lnTo>
                    <a:pt x="183" y="332"/>
                  </a:lnTo>
                  <a:lnTo>
                    <a:pt x="186" y="332"/>
                  </a:lnTo>
                  <a:lnTo>
                    <a:pt x="192" y="332"/>
                  </a:lnTo>
                  <a:lnTo>
                    <a:pt x="199" y="331"/>
                  </a:lnTo>
                  <a:lnTo>
                    <a:pt x="199" y="331"/>
                  </a:lnTo>
                  <a:lnTo>
                    <a:pt x="199" y="333"/>
                  </a:lnTo>
                  <a:lnTo>
                    <a:pt x="197" y="338"/>
                  </a:lnTo>
                  <a:lnTo>
                    <a:pt x="199" y="340"/>
                  </a:lnTo>
                  <a:lnTo>
                    <a:pt x="199" y="342"/>
                  </a:lnTo>
                  <a:lnTo>
                    <a:pt x="202" y="343"/>
                  </a:lnTo>
                  <a:lnTo>
                    <a:pt x="205" y="342"/>
                  </a:lnTo>
                  <a:lnTo>
                    <a:pt x="205" y="342"/>
                  </a:lnTo>
                  <a:lnTo>
                    <a:pt x="209" y="338"/>
                  </a:lnTo>
                  <a:lnTo>
                    <a:pt x="210" y="333"/>
                  </a:lnTo>
                  <a:lnTo>
                    <a:pt x="212" y="329"/>
                  </a:lnTo>
                  <a:lnTo>
                    <a:pt x="216" y="325"/>
                  </a:lnTo>
                  <a:lnTo>
                    <a:pt x="216" y="325"/>
                  </a:lnTo>
                  <a:lnTo>
                    <a:pt x="220" y="322"/>
                  </a:lnTo>
                  <a:lnTo>
                    <a:pt x="224" y="323"/>
                  </a:lnTo>
                  <a:lnTo>
                    <a:pt x="230" y="325"/>
                  </a:lnTo>
                  <a:lnTo>
                    <a:pt x="236" y="325"/>
                  </a:lnTo>
                  <a:lnTo>
                    <a:pt x="244" y="325"/>
                  </a:lnTo>
                  <a:lnTo>
                    <a:pt x="244" y="325"/>
                  </a:lnTo>
                  <a:lnTo>
                    <a:pt x="248" y="323"/>
                  </a:lnTo>
                  <a:lnTo>
                    <a:pt x="254" y="322"/>
                  </a:lnTo>
                  <a:lnTo>
                    <a:pt x="262" y="316"/>
                  </a:lnTo>
                  <a:lnTo>
                    <a:pt x="269" y="309"/>
                  </a:lnTo>
                  <a:lnTo>
                    <a:pt x="276" y="301"/>
                  </a:lnTo>
                  <a:lnTo>
                    <a:pt x="286" y="287"/>
                  </a:lnTo>
                  <a:lnTo>
                    <a:pt x="289" y="280"/>
                  </a:lnTo>
                  <a:lnTo>
                    <a:pt x="300" y="291"/>
                  </a:lnTo>
                  <a:lnTo>
                    <a:pt x="300" y="291"/>
                  </a:lnTo>
                  <a:lnTo>
                    <a:pt x="298" y="304"/>
                  </a:lnTo>
                  <a:lnTo>
                    <a:pt x="295" y="315"/>
                  </a:lnTo>
                  <a:lnTo>
                    <a:pt x="295" y="325"/>
                  </a:lnTo>
                  <a:lnTo>
                    <a:pt x="295" y="325"/>
                  </a:lnTo>
                  <a:lnTo>
                    <a:pt x="298" y="336"/>
                  </a:lnTo>
                  <a:lnTo>
                    <a:pt x="300" y="352"/>
                  </a:lnTo>
                  <a:lnTo>
                    <a:pt x="306" y="370"/>
                  </a:lnTo>
                  <a:lnTo>
                    <a:pt x="312" y="387"/>
                  </a:lnTo>
                  <a:lnTo>
                    <a:pt x="255" y="398"/>
                  </a:lnTo>
                  <a:lnTo>
                    <a:pt x="250" y="427"/>
                  </a:lnTo>
                  <a:lnTo>
                    <a:pt x="244" y="444"/>
                  </a:lnTo>
                  <a:lnTo>
                    <a:pt x="244" y="444"/>
                  </a:lnTo>
                  <a:lnTo>
                    <a:pt x="244" y="449"/>
                  </a:lnTo>
                  <a:lnTo>
                    <a:pt x="244" y="455"/>
                  </a:lnTo>
                  <a:lnTo>
                    <a:pt x="244" y="466"/>
                  </a:lnTo>
                  <a:lnTo>
                    <a:pt x="244" y="466"/>
                  </a:lnTo>
                  <a:lnTo>
                    <a:pt x="243" y="468"/>
                  </a:lnTo>
                  <a:lnTo>
                    <a:pt x="240" y="472"/>
                  </a:lnTo>
                  <a:lnTo>
                    <a:pt x="238" y="475"/>
                  </a:lnTo>
                  <a:lnTo>
                    <a:pt x="238" y="478"/>
                  </a:lnTo>
                  <a:lnTo>
                    <a:pt x="240" y="480"/>
                  </a:lnTo>
                  <a:lnTo>
                    <a:pt x="244" y="483"/>
                  </a:lnTo>
                  <a:lnTo>
                    <a:pt x="244" y="483"/>
                  </a:lnTo>
                  <a:lnTo>
                    <a:pt x="260" y="492"/>
                  </a:lnTo>
                  <a:lnTo>
                    <a:pt x="267" y="494"/>
                  </a:lnTo>
                  <a:lnTo>
                    <a:pt x="267" y="494"/>
                  </a:lnTo>
                  <a:lnTo>
                    <a:pt x="265" y="500"/>
                  </a:lnTo>
                  <a:lnTo>
                    <a:pt x="264" y="503"/>
                  </a:lnTo>
                  <a:lnTo>
                    <a:pt x="265" y="504"/>
                  </a:lnTo>
                  <a:lnTo>
                    <a:pt x="267" y="506"/>
                  </a:lnTo>
                  <a:lnTo>
                    <a:pt x="267" y="506"/>
                  </a:lnTo>
                  <a:lnTo>
                    <a:pt x="279" y="510"/>
                  </a:lnTo>
                  <a:lnTo>
                    <a:pt x="295" y="517"/>
                  </a:lnTo>
                  <a:lnTo>
                    <a:pt x="295" y="517"/>
                  </a:lnTo>
                  <a:lnTo>
                    <a:pt x="302" y="521"/>
                  </a:lnTo>
                  <a:lnTo>
                    <a:pt x="308" y="524"/>
                  </a:lnTo>
                  <a:lnTo>
                    <a:pt x="312" y="528"/>
                  </a:lnTo>
                  <a:lnTo>
                    <a:pt x="312" y="528"/>
                  </a:lnTo>
                  <a:lnTo>
                    <a:pt x="276" y="534"/>
                  </a:lnTo>
                  <a:lnTo>
                    <a:pt x="238" y="540"/>
                  </a:lnTo>
                  <a:lnTo>
                    <a:pt x="238" y="540"/>
                  </a:lnTo>
                  <a:lnTo>
                    <a:pt x="199" y="557"/>
                  </a:lnTo>
                  <a:lnTo>
                    <a:pt x="199" y="557"/>
                  </a:lnTo>
                  <a:lnTo>
                    <a:pt x="193" y="567"/>
                  </a:lnTo>
                  <a:lnTo>
                    <a:pt x="188" y="579"/>
                  </a:lnTo>
                  <a:lnTo>
                    <a:pt x="188" y="579"/>
                  </a:lnTo>
                  <a:lnTo>
                    <a:pt x="183" y="588"/>
                  </a:lnTo>
                  <a:lnTo>
                    <a:pt x="182" y="593"/>
                  </a:lnTo>
                  <a:lnTo>
                    <a:pt x="182" y="596"/>
                  </a:lnTo>
                  <a:lnTo>
                    <a:pt x="182" y="596"/>
                  </a:lnTo>
                  <a:lnTo>
                    <a:pt x="185" y="603"/>
                  </a:lnTo>
                  <a:lnTo>
                    <a:pt x="188" y="606"/>
                  </a:lnTo>
                  <a:lnTo>
                    <a:pt x="193" y="608"/>
                  </a:lnTo>
                  <a:lnTo>
                    <a:pt x="205" y="608"/>
                  </a:lnTo>
                  <a:lnTo>
                    <a:pt x="205" y="608"/>
                  </a:lnTo>
                  <a:lnTo>
                    <a:pt x="203" y="609"/>
                  </a:lnTo>
                  <a:lnTo>
                    <a:pt x="203" y="610"/>
                  </a:lnTo>
                  <a:lnTo>
                    <a:pt x="203" y="613"/>
                  </a:lnTo>
                  <a:lnTo>
                    <a:pt x="205" y="615"/>
                  </a:lnTo>
                  <a:lnTo>
                    <a:pt x="206" y="617"/>
                  </a:lnTo>
                  <a:lnTo>
                    <a:pt x="210" y="619"/>
                  </a:lnTo>
                  <a:lnTo>
                    <a:pt x="210" y="619"/>
                  </a:lnTo>
                  <a:lnTo>
                    <a:pt x="219" y="622"/>
                  </a:lnTo>
                  <a:lnTo>
                    <a:pt x="224" y="622"/>
                  </a:lnTo>
                  <a:lnTo>
                    <a:pt x="227" y="623"/>
                  </a:lnTo>
                  <a:lnTo>
                    <a:pt x="227" y="625"/>
                  </a:lnTo>
                  <a:lnTo>
                    <a:pt x="227" y="625"/>
                  </a:lnTo>
                  <a:lnTo>
                    <a:pt x="224" y="629"/>
                  </a:lnTo>
                  <a:lnTo>
                    <a:pt x="223" y="636"/>
                  </a:lnTo>
                  <a:lnTo>
                    <a:pt x="224" y="640"/>
                  </a:lnTo>
                  <a:lnTo>
                    <a:pt x="224" y="641"/>
                  </a:lnTo>
                  <a:lnTo>
                    <a:pt x="227" y="641"/>
                  </a:lnTo>
                  <a:lnTo>
                    <a:pt x="227" y="641"/>
                  </a:lnTo>
                  <a:lnTo>
                    <a:pt x="231" y="640"/>
                  </a:lnTo>
                  <a:lnTo>
                    <a:pt x="236" y="640"/>
                  </a:lnTo>
                  <a:lnTo>
                    <a:pt x="244" y="641"/>
                  </a:lnTo>
                  <a:lnTo>
                    <a:pt x="244" y="641"/>
                  </a:lnTo>
                  <a:lnTo>
                    <a:pt x="255" y="643"/>
                  </a:lnTo>
                  <a:lnTo>
                    <a:pt x="262" y="643"/>
                  </a:lnTo>
                  <a:lnTo>
                    <a:pt x="267" y="641"/>
                  </a:lnTo>
                  <a:lnTo>
                    <a:pt x="267" y="641"/>
                  </a:lnTo>
                  <a:lnTo>
                    <a:pt x="278" y="637"/>
                  </a:lnTo>
                  <a:lnTo>
                    <a:pt x="285" y="634"/>
                  </a:lnTo>
                  <a:lnTo>
                    <a:pt x="289" y="630"/>
                  </a:lnTo>
                  <a:lnTo>
                    <a:pt x="289" y="630"/>
                  </a:lnTo>
                  <a:lnTo>
                    <a:pt x="295" y="626"/>
                  </a:lnTo>
                  <a:lnTo>
                    <a:pt x="302" y="622"/>
                  </a:lnTo>
                  <a:lnTo>
                    <a:pt x="309" y="617"/>
                  </a:lnTo>
                  <a:lnTo>
                    <a:pt x="310" y="616"/>
                  </a:lnTo>
                  <a:lnTo>
                    <a:pt x="312" y="613"/>
                  </a:lnTo>
                  <a:lnTo>
                    <a:pt x="312" y="613"/>
                  </a:lnTo>
                  <a:lnTo>
                    <a:pt x="316" y="605"/>
                  </a:lnTo>
                  <a:lnTo>
                    <a:pt x="323" y="593"/>
                  </a:lnTo>
                  <a:lnTo>
                    <a:pt x="334" y="579"/>
                  </a:lnTo>
                  <a:lnTo>
                    <a:pt x="391" y="579"/>
                  </a:lnTo>
                  <a:lnTo>
                    <a:pt x="453" y="664"/>
                  </a:lnTo>
                  <a:lnTo>
                    <a:pt x="458" y="834"/>
                  </a:lnTo>
                  <a:lnTo>
                    <a:pt x="475" y="839"/>
                  </a:lnTo>
                  <a:lnTo>
                    <a:pt x="475" y="839"/>
                  </a:lnTo>
                  <a:lnTo>
                    <a:pt x="478" y="950"/>
                  </a:lnTo>
                  <a:lnTo>
                    <a:pt x="481" y="1033"/>
                  </a:lnTo>
                  <a:lnTo>
                    <a:pt x="481" y="1082"/>
                  </a:lnTo>
                  <a:lnTo>
                    <a:pt x="481" y="1082"/>
                  </a:lnTo>
                  <a:lnTo>
                    <a:pt x="481" y="1097"/>
                  </a:lnTo>
                  <a:lnTo>
                    <a:pt x="482" y="1115"/>
                  </a:lnTo>
                  <a:lnTo>
                    <a:pt x="487" y="1160"/>
                  </a:lnTo>
                  <a:lnTo>
                    <a:pt x="492" y="1218"/>
                  </a:lnTo>
                  <a:lnTo>
                    <a:pt x="521" y="1218"/>
                  </a:lnTo>
                  <a:lnTo>
                    <a:pt x="521" y="1218"/>
                  </a:lnTo>
                  <a:lnTo>
                    <a:pt x="509" y="1456"/>
                  </a:lnTo>
                  <a:lnTo>
                    <a:pt x="509" y="1456"/>
                  </a:lnTo>
                  <a:lnTo>
                    <a:pt x="508" y="1472"/>
                  </a:lnTo>
                  <a:lnTo>
                    <a:pt x="506" y="1488"/>
                  </a:lnTo>
                  <a:lnTo>
                    <a:pt x="504" y="1501"/>
                  </a:lnTo>
                  <a:lnTo>
                    <a:pt x="498" y="1512"/>
                  </a:lnTo>
                  <a:lnTo>
                    <a:pt x="498" y="1512"/>
                  </a:lnTo>
                  <a:lnTo>
                    <a:pt x="490" y="1526"/>
                  </a:lnTo>
                  <a:lnTo>
                    <a:pt x="475" y="1540"/>
                  </a:lnTo>
                  <a:lnTo>
                    <a:pt x="468" y="1547"/>
                  </a:lnTo>
                  <a:lnTo>
                    <a:pt x="460" y="1554"/>
                  </a:lnTo>
                  <a:lnTo>
                    <a:pt x="450" y="1559"/>
                  </a:lnTo>
                  <a:lnTo>
                    <a:pt x="442" y="1563"/>
                  </a:lnTo>
                  <a:lnTo>
                    <a:pt x="442" y="1563"/>
                  </a:lnTo>
                  <a:lnTo>
                    <a:pt x="432" y="1567"/>
                  </a:lnTo>
                  <a:lnTo>
                    <a:pt x="420" y="1573"/>
                  </a:lnTo>
                  <a:lnTo>
                    <a:pt x="396" y="1586"/>
                  </a:lnTo>
                  <a:lnTo>
                    <a:pt x="375" y="1598"/>
                  </a:lnTo>
                  <a:lnTo>
                    <a:pt x="368" y="1601"/>
                  </a:lnTo>
                  <a:lnTo>
                    <a:pt x="363" y="1602"/>
                  </a:lnTo>
                  <a:lnTo>
                    <a:pt x="363" y="1602"/>
                  </a:lnTo>
                  <a:lnTo>
                    <a:pt x="354" y="1602"/>
                  </a:lnTo>
                  <a:lnTo>
                    <a:pt x="346" y="1604"/>
                  </a:lnTo>
                  <a:lnTo>
                    <a:pt x="339" y="1608"/>
                  </a:lnTo>
                  <a:lnTo>
                    <a:pt x="336" y="1611"/>
                  </a:lnTo>
                  <a:lnTo>
                    <a:pt x="334" y="1614"/>
                  </a:lnTo>
                  <a:lnTo>
                    <a:pt x="334" y="1614"/>
                  </a:lnTo>
                  <a:lnTo>
                    <a:pt x="334" y="1617"/>
                  </a:lnTo>
                  <a:lnTo>
                    <a:pt x="334" y="1619"/>
                  </a:lnTo>
                  <a:lnTo>
                    <a:pt x="337" y="1624"/>
                  </a:lnTo>
                  <a:lnTo>
                    <a:pt x="343" y="1628"/>
                  </a:lnTo>
                  <a:lnTo>
                    <a:pt x="351" y="1631"/>
                  </a:lnTo>
                  <a:lnTo>
                    <a:pt x="351" y="1631"/>
                  </a:lnTo>
                  <a:lnTo>
                    <a:pt x="361" y="1632"/>
                  </a:lnTo>
                  <a:lnTo>
                    <a:pt x="370" y="1632"/>
                  </a:lnTo>
                  <a:lnTo>
                    <a:pt x="379" y="1631"/>
                  </a:lnTo>
                  <a:lnTo>
                    <a:pt x="379" y="1631"/>
                  </a:lnTo>
                  <a:lnTo>
                    <a:pt x="392" y="1629"/>
                  </a:lnTo>
                  <a:lnTo>
                    <a:pt x="403" y="1629"/>
                  </a:lnTo>
                  <a:lnTo>
                    <a:pt x="413" y="1631"/>
                  </a:lnTo>
                  <a:lnTo>
                    <a:pt x="413" y="1631"/>
                  </a:lnTo>
                  <a:lnTo>
                    <a:pt x="426" y="1632"/>
                  </a:lnTo>
                  <a:lnTo>
                    <a:pt x="442" y="1632"/>
                  </a:lnTo>
                  <a:lnTo>
                    <a:pt x="470" y="1631"/>
                  </a:lnTo>
                  <a:lnTo>
                    <a:pt x="470" y="1631"/>
                  </a:lnTo>
                  <a:lnTo>
                    <a:pt x="491" y="1631"/>
                  </a:lnTo>
                  <a:lnTo>
                    <a:pt x="504" y="1631"/>
                  </a:lnTo>
                  <a:lnTo>
                    <a:pt x="504" y="1631"/>
                  </a:lnTo>
                  <a:lnTo>
                    <a:pt x="474" y="1649"/>
                  </a:lnTo>
                  <a:lnTo>
                    <a:pt x="453" y="1662"/>
                  </a:lnTo>
                  <a:lnTo>
                    <a:pt x="442" y="1670"/>
                  </a:lnTo>
                  <a:lnTo>
                    <a:pt x="442" y="1670"/>
                  </a:lnTo>
                  <a:lnTo>
                    <a:pt x="439" y="1673"/>
                  </a:lnTo>
                  <a:lnTo>
                    <a:pt x="436" y="1676"/>
                  </a:lnTo>
                  <a:lnTo>
                    <a:pt x="434" y="1682"/>
                  </a:lnTo>
                  <a:lnTo>
                    <a:pt x="436" y="1687"/>
                  </a:lnTo>
                  <a:lnTo>
                    <a:pt x="436" y="1687"/>
                  </a:lnTo>
                  <a:lnTo>
                    <a:pt x="439" y="1690"/>
                  </a:lnTo>
                  <a:lnTo>
                    <a:pt x="442" y="1693"/>
                  </a:lnTo>
                  <a:lnTo>
                    <a:pt x="449" y="1697"/>
                  </a:lnTo>
                  <a:lnTo>
                    <a:pt x="456" y="1700"/>
                  </a:lnTo>
                  <a:lnTo>
                    <a:pt x="457" y="1700"/>
                  </a:lnTo>
                  <a:lnTo>
                    <a:pt x="458" y="1699"/>
                  </a:lnTo>
                  <a:lnTo>
                    <a:pt x="458" y="1699"/>
                  </a:lnTo>
                  <a:lnTo>
                    <a:pt x="458" y="1699"/>
                  </a:lnTo>
                  <a:lnTo>
                    <a:pt x="458" y="1699"/>
                  </a:lnTo>
                  <a:lnTo>
                    <a:pt x="460" y="1701"/>
                  </a:lnTo>
                  <a:lnTo>
                    <a:pt x="461" y="1703"/>
                  </a:lnTo>
                  <a:lnTo>
                    <a:pt x="463" y="1704"/>
                  </a:lnTo>
                  <a:lnTo>
                    <a:pt x="466" y="1704"/>
                  </a:lnTo>
                  <a:lnTo>
                    <a:pt x="470" y="1704"/>
                  </a:lnTo>
                  <a:lnTo>
                    <a:pt x="470" y="1704"/>
                  </a:lnTo>
                  <a:lnTo>
                    <a:pt x="482" y="1700"/>
                  </a:lnTo>
                  <a:lnTo>
                    <a:pt x="487" y="1699"/>
                  </a:lnTo>
                  <a:lnTo>
                    <a:pt x="487" y="1699"/>
                  </a:lnTo>
                  <a:lnTo>
                    <a:pt x="498" y="1700"/>
                  </a:lnTo>
                  <a:lnTo>
                    <a:pt x="506" y="1700"/>
                  </a:lnTo>
                  <a:lnTo>
                    <a:pt x="515" y="1699"/>
                  </a:lnTo>
                  <a:lnTo>
                    <a:pt x="515" y="1699"/>
                  </a:lnTo>
                  <a:lnTo>
                    <a:pt x="521" y="1697"/>
                  </a:lnTo>
                  <a:lnTo>
                    <a:pt x="525" y="1699"/>
                  </a:lnTo>
                  <a:lnTo>
                    <a:pt x="526" y="1700"/>
                  </a:lnTo>
                  <a:lnTo>
                    <a:pt x="526" y="1699"/>
                  </a:lnTo>
                  <a:lnTo>
                    <a:pt x="526" y="1699"/>
                  </a:lnTo>
                  <a:lnTo>
                    <a:pt x="526" y="1697"/>
                  </a:lnTo>
                  <a:lnTo>
                    <a:pt x="528" y="1699"/>
                  </a:lnTo>
                  <a:lnTo>
                    <a:pt x="532" y="1699"/>
                  </a:lnTo>
                  <a:lnTo>
                    <a:pt x="537" y="1699"/>
                  </a:lnTo>
                  <a:lnTo>
                    <a:pt x="537" y="1699"/>
                  </a:lnTo>
                  <a:lnTo>
                    <a:pt x="545" y="1699"/>
                  </a:lnTo>
                  <a:lnTo>
                    <a:pt x="553" y="1700"/>
                  </a:lnTo>
                  <a:lnTo>
                    <a:pt x="557" y="1700"/>
                  </a:lnTo>
                  <a:lnTo>
                    <a:pt x="563" y="1699"/>
                  </a:lnTo>
                  <a:lnTo>
                    <a:pt x="567" y="1697"/>
                  </a:lnTo>
                  <a:lnTo>
                    <a:pt x="571" y="1693"/>
                  </a:lnTo>
                  <a:lnTo>
                    <a:pt x="571" y="1693"/>
                  </a:lnTo>
                  <a:lnTo>
                    <a:pt x="581" y="1683"/>
                  </a:lnTo>
                  <a:lnTo>
                    <a:pt x="592" y="1672"/>
                  </a:lnTo>
                  <a:lnTo>
                    <a:pt x="604" y="1663"/>
                  </a:lnTo>
                  <a:lnTo>
                    <a:pt x="611" y="1659"/>
                  </a:lnTo>
                  <a:lnTo>
                    <a:pt x="611" y="1659"/>
                  </a:lnTo>
                  <a:lnTo>
                    <a:pt x="616" y="1658"/>
                  </a:lnTo>
                  <a:lnTo>
                    <a:pt x="624" y="1655"/>
                  </a:lnTo>
                  <a:lnTo>
                    <a:pt x="629" y="1651"/>
                  </a:lnTo>
                  <a:lnTo>
                    <a:pt x="632" y="1646"/>
                  </a:lnTo>
                  <a:lnTo>
                    <a:pt x="633" y="1642"/>
                  </a:lnTo>
                  <a:lnTo>
                    <a:pt x="633" y="1642"/>
                  </a:lnTo>
                  <a:lnTo>
                    <a:pt x="635" y="1635"/>
                  </a:lnTo>
                  <a:lnTo>
                    <a:pt x="635" y="1627"/>
                  </a:lnTo>
                  <a:lnTo>
                    <a:pt x="632" y="1601"/>
                  </a:lnTo>
                  <a:lnTo>
                    <a:pt x="631" y="1571"/>
                  </a:lnTo>
                  <a:lnTo>
                    <a:pt x="632" y="1556"/>
                  </a:lnTo>
                  <a:lnTo>
                    <a:pt x="633" y="1540"/>
                  </a:lnTo>
                  <a:lnTo>
                    <a:pt x="633" y="1540"/>
                  </a:lnTo>
                  <a:lnTo>
                    <a:pt x="635" y="1533"/>
                  </a:lnTo>
                  <a:lnTo>
                    <a:pt x="638" y="1525"/>
                  </a:lnTo>
                  <a:lnTo>
                    <a:pt x="646" y="1511"/>
                  </a:lnTo>
                  <a:lnTo>
                    <a:pt x="656" y="1497"/>
                  </a:lnTo>
                  <a:lnTo>
                    <a:pt x="667" y="1481"/>
                  </a:lnTo>
                  <a:lnTo>
                    <a:pt x="677" y="1464"/>
                  </a:lnTo>
                  <a:lnTo>
                    <a:pt x="688" y="1446"/>
                  </a:lnTo>
                  <a:lnTo>
                    <a:pt x="693" y="1434"/>
                  </a:lnTo>
                  <a:lnTo>
                    <a:pt x="695" y="1423"/>
                  </a:lnTo>
                  <a:lnTo>
                    <a:pt x="700" y="1412"/>
                  </a:lnTo>
                  <a:lnTo>
                    <a:pt x="701" y="1399"/>
                  </a:lnTo>
                  <a:lnTo>
                    <a:pt x="701" y="1399"/>
                  </a:lnTo>
                  <a:lnTo>
                    <a:pt x="707" y="1340"/>
                  </a:lnTo>
                  <a:lnTo>
                    <a:pt x="710" y="1279"/>
                  </a:lnTo>
                  <a:lnTo>
                    <a:pt x="712" y="1212"/>
                  </a:lnTo>
                  <a:lnTo>
                    <a:pt x="763" y="1212"/>
                  </a:lnTo>
                  <a:lnTo>
                    <a:pt x="763" y="1212"/>
                  </a:lnTo>
                  <a:lnTo>
                    <a:pt x="779" y="1080"/>
                  </a:lnTo>
                  <a:lnTo>
                    <a:pt x="790" y="972"/>
                  </a:lnTo>
                  <a:lnTo>
                    <a:pt x="797" y="890"/>
                  </a:lnTo>
                  <a:lnTo>
                    <a:pt x="797" y="890"/>
                  </a:lnTo>
                  <a:lnTo>
                    <a:pt x="800" y="844"/>
                  </a:lnTo>
                  <a:lnTo>
                    <a:pt x="800" y="814"/>
                  </a:lnTo>
                  <a:lnTo>
                    <a:pt x="798" y="798"/>
                  </a:lnTo>
                  <a:lnTo>
                    <a:pt x="797" y="794"/>
                  </a:lnTo>
                  <a:lnTo>
                    <a:pt x="797" y="794"/>
                  </a:lnTo>
                  <a:lnTo>
                    <a:pt x="813" y="797"/>
                  </a:lnTo>
                  <a:lnTo>
                    <a:pt x="822" y="797"/>
                  </a:lnTo>
                  <a:lnTo>
                    <a:pt x="825" y="796"/>
                  </a:lnTo>
                  <a:lnTo>
                    <a:pt x="825" y="794"/>
                  </a:lnTo>
                  <a:lnTo>
                    <a:pt x="825" y="794"/>
                  </a:lnTo>
                  <a:lnTo>
                    <a:pt x="821" y="786"/>
                  </a:lnTo>
                  <a:lnTo>
                    <a:pt x="815" y="774"/>
                  </a:lnTo>
                  <a:lnTo>
                    <a:pt x="807" y="762"/>
                  </a:lnTo>
                  <a:lnTo>
                    <a:pt x="797" y="749"/>
                  </a:lnTo>
                  <a:lnTo>
                    <a:pt x="797" y="749"/>
                  </a:lnTo>
                  <a:lnTo>
                    <a:pt x="793" y="743"/>
                  </a:lnTo>
                  <a:lnTo>
                    <a:pt x="789" y="738"/>
                  </a:lnTo>
                  <a:lnTo>
                    <a:pt x="787" y="731"/>
                  </a:lnTo>
                  <a:lnTo>
                    <a:pt x="784" y="723"/>
                  </a:lnTo>
                  <a:lnTo>
                    <a:pt x="783" y="708"/>
                  </a:lnTo>
                  <a:lnTo>
                    <a:pt x="780" y="687"/>
                  </a:lnTo>
                  <a:lnTo>
                    <a:pt x="780" y="687"/>
                  </a:lnTo>
                  <a:lnTo>
                    <a:pt x="777" y="670"/>
                  </a:lnTo>
                  <a:lnTo>
                    <a:pt x="770" y="644"/>
                  </a:lnTo>
                  <a:lnTo>
                    <a:pt x="753" y="582"/>
                  </a:lnTo>
                  <a:lnTo>
                    <a:pt x="729" y="500"/>
                  </a:lnTo>
                  <a:lnTo>
                    <a:pt x="729" y="500"/>
                  </a:lnTo>
                  <a:lnTo>
                    <a:pt x="732" y="497"/>
                  </a:lnTo>
                  <a:lnTo>
                    <a:pt x="739" y="490"/>
                  </a:lnTo>
                  <a:lnTo>
                    <a:pt x="742" y="486"/>
                  </a:lnTo>
                  <a:lnTo>
                    <a:pt x="745" y="480"/>
                  </a:lnTo>
                  <a:lnTo>
                    <a:pt x="746" y="473"/>
                  </a:lnTo>
                  <a:lnTo>
                    <a:pt x="746" y="466"/>
                  </a:lnTo>
                  <a:lnTo>
                    <a:pt x="746" y="466"/>
                  </a:lnTo>
                  <a:lnTo>
                    <a:pt x="745" y="461"/>
                  </a:lnTo>
                  <a:lnTo>
                    <a:pt x="741" y="452"/>
                  </a:lnTo>
                  <a:lnTo>
                    <a:pt x="728" y="429"/>
                  </a:lnTo>
                  <a:lnTo>
                    <a:pt x="691" y="369"/>
                  </a:lnTo>
                  <a:lnTo>
                    <a:pt x="639" y="285"/>
                  </a:lnTo>
                  <a:lnTo>
                    <a:pt x="639" y="285"/>
                  </a:lnTo>
                  <a:lnTo>
                    <a:pt x="605" y="236"/>
                  </a:lnTo>
                  <a:lnTo>
                    <a:pt x="574" y="196"/>
                  </a:lnTo>
                  <a:lnTo>
                    <a:pt x="560" y="179"/>
                  </a:lnTo>
                  <a:lnTo>
                    <a:pt x="549" y="167"/>
                  </a:lnTo>
                  <a:lnTo>
                    <a:pt x="549" y="167"/>
                  </a:lnTo>
                  <a:lnTo>
                    <a:pt x="543" y="162"/>
                  </a:lnTo>
                  <a:lnTo>
                    <a:pt x="536" y="158"/>
                  </a:lnTo>
                  <a:lnTo>
                    <a:pt x="519" y="150"/>
                  </a:lnTo>
                  <a:lnTo>
                    <a:pt x="501" y="143"/>
                  </a:lnTo>
                  <a:lnTo>
                    <a:pt x="482" y="137"/>
                  </a:lnTo>
                  <a:lnTo>
                    <a:pt x="450" y="130"/>
                  </a:lnTo>
                  <a:lnTo>
                    <a:pt x="436" y="127"/>
                  </a:lnTo>
                  <a:lnTo>
                    <a:pt x="419" y="133"/>
                  </a:lnTo>
                  <a:lnTo>
                    <a:pt x="419" y="133"/>
                  </a:lnTo>
                  <a:lnTo>
                    <a:pt x="370" y="126"/>
                  </a:lnTo>
                  <a:lnTo>
                    <a:pt x="334" y="120"/>
                  </a:lnTo>
                  <a:lnTo>
                    <a:pt x="317" y="116"/>
                  </a:lnTo>
                  <a:lnTo>
                    <a:pt x="317" y="116"/>
                  </a:lnTo>
                  <a:lnTo>
                    <a:pt x="317" y="114"/>
                  </a:lnTo>
                  <a:lnTo>
                    <a:pt x="317" y="113"/>
                  </a:lnTo>
                  <a:lnTo>
                    <a:pt x="322" y="109"/>
                  </a:lnTo>
                  <a:lnTo>
                    <a:pt x="329" y="104"/>
                  </a:lnTo>
                  <a:lnTo>
                    <a:pt x="312" y="99"/>
                  </a:lnTo>
                  <a:lnTo>
                    <a:pt x="334" y="87"/>
                  </a:lnTo>
                  <a:lnTo>
                    <a:pt x="334" y="87"/>
                  </a:lnTo>
                  <a:lnTo>
                    <a:pt x="306" y="76"/>
                  </a:lnTo>
                  <a:lnTo>
                    <a:pt x="306" y="76"/>
                  </a:lnTo>
                  <a:lnTo>
                    <a:pt x="299" y="73"/>
                  </a:lnTo>
                  <a:lnTo>
                    <a:pt x="293" y="68"/>
                  </a:lnTo>
                  <a:lnTo>
                    <a:pt x="281" y="56"/>
                  </a:lnTo>
                  <a:lnTo>
                    <a:pt x="269" y="45"/>
                  </a:lnTo>
                  <a:lnTo>
                    <a:pt x="261" y="37"/>
                  </a:lnTo>
                  <a:lnTo>
                    <a:pt x="261" y="37"/>
                  </a:lnTo>
                  <a:lnTo>
                    <a:pt x="248" y="30"/>
                  </a:lnTo>
                  <a:lnTo>
                    <a:pt x="229" y="18"/>
                  </a:lnTo>
                  <a:lnTo>
                    <a:pt x="217" y="14"/>
                  </a:lnTo>
                  <a:lnTo>
                    <a:pt x="203" y="8"/>
                  </a:lnTo>
                  <a:lnTo>
                    <a:pt x="190" y="6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55" y="1"/>
                  </a:lnTo>
                  <a:lnTo>
                    <a:pt x="145" y="0"/>
                  </a:lnTo>
                  <a:lnTo>
                    <a:pt x="141" y="1"/>
                  </a:lnTo>
                  <a:lnTo>
                    <a:pt x="137" y="3"/>
                  </a:lnTo>
                  <a:lnTo>
                    <a:pt x="137" y="3"/>
                  </a:lnTo>
                  <a:lnTo>
                    <a:pt x="128" y="6"/>
                  </a:lnTo>
                  <a:lnTo>
                    <a:pt x="117" y="11"/>
                  </a:lnTo>
                  <a:lnTo>
                    <a:pt x="103" y="20"/>
                  </a:lnTo>
                  <a:lnTo>
                    <a:pt x="103" y="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E27253A7-B27D-5194-CBC3-DF4B1D85A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023" y="4337192"/>
              <a:ext cx="147902" cy="91430"/>
            </a:xfrm>
            <a:custGeom>
              <a:avLst/>
              <a:gdLst>
                <a:gd name="T0" fmla="*/ 6 w 110"/>
                <a:gd name="T1" fmla="*/ 11 h 68"/>
                <a:gd name="T2" fmla="*/ 6 w 110"/>
                <a:gd name="T3" fmla="*/ 11 h 68"/>
                <a:gd name="T4" fmla="*/ 3 w 110"/>
                <a:gd name="T5" fmla="*/ 13 h 68"/>
                <a:gd name="T6" fmla="*/ 0 w 110"/>
                <a:gd name="T7" fmla="*/ 14 h 68"/>
                <a:gd name="T8" fmla="*/ 0 w 110"/>
                <a:gd name="T9" fmla="*/ 17 h 68"/>
                <a:gd name="T10" fmla="*/ 0 w 110"/>
                <a:gd name="T11" fmla="*/ 17 h 68"/>
                <a:gd name="T12" fmla="*/ 3 w 110"/>
                <a:gd name="T13" fmla="*/ 28 h 68"/>
                <a:gd name="T14" fmla="*/ 4 w 110"/>
                <a:gd name="T15" fmla="*/ 32 h 68"/>
                <a:gd name="T16" fmla="*/ 4 w 110"/>
                <a:gd name="T17" fmla="*/ 34 h 68"/>
                <a:gd name="T18" fmla="*/ 6 w 110"/>
                <a:gd name="T19" fmla="*/ 34 h 68"/>
                <a:gd name="T20" fmla="*/ 6 w 110"/>
                <a:gd name="T21" fmla="*/ 34 h 68"/>
                <a:gd name="T22" fmla="*/ 7 w 110"/>
                <a:gd name="T23" fmla="*/ 35 h 68"/>
                <a:gd name="T24" fmla="*/ 9 w 110"/>
                <a:gd name="T25" fmla="*/ 38 h 68"/>
                <a:gd name="T26" fmla="*/ 13 w 110"/>
                <a:gd name="T27" fmla="*/ 49 h 68"/>
                <a:gd name="T28" fmla="*/ 17 w 110"/>
                <a:gd name="T29" fmla="*/ 68 h 68"/>
                <a:gd name="T30" fmla="*/ 34 w 110"/>
                <a:gd name="T31" fmla="*/ 51 h 68"/>
                <a:gd name="T32" fmla="*/ 34 w 110"/>
                <a:gd name="T33" fmla="*/ 51 h 68"/>
                <a:gd name="T34" fmla="*/ 47 w 110"/>
                <a:gd name="T35" fmla="*/ 52 h 68"/>
                <a:gd name="T36" fmla="*/ 58 w 110"/>
                <a:gd name="T37" fmla="*/ 52 h 68"/>
                <a:gd name="T38" fmla="*/ 68 w 110"/>
                <a:gd name="T39" fmla="*/ 51 h 68"/>
                <a:gd name="T40" fmla="*/ 68 w 110"/>
                <a:gd name="T41" fmla="*/ 51 h 68"/>
                <a:gd name="T42" fmla="*/ 76 w 110"/>
                <a:gd name="T43" fmla="*/ 49 h 68"/>
                <a:gd name="T44" fmla="*/ 88 w 110"/>
                <a:gd name="T45" fmla="*/ 51 h 68"/>
                <a:gd name="T46" fmla="*/ 96 w 110"/>
                <a:gd name="T47" fmla="*/ 51 h 68"/>
                <a:gd name="T48" fmla="*/ 102 w 110"/>
                <a:gd name="T49" fmla="*/ 51 h 68"/>
                <a:gd name="T50" fmla="*/ 102 w 110"/>
                <a:gd name="T51" fmla="*/ 51 h 68"/>
                <a:gd name="T52" fmla="*/ 106 w 110"/>
                <a:gd name="T53" fmla="*/ 51 h 68"/>
                <a:gd name="T54" fmla="*/ 107 w 110"/>
                <a:gd name="T55" fmla="*/ 51 h 68"/>
                <a:gd name="T56" fmla="*/ 107 w 110"/>
                <a:gd name="T57" fmla="*/ 17 h 68"/>
                <a:gd name="T58" fmla="*/ 107 w 110"/>
                <a:gd name="T59" fmla="*/ 17 h 68"/>
                <a:gd name="T60" fmla="*/ 106 w 110"/>
                <a:gd name="T61" fmla="*/ 11 h 68"/>
                <a:gd name="T62" fmla="*/ 106 w 110"/>
                <a:gd name="T63" fmla="*/ 8 h 68"/>
                <a:gd name="T64" fmla="*/ 107 w 110"/>
                <a:gd name="T65" fmla="*/ 5 h 68"/>
                <a:gd name="T66" fmla="*/ 107 w 110"/>
                <a:gd name="T67" fmla="*/ 5 h 68"/>
                <a:gd name="T68" fmla="*/ 110 w 110"/>
                <a:gd name="T69" fmla="*/ 1 h 68"/>
                <a:gd name="T70" fmla="*/ 110 w 110"/>
                <a:gd name="T71" fmla="*/ 0 h 68"/>
                <a:gd name="T72" fmla="*/ 107 w 110"/>
                <a:gd name="T73" fmla="*/ 0 h 68"/>
                <a:gd name="T74" fmla="*/ 107 w 110"/>
                <a:gd name="T75" fmla="*/ 0 h 68"/>
                <a:gd name="T76" fmla="*/ 23 w 110"/>
                <a:gd name="T77" fmla="*/ 5 h 68"/>
                <a:gd name="T78" fmla="*/ 23 w 110"/>
                <a:gd name="T79" fmla="*/ 5 h 68"/>
                <a:gd name="T80" fmla="*/ 13 w 110"/>
                <a:gd name="T81" fmla="*/ 8 h 68"/>
                <a:gd name="T82" fmla="*/ 6 w 110"/>
                <a:gd name="T83" fmla="*/ 11 h 68"/>
                <a:gd name="T84" fmla="*/ 6 w 110"/>
                <a:gd name="T85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" h="68">
                  <a:moveTo>
                    <a:pt x="6" y="11"/>
                  </a:moveTo>
                  <a:lnTo>
                    <a:pt x="6" y="11"/>
                  </a:lnTo>
                  <a:lnTo>
                    <a:pt x="3" y="13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3" y="28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7" y="35"/>
                  </a:lnTo>
                  <a:lnTo>
                    <a:pt x="9" y="38"/>
                  </a:lnTo>
                  <a:lnTo>
                    <a:pt x="13" y="49"/>
                  </a:lnTo>
                  <a:lnTo>
                    <a:pt x="17" y="68"/>
                  </a:lnTo>
                  <a:lnTo>
                    <a:pt x="34" y="51"/>
                  </a:lnTo>
                  <a:lnTo>
                    <a:pt x="34" y="51"/>
                  </a:lnTo>
                  <a:lnTo>
                    <a:pt x="47" y="52"/>
                  </a:lnTo>
                  <a:lnTo>
                    <a:pt x="58" y="52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76" y="49"/>
                  </a:lnTo>
                  <a:lnTo>
                    <a:pt x="88" y="51"/>
                  </a:lnTo>
                  <a:lnTo>
                    <a:pt x="96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6" y="51"/>
                  </a:lnTo>
                  <a:lnTo>
                    <a:pt x="107" y="51"/>
                  </a:lnTo>
                  <a:lnTo>
                    <a:pt x="107" y="17"/>
                  </a:lnTo>
                  <a:lnTo>
                    <a:pt x="107" y="17"/>
                  </a:lnTo>
                  <a:lnTo>
                    <a:pt x="106" y="11"/>
                  </a:lnTo>
                  <a:lnTo>
                    <a:pt x="106" y="8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10" y="1"/>
                  </a:lnTo>
                  <a:lnTo>
                    <a:pt x="110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13" y="8"/>
                  </a:lnTo>
                  <a:lnTo>
                    <a:pt x="6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F9D6829-E5B7-0FC6-7049-FE8B13EAAC67}"/>
              </a:ext>
            </a:extLst>
          </p:cNvPr>
          <p:cNvGrpSpPr/>
          <p:nvPr/>
        </p:nvGrpSpPr>
        <p:grpSpPr>
          <a:xfrm>
            <a:off x="1590675" y="990179"/>
            <a:ext cx="988264" cy="2432338"/>
            <a:chOff x="1568585" y="935810"/>
            <a:chExt cx="1032444" cy="2541075"/>
          </a:xfrm>
        </p:grpSpPr>
        <p:sp>
          <p:nvSpPr>
            <p:cNvPr id="18" name="Freeform 27">
              <a:extLst>
                <a:ext uri="{FF2B5EF4-FFF2-40B4-BE49-F238E27FC236}">
                  <a16:creationId xmlns:a16="http://schemas.microsoft.com/office/drawing/2014/main" id="{28B9FD34-8BF8-7A6A-15EE-30C50EAA8E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8585" y="935810"/>
              <a:ext cx="1032444" cy="2541075"/>
            </a:xfrm>
            <a:custGeom>
              <a:avLst/>
              <a:gdLst>
                <a:gd name="T0" fmla="*/ 532 w 735"/>
                <a:gd name="T1" fmla="*/ 45 h 1809"/>
                <a:gd name="T2" fmla="*/ 508 w 735"/>
                <a:gd name="T3" fmla="*/ 79 h 1809"/>
                <a:gd name="T4" fmla="*/ 457 w 735"/>
                <a:gd name="T5" fmla="*/ 164 h 1809"/>
                <a:gd name="T6" fmla="*/ 456 w 735"/>
                <a:gd name="T7" fmla="*/ 198 h 1809"/>
                <a:gd name="T8" fmla="*/ 436 w 735"/>
                <a:gd name="T9" fmla="*/ 211 h 1809"/>
                <a:gd name="T10" fmla="*/ 429 w 735"/>
                <a:gd name="T11" fmla="*/ 159 h 1809"/>
                <a:gd name="T12" fmla="*/ 377 w 735"/>
                <a:gd name="T13" fmla="*/ 132 h 1809"/>
                <a:gd name="T14" fmla="*/ 265 w 735"/>
                <a:gd name="T15" fmla="*/ 115 h 1809"/>
                <a:gd name="T16" fmla="*/ 72 w 735"/>
                <a:gd name="T17" fmla="*/ 92 h 1809"/>
                <a:gd name="T18" fmla="*/ 0 w 735"/>
                <a:gd name="T19" fmla="*/ 159 h 1809"/>
                <a:gd name="T20" fmla="*/ 59 w 735"/>
                <a:gd name="T21" fmla="*/ 215 h 1809"/>
                <a:gd name="T22" fmla="*/ 195 w 735"/>
                <a:gd name="T23" fmla="*/ 287 h 1809"/>
                <a:gd name="T24" fmla="*/ 205 w 735"/>
                <a:gd name="T25" fmla="*/ 584 h 1809"/>
                <a:gd name="T26" fmla="*/ 102 w 735"/>
                <a:gd name="T27" fmla="*/ 820 h 1809"/>
                <a:gd name="T28" fmla="*/ 141 w 735"/>
                <a:gd name="T29" fmla="*/ 1233 h 1809"/>
                <a:gd name="T30" fmla="*/ 288 w 735"/>
                <a:gd name="T31" fmla="*/ 1487 h 1809"/>
                <a:gd name="T32" fmla="*/ 361 w 735"/>
                <a:gd name="T33" fmla="*/ 1679 h 1809"/>
                <a:gd name="T34" fmla="*/ 294 w 735"/>
                <a:gd name="T35" fmla="*/ 1764 h 1809"/>
                <a:gd name="T36" fmla="*/ 305 w 735"/>
                <a:gd name="T37" fmla="*/ 1792 h 1809"/>
                <a:gd name="T38" fmla="*/ 332 w 735"/>
                <a:gd name="T39" fmla="*/ 1809 h 1809"/>
                <a:gd name="T40" fmla="*/ 368 w 735"/>
                <a:gd name="T41" fmla="*/ 1785 h 1809"/>
                <a:gd name="T42" fmla="*/ 418 w 735"/>
                <a:gd name="T43" fmla="*/ 1747 h 1809"/>
                <a:gd name="T44" fmla="*/ 453 w 735"/>
                <a:gd name="T45" fmla="*/ 1709 h 1809"/>
                <a:gd name="T46" fmla="*/ 414 w 735"/>
                <a:gd name="T47" fmla="*/ 1599 h 1809"/>
                <a:gd name="T48" fmla="*/ 384 w 735"/>
                <a:gd name="T49" fmla="*/ 1398 h 1809"/>
                <a:gd name="T50" fmla="*/ 381 w 735"/>
                <a:gd name="T51" fmla="*/ 1186 h 1809"/>
                <a:gd name="T52" fmla="*/ 431 w 735"/>
                <a:gd name="T53" fmla="*/ 1399 h 1809"/>
                <a:gd name="T54" fmla="*/ 474 w 735"/>
                <a:gd name="T55" fmla="*/ 1617 h 1809"/>
                <a:gd name="T56" fmla="*/ 481 w 735"/>
                <a:gd name="T57" fmla="*/ 1739 h 1809"/>
                <a:gd name="T58" fmla="*/ 563 w 735"/>
                <a:gd name="T59" fmla="*/ 1809 h 1809"/>
                <a:gd name="T60" fmla="*/ 581 w 735"/>
                <a:gd name="T61" fmla="*/ 1792 h 1809"/>
                <a:gd name="T62" fmla="*/ 593 w 735"/>
                <a:gd name="T63" fmla="*/ 1798 h 1809"/>
                <a:gd name="T64" fmla="*/ 622 w 735"/>
                <a:gd name="T65" fmla="*/ 1771 h 1809"/>
                <a:gd name="T66" fmla="*/ 570 w 735"/>
                <a:gd name="T67" fmla="*/ 1713 h 1809"/>
                <a:gd name="T68" fmla="*/ 548 w 735"/>
                <a:gd name="T69" fmla="*/ 1633 h 1809"/>
                <a:gd name="T70" fmla="*/ 577 w 735"/>
                <a:gd name="T71" fmla="*/ 1432 h 1809"/>
                <a:gd name="T72" fmla="*/ 600 w 735"/>
                <a:gd name="T73" fmla="*/ 1332 h 1809"/>
                <a:gd name="T74" fmla="*/ 546 w 735"/>
                <a:gd name="T75" fmla="*/ 1016 h 1809"/>
                <a:gd name="T76" fmla="*/ 536 w 735"/>
                <a:gd name="T77" fmla="*/ 713 h 1809"/>
                <a:gd name="T78" fmla="*/ 566 w 735"/>
                <a:gd name="T79" fmla="*/ 643 h 1809"/>
                <a:gd name="T80" fmla="*/ 614 w 735"/>
                <a:gd name="T81" fmla="*/ 738 h 1809"/>
                <a:gd name="T82" fmla="*/ 669 w 735"/>
                <a:gd name="T83" fmla="*/ 698 h 1809"/>
                <a:gd name="T84" fmla="*/ 683 w 735"/>
                <a:gd name="T85" fmla="*/ 594 h 1809"/>
                <a:gd name="T86" fmla="*/ 694 w 735"/>
                <a:gd name="T87" fmla="*/ 543 h 1809"/>
                <a:gd name="T88" fmla="*/ 686 w 735"/>
                <a:gd name="T89" fmla="*/ 471 h 1809"/>
                <a:gd name="T90" fmla="*/ 662 w 735"/>
                <a:gd name="T91" fmla="*/ 410 h 1809"/>
                <a:gd name="T92" fmla="*/ 617 w 735"/>
                <a:gd name="T93" fmla="*/ 362 h 1809"/>
                <a:gd name="T94" fmla="*/ 587 w 735"/>
                <a:gd name="T95" fmla="*/ 334 h 1809"/>
                <a:gd name="T96" fmla="*/ 591 w 735"/>
                <a:gd name="T97" fmla="*/ 293 h 1809"/>
                <a:gd name="T98" fmla="*/ 641 w 735"/>
                <a:gd name="T99" fmla="*/ 270 h 1809"/>
                <a:gd name="T100" fmla="*/ 683 w 735"/>
                <a:gd name="T101" fmla="*/ 243 h 1809"/>
                <a:gd name="T102" fmla="*/ 711 w 735"/>
                <a:gd name="T103" fmla="*/ 192 h 1809"/>
                <a:gd name="T104" fmla="*/ 734 w 735"/>
                <a:gd name="T105" fmla="*/ 139 h 1809"/>
                <a:gd name="T106" fmla="*/ 711 w 735"/>
                <a:gd name="T107" fmla="*/ 57 h 1809"/>
                <a:gd name="T108" fmla="*/ 675 w 735"/>
                <a:gd name="T109" fmla="*/ 20 h 1809"/>
                <a:gd name="T110" fmla="*/ 627 w 735"/>
                <a:gd name="T111" fmla="*/ 0 h 1809"/>
                <a:gd name="T112" fmla="*/ 586 w 735"/>
                <a:gd name="T113" fmla="*/ 17 h 1809"/>
                <a:gd name="T114" fmla="*/ 294 w 735"/>
                <a:gd name="T115" fmla="*/ 192 h 1809"/>
                <a:gd name="T116" fmla="*/ 203 w 735"/>
                <a:gd name="T117" fmla="*/ 192 h 1809"/>
                <a:gd name="T118" fmla="*/ 299 w 735"/>
                <a:gd name="T119" fmla="*/ 17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5" h="1809">
                  <a:moveTo>
                    <a:pt x="531" y="45"/>
                  </a:moveTo>
                  <a:lnTo>
                    <a:pt x="531" y="45"/>
                  </a:lnTo>
                  <a:lnTo>
                    <a:pt x="532" y="45"/>
                  </a:lnTo>
                  <a:lnTo>
                    <a:pt x="532" y="45"/>
                  </a:lnTo>
                  <a:lnTo>
                    <a:pt x="531" y="45"/>
                  </a:lnTo>
                  <a:lnTo>
                    <a:pt x="531" y="45"/>
                  </a:lnTo>
                  <a:close/>
                  <a:moveTo>
                    <a:pt x="593" y="23"/>
                  </a:moveTo>
                  <a:lnTo>
                    <a:pt x="593" y="23"/>
                  </a:lnTo>
                  <a:lnTo>
                    <a:pt x="532" y="45"/>
                  </a:lnTo>
                  <a:lnTo>
                    <a:pt x="532" y="45"/>
                  </a:lnTo>
                  <a:lnTo>
                    <a:pt x="535" y="47"/>
                  </a:lnTo>
                  <a:lnTo>
                    <a:pt x="539" y="48"/>
                  </a:lnTo>
                  <a:lnTo>
                    <a:pt x="542" y="51"/>
                  </a:lnTo>
                  <a:lnTo>
                    <a:pt x="519" y="79"/>
                  </a:lnTo>
                  <a:lnTo>
                    <a:pt x="519" y="79"/>
                  </a:lnTo>
                  <a:lnTo>
                    <a:pt x="519" y="79"/>
                  </a:lnTo>
                  <a:lnTo>
                    <a:pt x="518" y="78"/>
                  </a:lnTo>
                  <a:lnTo>
                    <a:pt x="508" y="79"/>
                  </a:lnTo>
                  <a:lnTo>
                    <a:pt x="508" y="79"/>
                  </a:lnTo>
                  <a:lnTo>
                    <a:pt x="498" y="82"/>
                  </a:lnTo>
                  <a:lnTo>
                    <a:pt x="491" y="84"/>
                  </a:lnTo>
                  <a:lnTo>
                    <a:pt x="487" y="86"/>
                  </a:lnTo>
                  <a:lnTo>
                    <a:pt x="486" y="91"/>
                  </a:lnTo>
                  <a:lnTo>
                    <a:pt x="486" y="91"/>
                  </a:lnTo>
                  <a:lnTo>
                    <a:pt x="483" y="103"/>
                  </a:lnTo>
                  <a:lnTo>
                    <a:pt x="480" y="113"/>
                  </a:lnTo>
                  <a:lnTo>
                    <a:pt x="457" y="164"/>
                  </a:lnTo>
                  <a:lnTo>
                    <a:pt x="457" y="164"/>
                  </a:lnTo>
                  <a:lnTo>
                    <a:pt x="459" y="176"/>
                  </a:lnTo>
                  <a:lnTo>
                    <a:pt x="459" y="184"/>
                  </a:lnTo>
                  <a:lnTo>
                    <a:pt x="459" y="187"/>
                  </a:lnTo>
                  <a:lnTo>
                    <a:pt x="457" y="187"/>
                  </a:lnTo>
                  <a:lnTo>
                    <a:pt x="457" y="187"/>
                  </a:lnTo>
                  <a:lnTo>
                    <a:pt x="456" y="187"/>
                  </a:lnTo>
                  <a:lnTo>
                    <a:pt x="456" y="190"/>
                  </a:lnTo>
                  <a:lnTo>
                    <a:pt x="456" y="198"/>
                  </a:lnTo>
                  <a:lnTo>
                    <a:pt x="457" y="209"/>
                  </a:lnTo>
                  <a:lnTo>
                    <a:pt x="452" y="215"/>
                  </a:lnTo>
                  <a:lnTo>
                    <a:pt x="452" y="243"/>
                  </a:lnTo>
                  <a:lnTo>
                    <a:pt x="418" y="226"/>
                  </a:lnTo>
                  <a:lnTo>
                    <a:pt x="412" y="215"/>
                  </a:lnTo>
                  <a:lnTo>
                    <a:pt x="435" y="215"/>
                  </a:lnTo>
                  <a:lnTo>
                    <a:pt x="435" y="215"/>
                  </a:lnTo>
                  <a:lnTo>
                    <a:pt x="436" y="214"/>
                  </a:lnTo>
                  <a:lnTo>
                    <a:pt x="436" y="211"/>
                  </a:lnTo>
                  <a:lnTo>
                    <a:pt x="438" y="202"/>
                  </a:lnTo>
                  <a:lnTo>
                    <a:pt x="440" y="187"/>
                  </a:lnTo>
                  <a:lnTo>
                    <a:pt x="440" y="187"/>
                  </a:lnTo>
                  <a:lnTo>
                    <a:pt x="440" y="181"/>
                  </a:lnTo>
                  <a:lnTo>
                    <a:pt x="438" y="173"/>
                  </a:lnTo>
                  <a:lnTo>
                    <a:pt x="433" y="164"/>
                  </a:lnTo>
                  <a:lnTo>
                    <a:pt x="432" y="160"/>
                  </a:lnTo>
                  <a:lnTo>
                    <a:pt x="429" y="159"/>
                  </a:lnTo>
                  <a:lnTo>
                    <a:pt x="429" y="159"/>
                  </a:lnTo>
                  <a:lnTo>
                    <a:pt x="414" y="150"/>
                  </a:lnTo>
                  <a:lnTo>
                    <a:pt x="405" y="146"/>
                  </a:lnTo>
                  <a:lnTo>
                    <a:pt x="401" y="142"/>
                  </a:lnTo>
                  <a:lnTo>
                    <a:pt x="401" y="142"/>
                  </a:lnTo>
                  <a:lnTo>
                    <a:pt x="392" y="135"/>
                  </a:lnTo>
                  <a:lnTo>
                    <a:pt x="388" y="132"/>
                  </a:lnTo>
                  <a:lnTo>
                    <a:pt x="384" y="130"/>
                  </a:lnTo>
                  <a:lnTo>
                    <a:pt x="384" y="130"/>
                  </a:lnTo>
                  <a:lnTo>
                    <a:pt x="377" y="132"/>
                  </a:lnTo>
                  <a:lnTo>
                    <a:pt x="368" y="132"/>
                  </a:lnTo>
                  <a:lnTo>
                    <a:pt x="356" y="130"/>
                  </a:lnTo>
                  <a:lnTo>
                    <a:pt x="356" y="130"/>
                  </a:lnTo>
                  <a:lnTo>
                    <a:pt x="323" y="122"/>
                  </a:lnTo>
                  <a:lnTo>
                    <a:pt x="309" y="119"/>
                  </a:lnTo>
                  <a:lnTo>
                    <a:pt x="299" y="119"/>
                  </a:lnTo>
                  <a:lnTo>
                    <a:pt x="299" y="119"/>
                  </a:lnTo>
                  <a:lnTo>
                    <a:pt x="285" y="118"/>
                  </a:lnTo>
                  <a:lnTo>
                    <a:pt x="265" y="115"/>
                  </a:lnTo>
                  <a:lnTo>
                    <a:pt x="232" y="108"/>
                  </a:lnTo>
                  <a:lnTo>
                    <a:pt x="232" y="108"/>
                  </a:lnTo>
                  <a:lnTo>
                    <a:pt x="184" y="95"/>
                  </a:lnTo>
                  <a:lnTo>
                    <a:pt x="151" y="88"/>
                  </a:lnTo>
                  <a:lnTo>
                    <a:pt x="138" y="86"/>
                  </a:lnTo>
                  <a:lnTo>
                    <a:pt x="130" y="85"/>
                  </a:lnTo>
                  <a:lnTo>
                    <a:pt x="130" y="85"/>
                  </a:lnTo>
                  <a:lnTo>
                    <a:pt x="107" y="86"/>
                  </a:lnTo>
                  <a:lnTo>
                    <a:pt x="72" y="92"/>
                  </a:lnTo>
                  <a:lnTo>
                    <a:pt x="38" y="99"/>
                  </a:lnTo>
                  <a:lnTo>
                    <a:pt x="24" y="103"/>
                  </a:lnTo>
                  <a:lnTo>
                    <a:pt x="17" y="108"/>
                  </a:lnTo>
                  <a:lnTo>
                    <a:pt x="17" y="108"/>
                  </a:lnTo>
                  <a:lnTo>
                    <a:pt x="13" y="112"/>
                  </a:lnTo>
                  <a:lnTo>
                    <a:pt x="9" y="119"/>
                  </a:lnTo>
                  <a:lnTo>
                    <a:pt x="3" y="133"/>
                  </a:lnTo>
                  <a:lnTo>
                    <a:pt x="0" y="147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2" y="164"/>
                  </a:lnTo>
                  <a:lnTo>
                    <a:pt x="6" y="170"/>
                  </a:lnTo>
                  <a:lnTo>
                    <a:pt x="20" y="184"/>
                  </a:lnTo>
                  <a:lnTo>
                    <a:pt x="33" y="197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5" y="208"/>
                  </a:lnTo>
                  <a:lnTo>
                    <a:pt x="59" y="215"/>
                  </a:lnTo>
                  <a:lnTo>
                    <a:pt x="99" y="236"/>
                  </a:lnTo>
                  <a:lnTo>
                    <a:pt x="138" y="257"/>
                  </a:lnTo>
                  <a:lnTo>
                    <a:pt x="153" y="263"/>
                  </a:lnTo>
                  <a:lnTo>
                    <a:pt x="158" y="266"/>
                  </a:lnTo>
                  <a:lnTo>
                    <a:pt x="158" y="266"/>
                  </a:lnTo>
                  <a:lnTo>
                    <a:pt x="161" y="266"/>
                  </a:lnTo>
                  <a:lnTo>
                    <a:pt x="167" y="269"/>
                  </a:lnTo>
                  <a:lnTo>
                    <a:pt x="181" y="277"/>
                  </a:lnTo>
                  <a:lnTo>
                    <a:pt x="195" y="287"/>
                  </a:lnTo>
                  <a:lnTo>
                    <a:pt x="203" y="294"/>
                  </a:lnTo>
                  <a:lnTo>
                    <a:pt x="203" y="294"/>
                  </a:lnTo>
                  <a:lnTo>
                    <a:pt x="205" y="306"/>
                  </a:lnTo>
                  <a:lnTo>
                    <a:pt x="205" y="332"/>
                  </a:lnTo>
                  <a:lnTo>
                    <a:pt x="202" y="413"/>
                  </a:lnTo>
                  <a:lnTo>
                    <a:pt x="199" y="494"/>
                  </a:lnTo>
                  <a:lnTo>
                    <a:pt x="198" y="537"/>
                  </a:lnTo>
                  <a:lnTo>
                    <a:pt x="198" y="537"/>
                  </a:lnTo>
                  <a:lnTo>
                    <a:pt x="205" y="584"/>
                  </a:lnTo>
                  <a:lnTo>
                    <a:pt x="208" y="609"/>
                  </a:lnTo>
                  <a:lnTo>
                    <a:pt x="209" y="622"/>
                  </a:lnTo>
                  <a:lnTo>
                    <a:pt x="209" y="622"/>
                  </a:lnTo>
                  <a:lnTo>
                    <a:pt x="154" y="718"/>
                  </a:lnTo>
                  <a:lnTo>
                    <a:pt x="117" y="785"/>
                  </a:lnTo>
                  <a:lnTo>
                    <a:pt x="106" y="809"/>
                  </a:lnTo>
                  <a:lnTo>
                    <a:pt x="103" y="816"/>
                  </a:lnTo>
                  <a:lnTo>
                    <a:pt x="102" y="820"/>
                  </a:lnTo>
                  <a:lnTo>
                    <a:pt x="102" y="820"/>
                  </a:lnTo>
                  <a:lnTo>
                    <a:pt x="103" y="824"/>
                  </a:lnTo>
                  <a:lnTo>
                    <a:pt x="107" y="828"/>
                  </a:lnTo>
                  <a:lnTo>
                    <a:pt x="117" y="838"/>
                  </a:lnTo>
                  <a:lnTo>
                    <a:pt x="130" y="848"/>
                  </a:lnTo>
                  <a:lnTo>
                    <a:pt x="130" y="848"/>
                  </a:lnTo>
                  <a:lnTo>
                    <a:pt x="133" y="1016"/>
                  </a:lnTo>
                  <a:lnTo>
                    <a:pt x="137" y="1145"/>
                  </a:lnTo>
                  <a:lnTo>
                    <a:pt x="138" y="1197"/>
                  </a:lnTo>
                  <a:lnTo>
                    <a:pt x="141" y="1233"/>
                  </a:lnTo>
                  <a:lnTo>
                    <a:pt x="141" y="1233"/>
                  </a:lnTo>
                  <a:lnTo>
                    <a:pt x="144" y="1258"/>
                  </a:lnTo>
                  <a:lnTo>
                    <a:pt x="150" y="1285"/>
                  </a:lnTo>
                  <a:lnTo>
                    <a:pt x="160" y="1336"/>
                  </a:lnTo>
                  <a:lnTo>
                    <a:pt x="170" y="1374"/>
                  </a:lnTo>
                  <a:lnTo>
                    <a:pt x="174" y="1390"/>
                  </a:lnTo>
                  <a:lnTo>
                    <a:pt x="258" y="1395"/>
                  </a:lnTo>
                  <a:lnTo>
                    <a:pt x="258" y="1395"/>
                  </a:lnTo>
                  <a:lnTo>
                    <a:pt x="288" y="1487"/>
                  </a:lnTo>
                  <a:lnTo>
                    <a:pt x="309" y="1553"/>
                  </a:lnTo>
                  <a:lnTo>
                    <a:pt x="322" y="1589"/>
                  </a:lnTo>
                  <a:lnTo>
                    <a:pt x="322" y="1589"/>
                  </a:lnTo>
                  <a:lnTo>
                    <a:pt x="330" y="1603"/>
                  </a:lnTo>
                  <a:lnTo>
                    <a:pt x="344" y="1627"/>
                  </a:lnTo>
                  <a:lnTo>
                    <a:pt x="350" y="1641"/>
                  </a:lnTo>
                  <a:lnTo>
                    <a:pt x="356" y="1654"/>
                  </a:lnTo>
                  <a:lnTo>
                    <a:pt x="360" y="1668"/>
                  </a:lnTo>
                  <a:lnTo>
                    <a:pt x="361" y="1679"/>
                  </a:lnTo>
                  <a:lnTo>
                    <a:pt x="361" y="1679"/>
                  </a:lnTo>
                  <a:lnTo>
                    <a:pt x="360" y="1685"/>
                  </a:lnTo>
                  <a:lnTo>
                    <a:pt x="359" y="1691"/>
                  </a:lnTo>
                  <a:lnTo>
                    <a:pt x="352" y="1705"/>
                  </a:lnTo>
                  <a:lnTo>
                    <a:pt x="340" y="1719"/>
                  </a:lnTo>
                  <a:lnTo>
                    <a:pt x="329" y="1732"/>
                  </a:lnTo>
                  <a:lnTo>
                    <a:pt x="306" y="1754"/>
                  </a:lnTo>
                  <a:lnTo>
                    <a:pt x="294" y="1764"/>
                  </a:lnTo>
                  <a:lnTo>
                    <a:pt x="294" y="1764"/>
                  </a:lnTo>
                  <a:lnTo>
                    <a:pt x="291" y="1767"/>
                  </a:lnTo>
                  <a:lnTo>
                    <a:pt x="288" y="1773"/>
                  </a:lnTo>
                  <a:lnTo>
                    <a:pt x="287" y="1778"/>
                  </a:lnTo>
                  <a:lnTo>
                    <a:pt x="288" y="1781"/>
                  </a:lnTo>
                  <a:lnTo>
                    <a:pt x="288" y="1781"/>
                  </a:lnTo>
                  <a:lnTo>
                    <a:pt x="296" y="1788"/>
                  </a:lnTo>
                  <a:lnTo>
                    <a:pt x="302" y="1791"/>
                  </a:lnTo>
                  <a:lnTo>
                    <a:pt x="305" y="1792"/>
                  </a:lnTo>
                  <a:lnTo>
                    <a:pt x="305" y="1792"/>
                  </a:lnTo>
                  <a:lnTo>
                    <a:pt x="305" y="1794"/>
                  </a:lnTo>
                  <a:lnTo>
                    <a:pt x="306" y="1799"/>
                  </a:lnTo>
                  <a:lnTo>
                    <a:pt x="306" y="1804"/>
                  </a:lnTo>
                  <a:lnTo>
                    <a:pt x="309" y="1806"/>
                  </a:lnTo>
                  <a:lnTo>
                    <a:pt x="312" y="1808"/>
                  </a:lnTo>
                  <a:lnTo>
                    <a:pt x="316" y="1809"/>
                  </a:lnTo>
                  <a:lnTo>
                    <a:pt x="316" y="1809"/>
                  </a:lnTo>
                  <a:lnTo>
                    <a:pt x="325" y="1809"/>
                  </a:lnTo>
                  <a:lnTo>
                    <a:pt x="332" y="1809"/>
                  </a:lnTo>
                  <a:lnTo>
                    <a:pt x="337" y="1808"/>
                  </a:lnTo>
                  <a:lnTo>
                    <a:pt x="344" y="1804"/>
                  </a:lnTo>
                  <a:lnTo>
                    <a:pt x="344" y="1804"/>
                  </a:lnTo>
                  <a:lnTo>
                    <a:pt x="356" y="1797"/>
                  </a:lnTo>
                  <a:lnTo>
                    <a:pt x="359" y="1795"/>
                  </a:lnTo>
                  <a:lnTo>
                    <a:pt x="361" y="1792"/>
                  </a:lnTo>
                  <a:lnTo>
                    <a:pt x="361" y="1792"/>
                  </a:lnTo>
                  <a:lnTo>
                    <a:pt x="364" y="1789"/>
                  </a:lnTo>
                  <a:lnTo>
                    <a:pt x="368" y="1785"/>
                  </a:lnTo>
                  <a:lnTo>
                    <a:pt x="375" y="1781"/>
                  </a:lnTo>
                  <a:lnTo>
                    <a:pt x="384" y="1775"/>
                  </a:lnTo>
                  <a:lnTo>
                    <a:pt x="384" y="1775"/>
                  </a:lnTo>
                  <a:lnTo>
                    <a:pt x="392" y="1767"/>
                  </a:lnTo>
                  <a:lnTo>
                    <a:pt x="401" y="1758"/>
                  </a:lnTo>
                  <a:lnTo>
                    <a:pt x="409" y="1751"/>
                  </a:lnTo>
                  <a:lnTo>
                    <a:pt x="414" y="1748"/>
                  </a:lnTo>
                  <a:lnTo>
                    <a:pt x="418" y="1747"/>
                  </a:lnTo>
                  <a:lnTo>
                    <a:pt x="418" y="1747"/>
                  </a:lnTo>
                  <a:lnTo>
                    <a:pt x="429" y="1746"/>
                  </a:lnTo>
                  <a:lnTo>
                    <a:pt x="442" y="1743"/>
                  </a:lnTo>
                  <a:lnTo>
                    <a:pt x="447" y="1740"/>
                  </a:lnTo>
                  <a:lnTo>
                    <a:pt x="453" y="1737"/>
                  </a:lnTo>
                  <a:lnTo>
                    <a:pt x="456" y="1732"/>
                  </a:lnTo>
                  <a:lnTo>
                    <a:pt x="457" y="1724"/>
                  </a:lnTo>
                  <a:lnTo>
                    <a:pt x="457" y="1724"/>
                  </a:lnTo>
                  <a:lnTo>
                    <a:pt x="456" y="1716"/>
                  </a:lnTo>
                  <a:lnTo>
                    <a:pt x="453" y="1709"/>
                  </a:lnTo>
                  <a:lnTo>
                    <a:pt x="445" y="1695"/>
                  </a:lnTo>
                  <a:lnTo>
                    <a:pt x="435" y="1679"/>
                  </a:lnTo>
                  <a:lnTo>
                    <a:pt x="432" y="1671"/>
                  </a:lnTo>
                  <a:lnTo>
                    <a:pt x="429" y="1662"/>
                  </a:lnTo>
                  <a:lnTo>
                    <a:pt x="429" y="1662"/>
                  </a:lnTo>
                  <a:lnTo>
                    <a:pt x="425" y="1644"/>
                  </a:lnTo>
                  <a:lnTo>
                    <a:pt x="419" y="1626"/>
                  </a:lnTo>
                  <a:lnTo>
                    <a:pt x="416" y="1613"/>
                  </a:lnTo>
                  <a:lnTo>
                    <a:pt x="414" y="1599"/>
                  </a:lnTo>
                  <a:lnTo>
                    <a:pt x="412" y="1582"/>
                  </a:lnTo>
                  <a:lnTo>
                    <a:pt x="412" y="1561"/>
                  </a:lnTo>
                  <a:lnTo>
                    <a:pt x="412" y="1561"/>
                  </a:lnTo>
                  <a:lnTo>
                    <a:pt x="411" y="1536"/>
                  </a:lnTo>
                  <a:lnTo>
                    <a:pt x="408" y="1510"/>
                  </a:lnTo>
                  <a:lnTo>
                    <a:pt x="404" y="1483"/>
                  </a:lnTo>
                  <a:lnTo>
                    <a:pt x="398" y="1456"/>
                  </a:lnTo>
                  <a:lnTo>
                    <a:pt x="388" y="1415"/>
                  </a:lnTo>
                  <a:lnTo>
                    <a:pt x="384" y="1398"/>
                  </a:lnTo>
                  <a:lnTo>
                    <a:pt x="408" y="1401"/>
                  </a:lnTo>
                  <a:lnTo>
                    <a:pt x="408" y="1401"/>
                  </a:lnTo>
                  <a:lnTo>
                    <a:pt x="402" y="1365"/>
                  </a:lnTo>
                  <a:lnTo>
                    <a:pt x="390" y="1289"/>
                  </a:lnTo>
                  <a:lnTo>
                    <a:pt x="384" y="1250"/>
                  </a:lnTo>
                  <a:lnTo>
                    <a:pt x="380" y="1216"/>
                  </a:lnTo>
                  <a:lnTo>
                    <a:pt x="380" y="1193"/>
                  </a:lnTo>
                  <a:lnTo>
                    <a:pt x="381" y="1187"/>
                  </a:lnTo>
                  <a:lnTo>
                    <a:pt x="381" y="1186"/>
                  </a:lnTo>
                  <a:lnTo>
                    <a:pt x="383" y="1186"/>
                  </a:lnTo>
                  <a:lnTo>
                    <a:pt x="383" y="1186"/>
                  </a:lnTo>
                  <a:lnTo>
                    <a:pt x="387" y="1190"/>
                  </a:lnTo>
                  <a:lnTo>
                    <a:pt x="390" y="1199"/>
                  </a:lnTo>
                  <a:lnTo>
                    <a:pt x="397" y="1224"/>
                  </a:lnTo>
                  <a:lnTo>
                    <a:pt x="405" y="1259"/>
                  </a:lnTo>
                  <a:lnTo>
                    <a:pt x="412" y="1298"/>
                  </a:lnTo>
                  <a:lnTo>
                    <a:pt x="425" y="1368"/>
                  </a:lnTo>
                  <a:lnTo>
                    <a:pt x="431" y="1399"/>
                  </a:lnTo>
                  <a:lnTo>
                    <a:pt x="450" y="1401"/>
                  </a:lnTo>
                  <a:lnTo>
                    <a:pt x="450" y="1401"/>
                  </a:lnTo>
                  <a:lnTo>
                    <a:pt x="457" y="1510"/>
                  </a:lnTo>
                  <a:lnTo>
                    <a:pt x="457" y="1510"/>
                  </a:lnTo>
                  <a:lnTo>
                    <a:pt x="462" y="1539"/>
                  </a:lnTo>
                  <a:lnTo>
                    <a:pt x="466" y="1568"/>
                  </a:lnTo>
                  <a:lnTo>
                    <a:pt x="471" y="1593"/>
                  </a:lnTo>
                  <a:lnTo>
                    <a:pt x="474" y="1617"/>
                  </a:lnTo>
                  <a:lnTo>
                    <a:pt x="474" y="1617"/>
                  </a:lnTo>
                  <a:lnTo>
                    <a:pt x="474" y="1637"/>
                  </a:lnTo>
                  <a:lnTo>
                    <a:pt x="474" y="1652"/>
                  </a:lnTo>
                  <a:lnTo>
                    <a:pt x="474" y="1664"/>
                  </a:lnTo>
                  <a:lnTo>
                    <a:pt x="474" y="1674"/>
                  </a:lnTo>
                  <a:lnTo>
                    <a:pt x="474" y="1674"/>
                  </a:lnTo>
                  <a:lnTo>
                    <a:pt x="477" y="1706"/>
                  </a:lnTo>
                  <a:lnTo>
                    <a:pt x="480" y="1736"/>
                  </a:lnTo>
                  <a:lnTo>
                    <a:pt x="480" y="1736"/>
                  </a:lnTo>
                  <a:lnTo>
                    <a:pt x="481" y="1739"/>
                  </a:lnTo>
                  <a:lnTo>
                    <a:pt x="486" y="1744"/>
                  </a:lnTo>
                  <a:lnTo>
                    <a:pt x="495" y="1754"/>
                  </a:lnTo>
                  <a:lnTo>
                    <a:pt x="514" y="1770"/>
                  </a:lnTo>
                  <a:lnTo>
                    <a:pt x="514" y="1770"/>
                  </a:lnTo>
                  <a:lnTo>
                    <a:pt x="522" y="1778"/>
                  </a:lnTo>
                  <a:lnTo>
                    <a:pt x="538" y="1792"/>
                  </a:lnTo>
                  <a:lnTo>
                    <a:pt x="553" y="1805"/>
                  </a:lnTo>
                  <a:lnTo>
                    <a:pt x="560" y="1809"/>
                  </a:lnTo>
                  <a:lnTo>
                    <a:pt x="563" y="1809"/>
                  </a:lnTo>
                  <a:lnTo>
                    <a:pt x="565" y="1809"/>
                  </a:lnTo>
                  <a:lnTo>
                    <a:pt x="565" y="1809"/>
                  </a:lnTo>
                  <a:lnTo>
                    <a:pt x="570" y="1806"/>
                  </a:lnTo>
                  <a:lnTo>
                    <a:pt x="576" y="1802"/>
                  </a:lnTo>
                  <a:lnTo>
                    <a:pt x="579" y="1798"/>
                  </a:lnTo>
                  <a:lnTo>
                    <a:pt x="581" y="1794"/>
                  </a:lnTo>
                  <a:lnTo>
                    <a:pt x="581" y="1794"/>
                  </a:lnTo>
                  <a:lnTo>
                    <a:pt x="581" y="1792"/>
                  </a:lnTo>
                  <a:lnTo>
                    <a:pt x="581" y="1792"/>
                  </a:lnTo>
                  <a:lnTo>
                    <a:pt x="581" y="1792"/>
                  </a:lnTo>
                  <a:lnTo>
                    <a:pt x="581" y="1792"/>
                  </a:lnTo>
                  <a:lnTo>
                    <a:pt x="581" y="1794"/>
                  </a:lnTo>
                  <a:lnTo>
                    <a:pt x="581" y="1794"/>
                  </a:lnTo>
                  <a:lnTo>
                    <a:pt x="584" y="1798"/>
                  </a:lnTo>
                  <a:lnTo>
                    <a:pt x="587" y="1799"/>
                  </a:lnTo>
                  <a:lnTo>
                    <a:pt x="590" y="1801"/>
                  </a:lnTo>
                  <a:lnTo>
                    <a:pt x="591" y="1799"/>
                  </a:lnTo>
                  <a:lnTo>
                    <a:pt x="593" y="1798"/>
                  </a:lnTo>
                  <a:lnTo>
                    <a:pt x="593" y="1798"/>
                  </a:lnTo>
                  <a:lnTo>
                    <a:pt x="596" y="1792"/>
                  </a:lnTo>
                  <a:lnTo>
                    <a:pt x="598" y="1789"/>
                  </a:lnTo>
                  <a:lnTo>
                    <a:pt x="604" y="1787"/>
                  </a:lnTo>
                  <a:lnTo>
                    <a:pt x="604" y="1787"/>
                  </a:lnTo>
                  <a:lnTo>
                    <a:pt x="610" y="1784"/>
                  </a:lnTo>
                  <a:lnTo>
                    <a:pt x="617" y="1778"/>
                  </a:lnTo>
                  <a:lnTo>
                    <a:pt x="620" y="1774"/>
                  </a:lnTo>
                  <a:lnTo>
                    <a:pt x="622" y="1771"/>
                  </a:lnTo>
                  <a:lnTo>
                    <a:pt x="622" y="1768"/>
                  </a:lnTo>
                  <a:lnTo>
                    <a:pt x="621" y="1764"/>
                  </a:lnTo>
                  <a:lnTo>
                    <a:pt x="621" y="1764"/>
                  </a:lnTo>
                  <a:lnTo>
                    <a:pt x="611" y="1756"/>
                  </a:lnTo>
                  <a:lnTo>
                    <a:pt x="597" y="1743"/>
                  </a:lnTo>
                  <a:lnTo>
                    <a:pt x="589" y="1737"/>
                  </a:lnTo>
                  <a:lnTo>
                    <a:pt x="581" y="1729"/>
                  </a:lnTo>
                  <a:lnTo>
                    <a:pt x="574" y="1722"/>
                  </a:lnTo>
                  <a:lnTo>
                    <a:pt x="570" y="1713"/>
                  </a:lnTo>
                  <a:lnTo>
                    <a:pt x="570" y="1713"/>
                  </a:lnTo>
                  <a:lnTo>
                    <a:pt x="563" y="1698"/>
                  </a:lnTo>
                  <a:lnTo>
                    <a:pt x="556" y="1683"/>
                  </a:lnTo>
                  <a:lnTo>
                    <a:pt x="553" y="1676"/>
                  </a:lnTo>
                  <a:lnTo>
                    <a:pt x="550" y="1668"/>
                  </a:lnTo>
                  <a:lnTo>
                    <a:pt x="549" y="1658"/>
                  </a:lnTo>
                  <a:lnTo>
                    <a:pt x="548" y="1645"/>
                  </a:lnTo>
                  <a:lnTo>
                    <a:pt x="548" y="1645"/>
                  </a:lnTo>
                  <a:lnTo>
                    <a:pt x="548" y="1633"/>
                  </a:lnTo>
                  <a:lnTo>
                    <a:pt x="549" y="1620"/>
                  </a:lnTo>
                  <a:lnTo>
                    <a:pt x="553" y="1594"/>
                  </a:lnTo>
                  <a:lnTo>
                    <a:pt x="559" y="1563"/>
                  </a:lnTo>
                  <a:lnTo>
                    <a:pt x="565" y="1521"/>
                  </a:lnTo>
                  <a:lnTo>
                    <a:pt x="565" y="1521"/>
                  </a:lnTo>
                  <a:lnTo>
                    <a:pt x="570" y="1480"/>
                  </a:lnTo>
                  <a:lnTo>
                    <a:pt x="574" y="1453"/>
                  </a:lnTo>
                  <a:lnTo>
                    <a:pt x="577" y="1442"/>
                  </a:lnTo>
                  <a:lnTo>
                    <a:pt x="577" y="1432"/>
                  </a:lnTo>
                  <a:lnTo>
                    <a:pt x="577" y="1421"/>
                  </a:lnTo>
                  <a:lnTo>
                    <a:pt x="576" y="1408"/>
                  </a:lnTo>
                  <a:lnTo>
                    <a:pt x="576" y="1408"/>
                  </a:lnTo>
                  <a:lnTo>
                    <a:pt x="573" y="1390"/>
                  </a:lnTo>
                  <a:lnTo>
                    <a:pt x="574" y="1387"/>
                  </a:lnTo>
                  <a:lnTo>
                    <a:pt x="576" y="1391"/>
                  </a:lnTo>
                  <a:lnTo>
                    <a:pt x="604" y="1385"/>
                  </a:lnTo>
                  <a:lnTo>
                    <a:pt x="604" y="1385"/>
                  </a:lnTo>
                  <a:lnTo>
                    <a:pt x="600" y="1332"/>
                  </a:lnTo>
                  <a:lnTo>
                    <a:pt x="594" y="1284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70" y="1141"/>
                  </a:lnTo>
                  <a:lnTo>
                    <a:pt x="562" y="1091"/>
                  </a:lnTo>
                  <a:lnTo>
                    <a:pt x="553" y="1052"/>
                  </a:lnTo>
                  <a:lnTo>
                    <a:pt x="553" y="1052"/>
                  </a:lnTo>
                  <a:lnTo>
                    <a:pt x="549" y="1035"/>
                  </a:lnTo>
                  <a:lnTo>
                    <a:pt x="546" y="1016"/>
                  </a:lnTo>
                  <a:lnTo>
                    <a:pt x="543" y="980"/>
                  </a:lnTo>
                  <a:lnTo>
                    <a:pt x="542" y="950"/>
                  </a:lnTo>
                  <a:lnTo>
                    <a:pt x="542" y="939"/>
                  </a:lnTo>
                  <a:lnTo>
                    <a:pt x="576" y="939"/>
                  </a:lnTo>
                  <a:lnTo>
                    <a:pt x="576" y="939"/>
                  </a:lnTo>
                  <a:lnTo>
                    <a:pt x="560" y="843"/>
                  </a:lnTo>
                  <a:lnTo>
                    <a:pt x="548" y="766"/>
                  </a:lnTo>
                  <a:lnTo>
                    <a:pt x="536" y="713"/>
                  </a:lnTo>
                  <a:lnTo>
                    <a:pt x="536" y="713"/>
                  </a:lnTo>
                  <a:lnTo>
                    <a:pt x="534" y="694"/>
                  </a:lnTo>
                  <a:lnTo>
                    <a:pt x="532" y="676"/>
                  </a:lnTo>
                  <a:lnTo>
                    <a:pt x="534" y="657"/>
                  </a:lnTo>
                  <a:lnTo>
                    <a:pt x="535" y="639"/>
                  </a:lnTo>
                  <a:lnTo>
                    <a:pt x="539" y="611"/>
                  </a:lnTo>
                  <a:lnTo>
                    <a:pt x="542" y="599"/>
                  </a:lnTo>
                  <a:lnTo>
                    <a:pt x="553" y="583"/>
                  </a:lnTo>
                  <a:lnTo>
                    <a:pt x="553" y="583"/>
                  </a:lnTo>
                  <a:lnTo>
                    <a:pt x="566" y="643"/>
                  </a:lnTo>
                  <a:lnTo>
                    <a:pt x="577" y="689"/>
                  </a:lnTo>
                  <a:lnTo>
                    <a:pt x="583" y="707"/>
                  </a:lnTo>
                  <a:lnTo>
                    <a:pt x="587" y="718"/>
                  </a:lnTo>
                  <a:lnTo>
                    <a:pt x="587" y="718"/>
                  </a:lnTo>
                  <a:lnTo>
                    <a:pt x="591" y="725"/>
                  </a:lnTo>
                  <a:lnTo>
                    <a:pt x="596" y="730"/>
                  </a:lnTo>
                  <a:lnTo>
                    <a:pt x="601" y="734"/>
                  </a:lnTo>
                  <a:lnTo>
                    <a:pt x="607" y="737"/>
                  </a:lnTo>
                  <a:lnTo>
                    <a:pt x="614" y="738"/>
                  </a:lnTo>
                  <a:lnTo>
                    <a:pt x="621" y="738"/>
                  </a:lnTo>
                  <a:lnTo>
                    <a:pt x="629" y="738"/>
                  </a:lnTo>
                  <a:lnTo>
                    <a:pt x="638" y="735"/>
                  </a:lnTo>
                  <a:lnTo>
                    <a:pt x="638" y="735"/>
                  </a:lnTo>
                  <a:lnTo>
                    <a:pt x="642" y="734"/>
                  </a:lnTo>
                  <a:lnTo>
                    <a:pt x="646" y="731"/>
                  </a:lnTo>
                  <a:lnTo>
                    <a:pt x="655" y="722"/>
                  </a:lnTo>
                  <a:lnTo>
                    <a:pt x="663" y="711"/>
                  </a:lnTo>
                  <a:lnTo>
                    <a:pt x="669" y="698"/>
                  </a:lnTo>
                  <a:lnTo>
                    <a:pt x="675" y="686"/>
                  </a:lnTo>
                  <a:lnTo>
                    <a:pt x="679" y="673"/>
                  </a:lnTo>
                  <a:lnTo>
                    <a:pt x="682" y="660"/>
                  </a:lnTo>
                  <a:lnTo>
                    <a:pt x="683" y="650"/>
                  </a:lnTo>
                  <a:lnTo>
                    <a:pt x="683" y="650"/>
                  </a:lnTo>
                  <a:lnTo>
                    <a:pt x="684" y="632"/>
                  </a:lnTo>
                  <a:lnTo>
                    <a:pt x="684" y="614"/>
                  </a:lnTo>
                  <a:lnTo>
                    <a:pt x="683" y="594"/>
                  </a:lnTo>
                  <a:lnTo>
                    <a:pt x="683" y="594"/>
                  </a:lnTo>
                  <a:lnTo>
                    <a:pt x="682" y="592"/>
                  </a:lnTo>
                  <a:lnTo>
                    <a:pt x="682" y="590"/>
                  </a:lnTo>
                  <a:lnTo>
                    <a:pt x="682" y="584"/>
                  </a:lnTo>
                  <a:lnTo>
                    <a:pt x="683" y="577"/>
                  </a:lnTo>
                  <a:lnTo>
                    <a:pt x="683" y="577"/>
                  </a:lnTo>
                  <a:lnTo>
                    <a:pt x="690" y="560"/>
                  </a:lnTo>
                  <a:lnTo>
                    <a:pt x="693" y="551"/>
                  </a:lnTo>
                  <a:lnTo>
                    <a:pt x="694" y="543"/>
                  </a:lnTo>
                  <a:lnTo>
                    <a:pt x="694" y="543"/>
                  </a:lnTo>
                  <a:lnTo>
                    <a:pt x="696" y="515"/>
                  </a:lnTo>
                  <a:lnTo>
                    <a:pt x="696" y="501"/>
                  </a:lnTo>
                  <a:lnTo>
                    <a:pt x="694" y="492"/>
                  </a:lnTo>
                  <a:lnTo>
                    <a:pt x="694" y="492"/>
                  </a:lnTo>
                  <a:lnTo>
                    <a:pt x="692" y="488"/>
                  </a:lnTo>
                  <a:lnTo>
                    <a:pt x="687" y="484"/>
                  </a:lnTo>
                  <a:lnTo>
                    <a:pt x="683" y="481"/>
                  </a:lnTo>
                  <a:lnTo>
                    <a:pt x="683" y="481"/>
                  </a:lnTo>
                  <a:lnTo>
                    <a:pt x="686" y="471"/>
                  </a:lnTo>
                  <a:lnTo>
                    <a:pt x="689" y="458"/>
                  </a:lnTo>
                  <a:lnTo>
                    <a:pt x="689" y="458"/>
                  </a:lnTo>
                  <a:lnTo>
                    <a:pt x="689" y="457"/>
                  </a:lnTo>
                  <a:lnTo>
                    <a:pt x="684" y="454"/>
                  </a:lnTo>
                  <a:lnTo>
                    <a:pt x="675" y="448"/>
                  </a:lnTo>
                  <a:lnTo>
                    <a:pt x="660" y="441"/>
                  </a:lnTo>
                  <a:lnTo>
                    <a:pt x="660" y="441"/>
                  </a:lnTo>
                  <a:lnTo>
                    <a:pt x="662" y="423"/>
                  </a:lnTo>
                  <a:lnTo>
                    <a:pt x="662" y="410"/>
                  </a:lnTo>
                  <a:lnTo>
                    <a:pt x="662" y="404"/>
                  </a:lnTo>
                  <a:lnTo>
                    <a:pt x="660" y="402"/>
                  </a:lnTo>
                  <a:lnTo>
                    <a:pt x="660" y="402"/>
                  </a:lnTo>
                  <a:lnTo>
                    <a:pt x="655" y="395"/>
                  </a:lnTo>
                  <a:lnTo>
                    <a:pt x="644" y="385"/>
                  </a:lnTo>
                  <a:lnTo>
                    <a:pt x="627" y="368"/>
                  </a:lnTo>
                  <a:lnTo>
                    <a:pt x="627" y="368"/>
                  </a:lnTo>
                  <a:lnTo>
                    <a:pt x="622" y="363"/>
                  </a:lnTo>
                  <a:lnTo>
                    <a:pt x="617" y="362"/>
                  </a:lnTo>
                  <a:lnTo>
                    <a:pt x="613" y="361"/>
                  </a:lnTo>
                  <a:lnTo>
                    <a:pt x="611" y="358"/>
                  </a:lnTo>
                  <a:lnTo>
                    <a:pt x="610" y="356"/>
                  </a:lnTo>
                  <a:lnTo>
                    <a:pt x="610" y="356"/>
                  </a:lnTo>
                  <a:lnTo>
                    <a:pt x="607" y="351"/>
                  </a:lnTo>
                  <a:lnTo>
                    <a:pt x="600" y="344"/>
                  </a:lnTo>
                  <a:lnTo>
                    <a:pt x="593" y="338"/>
                  </a:lnTo>
                  <a:lnTo>
                    <a:pt x="587" y="334"/>
                  </a:lnTo>
                  <a:lnTo>
                    <a:pt x="587" y="334"/>
                  </a:lnTo>
                  <a:lnTo>
                    <a:pt x="580" y="330"/>
                  </a:lnTo>
                  <a:lnTo>
                    <a:pt x="570" y="321"/>
                  </a:lnTo>
                  <a:lnTo>
                    <a:pt x="559" y="311"/>
                  </a:lnTo>
                  <a:lnTo>
                    <a:pt x="559" y="311"/>
                  </a:lnTo>
                  <a:lnTo>
                    <a:pt x="563" y="308"/>
                  </a:lnTo>
                  <a:lnTo>
                    <a:pt x="570" y="303"/>
                  </a:lnTo>
                  <a:lnTo>
                    <a:pt x="581" y="294"/>
                  </a:lnTo>
                  <a:lnTo>
                    <a:pt x="581" y="294"/>
                  </a:lnTo>
                  <a:lnTo>
                    <a:pt x="591" y="293"/>
                  </a:lnTo>
                  <a:lnTo>
                    <a:pt x="601" y="291"/>
                  </a:lnTo>
                  <a:lnTo>
                    <a:pt x="610" y="289"/>
                  </a:lnTo>
                  <a:lnTo>
                    <a:pt x="610" y="289"/>
                  </a:lnTo>
                  <a:lnTo>
                    <a:pt x="614" y="287"/>
                  </a:lnTo>
                  <a:lnTo>
                    <a:pt x="618" y="283"/>
                  </a:lnTo>
                  <a:lnTo>
                    <a:pt x="625" y="276"/>
                  </a:lnTo>
                  <a:lnTo>
                    <a:pt x="632" y="266"/>
                  </a:lnTo>
                  <a:lnTo>
                    <a:pt x="632" y="266"/>
                  </a:lnTo>
                  <a:lnTo>
                    <a:pt x="641" y="270"/>
                  </a:lnTo>
                  <a:lnTo>
                    <a:pt x="648" y="272"/>
                  </a:lnTo>
                  <a:lnTo>
                    <a:pt x="652" y="272"/>
                  </a:lnTo>
                  <a:lnTo>
                    <a:pt x="655" y="272"/>
                  </a:lnTo>
                  <a:lnTo>
                    <a:pt x="655" y="272"/>
                  </a:lnTo>
                  <a:lnTo>
                    <a:pt x="663" y="266"/>
                  </a:lnTo>
                  <a:lnTo>
                    <a:pt x="675" y="257"/>
                  </a:lnTo>
                  <a:lnTo>
                    <a:pt x="683" y="249"/>
                  </a:lnTo>
                  <a:lnTo>
                    <a:pt x="684" y="246"/>
                  </a:lnTo>
                  <a:lnTo>
                    <a:pt x="683" y="243"/>
                  </a:lnTo>
                  <a:lnTo>
                    <a:pt x="683" y="243"/>
                  </a:lnTo>
                  <a:lnTo>
                    <a:pt x="679" y="241"/>
                  </a:lnTo>
                  <a:lnTo>
                    <a:pt x="677" y="239"/>
                  </a:lnTo>
                  <a:lnTo>
                    <a:pt x="677" y="238"/>
                  </a:lnTo>
                  <a:lnTo>
                    <a:pt x="677" y="238"/>
                  </a:lnTo>
                  <a:lnTo>
                    <a:pt x="694" y="218"/>
                  </a:lnTo>
                  <a:lnTo>
                    <a:pt x="706" y="202"/>
                  </a:lnTo>
                  <a:lnTo>
                    <a:pt x="711" y="192"/>
                  </a:lnTo>
                  <a:lnTo>
                    <a:pt x="711" y="192"/>
                  </a:lnTo>
                  <a:lnTo>
                    <a:pt x="715" y="171"/>
                  </a:lnTo>
                  <a:lnTo>
                    <a:pt x="720" y="160"/>
                  </a:lnTo>
                  <a:lnTo>
                    <a:pt x="721" y="156"/>
                  </a:lnTo>
                  <a:lnTo>
                    <a:pt x="723" y="153"/>
                  </a:lnTo>
                  <a:lnTo>
                    <a:pt x="723" y="153"/>
                  </a:lnTo>
                  <a:lnTo>
                    <a:pt x="731" y="146"/>
                  </a:lnTo>
                  <a:lnTo>
                    <a:pt x="734" y="142"/>
                  </a:lnTo>
                  <a:lnTo>
                    <a:pt x="734" y="142"/>
                  </a:lnTo>
                  <a:lnTo>
                    <a:pt x="734" y="139"/>
                  </a:lnTo>
                  <a:lnTo>
                    <a:pt x="734" y="129"/>
                  </a:lnTo>
                  <a:lnTo>
                    <a:pt x="735" y="119"/>
                  </a:lnTo>
                  <a:lnTo>
                    <a:pt x="734" y="113"/>
                  </a:lnTo>
                  <a:lnTo>
                    <a:pt x="734" y="113"/>
                  </a:lnTo>
                  <a:lnTo>
                    <a:pt x="711" y="79"/>
                  </a:lnTo>
                  <a:lnTo>
                    <a:pt x="711" y="79"/>
                  </a:lnTo>
                  <a:lnTo>
                    <a:pt x="710" y="75"/>
                  </a:lnTo>
                  <a:lnTo>
                    <a:pt x="711" y="68"/>
                  </a:lnTo>
                  <a:lnTo>
                    <a:pt x="711" y="57"/>
                  </a:lnTo>
                  <a:lnTo>
                    <a:pt x="711" y="57"/>
                  </a:lnTo>
                  <a:lnTo>
                    <a:pt x="697" y="50"/>
                  </a:lnTo>
                  <a:lnTo>
                    <a:pt x="687" y="44"/>
                  </a:lnTo>
                  <a:lnTo>
                    <a:pt x="684" y="41"/>
                  </a:lnTo>
                  <a:lnTo>
                    <a:pt x="683" y="40"/>
                  </a:lnTo>
                  <a:lnTo>
                    <a:pt x="683" y="40"/>
                  </a:lnTo>
                  <a:lnTo>
                    <a:pt x="682" y="34"/>
                  </a:lnTo>
                  <a:lnTo>
                    <a:pt x="679" y="27"/>
                  </a:lnTo>
                  <a:lnTo>
                    <a:pt x="675" y="20"/>
                  </a:lnTo>
                  <a:lnTo>
                    <a:pt x="672" y="17"/>
                  </a:lnTo>
                  <a:lnTo>
                    <a:pt x="672" y="17"/>
                  </a:lnTo>
                  <a:lnTo>
                    <a:pt x="670" y="19"/>
                  </a:lnTo>
                  <a:lnTo>
                    <a:pt x="668" y="23"/>
                  </a:lnTo>
                  <a:lnTo>
                    <a:pt x="666" y="29"/>
                  </a:lnTo>
                  <a:lnTo>
                    <a:pt x="666" y="29"/>
                  </a:lnTo>
                  <a:lnTo>
                    <a:pt x="646" y="14"/>
                  </a:lnTo>
                  <a:lnTo>
                    <a:pt x="634" y="5"/>
                  </a:lnTo>
                  <a:lnTo>
                    <a:pt x="627" y="0"/>
                  </a:lnTo>
                  <a:lnTo>
                    <a:pt x="627" y="0"/>
                  </a:lnTo>
                  <a:lnTo>
                    <a:pt x="627" y="3"/>
                  </a:lnTo>
                  <a:lnTo>
                    <a:pt x="629" y="9"/>
                  </a:lnTo>
                  <a:lnTo>
                    <a:pt x="632" y="17"/>
                  </a:lnTo>
                  <a:lnTo>
                    <a:pt x="632" y="17"/>
                  </a:lnTo>
                  <a:lnTo>
                    <a:pt x="607" y="16"/>
                  </a:lnTo>
                  <a:lnTo>
                    <a:pt x="591" y="16"/>
                  </a:lnTo>
                  <a:lnTo>
                    <a:pt x="587" y="17"/>
                  </a:lnTo>
                  <a:lnTo>
                    <a:pt x="586" y="17"/>
                  </a:lnTo>
                  <a:lnTo>
                    <a:pt x="587" y="17"/>
                  </a:lnTo>
                  <a:lnTo>
                    <a:pt x="587" y="17"/>
                  </a:lnTo>
                  <a:lnTo>
                    <a:pt x="591" y="19"/>
                  </a:lnTo>
                  <a:lnTo>
                    <a:pt x="593" y="21"/>
                  </a:lnTo>
                  <a:lnTo>
                    <a:pt x="593" y="23"/>
                  </a:lnTo>
                  <a:lnTo>
                    <a:pt x="593" y="23"/>
                  </a:lnTo>
                  <a:close/>
                  <a:moveTo>
                    <a:pt x="299" y="170"/>
                  </a:moveTo>
                  <a:lnTo>
                    <a:pt x="294" y="192"/>
                  </a:lnTo>
                  <a:lnTo>
                    <a:pt x="294" y="192"/>
                  </a:lnTo>
                  <a:lnTo>
                    <a:pt x="270" y="191"/>
                  </a:lnTo>
                  <a:lnTo>
                    <a:pt x="250" y="191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29" y="192"/>
                  </a:lnTo>
                  <a:lnTo>
                    <a:pt x="217" y="192"/>
                  </a:lnTo>
                  <a:lnTo>
                    <a:pt x="209" y="191"/>
                  </a:lnTo>
                  <a:lnTo>
                    <a:pt x="203" y="192"/>
                  </a:lnTo>
                  <a:lnTo>
                    <a:pt x="203" y="192"/>
                  </a:lnTo>
                  <a:lnTo>
                    <a:pt x="201" y="192"/>
                  </a:lnTo>
                  <a:lnTo>
                    <a:pt x="198" y="192"/>
                  </a:lnTo>
                  <a:lnTo>
                    <a:pt x="188" y="191"/>
                  </a:lnTo>
                  <a:lnTo>
                    <a:pt x="175" y="187"/>
                  </a:lnTo>
                  <a:lnTo>
                    <a:pt x="209" y="176"/>
                  </a:lnTo>
                  <a:lnTo>
                    <a:pt x="209" y="176"/>
                  </a:lnTo>
                  <a:lnTo>
                    <a:pt x="256" y="173"/>
                  </a:lnTo>
                  <a:lnTo>
                    <a:pt x="299" y="170"/>
                  </a:lnTo>
                  <a:lnTo>
                    <a:pt x="299" y="1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28">
              <a:extLst>
                <a:ext uri="{FF2B5EF4-FFF2-40B4-BE49-F238E27FC236}">
                  <a16:creationId xmlns:a16="http://schemas.microsoft.com/office/drawing/2014/main" id="{824157D6-9002-8F4E-89F9-315A3D129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623" y="1219556"/>
              <a:ext cx="136255" cy="91305"/>
            </a:xfrm>
            <a:custGeom>
              <a:avLst/>
              <a:gdLst>
                <a:gd name="T0" fmla="*/ 5 w 97"/>
                <a:gd name="T1" fmla="*/ 0 h 65"/>
                <a:gd name="T2" fmla="*/ 67 w 97"/>
                <a:gd name="T3" fmla="*/ 36 h 65"/>
                <a:gd name="T4" fmla="*/ 67 w 97"/>
                <a:gd name="T5" fmla="*/ 36 h 65"/>
                <a:gd name="T6" fmla="*/ 69 w 97"/>
                <a:gd name="T7" fmla="*/ 36 h 65"/>
                <a:gd name="T8" fmla="*/ 73 w 97"/>
                <a:gd name="T9" fmla="*/ 36 h 65"/>
                <a:gd name="T10" fmla="*/ 73 w 97"/>
                <a:gd name="T11" fmla="*/ 36 h 65"/>
                <a:gd name="T12" fmla="*/ 77 w 97"/>
                <a:gd name="T13" fmla="*/ 36 h 65"/>
                <a:gd name="T14" fmla="*/ 79 w 97"/>
                <a:gd name="T15" fmla="*/ 36 h 65"/>
                <a:gd name="T16" fmla="*/ 96 w 97"/>
                <a:gd name="T17" fmla="*/ 53 h 65"/>
                <a:gd name="T18" fmla="*/ 96 w 97"/>
                <a:gd name="T19" fmla="*/ 53 h 65"/>
                <a:gd name="T20" fmla="*/ 97 w 97"/>
                <a:gd name="T21" fmla="*/ 57 h 65"/>
                <a:gd name="T22" fmla="*/ 97 w 97"/>
                <a:gd name="T23" fmla="*/ 61 h 65"/>
                <a:gd name="T24" fmla="*/ 96 w 97"/>
                <a:gd name="T25" fmla="*/ 64 h 65"/>
                <a:gd name="T26" fmla="*/ 96 w 97"/>
                <a:gd name="T27" fmla="*/ 64 h 65"/>
                <a:gd name="T28" fmla="*/ 93 w 97"/>
                <a:gd name="T29" fmla="*/ 65 h 65"/>
                <a:gd name="T30" fmla="*/ 90 w 97"/>
                <a:gd name="T31" fmla="*/ 65 h 65"/>
                <a:gd name="T32" fmla="*/ 84 w 97"/>
                <a:gd name="T33" fmla="*/ 64 h 65"/>
                <a:gd name="T34" fmla="*/ 84 w 97"/>
                <a:gd name="T35" fmla="*/ 64 h 65"/>
                <a:gd name="T36" fmla="*/ 77 w 97"/>
                <a:gd name="T37" fmla="*/ 61 h 65"/>
                <a:gd name="T38" fmla="*/ 69 w 97"/>
                <a:gd name="T39" fmla="*/ 55 h 65"/>
                <a:gd name="T40" fmla="*/ 56 w 97"/>
                <a:gd name="T41" fmla="*/ 47 h 65"/>
                <a:gd name="T42" fmla="*/ 51 w 97"/>
                <a:gd name="T43" fmla="*/ 41 h 65"/>
                <a:gd name="T44" fmla="*/ 0 w 97"/>
                <a:gd name="T45" fmla="*/ 13 h 65"/>
                <a:gd name="T46" fmla="*/ 5 w 97"/>
                <a:gd name="T47" fmla="*/ 7 h 65"/>
                <a:gd name="T48" fmla="*/ 5 w 97"/>
                <a:gd name="T4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" h="65">
                  <a:moveTo>
                    <a:pt x="5" y="0"/>
                  </a:moveTo>
                  <a:lnTo>
                    <a:pt x="67" y="36"/>
                  </a:lnTo>
                  <a:lnTo>
                    <a:pt x="67" y="36"/>
                  </a:lnTo>
                  <a:lnTo>
                    <a:pt x="69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7" y="36"/>
                  </a:lnTo>
                  <a:lnTo>
                    <a:pt x="79" y="36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97" y="57"/>
                  </a:lnTo>
                  <a:lnTo>
                    <a:pt x="97" y="61"/>
                  </a:lnTo>
                  <a:lnTo>
                    <a:pt x="96" y="64"/>
                  </a:lnTo>
                  <a:lnTo>
                    <a:pt x="96" y="64"/>
                  </a:lnTo>
                  <a:lnTo>
                    <a:pt x="93" y="65"/>
                  </a:lnTo>
                  <a:lnTo>
                    <a:pt x="90" y="65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77" y="61"/>
                  </a:lnTo>
                  <a:lnTo>
                    <a:pt x="69" y="55"/>
                  </a:lnTo>
                  <a:lnTo>
                    <a:pt x="56" y="47"/>
                  </a:lnTo>
                  <a:lnTo>
                    <a:pt x="51" y="41"/>
                  </a:lnTo>
                  <a:lnTo>
                    <a:pt x="0" y="13"/>
                  </a:lnTo>
                  <a:lnTo>
                    <a:pt x="5" y="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29">
              <a:extLst>
                <a:ext uri="{FF2B5EF4-FFF2-40B4-BE49-F238E27FC236}">
                  <a16:creationId xmlns:a16="http://schemas.microsoft.com/office/drawing/2014/main" id="{40FEEB23-65A2-59F3-99BF-84704AD3D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9088" y="1551062"/>
              <a:ext cx="164349" cy="181205"/>
            </a:xfrm>
            <a:custGeom>
              <a:avLst/>
              <a:gdLst>
                <a:gd name="T0" fmla="*/ 4 w 117"/>
                <a:gd name="T1" fmla="*/ 116 h 129"/>
                <a:gd name="T2" fmla="*/ 4 w 117"/>
                <a:gd name="T3" fmla="*/ 116 h 129"/>
                <a:gd name="T4" fmla="*/ 6 w 117"/>
                <a:gd name="T5" fmla="*/ 118 h 129"/>
                <a:gd name="T6" fmla="*/ 12 w 117"/>
                <a:gd name="T7" fmla="*/ 121 h 129"/>
                <a:gd name="T8" fmla="*/ 23 w 117"/>
                <a:gd name="T9" fmla="*/ 125 h 129"/>
                <a:gd name="T10" fmla="*/ 38 w 117"/>
                <a:gd name="T11" fmla="*/ 128 h 129"/>
                <a:gd name="T12" fmla="*/ 38 w 117"/>
                <a:gd name="T13" fmla="*/ 128 h 129"/>
                <a:gd name="T14" fmla="*/ 57 w 117"/>
                <a:gd name="T15" fmla="*/ 129 h 129"/>
                <a:gd name="T16" fmla="*/ 71 w 117"/>
                <a:gd name="T17" fmla="*/ 129 h 129"/>
                <a:gd name="T18" fmla="*/ 83 w 117"/>
                <a:gd name="T19" fmla="*/ 128 h 129"/>
                <a:gd name="T20" fmla="*/ 117 w 117"/>
                <a:gd name="T21" fmla="*/ 15 h 129"/>
                <a:gd name="T22" fmla="*/ 117 w 117"/>
                <a:gd name="T23" fmla="*/ 15 h 129"/>
                <a:gd name="T24" fmla="*/ 100 w 117"/>
                <a:gd name="T25" fmla="*/ 9 h 129"/>
                <a:gd name="T26" fmla="*/ 83 w 117"/>
                <a:gd name="T27" fmla="*/ 3 h 129"/>
                <a:gd name="T28" fmla="*/ 64 w 117"/>
                <a:gd name="T29" fmla="*/ 0 h 129"/>
                <a:gd name="T30" fmla="*/ 64 w 117"/>
                <a:gd name="T31" fmla="*/ 0 h 129"/>
                <a:gd name="T32" fmla="*/ 44 w 117"/>
                <a:gd name="T33" fmla="*/ 0 h 129"/>
                <a:gd name="T34" fmla="*/ 23 w 117"/>
                <a:gd name="T35" fmla="*/ 2 h 129"/>
                <a:gd name="T36" fmla="*/ 0 w 117"/>
                <a:gd name="T37" fmla="*/ 3 h 129"/>
                <a:gd name="T38" fmla="*/ 4 w 117"/>
                <a:gd name="T39" fmla="*/ 1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7" h="129">
                  <a:moveTo>
                    <a:pt x="4" y="116"/>
                  </a:moveTo>
                  <a:lnTo>
                    <a:pt x="4" y="116"/>
                  </a:lnTo>
                  <a:lnTo>
                    <a:pt x="6" y="118"/>
                  </a:lnTo>
                  <a:lnTo>
                    <a:pt x="12" y="121"/>
                  </a:lnTo>
                  <a:lnTo>
                    <a:pt x="23" y="125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57" y="129"/>
                  </a:lnTo>
                  <a:lnTo>
                    <a:pt x="71" y="129"/>
                  </a:lnTo>
                  <a:lnTo>
                    <a:pt x="83" y="128"/>
                  </a:lnTo>
                  <a:lnTo>
                    <a:pt x="117" y="15"/>
                  </a:lnTo>
                  <a:lnTo>
                    <a:pt x="117" y="15"/>
                  </a:lnTo>
                  <a:lnTo>
                    <a:pt x="100" y="9"/>
                  </a:lnTo>
                  <a:lnTo>
                    <a:pt x="83" y="3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44" y="0"/>
                  </a:lnTo>
                  <a:lnTo>
                    <a:pt x="23" y="2"/>
                  </a:lnTo>
                  <a:lnTo>
                    <a:pt x="0" y="3"/>
                  </a:lnTo>
                  <a:lnTo>
                    <a:pt x="4" y="116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30">
              <a:extLst>
                <a:ext uri="{FF2B5EF4-FFF2-40B4-BE49-F238E27FC236}">
                  <a16:creationId xmlns:a16="http://schemas.microsoft.com/office/drawing/2014/main" id="{72C1CBBE-E8EE-5DBD-B342-69A850AD7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5443" y="1617082"/>
              <a:ext cx="134850" cy="137659"/>
            </a:xfrm>
            <a:custGeom>
              <a:avLst/>
              <a:gdLst>
                <a:gd name="T0" fmla="*/ 90 w 96"/>
                <a:gd name="T1" fmla="*/ 7 h 98"/>
                <a:gd name="T2" fmla="*/ 90 w 96"/>
                <a:gd name="T3" fmla="*/ 7 h 98"/>
                <a:gd name="T4" fmla="*/ 73 w 96"/>
                <a:gd name="T5" fmla="*/ 3 h 98"/>
                <a:gd name="T6" fmla="*/ 60 w 96"/>
                <a:gd name="T7" fmla="*/ 1 h 98"/>
                <a:gd name="T8" fmla="*/ 55 w 96"/>
                <a:gd name="T9" fmla="*/ 0 h 98"/>
                <a:gd name="T10" fmla="*/ 50 w 96"/>
                <a:gd name="T11" fmla="*/ 1 h 98"/>
                <a:gd name="T12" fmla="*/ 50 w 96"/>
                <a:gd name="T13" fmla="*/ 1 h 98"/>
                <a:gd name="T14" fmla="*/ 45 w 96"/>
                <a:gd name="T15" fmla="*/ 4 h 98"/>
                <a:gd name="T16" fmla="*/ 41 w 96"/>
                <a:gd name="T17" fmla="*/ 6 h 98"/>
                <a:gd name="T18" fmla="*/ 39 w 96"/>
                <a:gd name="T19" fmla="*/ 9 h 98"/>
                <a:gd name="T20" fmla="*/ 39 w 96"/>
                <a:gd name="T21" fmla="*/ 13 h 98"/>
                <a:gd name="T22" fmla="*/ 39 w 96"/>
                <a:gd name="T23" fmla="*/ 13 h 98"/>
                <a:gd name="T24" fmla="*/ 39 w 96"/>
                <a:gd name="T25" fmla="*/ 20 h 98"/>
                <a:gd name="T26" fmla="*/ 39 w 96"/>
                <a:gd name="T27" fmla="*/ 24 h 98"/>
                <a:gd name="T28" fmla="*/ 39 w 96"/>
                <a:gd name="T29" fmla="*/ 24 h 98"/>
                <a:gd name="T30" fmla="*/ 36 w 96"/>
                <a:gd name="T31" fmla="*/ 25 h 98"/>
                <a:gd name="T32" fmla="*/ 29 w 96"/>
                <a:gd name="T33" fmla="*/ 25 h 98"/>
                <a:gd name="T34" fmla="*/ 21 w 96"/>
                <a:gd name="T35" fmla="*/ 27 h 98"/>
                <a:gd name="T36" fmla="*/ 17 w 96"/>
                <a:gd name="T37" fmla="*/ 30 h 98"/>
                <a:gd name="T38" fmla="*/ 17 w 96"/>
                <a:gd name="T39" fmla="*/ 30 h 98"/>
                <a:gd name="T40" fmla="*/ 12 w 96"/>
                <a:gd name="T41" fmla="*/ 40 h 98"/>
                <a:gd name="T42" fmla="*/ 11 w 96"/>
                <a:gd name="T43" fmla="*/ 45 h 98"/>
                <a:gd name="T44" fmla="*/ 11 w 96"/>
                <a:gd name="T45" fmla="*/ 47 h 98"/>
                <a:gd name="T46" fmla="*/ 11 w 96"/>
                <a:gd name="T47" fmla="*/ 47 h 98"/>
                <a:gd name="T48" fmla="*/ 11 w 96"/>
                <a:gd name="T49" fmla="*/ 47 h 98"/>
                <a:gd name="T50" fmla="*/ 12 w 96"/>
                <a:gd name="T51" fmla="*/ 47 h 98"/>
                <a:gd name="T52" fmla="*/ 14 w 96"/>
                <a:gd name="T53" fmla="*/ 49 h 98"/>
                <a:gd name="T54" fmla="*/ 12 w 96"/>
                <a:gd name="T55" fmla="*/ 51 h 98"/>
                <a:gd name="T56" fmla="*/ 11 w 96"/>
                <a:gd name="T57" fmla="*/ 52 h 98"/>
                <a:gd name="T58" fmla="*/ 11 w 96"/>
                <a:gd name="T59" fmla="*/ 52 h 98"/>
                <a:gd name="T60" fmla="*/ 8 w 96"/>
                <a:gd name="T61" fmla="*/ 55 h 98"/>
                <a:gd name="T62" fmla="*/ 5 w 96"/>
                <a:gd name="T63" fmla="*/ 61 h 98"/>
                <a:gd name="T64" fmla="*/ 0 w 96"/>
                <a:gd name="T65" fmla="*/ 69 h 98"/>
                <a:gd name="T66" fmla="*/ 0 w 96"/>
                <a:gd name="T67" fmla="*/ 69 h 98"/>
                <a:gd name="T68" fmla="*/ 0 w 96"/>
                <a:gd name="T69" fmla="*/ 74 h 98"/>
                <a:gd name="T70" fmla="*/ 1 w 96"/>
                <a:gd name="T71" fmla="*/ 81 h 98"/>
                <a:gd name="T72" fmla="*/ 3 w 96"/>
                <a:gd name="T73" fmla="*/ 88 h 98"/>
                <a:gd name="T74" fmla="*/ 5 w 96"/>
                <a:gd name="T75" fmla="*/ 92 h 98"/>
                <a:gd name="T76" fmla="*/ 5 w 96"/>
                <a:gd name="T77" fmla="*/ 92 h 98"/>
                <a:gd name="T78" fmla="*/ 14 w 96"/>
                <a:gd name="T79" fmla="*/ 93 h 98"/>
                <a:gd name="T80" fmla="*/ 31 w 96"/>
                <a:gd name="T81" fmla="*/ 95 h 98"/>
                <a:gd name="T82" fmla="*/ 62 w 96"/>
                <a:gd name="T83" fmla="*/ 98 h 98"/>
                <a:gd name="T84" fmla="*/ 62 w 96"/>
                <a:gd name="T85" fmla="*/ 98 h 98"/>
                <a:gd name="T86" fmla="*/ 66 w 96"/>
                <a:gd name="T87" fmla="*/ 98 h 98"/>
                <a:gd name="T88" fmla="*/ 67 w 96"/>
                <a:gd name="T89" fmla="*/ 98 h 98"/>
                <a:gd name="T90" fmla="*/ 69 w 96"/>
                <a:gd name="T91" fmla="*/ 96 h 98"/>
                <a:gd name="T92" fmla="*/ 73 w 96"/>
                <a:gd name="T93" fmla="*/ 92 h 98"/>
                <a:gd name="T94" fmla="*/ 73 w 96"/>
                <a:gd name="T95" fmla="*/ 92 h 98"/>
                <a:gd name="T96" fmla="*/ 80 w 96"/>
                <a:gd name="T97" fmla="*/ 86 h 98"/>
                <a:gd name="T98" fmla="*/ 87 w 96"/>
                <a:gd name="T99" fmla="*/ 76 h 98"/>
                <a:gd name="T100" fmla="*/ 91 w 96"/>
                <a:gd name="T101" fmla="*/ 71 h 98"/>
                <a:gd name="T102" fmla="*/ 93 w 96"/>
                <a:gd name="T103" fmla="*/ 64 h 98"/>
                <a:gd name="T104" fmla="*/ 96 w 96"/>
                <a:gd name="T105" fmla="*/ 55 h 98"/>
                <a:gd name="T106" fmla="*/ 96 w 96"/>
                <a:gd name="T107" fmla="*/ 47 h 98"/>
                <a:gd name="T108" fmla="*/ 96 w 96"/>
                <a:gd name="T109" fmla="*/ 47 h 98"/>
                <a:gd name="T110" fmla="*/ 94 w 96"/>
                <a:gd name="T111" fmla="*/ 30 h 98"/>
                <a:gd name="T112" fmla="*/ 93 w 96"/>
                <a:gd name="T113" fmla="*/ 17 h 98"/>
                <a:gd name="T114" fmla="*/ 90 w 96"/>
                <a:gd name="T115" fmla="*/ 7 h 98"/>
                <a:gd name="T116" fmla="*/ 90 w 96"/>
                <a:gd name="T1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" h="98">
                  <a:moveTo>
                    <a:pt x="90" y="7"/>
                  </a:moveTo>
                  <a:lnTo>
                    <a:pt x="90" y="7"/>
                  </a:lnTo>
                  <a:lnTo>
                    <a:pt x="73" y="3"/>
                  </a:lnTo>
                  <a:lnTo>
                    <a:pt x="60" y="1"/>
                  </a:lnTo>
                  <a:lnTo>
                    <a:pt x="55" y="0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45" y="4"/>
                  </a:lnTo>
                  <a:lnTo>
                    <a:pt x="41" y="6"/>
                  </a:lnTo>
                  <a:lnTo>
                    <a:pt x="39" y="9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20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6" y="25"/>
                  </a:lnTo>
                  <a:lnTo>
                    <a:pt x="29" y="25"/>
                  </a:lnTo>
                  <a:lnTo>
                    <a:pt x="21" y="27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12" y="40"/>
                  </a:lnTo>
                  <a:lnTo>
                    <a:pt x="11" y="45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2" y="47"/>
                  </a:lnTo>
                  <a:lnTo>
                    <a:pt x="14" y="49"/>
                  </a:lnTo>
                  <a:lnTo>
                    <a:pt x="12" y="51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8" y="55"/>
                  </a:lnTo>
                  <a:lnTo>
                    <a:pt x="5" y="61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74"/>
                  </a:lnTo>
                  <a:lnTo>
                    <a:pt x="1" y="81"/>
                  </a:lnTo>
                  <a:lnTo>
                    <a:pt x="3" y="88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14" y="93"/>
                  </a:lnTo>
                  <a:lnTo>
                    <a:pt x="31" y="95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6" y="98"/>
                  </a:lnTo>
                  <a:lnTo>
                    <a:pt x="67" y="98"/>
                  </a:lnTo>
                  <a:lnTo>
                    <a:pt x="69" y="96"/>
                  </a:lnTo>
                  <a:lnTo>
                    <a:pt x="73" y="92"/>
                  </a:lnTo>
                  <a:lnTo>
                    <a:pt x="73" y="92"/>
                  </a:lnTo>
                  <a:lnTo>
                    <a:pt x="80" y="86"/>
                  </a:lnTo>
                  <a:lnTo>
                    <a:pt x="87" y="76"/>
                  </a:lnTo>
                  <a:lnTo>
                    <a:pt x="91" y="71"/>
                  </a:lnTo>
                  <a:lnTo>
                    <a:pt x="93" y="64"/>
                  </a:lnTo>
                  <a:lnTo>
                    <a:pt x="96" y="55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4" y="30"/>
                  </a:lnTo>
                  <a:lnTo>
                    <a:pt x="93" y="17"/>
                  </a:lnTo>
                  <a:lnTo>
                    <a:pt x="90" y="7"/>
                  </a:lnTo>
                  <a:lnTo>
                    <a:pt x="90" y="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5336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歯磨きをする男性のシルエット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7634D6AA-AD0A-36C7-B1F5-37DA0EF39E91}"/>
              </a:ext>
            </a:extLst>
          </p:cNvPr>
          <p:cNvSpPr>
            <a:spLocks noEditPoints="1"/>
          </p:cNvSpPr>
          <p:nvPr/>
        </p:nvSpPr>
        <p:spPr bwMode="auto">
          <a:xfrm>
            <a:off x="1679027" y="3801483"/>
            <a:ext cx="687468" cy="2593978"/>
          </a:xfrm>
          <a:custGeom>
            <a:avLst/>
            <a:gdLst>
              <a:gd name="T0" fmla="*/ 255 w 538"/>
              <a:gd name="T1" fmla="*/ 5 h 2030"/>
              <a:gd name="T2" fmla="*/ 171 w 538"/>
              <a:gd name="T3" fmla="*/ 10 h 2030"/>
              <a:gd name="T4" fmla="*/ 133 w 538"/>
              <a:gd name="T5" fmla="*/ 39 h 2030"/>
              <a:gd name="T6" fmla="*/ 86 w 538"/>
              <a:gd name="T7" fmla="*/ 135 h 2030"/>
              <a:gd name="T8" fmla="*/ 109 w 538"/>
              <a:gd name="T9" fmla="*/ 310 h 2030"/>
              <a:gd name="T10" fmla="*/ 27 w 538"/>
              <a:gd name="T11" fmla="*/ 415 h 2030"/>
              <a:gd name="T12" fmla="*/ 4 w 538"/>
              <a:gd name="T13" fmla="*/ 628 h 2030"/>
              <a:gd name="T14" fmla="*/ 41 w 538"/>
              <a:gd name="T15" fmla="*/ 881 h 2030"/>
              <a:gd name="T16" fmla="*/ 82 w 538"/>
              <a:gd name="T17" fmla="*/ 1347 h 2030"/>
              <a:gd name="T18" fmla="*/ 102 w 538"/>
              <a:gd name="T19" fmla="*/ 1487 h 2030"/>
              <a:gd name="T20" fmla="*/ 75 w 538"/>
              <a:gd name="T21" fmla="*/ 1672 h 2030"/>
              <a:gd name="T22" fmla="*/ 106 w 538"/>
              <a:gd name="T23" fmla="*/ 1843 h 2030"/>
              <a:gd name="T24" fmla="*/ 96 w 538"/>
              <a:gd name="T25" fmla="*/ 1948 h 2030"/>
              <a:gd name="T26" fmla="*/ 127 w 538"/>
              <a:gd name="T27" fmla="*/ 1993 h 2030"/>
              <a:gd name="T28" fmla="*/ 216 w 538"/>
              <a:gd name="T29" fmla="*/ 2029 h 2030"/>
              <a:gd name="T30" fmla="*/ 245 w 538"/>
              <a:gd name="T31" fmla="*/ 2020 h 2030"/>
              <a:gd name="T32" fmla="*/ 278 w 538"/>
              <a:gd name="T33" fmla="*/ 2017 h 2030"/>
              <a:gd name="T34" fmla="*/ 312 w 538"/>
              <a:gd name="T35" fmla="*/ 2020 h 2030"/>
              <a:gd name="T36" fmla="*/ 329 w 538"/>
              <a:gd name="T37" fmla="*/ 1996 h 2030"/>
              <a:gd name="T38" fmla="*/ 277 w 538"/>
              <a:gd name="T39" fmla="*/ 1956 h 2030"/>
              <a:gd name="T40" fmla="*/ 221 w 538"/>
              <a:gd name="T41" fmla="*/ 1915 h 2030"/>
              <a:gd name="T42" fmla="*/ 309 w 538"/>
              <a:gd name="T43" fmla="*/ 1918 h 2030"/>
              <a:gd name="T44" fmla="*/ 381 w 538"/>
              <a:gd name="T45" fmla="*/ 1908 h 2030"/>
              <a:gd name="T46" fmla="*/ 364 w 538"/>
              <a:gd name="T47" fmla="*/ 1887 h 2030"/>
              <a:gd name="T48" fmla="*/ 281 w 538"/>
              <a:gd name="T49" fmla="*/ 1862 h 2030"/>
              <a:gd name="T50" fmla="*/ 210 w 538"/>
              <a:gd name="T51" fmla="*/ 1808 h 2030"/>
              <a:gd name="T52" fmla="*/ 220 w 538"/>
              <a:gd name="T53" fmla="*/ 1671 h 2030"/>
              <a:gd name="T54" fmla="*/ 244 w 538"/>
              <a:gd name="T55" fmla="*/ 1525 h 2030"/>
              <a:gd name="T56" fmla="*/ 340 w 538"/>
              <a:gd name="T57" fmla="*/ 1458 h 2030"/>
              <a:gd name="T58" fmla="*/ 368 w 538"/>
              <a:gd name="T59" fmla="*/ 1271 h 2030"/>
              <a:gd name="T60" fmla="*/ 351 w 538"/>
              <a:gd name="T61" fmla="*/ 766 h 2030"/>
              <a:gd name="T62" fmla="*/ 453 w 538"/>
              <a:gd name="T63" fmla="*/ 723 h 2030"/>
              <a:gd name="T64" fmla="*/ 526 w 538"/>
              <a:gd name="T65" fmla="*/ 689 h 2030"/>
              <a:gd name="T66" fmla="*/ 538 w 538"/>
              <a:gd name="T67" fmla="*/ 660 h 2030"/>
              <a:gd name="T68" fmla="*/ 492 w 538"/>
              <a:gd name="T69" fmla="*/ 576 h 2030"/>
              <a:gd name="T70" fmla="*/ 440 w 538"/>
              <a:gd name="T71" fmla="*/ 594 h 2030"/>
              <a:gd name="T72" fmla="*/ 395 w 538"/>
              <a:gd name="T73" fmla="*/ 662 h 2030"/>
              <a:gd name="T74" fmla="*/ 385 w 538"/>
              <a:gd name="T75" fmla="*/ 677 h 2030"/>
              <a:gd name="T76" fmla="*/ 329 w 538"/>
              <a:gd name="T77" fmla="*/ 615 h 2030"/>
              <a:gd name="T78" fmla="*/ 402 w 538"/>
              <a:gd name="T79" fmla="*/ 536 h 2030"/>
              <a:gd name="T80" fmla="*/ 423 w 538"/>
              <a:gd name="T81" fmla="*/ 467 h 2030"/>
              <a:gd name="T82" fmla="*/ 453 w 538"/>
              <a:gd name="T83" fmla="*/ 400 h 2030"/>
              <a:gd name="T84" fmla="*/ 464 w 538"/>
              <a:gd name="T85" fmla="*/ 338 h 2030"/>
              <a:gd name="T86" fmla="*/ 442 w 538"/>
              <a:gd name="T87" fmla="*/ 307 h 2030"/>
              <a:gd name="T88" fmla="*/ 429 w 538"/>
              <a:gd name="T89" fmla="*/ 290 h 2030"/>
              <a:gd name="T90" fmla="*/ 396 w 538"/>
              <a:gd name="T91" fmla="*/ 293 h 2030"/>
              <a:gd name="T92" fmla="*/ 371 w 538"/>
              <a:gd name="T93" fmla="*/ 289 h 2030"/>
              <a:gd name="T94" fmla="*/ 334 w 538"/>
              <a:gd name="T95" fmla="*/ 263 h 2030"/>
              <a:gd name="T96" fmla="*/ 344 w 538"/>
              <a:gd name="T97" fmla="*/ 244 h 2030"/>
              <a:gd name="T98" fmla="*/ 346 w 538"/>
              <a:gd name="T99" fmla="*/ 163 h 2030"/>
              <a:gd name="T100" fmla="*/ 334 w 538"/>
              <a:gd name="T101" fmla="*/ 106 h 2030"/>
              <a:gd name="T102" fmla="*/ 340 w 538"/>
              <a:gd name="T103" fmla="*/ 61 h 2030"/>
              <a:gd name="T104" fmla="*/ 320 w 538"/>
              <a:gd name="T105" fmla="*/ 36 h 2030"/>
              <a:gd name="T106" fmla="*/ 357 w 538"/>
              <a:gd name="T107" fmla="*/ 327 h 2030"/>
              <a:gd name="T108" fmla="*/ 363 w 538"/>
              <a:gd name="T109" fmla="*/ 400 h 2030"/>
              <a:gd name="T110" fmla="*/ 312 w 538"/>
              <a:gd name="T111" fmla="*/ 468 h 2030"/>
              <a:gd name="T112" fmla="*/ 278 w 538"/>
              <a:gd name="T113" fmla="*/ 406 h 2030"/>
              <a:gd name="T114" fmla="*/ 267 w 538"/>
              <a:gd name="T115" fmla="*/ 337 h 2030"/>
              <a:gd name="T116" fmla="*/ 317 w 538"/>
              <a:gd name="T117" fmla="*/ 321 h 2030"/>
              <a:gd name="T118" fmla="*/ 334 w 538"/>
              <a:gd name="T119" fmla="*/ 285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8" h="2030">
                <a:moveTo>
                  <a:pt x="301" y="33"/>
                </a:moveTo>
                <a:lnTo>
                  <a:pt x="301" y="33"/>
                </a:lnTo>
                <a:lnTo>
                  <a:pt x="298" y="27"/>
                </a:lnTo>
                <a:lnTo>
                  <a:pt x="289" y="19"/>
                </a:lnTo>
                <a:lnTo>
                  <a:pt x="284" y="15"/>
                </a:lnTo>
                <a:lnTo>
                  <a:pt x="275" y="10"/>
                </a:lnTo>
                <a:lnTo>
                  <a:pt x="267" y="8"/>
                </a:lnTo>
                <a:lnTo>
                  <a:pt x="255" y="5"/>
                </a:lnTo>
                <a:lnTo>
                  <a:pt x="255" y="5"/>
                </a:lnTo>
                <a:lnTo>
                  <a:pt x="233" y="2"/>
                </a:lnTo>
                <a:lnTo>
                  <a:pt x="213" y="0"/>
                </a:lnTo>
                <a:lnTo>
                  <a:pt x="195" y="0"/>
                </a:lnTo>
                <a:lnTo>
                  <a:pt x="188" y="2"/>
                </a:lnTo>
                <a:lnTo>
                  <a:pt x="182" y="5"/>
                </a:lnTo>
                <a:lnTo>
                  <a:pt x="182" y="5"/>
                </a:lnTo>
                <a:lnTo>
                  <a:pt x="171" y="10"/>
                </a:lnTo>
                <a:lnTo>
                  <a:pt x="161" y="13"/>
                </a:lnTo>
                <a:lnTo>
                  <a:pt x="152" y="17"/>
                </a:lnTo>
                <a:lnTo>
                  <a:pt x="150" y="19"/>
                </a:lnTo>
                <a:lnTo>
                  <a:pt x="148" y="22"/>
                </a:lnTo>
                <a:lnTo>
                  <a:pt x="148" y="22"/>
                </a:lnTo>
                <a:lnTo>
                  <a:pt x="147" y="25"/>
                </a:lnTo>
                <a:lnTo>
                  <a:pt x="142" y="29"/>
                </a:lnTo>
                <a:lnTo>
                  <a:pt x="133" y="39"/>
                </a:lnTo>
                <a:lnTo>
                  <a:pt x="121" y="47"/>
                </a:lnTo>
                <a:lnTo>
                  <a:pt x="114" y="56"/>
                </a:lnTo>
                <a:lnTo>
                  <a:pt x="114" y="56"/>
                </a:lnTo>
                <a:lnTo>
                  <a:pt x="107" y="71"/>
                </a:lnTo>
                <a:lnTo>
                  <a:pt x="97" y="97"/>
                </a:lnTo>
                <a:lnTo>
                  <a:pt x="89" y="122"/>
                </a:lnTo>
                <a:lnTo>
                  <a:pt x="86" y="131"/>
                </a:lnTo>
                <a:lnTo>
                  <a:pt x="86" y="135"/>
                </a:lnTo>
                <a:lnTo>
                  <a:pt x="86" y="135"/>
                </a:lnTo>
                <a:lnTo>
                  <a:pt x="109" y="208"/>
                </a:lnTo>
                <a:lnTo>
                  <a:pt x="109" y="242"/>
                </a:lnTo>
                <a:lnTo>
                  <a:pt x="109" y="253"/>
                </a:lnTo>
                <a:lnTo>
                  <a:pt x="103" y="270"/>
                </a:lnTo>
                <a:lnTo>
                  <a:pt x="120" y="270"/>
                </a:lnTo>
                <a:lnTo>
                  <a:pt x="109" y="310"/>
                </a:lnTo>
                <a:lnTo>
                  <a:pt x="109" y="310"/>
                </a:lnTo>
                <a:lnTo>
                  <a:pt x="100" y="313"/>
                </a:lnTo>
                <a:lnTo>
                  <a:pt x="82" y="323"/>
                </a:lnTo>
                <a:lnTo>
                  <a:pt x="63" y="333"/>
                </a:lnTo>
                <a:lnTo>
                  <a:pt x="56" y="338"/>
                </a:lnTo>
                <a:lnTo>
                  <a:pt x="52" y="344"/>
                </a:lnTo>
                <a:lnTo>
                  <a:pt x="52" y="344"/>
                </a:lnTo>
                <a:lnTo>
                  <a:pt x="44" y="369"/>
                </a:lnTo>
                <a:lnTo>
                  <a:pt x="27" y="415"/>
                </a:lnTo>
                <a:lnTo>
                  <a:pt x="18" y="441"/>
                </a:lnTo>
                <a:lnTo>
                  <a:pt x="10" y="468"/>
                </a:lnTo>
                <a:lnTo>
                  <a:pt x="4" y="492"/>
                </a:lnTo>
                <a:lnTo>
                  <a:pt x="1" y="513"/>
                </a:lnTo>
                <a:lnTo>
                  <a:pt x="1" y="513"/>
                </a:lnTo>
                <a:lnTo>
                  <a:pt x="0" y="536"/>
                </a:lnTo>
                <a:lnTo>
                  <a:pt x="1" y="564"/>
                </a:lnTo>
                <a:lnTo>
                  <a:pt x="4" y="628"/>
                </a:lnTo>
                <a:lnTo>
                  <a:pt x="8" y="682"/>
                </a:lnTo>
                <a:lnTo>
                  <a:pt x="11" y="699"/>
                </a:lnTo>
                <a:lnTo>
                  <a:pt x="13" y="706"/>
                </a:lnTo>
                <a:lnTo>
                  <a:pt x="13" y="706"/>
                </a:lnTo>
                <a:lnTo>
                  <a:pt x="14" y="714"/>
                </a:lnTo>
                <a:lnTo>
                  <a:pt x="18" y="734"/>
                </a:lnTo>
                <a:lnTo>
                  <a:pt x="28" y="793"/>
                </a:lnTo>
                <a:lnTo>
                  <a:pt x="41" y="881"/>
                </a:lnTo>
                <a:lnTo>
                  <a:pt x="24" y="1034"/>
                </a:lnTo>
                <a:lnTo>
                  <a:pt x="41" y="1039"/>
                </a:lnTo>
                <a:lnTo>
                  <a:pt x="41" y="1039"/>
                </a:lnTo>
                <a:lnTo>
                  <a:pt x="59" y="1164"/>
                </a:lnTo>
                <a:lnTo>
                  <a:pt x="72" y="1260"/>
                </a:lnTo>
                <a:lnTo>
                  <a:pt x="80" y="1328"/>
                </a:lnTo>
                <a:lnTo>
                  <a:pt x="80" y="1328"/>
                </a:lnTo>
                <a:lnTo>
                  <a:pt x="82" y="1347"/>
                </a:lnTo>
                <a:lnTo>
                  <a:pt x="80" y="1367"/>
                </a:lnTo>
                <a:lnTo>
                  <a:pt x="79" y="1385"/>
                </a:lnTo>
                <a:lnTo>
                  <a:pt x="76" y="1401"/>
                </a:lnTo>
                <a:lnTo>
                  <a:pt x="72" y="1425"/>
                </a:lnTo>
                <a:lnTo>
                  <a:pt x="69" y="1435"/>
                </a:lnTo>
                <a:lnTo>
                  <a:pt x="109" y="1441"/>
                </a:lnTo>
                <a:lnTo>
                  <a:pt x="109" y="1441"/>
                </a:lnTo>
                <a:lnTo>
                  <a:pt x="102" y="1487"/>
                </a:lnTo>
                <a:lnTo>
                  <a:pt x="93" y="1527"/>
                </a:lnTo>
                <a:lnTo>
                  <a:pt x="86" y="1559"/>
                </a:lnTo>
                <a:lnTo>
                  <a:pt x="86" y="1559"/>
                </a:lnTo>
                <a:lnTo>
                  <a:pt x="79" y="1586"/>
                </a:lnTo>
                <a:lnTo>
                  <a:pt x="75" y="1616"/>
                </a:lnTo>
                <a:lnTo>
                  <a:pt x="73" y="1646"/>
                </a:lnTo>
                <a:lnTo>
                  <a:pt x="73" y="1660"/>
                </a:lnTo>
                <a:lnTo>
                  <a:pt x="75" y="1672"/>
                </a:lnTo>
                <a:lnTo>
                  <a:pt x="75" y="1672"/>
                </a:lnTo>
                <a:lnTo>
                  <a:pt x="80" y="1702"/>
                </a:lnTo>
                <a:lnTo>
                  <a:pt x="89" y="1740"/>
                </a:lnTo>
                <a:lnTo>
                  <a:pt x="97" y="1778"/>
                </a:lnTo>
                <a:lnTo>
                  <a:pt x="102" y="1797"/>
                </a:lnTo>
                <a:lnTo>
                  <a:pt x="103" y="1814"/>
                </a:lnTo>
                <a:lnTo>
                  <a:pt x="103" y="1814"/>
                </a:lnTo>
                <a:lnTo>
                  <a:pt x="106" y="1843"/>
                </a:lnTo>
                <a:lnTo>
                  <a:pt x="109" y="1869"/>
                </a:lnTo>
                <a:lnTo>
                  <a:pt x="110" y="1890"/>
                </a:lnTo>
                <a:lnTo>
                  <a:pt x="110" y="1898"/>
                </a:lnTo>
                <a:lnTo>
                  <a:pt x="109" y="1904"/>
                </a:lnTo>
                <a:lnTo>
                  <a:pt x="109" y="1904"/>
                </a:lnTo>
                <a:lnTo>
                  <a:pt x="103" y="1918"/>
                </a:lnTo>
                <a:lnTo>
                  <a:pt x="99" y="1938"/>
                </a:lnTo>
                <a:lnTo>
                  <a:pt x="96" y="1948"/>
                </a:lnTo>
                <a:lnTo>
                  <a:pt x="96" y="1958"/>
                </a:lnTo>
                <a:lnTo>
                  <a:pt x="96" y="1965"/>
                </a:lnTo>
                <a:lnTo>
                  <a:pt x="97" y="1972"/>
                </a:lnTo>
                <a:lnTo>
                  <a:pt x="97" y="1972"/>
                </a:lnTo>
                <a:lnTo>
                  <a:pt x="102" y="1978"/>
                </a:lnTo>
                <a:lnTo>
                  <a:pt x="109" y="1983"/>
                </a:lnTo>
                <a:lnTo>
                  <a:pt x="117" y="1989"/>
                </a:lnTo>
                <a:lnTo>
                  <a:pt x="127" y="1993"/>
                </a:lnTo>
                <a:lnTo>
                  <a:pt x="150" y="2003"/>
                </a:lnTo>
                <a:lnTo>
                  <a:pt x="171" y="2012"/>
                </a:lnTo>
                <a:lnTo>
                  <a:pt x="171" y="2012"/>
                </a:lnTo>
                <a:lnTo>
                  <a:pt x="188" y="2019"/>
                </a:lnTo>
                <a:lnTo>
                  <a:pt x="200" y="2026"/>
                </a:lnTo>
                <a:lnTo>
                  <a:pt x="210" y="2030"/>
                </a:lnTo>
                <a:lnTo>
                  <a:pt x="213" y="2030"/>
                </a:lnTo>
                <a:lnTo>
                  <a:pt x="216" y="2029"/>
                </a:lnTo>
                <a:lnTo>
                  <a:pt x="216" y="2029"/>
                </a:lnTo>
                <a:lnTo>
                  <a:pt x="227" y="2021"/>
                </a:lnTo>
                <a:lnTo>
                  <a:pt x="230" y="2020"/>
                </a:lnTo>
                <a:lnTo>
                  <a:pt x="233" y="2017"/>
                </a:lnTo>
                <a:lnTo>
                  <a:pt x="233" y="2017"/>
                </a:lnTo>
                <a:lnTo>
                  <a:pt x="234" y="2017"/>
                </a:lnTo>
                <a:lnTo>
                  <a:pt x="237" y="2017"/>
                </a:lnTo>
                <a:lnTo>
                  <a:pt x="245" y="2020"/>
                </a:lnTo>
                <a:lnTo>
                  <a:pt x="255" y="2023"/>
                </a:lnTo>
                <a:lnTo>
                  <a:pt x="258" y="2023"/>
                </a:lnTo>
                <a:lnTo>
                  <a:pt x="261" y="2023"/>
                </a:lnTo>
                <a:lnTo>
                  <a:pt x="261" y="2023"/>
                </a:lnTo>
                <a:lnTo>
                  <a:pt x="265" y="2020"/>
                </a:lnTo>
                <a:lnTo>
                  <a:pt x="272" y="2017"/>
                </a:lnTo>
                <a:lnTo>
                  <a:pt x="272" y="2017"/>
                </a:lnTo>
                <a:lnTo>
                  <a:pt x="278" y="2017"/>
                </a:lnTo>
                <a:lnTo>
                  <a:pt x="285" y="2017"/>
                </a:lnTo>
                <a:lnTo>
                  <a:pt x="291" y="2019"/>
                </a:lnTo>
                <a:lnTo>
                  <a:pt x="293" y="2019"/>
                </a:lnTo>
                <a:lnTo>
                  <a:pt x="295" y="2017"/>
                </a:lnTo>
                <a:lnTo>
                  <a:pt x="295" y="2017"/>
                </a:lnTo>
                <a:lnTo>
                  <a:pt x="296" y="2016"/>
                </a:lnTo>
                <a:lnTo>
                  <a:pt x="301" y="2017"/>
                </a:lnTo>
                <a:lnTo>
                  <a:pt x="312" y="2020"/>
                </a:lnTo>
                <a:lnTo>
                  <a:pt x="317" y="2020"/>
                </a:lnTo>
                <a:lnTo>
                  <a:pt x="322" y="2020"/>
                </a:lnTo>
                <a:lnTo>
                  <a:pt x="326" y="2017"/>
                </a:lnTo>
                <a:lnTo>
                  <a:pt x="329" y="2012"/>
                </a:lnTo>
                <a:lnTo>
                  <a:pt x="329" y="2012"/>
                </a:lnTo>
                <a:lnTo>
                  <a:pt x="330" y="2006"/>
                </a:lnTo>
                <a:lnTo>
                  <a:pt x="330" y="2000"/>
                </a:lnTo>
                <a:lnTo>
                  <a:pt x="329" y="1996"/>
                </a:lnTo>
                <a:lnTo>
                  <a:pt x="327" y="1993"/>
                </a:lnTo>
                <a:lnTo>
                  <a:pt x="320" y="1986"/>
                </a:lnTo>
                <a:lnTo>
                  <a:pt x="312" y="1978"/>
                </a:lnTo>
                <a:lnTo>
                  <a:pt x="312" y="1978"/>
                </a:lnTo>
                <a:lnTo>
                  <a:pt x="306" y="1973"/>
                </a:lnTo>
                <a:lnTo>
                  <a:pt x="301" y="1969"/>
                </a:lnTo>
                <a:lnTo>
                  <a:pt x="289" y="1962"/>
                </a:lnTo>
                <a:lnTo>
                  <a:pt x="277" y="1956"/>
                </a:lnTo>
                <a:lnTo>
                  <a:pt x="267" y="1949"/>
                </a:lnTo>
                <a:lnTo>
                  <a:pt x="267" y="1949"/>
                </a:lnTo>
                <a:lnTo>
                  <a:pt x="255" y="1941"/>
                </a:lnTo>
                <a:lnTo>
                  <a:pt x="243" y="1932"/>
                </a:lnTo>
                <a:lnTo>
                  <a:pt x="230" y="1924"/>
                </a:lnTo>
                <a:lnTo>
                  <a:pt x="224" y="1920"/>
                </a:lnTo>
                <a:lnTo>
                  <a:pt x="221" y="1915"/>
                </a:lnTo>
                <a:lnTo>
                  <a:pt x="221" y="1915"/>
                </a:lnTo>
                <a:lnTo>
                  <a:pt x="216" y="1906"/>
                </a:lnTo>
                <a:lnTo>
                  <a:pt x="216" y="1904"/>
                </a:lnTo>
                <a:lnTo>
                  <a:pt x="216" y="1904"/>
                </a:lnTo>
                <a:lnTo>
                  <a:pt x="233" y="1906"/>
                </a:lnTo>
                <a:lnTo>
                  <a:pt x="272" y="1910"/>
                </a:lnTo>
                <a:lnTo>
                  <a:pt x="272" y="1910"/>
                </a:lnTo>
                <a:lnTo>
                  <a:pt x="292" y="1914"/>
                </a:lnTo>
                <a:lnTo>
                  <a:pt x="309" y="1918"/>
                </a:lnTo>
                <a:lnTo>
                  <a:pt x="323" y="1921"/>
                </a:lnTo>
                <a:lnTo>
                  <a:pt x="332" y="1921"/>
                </a:lnTo>
                <a:lnTo>
                  <a:pt x="340" y="1921"/>
                </a:lnTo>
                <a:lnTo>
                  <a:pt x="340" y="1921"/>
                </a:lnTo>
                <a:lnTo>
                  <a:pt x="357" y="1918"/>
                </a:lnTo>
                <a:lnTo>
                  <a:pt x="371" y="1914"/>
                </a:lnTo>
                <a:lnTo>
                  <a:pt x="377" y="1911"/>
                </a:lnTo>
                <a:lnTo>
                  <a:pt x="381" y="1908"/>
                </a:lnTo>
                <a:lnTo>
                  <a:pt x="384" y="1904"/>
                </a:lnTo>
                <a:lnTo>
                  <a:pt x="385" y="1898"/>
                </a:lnTo>
                <a:lnTo>
                  <a:pt x="385" y="1898"/>
                </a:lnTo>
                <a:lnTo>
                  <a:pt x="384" y="1894"/>
                </a:lnTo>
                <a:lnTo>
                  <a:pt x="382" y="1890"/>
                </a:lnTo>
                <a:lnTo>
                  <a:pt x="378" y="1889"/>
                </a:lnTo>
                <a:lnTo>
                  <a:pt x="374" y="1887"/>
                </a:lnTo>
                <a:lnTo>
                  <a:pt x="364" y="1887"/>
                </a:lnTo>
                <a:lnTo>
                  <a:pt x="357" y="1887"/>
                </a:lnTo>
                <a:lnTo>
                  <a:pt x="357" y="1887"/>
                </a:lnTo>
                <a:lnTo>
                  <a:pt x="340" y="1886"/>
                </a:lnTo>
                <a:lnTo>
                  <a:pt x="329" y="1884"/>
                </a:lnTo>
                <a:lnTo>
                  <a:pt x="317" y="1882"/>
                </a:lnTo>
                <a:lnTo>
                  <a:pt x="317" y="1882"/>
                </a:lnTo>
                <a:lnTo>
                  <a:pt x="302" y="1874"/>
                </a:lnTo>
                <a:lnTo>
                  <a:pt x="281" y="1862"/>
                </a:lnTo>
                <a:lnTo>
                  <a:pt x="250" y="1842"/>
                </a:lnTo>
                <a:lnTo>
                  <a:pt x="250" y="1842"/>
                </a:lnTo>
                <a:lnTo>
                  <a:pt x="241" y="1838"/>
                </a:lnTo>
                <a:lnTo>
                  <a:pt x="230" y="1832"/>
                </a:lnTo>
                <a:lnTo>
                  <a:pt x="224" y="1828"/>
                </a:lnTo>
                <a:lnTo>
                  <a:pt x="219" y="1822"/>
                </a:lnTo>
                <a:lnTo>
                  <a:pt x="213" y="1817"/>
                </a:lnTo>
                <a:lnTo>
                  <a:pt x="210" y="1808"/>
                </a:lnTo>
                <a:lnTo>
                  <a:pt x="210" y="1808"/>
                </a:lnTo>
                <a:lnTo>
                  <a:pt x="209" y="1797"/>
                </a:lnTo>
                <a:lnTo>
                  <a:pt x="207" y="1781"/>
                </a:lnTo>
                <a:lnTo>
                  <a:pt x="209" y="1744"/>
                </a:lnTo>
                <a:lnTo>
                  <a:pt x="212" y="1711"/>
                </a:lnTo>
                <a:lnTo>
                  <a:pt x="216" y="1689"/>
                </a:lnTo>
                <a:lnTo>
                  <a:pt x="216" y="1689"/>
                </a:lnTo>
                <a:lnTo>
                  <a:pt x="220" y="1671"/>
                </a:lnTo>
                <a:lnTo>
                  <a:pt x="224" y="1641"/>
                </a:lnTo>
                <a:lnTo>
                  <a:pt x="229" y="1613"/>
                </a:lnTo>
                <a:lnTo>
                  <a:pt x="233" y="1593"/>
                </a:lnTo>
                <a:lnTo>
                  <a:pt x="233" y="1593"/>
                </a:lnTo>
                <a:lnTo>
                  <a:pt x="237" y="1578"/>
                </a:lnTo>
                <a:lnTo>
                  <a:pt x="241" y="1555"/>
                </a:lnTo>
                <a:lnTo>
                  <a:pt x="244" y="1534"/>
                </a:lnTo>
                <a:lnTo>
                  <a:pt x="244" y="1525"/>
                </a:lnTo>
                <a:lnTo>
                  <a:pt x="244" y="1520"/>
                </a:lnTo>
                <a:lnTo>
                  <a:pt x="244" y="1520"/>
                </a:lnTo>
                <a:lnTo>
                  <a:pt x="244" y="1514"/>
                </a:lnTo>
                <a:lnTo>
                  <a:pt x="247" y="1506"/>
                </a:lnTo>
                <a:lnTo>
                  <a:pt x="254" y="1484"/>
                </a:lnTo>
                <a:lnTo>
                  <a:pt x="267" y="1458"/>
                </a:lnTo>
                <a:lnTo>
                  <a:pt x="340" y="1458"/>
                </a:lnTo>
                <a:lnTo>
                  <a:pt x="340" y="1458"/>
                </a:lnTo>
                <a:lnTo>
                  <a:pt x="346" y="1442"/>
                </a:lnTo>
                <a:lnTo>
                  <a:pt x="350" y="1424"/>
                </a:lnTo>
                <a:lnTo>
                  <a:pt x="356" y="1401"/>
                </a:lnTo>
                <a:lnTo>
                  <a:pt x="361" y="1373"/>
                </a:lnTo>
                <a:lnTo>
                  <a:pt x="365" y="1342"/>
                </a:lnTo>
                <a:lnTo>
                  <a:pt x="368" y="1306"/>
                </a:lnTo>
                <a:lnTo>
                  <a:pt x="368" y="1271"/>
                </a:lnTo>
                <a:lnTo>
                  <a:pt x="368" y="1271"/>
                </a:lnTo>
                <a:lnTo>
                  <a:pt x="357" y="1039"/>
                </a:lnTo>
                <a:lnTo>
                  <a:pt x="408" y="1034"/>
                </a:lnTo>
                <a:lnTo>
                  <a:pt x="408" y="1034"/>
                </a:lnTo>
                <a:lnTo>
                  <a:pt x="385" y="928"/>
                </a:lnTo>
                <a:lnTo>
                  <a:pt x="357" y="802"/>
                </a:lnTo>
                <a:lnTo>
                  <a:pt x="357" y="802"/>
                </a:lnTo>
                <a:lnTo>
                  <a:pt x="353" y="782"/>
                </a:lnTo>
                <a:lnTo>
                  <a:pt x="351" y="766"/>
                </a:lnTo>
                <a:lnTo>
                  <a:pt x="351" y="751"/>
                </a:lnTo>
                <a:lnTo>
                  <a:pt x="385" y="740"/>
                </a:lnTo>
                <a:lnTo>
                  <a:pt x="380" y="723"/>
                </a:lnTo>
                <a:lnTo>
                  <a:pt x="380" y="723"/>
                </a:lnTo>
                <a:lnTo>
                  <a:pt x="411" y="724"/>
                </a:lnTo>
                <a:lnTo>
                  <a:pt x="435" y="724"/>
                </a:lnTo>
                <a:lnTo>
                  <a:pt x="453" y="723"/>
                </a:lnTo>
                <a:lnTo>
                  <a:pt x="453" y="723"/>
                </a:lnTo>
                <a:lnTo>
                  <a:pt x="481" y="717"/>
                </a:lnTo>
                <a:lnTo>
                  <a:pt x="481" y="717"/>
                </a:lnTo>
                <a:lnTo>
                  <a:pt x="494" y="711"/>
                </a:lnTo>
                <a:lnTo>
                  <a:pt x="509" y="706"/>
                </a:lnTo>
                <a:lnTo>
                  <a:pt x="509" y="706"/>
                </a:lnTo>
                <a:lnTo>
                  <a:pt x="514" y="703"/>
                </a:lnTo>
                <a:lnTo>
                  <a:pt x="519" y="697"/>
                </a:lnTo>
                <a:lnTo>
                  <a:pt x="526" y="689"/>
                </a:lnTo>
                <a:lnTo>
                  <a:pt x="526" y="689"/>
                </a:lnTo>
                <a:lnTo>
                  <a:pt x="528" y="689"/>
                </a:lnTo>
                <a:lnTo>
                  <a:pt x="532" y="689"/>
                </a:lnTo>
                <a:lnTo>
                  <a:pt x="533" y="687"/>
                </a:lnTo>
                <a:lnTo>
                  <a:pt x="536" y="685"/>
                </a:lnTo>
                <a:lnTo>
                  <a:pt x="538" y="682"/>
                </a:lnTo>
                <a:lnTo>
                  <a:pt x="538" y="677"/>
                </a:lnTo>
                <a:lnTo>
                  <a:pt x="538" y="660"/>
                </a:lnTo>
                <a:lnTo>
                  <a:pt x="538" y="649"/>
                </a:lnTo>
                <a:lnTo>
                  <a:pt x="532" y="644"/>
                </a:lnTo>
                <a:lnTo>
                  <a:pt x="538" y="581"/>
                </a:lnTo>
                <a:lnTo>
                  <a:pt x="538" y="581"/>
                </a:lnTo>
                <a:lnTo>
                  <a:pt x="526" y="579"/>
                </a:lnTo>
                <a:lnTo>
                  <a:pt x="514" y="577"/>
                </a:lnTo>
                <a:lnTo>
                  <a:pt x="492" y="576"/>
                </a:lnTo>
                <a:lnTo>
                  <a:pt x="492" y="576"/>
                </a:lnTo>
                <a:lnTo>
                  <a:pt x="481" y="576"/>
                </a:lnTo>
                <a:lnTo>
                  <a:pt x="471" y="577"/>
                </a:lnTo>
                <a:lnTo>
                  <a:pt x="457" y="581"/>
                </a:lnTo>
                <a:lnTo>
                  <a:pt x="447" y="584"/>
                </a:lnTo>
                <a:lnTo>
                  <a:pt x="442" y="587"/>
                </a:lnTo>
                <a:lnTo>
                  <a:pt x="442" y="587"/>
                </a:lnTo>
                <a:lnTo>
                  <a:pt x="440" y="590"/>
                </a:lnTo>
                <a:lnTo>
                  <a:pt x="440" y="594"/>
                </a:lnTo>
                <a:lnTo>
                  <a:pt x="440" y="610"/>
                </a:lnTo>
                <a:lnTo>
                  <a:pt x="442" y="632"/>
                </a:lnTo>
                <a:lnTo>
                  <a:pt x="442" y="632"/>
                </a:lnTo>
                <a:lnTo>
                  <a:pt x="422" y="641"/>
                </a:lnTo>
                <a:lnTo>
                  <a:pt x="402" y="649"/>
                </a:lnTo>
                <a:lnTo>
                  <a:pt x="402" y="649"/>
                </a:lnTo>
                <a:lnTo>
                  <a:pt x="398" y="656"/>
                </a:lnTo>
                <a:lnTo>
                  <a:pt x="395" y="662"/>
                </a:lnTo>
                <a:lnTo>
                  <a:pt x="391" y="666"/>
                </a:lnTo>
                <a:lnTo>
                  <a:pt x="391" y="666"/>
                </a:lnTo>
                <a:lnTo>
                  <a:pt x="388" y="669"/>
                </a:lnTo>
                <a:lnTo>
                  <a:pt x="387" y="673"/>
                </a:lnTo>
                <a:lnTo>
                  <a:pt x="387" y="677"/>
                </a:lnTo>
                <a:lnTo>
                  <a:pt x="385" y="677"/>
                </a:lnTo>
                <a:lnTo>
                  <a:pt x="385" y="677"/>
                </a:lnTo>
                <a:lnTo>
                  <a:pt x="385" y="677"/>
                </a:lnTo>
                <a:lnTo>
                  <a:pt x="377" y="679"/>
                </a:lnTo>
                <a:lnTo>
                  <a:pt x="361" y="683"/>
                </a:lnTo>
                <a:lnTo>
                  <a:pt x="340" y="689"/>
                </a:lnTo>
                <a:lnTo>
                  <a:pt x="340" y="689"/>
                </a:lnTo>
                <a:lnTo>
                  <a:pt x="334" y="652"/>
                </a:lnTo>
                <a:lnTo>
                  <a:pt x="332" y="627"/>
                </a:lnTo>
                <a:lnTo>
                  <a:pt x="329" y="615"/>
                </a:lnTo>
                <a:lnTo>
                  <a:pt x="329" y="615"/>
                </a:lnTo>
                <a:lnTo>
                  <a:pt x="334" y="608"/>
                </a:lnTo>
                <a:lnTo>
                  <a:pt x="348" y="590"/>
                </a:lnTo>
                <a:lnTo>
                  <a:pt x="368" y="569"/>
                </a:lnTo>
                <a:lnTo>
                  <a:pt x="377" y="560"/>
                </a:lnTo>
                <a:lnTo>
                  <a:pt x="385" y="553"/>
                </a:lnTo>
                <a:lnTo>
                  <a:pt x="385" y="553"/>
                </a:lnTo>
                <a:lnTo>
                  <a:pt x="394" y="546"/>
                </a:lnTo>
                <a:lnTo>
                  <a:pt x="402" y="536"/>
                </a:lnTo>
                <a:lnTo>
                  <a:pt x="420" y="515"/>
                </a:lnTo>
                <a:lnTo>
                  <a:pt x="433" y="495"/>
                </a:lnTo>
                <a:lnTo>
                  <a:pt x="436" y="488"/>
                </a:lnTo>
                <a:lnTo>
                  <a:pt x="436" y="487"/>
                </a:lnTo>
                <a:lnTo>
                  <a:pt x="436" y="485"/>
                </a:lnTo>
                <a:lnTo>
                  <a:pt x="436" y="485"/>
                </a:lnTo>
                <a:lnTo>
                  <a:pt x="430" y="478"/>
                </a:lnTo>
                <a:lnTo>
                  <a:pt x="423" y="467"/>
                </a:lnTo>
                <a:lnTo>
                  <a:pt x="413" y="451"/>
                </a:lnTo>
                <a:lnTo>
                  <a:pt x="425" y="429"/>
                </a:lnTo>
                <a:lnTo>
                  <a:pt x="425" y="429"/>
                </a:lnTo>
                <a:lnTo>
                  <a:pt x="437" y="419"/>
                </a:lnTo>
                <a:lnTo>
                  <a:pt x="447" y="409"/>
                </a:lnTo>
                <a:lnTo>
                  <a:pt x="450" y="405"/>
                </a:lnTo>
                <a:lnTo>
                  <a:pt x="453" y="400"/>
                </a:lnTo>
                <a:lnTo>
                  <a:pt x="453" y="400"/>
                </a:lnTo>
                <a:lnTo>
                  <a:pt x="454" y="389"/>
                </a:lnTo>
                <a:lnTo>
                  <a:pt x="456" y="374"/>
                </a:lnTo>
                <a:lnTo>
                  <a:pt x="457" y="361"/>
                </a:lnTo>
                <a:lnTo>
                  <a:pt x="459" y="355"/>
                </a:lnTo>
                <a:lnTo>
                  <a:pt x="459" y="355"/>
                </a:lnTo>
                <a:lnTo>
                  <a:pt x="460" y="354"/>
                </a:lnTo>
                <a:lnTo>
                  <a:pt x="461" y="348"/>
                </a:lnTo>
                <a:lnTo>
                  <a:pt x="464" y="338"/>
                </a:lnTo>
                <a:lnTo>
                  <a:pt x="464" y="338"/>
                </a:lnTo>
                <a:lnTo>
                  <a:pt x="464" y="334"/>
                </a:lnTo>
                <a:lnTo>
                  <a:pt x="464" y="330"/>
                </a:lnTo>
                <a:lnTo>
                  <a:pt x="459" y="321"/>
                </a:lnTo>
                <a:lnTo>
                  <a:pt x="459" y="321"/>
                </a:lnTo>
                <a:lnTo>
                  <a:pt x="447" y="310"/>
                </a:lnTo>
                <a:lnTo>
                  <a:pt x="447" y="310"/>
                </a:lnTo>
                <a:lnTo>
                  <a:pt x="442" y="307"/>
                </a:lnTo>
                <a:lnTo>
                  <a:pt x="436" y="304"/>
                </a:lnTo>
                <a:lnTo>
                  <a:pt x="436" y="304"/>
                </a:lnTo>
                <a:lnTo>
                  <a:pt x="435" y="303"/>
                </a:lnTo>
                <a:lnTo>
                  <a:pt x="430" y="299"/>
                </a:lnTo>
                <a:lnTo>
                  <a:pt x="430" y="299"/>
                </a:lnTo>
                <a:lnTo>
                  <a:pt x="429" y="296"/>
                </a:lnTo>
                <a:lnTo>
                  <a:pt x="429" y="294"/>
                </a:lnTo>
                <a:lnTo>
                  <a:pt x="429" y="290"/>
                </a:lnTo>
                <a:lnTo>
                  <a:pt x="429" y="289"/>
                </a:lnTo>
                <a:lnTo>
                  <a:pt x="427" y="287"/>
                </a:lnTo>
                <a:lnTo>
                  <a:pt x="425" y="287"/>
                </a:lnTo>
                <a:lnTo>
                  <a:pt x="419" y="287"/>
                </a:lnTo>
                <a:lnTo>
                  <a:pt x="419" y="287"/>
                </a:lnTo>
                <a:lnTo>
                  <a:pt x="402" y="290"/>
                </a:lnTo>
                <a:lnTo>
                  <a:pt x="396" y="293"/>
                </a:lnTo>
                <a:lnTo>
                  <a:pt x="396" y="293"/>
                </a:lnTo>
                <a:lnTo>
                  <a:pt x="394" y="293"/>
                </a:lnTo>
                <a:lnTo>
                  <a:pt x="391" y="293"/>
                </a:lnTo>
                <a:lnTo>
                  <a:pt x="391" y="293"/>
                </a:lnTo>
                <a:lnTo>
                  <a:pt x="382" y="289"/>
                </a:lnTo>
                <a:lnTo>
                  <a:pt x="377" y="287"/>
                </a:lnTo>
                <a:lnTo>
                  <a:pt x="374" y="287"/>
                </a:lnTo>
                <a:lnTo>
                  <a:pt x="374" y="287"/>
                </a:lnTo>
                <a:lnTo>
                  <a:pt x="371" y="289"/>
                </a:lnTo>
                <a:lnTo>
                  <a:pt x="368" y="289"/>
                </a:lnTo>
                <a:lnTo>
                  <a:pt x="363" y="287"/>
                </a:lnTo>
                <a:lnTo>
                  <a:pt x="363" y="287"/>
                </a:lnTo>
                <a:lnTo>
                  <a:pt x="348" y="277"/>
                </a:lnTo>
                <a:lnTo>
                  <a:pt x="340" y="269"/>
                </a:lnTo>
                <a:lnTo>
                  <a:pt x="334" y="265"/>
                </a:lnTo>
                <a:lnTo>
                  <a:pt x="334" y="265"/>
                </a:lnTo>
                <a:lnTo>
                  <a:pt x="334" y="263"/>
                </a:lnTo>
                <a:lnTo>
                  <a:pt x="336" y="262"/>
                </a:lnTo>
                <a:lnTo>
                  <a:pt x="340" y="259"/>
                </a:lnTo>
                <a:lnTo>
                  <a:pt x="344" y="256"/>
                </a:lnTo>
                <a:lnTo>
                  <a:pt x="346" y="255"/>
                </a:lnTo>
                <a:lnTo>
                  <a:pt x="346" y="253"/>
                </a:lnTo>
                <a:lnTo>
                  <a:pt x="346" y="253"/>
                </a:lnTo>
                <a:lnTo>
                  <a:pt x="344" y="249"/>
                </a:lnTo>
                <a:lnTo>
                  <a:pt x="344" y="244"/>
                </a:lnTo>
                <a:lnTo>
                  <a:pt x="346" y="236"/>
                </a:lnTo>
                <a:lnTo>
                  <a:pt x="346" y="236"/>
                </a:lnTo>
                <a:lnTo>
                  <a:pt x="347" y="212"/>
                </a:lnTo>
                <a:lnTo>
                  <a:pt x="347" y="193"/>
                </a:lnTo>
                <a:lnTo>
                  <a:pt x="346" y="180"/>
                </a:lnTo>
                <a:lnTo>
                  <a:pt x="346" y="180"/>
                </a:lnTo>
                <a:lnTo>
                  <a:pt x="344" y="171"/>
                </a:lnTo>
                <a:lnTo>
                  <a:pt x="346" y="163"/>
                </a:lnTo>
                <a:lnTo>
                  <a:pt x="347" y="155"/>
                </a:lnTo>
                <a:lnTo>
                  <a:pt x="346" y="146"/>
                </a:lnTo>
                <a:lnTo>
                  <a:pt x="346" y="146"/>
                </a:lnTo>
                <a:lnTo>
                  <a:pt x="341" y="129"/>
                </a:lnTo>
                <a:lnTo>
                  <a:pt x="340" y="118"/>
                </a:lnTo>
                <a:lnTo>
                  <a:pt x="340" y="118"/>
                </a:lnTo>
                <a:lnTo>
                  <a:pt x="337" y="111"/>
                </a:lnTo>
                <a:lnTo>
                  <a:pt x="334" y="106"/>
                </a:lnTo>
                <a:lnTo>
                  <a:pt x="351" y="106"/>
                </a:lnTo>
                <a:lnTo>
                  <a:pt x="340" y="90"/>
                </a:lnTo>
                <a:lnTo>
                  <a:pt x="340" y="90"/>
                </a:lnTo>
                <a:lnTo>
                  <a:pt x="351" y="84"/>
                </a:lnTo>
                <a:lnTo>
                  <a:pt x="358" y="80"/>
                </a:lnTo>
                <a:lnTo>
                  <a:pt x="363" y="78"/>
                </a:lnTo>
                <a:lnTo>
                  <a:pt x="363" y="78"/>
                </a:lnTo>
                <a:lnTo>
                  <a:pt x="340" y="61"/>
                </a:lnTo>
                <a:lnTo>
                  <a:pt x="340" y="61"/>
                </a:lnTo>
                <a:lnTo>
                  <a:pt x="340" y="51"/>
                </a:lnTo>
                <a:lnTo>
                  <a:pt x="340" y="43"/>
                </a:lnTo>
                <a:lnTo>
                  <a:pt x="340" y="39"/>
                </a:lnTo>
                <a:lnTo>
                  <a:pt x="340" y="39"/>
                </a:lnTo>
                <a:lnTo>
                  <a:pt x="339" y="37"/>
                </a:lnTo>
                <a:lnTo>
                  <a:pt x="333" y="37"/>
                </a:lnTo>
                <a:lnTo>
                  <a:pt x="320" y="36"/>
                </a:lnTo>
                <a:lnTo>
                  <a:pt x="306" y="34"/>
                </a:lnTo>
                <a:lnTo>
                  <a:pt x="302" y="34"/>
                </a:lnTo>
                <a:lnTo>
                  <a:pt x="301" y="33"/>
                </a:lnTo>
                <a:lnTo>
                  <a:pt x="301" y="33"/>
                </a:lnTo>
                <a:close/>
                <a:moveTo>
                  <a:pt x="334" y="282"/>
                </a:moveTo>
                <a:lnTo>
                  <a:pt x="357" y="299"/>
                </a:lnTo>
                <a:lnTo>
                  <a:pt x="357" y="299"/>
                </a:lnTo>
                <a:lnTo>
                  <a:pt x="357" y="327"/>
                </a:lnTo>
                <a:lnTo>
                  <a:pt x="357" y="361"/>
                </a:lnTo>
                <a:lnTo>
                  <a:pt x="357" y="361"/>
                </a:lnTo>
                <a:lnTo>
                  <a:pt x="358" y="368"/>
                </a:lnTo>
                <a:lnTo>
                  <a:pt x="360" y="378"/>
                </a:lnTo>
                <a:lnTo>
                  <a:pt x="363" y="388"/>
                </a:lnTo>
                <a:lnTo>
                  <a:pt x="363" y="395"/>
                </a:lnTo>
                <a:lnTo>
                  <a:pt x="363" y="395"/>
                </a:lnTo>
                <a:lnTo>
                  <a:pt x="363" y="400"/>
                </a:lnTo>
                <a:lnTo>
                  <a:pt x="364" y="408"/>
                </a:lnTo>
                <a:lnTo>
                  <a:pt x="364" y="413"/>
                </a:lnTo>
                <a:lnTo>
                  <a:pt x="364" y="416"/>
                </a:lnTo>
                <a:lnTo>
                  <a:pt x="363" y="417"/>
                </a:lnTo>
                <a:lnTo>
                  <a:pt x="363" y="417"/>
                </a:lnTo>
                <a:lnTo>
                  <a:pt x="356" y="422"/>
                </a:lnTo>
                <a:lnTo>
                  <a:pt x="351" y="423"/>
                </a:lnTo>
                <a:lnTo>
                  <a:pt x="312" y="468"/>
                </a:lnTo>
                <a:lnTo>
                  <a:pt x="295" y="446"/>
                </a:lnTo>
                <a:lnTo>
                  <a:pt x="295" y="446"/>
                </a:lnTo>
                <a:lnTo>
                  <a:pt x="292" y="440"/>
                </a:lnTo>
                <a:lnTo>
                  <a:pt x="289" y="429"/>
                </a:lnTo>
                <a:lnTo>
                  <a:pt x="289" y="429"/>
                </a:lnTo>
                <a:lnTo>
                  <a:pt x="285" y="416"/>
                </a:lnTo>
                <a:lnTo>
                  <a:pt x="282" y="410"/>
                </a:lnTo>
                <a:lnTo>
                  <a:pt x="278" y="406"/>
                </a:lnTo>
                <a:lnTo>
                  <a:pt x="278" y="406"/>
                </a:lnTo>
                <a:lnTo>
                  <a:pt x="255" y="389"/>
                </a:lnTo>
                <a:lnTo>
                  <a:pt x="255" y="389"/>
                </a:lnTo>
                <a:lnTo>
                  <a:pt x="255" y="381"/>
                </a:lnTo>
                <a:lnTo>
                  <a:pt x="258" y="362"/>
                </a:lnTo>
                <a:lnTo>
                  <a:pt x="260" y="352"/>
                </a:lnTo>
                <a:lnTo>
                  <a:pt x="262" y="344"/>
                </a:lnTo>
                <a:lnTo>
                  <a:pt x="267" y="337"/>
                </a:lnTo>
                <a:lnTo>
                  <a:pt x="269" y="334"/>
                </a:lnTo>
                <a:lnTo>
                  <a:pt x="272" y="333"/>
                </a:lnTo>
                <a:lnTo>
                  <a:pt x="272" y="333"/>
                </a:lnTo>
                <a:lnTo>
                  <a:pt x="286" y="330"/>
                </a:lnTo>
                <a:lnTo>
                  <a:pt x="301" y="328"/>
                </a:lnTo>
                <a:lnTo>
                  <a:pt x="312" y="326"/>
                </a:lnTo>
                <a:lnTo>
                  <a:pt x="316" y="324"/>
                </a:lnTo>
                <a:lnTo>
                  <a:pt x="317" y="321"/>
                </a:lnTo>
                <a:lnTo>
                  <a:pt x="317" y="321"/>
                </a:lnTo>
                <a:lnTo>
                  <a:pt x="319" y="314"/>
                </a:lnTo>
                <a:lnTo>
                  <a:pt x="320" y="304"/>
                </a:lnTo>
                <a:lnTo>
                  <a:pt x="322" y="297"/>
                </a:lnTo>
                <a:lnTo>
                  <a:pt x="323" y="293"/>
                </a:lnTo>
                <a:lnTo>
                  <a:pt x="323" y="293"/>
                </a:lnTo>
                <a:lnTo>
                  <a:pt x="330" y="287"/>
                </a:lnTo>
                <a:lnTo>
                  <a:pt x="334" y="285"/>
                </a:lnTo>
                <a:lnTo>
                  <a:pt x="334" y="283"/>
                </a:lnTo>
                <a:lnTo>
                  <a:pt x="334" y="282"/>
                </a:lnTo>
                <a:lnTo>
                  <a:pt x="334" y="28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79906357-1C71-01DD-76D7-EA2CA4D6D378}"/>
              </a:ext>
            </a:extLst>
          </p:cNvPr>
          <p:cNvSpPr>
            <a:spLocks/>
          </p:cNvSpPr>
          <p:nvPr/>
        </p:nvSpPr>
        <p:spPr bwMode="auto">
          <a:xfrm>
            <a:off x="4449406" y="3862134"/>
            <a:ext cx="914312" cy="2472676"/>
          </a:xfrm>
          <a:custGeom>
            <a:avLst/>
            <a:gdLst>
              <a:gd name="T0" fmla="*/ 549 w 680"/>
              <a:gd name="T1" fmla="*/ 11 h 1839"/>
              <a:gd name="T2" fmla="*/ 501 w 680"/>
              <a:gd name="T3" fmla="*/ 10 h 1839"/>
              <a:gd name="T4" fmla="*/ 476 w 680"/>
              <a:gd name="T5" fmla="*/ 6 h 1839"/>
              <a:gd name="T6" fmla="*/ 445 w 680"/>
              <a:gd name="T7" fmla="*/ 30 h 1839"/>
              <a:gd name="T8" fmla="*/ 408 w 680"/>
              <a:gd name="T9" fmla="*/ 34 h 1839"/>
              <a:gd name="T10" fmla="*/ 397 w 680"/>
              <a:gd name="T11" fmla="*/ 51 h 1839"/>
              <a:gd name="T12" fmla="*/ 374 w 680"/>
              <a:gd name="T13" fmla="*/ 75 h 1839"/>
              <a:gd name="T14" fmla="*/ 391 w 680"/>
              <a:gd name="T15" fmla="*/ 141 h 1839"/>
              <a:gd name="T16" fmla="*/ 318 w 680"/>
              <a:gd name="T17" fmla="*/ 260 h 1839"/>
              <a:gd name="T18" fmla="*/ 194 w 680"/>
              <a:gd name="T19" fmla="*/ 266 h 1839"/>
              <a:gd name="T20" fmla="*/ 107 w 680"/>
              <a:gd name="T21" fmla="*/ 250 h 1839"/>
              <a:gd name="T22" fmla="*/ 86 w 680"/>
              <a:gd name="T23" fmla="*/ 300 h 1839"/>
              <a:gd name="T24" fmla="*/ 81 w 680"/>
              <a:gd name="T25" fmla="*/ 328 h 1839"/>
              <a:gd name="T26" fmla="*/ 92 w 680"/>
              <a:gd name="T27" fmla="*/ 356 h 1839"/>
              <a:gd name="T28" fmla="*/ 86 w 680"/>
              <a:gd name="T29" fmla="*/ 379 h 1839"/>
              <a:gd name="T30" fmla="*/ 134 w 680"/>
              <a:gd name="T31" fmla="*/ 403 h 1839"/>
              <a:gd name="T32" fmla="*/ 119 w 680"/>
              <a:gd name="T33" fmla="*/ 479 h 1839"/>
              <a:gd name="T34" fmla="*/ 75 w 680"/>
              <a:gd name="T35" fmla="*/ 441 h 1839"/>
              <a:gd name="T36" fmla="*/ 27 w 680"/>
              <a:gd name="T37" fmla="*/ 326 h 1839"/>
              <a:gd name="T38" fmla="*/ 23 w 680"/>
              <a:gd name="T39" fmla="*/ 427 h 1839"/>
              <a:gd name="T40" fmla="*/ 10 w 680"/>
              <a:gd name="T41" fmla="*/ 449 h 1839"/>
              <a:gd name="T42" fmla="*/ 4 w 680"/>
              <a:gd name="T43" fmla="*/ 476 h 1839"/>
              <a:gd name="T44" fmla="*/ 19 w 680"/>
              <a:gd name="T45" fmla="*/ 497 h 1839"/>
              <a:gd name="T46" fmla="*/ 24 w 680"/>
              <a:gd name="T47" fmla="*/ 507 h 1839"/>
              <a:gd name="T48" fmla="*/ 36 w 680"/>
              <a:gd name="T49" fmla="*/ 531 h 1839"/>
              <a:gd name="T50" fmla="*/ 89 w 680"/>
              <a:gd name="T51" fmla="*/ 551 h 1839"/>
              <a:gd name="T52" fmla="*/ 140 w 680"/>
              <a:gd name="T53" fmla="*/ 629 h 1839"/>
              <a:gd name="T54" fmla="*/ 126 w 680"/>
              <a:gd name="T55" fmla="*/ 883 h 1839"/>
              <a:gd name="T56" fmla="*/ 172 w 680"/>
              <a:gd name="T57" fmla="*/ 1234 h 1839"/>
              <a:gd name="T58" fmla="*/ 226 w 680"/>
              <a:gd name="T59" fmla="*/ 1345 h 1839"/>
              <a:gd name="T60" fmla="*/ 306 w 680"/>
              <a:gd name="T61" fmla="*/ 1542 h 1839"/>
              <a:gd name="T62" fmla="*/ 318 w 680"/>
              <a:gd name="T63" fmla="*/ 1666 h 1839"/>
              <a:gd name="T64" fmla="*/ 233 w 680"/>
              <a:gd name="T65" fmla="*/ 1707 h 1839"/>
              <a:gd name="T66" fmla="*/ 171 w 680"/>
              <a:gd name="T67" fmla="*/ 1730 h 1839"/>
              <a:gd name="T68" fmla="*/ 165 w 680"/>
              <a:gd name="T69" fmla="*/ 1752 h 1839"/>
              <a:gd name="T70" fmla="*/ 244 w 680"/>
              <a:gd name="T71" fmla="*/ 1758 h 1839"/>
              <a:gd name="T72" fmla="*/ 335 w 680"/>
              <a:gd name="T73" fmla="*/ 1752 h 1839"/>
              <a:gd name="T74" fmla="*/ 278 w 680"/>
              <a:gd name="T75" fmla="*/ 1827 h 1839"/>
              <a:gd name="T76" fmla="*/ 313 w 680"/>
              <a:gd name="T77" fmla="*/ 1836 h 1839"/>
              <a:gd name="T78" fmla="*/ 346 w 680"/>
              <a:gd name="T79" fmla="*/ 1832 h 1839"/>
              <a:gd name="T80" fmla="*/ 380 w 680"/>
              <a:gd name="T81" fmla="*/ 1837 h 1839"/>
              <a:gd name="T82" fmla="*/ 422 w 680"/>
              <a:gd name="T83" fmla="*/ 1813 h 1839"/>
              <a:gd name="T84" fmla="*/ 469 w 680"/>
              <a:gd name="T85" fmla="*/ 1792 h 1839"/>
              <a:gd name="T86" fmla="*/ 481 w 680"/>
              <a:gd name="T87" fmla="*/ 1752 h 1839"/>
              <a:gd name="T88" fmla="*/ 464 w 680"/>
              <a:gd name="T89" fmla="*/ 1555 h 1839"/>
              <a:gd name="T90" fmla="*/ 460 w 680"/>
              <a:gd name="T91" fmla="*/ 1348 h 1839"/>
              <a:gd name="T92" fmla="*/ 453 w 680"/>
              <a:gd name="T93" fmla="*/ 960 h 1839"/>
              <a:gd name="T94" fmla="*/ 407 w 680"/>
              <a:gd name="T95" fmla="*/ 745 h 1839"/>
              <a:gd name="T96" fmla="*/ 414 w 680"/>
              <a:gd name="T97" fmla="*/ 701 h 1839"/>
              <a:gd name="T98" fmla="*/ 414 w 680"/>
              <a:gd name="T99" fmla="*/ 684 h 1839"/>
              <a:gd name="T100" fmla="*/ 453 w 680"/>
              <a:gd name="T101" fmla="*/ 656 h 1839"/>
              <a:gd name="T102" fmla="*/ 505 w 680"/>
              <a:gd name="T103" fmla="*/ 574 h 1839"/>
              <a:gd name="T104" fmla="*/ 543 w 680"/>
              <a:gd name="T105" fmla="*/ 384 h 1839"/>
              <a:gd name="T106" fmla="*/ 529 w 680"/>
              <a:gd name="T107" fmla="*/ 287 h 1839"/>
              <a:gd name="T108" fmla="*/ 558 w 680"/>
              <a:gd name="T109" fmla="*/ 281 h 1839"/>
              <a:gd name="T110" fmla="*/ 572 w 680"/>
              <a:gd name="T111" fmla="*/ 294 h 1839"/>
              <a:gd name="T112" fmla="*/ 611 w 680"/>
              <a:gd name="T113" fmla="*/ 266 h 1839"/>
              <a:gd name="T114" fmla="*/ 648 w 680"/>
              <a:gd name="T115" fmla="*/ 237 h 1839"/>
              <a:gd name="T116" fmla="*/ 677 w 680"/>
              <a:gd name="T117" fmla="*/ 196 h 1839"/>
              <a:gd name="T118" fmla="*/ 679 w 680"/>
              <a:gd name="T119" fmla="*/ 107 h 1839"/>
              <a:gd name="T120" fmla="*/ 645 w 680"/>
              <a:gd name="T121" fmla="*/ 32 h 1839"/>
              <a:gd name="T122" fmla="*/ 604 w 680"/>
              <a:gd name="T123" fmla="*/ 28 h 1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0" h="1839">
                <a:moveTo>
                  <a:pt x="600" y="28"/>
                </a:moveTo>
                <a:lnTo>
                  <a:pt x="600" y="28"/>
                </a:lnTo>
                <a:lnTo>
                  <a:pt x="593" y="24"/>
                </a:lnTo>
                <a:lnTo>
                  <a:pt x="579" y="18"/>
                </a:lnTo>
                <a:lnTo>
                  <a:pt x="562" y="13"/>
                </a:lnTo>
                <a:lnTo>
                  <a:pt x="555" y="11"/>
                </a:lnTo>
                <a:lnTo>
                  <a:pt x="549" y="11"/>
                </a:lnTo>
                <a:lnTo>
                  <a:pt x="549" y="11"/>
                </a:lnTo>
                <a:lnTo>
                  <a:pt x="541" y="13"/>
                </a:lnTo>
                <a:lnTo>
                  <a:pt x="535" y="14"/>
                </a:lnTo>
                <a:lnTo>
                  <a:pt x="529" y="16"/>
                </a:lnTo>
                <a:lnTo>
                  <a:pt x="521" y="17"/>
                </a:lnTo>
                <a:lnTo>
                  <a:pt x="521" y="17"/>
                </a:lnTo>
                <a:lnTo>
                  <a:pt x="515" y="17"/>
                </a:lnTo>
                <a:lnTo>
                  <a:pt x="511" y="14"/>
                </a:lnTo>
                <a:lnTo>
                  <a:pt x="501" y="10"/>
                </a:lnTo>
                <a:lnTo>
                  <a:pt x="487" y="0"/>
                </a:lnTo>
                <a:lnTo>
                  <a:pt x="487" y="0"/>
                </a:lnTo>
                <a:lnTo>
                  <a:pt x="486" y="0"/>
                </a:lnTo>
                <a:lnTo>
                  <a:pt x="483" y="0"/>
                </a:lnTo>
                <a:lnTo>
                  <a:pt x="480" y="3"/>
                </a:lnTo>
                <a:lnTo>
                  <a:pt x="477" y="6"/>
                </a:lnTo>
                <a:lnTo>
                  <a:pt x="476" y="6"/>
                </a:lnTo>
                <a:lnTo>
                  <a:pt x="476" y="6"/>
                </a:lnTo>
                <a:lnTo>
                  <a:pt x="473" y="10"/>
                </a:lnTo>
                <a:lnTo>
                  <a:pt x="470" y="17"/>
                </a:lnTo>
                <a:lnTo>
                  <a:pt x="447" y="17"/>
                </a:lnTo>
                <a:lnTo>
                  <a:pt x="447" y="17"/>
                </a:lnTo>
                <a:lnTo>
                  <a:pt x="449" y="20"/>
                </a:lnTo>
                <a:lnTo>
                  <a:pt x="449" y="24"/>
                </a:lnTo>
                <a:lnTo>
                  <a:pt x="447" y="27"/>
                </a:lnTo>
                <a:lnTo>
                  <a:pt x="445" y="30"/>
                </a:lnTo>
                <a:lnTo>
                  <a:pt x="442" y="32"/>
                </a:lnTo>
                <a:lnTo>
                  <a:pt x="436" y="34"/>
                </a:lnTo>
                <a:lnTo>
                  <a:pt x="436" y="34"/>
                </a:lnTo>
                <a:lnTo>
                  <a:pt x="425" y="35"/>
                </a:lnTo>
                <a:lnTo>
                  <a:pt x="416" y="35"/>
                </a:lnTo>
                <a:lnTo>
                  <a:pt x="412" y="35"/>
                </a:lnTo>
                <a:lnTo>
                  <a:pt x="408" y="34"/>
                </a:lnTo>
                <a:lnTo>
                  <a:pt x="408" y="34"/>
                </a:lnTo>
                <a:lnTo>
                  <a:pt x="405" y="34"/>
                </a:lnTo>
                <a:lnTo>
                  <a:pt x="404" y="34"/>
                </a:lnTo>
                <a:lnTo>
                  <a:pt x="402" y="40"/>
                </a:lnTo>
                <a:lnTo>
                  <a:pt x="402" y="40"/>
                </a:lnTo>
                <a:lnTo>
                  <a:pt x="402" y="44"/>
                </a:lnTo>
                <a:lnTo>
                  <a:pt x="401" y="47"/>
                </a:lnTo>
                <a:lnTo>
                  <a:pt x="397" y="51"/>
                </a:lnTo>
                <a:lnTo>
                  <a:pt x="397" y="51"/>
                </a:lnTo>
                <a:lnTo>
                  <a:pt x="391" y="55"/>
                </a:lnTo>
                <a:lnTo>
                  <a:pt x="384" y="58"/>
                </a:lnTo>
                <a:lnTo>
                  <a:pt x="377" y="62"/>
                </a:lnTo>
                <a:lnTo>
                  <a:pt x="376" y="65"/>
                </a:lnTo>
                <a:lnTo>
                  <a:pt x="374" y="68"/>
                </a:lnTo>
                <a:lnTo>
                  <a:pt x="374" y="68"/>
                </a:lnTo>
                <a:lnTo>
                  <a:pt x="374" y="72"/>
                </a:lnTo>
                <a:lnTo>
                  <a:pt x="374" y="75"/>
                </a:lnTo>
                <a:lnTo>
                  <a:pt x="378" y="85"/>
                </a:lnTo>
                <a:lnTo>
                  <a:pt x="385" y="102"/>
                </a:lnTo>
                <a:lnTo>
                  <a:pt x="385" y="102"/>
                </a:lnTo>
                <a:lnTo>
                  <a:pt x="388" y="112"/>
                </a:lnTo>
                <a:lnTo>
                  <a:pt x="390" y="123"/>
                </a:lnTo>
                <a:lnTo>
                  <a:pt x="391" y="134"/>
                </a:lnTo>
                <a:lnTo>
                  <a:pt x="391" y="141"/>
                </a:lnTo>
                <a:lnTo>
                  <a:pt x="391" y="141"/>
                </a:lnTo>
                <a:lnTo>
                  <a:pt x="384" y="158"/>
                </a:lnTo>
                <a:lnTo>
                  <a:pt x="370" y="188"/>
                </a:lnTo>
                <a:lnTo>
                  <a:pt x="353" y="219"/>
                </a:lnTo>
                <a:lnTo>
                  <a:pt x="346" y="230"/>
                </a:lnTo>
                <a:lnTo>
                  <a:pt x="340" y="237"/>
                </a:lnTo>
                <a:lnTo>
                  <a:pt x="340" y="237"/>
                </a:lnTo>
                <a:lnTo>
                  <a:pt x="332" y="244"/>
                </a:lnTo>
                <a:lnTo>
                  <a:pt x="318" y="260"/>
                </a:lnTo>
                <a:lnTo>
                  <a:pt x="280" y="300"/>
                </a:lnTo>
                <a:lnTo>
                  <a:pt x="227" y="356"/>
                </a:lnTo>
                <a:lnTo>
                  <a:pt x="205" y="328"/>
                </a:lnTo>
                <a:lnTo>
                  <a:pt x="182" y="305"/>
                </a:lnTo>
                <a:lnTo>
                  <a:pt x="182" y="305"/>
                </a:lnTo>
                <a:lnTo>
                  <a:pt x="188" y="285"/>
                </a:lnTo>
                <a:lnTo>
                  <a:pt x="194" y="266"/>
                </a:lnTo>
                <a:lnTo>
                  <a:pt x="194" y="266"/>
                </a:lnTo>
                <a:lnTo>
                  <a:pt x="191" y="263"/>
                </a:lnTo>
                <a:lnTo>
                  <a:pt x="179" y="259"/>
                </a:lnTo>
                <a:lnTo>
                  <a:pt x="164" y="253"/>
                </a:lnTo>
                <a:lnTo>
                  <a:pt x="143" y="249"/>
                </a:lnTo>
                <a:lnTo>
                  <a:pt x="143" y="249"/>
                </a:lnTo>
                <a:lnTo>
                  <a:pt x="131" y="247"/>
                </a:lnTo>
                <a:lnTo>
                  <a:pt x="123" y="247"/>
                </a:lnTo>
                <a:lnTo>
                  <a:pt x="107" y="250"/>
                </a:lnTo>
                <a:lnTo>
                  <a:pt x="96" y="253"/>
                </a:lnTo>
                <a:lnTo>
                  <a:pt x="92" y="254"/>
                </a:lnTo>
                <a:lnTo>
                  <a:pt x="92" y="254"/>
                </a:lnTo>
                <a:lnTo>
                  <a:pt x="91" y="257"/>
                </a:lnTo>
                <a:lnTo>
                  <a:pt x="91" y="261"/>
                </a:lnTo>
                <a:lnTo>
                  <a:pt x="88" y="277"/>
                </a:lnTo>
                <a:lnTo>
                  <a:pt x="86" y="300"/>
                </a:lnTo>
                <a:lnTo>
                  <a:pt x="86" y="300"/>
                </a:lnTo>
                <a:lnTo>
                  <a:pt x="79" y="308"/>
                </a:lnTo>
                <a:lnTo>
                  <a:pt x="75" y="317"/>
                </a:lnTo>
                <a:lnTo>
                  <a:pt x="75" y="319"/>
                </a:lnTo>
                <a:lnTo>
                  <a:pt x="75" y="322"/>
                </a:lnTo>
                <a:lnTo>
                  <a:pt x="75" y="322"/>
                </a:lnTo>
                <a:lnTo>
                  <a:pt x="76" y="325"/>
                </a:lnTo>
                <a:lnTo>
                  <a:pt x="79" y="326"/>
                </a:lnTo>
                <a:lnTo>
                  <a:pt x="81" y="328"/>
                </a:lnTo>
                <a:lnTo>
                  <a:pt x="81" y="328"/>
                </a:lnTo>
                <a:lnTo>
                  <a:pt x="75" y="335"/>
                </a:lnTo>
                <a:lnTo>
                  <a:pt x="69" y="345"/>
                </a:lnTo>
                <a:lnTo>
                  <a:pt x="69" y="345"/>
                </a:lnTo>
                <a:lnTo>
                  <a:pt x="69" y="346"/>
                </a:lnTo>
                <a:lnTo>
                  <a:pt x="72" y="349"/>
                </a:lnTo>
                <a:lnTo>
                  <a:pt x="81" y="352"/>
                </a:lnTo>
                <a:lnTo>
                  <a:pt x="92" y="356"/>
                </a:lnTo>
                <a:lnTo>
                  <a:pt x="92" y="356"/>
                </a:lnTo>
                <a:lnTo>
                  <a:pt x="91" y="359"/>
                </a:lnTo>
                <a:lnTo>
                  <a:pt x="86" y="365"/>
                </a:lnTo>
                <a:lnTo>
                  <a:pt x="85" y="367"/>
                </a:lnTo>
                <a:lnTo>
                  <a:pt x="83" y="372"/>
                </a:lnTo>
                <a:lnTo>
                  <a:pt x="85" y="374"/>
                </a:lnTo>
                <a:lnTo>
                  <a:pt x="86" y="379"/>
                </a:lnTo>
                <a:lnTo>
                  <a:pt x="86" y="379"/>
                </a:lnTo>
                <a:lnTo>
                  <a:pt x="91" y="382"/>
                </a:lnTo>
                <a:lnTo>
                  <a:pt x="96" y="384"/>
                </a:lnTo>
                <a:lnTo>
                  <a:pt x="109" y="386"/>
                </a:lnTo>
                <a:lnTo>
                  <a:pt x="120" y="389"/>
                </a:lnTo>
                <a:lnTo>
                  <a:pt x="124" y="389"/>
                </a:lnTo>
                <a:lnTo>
                  <a:pt x="126" y="390"/>
                </a:lnTo>
                <a:lnTo>
                  <a:pt x="126" y="390"/>
                </a:lnTo>
                <a:lnTo>
                  <a:pt x="134" y="403"/>
                </a:lnTo>
                <a:lnTo>
                  <a:pt x="141" y="411"/>
                </a:lnTo>
                <a:lnTo>
                  <a:pt x="148" y="418"/>
                </a:lnTo>
                <a:lnTo>
                  <a:pt x="148" y="418"/>
                </a:lnTo>
                <a:lnTo>
                  <a:pt x="165" y="430"/>
                </a:lnTo>
                <a:lnTo>
                  <a:pt x="154" y="509"/>
                </a:lnTo>
                <a:lnTo>
                  <a:pt x="126" y="492"/>
                </a:lnTo>
                <a:lnTo>
                  <a:pt x="126" y="492"/>
                </a:lnTo>
                <a:lnTo>
                  <a:pt x="119" y="479"/>
                </a:lnTo>
                <a:lnTo>
                  <a:pt x="112" y="469"/>
                </a:lnTo>
                <a:lnTo>
                  <a:pt x="103" y="458"/>
                </a:lnTo>
                <a:lnTo>
                  <a:pt x="103" y="458"/>
                </a:lnTo>
                <a:lnTo>
                  <a:pt x="99" y="454"/>
                </a:lnTo>
                <a:lnTo>
                  <a:pt x="95" y="451"/>
                </a:lnTo>
                <a:lnTo>
                  <a:pt x="86" y="447"/>
                </a:lnTo>
                <a:lnTo>
                  <a:pt x="79" y="444"/>
                </a:lnTo>
                <a:lnTo>
                  <a:pt x="75" y="441"/>
                </a:lnTo>
                <a:lnTo>
                  <a:pt x="75" y="441"/>
                </a:lnTo>
                <a:lnTo>
                  <a:pt x="69" y="437"/>
                </a:lnTo>
                <a:lnTo>
                  <a:pt x="60" y="431"/>
                </a:lnTo>
                <a:lnTo>
                  <a:pt x="47" y="424"/>
                </a:lnTo>
                <a:lnTo>
                  <a:pt x="47" y="424"/>
                </a:lnTo>
                <a:lnTo>
                  <a:pt x="30" y="328"/>
                </a:lnTo>
                <a:lnTo>
                  <a:pt x="30" y="328"/>
                </a:lnTo>
                <a:lnTo>
                  <a:pt x="27" y="326"/>
                </a:lnTo>
                <a:lnTo>
                  <a:pt x="21" y="326"/>
                </a:lnTo>
                <a:lnTo>
                  <a:pt x="13" y="328"/>
                </a:lnTo>
                <a:lnTo>
                  <a:pt x="13" y="356"/>
                </a:lnTo>
                <a:lnTo>
                  <a:pt x="24" y="362"/>
                </a:lnTo>
                <a:lnTo>
                  <a:pt x="36" y="424"/>
                </a:lnTo>
                <a:lnTo>
                  <a:pt x="36" y="424"/>
                </a:lnTo>
                <a:lnTo>
                  <a:pt x="28" y="425"/>
                </a:lnTo>
                <a:lnTo>
                  <a:pt x="23" y="427"/>
                </a:lnTo>
                <a:lnTo>
                  <a:pt x="19" y="430"/>
                </a:lnTo>
                <a:lnTo>
                  <a:pt x="19" y="430"/>
                </a:lnTo>
                <a:lnTo>
                  <a:pt x="17" y="435"/>
                </a:lnTo>
                <a:lnTo>
                  <a:pt x="14" y="442"/>
                </a:lnTo>
                <a:lnTo>
                  <a:pt x="13" y="452"/>
                </a:lnTo>
                <a:lnTo>
                  <a:pt x="13" y="452"/>
                </a:lnTo>
                <a:lnTo>
                  <a:pt x="12" y="449"/>
                </a:lnTo>
                <a:lnTo>
                  <a:pt x="10" y="449"/>
                </a:lnTo>
                <a:lnTo>
                  <a:pt x="7" y="452"/>
                </a:lnTo>
                <a:lnTo>
                  <a:pt x="7" y="452"/>
                </a:lnTo>
                <a:lnTo>
                  <a:pt x="2" y="462"/>
                </a:lnTo>
                <a:lnTo>
                  <a:pt x="0" y="466"/>
                </a:lnTo>
                <a:lnTo>
                  <a:pt x="2" y="469"/>
                </a:lnTo>
                <a:lnTo>
                  <a:pt x="2" y="469"/>
                </a:lnTo>
                <a:lnTo>
                  <a:pt x="3" y="472"/>
                </a:lnTo>
                <a:lnTo>
                  <a:pt x="4" y="476"/>
                </a:lnTo>
                <a:lnTo>
                  <a:pt x="6" y="479"/>
                </a:lnTo>
                <a:lnTo>
                  <a:pt x="7" y="480"/>
                </a:lnTo>
                <a:lnTo>
                  <a:pt x="7" y="480"/>
                </a:lnTo>
                <a:lnTo>
                  <a:pt x="9" y="483"/>
                </a:lnTo>
                <a:lnTo>
                  <a:pt x="12" y="489"/>
                </a:lnTo>
                <a:lnTo>
                  <a:pt x="14" y="495"/>
                </a:lnTo>
                <a:lnTo>
                  <a:pt x="16" y="496"/>
                </a:lnTo>
                <a:lnTo>
                  <a:pt x="19" y="497"/>
                </a:lnTo>
                <a:lnTo>
                  <a:pt x="19" y="497"/>
                </a:lnTo>
                <a:lnTo>
                  <a:pt x="24" y="499"/>
                </a:lnTo>
                <a:lnTo>
                  <a:pt x="27" y="500"/>
                </a:lnTo>
                <a:lnTo>
                  <a:pt x="30" y="503"/>
                </a:lnTo>
                <a:lnTo>
                  <a:pt x="30" y="503"/>
                </a:lnTo>
                <a:lnTo>
                  <a:pt x="28" y="503"/>
                </a:lnTo>
                <a:lnTo>
                  <a:pt x="26" y="505"/>
                </a:lnTo>
                <a:lnTo>
                  <a:pt x="24" y="507"/>
                </a:lnTo>
                <a:lnTo>
                  <a:pt x="23" y="510"/>
                </a:lnTo>
                <a:lnTo>
                  <a:pt x="24" y="514"/>
                </a:lnTo>
                <a:lnTo>
                  <a:pt x="24" y="514"/>
                </a:lnTo>
                <a:lnTo>
                  <a:pt x="27" y="521"/>
                </a:lnTo>
                <a:lnTo>
                  <a:pt x="31" y="526"/>
                </a:lnTo>
                <a:lnTo>
                  <a:pt x="34" y="529"/>
                </a:lnTo>
                <a:lnTo>
                  <a:pt x="36" y="531"/>
                </a:lnTo>
                <a:lnTo>
                  <a:pt x="36" y="531"/>
                </a:lnTo>
                <a:lnTo>
                  <a:pt x="41" y="541"/>
                </a:lnTo>
                <a:lnTo>
                  <a:pt x="44" y="547"/>
                </a:lnTo>
                <a:lnTo>
                  <a:pt x="47" y="548"/>
                </a:lnTo>
                <a:lnTo>
                  <a:pt x="47" y="548"/>
                </a:lnTo>
                <a:lnTo>
                  <a:pt x="65" y="551"/>
                </a:lnTo>
                <a:lnTo>
                  <a:pt x="81" y="554"/>
                </a:lnTo>
                <a:lnTo>
                  <a:pt x="81" y="554"/>
                </a:lnTo>
                <a:lnTo>
                  <a:pt x="89" y="551"/>
                </a:lnTo>
                <a:lnTo>
                  <a:pt x="98" y="548"/>
                </a:lnTo>
                <a:lnTo>
                  <a:pt x="98" y="548"/>
                </a:lnTo>
                <a:lnTo>
                  <a:pt x="143" y="577"/>
                </a:lnTo>
                <a:lnTo>
                  <a:pt x="143" y="577"/>
                </a:lnTo>
                <a:lnTo>
                  <a:pt x="143" y="584"/>
                </a:lnTo>
                <a:lnTo>
                  <a:pt x="143" y="599"/>
                </a:lnTo>
                <a:lnTo>
                  <a:pt x="141" y="619"/>
                </a:lnTo>
                <a:lnTo>
                  <a:pt x="140" y="629"/>
                </a:lnTo>
                <a:lnTo>
                  <a:pt x="137" y="639"/>
                </a:lnTo>
                <a:lnTo>
                  <a:pt x="137" y="639"/>
                </a:lnTo>
                <a:lnTo>
                  <a:pt x="123" y="678"/>
                </a:lnTo>
                <a:lnTo>
                  <a:pt x="103" y="743"/>
                </a:lnTo>
                <a:lnTo>
                  <a:pt x="75" y="831"/>
                </a:lnTo>
                <a:lnTo>
                  <a:pt x="126" y="854"/>
                </a:lnTo>
                <a:lnTo>
                  <a:pt x="126" y="854"/>
                </a:lnTo>
                <a:lnTo>
                  <a:pt x="126" y="883"/>
                </a:lnTo>
                <a:lnTo>
                  <a:pt x="126" y="955"/>
                </a:lnTo>
                <a:lnTo>
                  <a:pt x="127" y="999"/>
                </a:lnTo>
                <a:lnTo>
                  <a:pt x="130" y="1043"/>
                </a:lnTo>
                <a:lnTo>
                  <a:pt x="136" y="1084"/>
                </a:lnTo>
                <a:lnTo>
                  <a:pt x="139" y="1102"/>
                </a:lnTo>
                <a:lnTo>
                  <a:pt x="143" y="1119"/>
                </a:lnTo>
                <a:lnTo>
                  <a:pt x="143" y="1119"/>
                </a:lnTo>
                <a:lnTo>
                  <a:pt x="172" y="1234"/>
                </a:lnTo>
                <a:lnTo>
                  <a:pt x="188" y="1300"/>
                </a:lnTo>
                <a:lnTo>
                  <a:pt x="188" y="1300"/>
                </a:lnTo>
                <a:lnTo>
                  <a:pt x="189" y="1316"/>
                </a:lnTo>
                <a:lnTo>
                  <a:pt x="191" y="1330"/>
                </a:lnTo>
                <a:lnTo>
                  <a:pt x="192" y="1341"/>
                </a:lnTo>
                <a:lnTo>
                  <a:pt x="194" y="1345"/>
                </a:lnTo>
                <a:lnTo>
                  <a:pt x="194" y="1345"/>
                </a:lnTo>
                <a:lnTo>
                  <a:pt x="226" y="1345"/>
                </a:lnTo>
                <a:lnTo>
                  <a:pt x="256" y="1345"/>
                </a:lnTo>
                <a:lnTo>
                  <a:pt x="256" y="1345"/>
                </a:lnTo>
                <a:lnTo>
                  <a:pt x="273" y="1420"/>
                </a:lnTo>
                <a:lnTo>
                  <a:pt x="288" y="1481"/>
                </a:lnTo>
                <a:lnTo>
                  <a:pt x="295" y="1507"/>
                </a:lnTo>
                <a:lnTo>
                  <a:pt x="301" y="1526"/>
                </a:lnTo>
                <a:lnTo>
                  <a:pt x="301" y="1526"/>
                </a:lnTo>
                <a:lnTo>
                  <a:pt x="306" y="1542"/>
                </a:lnTo>
                <a:lnTo>
                  <a:pt x="311" y="1559"/>
                </a:lnTo>
                <a:lnTo>
                  <a:pt x="318" y="1593"/>
                </a:lnTo>
                <a:lnTo>
                  <a:pt x="322" y="1621"/>
                </a:lnTo>
                <a:lnTo>
                  <a:pt x="323" y="1639"/>
                </a:lnTo>
                <a:lnTo>
                  <a:pt x="323" y="1639"/>
                </a:lnTo>
                <a:lnTo>
                  <a:pt x="323" y="1649"/>
                </a:lnTo>
                <a:lnTo>
                  <a:pt x="322" y="1659"/>
                </a:lnTo>
                <a:lnTo>
                  <a:pt x="318" y="1666"/>
                </a:lnTo>
                <a:lnTo>
                  <a:pt x="312" y="1673"/>
                </a:lnTo>
                <a:lnTo>
                  <a:pt x="312" y="1673"/>
                </a:lnTo>
                <a:lnTo>
                  <a:pt x="306" y="1678"/>
                </a:lnTo>
                <a:lnTo>
                  <a:pt x="298" y="1680"/>
                </a:lnTo>
                <a:lnTo>
                  <a:pt x="277" y="1690"/>
                </a:lnTo>
                <a:lnTo>
                  <a:pt x="253" y="1699"/>
                </a:lnTo>
                <a:lnTo>
                  <a:pt x="233" y="1707"/>
                </a:lnTo>
                <a:lnTo>
                  <a:pt x="233" y="1707"/>
                </a:lnTo>
                <a:lnTo>
                  <a:pt x="210" y="1718"/>
                </a:lnTo>
                <a:lnTo>
                  <a:pt x="199" y="1724"/>
                </a:lnTo>
                <a:lnTo>
                  <a:pt x="199" y="1724"/>
                </a:lnTo>
                <a:lnTo>
                  <a:pt x="194" y="1726"/>
                </a:lnTo>
                <a:lnTo>
                  <a:pt x="185" y="1726"/>
                </a:lnTo>
                <a:lnTo>
                  <a:pt x="177" y="1727"/>
                </a:lnTo>
                <a:lnTo>
                  <a:pt x="174" y="1728"/>
                </a:lnTo>
                <a:lnTo>
                  <a:pt x="171" y="1730"/>
                </a:lnTo>
                <a:lnTo>
                  <a:pt x="171" y="1730"/>
                </a:lnTo>
                <a:lnTo>
                  <a:pt x="167" y="1735"/>
                </a:lnTo>
                <a:lnTo>
                  <a:pt x="163" y="1741"/>
                </a:lnTo>
                <a:lnTo>
                  <a:pt x="163" y="1744"/>
                </a:lnTo>
                <a:lnTo>
                  <a:pt x="161" y="1747"/>
                </a:lnTo>
                <a:lnTo>
                  <a:pt x="163" y="1750"/>
                </a:lnTo>
                <a:lnTo>
                  <a:pt x="165" y="1752"/>
                </a:lnTo>
                <a:lnTo>
                  <a:pt x="165" y="1752"/>
                </a:lnTo>
                <a:lnTo>
                  <a:pt x="174" y="1755"/>
                </a:lnTo>
                <a:lnTo>
                  <a:pt x="186" y="1758"/>
                </a:lnTo>
                <a:lnTo>
                  <a:pt x="196" y="1758"/>
                </a:lnTo>
                <a:lnTo>
                  <a:pt x="205" y="1758"/>
                </a:lnTo>
                <a:lnTo>
                  <a:pt x="205" y="1758"/>
                </a:lnTo>
                <a:lnTo>
                  <a:pt x="213" y="1758"/>
                </a:lnTo>
                <a:lnTo>
                  <a:pt x="227" y="1758"/>
                </a:lnTo>
                <a:lnTo>
                  <a:pt x="244" y="1758"/>
                </a:lnTo>
                <a:lnTo>
                  <a:pt x="244" y="1758"/>
                </a:lnTo>
                <a:lnTo>
                  <a:pt x="258" y="1759"/>
                </a:lnTo>
                <a:lnTo>
                  <a:pt x="271" y="1759"/>
                </a:lnTo>
                <a:lnTo>
                  <a:pt x="284" y="1758"/>
                </a:lnTo>
                <a:lnTo>
                  <a:pt x="284" y="1758"/>
                </a:lnTo>
                <a:lnTo>
                  <a:pt x="316" y="1754"/>
                </a:lnTo>
                <a:lnTo>
                  <a:pt x="335" y="1752"/>
                </a:lnTo>
                <a:lnTo>
                  <a:pt x="335" y="1752"/>
                </a:lnTo>
                <a:lnTo>
                  <a:pt x="305" y="1779"/>
                </a:lnTo>
                <a:lnTo>
                  <a:pt x="284" y="1798"/>
                </a:lnTo>
                <a:lnTo>
                  <a:pt x="273" y="1809"/>
                </a:lnTo>
                <a:lnTo>
                  <a:pt x="273" y="1809"/>
                </a:lnTo>
                <a:lnTo>
                  <a:pt x="273" y="1810"/>
                </a:lnTo>
                <a:lnTo>
                  <a:pt x="273" y="1813"/>
                </a:lnTo>
                <a:lnTo>
                  <a:pt x="274" y="1820"/>
                </a:lnTo>
                <a:lnTo>
                  <a:pt x="278" y="1827"/>
                </a:lnTo>
                <a:lnTo>
                  <a:pt x="281" y="1830"/>
                </a:lnTo>
                <a:lnTo>
                  <a:pt x="284" y="1832"/>
                </a:lnTo>
                <a:lnTo>
                  <a:pt x="284" y="1832"/>
                </a:lnTo>
                <a:lnTo>
                  <a:pt x="291" y="1833"/>
                </a:lnTo>
                <a:lnTo>
                  <a:pt x="298" y="1833"/>
                </a:lnTo>
                <a:lnTo>
                  <a:pt x="306" y="1832"/>
                </a:lnTo>
                <a:lnTo>
                  <a:pt x="306" y="1832"/>
                </a:lnTo>
                <a:lnTo>
                  <a:pt x="313" y="1836"/>
                </a:lnTo>
                <a:lnTo>
                  <a:pt x="322" y="1837"/>
                </a:lnTo>
                <a:lnTo>
                  <a:pt x="329" y="1837"/>
                </a:lnTo>
                <a:lnTo>
                  <a:pt x="329" y="1837"/>
                </a:lnTo>
                <a:lnTo>
                  <a:pt x="335" y="1834"/>
                </a:lnTo>
                <a:lnTo>
                  <a:pt x="340" y="1832"/>
                </a:lnTo>
                <a:lnTo>
                  <a:pt x="343" y="1830"/>
                </a:lnTo>
                <a:lnTo>
                  <a:pt x="344" y="1830"/>
                </a:lnTo>
                <a:lnTo>
                  <a:pt x="346" y="1832"/>
                </a:lnTo>
                <a:lnTo>
                  <a:pt x="346" y="1832"/>
                </a:lnTo>
                <a:lnTo>
                  <a:pt x="349" y="1834"/>
                </a:lnTo>
                <a:lnTo>
                  <a:pt x="353" y="1836"/>
                </a:lnTo>
                <a:lnTo>
                  <a:pt x="364" y="1839"/>
                </a:lnTo>
                <a:lnTo>
                  <a:pt x="374" y="1839"/>
                </a:lnTo>
                <a:lnTo>
                  <a:pt x="378" y="1839"/>
                </a:lnTo>
                <a:lnTo>
                  <a:pt x="380" y="1837"/>
                </a:lnTo>
                <a:lnTo>
                  <a:pt x="380" y="1837"/>
                </a:lnTo>
                <a:lnTo>
                  <a:pt x="383" y="1833"/>
                </a:lnTo>
                <a:lnTo>
                  <a:pt x="387" y="1827"/>
                </a:lnTo>
                <a:lnTo>
                  <a:pt x="392" y="1823"/>
                </a:lnTo>
                <a:lnTo>
                  <a:pt x="397" y="1820"/>
                </a:lnTo>
                <a:lnTo>
                  <a:pt x="397" y="1820"/>
                </a:lnTo>
                <a:lnTo>
                  <a:pt x="414" y="1815"/>
                </a:lnTo>
                <a:lnTo>
                  <a:pt x="414" y="1815"/>
                </a:lnTo>
                <a:lnTo>
                  <a:pt x="422" y="1813"/>
                </a:lnTo>
                <a:lnTo>
                  <a:pt x="431" y="1812"/>
                </a:lnTo>
                <a:lnTo>
                  <a:pt x="439" y="1809"/>
                </a:lnTo>
                <a:lnTo>
                  <a:pt x="443" y="1806"/>
                </a:lnTo>
                <a:lnTo>
                  <a:pt x="447" y="1803"/>
                </a:lnTo>
                <a:lnTo>
                  <a:pt x="447" y="1803"/>
                </a:lnTo>
                <a:lnTo>
                  <a:pt x="452" y="1800"/>
                </a:lnTo>
                <a:lnTo>
                  <a:pt x="457" y="1798"/>
                </a:lnTo>
                <a:lnTo>
                  <a:pt x="469" y="1792"/>
                </a:lnTo>
                <a:lnTo>
                  <a:pt x="477" y="1789"/>
                </a:lnTo>
                <a:lnTo>
                  <a:pt x="480" y="1788"/>
                </a:lnTo>
                <a:lnTo>
                  <a:pt x="481" y="1786"/>
                </a:lnTo>
                <a:lnTo>
                  <a:pt x="481" y="1786"/>
                </a:lnTo>
                <a:lnTo>
                  <a:pt x="483" y="1784"/>
                </a:lnTo>
                <a:lnTo>
                  <a:pt x="484" y="1776"/>
                </a:lnTo>
                <a:lnTo>
                  <a:pt x="484" y="1767"/>
                </a:lnTo>
                <a:lnTo>
                  <a:pt x="481" y="1752"/>
                </a:lnTo>
                <a:lnTo>
                  <a:pt x="481" y="1752"/>
                </a:lnTo>
                <a:lnTo>
                  <a:pt x="471" y="1706"/>
                </a:lnTo>
                <a:lnTo>
                  <a:pt x="467" y="1682"/>
                </a:lnTo>
                <a:lnTo>
                  <a:pt x="464" y="1662"/>
                </a:lnTo>
                <a:lnTo>
                  <a:pt x="464" y="1662"/>
                </a:lnTo>
                <a:lnTo>
                  <a:pt x="463" y="1613"/>
                </a:lnTo>
                <a:lnTo>
                  <a:pt x="463" y="1583"/>
                </a:lnTo>
                <a:lnTo>
                  <a:pt x="464" y="1555"/>
                </a:lnTo>
                <a:lnTo>
                  <a:pt x="464" y="1555"/>
                </a:lnTo>
                <a:lnTo>
                  <a:pt x="469" y="1471"/>
                </a:lnTo>
                <a:lnTo>
                  <a:pt x="470" y="1425"/>
                </a:lnTo>
                <a:lnTo>
                  <a:pt x="470" y="1391"/>
                </a:lnTo>
                <a:lnTo>
                  <a:pt x="470" y="1391"/>
                </a:lnTo>
                <a:lnTo>
                  <a:pt x="467" y="1371"/>
                </a:lnTo>
                <a:lnTo>
                  <a:pt x="464" y="1357"/>
                </a:lnTo>
                <a:lnTo>
                  <a:pt x="460" y="1348"/>
                </a:lnTo>
                <a:lnTo>
                  <a:pt x="459" y="1345"/>
                </a:lnTo>
                <a:lnTo>
                  <a:pt x="476" y="1340"/>
                </a:lnTo>
                <a:lnTo>
                  <a:pt x="476" y="1340"/>
                </a:lnTo>
                <a:lnTo>
                  <a:pt x="464" y="1057"/>
                </a:lnTo>
                <a:lnTo>
                  <a:pt x="464" y="1057"/>
                </a:lnTo>
                <a:lnTo>
                  <a:pt x="463" y="1039"/>
                </a:lnTo>
                <a:lnTo>
                  <a:pt x="460" y="1013"/>
                </a:lnTo>
                <a:lnTo>
                  <a:pt x="453" y="960"/>
                </a:lnTo>
                <a:lnTo>
                  <a:pt x="442" y="893"/>
                </a:lnTo>
                <a:lnTo>
                  <a:pt x="442" y="893"/>
                </a:lnTo>
                <a:lnTo>
                  <a:pt x="446" y="893"/>
                </a:lnTo>
                <a:lnTo>
                  <a:pt x="453" y="893"/>
                </a:lnTo>
                <a:lnTo>
                  <a:pt x="464" y="893"/>
                </a:lnTo>
                <a:lnTo>
                  <a:pt x="464" y="893"/>
                </a:lnTo>
                <a:lnTo>
                  <a:pt x="429" y="804"/>
                </a:lnTo>
                <a:lnTo>
                  <a:pt x="407" y="745"/>
                </a:lnTo>
                <a:lnTo>
                  <a:pt x="397" y="718"/>
                </a:lnTo>
                <a:lnTo>
                  <a:pt x="397" y="718"/>
                </a:lnTo>
                <a:lnTo>
                  <a:pt x="398" y="718"/>
                </a:lnTo>
                <a:lnTo>
                  <a:pt x="401" y="716"/>
                </a:lnTo>
                <a:lnTo>
                  <a:pt x="408" y="711"/>
                </a:lnTo>
                <a:lnTo>
                  <a:pt x="412" y="705"/>
                </a:lnTo>
                <a:lnTo>
                  <a:pt x="414" y="702"/>
                </a:lnTo>
                <a:lnTo>
                  <a:pt x="414" y="701"/>
                </a:lnTo>
                <a:lnTo>
                  <a:pt x="414" y="701"/>
                </a:lnTo>
                <a:lnTo>
                  <a:pt x="411" y="698"/>
                </a:lnTo>
                <a:lnTo>
                  <a:pt x="408" y="692"/>
                </a:lnTo>
                <a:lnTo>
                  <a:pt x="408" y="690"/>
                </a:lnTo>
                <a:lnTo>
                  <a:pt x="408" y="687"/>
                </a:lnTo>
                <a:lnTo>
                  <a:pt x="409" y="684"/>
                </a:lnTo>
                <a:lnTo>
                  <a:pt x="414" y="684"/>
                </a:lnTo>
                <a:lnTo>
                  <a:pt x="414" y="684"/>
                </a:lnTo>
                <a:lnTo>
                  <a:pt x="422" y="683"/>
                </a:lnTo>
                <a:lnTo>
                  <a:pt x="428" y="680"/>
                </a:lnTo>
                <a:lnTo>
                  <a:pt x="436" y="673"/>
                </a:lnTo>
                <a:lnTo>
                  <a:pt x="436" y="673"/>
                </a:lnTo>
                <a:lnTo>
                  <a:pt x="445" y="663"/>
                </a:lnTo>
                <a:lnTo>
                  <a:pt x="449" y="659"/>
                </a:lnTo>
                <a:lnTo>
                  <a:pt x="453" y="656"/>
                </a:lnTo>
                <a:lnTo>
                  <a:pt x="453" y="656"/>
                </a:lnTo>
                <a:lnTo>
                  <a:pt x="462" y="650"/>
                </a:lnTo>
                <a:lnTo>
                  <a:pt x="476" y="637"/>
                </a:lnTo>
                <a:lnTo>
                  <a:pt x="483" y="630"/>
                </a:lnTo>
                <a:lnTo>
                  <a:pt x="490" y="622"/>
                </a:lnTo>
                <a:lnTo>
                  <a:pt x="495" y="613"/>
                </a:lnTo>
                <a:lnTo>
                  <a:pt x="498" y="605"/>
                </a:lnTo>
                <a:lnTo>
                  <a:pt x="498" y="605"/>
                </a:lnTo>
                <a:lnTo>
                  <a:pt x="505" y="574"/>
                </a:lnTo>
                <a:lnTo>
                  <a:pt x="519" y="523"/>
                </a:lnTo>
                <a:lnTo>
                  <a:pt x="532" y="469"/>
                </a:lnTo>
                <a:lnTo>
                  <a:pt x="536" y="447"/>
                </a:lnTo>
                <a:lnTo>
                  <a:pt x="538" y="430"/>
                </a:lnTo>
                <a:lnTo>
                  <a:pt x="538" y="430"/>
                </a:lnTo>
                <a:lnTo>
                  <a:pt x="539" y="417"/>
                </a:lnTo>
                <a:lnTo>
                  <a:pt x="541" y="406"/>
                </a:lnTo>
                <a:lnTo>
                  <a:pt x="543" y="384"/>
                </a:lnTo>
                <a:lnTo>
                  <a:pt x="545" y="373"/>
                </a:lnTo>
                <a:lnTo>
                  <a:pt x="546" y="362"/>
                </a:lnTo>
                <a:lnTo>
                  <a:pt x="545" y="349"/>
                </a:lnTo>
                <a:lnTo>
                  <a:pt x="543" y="333"/>
                </a:lnTo>
                <a:lnTo>
                  <a:pt x="543" y="333"/>
                </a:lnTo>
                <a:lnTo>
                  <a:pt x="541" y="318"/>
                </a:lnTo>
                <a:lnTo>
                  <a:pt x="536" y="305"/>
                </a:lnTo>
                <a:lnTo>
                  <a:pt x="529" y="287"/>
                </a:lnTo>
                <a:lnTo>
                  <a:pt x="522" y="274"/>
                </a:lnTo>
                <a:lnTo>
                  <a:pt x="521" y="271"/>
                </a:lnTo>
                <a:lnTo>
                  <a:pt x="521" y="271"/>
                </a:lnTo>
                <a:lnTo>
                  <a:pt x="536" y="284"/>
                </a:lnTo>
                <a:lnTo>
                  <a:pt x="549" y="294"/>
                </a:lnTo>
                <a:lnTo>
                  <a:pt x="549" y="294"/>
                </a:lnTo>
                <a:lnTo>
                  <a:pt x="555" y="285"/>
                </a:lnTo>
                <a:lnTo>
                  <a:pt x="558" y="281"/>
                </a:lnTo>
                <a:lnTo>
                  <a:pt x="559" y="281"/>
                </a:lnTo>
                <a:lnTo>
                  <a:pt x="560" y="283"/>
                </a:lnTo>
                <a:lnTo>
                  <a:pt x="560" y="283"/>
                </a:lnTo>
                <a:lnTo>
                  <a:pt x="563" y="287"/>
                </a:lnTo>
                <a:lnTo>
                  <a:pt x="566" y="291"/>
                </a:lnTo>
                <a:lnTo>
                  <a:pt x="570" y="294"/>
                </a:lnTo>
                <a:lnTo>
                  <a:pt x="572" y="294"/>
                </a:lnTo>
                <a:lnTo>
                  <a:pt x="572" y="294"/>
                </a:lnTo>
                <a:lnTo>
                  <a:pt x="572" y="294"/>
                </a:lnTo>
                <a:lnTo>
                  <a:pt x="587" y="274"/>
                </a:lnTo>
                <a:lnTo>
                  <a:pt x="596" y="261"/>
                </a:lnTo>
                <a:lnTo>
                  <a:pt x="600" y="254"/>
                </a:lnTo>
                <a:lnTo>
                  <a:pt x="600" y="254"/>
                </a:lnTo>
                <a:lnTo>
                  <a:pt x="605" y="260"/>
                </a:lnTo>
                <a:lnTo>
                  <a:pt x="610" y="264"/>
                </a:lnTo>
                <a:lnTo>
                  <a:pt x="611" y="266"/>
                </a:lnTo>
                <a:lnTo>
                  <a:pt x="611" y="266"/>
                </a:lnTo>
                <a:lnTo>
                  <a:pt x="615" y="254"/>
                </a:lnTo>
                <a:lnTo>
                  <a:pt x="618" y="246"/>
                </a:lnTo>
                <a:lnTo>
                  <a:pt x="621" y="244"/>
                </a:lnTo>
                <a:lnTo>
                  <a:pt x="622" y="243"/>
                </a:lnTo>
                <a:lnTo>
                  <a:pt x="622" y="243"/>
                </a:lnTo>
                <a:lnTo>
                  <a:pt x="638" y="240"/>
                </a:lnTo>
                <a:lnTo>
                  <a:pt x="648" y="237"/>
                </a:lnTo>
                <a:lnTo>
                  <a:pt x="652" y="235"/>
                </a:lnTo>
                <a:lnTo>
                  <a:pt x="656" y="232"/>
                </a:lnTo>
                <a:lnTo>
                  <a:pt x="656" y="232"/>
                </a:lnTo>
                <a:lnTo>
                  <a:pt x="665" y="223"/>
                </a:lnTo>
                <a:lnTo>
                  <a:pt x="668" y="219"/>
                </a:lnTo>
                <a:lnTo>
                  <a:pt x="672" y="213"/>
                </a:lnTo>
                <a:lnTo>
                  <a:pt x="675" y="205"/>
                </a:lnTo>
                <a:lnTo>
                  <a:pt x="677" y="196"/>
                </a:lnTo>
                <a:lnTo>
                  <a:pt x="679" y="187"/>
                </a:lnTo>
                <a:lnTo>
                  <a:pt x="679" y="175"/>
                </a:lnTo>
                <a:lnTo>
                  <a:pt x="679" y="175"/>
                </a:lnTo>
                <a:lnTo>
                  <a:pt x="679" y="151"/>
                </a:lnTo>
                <a:lnTo>
                  <a:pt x="680" y="131"/>
                </a:lnTo>
                <a:lnTo>
                  <a:pt x="680" y="116"/>
                </a:lnTo>
                <a:lnTo>
                  <a:pt x="679" y="107"/>
                </a:lnTo>
                <a:lnTo>
                  <a:pt x="679" y="107"/>
                </a:lnTo>
                <a:lnTo>
                  <a:pt x="677" y="100"/>
                </a:lnTo>
                <a:lnTo>
                  <a:pt x="676" y="89"/>
                </a:lnTo>
                <a:lnTo>
                  <a:pt x="675" y="75"/>
                </a:lnTo>
                <a:lnTo>
                  <a:pt x="672" y="69"/>
                </a:lnTo>
                <a:lnTo>
                  <a:pt x="668" y="62"/>
                </a:lnTo>
                <a:lnTo>
                  <a:pt x="668" y="62"/>
                </a:lnTo>
                <a:lnTo>
                  <a:pt x="651" y="40"/>
                </a:lnTo>
                <a:lnTo>
                  <a:pt x="645" y="32"/>
                </a:lnTo>
                <a:lnTo>
                  <a:pt x="639" y="28"/>
                </a:lnTo>
                <a:lnTo>
                  <a:pt x="639" y="28"/>
                </a:lnTo>
                <a:lnTo>
                  <a:pt x="634" y="27"/>
                </a:lnTo>
                <a:lnTo>
                  <a:pt x="627" y="24"/>
                </a:lnTo>
                <a:lnTo>
                  <a:pt x="617" y="23"/>
                </a:lnTo>
                <a:lnTo>
                  <a:pt x="617" y="23"/>
                </a:lnTo>
                <a:lnTo>
                  <a:pt x="610" y="27"/>
                </a:lnTo>
                <a:lnTo>
                  <a:pt x="604" y="28"/>
                </a:lnTo>
                <a:lnTo>
                  <a:pt x="601" y="30"/>
                </a:lnTo>
                <a:lnTo>
                  <a:pt x="600" y="28"/>
                </a:lnTo>
                <a:lnTo>
                  <a:pt x="600" y="2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3D8D513-CBC4-F552-00B3-2CCEA4BEEAD6}"/>
              </a:ext>
            </a:extLst>
          </p:cNvPr>
          <p:cNvGrpSpPr/>
          <p:nvPr/>
        </p:nvGrpSpPr>
        <p:grpSpPr>
          <a:xfrm>
            <a:off x="4346546" y="925638"/>
            <a:ext cx="1120032" cy="2561418"/>
            <a:chOff x="2832801" y="729321"/>
            <a:chExt cx="1170103" cy="2675925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00B6898E-58CC-25C1-B609-5D2ED981C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32801" y="729321"/>
              <a:ext cx="1170103" cy="2675925"/>
            </a:xfrm>
            <a:custGeom>
              <a:avLst/>
              <a:gdLst>
                <a:gd name="T0" fmla="*/ 443 w 833"/>
                <a:gd name="T1" fmla="*/ 12 h 1905"/>
                <a:gd name="T2" fmla="*/ 421 w 833"/>
                <a:gd name="T3" fmla="*/ 40 h 1905"/>
                <a:gd name="T4" fmla="*/ 393 w 833"/>
                <a:gd name="T5" fmla="*/ 51 h 1905"/>
                <a:gd name="T6" fmla="*/ 370 w 833"/>
                <a:gd name="T7" fmla="*/ 113 h 1905"/>
                <a:gd name="T8" fmla="*/ 364 w 833"/>
                <a:gd name="T9" fmla="*/ 147 h 1905"/>
                <a:gd name="T10" fmla="*/ 342 w 833"/>
                <a:gd name="T11" fmla="*/ 170 h 1905"/>
                <a:gd name="T12" fmla="*/ 285 w 833"/>
                <a:gd name="T13" fmla="*/ 181 h 1905"/>
                <a:gd name="T14" fmla="*/ 95 w 833"/>
                <a:gd name="T15" fmla="*/ 253 h 1905"/>
                <a:gd name="T16" fmla="*/ 2 w 833"/>
                <a:gd name="T17" fmla="*/ 313 h 1905"/>
                <a:gd name="T18" fmla="*/ 31 w 833"/>
                <a:gd name="T19" fmla="*/ 373 h 1905"/>
                <a:gd name="T20" fmla="*/ 297 w 833"/>
                <a:gd name="T21" fmla="*/ 486 h 1905"/>
                <a:gd name="T22" fmla="*/ 340 w 833"/>
                <a:gd name="T23" fmla="*/ 769 h 1905"/>
                <a:gd name="T24" fmla="*/ 288 w 833"/>
                <a:gd name="T25" fmla="*/ 1007 h 1905"/>
                <a:gd name="T26" fmla="*/ 330 w 833"/>
                <a:gd name="T27" fmla="*/ 1278 h 1905"/>
                <a:gd name="T28" fmla="*/ 346 w 833"/>
                <a:gd name="T29" fmla="*/ 1490 h 1905"/>
                <a:gd name="T30" fmla="*/ 387 w 833"/>
                <a:gd name="T31" fmla="*/ 1645 h 1905"/>
                <a:gd name="T32" fmla="*/ 402 w 833"/>
                <a:gd name="T33" fmla="*/ 1792 h 1905"/>
                <a:gd name="T34" fmla="*/ 319 w 833"/>
                <a:gd name="T35" fmla="*/ 1854 h 1905"/>
                <a:gd name="T36" fmla="*/ 314 w 833"/>
                <a:gd name="T37" fmla="*/ 1880 h 1905"/>
                <a:gd name="T38" fmla="*/ 347 w 833"/>
                <a:gd name="T39" fmla="*/ 1905 h 1905"/>
                <a:gd name="T40" fmla="*/ 422 w 833"/>
                <a:gd name="T41" fmla="*/ 1866 h 1905"/>
                <a:gd name="T42" fmla="*/ 483 w 833"/>
                <a:gd name="T43" fmla="*/ 1849 h 1905"/>
                <a:gd name="T44" fmla="*/ 484 w 833"/>
                <a:gd name="T45" fmla="*/ 1736 h 1905"/>
                <a:gd name="T46" fmla="*/ 472 w 833"/>
                <a:gd name="T47" fmla="*/ 1527 h 1905"/>
                <a:gd name="T48" fmla="*/ 514 w 833"/>
                <a:gd name="T49" fmla="*/ 1276 h 1905"/>
                <a:gd name="T50" fmla="*/ 528 w 833"/>
                <a:gd name="T51" fmla="*/ 1504 h 1905"/>
                <a:gd name="T52" fmla="*/ 569 w 833"/>
                <a:gd name="T53" fmla="*/ 1693 h 1905"/>
                <a:gd name="T54" fmla="*/ 560 w 833"/>
                <a:gd name="T55" fmla="*/ 1846 h 1905"/>
                <a:gd name="T56" fmla="*/ 618 w 833"/>
                <a:gd name="T57" fmla="*/ 1860 h 1905"/>
                <a:gd name="T58" fmla="*/ 697 w 833"/>
                <a:gd name="T59" fmla="*/ 1894 h 1905"/>
                <a:gd name="T60" fmla="*/ 720 w 833"/>
                <a:gd name="T61" fmla="*/ 1880 h 1905"/>
                <a:gd name="T62" fmla="*/ 724 w 833"/>
                <a:gd name="T63" fmla="*/ 1863 h 1905"/>
                <a:gd name="T64" fmla="*/ 730 w 833"/>
                <a:gd name="T65" fmla="*/ 1838 h 1905"/>
                <a:gd name="T66" fmla="*/ 669 w 833"/>
                <a:gd name="T67" fmla="*/ 1809 h 1905"/>
                <a:gd name="T68" fmla="*/ 624 w 833"/>
                <a:gd name="T69" fmla="*/ 1741 h 1905"/>
                <a:gd name="T70" fmla="*/ 658 w 833"/>
                <a:gd name="T71" fmla="*/ 1549 h 1905"/>
                <a:gd name="T72" fmla="*/ 680 w 833"/>
                <a:gd name="T73" fmla="*/ 1035 h 1905"/>
                <a:gd name="T74" fmla="*/ 692 w 833"/>
                <a:gd name="T75" fmla="*/ 793 h 1905"/>
                <a:gd name="T76" fmla="*/ 742 w 833"/>
                <a:gd name="T77" fmla="*/ 714 h 1905"/>
                <a:gd name="T78" fmla="*/ 828 w 833"/>
                <a:gd name="T79" fmla="*/ 698 h 1905"/>
                <a:gd name="T80" fmla="*/ 788 w 833"/>
                <a:gd name="T81" fmla="*/ 527 h 1905"/>
                <a:gd name="T82" fmla="*/ 749 w 833"/>
                <a:gd name="T83" fmla="*/ 395 h 1905"/>
                <a:gd name="T84" fmla="*/ 607 w 833"/>
                <a:gd name="T85" fmla="*/ 334 h 1905"/>
                <a:gd name="T86" fmla="*/ 562 w 833"/>
                <a:gd name="T87" fmla="*/ 289 h 1905"/>
                <a:gd name="T88" fmla="*/ 577 w 833"/>
                <a:gd name="T89" fmla="*/ 218 h 1905"/>
                <a:gd name="T90" fmla="*/ 594 w 833"/>
                <a:gd name="T91" fmla="*/ 156 h 1905"/>
                <a:gd name="T92" fmla="*/ 572 w 833"/>
                <a:gd name="T93" fmla="*/ 71 h 1905"/>
                <a:gd name="T94" fmla="*/ 541 w 833"/>
                <a:gd name="T95" fmla="*/ 37 h 1905"/>
                <a:gd name="T96" fmla="*/ 525 w 833"/>
                <a:gd name="T97" fmla="*/ 12 h 1905"/>
                <a:gd name="T98" fmla="*/ 500 w 833"/>
                <a:gd name="T99" fmla="*/ 6 h 1905"/>
                <a:gd name="T100" fmla="*/ 398 w 833"/>
                <a:gd name="T101" fmla="*/ 242 h 1905"/>
                <a:gd name="T102" fmla="*/ 421 w 833"/>
                <a:gd name="T103" fmla="*/ 306 h 1905"/>
                <a:gd name="T104" fmla="*/ 378 w 833"/>
                <a:gd name="T105" fmla="*/ 349 h 1905"/>
                <a:gd name="T106" fmla="*/ 297 w 833"/>
                <a:gd name="T107" fmla="*/ 334 h 1905"/>
                <a:gd name="T108" fmla="*/ 203 w 833"/>
                <a:gd name="T109" fmla="*/ 321 h 1905"/>
                <a:gd name="T110" fmla="*/ 251 w 833"/>
                <a:gd name="T111" fmla="*/ 266 h 1905"/>
                <a:gd name="T112" fmla="*/ 319 w 833"/>
                <a:gd name="T113" fmla="*/ 266 h 1905"/>
                <a:gd name="T114" fmla="*/ 376 w 833"/>
                <a:gd name="T115" fmla="*/ 226 h 1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3" h="1905">
                  <a:moveTo>
                    <a:pt x="477" y="0"/>
                  </a:moveTo>
                  <a:lnTo>
                    <a:pt x="472" y="0"/>
                  </a:lnTo>
                  <a:lnTo>
                    <a:pt x="460" y="0"/>
                  </a:lnTo>
                  <a:lnTo>
                    <a:pt x="460" y="0"/>
                  </a:lnTo>
                  <a:lnTo>
                    <a:pt x="455" y="2"/>
                  </a:lnTo>
                  <a:lnTo>
                    <a:pt x="449" y="6"/>
                  </a:lnTo>
                  <a:lnTo>
                    <a:pt x="443" y="12"/>
                  </a:lnTo>
                  <a:lnTo>
                    <a:pt x="443" y="12"/>
                  </a:lnTo>
                  <a:lnTo>
                    <a:pt x="438" y="14"/>
                  </a:lnTo>
                  <a:lnTo>
                    <a:pt x="435" y="17"/>
                  </a:lnTo>
                  <a:lnTo>
                    <a:pt x="432" y="17"/>
                  </a:lnTo>
                  <a:lnTo>
                    <a:pt x="432" y="17"/>
                  </a:lnTo>
                  <a:lnTo>
                    <a:pt x="429" y="20"/>
                  </a:lnTo>
                  <a:lnTo>
                    <a:pt x="426" y="29"/>
                  </a:lnTo>
                  <a:lnTo>
                    <a:pt x="422" y="37"/>
                  </a:lnTo>
                  <a:lnTo>
                    <a:pt x="421" y="40"/>
                  </a:lnTo>
                  <a:lnTo>
                    <a:pt x="421" y="40"/>
                  </a:lnTo>
                  <a:lnTo>
                    <a:pt x="419" y="40"/>
                  </a:lnTo>
                  <a:lnTo>
                    <a:pt x="416" y="40"/>
                  </a:lnTo>
                  <a:lnTo>
                    <a:pt x="408" y="41"/>
                  </a:lnTo>
                  <a:lnTo>
                    <a:pt x="398" y="46"/>
                  </a:lnTo>
                  <a:lnTo>
                    <a:pt x="395" y="48"/>
                  </a:lnTo>
                  <a:lnTo>
                    <a:pt x="393" y="51"/>
                  </a:lnTo>
                  <a:lnTo>
                    <a:pt x="393" y="51"/>
                  </a:lnTo>
                  <a:lnTo>
                    <a:pt x="388" y="58"/>
                  </a:lnTo>
                  <a:lnTo>
                    <a:pt x="381" y="74"/>
                  </a:lnTo>
                  <a:lnTo>
                    <a:pt x="381" y="74"/>
                  </a:lnTo>
                  <a:lnTo>
                    <a:pt x="377" y="87"/>
                  </a:lnTo>
                  <a:lnTo>
                    <a:pt x="373" y="98"/>
                  </a:lnTo>
                  <a:lnTo>
                    <a:pt x="371" y="108"/>
                  </a:lnTo>
                  <a:lnTo>
                    <a:pt x="370" y="113"/>
                  </a:lnTo>
                  <a:lnTo>
                    <a:pt x="370" y="113"/>
                  </a:lnTo>
                  <a:lnTo>
                    <a:pt x="373" y="129"/>
                  </a:lnTo>
                  <a:lnTo>
                    <a:pt x="376" y="142"/>
                  </a:lnTo>
                  <a:lnTo>
                    <a:pt x="376" y="142"/>
                  </a:lnTo>
                  <a:lnTo>
                    <a:pt x="370" y="142"/>
                  </a:lnTo>
                  <a:lnTo>
                    <a:pt x="366" y="143"/>
                  </a:lnTo>
                  <a:lnTo>
                    <a:pt x="364" y="144"/>
                  </a:lnTo>
                  <a:lnTo>
                    <a:pt x="364" y="147"/>
                  </a:lnTo>
                  <a:lnTo>
                    <a:pt x="364" y="147"/>
                  </a:lnTo>
                  <a:lnTo>
                    <a:pt x="367" y="156"/>
                  </a:lnTo>
                  <a:lnTo>
                    <a:pt x="370" y="164"/>
                  </a:lnTo>
                  <a:lnTo>
                    <a:pt x="376" y="176"/>
                  </a:lnTo>
                  <a:lnTo>
                    <a:pt x="359" y="176"/>
                  </a:lnTo>
                  <a:lnTo>
                    <a:pt x="359" y="176"/>
                  </a:lnTo>
                  <a:lnTo>
                    <a:pt x="356" y="174"/>
                  </a:lnTo>
                  <a:lnTo>
                    <a:pt x="350" y="171"/>
                  </a:lnTo>
                  <a:lnTo>
                    <a:pt x="342" y="170"/>
                  </a:lnTo>
                  <a:lnTo>
                    <a:pt x="342" y="170"/>
                  </a:lnTo>
                  <a:lnTo>
                    <a:pt x="332" y="168"/>
                  </a:lnTo>
                  <a:lnTo>
                    <a:pt x="319" y="170"/>
                  </a:lnTo>
                  <a:lnTo>
                    <a:pt x="319" y="170"/>
                  </a:lnTo>
                  <a:lnTo>
                    <a:pt x="306" y="173"/>
                  </a:lnTo>
                  <a:lnTo>
                    <a:pt x="295" y="176"/>
                  </a:lnTo>
                  <a:lnTo>
                    <a:pt x="288" y="178"/>
                  </a:lnTo>
                  <a:lnTo>
                    <a:pt x="285" y="181"/>
                  </a:lnTo>
                  <a:lnTo>
                    <a:pt x="285" y="181"/>
                  </a:lnTo>
                  <a:lnTo>
                    <a:pt x="263" y="198"/>
                  </a:lnTo>
                  <a:lnTo>
                    <a:pt x="263" y="198"/>
                  </a:lnTo>
                  <a:lnTo>
                    <a:pt x="215" y="212"/>
                  </a:lnTo>
                  <a:lnTo>
                    <a:pt x="172" y="225"/>
                  </a:lnTo>
                  <a:lnTo>
                    <a:pt x="133" y="238"/>
                  </a:lnTo>
                  <a:lnTo>
                    <a:pt x="133" y="238"/>
                  </a:lnTo>
                  <a:lnTo>
                    <a:pt x="95" y="253"/>
                  </a:lnTo>
                  <a:lnTo>
                    <a:pt x="54" y="272"/>
                  </a:lnTo>
                  <a:lnTo>
                    <a:pt x="36" y="282"/>
                  </a:lnTo>
                  <a:lnTo>
                    <a:pt x="20" y="290"/>
                  </a:lnTo>
                  <a:lnTo>
                    <a:pt x="9" y="298"/>
                  </a:lnTo>
                  <a:lnTo>
                    <a:pt x="5" y="303"/>
                  </a:lnTo>
                  <a:lnTo>
                    <a:pt x="3" y="306"/>
                  </a:lnTo>
                  <a:lnTo>
                    <a:pt x="3" y="306"/>
                  </a:lnTo>
                  <a:lnTo>
                    <a:pt x="2" y="313"/>
                  </a:lnTo>
                  <a:lnTo>
                    <a:pt x="0" y="321"/>
                  </a:lnTo>
                  <a:lnTo>
                    <a:pt x="2" y="330"/>
                  </a:lnTo>
                  <a:lnTo>
                    <a:pt x="3" y="339"/>
                  </a:lnTo>
                  <a:lnTo>
                    <a:pt x="7" y="348"/>
                  </a:lnTo>
                  <a:lnTo>
                    <a:pt x="13" y="358"/>
                  </a:lnTo>
                  <a:lnTo>
                    <a:pt x="21" y="366"/>
                  </a:lnTo>
                  <a:lnTo>
                    <a:pt x="31" y="373"/>
                  </a:lnTo>
                  <a:lnTo>
                    <a:pt x="31" y="373"/>
                  </a:lnTo>
                  <a:lnTo>
                    <a:pt x="51" y="383"/>
                  </a:lnTo>
                  <a:lnTo>
                    <a:pt x="86" y="397"/>
                  </a:lnTo>
                  <a:lnTo>
                    <a:pt x="177" y="434"/>
                  </a:lnTo>
                  <a:lnTo>
                    <a:pt x="260" y="469"/>
                  </a:lnTo>
                  <a:lnTo>
                    <a:pt x="287" y="481"/>
                  </a:lnTo>
                  <a:lnTo>
                    <a:pt x="294" y="485"/>
                  </a:lnTo>
                  <a:lnTo>
                    <a:pt x="297" y="486"/>
                  </a:lnTo>
                  <a:lnTo>
                    <a:pt x="297" y="486"/>
                  </a:lnTo>
                  <a:lnTo>
                    <a:pt x="302" y="523"/>
                  </a:lnTo>
                  <a:lnTo>
                    <a:pt x="318" y="604"/>
                  </a:lnTo>
                  <a:lnTo>
                    <a:pt x="333" y="689"/>
                  </a:lnTo>
                  <a:lnTo>
                    <a:pt x="339" y="724"/>
                  </a:lnTo>
                  <a:lnTo>
                    <a:pt x="342" y="746"/>
                  </a:lnTo>
                  <a:lnTo>
                    <a:pt x="342" y="746"/>
                  </a:lnTo>
                  <a:lnTo>
                    <a:pt x="342" y="756"/>
                  </a:lnTo>
                  <a:lnTo>
                    <a:pt x="340" y="769"/>
                  </a:lnTo>
                  <a:lnTo>
                    <a:pt x="333" y="804"/>
                  </a:lnTo>
                  <a:lnTo>
                    <a:pt x="325" y="848"/>
                  </a:lnTo>
                  <a:lnTo>
                    <a:pt x="314" y="893"/>
                  </a:lnTo>
                  <a:lnTo>
                    <a:pt x="292" y="973"/>
                  </a:lnTo>
                  <a:lnTo>
                    <a:pt x="287" y="998"/>
                  </a:lnTo>
                  <a:lnTo>
                    <a:pt x="285" y="1007"/>
                  </a:lnTo>
                  <a:lnTo>
                    <a:pt x="285" y="1007"/>
                  </a:lnTo>
                  <a:lnTo>
                    <a:pt x="288" y="1007"/>
                  </a:lnTo>
                  <a:lnTo>
                    <a:pt x="292" y="1007"/>
                  </a:lnTo>
                  <a:lnTo>
                    <a:pt x="304" y="1011"/>
                  </a:lnTo>
                  <a:lnTo>
                    <a:pt x="319" y="1018"/>
                  </a:lnTo>
                  <a:lnTo>
                    <a:pt x="319" y="1018"/>
                  </a:lnTo>
                  <a:lnTo>
                    <a:pt x="323" y="1110"/>
                  </a:lnTo>
                  <a:lnTo>
                    <a:pt x="330" y="1250"/>
                  </a:lnTo>
                  <a:lnTo>
                    <a:pt x="330" y="1250"/>
                  </a:lnTo>
                  <a:lnTo>
                    <a:pt x="330" y="1278"/>
                  </a:lnTo>
                  <a:lnTo>
                    <a:pt x="329" y="1312"/>
                  </a:lnTo>
                  <a:lnTo>
                    <a:pt x="322" y="1388"/>
                  </a:lnTo>
                  <a:lnTo>
                    <a:pt x="315" y="1453"/>
                  </a:lnTo>
                  <a:lnTo>
                    <a:pt x="314" y="1474"/>
                  </a:lnTo>
                  <a:lnTo>
                    <a:pt x="314" y="1481"/>
                  </a:lnTo>
                  <a:lnTo>
                    <a:pt x="314" y="1481"/>
                  </a:lnTo>
                  <a:lnTo>
                    <a:pt x="335" y="1487"/>
                  </a:lnTo>
                  <a:lnTo>
                    <a:pt x="346" y="1490"/>
                  </a:lnTo>
                  <a:lnTo>
                    <a:pt x="353" y="1493"/>
                  </a:lnTo>
                  <a:lnTo>
                    <a:pt x="353" y="1493"/>
                  </a:lnTo>
                  <a:lnTo>
                    <a:pt x="357" y="1512"/>
                  </a:lnTo>
                  <a:lnTo>
                    <a:pt x="366" y="1555"/>
                  </a:lnTo>
                  <a:lnTo>
                    <a:pt x="377" y="1604"/>
                  </a:lnTo>
                  <a:lnTo>
                    <a:pt x="381" y="1627"/>
                  </a:lnTo>
                  <a:lnTo>
                    <a:pt x="387" y="1645"/>
                  </a:lnTo>
                  <a:lnTo>
                    <a:pt x="387" y="1645"/>
                  </a:lnTo>
                  <a:lnTo>
                    <a:pt x="398" y="1679"/>
                  </a:lnTo>
                  <a:lnTo>
                    <a:pt x="408" y="1715"/>
                  </a:lnTo>
                  <a:lnTo>
                    <a:pt x="415" y="1744"/>
                  </a:lnTo>
                  <a:lnTo>
                    <a:pt x="415" y="1757"/>
                  </a:lnTo>
                  <a:lnTo>
                    <a:pt x="415" y="1764"/>
                  </a:lnTo>
                  <a:lnTo>
                    <a:pt x="415" y="1764"/>
                  </a:lnTo>
                  <a:lnTo>
                    <a:pt x="409" y="1777"/>
                  </a:lnTo>
                  <a:lnTo>
                    <a:pt x="402" y="1792"/>
                  </a:lnTo>
                  <a:lnTo>
                    <a:pt x="394" y="1806"/>
                  </a:lnTo>
                  <a:lnTo>
                    <a:pt x="387" y="1815"/>
                  </a:lnTo>
                  <a:lnTo>
                    <a:pt x="387" y="1815"/>
                  </a:lnTo>
                  <a:lnTo>
                    <a:pt x="374" y="1823"/>
                  </a:lnTo>
                  <a:lnTo>
                    <a:pt x="353" y="1835"/>
                  </a:lnTo>
                  <a:lnTo>
                    <a:pt x="332" y="1846"/>
                  </a:lnTo>
                  <a:lnTo>
                    <a:pt x="319" y="1854"/>
                  </a:lnTo>
                  <a:lnTo>
                    <a:pt x="319" y="1854"/>
                  </a:lnTo>
                  <a:lnTo>
                    <a:pt x="315" y="1860"/>
                  </a:lnTo>
                  <a:lnTo>
                    <a:pt x="312" y="1864"/>
                  </a:lnTo>
                  <a:lnTo>
                    <a:pt x="312" y="1869"/>
                  </a:lnTo>
                  <a:lnTo>
                    <a:pt x="314" y="1871"/>
                  </a:lnTo>
                  <a:lnTo>
                    <a:pt x="314" y="1871"/>
                  </a:lnTo>
                  <a:lnTo>
                    <a:pt x="315" y="1873"/>
                  </a:lnTo>
                  <a:lnTo>
                    <a:pt x="315" y="1874"/>
                  </a:lnTo>
                  <a:lnTo>
                    <a:pt x="314" y="1880"/>
                  </a:lnTo>
                  <a:lnTo>
                    <a:pt x="314" y="1884"/>
                  </a:lnTo>
                  <a:lnTo>
                    <a:pt x="314" y="1887"/>
                  </a:lnTo>
                  <a:lnTo>
                    <a:pt x="315" y="1891"/>
                  </a:lnTo>
                  <a:lnTo>
                    <a:pt x="319" y="1894"/>
                  </a:lnTo>
                  <a:lnTo>
                    <a:pt x="319" y="1894"/>
                  </a:lnTo>
                  <a:lnTo>
                    <a:pt x="329" y="1900"/>
                  </a:lnTo>
                  <a:lnTo>
                    <a:pt x="337" y="1903"/>
                  </a:lnTo>
                  <a:lnTo>
                    <a:pt x="347" y="1905"/>
                  </a:lnTo>
                  <a:lnTo>
                    <a:pt x="347" y="1905"/>
                  </a:lnTo>
                  <a:lnTo>
                    <a:pt x="354" y="1905"/>
                  </a:lnTo>
                  <a:lnTo>
                    <a:pt x="360" y="1904"/>
                  </a:lnTo>
                  <a:lnTo>
                    <a:pt x="370" y="1900"/>
                  </a:lnTo>
                  <a:lnTo>
                    <a:pt x="370" y="1900"/>
                  </a:lnTo>
                  <a:lnTo>
                    <a:pt x="385" y="1890"/>
                  </a:lnTo>
                  <a:lnTo>
                    <a:pt x="404" y="1877"/>
                  </a:lnTo>
                  <a:lnTo>
                    <a:pt x="422" y="1866"/>
                  </a:lnTo>
                  <a:lnTo>
                    <a:pt x="431" y="1862"/>
                  </a:lnTo>
                  <a:lnTo>
                    <a:pt x="438" y="1860"/>
                  </a:lnTo>
                  <a:lnTo>
                    <a:pt x="438" y="1860"/>
                  </a:lnTo>
                  <a:lnTo>
                    <a:pt x="452" y="1859"/>
                  </a:lnTo>
                  <a:lnTo>
                    <a:pt x="466" y="1857"/>
                  </a:lnTo>
                  <a:lnTo>
                    <a:pt x="477" y="1854"/>
                  </a:lnTo>
                  <a:lnTo>
                    <a:pt x="481" y="1852"/>
                  </a:lnTo>
                  <a:lnTo>
                    <a:pt x="483" y="1849"/>
                  </a:lnTo>
                  <a:lnTo>
                    <a:pt x="483" y="1849"/>
                  </a:lnTo>
                  <a:lnTo>
                    <a:pt x="484" y="1839"/>
                  </a:lnTo>
                  <a:lnTo>
                    <a:pt x="484" y="1825"/>
                  </a:lnTo>
                  <a:lnTo>
                    <a:pt x="483" y="1787"/>
                  </a:lnTo>
                  <a:lnTo>
                    <a:pt x="483" y="1787"/>
                  </a:lnTo>
                  <a:lnTo>
                    <a:pt x="483" y="1767"/>
                  </a:lnTo>
                  <a:lnTo>
                    <a:pt x="483" y="1751"/>
                  </a:lnTo>
                  <a:lnTo>
                    <a:pt x="484" y="1736"/>
                  </a:lnTo>
                  <a:lnTo>
                    <a:pt x="483" y="1719"/>
                  </a:lnTo>
                  <a:lnTo>
                    <a:pt x="483" y="1719"/>
                  </a:lnTo>
                  <a:lnTo>
                    <a:pt x="476" y="1668"/>
                  </a:lnTo>
                  <a:lnTo>
                    <a:pt x="473" y="1635"/>
                  </a:lnTo>
                  <a:lnTo>
                    <a:pt x="472" y="1606"/>
                  </a:lnTo>
                  <a:lnTo>
                    <a:pt x="472" y="1606"/>
                  </a:lnTo>
                  <a:lnTo>
                    <a:pt x="472" y="1556"/>
                  </a:lnTo>
                  <a:lnTo>
                    <a:pt x="472" y="1527"/>
                  </a:lnTo>
                  <a:lnTo>
                    <a:pt x="472" y="1527"/>
                  </a:lnTo>
                  <a:lnTo>
                    <a:pt x="472" y="1508"/>
                  </a:lnTo>
                  <a:lnTo>
                    <a:pt x="472" y="1498"/>
                  </a:lnTo>
                  <a:lnTo>
                    <a:pt x="494" y="1498"/>
                  </a:lnTo>
                  <a:lnTo>
                    <a:pt x="494" y="1498"/>
                  </a:lnTo>
                  <a:lnTo>
                    <a:pt x="504" y="1382"/>
                  </a:lnTo>
                  <a:lnTo>
                    <a:pt x="511" y="1303"/>
                  </a:lnTo>
                  <a:lnTo>
                    <a:pt x="514" y="1276"/>
                  </a:lnTo>
                  <a:lnTo>
                    <a:pt x="515" y="1269"/>
                  </a:lnTo>
                  <a:lnTo>
                    <a:pt x="517" y="1267"/>
                  </a:lnTo>
                  <a:lnTo>
                    <a:pt x="517" y="1267"/>
                  </a:lnTo>
                  <a:lnTo>
                    <a:pt x="518" y="1269"/>
                  </a:lnTo>
                  <a:lnTo>
                    <a:pt x="518" y="1276"/>
                  </a:lnTo>
                  <a:lnTo>
                    <a:pt x="521" y="1303"/>
                  </a:lnTo>
                  <a:lnTo>
                    <a:pt x="525" y="1385"/>
                  </a:lnTo>
                  <a:lnTo>
                    <a:pt x="528" y="1504"/>
                  </a:lnTo>
                  <a:lnTo>
                    <a:pt x="545" y="1504"/>
                  </a:lnTo>
                  <a:lnTo>
                    <a:pt x="545" y="1504"/>
                  </a:lnTo>
                  <a:lnTo>
                    <a:pt x="551" y="1556"/>
                  </a:lnTo>
                  <a:lnTo>
                    <a:pt x="556" y="1599"/>
                  </a:lnTo>
                  <a:lnTo>
                    <a:pt x="562" y="1634"/>
                  </a:lnTo>
                  <a:lnTo>
                    <a:pt x="562" y="1634"/>
                  </a:lnTo>
                  <a:lnTo>
                    <a:pt x="566" y="1662"/>
                  </a:lnTo>
                  <a:lnTo>
                    <a:pt x="569" y="1693"/>
                  </a:lnTo>
                  <a:lnTo>
                    <a:pt x="573" y="1747"/>
                  </a:lnTo>
                  <a:lnTo>
                    <a:pt x="573" y="1747"/>
                  </a:lnTo>
                  <a:lnTo>
                    <a:pt x="573" y="1758"/>
                  </a:lnTo>
                  <a:lnTo>
                    <a:pt x="572" y="1773"/>
                  </a:lnTo>
                  <a:lnTo>
                    <a:pt x="566" y="1804"/>
                  </a:lnTo>
                  <a:lnTo>
                    <a:pt x="560" y="1833"/>
                  </a:lnTo>
                  <a:lnTo>
                    <a:pt x="560" y="1843"/>
                  </a:lnTo>
                  <a:lnTo>
                    <a:pt x="560" y="1846"/>
                  </a:lnTo>
                  <a:lnTo>
                    <a:pt x="562" y="1849"/>
                  </a:lnTo>
                  <a:lnTo>
                    <a:pt x="562" y="1849"/>
                  </a:lnTo>
                  <a:lnTo>
                    <a:pt x="566" y="1852"/>
                  </a:lnTo>
                  <a:lnTo>
                    <a:pt x="572" y="1853"/>
                  </a:lnTo>
                  <a:lnTo>
                    <a:pt x="587" y="1856"/>
                  </a:lnTo>
                  <a:lnTo>
                    <a:pt x="604" y="1856"/>
                  </a:lnTo>
                  <a:lnTo>
                    <a:pt x="611" y="1857"/>
                  </a:lnTo>
                  <a:lnTo>
                    <a:pt x="618" y="1860"/>
                  </a:lnTo>
                  <a:lnTo>
                    <a:pt x="618" y="1860"/>
                  </a:lnTo>
                  <a:lnTo>
                    <a:pt x="635" y="1869"/>
                  </a:lnTo>
                  <a:lnTo>
                    <a:pt x="659" y="1881"/>
                  </a:lnTo>
                  <a:lnTo>
                    <a:pt x="670" y="1887"/>
                  </a:lnTo>
                  <a:lnTo>
                    <a:pt x="682" y="1891"/>
                  </a:lnTo>
                  <a:lnTo>
                    <a:pt x="690" y="1894"/>
                  </a:lnTo>
                  <a:lnTo>
                    <a:pt x="697" y="1894"/>
                  </a:lnTo>
                  <a:lnTo>
                    <a:pt x="697" y="1894"/>
                  </a:lnTo>
                  <a:lnTo>
                    <a:pt x="701" y="1893"/>
                  </a:lnTo>
                  <a:lnTo>
                    <a:pt x="706" y="1890"/>
                  </a:lnTo>
                  <a:lnTo>
                    <a:pt x="710" y="1884"/>
                  </a:lnTo>
                  <a:lnTo>
                    <a:pt x="713" y="1880"/>
                  </a:lnTo>
                  <a:lnTo>
                    <a:pt x="714" y="1877"/>
                  </a:lnTo>
                  <a:lnTo>
                    <a:pt x="714" y="1877"/>
                  </a:lnTo>
                  <a:lnTo>
                    <a:pt x="716" y="1877"/>
                  </a:lnTo>
                  <a:lnTo>
                    <a:pt x="720" y="1880"/>
                  </a:lnTo>
                  <a:lnTo>
                    <a:pt x="721" y="1881"/>
                  </a:lnTo>
                  <a:lnTo>
                    <a:pt x="723" y="1881"/>
                  </a:lnTo>
                  <a:lnTo>
                    <a:pt x="724" y="1880"/>
                  </a:lnTo>
                  <a:lnTo>
                    <a:pt x="725" y="1877"/>
                  </a:lnTo>
                  <a:lnTo>
                    <a:pt x="725" y="1877"/>
                  </a:lnTo>
                  <a:lnTo>
                    <a:pt x="725" y="1871"/>
                  </a:lnTo>
                  <a:lnTo>
                    <a:pt x="724" y="1866"/>
                  </a:lnTo>
                  <a:lnTo>
                    <a:pt x="724" y="1863"/>
                  </a:lnTo>
                  <a:lnTo>
                    <a:pt x="725" y="1860"/>
                  </a:lnTo>
                  <a:lnTo>
                    <a:pt x="725" y="1860"/>
                  </a:lnTo>
                  <a:lnTo>
                    <a:pt x="728" y="1854"/>
                  </a:lnTo>
                  <a:lnTo>
                    <a:pt x="731" y="1846"/>
                  </a:lnTo>
                  <a:lnTo>
                    <a:pt x="731" y="1840"/>
                  </a:lnTo>
                  <a:lnTo>
                    <a:pt x="731" y="1838"/>
                  </a:lnTo>
                  <a:lnTo>
                    <a:pt x="731" y="1838"/>
                  </a:lnTo>
                  <a:lnTo>
                    <a:pt x="730" y="1838"/>
                  </a:lnTo>
                  <a:lnTo>
                    <a:pt x="730" y="1836"/>
                  </a:lnTo>
                  <a:lnTo>
                    <a:pt x="725" y="1835"/>
                  </a:lnTo>
                  <a:lnTo>
                    <a:pt x="720" y="1832"/>
                  </a:lnTo>
                  <a:lnTo>
                    <a:pt x="720" y="1832"/>
                  </a:lnTo>
                  <a:lnTo>
                    <a:pt x="694" y="1823"/>
                  </a:lnTo>
                  <a:lnTo>
                    <a:pt x="680" y="1816"/>
                  </a:lnTo>
                  <a:lnTo>
                    <a:pt x="673" y="1814"/>
                  </a:lnTo>
                  <a:lnTo>
                    <a:pt x="669" y="1809"/>
                  </a:lnTo>
                  <a:lnTo>
                    <a:pt x="669" y="1809"/>
                  </a:lnTo>
                  <a:lnTo>
                    <a:pt x="658" y="1797"/>
                  </a:lnTo>
                  <a:lnTo>
                    <a:pt x="642" y="1780"/>
                  </a:lnTo>
                  <a:lnTo>
                    <a:pt x="635" y="1770"/>
                  </a:lnTo>
                  <a:lnTo>
                    <a:pt x="630" y="1760"/>
                  </a:lnTo>
                  <a:lnTo>
                    <a:pt x="625" y="1750"/>
                  </a:lnTo>
                  <a:lnTo>
                    <a:pt x="624" y="1741"/>
                  </a:lnTo>
                  <a:lnTo>
                    <a:pt x="624" y="1741"/>
                  </a:lnTo>
                  <a:lnTo>
                    <a:pt x="625" y="1730"/>
                  </a:lnTo>
                  <a:lnTo>
                    <a:pt x="630" y="1713"/>
                  </a:lnTo>
                  <a:lnTo>
                    <a:pt x="641" y="1671"/>
                  </a:lnTo>
                  <a:lnTo>
                    <a:pt x="654" y="1627"/>
                  </a:lnTo>
                  <a:lnTo>
                    <a:pt x="656" y="1609"/>
                  </a:lnTo>
                  <a:lnTo>
                    <a:pt x="658" y="1594"/>
                  </a:lnTo>
                  <a:lnTo>
                    <a:pt x="658" y="1594"/>
                  </a:lnTo>
                  <a:lnTo>
                    <a:pt x="658" y="1549"/>
                  </a:lnTo>
                  <a:lnTo>
                    <a:pt x="658" y="1527"/>
                  </a:lnTo>
                  <a:lnTo>
                    <a:pt x="709" y="1504"/>
                  </a:lnTo>
                  <a:lnTo>
                    <a:pt x="709" y="1504"/>
                  </a:lnTo>
                  <a:lnTo>
                    <a:pt x="700" y="1351"/>
                  </a:lnTo>
                  <a:lnTo>
                    <a:pt x="692" y="1187"/>
                  </a:lnTo>
                  <a:lnTo>
                    <a:pt x="692" y="1187"/>
                  </a:lnTo>
                  <a:lnTo>
                    <a:pt x="686" y="1105"/>
                  </a:lnTo>
                  <a:lnTo>
                    <a:pt x="680" y="1035"/>
                  </a:lnTo>
                  <a:lnTo>
                    <a:pt x="680" y="1035"/>
                  </a:lnTo>
                  <a:lnTo>
                    <a:pt x="703" y="1029"/>
                  </a:lnTo>
                  <a:lnTo>
                    <a:pt x="720" y="1026"/>
                  </a:lnTo>
                  <a:lnTo>
                    <a:pt x="725" y="1023"/>
                  </a:lnTo>
                  <a:lnTo>
                    <a:pt x="725" y="1023"/>
                  </a:lnTo>
                  <a:lnTo>
                    <a:pt x="718" y="981"/>
                  </a:lnTo>
                  <a:lnTo>
                    <a:pt x="704" y="888"/>
                  </a:lnTo>
                  <a:lnTo>
                    <a:pt x="692" y="793"/>
                  </a:lnTo>
                  <a:lnTo>
                    <a:pt x="687" y="761"/>
                  </a:lnTo>
                  <a:lnTo>
                    <a:pt x="686" y="746"/>
                  </a:lnTo>
                  <a:lnTo>
                    <a:pt x="686" y="746"/>
                  </a:lnTo>
                  <a:lnTo>
                    <a:pt x="689" y="724"/>
                  </a:lnTo>
                  <a:lnTo>
                    <a:pt x="692" y="707"/>
                  </a:lnTo>
                  <a:lnTo>
                    <a:pt x="692" y="707"/>
                  </a:lnTo>
                  <a:lnTo>
                    <a:pt x="707" y="710"/>
                  </a:lnTo>
                  <a:lnTo>
                    <a:pt x="742" y="714"/>
                  </a:lnTo>
                  <a:lnTo>
                    <a:pt x="764" y="717"/>
                  </a:lnTo>
                  <a:lnTo>
                    <a:pt x="782" y="717"/>
                  </a:lnTo>
                  <a:lnTo>
                    <a:pt x="799" y="717"/>
                  </a:lnTo>
                  <a:lnTo>
                    <a:pt x="806" y="714"/>
                  </a:lnTo>
                  <a:lnTo>
                    <a:pt x="810" y="713"/>
                  </a:lnTo>
                  <a:lnTo>
                    <a:pt x="810" y="713"/>
                  </a:lnTo>
                  <a:lnTo>
                    <a:pt x="823" y="704"/>
                  </a:lnTo>
                  <a:lnTo>
                    <a:pt x="828" y="698"/>
                  </a:lnTo>
                  <a:lnTo>
                    <a:pt x="831" y="694"/>
                  </a:lnTo>
                  <a:lnTo>
                    <a:pt x="833" y="690"/>
                  </a:lnTo>
                  <a:lnTo>
                    <a:pt x="833" y="690"/>
                  </a:lnTo>
                  <a:lnTo>
                    <a:pt x="831" y="683"/>
                  </a:lnTo>
                  <a:lnTo>
                    <a:pt x="827" y="666"/>
                  </a:lnTo>
                  <a:lnTo>
                    <a:pt x="812" y="615"/>
                  </a:lnTo>
                  <a:lnTo>
                    <a:pt x="795" y="556"/>
                  </a:lnTo>
                  <a:lnTo>
                    <a:pt x="788" y="527"/>
                  </a:lnTo>
                  <a:lnTo>
                    <a:pt x="782" y="503"/>
                  </a:lnTo>
                  <a:lnTo>
                    <a:pt x="782" y="503"/>
                  </a:lnTo>
                  <a:lnTo>
                    <a:pt x="775" y="467"/>
                  </a:lnTo>
                  <a:lnTo>
                    <a:pt x="768" y="440"/>
                  </a:lnTo>
                  <a:lnTo>
                    <a:pt x="761" y="419"/>
                  </a:lnTo>
                  <a:lnTo>
                    <a:pt x="754" y="402"/>
                  </a:lnTo>
                  <a:lnTo>
                    <a:pt x="754" y="402"/>
                  </a:lnTo>
                  <a:lnTo>
                    <a:pt x="749" y="395"/>
                  </a:lnTo>
                  <a:lnTo>
                    <a:pt x="744" y="388"/>
                  </a:lnTo>
                  <a:lnTo>
                    <a:pt x="740" y="382"/>
                  </a:lnTo>
                  <a:lnTo>
                    <a:pt x="734" y="378"/>
                  </a:lnTo>
                  <a:lnTo>
                    <a:pt x="721" y="372"/>
                  </a:lnTo>
                  <a:lnTo>
                    <a:pt x="709" y="368"/>
                  </a:lnTo>
                  <a:lnTo>
                    <a:pt x="709" y="368"/>
                  </a:lnTo>
                  <a:lnTo>
                    <a:pt x="655" y="351"/>
                  </a:lnTo>
                  <a:lnTo>
                    <a:pt x="607" y="334"/>
                  </a:lnTo>
                  <a:lnTo>
                    <a:pt x="607" y="334"/>
                  </a:lnTo>
                  <a:lnTo>
                    <a:pt x="589" y="324"/>
                  </a:lnTo>
                  <a:lnTo>
                    <a:pt x="579" y="317"/>
                  </a:lnTo>
                  <a:lnTo>
                    <a:pt x="579" y="317"/>
                  </a:lnTo>
                  <a:lnTo>
                    <a:pt x="570" y="307"/>
                  </a:lnTo>
                  <a:lnTo>
                    <a:pt x="565" y="297"/>
                  </a:lnTo>
                  <a:lnTo>
                    <a:pt x="562" y="289"/>
                  </a:lnTo>
                  <a:lnTo>
                    <a:pt x="562" y="289"/>
                  </a:lnTo>
                  <a:lnTo>
                    <a:pt x="562" y="277"/>
                  </a:lnTo>
                  <a:lnTo>
                    <a:pt x="563" y="260"/>
                  </a:lnTo>
                  <a:lnTo>
                    <a:pt x="565" y="245"/>
                  </a:lnTo>
                  <a:lnTo>
                    <a:pt x="566" y="239"/>
                  </a:lnTo>
                  <a:lnTo>
                    <a:pt x="567" y="238"/>
                  </a:lnTo>
                  <a:lnTo>
                    <a:pt x="567" y="238"/>
                  </a:lnTo>
                  <a:lnTo>
                    <a:pt x="572" y="231"/>
                  </a:lnTo>
                  <a:lnTo>
                    <a:pt x="577" y="218"/>
                  </a:lnTo>
                  <a:lnTo>
                    <a:pt x="584" y="198"/>
                  </a:lnTo>
                  <a:lnTo>
                    <a:pt x="584" y="198"/>
                  </a:lnTo>
                  <a:lnTo>
                    <a:pt x="590" y="187"/>
                  </a:lnTo>
                  <a:lnTo>
                    <a:pt x="593" y="176"/>
                  </a:lnTo>
                  <a:lnTo>
                    <a:pt x="596" y="164"/>
                  </a:lnTo>
                  <a:lnTo>
                    <a:pt x="596" y="164"/>
                  </a:lnTo>
                  <a:lnTo>
                    <a:pt x="596" y="160"/>
                  </a:lnTo>
                  <a:lnTo>
                    <a:pt x="594" y="156"/>
                  </a:lnTo>
                  <a:lnTo>
                    <a:pt x="590" y="150"/>
                  </a:lnTo>
                  <a:lnTo>
                    <a:pt x="586" y="147"/>
                  </a:lnTo>
                  <a:lnTo>
                    <a:pt x="584" y="147"/>
                  </a:lnTo>
                  <a:lnTo>
                    <a:pt x="584" y="147"/>
                  </a:lnTo>
                  <a:lnTo>
                    <a:pt x="580" y="123"/>
                  </a:lnTo>
                  <a:lnTo>
                    <a:pt x="573" y="79"/>
                  </a:lnTo>
                  <a:lnTo>
                    <a:pt x="573" y="79"/>
                  </a:lnTo>
                  <a:lnTo>
                    <a:pt x="572" y="71"/>
                  </a:lnTo>
                  <a:lnTo>
                    <a:pt x="569" y="62"/>
                  </a:lnTo>
                  <a:lnTo>
                    <a:pt x="566" y="55"/>
                  </a:lnTo>
                  <a:lnTo>
                    <a:pt x="563" y="51"/>
                  </a:lnTo>
                  <a:lnTo>
                    <a:pt x="556" y="44"/>
                  </a:lnTo>
                  <a:lnTo>
                    <a:pt x="551" y="40"/>
                  </a:lnTo>
                  <a:lnTo>
                    <a:pt x="551" y="40"/>
                  </a:lnTo>
                  <a:lnTo>
                    <a:pt x="545" y="38"/>
                  </a:lnTo>
                  <a:lnTo>
                    <a:pt x="541" y="37"/>
                  </a:lnTo>
                  <a:lnTo>
                    <a:pt x="536" y="37"/>
                  </a:lnTo>
                  <a:lnTo>
                    <a:pt x="534" y="34"/>
                  </a:lnTo>
                  <a:lnTo>
                    <a:pt x="534" y="34"/>
                  </a:lnTo>
                  <a:lnTo>
                    <a:pt x="531" y="21"/>
                  </a:lnTo>
                  <a:lnTo>
                    <a:pt x="529" y="14"/>
                  </a:lnTo>
                  <a:lnTo>
                    <a:pt x="528" y="12"/>
                  </a:lnTo>
                  <a:lnTo>
                    <a:pt x="528" y="12"/>
                  </a:lnTo>
                  <a:lnTo>
                    <a:pt x="525" y="12"/>
                  </a:lnTo>
                  <a:lnTo>
                    <a:pt x="522" y="12"/>
                  </a:lnTo>
                  <a:lnTo>
                    <a:pt x="519" y="13"/>
                  </a:lnTo>
                  <a:lnTo>
                    <a:pt x="517" y="12"/>
                  </a:lnTo>
                  <a:lnTo>
                    <a:pt x="517" y="12"/>
                  </a:lnTo>
                  <a:lnTo>
                    <a:pt x="514" y="10"/>
                  </a:lnTo>
                  <a:lnTo>
                    <a:pt x="508" y="9"/>
                  </a:lnTo>
                  <a:lnTo>
                    <a:pt x="500" y="6"/>
                  </a:lnTo>
                  <a:lnTo>
                    <a:pt x="500" y="6"/>
                  </a:lnTo>
                  <a:lnTo>
                    <a:pt x="487" y="3"/>
                  </a:lnTo>
                  <a:lnTo>
                    <a:pt x="477" y="0"/>
                  </a:lnTo>
                  <a:lnTo>
                    <a:pt x="477" y="0"/>
                  </a:lnTo>
                  <a:close/>
                  <a:moveTo>
                    <a:pt x="381" y="221"/>
                  </a:moveTo>
                  <a:lnTo>
                    <a:pt x="393" y="226"/>
                  </a:lnTo>
                  <a:lnTo>
                    <a:pt x="393" y="226"/>
                  </a:lnTo>
                  <a:lnTo>
                    <a:pt x="394" y="235"/>
                  </a:lnTo>
                  <a:lnTo>
                    <a:pt x="398" y="242"/>
                  </a:lnTo>
                  <a:lnTo>
                    <a:pt x="401" y="246"/>
                  </a:lnTo>
                  <a:lnTo>
                    <a:pt x="404" y="249"/>
                  </a:lnTo>
                  <a:lnTo>
                    <a:pt x="404" y="249"/>
                  </a:lnTo>
                  <a:lnTo>
                    <a:pt x="411" y="255"/>
                  </a:lnTo>
                  <a:lnTo>
                    <a:pt x="416" y="260"/>
                  </a:lnTo>
                  <a:lnTo>
                    <a:pt x="421" y="266"/>
                  </a:lnTo>
                  <a:lnTo>
                    <a:pt x="421" y="306"/>
                  </a:lnTo>
                  <a:lnTo>
                    <a:pt x="421" y="306"/>
                  </a:lnTo>
                  <a:lnTo>
                    <a:pt x="419" y="310"/>
                  </a:lnTo>
                  <a:lnTo>
                    <a:pt x="418" y="315"/>
                  </a:lnTo>
                  <a:lnTo>
                    <a:pt x="411" y="331"/>
                  </a:lnTo>
                  <a:lnTo>
                    <a:pt x="401" y="345"/>
                  </a:lnTo>
                  <a:lnTo>
                    <a:pt x="397" y="349"/>
                  </a:lnTo>
                  <a:lnTo>
                    <a:pt x="393" y="351"/>
                  </a:lnTo>
                  <a:lnTo>
                    <a:pt x="393" y="351"/>
                  </a:lnTo>
                  <a:lnTo>
                    <a:pt x="378" y="349"/>
                  </a:lnTo>
                  <a:lnTo>
                    <a:pt x="354" y="347"/>
                  </a:lnTo>
                  <a:lnTo>
                    <a:pt x="332" y="342"/>
                  </a:lnTo>
                  <a:lnTo>
                    <a:pt x="319" y="339"/>
                  </a:lnTo>
                  <a:lnTo>
                    <a:pt x="319" y="339"/>
                  </a:lnTo>
                  <a:lnTo>
                    <a:pt x="315" y="337"/>
                  </a:lnTo>
                  <a:lnTo>
                    <a:pt x="314" y="335"/>
                  </a:lnTo>
                  <a:lnTo>
                    <a:pt x="308" y="334"/>
                  </a:lnTo>
                  <a:lnTo>
                    <a:pt x="297" y="334"/>
                  </a:lnTo>
                  <a:lnTo>
                    <a:pt x="297" y="334"/>
                  </a:lnTo>
                  <a:lnTo>
                    <a:pt x="281" y="332"/>
                  </a:lnTo>
                  <a:lnTo>
                    <a:pt x="266" y="331"/>
                  </a:lnTo>
                  <a:lnTo>
                    <a:pt x="253" y="330"/>
                  </a:lnTo>
                  <a:lnTo>
                    <a:pt x="240" y="328"/>
                  </a:lnTo>
                  <a:lnTo>
                    <a:pt x="240" y="328"/>
                  </a:lnTo>
                  <a:lnTo>
                    <a:pt x="223" y="325"/>
                  </a:lnTo>
                  <a:lnTo>
                    <a:pt x="203" y="321"/>
                  </a:lnTo>
                  <a:lnTo>
                    <a:pt x="185" y="315"/>
                  </a:lnTo>
                  <a:lnTo>
                    <a:pt x="181" y="313"/>
                  </a:lnTo>
                  <a:lnTo>
                    <a:pt x="178" y="311"/>
                  </a:lnTo>
                  <a:lnTo>
                    <a:pt x="178" y="311"/>
                  </a:lnTo>
                  <a:lnTo>
                    <a:pt x="181" y="308"/>
                  </a:lnTo>
                  <a:lnTo>
                    <a:pt x="189" y="303"/>
                  </a:lnTo>
                  <a:lnTo>
                    <a:pt x="215" y="287"/>
                  </a:lnTo>
                  <a:lnTo>
                    <a:pt x="251" y="266"/>
                  </a:lnTo>
                  <a:lnTo>
                    <a:pt x="251" y="266"/>
                  </a:lnTo>
                  <a:lnTo>
                    <a:pt x="267" y="263"/>
                  </a:lnTo>
                  <a:lnTo>
                    <a:pt x="278" y="260"/>
                  </a:lnTo>
                  <a:lnTo>
                    <a:pt x="285" y="260"/>
                  </a:lnTo>
                  <a:lnTo>
                    <a:pt x="285" y="260"/>
                  </a:lnTo>
                  <a:lnTo>
                    <a:pt x="298" y="265"/>
                  </a:lnTo>
                  <a:lnTo>
                    <a:pt x="308" y="266"/>
                  </a:lnTo>
                  <a:lnTo>
                    <a:pt x="319" y="266"/>
                  </a:lnTo>
                  <a:lnTo>
                    <a:pt x="319" y="266"/>
                  </a:lnTo>
                  <a:lnTo>
                    <a:pt x="329" y="265"/>
                  </a:lnTo>
                  <a:lnTo>
                    <a:pt x="337" y="262"/>
                  </a:lnTo>
                  <a:lnTo>
                    <a:pt x="345" y="258"/>
                  </a:lnTo>
                  <a:lnTo>
                    <a:pt x="347" y="255"/>
                  </a:lnTo>
                  <a:lnTo>
                    <a:pt x="347" y="255"/>
                  </a:lnTo>
                  <a:lnTo>
                    <a:pt x="370" y="226"/>
                  </a:lnTo>
                  <a:lnTo>
                    <a:pt x="376" y="226"/>
                  </a:lnTo>
                  <a:lnTo>
                    <a:pt x="381" y="221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3B89F139-6168-97BD-744C-A6BB9ED21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1866" y="1007449"/>
              <a:ext cx="143278" cy="32308"/>
            </a:xfrm>
            <a:custGeom>
              <a:avLst/>
              <a:gdLst>
                <a:gd name="T0" fmla="*/ 0 w 102"/>
                <a:gd name="T1" fmla="*/ 6 h 23"/>
                <a:gd name="T2" fmla="*/ 68 w 102"/>
                <a:gd name="T3" fmla="*/ 6 h 23"/>
                <a:gd name="T4" fmla="*/ 74 w 102"/>
                <a:gd name="T5" fmla="*/ 0 h 23"/>
                <a:gd name="T6" fmla="*/ 102 w 102"/>
                <a:gd name="T7" fmla="*/ 0 h 23"/>
                <a:gd name="T8" fmla="*/ 102 w 102"/>
                <a:gd name="T9" fmla="*/ 23 h 23"/>
                <a:gd name="T10" fmla="*/ 74 w 102"/>
                <a:gd name="T11" fmla="*/ 23 h 23"/>
                <a:gd name="T12" fmla="*/ 68 w 102"/>
                <a:gd name="T13" fmla="*/ 17 h 23"/>
                <a:gd name="T14" fmla="*/ 0 w 102"/>
                <a:gd name="T15" fmla="*/ 17 h 23"/>
                <a:gd name="T16" fmla="*/ 0 w 102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3">
                  <a:moveTo>
                    <a:pt x="0" y="6"/>
                  </a:moveTo>
                  <a:lnTo>
                    <a:pt x="68" y="6"/>
                  </a:lnTo>
                  <a:lnTo>
                    <a:pt x="74" y="0"/>
                  </a:lnTo>
                  <a:lnTo>
                    <a:pt x="102" y="0"/>
                  </a:lnTo>
                  <a:lnTo>
                    <a:pt x="102" y="23"/>
                  </a:lnTo>
                  <a:lnTo>
                    <a:pt x="74" y="23"/>
                  </a:lnTo>
                  <a:lnTo>
                    <a:pt x="68" y="17"/>
                  </a:lnTo>
                  <a:lnTo>
                    <a:pt x="0" y="1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506DBB38-37EF-108A-E63B-DA5A4D12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03" y="1452734"/>
              <a:ext cx="141874" cy="182609"/>
            </a:xfrm>
            <a:custGeom>
              <a:avLst/>
              <a:gdLst>
                <a:gd name="T0" fmla="*/ 96 w 101"/>
                <a:gd name="T1" fmla="*/ 34 h 130"/>
                <a:gd name="T2" fmla="*/ 96 w 101"/>
                <a:gd name="T3" fmla="*/ 34 h 130"/>
                <a:gd name="T4" fmla="*/ 98 w 101"/>
                <a:gd name="T5" fmla="*/ 15 h 130"/>
                <a:gd name="T6" fmla="*/ 101 w 101"/>
                <a:gd name="T7" fmla="*/ 0 h 130"/>
                <a:gd name="T8" fmla="*/ 0 w 101"/>
                <a:gd name="T9" fmla="*/ 0 h 130"/>
                <a:gd name="T10" fmla="*/ 17 w 101"/>
                <a:gd name="T11" fmla="*/ 130 h 130"/>
                <a:gd name="T12" fmla="*/ 17 w 101"/>
                <a:gd name="T13" fmla="*/ 130 h 130"/>
                <a:gd name="T14" fmla="*/ 28 w 101"/>
                <a:gd name="T15" fmla="*/ 124 h 130"/>
                <a:gd name="T16" fmla="*/ 28 w 101"/>
                <a:gd name="T17" fmla="*/ 124 h 130"/>
                <a:gd name="T18" fmla="*/ 31 w 101"/>
                <a:gd name="T19" fmla="*/ 121 h 130"/>
                <a:gd name="T20" fmla="*/ 32 w 101"/>
                <a:gd name="T21" fmla="*/ 120 h 130"/>
                <a:gd name="T22" fmla="*/ 33 w 101"/>
                <a:gd name="T23" fmla="*/ 118 h 130"/>
                <a:gd name="T24" fmla="*/ 33 w 101"/>
                <a:gd name="T25" fmla="*/ 118 h 130"/>
                <a:gd name="T26" fmla="*/ 33 w 101"/>
                <a:gd name="T27" fmla="*/ 118 h 130"/>
                <a:gd name="T28" fmla="*/ 35 w 101"/>
                <a:gd name="T29" fmla="*/ 118 h 130"/>
                <a:gd name="T30" fmla="*/ 35 w 101"/>
                <a:gd name="T31" fmla="*/ 117 h 130"/>
                <a:gd name="T32" fmla="*/ 35 w 101"/>
                <a:gd name="T33" fmla="*/ 113 h 130"/>
                <a:gd name="T34" fmla="*/ 33 w 101"/>
                <a:gd name="T35" fmla="*/ 107 h 130"/>
                <a:gd name="T36" fmla="*/ 33 w 101"/>
                <a:gd name="T37" fmla="*/ 107 h 130"/>
                <a:gd name="T38" fmla="*/ 31 w 101"/>
                <a:gd name="T39" fmla="*/ 101 h 130"/>
                <a:gd name="T40" fmla="*/ 31 w 101"/>
                <a:gd name="T41" fmla="*/ 96 h 130"/>
                <a:gd name="T42" fmla="*/ 32 w 101"/>
                <a:gd name="T43" fmla="*/ 92 h 130"/>
                <a:gd name="T44" fmla="*/ 33 w 101"/>
                <a:gd name="T45" fmla="*/ 90 h 130"/>
                <a:gd name="T46" fmla="*/ 33 w 101"/>
                <a:gd name="T47" fmla="*/ 90 h 130"/>
                <a:gd name="T48" fmla="*/ 35 w 101"/>
                <a:gd name="T49" fmla="*/ 87 h 130"/>
                <a:gd name="T50" fmla="*/ 33 w 101"/>
                <a:gd name="T51" fmla="*/ 80 h 130"/>
                <a:gd name="T52" fmla="*/ 33 w 101"/>
                <a:gd name="T53" fmla="*/ 68 h 130"/>
                <a:gd name="T54" fmla="*/ 33 w 101"/>
                <a:gd name="T55" fmla="*/ 68 h 130"/>
                <a:gd name="T56" fmla="*/ 35 w 101"/>
                <a:gd name="T57" fmla="*/ 66 h 130"/>
                <a:gd name="T58" fmla="*/ 38 w 101"/>
                <a:gd name="T59" fmla="*/ 63 h 130"/>
                <a:gd name="T60" fmla="*/ 45 w 101"/>
                <a:gd name="T61" fmla="*/ 60 h 130"/>
                <a:gd name="T62" fmla="*/ 56 w 101"/>
                <a:gd name="T63" fmla="*/ 56 h 130"/>
                <a:gd name="T64" fmla="*/ 56 w 101"/>
                <a:gd name="T65" fmla="*/ 56 h 130"/>
                <a:gd name="T66" fmla="*/ 56 w 101"/>
                <a:gd name="T67" fmla="*/ 53 h 130"/>
                <a:gd name="T68" fmla="*/ 55 w 101"/>
                <a:gd name="T69" fmla="*/ 45 h 130"/>
                <a:gd name="T70" fmla="*/ 57 w 101"/>
                <a:gd name="T71" fmla="*/ 38 h 130"/>
                <a:gd name="T72" fmla="*/ 59 w 101"/>
                <a:gd name="T73" fmla="*/ 35 h 130"/>
                <a:gd name="T74" fmla="*/ 62 w 101"/>
                <a:gd name="T75" fmla="*/ 34 h 130"/>
                <a:gd name="T76" fmla="*/ 62 w 101"/>
                <a:gd name="T77" fmla="*/ 34 h 130"/>
                <a:gd name="T78" fmla="*/ 81 w 101"/>
                <a:gd name="T79" fmla="*/ 34 h 130"/>
                <a:gd name="T80" fmla="*/ 96 w 101"/>
                <a:gd name="T81" fmla="*/ 34 h 130"/>
                <a:gd name="T82" fmla="*/ 96 w 101"/>
                <a:gd name="T83" fmla="*/ 3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1" h="130">
                  <a:moveTo>
                    <a:pt x="96" y="34"/>
                  </a:moveTo>
                  <a:lnTo>
                    <a:pt x="96" y="34"/>
                  </a:lnTo>
                  <a:lnTo>
                    <a:pt x="98" y="15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17" y="130"/>
                  </a:lnTo>
                  <a:lnTo>
                    <a:pt x="17" y="130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31" y="121"/>
                  </a:lnTo>
                  <a:lnTo>
                    <a:pt x="32" y="120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5" y="118"/>
                  </a:lnTo>
                  <a:lnTo>
                    <a:pt x="35" y="117"/>
                  </a:lnTo>
                  <a:lnTo>
                    <a:pt x="35" y="113"/>
                  </a:lnTo>
                  <a:lnTo>
                    <a:pt x="33" y="107"/>
                  </a:lnTo>
                  <a:lnTo>
                    <a:pt x="33" y="107"/>
                  </a:lnTo>
                  <a:lnTo>
                    <a:pt x="31" y="101"/>
                  </a:lnTo>
                  <a:lnTo>
                    <a:pt x="31" y="96"/>
                  </a:lnTo>
                  <a:lnTo>
                    <a:pt x="32" y="92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5" y="87"/>
                  </a:lnTo>
                  <a:lnTo>
                    <a:pt x="33" y="80"/>
                  </a:lnTo>
                  <a:lnTo>
                    <a:pt x="33" y="68"/>
                  </a:lnTo>
                  <a:lnTo>
                    <a:pt x="33" y="68"/>
                  </a:lnTo>
                  <a:lnTo>
                    <a:pt x="35" y="66"/>
                  </a:lnTo>
                  <a:lnTo>
                    <a:pt x="38" y="63"/>
                  </a:lnTo>
                  <a:lnTo>
                    <a:pt x="45" y="60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3"/>
                  </a:lnTo>
                  <a:lnTo>
                    <a:pt x="55" y="45"/>
                  </a:lnTo>
                  <a:lnTo>
                    <a:pt x="57" y="38"/>
                  </a:lnTo>
                  <a:lnTo>
                    <a:pt x="59" y="35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81" y="34"/>
                  </a:lnTo>
                  <a:lnTo>
                    <a:pt x="96" y="34"/>
                  </a:lnTo>
                  <a:lnTo>
                    <a:pt x="96" y="3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B4FB8AD-BBAB-CCAB-095F-0FCAB046DB1D}"/>
              </a:ext>
            </a:extLst>
          </p:cNvPr>
          <p:cNvGrpSpPr/>
          <p:nvPr/>
        </p:nvGrpSpPr>
        <p:grpSpPr>
          <a:xfrm>
            <a:off x="7546448" y="1007544"/>
            <a:ext cx="873974" cy="2455198"/>
            <a:chOff x="4129325" y="952666"/>
            <a:chExt cx="913045" cy="2564954"/>
          </a:xfrm>
        </p:grpSpPr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E786CBCC-6EA8-299E-CAA3-4104C9A7C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9325" y="952666"/>
              <a:ext cx="913045" cy="2564954"/>
            </a:xfrm>
            <a:custGeom>
              <a:avLst/>
              <a:gdLst>
                <a:gd name="T0" fmla="*/ 286 w 650"/>
                <a:gd name="T1" fmla="*/ 9 h 1826"/>
                <a:gd name="T2" fmla="*/ 258 w 650"/>
                <a:gd name="T3" fmla="*/ 46 h 1826"/>
                <a:gd name="T4" fmla="*/ 237 w 650"/>
                <a:gd name="T5" fmla="*/ 67 h 1826"/>
                <a:gd name="T6" fmla="*/ 220 w 650"/>
                <a:gd name="T7" fmla="*/ 124 h 1826"/>
                <a:gd name="T8" fmla="*/ 220 w 650"/>
                <a:gd name="T9" fmla="*/ 180 h 1826"/>
                <a:gd name="T10" fmla="*/ 237 w 650"/>
                <a:gd name="T11" fmla="*/ 219 h 1826"/>
                <a:gd name="T12" fmla="*/ 260 w 650"/>
                <a:gd name="T13" fmla="*/ 294 h 1826"/>
                <a:gd name="T14" fmla="*/ 176 w 650"/>
                <a:gd name="T15" fmla="*/ 329 h 1826"/>
                <a:gd name="T16" fmla="*/ 62 w 650"/>
                <a:gd name="T17" fmla="*/ 395 h 1826"/>
                <a:gd name="T18" fmla="*/ 0 w 650"/>
                <a:gd name="T19" fmla="*/ 633 h 1826"/>
                <a:gd name="T20" fmla="*/ 23 w 650"/>
                <a:gd name="T21" fmla="*/ 723 h 1826"/>
                <a:gd name="T22" fmla="*/ 54 w 650"/>
                <a:gd name="T23" fmla="*/ 824 h 1826"/>
                <a:gd name="T24" fmla="*/ 62 w 650"/>
                <a:gd name="T25" fmla="*/ 864 h 1826"/>
                <a:gd name="T26" fmla="*/ 107 w 650"/>
                <a:gd name="T27" fmla="*/ 893 h 1826"/>
                <a:gd name="T28" fmla="*/ 141 w 650"/>
                <a:gd name="T29" fmla="*/ 1170 h 1826"/>
                <a:gd name="T30" fmla="*/ 147 w 650"/>
                <a:gd name="T31" fmla="*/ 1352 h 1826"/>
                <a:gd name="T32" fmla="*/ 233 w 650"/>
                <a:gd name="T33" fmla="*/ 1602 h 1826"/>
                <a:gd name="T34" fmla="*/ 248 w 650"/>
                <a:gd name="T35" fmla="*/ 1695 h 1826"/>
                <a:gd name="T36" fmla="*/ 231 w 650"/>
                <a:gd name="T37" fmla="*/ 1735 h 1826"/>
                <a:gd name="T38" fmla="*/ 169 w 650"/>
                <a:gd name="T39" fmla="*/ 1782 h 1826"/>
                <a:gd name="T40" fmla="*/ 178 w 650"/>
                <a:gd name="T41" fmla="*/ 1807 h 1826"/>
                <a:gd name="T42" fmla="*/ 220 w 650"/>
                <a:gd name="T43" fmla="*/ 1820 h 1826"/>
                <a:gd name="T44" fmla="*/ 295 w 650"/>
                <a:gd name="T45" fmla="*/ 1780 h 1826"/>
                <a:gd name="T46" fmla="*/ 324 w 650"/>
                <a:gd name="T47" fmla="*/ 1731 h 1826"/>
                <a:gd name="T48" fmla="*/ 310 w 650"/>
                <a:gd name="T49" fmla="*/ 1639 h 1826"/>
                <a:gd name="T50" fmla="*/ 310 w 650"/>
                <a:gd name="T51" fmla="*/ 1435 h 1826"/>
                <a:gd name="T52" fmla="*/ 344 w 650"/>
                <a:gd name="T53" fmla="*/ 1238 h 1826"/>
                <a:gd name="T54" fmla="*/ 372 w 650"/>
                <a:gd name="T55" fmla="*/ 1560 h 1826"/>
                <a:gd name="T56" fmla="*/ 357 w 650"/>
                <a:gd name="T57" fmla="*/ 1727 h 1826"/>
                <a:gd name="T58" fmla="*/ 372 w 650"/>
                <a:gd name="T59" fmla="*/ 1786 h 1826"/>
                <a:gd name="T60" fmla="*/ 439 w 650"/>
                <a:gd name="T61" fmla="*/ 1823 h 1826"/>
                <a:gd name="T62" fmla="*/ 451 w 650"/>
                <a:gd name="T63" fmla="*/ 1813 h 1826"/>
                <a:gd name="T64" fmla="*/ 468 w 650"/>
                <a:gd name="T65" fmla="*/ 1811 h 1826"/>
                <a:gd name="T66" fmla="*/ 497 w 650"/>
                <a:gd name="T67" fmla="*/ 1793 h 1826"/>
                <a:gd name="T68" fmla="*/ 466 w 650"/>
                <a:gd name="T69" fmla="*/ 1744 h 1826"/>
                <a:gd name="T70" fmla="*/ 425 w 650"/>
                <a:gd name="T71" fmla="*/ 1683 h 1826"/>
                <a:gd name="T72" fmla="*/ 474 w 650"/>
                <a:gd name="T73" fmla="*/ 1488 h 1826"/>
                <a:gd name="T74" fmla="*/ 530 w 650"/>
                <a:gd name="T75" fmla="*/ 1441 h 1826"/>
                <a:gd name="T76" fmla="*/ 508 w 650"/>
                <a:gd name="T77" fmla="*/ 989 h 1826"/>
                <a:gd name="T78" fmla="*/ 508 w 650"/>
                <a:gd name="T79" fmla="*/ 797 h 1826"/>
                <a:gd name="T80" fmla="*/ 533 w 650"/>
                <a:gd name="T81" fmla="*/ 750 h 1826"/>
                <a:gd name="T82" fmla="*/ 626 w 650"/>
                <a:gd name="T83" fmla="*/ 718 h 1826"/>
                <a:gd name="T84" fmla="*/ 649 w 650"/>
                <a:gd name="T85" fmla="*/ 667 h 1826"/>
                <a:gd name="T86" fmla="*/ 612 w 650"/>
                <a:gd name="T87" fmla="*/ 482 h 1826"/>
                <a:gd name="T88" fmla="*/ 556 w 650"/>
                <a:gd name="T89" fmla="*/ 380 h 1826"/>
                <a:gd name="T90" fmla="*/ 463 w 650"/>
                <a:gd name="T91" fmla="*/ 322 h 1826"/>
                <a:gd name="T92" fmla="*/ 442 w 650"/>
                <a:gd name="T93" fmla="*/ 264 h 1826"/>
                <a:gd name="T94" fmla="*/ 451 w 650"/>
                <a:gd name="T95" fmla="*/ 237 h 1826"/>
                <a:gd name="T96" fmla="*/ 460 w 650"/>
                <a:gd name="T97" fmla="*/ 185 h 1826"/>
                <a:gd name="T98" fmla="*/ 453 w 650"/>
                <a:gd name="T99" fmla="*/ 89 h 1826"/>
                <a:gd name="T100" fmla="*/ 412 w 650"/>
                <a:gd name="T101" fmla="*/ 22 h 1826"/>
                <a:gd name="T102" fmla="*/ 372 w 650"/>
                <a:gd name="T103" fmla="*/ 0 h 1826"/>
                <a:gd name="T104" fmla="*/ 130 w 650"/>
                <a:gd name="T105" fmla="*/ 597 h 1826"/>
                <a:gd name="T106" fmla="*/ 135 w 650"/>
                <a:gd name="T107" fmla="*/ 760 h 1826"/>
                <a:gd name="T108" fmla="*/ 107 w 650"/>
                <a:gd name="T109" fmla="*/ 780 h 1826"/>
                <a:gd name="T110" fmla="*/ 96 w 650"/>
                <a:gd name="T111" fmla="*/ 593 h 1826"/>
                <a:gd name="T112" fmla="*/ 547 w 650"/>
                <a:gd name="T113" fmla="*/ 655 h 1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0" h="1826">
                  <a:moveTo>
                    <a:pt x="327" y="11"/>
                  </a:moveTo>
                  <a:lnTo>
                    <a:pt x="327" y="11"/>
                  </a:lnTo>
                  <a:lnTo>
                    <a:pt x="326" y="11"/>
                  </a:lnTo>
                  <a:lnTo>
                    <a:pt x="310" y="11"/>
                  </a:lnTo>
                  <a:lnTo>
                    <a:pt x="310" y="11"/>
                  </a:lnTo>
                  <a:lnTo>
                    <a:pt x="298" y="9"/>
                  </a:lnTo>
                  <a:lnTo>
                    <a:pt x="286" y="9"/>
                  </a:lnTo>
                  <a:lnTo>
                    <a:pt x="278" y="11"/>
                  </a:lnTo>
                  <a:lnTo>
                    <a:pt x="274" y="14"/>
                  </a:lnTo>
                  <a:lnTo>
                    <a:pt x="271" y="17"/>
                  </a:lnTo>
                  <a:lnTo>
                    <a:pt x="271" y="17"/>
                  </a:lnTo>
                  <a:lnTo>
                    <a:pt x="267" y="25"/>
                  </a:lnTo>
                  <a:lnTo>
                    <a:pt x="262" y="36"/>
                  </a:lnTo>
                  <a:lnTo>
                    <a:pt x="258" y="46"/>
                  </a:lnTo>
                  <a:lnTo>
                    <a:pt x="257" y="49"/>
                  </a:lnTo>
                  <a:lnTo>
                    <a:pt x="254" y="50"/>
                  </a:lnTo>
                  <a:lnTo>
                    <a:pt x="254" y="50"/>
                  </a:lnTo>
                  <a:lnTo>
                    <a:pt x="248" y="53"/>
                  </a:lnTo>
                  <a:lnTo>
                    <a:pt x="244" y="59"/>
                  </a:lnTo>
                  <a:lnTo>
                    <a:pt x="237" y="67"/>
                  </a:lnTo>
                  <a:lnTo>
                    <a:pt x="237" y="67"/>
                  </a:lnTo>
                  <a:lnTo>
                    <a:pt x="231" y="80"/>
                  </a:lnTo>
                  <a:lnTo>
                    <a:pt x="226" y="96"/>
                  </a:lnTo>
                  <a:lnTo>
                    <a:pt x="226" y="96"/>
                  </a:lnTo>
                  <a:lnTo>
                    <a:pt x="223" y="108"/>
                  </a:lnTo>
                  <a:lnTo>
                    <a:pt x="220" y="115"/>
                  </a:lnTo>
                  <a:lnTo>
                    <a:pt x="220" y="124"/>
                  </a:lnTo>
                  <a:lnTo>
                    <a:pt x="220" y="124"/>
                  </a:lnTo>
                  <a:lnTo>
                    <a:pt x="223" y="154"/>
                  </a:lnTo>
                  <a:lnTo>
                    <a:pt x="226" y="175"/>
                  </a:lnTo>
                  <a:lnTo>
                    <a:pt x="226" y="175"/>
                  </a:lnTo>
                  <a:lnTo>
                    <a:pt x="223" y="175"/>
                  </a:lnTo>
                  <a:lnTo>
                    <a:pt x="221" y="176"/>
                  </a:lnTo>
                  <a:lnTo>
                    <a:pt x="220" y="180"/>
                  </a:lnTo>
                  <a:lnTo>
                    <a:pt x="220" y="180"/>
                  </a:lnTo>
                  <a:lnTo>
                    <a:pt x="221" y="196"/>
                  </a:lnTo>
                  <a:lnTo>
                    <a:pt x="226" y="209"/>
                  </a:lnTo>
                  <a:lnTo>
                    <a:pt x="226" y="209"/>
                  </a:lnTo>
                  <a:lnTo>
                    <a:pt x="229" y="212"/>
                  </a:lnTo>
                  <a:lnTo>
                    <a:pt x="234" y="214"/>
                  </a:lnTo>
                  <a:lnTo>
                    <a:pt x="237" y="217"/>
                  </a:lnTo>
                  <a:lnTo>
                    <a:pt x="237" y="219"/>
                  </a:lnTo>
                  <a:lnTo>
                    <a:pt x="237" y="220"/>
                  </a:lnTo>
                  <a:lnTo>
                    <a:pt x="237" y="220"/>
                  </a:lnTo>
                  <a:lnTo>
                    <a:pt x="237" y="223"/>
                  </a:lnTo>
                  <a:lnTo>
                    <a:pt x="237" y="229"/>
                  </a:lnTo>
                  <a:lnTo>
                    <a:pt x="238" y="244"/>
                  </a:lnTo>
                  <a:lnTo>
                    <a:pt x="243" y="265"/>
                  </a:lnTo>
                  <a:lnTo>
                    <a:pt x="260" y="294"/>
                  </a:lnTo>
                  <a:lnTo>
                    <a:pt x="260" y="310"/>
                  </a:lnTo>
                  <a:lnTo>
                    <a:pt x="260" y="310"/>
                  </a:lnTo>
                  <a:lnTo>
                    <a:pt x="233" y="316"/>
                  </a:lnTo>
                  <a:lnTo>
                    <a:pt x="197" y="322"/>
                  </a:lnTo>
                  <a:lnTo>
                    <a:pt x="197" y="322"/>
                  </a:lnTo>
                  <a:lnTo>
                    <a:pt x="190" y="323"/>
                  </a:lnTo>
                  <a:lnTo>
                    <a:pt x="176" y="329"/>
                  </a:lnTo>
                  <a:lnTo>
                    <a:pt x="142" y="343"/>
                  </a:lnTo>
                  <a:lnTo>
                    <a:pt x="109" y="357"/>
                  </a:lnTo>
                  <a:lnTo>
                    <a:pt x="90" y="367"/>
                  </a:lnTo>
                  <a:lnTo>
                    <a:pt x="90" y="367"/>
                  </a:lnTo>
                  <a:lnTo>
                    <a:pt x="78" y="380"/>
                  </a:lnTo>
                  <a:lnTo>
                    <a:pt x="62" y="395"/>
                  </a:lnTo>
                  <a:lnTo>
                    <a:pt x="62" y="395"/>
                  </a:lnTo>
                  <a:lnTo>
                    <a:pt x="59" y="400"/>
                  </a:lnTo>
                  <a:lnTo>
                    <a:pt x="56" y="408"/>
                  </a:lnTo>
                  <a:lnTo>
                    <a:pt x="48" y="435"/>
                  </a:lnTo>
                  <a:lnTo>
                    <a:pt x="27" y="514"/>
                  </a:lnTo>
                  <a:lnTo>
                    <a:pt x="8" y="592"/>
                  </a:lnTo>
                  <a:lnTo>
                    <a:pt x="3" y="620"/>
                  </a:lnTo>
                  <a:lnTo>
                    <a:pt x="0" y="633"/>
                  </a:lnTo>
                  <a:lnTo>
                    <a:pt x="0" y="633"/>
                  </a:lnTo>
                  <a:lnTo>
                    <a:pt x="3" y="651"/>
                  </a:lnTo>
                  <a:lnTo>
                    <a:pt x="10" y="681"/>
                  </a:lnTo>
                  <a:lnTo>
                    <a:pt x="17" y="709"/>
                  </a:lnTo>
                  <a:lnTo>
                    <a:pt x="20" y="719"/>
                  </a:lnTo>
                  <a:lnTo>
                    <a:pt x="23" y="723"/>
                  </a:lnTo>
                  <a:lnTo>
                    <a:pt x="23" y="723"/>
                  </a:lnTo>
                  <a:lnTo>
                    <a:pt x="25" y="727"/>
                  </a:lnTo>
                  <a:lnTo>
                    <a:pt x="28" y="739"/>
                  </a:lnTo>
                  <a:lnTo>
                    <a:pt x="38" y="773"/>
                  </a:lnTo>
                  <a:lnTo>
                    <a:pt x="51" y="819"/>
                  </a:lnTo>
                  <a:lnTo>
                    <a:pt x="51" y="819"/>
                  </a:lnTo>
                  <a:lnTo>
                    <a:pt x="52" y="821"/>
                  </a:lnTo>
                  <a:lnTo>
                    <a:pt x="54" y="824"/>
                  </a:lnTo>
                  <a:lnTo>
                    <a:pt x="56" y="828"/>
                  </a:lnTo>
                  <a:lnTo>
                    <a:pt x="56" y="836"/>
                  </a:lnTo>
                  <a:lnTo>
                    <a:pt x="56" y="836"/>
                  </a:lnTo>
                  <a:lnTo>
                    <a:pt x="55" y="845"/>
                  </a:lnTo>
                  <a:lnTo>
                    <a:pt x="55" y="850"/>
                  </a:lnTo>
                  <a:lnTo>
                    <a:pt x="58" y="857"/>
                  </a:lnTo>
                  <a:lnTo>
                    <a:pt x="62" y="864"/>
                  </a:lnTo>
                  <a:lnTo>
                    <a:pt x="62" y="864"/>
                  </a:lnTo>
                  <a:lnTo>
                    <a:pt x="72" y="876"/>
                  </a:lnTo>
                  <a:lnTo>
                    <a:pt x="79" y="881"/>
                  </a:lnTo>
                  <a:lnTo>
                    <a:pt x="79" y="881"/>
                  </a:lnTo>
                  <a:lnTo>
                    <a:pt x="93" y="889"/>
                  </a:lnTo>
                  <a:lnTo>
                    <a:pt x="102" y="893"/>
                  </a:lnTo>
                  <a:lnTo>
                    <a:pt x="107" y="893"/>
                  </a:lnTo>
                  <a:lnTo>
                    <a:pt x="102" y="972"/>
                  </a:lnTo>
                  <a:lnTo>
                    <a:pt x="130" y="978"/>
                  </a:lnTo>
                  <a:lnTo>
                    <a:pt x="130" y="978"/>
                  </a:lnTo>
                  <a:lnTo>
                    <a:pt x="135" y="1050"/>
                  </a:lnTo>
                  <a:lnTo>
                    <a:pt x="140" y="1113"/>
                  </a:lnTo>
                  <a:lnTo>
                    <a:pt x="141" y="1170"/>
                  </a:lnTo>
                  <a:lnTo>
                    <a:pt x="141" y="1170"/>
                  </a:lnTo>
                  <a:lnTo>
                    <a:pt x="142" y="1222"/>
                  </a:lnTo>
                  <a:lnTo>
                    <a:pt x="145" y="1276"/>
                  </a:lnTo>
                  <a:lnTo>
                    <a:pt x="147" y="1321"/>
                  </a:lnTo>
                  <a:lnTo>
                    <a:pt x="147" y="1337"/>
                  </a:lnTo>
                  <a:lnTo>
                    <a:pt x="147" y="1345"/>
                  </a:lnTo>
                  <a:lnTo>
                    <a:pt x="147" y="1345"/>
                  </a:lnTo>
                  <a:lnTo>
                    <a:pt x="147" y="1352"/>
                  </a:lnTo>
                  <a:lnTo>
                    <a:pt x="147" y="1363"/>
                  </a:lnTo>
                  <a:lnTo>
                    <a:pt x="148" y="1392"/>
                  </a:lnTo>
                  <a:lnTo>
                    <a:pt x="152" y="1430"/>
                  </a:lnTo>
                  <a:lnTo>
                    <a:pt x="186" y="1430"/>
                  </a:lnTo>
                  <a:lnTo>
                    <a:pt x="186" y="1430"/>
                  </a:lnTo>
                  <a:lnTo>
                    <a:pt x="214" y="1529"/>
                  </a:lnTo>
                  <a:lnTo>
                    <a:pt x="233" y="1602"/>
                  </a:lnTo>
                  <a:lnTo>
                    <a:pt x="240" y="1629"/>
                  </a:lnTo>
                  <a:lnTo>
                    <a:pt x="243" y="1645"/>
                  </a:lnTo>
                  <a:lnTo>
                    <a:pt x="243" y="1645"/>
                  </a:lnTo>
                  <a:lnTo>
                    <a:pt x="244" y="1660"/>
                  </a:lnTo>
                  <a:lnTo>
                    <a:pt x="247" y="1673"/>
                  </a:lnTo>
                  <a:lnTo>
                    <a:pt x="248" y="1686"/>
                  </a:lnTo>
                  <a:lnTo>
                    <a:pt x="248" y="1695"/>
                  </a:lnTo>
                  <a:lnTo>
                    <a:pt x="248" y="1695"/>
                  </a:lnTo>
                  <a:lnTo>
                    <a:pt x="247" y="1705"/>
                  </a:lnTo>
                  <a:lnTo>
                    <a:pt x="247" y="1715"/>
                  </a:lnTo>
                  <a:lnTo>
                    <a:pt x="244" y="1721"/>
                  </a:lnTo>
                  <a:lnTo>
                    <a:pt x="243" y="1727"/>
                  </a:lnTo>
                  <a:lnTo>
                    <a:pt x="237" y="1731"/>
                  </a:lnTo>
                  <a:lnTo>
                    <a:pt x="231" y="1735"/>
                  </a:lnTo>
                  <a:lnTo>
                    <a:pt x="231" y="1735"/>
                  </a:lnTo>
                  <a:lnTo>
                    <a:pt x="214" y="1745"/>
                  </a:lnTo>
                  <a:lnTo>
                    <a:pt x="197" y="1756"/>
                  </a:lnTo>
                  <a:lnTo>
                    <a:pt x="183" y="1768"/>
                  </a:lnTo>
                  <a:lnTo>
                    <a:pt x="175" y="1775"/>
                  </a:lnTo>
                  <a:lnTo>
                    <a:pt x="175" y="1775"/>
                  </a:lnTo>
                  <a:lnTo>
                    <a:pt x="169" y="1782"/>
                  </a:lnTo>
                  <a:lnTo>
                    <a:pt x="168" y="1786"/>
                  </a:lnTo>
                  <a:lnTo>
                    <a:pt x="169" y="1792"/>
                  </a:lnTo>
                  <a:lnTo>
                    <a:pt x="169" y="1792"/>
                  </a:lnTo>
                  <a:lnTo>
                    <a:pt x="174" y="1799"/>
                  </a:lnTo>
                  <a:lnTo>
                    <a:pt x="175" y="1803"/>
                  </a:lnTo>
                  <a:lnTo>
                    <a:pt x="175" y="1803"/>
                  </a:lnTo>
                  <a:lnTo>
                    <a:pt x="178" y="1807"/>
                  </a:lnTo>
                  <a:lnTo>
                    <a:pt x="181" y="1810"/>
                  </a:lnTo>
                  <a:lnTo>
                    <a:pt x="186" y="1814"/>
                  </a:lnTo>
                  <a:lnTo>
                    <a:pt x="197" y="1814"/>
                  </a:lnTo>
                  <a:lnTo>
                    <a:pt x="197" y="1814"/>
                  </a:lnTo>
                  <a:lnTo>
                    <a:pt x="214" y="1820"/>
                  </a:lnTo>
                  <a:lnTo>
                    <a:pt x="214" y="1820"/>
                  </a:lnTo>
                  <a:lnTo>
                    <a:pt x="220" y="1820"/>
                  </a:lnTo>
                  <a:lnTo>
                    <a:pt x="227" y="1818"/>
                  </a:lnTo>
                  <a:lnTo>
                    <a:pt x="245" y="1813"/>
                  </a:lnTo>
                  <a:lnTo>
                    <a:pt x="265" y="1803"/>
                  </a:lnTo>
                  <a:lnTo>
                    <a:pt x="275" y="1797"/>
                  </a:lnTo>
                  <a:lnTo>
                    <a:pt x="282" y="1792"/>
                  </a:lnTo>
                  <a:lnTo>
                    <a:pt x="282" y="1792"/>
                  </a:lnTo>
                  <a:lnTo>
                    <a:pt x="295" y="1780"/>
                  </a:lnTo>
                  <a:lnTo>
                    <a:pt x="308" y="1772"/>
                  </a:lnTo>
                  <a:lnTo>
                    <a:pt x="316" y="1763"/>
                  </a:lnTo>
                  <a:lnTo>
                    <a:pt x="320" y="1761"/>
                  </a:lnTo>
                  <a:lnTo>
                    <a:pt x="322" y="1758"/>
                  </a:lnTo>
                  <a:lnTo>
                    <a:pt x="322" y="1758"/>
                  </a:lnTo>
                  <a:lnTo>
                    <a:pt x="323" y="1748"/>
                  </a:lnTo>
                  <a:lnTo>
                    <a:pt x="324" y="1731"/>
                  </a:lnTo>
                  <a:lnTo>
                    <a:pt x="324" y="1714"/>
                  </a:lnTo>
                  <a:lnTo>
                    <a:pt x="322" y="1701"/>
                  </a:lnTo>
                  <a:lnTo>
                    <a:pt x="322" y="1701"/>
                  </a:lnTo>
                  <a:lnTo>
                    <a:pt x="319" y="1690"/>
                  </a:lnTo>
                  <a:lnTo>
                    <a:pt x="316" y="1674"/>
                  </a:lnTo>
                  <a:lnTo>
                    <a:pt x="310" y="1639"/>
                  </a:lnTo>
                  <a:lnTo>
                    <a:pt x="310" y="1639"/>
                  </a:lnTo>
                  <a:lnTo>
                    <a:pt x="308" y="1614"/>
                  </a:lnTo>
                  <a:lnTo>
                    <a:pt x="306" y="1575"/>
                  </a:lnTo>
                  <a:lnTo>
                    <a:pt x="305" y="1539"/>
                  </a:lnTo>
                  <a:lnTo>
                    <a:pt x="305" y="1509"/>
                  </a:lnTo>
                  <a:lnTo>
                    <a:pt x="305" y="1509"/>
                  </a:lnTo>
                  <a:lnTo>
                    <a:pt x="309" y="1461"/>
                  </a:lnTo>
                  <a:lnTo>
                    <a:pt x="310" y="1435"/>
                  </a:lnTo>
                  <a:lnTo>
                    <a:pt x="327" y="1418"/>
                  </a:lnTo>
                  <a:lnTo>
                    <a:pt x="327" y="1418"/>
                  </a:lnTo>
                  <a:lnTo>
                    <a:pt x="333" y="1215"/>
                  </a:lnTo>
                  <a:lnTo>
                    <a:pt x="333" y="1215"/>
                  </a:lnTo>
                  <a:lnTo>
                    <a:pt x="339" y="1223"/>
                  </a:lnTo>
                  <a:lnTo>
                    <a:pt x="343" y="1231"/>
                  </a:lnTo>
                  <a:lnTo>
                    <a:pt x="344" y="1238"/>
                  </a:lnTo>
                  <a:lnTo>
                    <a:pt x="344" y="1238"/>
                  </a:lnTo>
                  <a:lnTo>
                    <a:pt x="350" y="1430"/>
                  </a:lnTo>
                  <a:lnTo>
                    <a:pt x="361" y="1435"/>
                  </a:lnTo>
                  <a:lnTo>
                    <a:pt x="361" y="1435"/>
                  </a:lnTo>
                  <a:lnTo>
                    <a:pt x="367" y="1491"/>
                  </a:lnTo>
                  <a:lnTo>
                    <a:pt x="371" y="1533"/>
                  </a:lnTo>
                  <a:lnTo>
                    <a:pt x="372" y="1560"/>
                  </a:lnTo>
                  <a:lnTo>
                    <a:pt x="372" y="1560"/>
                  </a:lnTo>
                  <a:lnTo>
                    <a:pt x="371" y="1591"/>
                  </a:lnTo>
                  <a:lnTo>
                    <a:pt x="367" y="1645"/>
                  </a:lnTo>
                  <a:lnTo>
                    <a:pt x="367" y="1645"/>
                  </a:lnTo>
                  <a:lnTo>
                    <a:pt x="363" y="1677"/>
                  </a:lnTo>
                  <a:lnTo>
                    <a:pt x="360" y="1704"/>
                  </a:lnTo>
                  <a:lnTo>
                    <a:pt x="357" y="1727"/>
                  </a:lnTo>
                  <a:lnTo>
                    <a:pt x="356" y="1741"/>
                  </a:lnTo>
                  <a:lnTo>
                    <a:pt x="356" y="1741"/>
                  </a:lnTo>
                  <a:lnTo>
                    <a:pt x="357" y="1753"/>
                  </a:lnTo>
                  <a:lnTo>
                    <a:pt x="360" y="1766"/>
                  </a:lnTo>
                  <a:lnTo>
                    <a:pt x="365" y="1777"/>
                  </a:lnTo>
                  <a:lnTo>
                    <a:pt x="368" y="1783"/>
                  </a:lnTo>
                  <a:lnTo>
                    <a:pt x="372" y="1786"/>
                  </a:lnTo>
                  <a:lnTo>
                    <a:pt x="372" y="1786"/>
                  </a:lnTo>
                  <a:lnTo>
                    <a:pt x="406" y="1810"/>
                  </a:lnTo>
                  <a:lnTo>
                    <a:pt x="425" y="1821"/>
                  </a:lnTo>
                  <a:lnTo>
                    <a:pt x="432" y="1826"/>
                  </a:lnTo>
                  <a:lnTo>
                    <a:pt x="435" y="1826"/>
                  </a:lnTo>
                  <a:lnTo>
                    <a:pt x="435" y="1826"/>
                  </a:lnTo>
                  <a:lnTo>
                    <a:pt x="439" y="1823"/>
                  </a:lnTo>
                  <a:lnTo>
                    <a:pt x="446" y="1820"/>
                  </a:lnTo>
                  <a:lnTo>
                    <a:pt x="450" y="1817"/>
                  </a:lnTo>
                  <a:lnTo>
                    <a:pt x="451" y="1816"/>
                  </a:lnTo>
                  <a:lnTo>
                    <a:pt x="451" y="1814"/>
                  </a:lnTo>
                  <a:lnTo>
                    <a:pt x="451" y="1814"/>
                  </a:lnTo>
                  <a:lnTo>
                    <a:pt x="451" y="1814"/>
                  </a:lnTo>
                  <a:lnTo>
                    <a:pt x="451" y="1813"/>
                  </a:lnTo>
                  <a:lnTo>
                    <a:pt x="456" y="1814"/>
                  </a:lnTo>
                  <a:lnTo>
                    <a:pt x="460" y="1816"/>
                  </a:lnTo>
                  <a:lnTo>
                    <a:pt x="461" y="1814"/>
                  </a:lnTo>
                  <a:lnTo>
                    <a:pt x="463" y="1814"/>
                  </a:lnTo>
                  <a:lnTo>
                    <a:pt x="463" y="1814"/>
                  </a:lnTo>
                  <a:lnTo>
                    <a:pt x="464" y="1813"/>
                  </a:lnTo>
                  <a:lnTo>
                    <a:pt x="468" y="1811"/>
                  </a:lnTo>
                  <a:lnTo>
                    <a:pt x="480" y="1809"/>
                  </a:lnTo>
                  <a:lnTo>
                    <a:pt x="480" y="1809"/>
                  </a:lnTo>
                  <a:lnTo>
                    <a:pt x="492" y="1803"/>
                  </a:lnTo>
                  <a:lnTo>
                    <a:pt x="495" y="1800"/>
                  </a:lnTo>
                  <a:lnTo>
                    <a:pt x="497" y="1797"/>
                  </a:lnTo>
                  <a:lnTo>
                    <a:pt x="497" y="1797"/>
                  </a:lnTo>
                  <a:lnTo>
                    <a:pt x="497" y="1793"/>
                  </a:lnTo>
                  <a:lnTo>
                    <a:pt x="499" y="1785"/>
                  </a:lnTo>
                  <a:lnTo>
                    <a:pt x="499" y="1776"/>
                  </a:lnTo>
                  <a:lnTo>
                    <a:pt x="498" y="1772"/>
                  </a:lnTo>
                  <a:lnTo>
                    <a:pt x="497" y="1769"/>
                  </a:lnTo>
                  <a:lnTo>
                    <a:pt x="497" y="1769"/>
                  </a:lnTo>
                  <a:lnTo>
                    <a:pt x="485" y="1759"/>
                  </a:lnTo>
                  <a:lnTo>
                    <a:pt x="466" y="1744"/>
                  </a:lnTo>
                  <a:lnTo>
                    <a:pt x="446" y="1728"/>
                  </a:lnTo>
                  <a:lnTo>
                    <a:pt x="435" y="1718"/>
                  </a:lnTo>
                  <a:lnTo>
                    <a:pt x="435" y="1718"/>
                  </a:lnTo>
                  <a:lnTo>
                    <a:pt x="430" y="1708"/>
                  </a:lnTo>
                  <a:lnTo>
                    <a:pt x="427" y="1701"/>
                  </a:lnTo>
                  <a:lnTo>
                    <a:pt x="426" y="1693"/>
                  </a:lnTo>
                  <a:lnTo>
                    <a:pt x="425" y="1683"/>
                  </a:lnTo>
                  <a:lnTo>
                    <a:pt x="425" y="1673"/>
                  </a:lnTo>
                  <a:lnTo>
                    <a:pt x="426" y="1662"/>
                  </a:lnTo>
                  <a:lnTo>
                    <a:pt x="429" y="1650"/>
                  </a:lnTo>
                  <a:lnTo>
                    <a:pt x="429" y="1650"/>
                  </a:lnTo>
                  <a:lnTo>
                    <a:pt x="442" y="1609"/>
                  </a:lnTo>
                  <a:lnTo>
                    <a:pt x="458" y="1546"/>
                  </a:lnTo>
                  <a:lnTo>
                    <a:pt x="474" y="1488"/>
                  </a:lnTo>
                  <a:lnTo>
                    <a:pt x="480" y="1458"/>
                  </a:lnTo>
                  <a:lnTo>
                    <a:pt x="480" y="1458"/>
                  </a:lnTo>
                  <a:lnTo>
                    <a:pt x="481" y="1452"/>
                  </a:lnTo>
                  <a:lnTo>
                    <a:pt x="482" y="1447"/>
                  </a:lnTo>
                  <a:lnTo>
                    <a:pt x="485" y="1441"/>
                  </a:lnTo>
                  <a:lnTo>
                    <a:pt x="530" y="1441"/>
                  </a:lnTo>
                  <a:lnTo>
                    <a:pt x="530" y="1441"/>
                  </a:lnTo>
                  <a:lnTo>
                    <a:pt x="532" y="1413"/>
                  </a:lnTo>
                  <a:lnTo>
                    <a:pt x="533" y="1344"/>
                  </a:lnTo>
                  <a:lnTo>
                    <a:pt x="535" y="1260"/>
                  </a:lnTo>
                  <a:lnTo>
                    <a:pt x="533" y="1221"/>
                  </a:lnTo>
                  <a:lnTo>
                    <a:pt x="530" y="1187"/>
                  </a:lnTo>
                  <a:lnTo>
                    <a:pt x="530" y="1187"/>
                  </a:lnTo>
                  <a:lnTo>
                    <a:pt x="508" y="989"/>
                  </a:lnTo>
                  <a:lnTo>
                    <a:pt x="542" y="972"/>
                  </a:lnTo>
                  <a:lnTo>
                    <a:pt x="542" y="972"/>
                  </a:lnTo>
                  <a:lnTo>
                    <a:pt x="526" y="886"/>
                  </a:lnTo>
                  <a:lnTo>
                    <a:pt x="515" y="825"/>
                  </a:lnTo>
                  <a:lnTo>
                    <a:pt x="511" y="805"/>
                  </a:lnTo>
                  <a:lnTo>
                    <a:pt x="508" y="797"/>
                  </a:lnTo>
                  <a:lnTo>
                    <a:pt x="508" y="797"/>
                  </a:lnTo>
                  <a:lnTo>
                    <a:pt x="506" y="794"/>
                  </a:lnTo>
                  <a:lnTo>
                    <a:pt x="505" y="788"/>
                  </a:lnTo>
                  <a:lnTo>
                    <a:pt x="504" y="773"/>
                  </a:lnTo>
                  <a:lnTo>
                    <a:pt x="502" y="751"/>
                  </a:lnTo>
                  <a:lnTo>
                    <a:pt x="502" y="751"/>
                  </a:lnTo>
                  <a:lnTo>
                    <a:pt x="511" y="751"/>
                  </a:lnTo>
                  <a:lnTo>
                    <a:pt x="533" y="750"/>
                  </a:lnTo>
                  <a:lnTo>
                    <a:pt x="547" y="749"/>
                  </a:lnTo>
                  <a:lnTo>
                    <a:pt x="563" y="744"/>
                  </a:lnTo>
                  <a:lnTo>
                    <a:pt x="581" y="740"/>
                  </a:lnTo>
                  <a:lnTo>
                    <a:pt x="598" y="734"/>
                  </a:lnTo>
                  <a:lnTo>
                    <a:pt x="598" y="734"/>
                  </a:lnTo>
                  <a:lnTo>
                    <a:pt x="614" y="727"/>
                  </a:lnTo>
                  <a:lnTo>
                    <a:pt x="626" y="718"/>
                  </a:lnTo>
                  <a:lnTo>
                    <a:pt x="636" y="709"/>
                  </a:lnTo>
                  <a:lnTo>
                    <a:pt x="643" y="699"/>
                  </a:lnTo>
                  <a:lnTo>
                    <a:pt x="648" y="689"/>
                  </a:lnTo>
                  <a:lnTo>
                    <a:pt x="649" y="681"/>
                  </a:lnTo>
                  <a:lnTo>
                    <a:pt x="650" y="672"/>
                  </a:lnTo>
                  <a:lnTo>
                    <a:pt x="649" y="667"/>
                  </a:lnTo>
                  <a:lnTo>
                    <a:pt x="649" y="667"/>
                  </a:lnTo>
                  <a:lnTo>
                    <a:pt x="646" y="651"/>
                  </a:lnTo>
                  <a:lnTo>
                    <a:pt x="640" y="626"/>
                  </a:lnTo>
                  <a:lnTo>
                    <a:pt x="635" y="595"/>
                  </a:lnTo>
                  <a:lnTo>
                    <a:pt x="626" y="559"/>
                  </a:lnTo>
                  <a:lnTo>
                    <a:pt x="626" y="559"/>
                  </a:lnTo>
                  <a:lnTo>
                    <a:pt x="618" y="521"/>
                  </a:lnTo>
                  <a:lnTo>
                    <a:pt x="612" y="482"/>
                  </a:lnTo>
                  <a:lnTo>
                    <a:pt x="604" y="424"/>
                  </a:lnTo>
                  <a:lnTo>
                    <a:pt x="604" y="424"/>
                  </a:lnTo>
                  <a:lnTo>
                    <a:pt x="602" y="419"/>
                  </a:lnTo>
                  <a:lnTo>
                    <a:pt x="598" y="414"/>
                  </a:lnTo>
                  <a:lnTo>
                    <a:pt x="588" y="404"/>
                  </a:lnTo>
                  <a:lnTo>
                    <a:pt x="573" y="391"/>
                  </a:lnTo>
                  <a:lnTo>
                    <a:pt x="556" y="380"/>
                  </a:lnTo>
                  <a:lnTo>
                    <a:pt x="522" y="357"/>
                  </a:lnTo>
                  <a:lnTo>
                    <a:pt x="506" y="347"/>
                  </a:lnTo>
                  <a:lnTo>
                    <a:pt x="497" y="339"/>
                  </a:lnTo>
                  <a:lnTo>
                    <a:pt x="497" y="339"/>
                  </a:lnTo>
                  <a:lnTo>
                    <a:pt x="487" y="332"/>
                  </a:lnTo>
                  <a:lnTo>
                    <a:pt x="475" y="326"/>
                  </a:lnTo>
                  <a:lnTo>
                    <a:pt x="463" y="322"/>
                  </a:lnTo>
                  <a:lnTo>
                    <a:pt x="450" y="318"/>
                  </a:lnTo>
                  <a:lnTo>
                    <a:pt x="427" y="312"/>
                  </a:lnTo>
                  <a:lnTo>
                    <a:pt x="418" y="310"/>
                  </a:lnTo>
                  <a:lnTo>
                    <a:pt x="418" y="288"/>
                  </a:lnTo>
                  <a:lnTo>
                    <a:pt x="418" y="288"/>
                  </a:lnTo>
                  <a:lnTo>
                    <a:pt x="432" y="275"/>
                  </a:lnTo>
                  <a:lnTo>
                    <a:pt x="442" y="264"/>
                  </a:lnTo>
                  <a:lnTo>
                    <a:pt x="444" y="258"/>
                  </a:lnTo>
                  <a:lnTo>
                    <a:pt x="446" y="254"/>
                  </a:lnTo>
                  <a:lnTo>
                    <a:pt x="446" y="254"/>
                  </a:lnTo>
                  <a:lnTo>
                    <a:pt x="447" y="247"/>
                  </a:lnTo>
                  <a:lnTo>
                    <a:pt x="449" y="241"/>
                  </a:lnTo>
                  <a:lnTo>
                    <a:pt x="451" y="237"/>
                  </a:lnTo>
                  <a:lnTo>
                    <a:pt x="451" y="237"/>
                  </a:lnTo>
                  <a:lnTo>
                    <a:pt x="457" y="219"/>
                  </a:lnTo>
                  <a:lnTo>
                    <a:pt x="461" y="205"/>
                  </a:lnTo>
                  <a:lnTo>
                    <a:pt x="463" y="197"/>
                  </a:lnTo>
                  <a:lnTo>
                    <a:pt x="463" y="192"/>
                  </a:lnTo>
                  <a:lnTo>
                    <a:pt x="463" y="192"/>
                  </a:lnTo>
                  <a:lnTo>
                    <a:pt x="461" y="188"/>
                  </a:lnTo>
                  <a:lnTo>
                    <a:pt x="460" y="185"/>
                  </a:lnTo>
                  <a:lnTo>
                    <a:pt x="457" y="182"/>
                  </a:lnTo>
                  <a:lnTo>
                    <a:pt x="453" y="180"/>
                  </a:lnTo>
                  <a:lnTo>
                    <a:pt x="451" y="180"/>
                  </a:lnTo>
                  <a:lnTo>
                    <a:pt x="451" y="180"/>
                  </a:lnTo>
                  <a:lnTo>
                    <a:pt x="454" y="137"/>
                  </a:lnTo>
                  <a:lnTo>
                    <a:pt x="454" y="103"/>
                  </a:lnTo>
                  <a:lnTo>
                    <a:pt x="453" y="89"/>
                  </a:lnTo>
                  <a:lnTo>
                    <a:pt x="451" y="79"/>
                  </a:lnTo>
                  <a:lnTo>
                    <a:pt x="451" y="79"/>
                  </a:lnTo>
                  <a:lnTo>
                    <a:pt x="449" y="72"/>
                  </a:lnTo>
                  <a:lnTo>
                    <a:pt x="443" y="63"/>
                  </a:lnTo>
                  <a:lnTo>
                    <a:pt x="430" y="45"/>
                  </a:lnTo>
                  <a:lnTo>
                    <a:pt x="412" y="22"/>
                  </a:lnTo>
                  <a:lnTo>
                    <a:pt x="412" y="22"/>
                  </a:lnTo>
                  <a:lnTo>
                    <a:pt x="408" y="21"/>
                  </a:lnTo>
                  <a:lnTo>
                    <a:pt x="399" y="18"/>
                  </a:lnTo>
                  <a:lnTo>
                    <a:pt x="389" y="17"/>
                  </a:lnTo>
                  <a:lnTo>
                    <a:pt x="389" y="17"/>
                  </a:lnTo>
                  <a:lnTo>
                    <a:pt x="381" y="8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50" y="5"/>
                  </a:lnTo>
                  <a:lnTo>
                    <a:pt x="350" y="5"/>
                  </a:lnTo>
                  <a:lnTo>
                    <a:pt x="327" y="11"/>
                  </a:lnTo>
                  <a:lnTo>
                    <a:pt x="327" y="11"/>
                  </a:lnTo>
                  <a:close/>
                  <a:moveTo>
                    <a:pt x="124" y="548"/>
                  </a:moveTo>
                  <a:lnTo>
                    <a:pt x="124" y="548"/>
                  </a:lnTo>
                  <a:lnTo>
                    <a:pt x="130" y="597"/>
                  </a:lnTo>
                  <a:lnTo>
                    <a:pt x="134" y="631"/>
                  </a:lnTo>
                  <a:lnTo>
                    <a:pt x="135" y="650"/>
                  </a:lnTo>
                  <a:lnTo>
                    <a:pt x="135" y="650"/>
                  </a:lnTo>
                  <a:lnTo>
                    <a:pt x="138" y="701"/>
                  </a:lnTo>
                  <a:lnTo>
                    <a:pt x="141" y="746"/>
                  </a:lnTo>
                  <a:lnTo>
                    <a:pt x="141" y="746"/>
                  </a:lnTo>
                  <a:lnTo>
                    <a:pt x="135" y="760"/>
                  </a:lnTo>
                  <a:lnTo>
                    <a:pt x="133" y="770"/>
                  </a:lnTo>
                  <a:lnTo>
                    <a:pt x="130" y="774"/>
                  </a:lnTo>
                  <a:lnTo>
                    <a:pt x="130" y="774"/>
                  </a:lnTo>
                  <a:lnTo>
                    <a:pt x="117" y="777"/>
                  </a:lnTo>
                  <a:lnTo>
                    <a:pt x="110" y="780"/>
                  </a:lnTo>
                  <a:lnTo>
                    <a:pt x="107" y="780"/>
                  </a:lnTo>
                  <a:lnTo>
                    <a:pt x="107" y="780"/>
                  </a:lnTo>
                  <a:lnTo>
                    <a:pt x="104" y="739"/>
                  </a:lnTo>
                  <a:lnTo>
                    <a:pt x="102" y="709"/>
                  </a:lnTo>
                  <a:lnTo>
                    <a:pt x="102" y="689"/>
                  </a:lnTo>
                  <a:lnTo>
                    <a:pt x="102" y="689"/>
                  </a:lnTo>
                  <a:lnTo>
                    <a:pt x="102" y="669"/>
                  </a:lnTo>
                  <a:lnTo>
                    <a:pt x="100" y="637"/>
                  </a:lnTo>
                  <a:lnTo>
                    <a:pt x="96" y="593"/>
                  </a:lnTo>
                  <a:lnTo>
                    <a:pt x="96" y="593"/>
                  </a:lnTo>
                  <a:lnTo>
                    <a:pt x="110" y="569"/>
                  </a:lnTo>
                  <a:lnTo>
                    <a:pt x="120" y="554"/>
                  </a:lnTo>
                  <a:lnTo>
                    <a:pt x="124" y="548"/>
                  </a:lnTo>
                  <a:lnTo>
                    <a:pt x="124" y="548"/>
                  </a:lnTo>
                  <a:close/>
                  <a:moveTo>
                    <a:pt x="542" y="593"/>
                  </a:moveTo>
                  <a:lnTo>
                    <a:pt x="547" y="655"/>
                  </a:lnTo>
                  <a:lnTo>
                    <a:pt x="525" y="672"/>
                  </a:lnTo>
                  <a:lnTo>
                    <a:pt x="525" y="616"/>
                  </a:lnTo>
                  <a:lnTo>
                    <a:pt x="542" y="593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270FED3D-AD33-6ED2-E9E9-E29DB20B2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7921" y="1303837"/>
              <a:ext cx="94114" cy="53378"/>
            </a:xfrm>
            <a:custGeom>
              <a:avLst/>
              <a:gdLst>
                <a:gd name="T0" fmla="*/ 1 w 67"/>
                <a:gd name="T1" fmla="*/ 4 h 38"/>
                <a:gd name="T2" fmla="*/ 1 w 67"/>
                <a:gd name="T3" fmla="*/ 4 h 38"/>
                <a:gd name="T4" fmla="*/ 0 w 67"/>
                <a:gd name="T5" fmla="*/ 7 h 38"/>
                <a:gd name="T6" fmla="*/ 0 w 67"/>
                <a:gd name="T7" fmla="*/ 11 h 38"/>
                <a:gd name="T8" fmla="*/ 0 w 67"/>
                <a:gd name="T9" fmla="*/ 20 h 38"/>
                <a:gd name="T10" fmla="*/ 2 w 67"/>
                <a:gd name="T11" fmla="*/ 28 h 38"/>
                <a:gd name="T12" fmla="*/ 7 w 67"/>
                <a:gd name="T13" fmla="*/ 34 h 38"/>
                <a:gd name="T14" fmla="*/ 7 w 67"/>
                <a:gd name="T15" fmla="*/ 34 h 38"/>
                <a:gd name="T16" fmla="*/ 10 w 67"/>
                <a:gd name="T17" fmla="*/ 35 h 38"/>
                <a:gd name="T18" fmla="*/ 15 w 67"/>
                <a:gd name="T19" fmla="*/ 36 h 38"/>
                <a:gd name="T20" fmla="*/ 32 w 67"/>
                <a:gd name="T21" fmla="*/ 38 h 38"/>
                <a:gd name="T22" fmla="*/ 49 w 67"/>
                <a:gd name="T23" fmla="*/ 36 h 38"/>
                <a:gd name="T24" fmla="*/ 55 w 67"/>
                <a:gd name="T25" fmla="*/ 35 h 38"/>
                <a:gd name="T26" fmla="*/ 59 w 67"/>
                <a:gd name="T27" fmla="*/ 34 h 38"/>
                <a:gd name="T28" fmla="*/ 59 w 67"/>
                <a:gd name="T29" fmla="*/ 34 h 38"/>
                <a:gd name="T30" fmla="*/ 62 w 67"/>
                <a:gd name="T31" fmla="*/ 31 h 38"/>
                <a:gd name="T32" fmla="*/ 63 w 67"/>
                <a:gd name="T33" fmla="*/ 28 h 38"/>
                <a:gd name="T34" fmla="*/ 67 w 67"/>
                <a:gd name="T35" fmla="*/ 20 h 38"/>
                <a:gd name="T36" fmla="*/ 67 w 67"/>
                <a:gd name="T37" fmla="*/ 11 h 38"/>
                <a:gd name="T38" fmla="*/ 67 w 67"/>
                <a:gd name="T39" fmla="*/ 7 h 38"/>
                <a:gd name="T40" fmla="*/ 66 w 67"/>
                <a:gd name="T41" fmla="*/ 4 h 38"/>
                <a:gd name="T42" fmla="*/ 66 w 67"/>
                <a:gd name="T43" fmla="*/ 4 h 38"/>
                <a:gd name="T44" fmla="*/ 62 w 67"/>
                <a:gd name="T45" fmla="*/ 3 h 38"/>
                <a:gd name="T46" fmla="*/ 55 w 67"/>
                <a:gd name="T47" fmla="*/ 1 h 38"/>
                <a:gd name="T48" fmla="*/ 34 w 67"/>
                <a:gd name="T49" fmla="*/ 0 h 38"/>
                <a:gd name="T50" fmla="*/ 12 w 67"/>
                <a:gd name="T51" fmla="*/ 1 h 38"/>
                <a:gd name="T52" fmla="*/ 5 w 67"/>
                <a:gd name="T53" fmla="*/ 3 h 38"/>
                <a:gd name="T54" fmla="*/ 1 w 67"/>
                <a:gd name="T55" fmla="*/ 4 h 38"/>
                <a:gd name="T56" fmla="*/ 1 w 67"/>
                <a:gd name="T5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7" h="38">
                  <a:moveTo>
                    <a:pt x="1" y="4"/>
                  </a:moveTo>
                  <a:lnTo>
                    <a:pt x="1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0" y="35"/>
                  </a:lnTo>
                  <a:lnTo>
                    <a:pt x="15" y="36"/>
                  </a:lnTo>
                  <a:lnTo>
                    <a:pt x="32" y="38"/>
                  </a:lnTo>
                  <a:lnTo>
                    <a:pt x="49" y="36"/>
                  </a:lnTo>
                  <a:lnTo>
                    <a:pt x="55" y="35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62" y="31"/>
                  </a:lnTo>
                  <a:lnTo>
                    <a:pt x="63" y="28"/>
                  </a:lnTo>
                  <a:lnTo>
                    <a:pt x="67" y="20"/>
                  </a:lnTo>
                  <a:lnTo>
                    <a:pt x="67" y="11"/>
                  </a:lnTo>
                  <a:lnTo>
                    <a:pt x="67" y="7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2" y="3"/>
                  </a:lnTo>
                  <a:lnTo>
                    <a:pt x="55" y="1"/>
                  </a:lnTo>
                  <a:lnTo>
                    <a:pt x="34" y="0"/>
                  </a:lnTo>
                  <a:lnTo>
                    <a:pt x="12" y="1"/>
                  </a:lnTo>
                  <a:lnTo>
                    <a:pt x="5" y="3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DA3C56B9-2AFD-E01C-A1BA-68CEDF5F4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417" y="1777216"/>
              <a:ext cx="150302" cy="199465"/>
            </a:xfrm>
            <a:custGeom>
              <a:avLst/>
              <a:gdLst>
                <a:gd name="T0" fmla="*/ 107 w 107"/>
                <a:gd name="T1" fmla="*/ 17 h 142"/>
                <a:gd name="T2" fmla="*/ 107 w 107"/>
                <a:gd name="T3" fmla="*/ 17 h 142"/>
                <a:gd name="T4" fmla="*/ 106 w 107"/>
                <a:gd name="T5" fmla="*/ 16 h 142"/>
                <a:gd name="T6" fmla="*/ 105 w 107"/>
                <a:gd name="T7" fmla="*/ 13 h 142"/>
                <a:gd name="T8" fmla="*/ 93 w 107"/>
                <a:gd name="T9" fmla="*/ 8 h 142"/>
                <a:gd name="T10" fmla="*/ 78 w 107"/>
                <a:gd name="T11" fmla="*/ 3 h 142"/>
                <a:gd name="T12" fmla="*/ 68 w 107"/>
                <a:gd name="T13" fmla="*/ 0 h 142"/>
                <a:gd name="T14" fmla="*/ 57 w 107"/>
                <a:gd name="T15" fmla="*/ 0 h 142"/>
                <a:gd name="T16" fmla="*/ 57 w 107"/>
                <a:gd name="T17" fmla="*/ 0 h 142"/>
                <a:gd name="T18" fmla="*/ 35 w 107"/>
                <a:gd name="T19" fmla="*/ 2 h 142"/>
                <a:gd name="T20" fmla="*/ 17 w 107"/>
                <a:gd name="T21" fmla="*/ 5 h 142"/>
                <a:gd name="T22" fmla="*/ 10 w 107"/>
                <a:gd name="T23" fmla="*/ 8 h 142"/>
                <a:gd name="T24" fmla="*/ 6 w 107"/>
                <a:gd name="T25" fmla="*/ 10 h 142"/>
                <a:gd name="T26" fmla="*/ 2 w 107"/>
                <a:gd name="T27" fmla="*/ 15 h 142"/>
                <a:gd name="T28" fmla="*/ 0 w 107"/>
                <a:gd name="T29" fmla="*/ 17 h 142"/>
                <a:gd name="T30" fmla="*/ 0 w 107"/>
                <a:gd name="T31" fmla="*/ 17 h 142"/>
                <a:gd name="T32" fmla="*/ 0 w 107"/>
                <a:gd name="T33" fmla="*/ 25 h 142"/>
                <a:gd name="T34" fmla="*/ 3 w 107"/>
                <a:gd name="T35" fmla="*/ 32 h 142"/>
                <a:gd name="T36" fmla="*/ 6 w 107"/>
                <a:gd name="T37" fmla="*/ 40 h 142"/>
                <a:gd name="T38" fmla="*/ 6 w 107"/>
                <a:gd name="T39" fmla="*/ 40 h 142"/>
                <a:gd name="T40" fmla="*/ 10 w 107"/>
                <a:gd name="T41" fmla="*/ 91 h 142"/>
                <a:gd name="T42" fmla="*/ 14 w 107"/>
                <a:gd name="T43" fmla="*/ 126 h 142"/>
                <a:gd name="T44" fmla="*/ 17 w 107"/>
                <a:gd name="T45" fmla="*/ 142 h 142"/>
                <a:gd name="T46" fmla="*/ 17 w 107"/>
                <a:gd name="T47" fmla="*/ 142 h 142"/>
                <a:gd name="T48" fmla="*/ 23 w 107"/>
                <a:gd name="T49" fmla="*/ 142 h 142"/>
                <a:gd name="T50" fmla="*/ 23 w 107"/>
                <a:gd name="T51" fmla="*/ 142 h 142"/>
                <a:gd name="T52" fmla="*/ 28 w 107"/>
                <a:gd name="T53" fmla="*/ 125 h 142"/>
                <a:gd name="T54" fmla="*/ 28 w 107"/>
                <a:gd name="T55" fmla="*/ 125 h 142"/>
                <a:gd name="T56" fmla="*/ 30 w 107"/>
                <a:gd name="T57" fmla="*/ 122 h 142"/>
                <a:gd name="T58" fmla="*/ 34 w 107"/>
                <a:gd name="T59" fmla="*/ 118 h 142"/>
                <a:gd name="T60" fmla="*/ 40 w 107"/>
                <a:gd name="T61" fmla="*/ 114 h 142"/>
                <a:gd name="T62" fmla="*/ 40 w 107"/>
                <a:gd name="T63" fmla="*/ 114 h 142"/>
                <a:gd name="T64" fmla="*/ 35 w 107"/>
                <a:gd name="T65" fmla="*/ 105 h 142"/>
                <a:gd name="T66" fmla="*/ 33 w 107"/>
                <a:gd name="T67" fmla="*/ 98 h 142"/>
                <a:gd name="T68" fmla="*/ 33 w 107"/>
                <a:gd name="T69" fmla="*/ 94 h 142"/>
                <a:gd name="T70" fmla="*/ 34 w 107"/>
                <a:gd name="T71" fmla="*/ 91 h 142"/>
                <a:gd name="T72" fmla="*/ 34 w 107"/>
                <a:gd name="T73" fmla="*/ 91 h 142"/>
                <a:gd name="T74" fmla="*/ 37 w 107"/>
                <a:gd name="T75" fmla="*/ 88 h 142"/>
                <a:gd name="T76" fmla="*/ 41 w 107"/>
                <a:gd name="T77" fmla="*/ 87 h 142"/>
                <a:gd name="T78" fmla="*/ 51 w 107"/>
                <a:gd name="T79" fmla="*/ 85 h 142"/>
                <a:gd name="T80" fmla="*/ 62 w 107"/>
                <a:gd name="T81" fmla="*/ 85 h 142"/>
                <a:gd name="T82" fmla="*/ 62 w 107"/>
                <a:gd name="T83" fmla="*/ 85 h 142"/>
                <a:gd name="T84" fmla="*/ 61 w 107"/>
                <a:gd name="T85" fmla="*/ 82 h 142"/>
                <a:gd name="T86" fmla="*/ 59 w 107"/>
                <a:gd name="T87" fmla="*/ 75 h 142"/>
                <a:gd name="T88" fmla="*/ 59 w 107"/>
                <a:gd name="T89" fmla="*/ 71 h 142"/>
                <a:gd name="T90" fmla="*/ 61 w 107"/>
                <a:gd name="T91" fmla="*/ 68 h 142"/>
                <a:gd name="T92" fmla="*/ 64 w 107"/>
                <a:gd name="T93" fmla="*/ 66 h 142"/>
                <a:gd name="T94" fmla="*/ 68 w 107"/>
                <a:gd name="T95" fmla="*/ 63 h 142"/>
                <a:gd name="T96" fmla="*/ 68 w 107"/>
                <a:gd name="T97" fmla="*/ 63 h 142"/>
                <a:gd name="T98" fmla="*/ 79 w 107"/>
                <a:gd name="T99" fmla="*/ 61 h 142"/>
                <a:gd name="T100" fmla="*/ 90 w 107"/>
                <a:gd name="T101" fmla="*/ 61 h 142"/>
                <a:gd name="T102" fmla="*/ 102 w 107"/>
                <a:gd name="T103" fmla="*/ 63 h 142"/>
                <a:gd name="T104" fmla="*/ 102 w 107"/>
                <a:gd name="T105" fmla="*/ 63 h 142"/>
                <a:gd name="T106" fmla="*/ 107 w 107"/>
                <a:gd name="T107" fmla="*/ 17 h 142"/>
                <a:gd name="T108" fmla="*/ 107 w 107"/>
                <a:gd name="T109" fmla="*/ 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" h="142">
                  <a:moveTo>
                    <a:pt x="107" y="17"/>
                  </a:moveTo>
                  <a:lnTo>
                    <a:pt x="107" y="17"/>
                  </a:lnTo>
                  <a:lnTo>
                    <a:pt x="106" y="16"/>
                  </a:lnTo>
                  <a:lnTo>
                    <a:pt x="105" y="13"/>
                  </a:lnTo>
                  <a:lnTo>
                    <a:pt x="93" y="8"/>
                  </a:lnTo>
                  <a:lnTo>
                    <a:pt x="78" y="3"/>
                  </a:lnTo>
                  <a:lnTo>
                    <a:pt x="68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35" y="2"/>
                  </a:lnTo>
                  <a:lnTo>
                    <a:pt x="17" y="5"/>
                  </a:lnTo>
                  <a:lnTo>
                    <a:pt x="10" y="8"/>
                  </a:lnTo>
                  <a:lnTo>
                    <a:pt x="6" y="1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3" y="32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10" y="91"/>
                  </a:lnTo>
                  <a:lnTo>
                    <a:pt x="14" y="126"/>
                  </a:lnTo>
                  <a:lnTo>
                    <a:pt x="17" y="142"/>
                  </a:lnTo>
                  <a:lnTo>
                    <a:pt x="17" y="142"/>
                  </a:lnTo>
                  <a:lnTo>
                    <a:pt x="23" y="142"/>
                  </a:lnTo>
                  <a:lnTo>
                    <a:pt x="23" y="142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30" y="122"/>
                  </a:lnTo>
                  <a:lnTo>
                    <a:pt x="34" y="118"/>
                  </a:lnTo>
                  <a:lnTo>
                    <a:pt x="40" y="114"/>
                  </a:lnTo>
                  <a:lnTo>
                    <a:pt x="40" y="114"/>
                  </a:lnTo>
                  <a:lnTo>
                    <a:pt x="35" y="105"/>
                  </a:lnTo>
                  <a:lnTo>
                    <a:pt x="33" y="98"/>
                  </a:lnTo>
                  <a:lnTo>
                    <a:pt x="33" y="94"/>
                  </a:lnTo>
                  <a:lnTo>
                    <a:pt x="34" y="91"/>
                  </a:lnTo>
                  <a:lnTo>
                    <a:pt x="34" y="91"/>
                  </a:lnTo>
                  <a:lnTo>
                    <a:pt x="37" y="88"/>
                  </a:lnTo>
                  <a:lnTo>
                    <a:pt x="41" y="87"/>
                  </a:lnTo>
                  <a:lnTo>
                    <a:pt x="51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1" y="82"/>
                  </a:lnTo>
                  <a:lnTo>
                    <a:pt x="59" y="75"/>
                  </a:lnTo>
                  <a:lnTo>
                    <a:pt x="59" y="71"/>
                  </a:lnTo>
                  <a:lnTo>
                    <a:pt x="61" y="68"/>
                  </a:lnTo>
                  <a:lnTo>
                    <a:pt x="64" y="66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79" y="61"/>
                  </a:lnTo>
                  <a:lnTo>
                    <a:pt x="90" y="61"/>
                  </a:lnTo>
                  <a:lnTo>
                    <a:pt x="102" y="63"/>
                  </a:lnTo>
                  <a:lnTo>
                    <a:pt x="102" y="63"/>
                  </a:lnTo>
                  <a:lnTo>
                    <a:pt x="107" y="17"/>
                  </a:lnTo>
                  <a:lnTo>
                    <a:pt x="107" y="1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656F8C2B-0A0F-D171-B3C6-3CC9009FF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5078" y="2031464"/>
              <a:ext cx="88496" cy="71639"/>
            </a:xfrm>
            <a:custGeom>
              <a:avLst/>
              <a:gdLst>
                <a:gd name="T0" fmla="*/ 0 w 63"/>
                <a:gd name="T1" fmla="*/ 41 h 51"/>
                <a:gd name="T2" fmla="*/ 0 w 63"/>
                <a:gd name="T3" fmla="*/ 41 h 51"/>
                <a:gd name="T4" fmla="*/ 48 w 63"/>
                <a:gd name="T5" fmla="*/ 0 h 51"/>
                <a:gd name="T6" fmla="*/ 48 w 63"/>
                <a:gd name="T7" fmla="*/ 0 h 51"/>
                <a:gd name="T8" fmla="*/ 50 w 63"/>
                <a:gd name="T9" fmla="*/ 0 h 51"/>
                <a:gd name="T10" fmla="*/ 51 w 63"/>
                <a:gd name="T11" fmla="*/ 2 h 51"/>
                <a:gd name="T12" fmla="*/ 57 w 63"/>
                <a:gd name="T13" fmla="*/ 5 h 51"/>
                <a:gd name="T14" fmla="*/ 63 w 63"/>
                <a:gd name="T15" fmla="*/ 10 h 51"/>
                <a:gd name="T16" fmla="*/ 63 w 63"/>
                <a:gd name="T17" fmla="*/ 15 h 51"/>
                <a:gd name="T18" fmla="*/ 43 w 63"/>
                <a:gd name="T19" fmla="*/ 29 h 51"/>
                <a:gd name="T20" fmla="*/ 39 w 63"/>
                <a:gd name="T21" fmla="*/ 23 h 51"/>
                <a:gd name="T22" fmla="*/ 5 w 63"/>
                <a:gd name="T23" fmla="*/ 51 h 51"/>
                <a:gd name="T24" fmla="*/ 0 w 63"/>
                <a:gd name="T25" fmla="*/ 4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51">
                  <a:moveTo>
                    <a:pt x="0" y="41"/>
                  </a:moveTo>
                  <a:lnTo>
                    <a:pt x="0" y="4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2"/>
                  </a:lnTo>
                  <a:lnTo>
                    <a:pt x="57" y="5"/>
                  </a:lnTo>
                  <a:lnTo>
                    <a:pt x="63" y="10"/>
                  </a:lnTo>
                  <a:lnTo>
                    <a:pt x="63" y="15"/>
                  </a:lnTo>
                  <a:lnTo>
                    <a:pt x="43" y="29"/>
                  </a:lnTo>
                  <a:lnTo>
                    <a:pt x="39" y="23"/>
                  </a:lnTo>
                  <a:lnTo>
                    <a:pt x="5" y="5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EEE0D182-7802-B915-DDF3-F9F8E2B1BA32}"/>
              </a:ext>
            </a:extLst>
          </p:cNvPr>
          <p:cNvGrpSpPr/>
          <p:nvPr/>
        </p:nvGrpSpPr>
        <p:grpSpPr>
          <a:xfrm>
            <a:off x="7311148" y="4043654"/>
            <a:ext cx="1109274" cy="2291156"/>
            <a:chOff x="3232648" y="3858200"/>
            <a:chExt cx="1109274" cy="2291156"/>
          </a:xfrm>
        </p:grpSpPr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5F8A2BF9-AC21-0597-2ED2-A783370AE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42" y="4516518"/>
              <a:ext cx="166726" cy="133112"/>
            </a:xfrm>
            <a:custGeom>
              <a:avLst/>
              <a:gdLst>
                <a:gd name="T0" fmla="*/ 96 w 124"/>
                <a:gd name="T1" fmla="*/ 65 h 99"/>
                <a:gd name="T2" fmla="*/ 56 w 124"/>
                <a:gd name="T3" fmla="*/ 37 h 99"/>
                <a:gd name="T4" fmla="*/ 56 w 124"/>
                <a:gd name="T5" fmla="*/ 37 h 99"/>
                <a:gd name="T6" fmla="*/ 53 w 124"/>
                <a:gd name="T7" fmla="*/ 32 h 99"/>
                <a:gd name="T8" fmla="*/ 52 w 124"/>
                <a:gd name="T9" fmla="*/ 31 h 99"/>
                <a:gd name="T10" fmla="*/ 51 w 124"/>
                <a:gd name="T11" fmla="*/ 31 h 99"/>
                <a:gd name="T12" fmla="*/ 51 w 124"/>
                <a:gd name="T13" fmla="*/ 31 h 99"/>
                <a:gd name="T14" fmla="*/ 48 w 124"/>
                <a:gd name="T15" fmla="*/ 30 h 99"/>
                <a:gd name="T16" fmla="*/ 42 w 124"/>
                <a:gd name="T17" fmla="*/ 24 h 99"/>
                <a:gd name="T18" fmla="*/ 34 w 124"/>
                <a:gd name="T19" fmla="*/ 14 h 99"/>
                <a:gd name="T20" fmla="*/ 34 w 124"/>
                <a:gd name="T21" fmla="*/ 14 h 99"/>
                <a:gd name="T22" fmla="*/ 27 w 124"/>
                <a:gd name="T23" fmla="*/ 10 h 99"/>
                <a:gd name="T24" fmla="*/ 21 w 124"/>
                <a:gd name="T25" fmla="*/ 7 h 99"/>
                <a:gd name="T26" fmla="*/ 17 w 124"/>
                <a:gd name="T27" fmla="*/ 3 h 99"/>
                <a:gd name="T28" fmla="*/ 17 w 124"/>
                <a:gd name="T29" fmla="*/ 3 h 99"/>
                <a:gd name="T30" fmla="*/ 15 w 124"/>
                <a:gd name="T31" fmla="*/ 1 h 99"/>
                <a:gd name="T32" fmla="*/ 14 w 124"/>
                <a:gd name="T33" fmla="*/ 0 h 99"/>
                <a:gd name="T34" fmla="*/ 11 w 124"/>
                <a:gd name="T35" fmla="*/ 0 h 99"/>
                <a:gd name="T36" fmla="*/ 6 w 124"/>
                <a:gd name="T37" fmla="*/ 3 h 99"/>
                <a:gd name="T38" fmla="*/ 6 w 124"/>
                <a:gd name="T39" fmla="*/ 3 h 99"/>
                <a:gd name="T40" fmla="*/ 1 w 124"/>
                <a:gd name="T41" fmla="*/ 4 h 99"/>
                <a:gd name="T42" fmla="*/ 0 w 124"/>
                <a:gd name="T43" fmla="*/ 6 h 99"/>
                <a:gd name="T44" fmla="*/ 0 w 124"/>
                <a:gd name="T45" fmla="*/ 8 h 99"/>
                <a:gd name="T46" fmla="*/ 0 w 124"/>
                <a:gd name="T47" fmla="*/ 8 h 99"/>
                <a:gd name="T48" fmla="*/ 4 w 124"/>
                <a:gd name="T49" fmla="*/ 14 h 99"/>
                <a:gd name="T50" fmla="*/ 11 w 124"/>
                <a:gd name="T51" fmla="*/ 21 h 99"/>
                <a:gd name="T52" fmla="*/ 22 w 124"/>
                <a:gd name="T53" fmla="*/ 31 h 99"/>
                <a:gd name="T54" fmla="*/ 34 w 124"/>
                <a:gd name="T55" fmla="*/ 25 h 99"/>
                <a:gd name="T56" fmla="*/ 34 w 124"/>
                <a:gd name="T57" fmla="*/ 25 h 99"/>
                <a:gd name="T58" fmla="*/ 118 w 124"/>
                <a:gd name="T59" fmla="*/ 99 h 99"/>
                <a:gd name="T60" fmla="*/ 118 w 124"/>
                <a:gd name="T61" fmla="*/ 99 h 99"/>
                <a:gd name="T62" fmla="*/ 118 w 124"/>
                <a:gd name="T63" fmla="*/ 96 h 99"/>
                <a:gd name="T64" fmla="*/ 120 w 124"/>
                <a:gd name="T65" fmla="*/ 92 h 99"/>
                <a:gd name="T66" fmla="*/ 124 w 124"/>
                <a:gd name="T67" fmla="*/ 88 h 99"/>
                <a:gd name="T68" fmla="*/ 96 w 124"/>
                <a:gd name="T69" fmla="*/ 6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" h="99">
                  <a:moveTo>
                    <a:pt x="96" y="65"/>
                  </a:moveTo>
                  <a:lnTo>
                    <a:pt x="56" y="37"/>
                  </a:lnTo>
                  <a:lnTo>
                    <a:pt x="56" y="37"/>
                  </a:lnTo>
                  <a:lnTo>
                    <a:pt x="53" y="32"/>
                  </a:lnTo>
                  <a:lnTo>
                    <a:pt x="52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48" y="30"/>
                  </a:lnTo>
                  <a:lnTo>
                    <a:pt x="42" y="2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27" y="10"/>
                  </a:lnTo>
                  <a:lnTo>
                    <a:pt x="21" y="7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4"/>
                  </a:lnTo>
                  <a:lnTo>
                    <a:pt x="11" y="21"/>
                  </a:lnTo>
                  <a:lnTo>
                    <a:pt x="22" y="31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118" y="99"/>
                  </a:lnTo>
                  <a:lnTo>
                    <a:pt x="118" y="99"/>
                  </a:lnTo>
                  <a:lnTo>
                    <a:pt x="118" y="96"/>
                  </a:lnTo>
                  <a:lnTo>
                    <a:pt x="120" y="92"/>
                  </a:lnTo>
                  <a:lnTo>
                    <a:pt x="124" y="88"/>
                  </a:lnTo>
                  <a:lnTo>
                    <a:pt x="96" y="6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5F858528-D7DA-E893-D78A-0C82E387D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648" y="3858200"/>
              <a:ext cx="1109274" cy="2291156"/>
            </a:xfrm>
            <a:custGeom>
              <a:avLst/>
              <a:gdLst>
                <a:gd name="T0" fmla="*/ 56 w 825"/>
                <a:gd name="T1" fmla="*/ 32 h 1704"/>
                <a:gd name="T2" fmla="*/ 17 w 825"/>
                <a:gd name="T3" fmla="*/ 99 h 1704"/>
                <a:gd name="T4" fmla="*/ 7 w 825"/>
                <a:gd name="T5" fmla="*/ 161 h 1704"/>
                <a:gd name="T6" fmla="*/ 18 w 825"/>
                <a:gd name="T7" fmla="*/ 195 h 1704"/>
                <a:gd name="T8" fmla="*/ 35 w 825"/>
                <a:gd name="T9" fmla="*/ 227 h 1704"/>
                <a:gd name="T10" fmla="*/ 97 w 825"/>
                <a:gd name="T11" fmla="*/ 257 h 1704"/>
                <a:gd name="T12" fmla="*/ 137 w 825"/>
                <a:gd name="T13" fmla="*/ 285 h 1704"/>
                <a:gd name="T14" fmla="*/ 165 w 825"/>
                <a:gd name="T15" fmla="*/ 302 h 1704"/>
                <a:gd name="T16" fmla="*/ 192 w 825"/>
                <a:gd name="T17" fmla="*/ 332 h 1704"/>
                <a:gd name="T18" fmla="*/ 202 w 825"/>
                <a:gd name="T19" fmla="*/ 343 h 1704"/>
                <a:gd name="T20" fmla="*/ 216 w 825"/>
                <a:gd name="T21" fmla="*/ 325 h 1704"/>
                <a:gd name="T22" fmla="*/ 248 w 825"/>
                <a:gd name="T23" fmla="*/ 323 h 1704"/>
                <a:gd name="T24" fmla="*/ 300 w 825"/>
                <a:gd name="T25" fmla="*/ 291 h 1704"/>
                <a:gd name="T26" fmla="*/ 300 w 825"/>
                <a:gd name="T27" fmla="*/ 352 h 1704"/>
                <a:gd name="T28" fmla="*/ 244 w 825"/>
                <a:gd name="T29" fmla="*/ 449 h 1704"/>
                <a:gd name="T30" fmla="*/ 238 w 825"/>
                <a:gd name="T31" fmla="*/ 478 h 1704"/>
                <a:gd name="T32" fmla="*/ 265 w 825"/>
                <a:gd name="T33" fmla="*/ 500 h 1704"/>
                <a:gd name="T34" fmla="*/ 295 w 825"/>
                <a:gd name="T35" fmla="*/ 517 h 1704"/>
                <a:gd name="T36" fmla="*/ 238 w 825"/>
                <a:gd name="T37" fmla="*/ 540 h 1704"/>
                <a:gd name="T38" fmla="*/ 182 w 825"/>
                <a:gd name="T39" fmla="*/ 593 h 1704"/>
                <a:gd name="T40" fmla="*/ 205 w 825"/>
                <a:gd name="T41" fmla="*/ 608 h 1704"/>
                <a:gd name="T42" fmla="*/ 210 w 825"/>
                <a:gd name="T43" fmla="*/ 619 h 1704"/>
                <a:gd name="T44" fmla="*/ 223 w 825"/>
                <a:gd name="T45" fmla="*/ 636 h 1704"/>
                <a:gd name="T46" fmla="*/ 244 w 825"/>
                <a:gd name="T47" fmla="*/ 641 h 1704"/>
                <a:gd name="T48" fmla="*/ 285 w 825"/>
                <a:gd name="T49" fmla="*/ 634 h 1704"/>
                <a:gd name="T50" fmla="*/ 312 w 825"/>
                <a:gd name="T51" fmla="*/ 613 h 1704"/>
                <a:gd name="T52" fmla="*/ 458 w 825"/>
                <a:gd name="T53" fmla="*/ 834 h 1704"/>
                <a:gd name="T54" fmla="*/ 481 w 825"/>
                <a:gd name="T55" fmla="*/ 1097 h 1704"/>
                <a:gd name="T56" fmla="*/ 509 w 825"/>
                <a:gd name="T57" fmla="*/ 1456 h 1704"/>
                <a:gd name="T58" fmla="*/ 475 w 825"/>
                <a:gd name="T59" fmla="*/ 1540 h 1704"/>
                <a:gd name="T60" fmla="*/ 420 w 825"/>
                <a:gd name="T61" fmla="*/ 1573 h 1704"/>
                <a:gd name="T62" fmla="*/ 346 w 825"/>
                <a:gd name="T63" fmla="*/ 1604 h 1704"/>
                <a:gd name="T64" fmla="*/ 337 w 825"/>
                <a:gd name="T65" fmla="*/ 1624 h 1704"/>
                <a:gd name="T66" fmla="*/ 379 w 825"/>
                <a:gd name="T67" fmla="*/ 1631 h 1704"/>
                <a:gd name="T68" fmla="*/ 470 w 825"/>
                <a:gd name="T69" fmla="*/ 1631 h 1704"/>
                <a:gd name="T70" fmla="*/ 442 w 825"/>
                <a:gd name="T71" fmla="*/ 1670 h 1704"/>
                <a:gd name="T72" fmla="*/ 439 w 825"/>
                <a:gd name="T73" fmla="*/ 1690 h 1704"/>
                <a:gd name="T74" fmla="*/ 458 w 825"/>
                <a:gd name="T75" fmla="*/ 1699 h 1704"/>
                <a:gd name="T76" fmla="*/ 470 w 825"/>
                <a:gd name="T77" fmla="*/ 1704 h 1704"/>
                <a:gd name="T78" fmla="*/ 515 w 825"/>
                <a:gd name="T79" fmla="*/ 1699 h 1704"/>
                <a:gd name="T80" fmla="*/ 528 w 825"/>
                <a:gd name="T81" fmla="*/ 1699 h 1704"/>
                <a:gd name="T82" fmla="*/ 563 w 825"/>
                <a:gd name="T83" fmla="*/ 1699 h 1704"/>
                <a:gd name="T84" fmla="*/ 611 w 825"/>
                <a:gd name="T85" fmla="*/ 1659 h 1704"/>
                <a:gd name="T86" fmla="*/ 633 w 825"/>
                <a:gd name="T87" fmla="*/ 1642 h 1704"/>
                <a:gd name="T88" fmla="*/ 633 w 825"/>
                <a:gd name="T89" fmla="*/ 1540 h 1704"/>
                <a:gd name="T90" fmla="*/ 688 w 825"/>
                <a:gd name="T91" fmla="*/ 1446 h 1704"/>
                <a:gd name="T92" fmla="*/ 710 w 825"/>
                <a:gd name="T93" fmla="*/ 1279 h 1704"/>
                <a:gd name="T94" fmla="*/ 797 w 825"/>
                <a:gd name="T95" fmla="*/ 890 h 1704"/>
                <a:gd name="T96" fmla="*/ 822 w 825"/>
                <a:gd name="T97" fmla="*/ 797 h 1704"/>
                <a:gd name="T98" fmla="*/ 797 w 825"/>
                <a:gd name="T99" fmla="*/ 749 h 1704"/>
                <a:gd name="T100" fmla="*/ 780 w 825"/>
                <a:gd name="T101" fmla="*/ 687 h 1704"/>
                <a:gd name="T102" fmla="*/ 732 w 825"/>
                <a:gd name="T103" fmla="*/ 497 h 1704"/>
                <a:gd name="T104" fmla="*/ 745 w 825"/>
                <a:gd name="T105" fmla="*/ 461 h 1704"/>
                <a:gd name="T106" fmla="*/ 574 w 825"/>
                <a:gd name="T107" fmla="*/ 196 h 1704"/>
                <a:gd name="T108" fmla="*/ 501 w 825"/>
                <a:gd name="T109" fmla="*/ 143 h 1704"/>
                <a:gd name="T110" fmla="*/ 334 w 825"/>
                <a:gd name="T111" fmla="*/ 120 h 1704"/>
                <a:gd name="T112" fmla="*/ 312 w 825"/>
                <a:gd name="T113" fmla="*/ 99 h 1704"/>
                <a:gd name="T114" fmla="*/ 281 w 825"/>
                <a:gd name="T115" fmla="*/ 56 h 1704"/>
                <a:gd name="T116" fmla="*/ 203 w 825"/>
                <a:gd name="T117" fmla="*/ 8 h 1704"/>
                <a:gd name="T118" fmla="*/ 137 w 825"/>
                <a:gd name="T119" fmla="*/ 3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5" h="1704">
                  <a:moveTo>
                    <a:pt x="103" y="20"/>
                  </a:moveTo>
                  <a:lnTo>
                    <a:pt x="103" y="20"/>
                  </a:lnTo>
                  <a:lnTo>
                    <a:pt x="96" y="20"/>
                  </a:lnTo>
                  <a:lnTo>
                    <a:pt x="89" y="20"/>
                  </a:lnTo>
                  <a:lnTo>
                    <a:pt x="79" y="22"/>
                  </a:lnTo>
                  <a:lnTo>
                    <a:pt x="68" y="27"/>
                  </a:lnTo>
                  <a:lnTo>
                    <a:pt x="56" y="32"/>
                  </a:lnTo>
                  <a:lnTo>
                    <a:pt x="45" y="41"/>
                  </a:lnTo>
                  <a:lnTo>
                    <a:pt x="41" y="46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27" y="69"/>
                  </a:lnTo>
                  <a:lnTo>
                    <a:pt x="21" y="83"/>
                  </a:lnTo>
                  <a:lnTo>
                    <a:pt x="17" y="99"/>
                  </a:lnTo>
                  <a:lnTo>
                    <a:pt x="14" y="113"/>
                  </a:lnTo>
                  <a:lnTo>
                    <a:pt x="13" y="136"/>
                  </a:lnTo>
                  <a:lnTo>
                    <a:pt x="13" y="144"/>
                  </a:lnTo>
                  <a:lnTo>
                    <a:pt x="13" y="144"/>
                  </a:lnTo>
                  <a:lnTo>
                    <a:pt x="11" y="150"/>
                  </a:lnTo>
                  <a:lnTo>
                    <a:pt x="7" y="161"/>
                  </a:lnTo>
                  <a:lnTo>
                    <a:pt x="7" y="161"/>
                  </a:lnTo>
                  <a:lnTo>
                    <a:pt x="4" y="172"/>
                  </a:lnTo>
                  <a:lnTo>
                    <a:pt x="1" y="191"/>
                  </a:lnTo>
                  <a:lnTo>
                    <a:pt x="0" y="206"/>
                  </a:lnTo>
                  <a:lnTo>
                    <a:pt x="0" y="210"/>
                  </a:lnTo>
                  <a:lnTo>
                    <a:pt x="1" y="212"/>
                  </a:lnTo>
                  <a:lnTo>
                    <a:pt x="18" y="195"/>
                  </a:lnTo>
                  <a:lnTo>
                    <a:pt x="18" y="195"/>
                  </a:lnTo>
                  <a:lnTo>
                    <a:pt x="20" y="206"/>
                  </a:lnTo>
                  <a:lnTo>
                    <a:pt x="21" y="216"/>
                  </a:lnTo>
                  <a:lnTo>
                    <a:pt x="23" y="220"/>
                  </a:lnTo>
                  <a:lnTo>
                    <a:pt x="24" y="223"/>
                  </a:lnTo>
                  <a:lnTo>
                    <a:pt x="24" y="223"/>
                  </a:lnTo>
                  <a:lnTo>
                    <a:pt x="30" y="226"/>
                  </a:lnTo>
                  <a:lnTo>
                    <a:pt x="35" y="227"/>
                  </a:lnTo>
                  <a:lnTo>
                    <a:pt x="41" y="229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78" y="232"/>
                  </a:lnTo>
                  <a:lnTo>
                    <a:pt x="92" y="247"/>
                  </a:lnTo>
                  <a:lnTo>
                    <a:pt x="96" y="253"/>
                  </a:lnTo>
                  <a:lnTo>
                    <a:pt x="97" y="257"/>
                  </a:lnTo>
                  <a:lnTo>
                    <a:pt x="97" y="257"/>
                  </a:lnTo>
                  <a:lnTo>
                    <a:pt x="99" y="260"/>
                  </a:lnTo>
                  <a:lnTo>
                    <a:pt x="103" y="264"/>
                  </a:lnTo>
                  <a:lnTo>
                    <a:pt x="116" y="274"/>
                  </a:lnTo>
                  <a:lnTo>
                    <a:pt x="128" y="283"/>
                  </a:lnTo>
                  <a:lnTo>
                    <a:pt x="134" y="285"/>
                  </a:lnTo>
                  <a:lnTo>
                    <a:pt x="137" y="285"/>
                  </a:lnTo>
                  <a:lnTo>
                    <a:pt x="137" y="285"/>
                  </a:lnTo>
                  <a:lnTo>
                    <a:pt x="138" y="285"/>
                  </a:lnTo>
                  <a:lnTo>
                    <a:pt x="141" y="287"/>
                  </a:lnTo>
                  <a:lnTo>
                    <a:pt x="144" y="294"/>
                  </a:lnTo>
                  <a:lnTo>
                    <a:pt x="148" y="302"/>
                  </a:lnTo>
                  <a:lnTo>
                    <a:pt x="165" y="302"/>
                  </a:lnTo>
                  <a:lnTo>
                    <a:pt x="165" y="302"/>
                  </a:lnTo>
                  <a:lnTo>
                    <a:pt x="172" y="315"/>
                  </a:lnTo>
                  <a:lnTo>
                    <a:pt x="178" y="325"/>
                  </a:lnTo>
                  <a:lnTo>
                    <a:pt x="182" y="331"/>
                  </a:lnTo>
                  <a:lnTo>
                    <a:pt x="182" y="331"/>
                  </a:lnTo>
                  <a:lnTo>
                    <a:pt x="183" y="332"/>
                  </a:lnTo>
                  <a:lnTo>
                    <a:pt x="186" y="332"/>
                  </a:lnTo>
                  <a:lnTo>
                    <a:pt x="192" y="332"/>
                  </a:lnTo>
                  <a:lnTo>
                    <a:pt x="199" y="331"/>
                  </a:lnTo>
                  <a:lnTo>
                    <a:pt x="199" y="331"/>
                  </a:lnTo>
                  <a:lnTo>
                    <a:pt x="199" y="333"/>
                  </a:lnTo>
                  <a:lnTo>
                    <a:pt x="197" y="338"/>
                  </a:lnTo>
                  <a:lnTo>
                    <a:pt x="199" y="340"/>
                  </a:lnTo>
                  <a:lnTo>
                    <a:pt x="199" y="342"/>
                  </a:lnTo>
                  <a:lnTo>
                    <a:pt x="202" y="343"/>
                  </a:lnTo>
                  <a:lnTo>
                    <a:pt x="205" y="342"/>
                  </a:lnTo>
                  <a:lnTo>
                    <a:pt x="205" y="342"/>
                  </a:lnTo>
                  <a:lnTo>
                    <a:pt x="209" y="338"/>
                  </a:lnTo>
                  <a:lnTo>
                    <a:pt x="210" y="333"/>
                  </a:lnTo>
                  <a:lnTo>
                    <a:pt x="212" y="329"/>
                  </a:lnTo>
                  <a:lnTo>
                    <a:pt x="216" y="325"/>
                  </a:lnTo>
                  <a:lnTo>
                    <a:pt x="216" y="325"/>
                  </a:lnTo>
                  <a:lnTo>
                    <a:pt x="220" y="322"/>
                  </a:lnTo>
                  <a:lnTo>
                    <a:pt x="224" y="323"/>
                  </a:lnTo>
                  <a:lnTo>
                    <a:pt x="230" y="325"/>
                  </a:lnTo>
                  <a:lnTo>
                    <a:pt x="236" y="325"/>
                  </a:lnTo>
                  <a:lnTo>
                    <a:pt x="244" y="325"/>
                  </a:lnTo>
                  <a:lnTo>
                    <a:pt x="244" y="325"/>
                  </a:lnTo>
                  <a:lnTo>
                    <a:pt x="248" y="323"/>
                  </a:lnTo>
                  <a:lnTo>
                    <a:pt x="254" y="322"/>
                  </a:lnTo>
                  <a:lnTo>
                    <a:pt x="262" y="316"/>
                  </a:lnTo>
                  <a:lnTo>
                    <a:pt x="269" y="309"/>
                  </a:lnTo>
                  <a:lnTo>
                    <a:pt x="276" y="301"/>
                  </a:lnTo>
                  <a:lnTo>
                    <a:pt x="286" y="287"/>
                  </a:lnTo>
                  <a:lnTo>
                    <a:pt x="289" y="280"/>
                  </a:lnTo>
                  <a:lnTo>
                    <a:pt x="300" y="291"/>
                  </a:lnTo>
                  <a:lnTo>
                    <a:pt x="300" y="291"/>
                  </a:lnTo>
                  <a:lnTo>
                    <a:pt x="298" y="304"/>
                  </a:lnTo>
                  <a:lnTo>
                    <a:pt x="295" y="315"/>
                  </a:lnTo>
                  <a:lnTo>
                    <a:pt x="295" y="325"/>
                  </a:lnTo>
                  <a:lnTo>
                    <a:pt x="295" y="325"/>
                  </a:lnTo>
                  <a:lnTo>
                    <a:pt x="298" y="336"/>
                  </a:lnTo>
                  <a:lnTo>
                    <a:pt x="300" y="352"/>
                  </a:lnTo>
                  <a:lnTo>
                    <a:pt x="306" y="370"/>
                  </a:lnTo>
                  <a:lnTo>
                    <a:pt x="312" y="387"/>
                  </a:lnTo>
                  <a:lnTo>
                    <a:pt x="255" y="398"/>
                  </a:lnTo>
                  <a:lnTo>
                    <a:pt x="250" y="427"/>
                  </a:lnTo>
                  <a:lnTo>
                    <a:pt x="244" y="444"/>
                  </a:lnTo>
                  <a:lnTo>
                    <a:pt x="244" y="444"/>
                  </a:lnTo>
                  <a:lnTo>
                    <a:pt x="244" y="449"/>
                  </a:lnTo>
                  <a:lnTo>
                    <a:pt x="244" y="455"/>
                  </a:lnTo>
                  <a:lnTo>
                    <a:pt x="244" y="466"/>
                  </a:lnTo>
                  <a:lnTo>
                    <a:pt x="244" y="466"/>
                  </a:lnTo>
                  <a:lnTo>
                    <a:pt x="243" y="468"/>
                  </a:lnTo>
                  <a:lnTo>
                    <a:pt x="240" y="472"/>
                  </a:lnTo>
                  <a:lnTo>
                    <a:pt x="238" y="475"/>
                  </a:lnTo>
                  <a:lnTo>
                    <a:pt x="238" y="478"/>
                  </a:lnTo>
                  <a:lnTo>
                    <a:pt x="240" y="480"/>
                  </a:lnTo>
                  <a:lnTo>
                    <a:pt x="244" y="483"/>
                  </a:lnTo>
                  <a:lnTo>
                    <a:pt x="244" y="483"/>
                  </a:lnTo>
                  <a:lnTo>
                    <a:pt x="260" y="492"/>
                  </a:lnTo>
                  <a:lnTo>
                    <a:pt x="267" y="494"/>
                  </a:lnTo>
                  <a:lnTo>
                    <a:pt x="267" y="494"/>
                  </a:lnTo>
                  <a:lnTo>
                    <a:pt x="265" y="500"/>
                  </a:lnTo>
                  <a:lnTo>
                    <a:pt x="264" y="503"/>
                  </a:lnTo>
                  <a:lnTo>
                    <a:pt x="265" y="504"/>
                  </a:lnTo>
                  <a:lnTo>
                    <a:pt x="267" y="506"/>
                  </a:lnTo>
                  <a:lnTo>
                    <a:pt x="267" y="506"/>
                  </a:lnTo>
                  <a:lnTo>
                    <a:pt x="279" y="510"/>
                  </a:lnTo>
                  <a:lnTo>
                    <a:pt x="295" y="517"/>
                  </a:lnTo>
                  <a:lnTo>
                    <a:pt x="295" y="517"/>
                  </a:lnTo>
                  <a:lnTo>
                    <a:pt x="302" y="521"/>
                  </a:lnTo>
                  <a:lnTo>
                    <a:pt x="308" y="524"/>
                  </a:lnTo>
                  <a:lnTo>
                    <a:pt x="312" y="528"/>
                  </a:lnTo>
                  <a:lnTo>
                    <a:pt x="312" y="528"/>
                  </a:lnTo>
                  <a:lnTo>
                    <a:pt x="276" y="534"/>
                  </a:lnTo>
                  <a:lnTo>
                    <a:pt x="238" y="540"/>
                  </a:lnTo>
                  <a:lnTo>
                    <a:pt x="238" y="540"/>
                  </a:lnTo>
                  <a:lnTo>
                    <a:pt x="199" y="557"/>
                  </a:lnTo>
                  <a:lnTo>
                    <a:pt x="199" y="557"/>
                  </a:lnTo>
                  <a:lnTo>
                    <a:pt x="193" y="567"/>
                  </a:lnTo>
                  <a:lnTo>
                    <a:pt x="188" y="579"/>
                  </a:lnTo>
                  <a:lnTo>
                    <a:pt x="188" y="579"/>
                  </a:lnTo>
                  <a:lnTo>
                    <a:pt x="183" y="588"/>
                  </a:lnTo>
                  <a:lnTo>
                    <a:pt x="182" y="593"/>
                  </a:lnTo>
                  <a:lnTo>
                    <a:pt x="182" y="596"/>
                  </a:lnTo>
                  <a:lnTo>
                    <a:pt x="182" y="596"/>
                  </a:lnTo>
                  <a:lnTo>
                    <a:pt x="185" y="603"/>
                  </a:lnTo>
                  <a:lnTo>
                    <a:pt x="188" y="606"/>
                  </a:lnTo>
                  <a:lnTo>
                    <a:pt x="193" y="608"/>
                  </a:lnTo>
                  <a:lnTo>
                    <a:pt x="205" y="608"/>
                  </a:lnTo>
                  <a:lnTo>
                    <a:pt x="205" y="608"/>
                  </a:lnTo>
                  <a:lnTo>
                    <a:pt x="203" y="609"/>
                  </a:lnTo>
                  <a:lnTo>
                    <a:pt x="203" y="610"/>
                  </a:lnTo>
                  <a:lnTo>
                    <a:pt x="203" y="613"/>
                  </a:lnTo>
                  <a:lnTo>
                    <a:pt x="205" y="615"/>
                  </a:lnTo>
                  <a:lnTo>
                    <a:pt x="206" y="617"/>
                  </a:lnTo>
                  <a:lnTo>
                    <a:pt x="210" y="619"/>
                  </a:lnTo>
                  <a:lnTo>
                    <a:pt x="210" y="619"/>
                  </a:lnTo>
                  <a:lnTo>
                    <a:pt x="219" y="622"/>
                  </a:lnTo>
                  <a:lnTo>
                    <a:pt x="224" y="622"/>
                  </a:lnTo>
                  <a:lnTo>
                    <a:pt x="227" y="623"/>
                  </a:lnTo>
                  <a:lnTo>
                    <a:pt x="227" y="625"/>
                  </a:lnTo>
                  <a:lnTo>
                    <a:pt x="227" y="625"/>
                  </a:lnTo>
                  <a:lnTo>
                    <a:pt x="224" y="629"/>
                  </a:lnTo>
                  <a:lnTo>
                    <a:pt x="223" y="636"/>
                  </a:lnTo>
                  <a:lnTo>
                    <a:pt x="224" y="640"/>
                  </a:lnTo>
                  <a:lnTo>
                    <a:pt x="224" y="641"/>
                  </a:lnTo>
                  <a:lnTo>
                    <a:pt x="227" y="641"/>
                  </a:lnTo>
                  <a:lnTo>
                    <a:pt x="227" y="641"/>
                  </a:lnTo>
                  <a:lnTo>
                    <a:pt x="231" y="640"/>
                  </a:lnTo>
                  <a:lnTo>
                    <a:pt x="236" y="640"/>
                  </a:lnTo>
                  <a:lnTo>
                    <a:pt x="244" y="641"/>
                  </a:lnTo>
                  <a:lnTo>
                    <a:pt x="244" y="641"/>
                  </a:lnTo>
                  <a:lnTo>
                    <a:pt x="255" y="643"/>
                  </a:lnTo>
                  <a:lnTo>
                    <a:pt x="262" y="643"/>
                  </a:lnTo>
                  <a:lnTo>
                    <a:pt x="267" y="641"/>
                  </a:lnTo>
                  <a:lnTo>
                    <a:pt x="267" y="641"/>
                  </a:lnTo>
                  <a:lnTo>
                    <a:pt x="278" y="637"/>
                  </a:lnTo>
                  <a:lnTo>
                    <a:pt x="285" y="634"/>
                  </a:lnTo>
                  <a:lnTo>
                    <a:pt x="289" y="630"/>
                  </a:lnTo>
                  <a:lnTo>
                    <a:pt x="289" y="630"/>
                  </a:lnTo>
                  <a:lnTo>
                    <a:pt x="295" y="626"/>
                  </a:lnTo>
                  <a:lnTo>
                    <a:pt x="302" y="622"/>
                  </a:lnTo>
                  <a:lnTo>
                    <a:pt x="309" y="617"/>
                  </a:lnTo>
                  <a:lnTo>
                    <a:pt x="310" y="616"/>
                  </a:lnTo>
                  <a:lnTo>
                    <a:pt x="312" y="613"/>
                  </a:lnTo>
                  <a:lnTo>
                    <a:pt x="312" y="613"/>
                  </a:lnTo>
                  <a:lnTo>
                    <a:pt x="316" y="605"/>
                  </a:lnTo>
                  <a:lnTo>
                    <a:pt x="323" y="593"/>
                  </a:lnTo>
                  <a:lnTo>
                    <a:pt x="334" y="579"/>
                  </a:lnTo>
                  <a:lnTo>
                    <a:pt x="391" y="579"/>
                  </a:lnTo>
                  <a:lnTo>
                    <a:pt x="453" y="664"/>
                  </a:lnTo>
                  <a:lnTo>
                    <a:pt x="458" y="834"/>
                  </a:lnTo>
                  <a:lnTo>
                    <a:pt x="475" y="839"/>
                  </a:lnTo>
                  <a:lnTo>
                    <a:pt x="475" y="839"/>
                  </a:lnTo>
                  <a:lnTo>
                    <a:pt x="478" y="950"/>
                  </a:lnTo>
                  <a:lnTo>
                    <a:pt x="481" y="1033"/>
                  </a:lnTo>
                  <a:lnTo>
                    <a:pt x="481" y="1082"/>
                  </a:lnTo>
                  <a:lnTo>
                    <a:pt x="481" y="1082"/>
                  </a:lnTo>
                  <a:lnTo>
                    <a:pt x="481" y="1097"/>
                  </a:lnTo>
                  <a:lnTo>
                    <a:pt x="482" y="1115"/>
                  </a:lnTo>
                  <a:lnTo>
                    <a:pt x="487" y="1160"/>
                  </a:lnTo>
                  <a:lnTo>
                    <a:pt x="492" y="1218"/>
                  </a:lnTo>
                  <a:lnTo>
                    <a:pt x="521" y="1218"/>
                  </a:lnTo>
                  <a:lnTo>
                    <a:pt x="521" y="1218"/>
                  </a:lnTo>
                  <a:lnTo>
                    <a:pt x="509" y="1456"/>
                  </a:lnTo>
                  <a:lnTo>
                    <a:pt x="509" y="1456"/>
                  </a:lnTo>
                  <a:lnTo>
                    <a:pt x="508" y="1472"/>
                  </a:lnTo>
                  <a:lnTo>
                    <a:pt x="506" y="1488"/>
                  </a:lnTo>
                  <a:lnTo>
                    <a:pt x="504" y="1501"/>
                  </a:lnTo>
                  <a:lnTo>
                    <a:pt x="498" y="1512"/>
                  </a:lnTo>
                  <a:lnTo>
                    <a:pt x="498" y="1512"/>
                  </a:lnTo>
                  <a:lnTo>
                    <a:pt x="490" y="1526"/>
                  </a:lnTo>
                  <a:lnTo>
                    <a:pt x="475" y="1540"/>
                  </a:lnTo>
                  <a:lnTo>
                    <a:pt x="468" y="1547"/>
                  </a:lnTo>
                  <a:lnTo>
                    <a:pt x="460" y="1554"/>
                  </a:lnTo>
                  <a:lnTo>
                    <a:pt x="450" y="1559"/>
                  </a:lnTo>
                  <a:lnTo>
                    <a:pt x="442" y="1563"/>
                  </a:lnTo>
                  <a:lnTo>
                    <a:pt x="442" y="1563"/>
                  </a:lnTo>
                  <a:lnTo>
                    <a:pt x="432" y="1567"/>
                  </a:lnTo>
                  <a:lnTo>
                    <a:pt x="420" y="1573"/>
                  </a:lnTo>
                  <a:lnTo>
                    <a:pt x="396" y="1586"/>
                  </a:lnTo>
                  <a:lnTo>
                    <a:pt x="375" y="1598"/>
                  </a:lnTo>
                  <a:lnTo>
                    <a:pt x="368" y="1601"/>
                  </a:lnTo>
                  <a:lnTo>
                    <a:pt x="363" y="1602"/>
                  </a:lnTo>
                  <a:lnTo>
                    <a:pt x="363" y="1602"/>
                  </a:lnTo>
                  <a:lnTo>
                    <a:pt x="354" y="1602"/>
                  </a:lnTo>
                  <a:lnTo>
                    <a:pt x="346" y="1604"/>
                  </a:lnTo>
                  <a:lnTo>
                    <a:pt x="339" y="1608"/>
                  </a:lnTo>
                  <a:lnTo>
                    <a:pt x="336" y="1611"/>
                  </a:lnTo>
                  <a:lnTo>
                    <a:pt x="334" y="1614"/>
                  </a:lnTo>
                  <a:lnTo>
                    <a:pt x="334" y="1614"/>
                  </a:lnTo>
                  <a:lnTo>
                    <a:pt x="334" y="1617"/>
                  </a:lnTo>
                  <a:lnTo>
                    <a:pt x="334" y="1619"/>
                  </a:lnTo>
                  <a:lnTo>
                    <a:pt x="337" y="1624"/>
                  </a:lnTo>
                  <a:lnTo>
                    <a:pt x="343" y="1628"/>
                  </a:lnTo>
                  <a:lnTo>
                    <a:pt x="351" y="1631"/>
                  </a:lnTo>
                  <a:lnTo>
                    <a:pt x="351" y="1631"/>
                  </a:lnTo>
                  <a:lnTo>
                    <a:pt x="361" y="1632"/>
                  </a:lnTo>
                  <a:lnTo>
                    <a:pt x="370" y="1632"/>
                  </a:lnTo>
                  <a:lnTo>
                    <a:pt x="379" y="1631"/>
                  </a:lnTo>
                  <a:lnTo>
                    <a:pt x="379" y="1631"/>
                  </a:lnTo>
                  <a:lnTo>
                    <a:pt x="392" y="1629"/>
                  </a:lnTo>
                  <a:lnTo>
                    <a:pt x="403" y="1629"/>
                  </a:lnTo>
                  <a:lnTo>
                    <a:pt x="413" y="1631"/>
                  </a:lnTo>
                  <a:lnTo>
                    <a:pt x="413" y="1631"/>
                  </a:lnTo>
                  <a:lnTo>
                    <a:pt x="426" y="1632"/>
                  </a:lnTo>
                  <a:lnTo>
                    <a:pt x="442" y="1632"/>
                  </a:lnTo>
                  <a:lnTo>
                    <a:pt x="470" y="1631"/>
                  </a:lnTo>
                  <a:lnTo>
                    <a:pt x="470" y="1631"/>
                  </a:lnTo>
                  <a:lnTo>
                    <a:pt x="491" y="1631"/>
                  </a:lnTo>
                  <a:lnTo>
                    <a:pt x="504" y="1631"/>
                  </a:lnTo>
                  <a:lnTo>
                    <a:pt x="504" y="1631"/>
                  </a:lnTo>
                  <a:lnTo>
                    <a:pt x="474" y="1649"/>
                  </a:lnTo>
                  <a:lnTo>
                    <a:pt x="453" y="1662"/>
                  </a:lnTo>
                  <a:lnTo>
                    <a:pt x="442" y="1670"/>
                  </a:lnTo>
                  <a:lnTo>
                    <a:pt x="442" y="1670"/>
                  </a:lnTo>
                  <a:lnTo>
                    <a:pt x="439" y="1673"/>
                  </a:lnTo>
                  <a:lnTo>
                    <a:pt x="436" y="1676"/>
                  </a:lnTo>
                  <a:lnTo>
                    <a:pt x="434" y="1682"/>
                  </a:lnTo>
                  <a:lnTo>
                    <a:pt x="436" y="1687"/>
                  </a:lnTo>
                  <a:lnTo>
                    <a:pt x="436" y="1687"/>
                  </a:lnTo>
                  <a:lnTo>
                    <a:pt x="439" y="1690"/>
                  </a:lnTo>
                  <a:lnTo>
                    <a:pt x="442" y="1693"/>
                  </a:lnTo>
                  <a:lnTo>
                    <a:pt x="449" y="1697"/>
                  </a:lnTo>
                  <a:lnTo>
                    <a:pt x="456" y="1700"/>
                  </a:lnTo>
                  <a:lnTo>
                    <a:pt x="457" y="1700"/>
                  </a:lnTo>
                  <a:lnTo>
                    <a:pt x="458" y="1699"/>
                  </a:lnTo>
                  <a:lnTo>
                    <a:pt x="458" y="1699"/>
                  </a:lnTo>
                  <a:lnTo>
                    <a:pt x="458" y="1699"/>
                  </a:lnTo>
                  <a:lnTo>
                    <a:pt x="458" y="1699"/>
                  </a:lnTo>
                  <a:lnTo>
                    <a:pt x="460" y="1701"/>
                  </a:lnTo>
                  <a:lnTo>
                    <a:pt x="461" y="1703"/>
                  </a:lnTo>
                  <a:lnTo>
                    <a:pt x="463" y="1704"/>
                  </a:lnTo>
                  <a:lnTo>
                    <a:pt x="466" y="1704"/>
                  </a:lnTo>
                  <a:lnTo>
                    <a:pt x="470" y="1704"/>
                  </a:lnTo>
                  <a:lnTo>
                    <a:pt x="470" y="1704"/>
                  </a:lnTo>
                  <a:lnTo>
                    <a:pt x="482" y="1700"/>
                  </a:lnTo>
                  <a:lnTo>
                    <a:pt x="487" y="1699"/>
                  </a:lnTo>
                  <a:lnTo>
                    <a:pt x="487" y="1699"/>
                  </a:lnTo>
                  <a:lnTo>
                    <a:pt x="498" y="1700"/>
                  </a:lnTo>
                  <a:lnTo>
                    <a:pt x="506" y="1700"/>
                  </a:lnTo>
                  <a:lnTo>
                    <a:pt x="515" y="1699"/>
                  </a:lnTo>
                  <a:lnTo>
                    <a:pt x="515" y="1699"/>
                  </a:lnTo>
                  <a:lnTo>
                    <a:pt x="521" y="1697"/>
                  </a:lnTo>
                  <a:lnTo>
                    <a:pt x="525" y="1699"/>
                  </a:lnTo>
                  <a:lnTo>
                    <a:pt x="526" y="1700"/>
                  </a:lnTo>
                  <a:lnTo>
                    <a:pt x="526" y="1699"/>
                  </a:lnTo>
                  <a:lnTo>
                    <a:pt x="526" y="1699"/>
                  </a:lnTo>
                  <a:lnTo>
                    <a:pt x="526" y="1697"/>
                  </a:lnTo>
                  <a:lnTo>
                    <a:pt x="528" y="1699"/>
                  </a:lnTo>
                  <a:lnTo>
                    <a:pt x="532" y="1699"/>
                  </a:lnTo>
                  <a:lnTo>
                    <a:pt x="537" y="1699"/>
                  </a:lnTo>
                  <a:lnTo>
                    <a:pt x="537" y="1699"/>
                  </a:lnTo>
                  <a:lnTo>
                    <a:pt x="545" y="1699"/>
                  </a:lnTo>
                  <a:lnTo>
                    <a:pt x="553" y="1700"/>
                  </a:lnTo>
                  <a:lnTo>
                    <a:pt x="557" y="1700"/>
                  </a:lnTo>
                  <a:lnTo>
                    <a:pt x="563" y="1699"/>
                  </a:lnTo>
                  <a:lnTo>
                    <a:pt x="567" y="1697"/>
                  </a:lnTo>
                  <a:lnTo>
                    <a:pt x="571" y="1693"/>
                  </a:lnTo>
                  <a:lnTo>
                    <a:pt x="571" y="1693"/>
                  </a:lnTo>
                  <a:lnTo>
                    <a:pt x="581" y="1683"/>
                  </a:lnTo>
                  <a:lnTo>
                    <a:pt x="592" y="1672"/>
                  </a:lnTo>
                  <a:lnTo>
                    <a:pt x="604" y="1663"/>
                  </a:lnTo>
                  <a:lnTo>
                    <a:pt x="611" y="1659"/>
                  </a:lnTo>
                  <a:lnTo>
                    <a:pt x="611" y="1659"/>
                  </a:lnTo>
                  <a:lnTo>
                    <a:pt x="616" y="1658"/>
                  </a:lnTo>
                  <a:lnTo>
                    <a:pt x="624" y="1655"/>
                  </a:lnTo>
                  <a:lnTo>
                    <a:pt x="629" y="1651"/>
                  </a:lnTo>
                  <a:lnTo>
                    <a:pt x="632" y="1646"/>
                  </a:lnTo>
                  <a:lnTo>
                    <a:pt x="633" y="1642"/>
                  </a:lnTo>
                  <a:lnTo>
                    <a:pt x="633" y="1642"/>
                  </a:lnTo>
                  <a:lnTo>
                    <a:pt x="635" y="1635"/>
                  </a:lnTo>
                  <a:lnTo>
                    <a:pt x="635" y="1627"/>
                  </a:lnTo>
                  <a:lnTo>
                    <a:pt x="632" y="1601"/>
                  </a:lnTo>
                  <a:lnTo>
                    <a:pt x="631" y="1571"/>
                  </a:lnTo>
                  <a:lnTo>
                    <a:pt x="632" y="1556"/>
                  </a:lnTo>
                  <a:lnTo>
                    <a:pt x="633" y="1540"/>
                  </a:lnTo>
                  <a:lnTo>
                    <a:pt x="633" y="1540"/>
                  </a:lnTo>
                  <a:lnTo>
                    <a:pt x="635" y="1533"/>
                  </a:lnTo>
                  <a:lnTo>
                    <a:pt x="638" y="1525"/>
                  </a:lnTo>
                  <a:lnTo>
                    <a:pt x="646" y="1511"/>
                  </a:lnTo>
                  <a:lnTo>
                    <a:pt x="656" y="1497"/>
                  </a:lnTo>
                  <a:lnTo>
                    <a:pt x="667" y="1481"/>
                  </a:lnTo>
                  <a:lnTo>
                    <a:pt x="677" y="1464"/>
                  </a:lnTo>
                  <a:lnTo>
                    <a:pt x="688" y="1446"/>
                  </a:lnTo>
                  <a:lnTo>
                    <a:pt x="693" y="1434"/>
                  </a:lnTo>
                  <a:lnTo>
                    <a:pt x="695" y="1423"/>
                  </a:lnTo>
                  <a:lnTo>
                    <a:pt x="700" y="1412"/>
                  </a:lnTo>
                  <a:lnTo>
                    <a:pt x="701" y="1399"/>
                  </a:lnTo>
                  <a:lnTo>
                    <a:pt x="701" y="1399"/>
                  </a:lnTo>
                  <a:lnTo>
                    <a:pt x="707" y="1340"/>
                  </a:lnTo>
                  <a:lnTo>
                    <a:pt x="710" y="1279"/>
                  </a:lnTo>
                  <a:lnTo>
                    <a:pt x="712" y="1212"/>
                  </a:lnTo>
                  <a:lnTo>
                    <a:pt x="763" y="1212"/>
                  </a:lnTo>
                  <a:lnTo>
                    <a:pt x="763" y="1212"/>
                  </a:lnTo>
                  <a:lnTo>
                    <a:pt x="779" y="1080"/>
                  </a:lnTo>
                  <a:lnTo>
                    <a:pt x="790" y="972"/>
                  </a:lnTo>
                  <a:lnTo>
                    <a:pt x="797" y="890"/>
                  </a:lnTo>
                  <a:lnTo>
                    <a:pt x="797" y="890"/>
                  </a:lnTo>
                  <a:lnTo>
                    <a:pt x="800" y="844"/>
                  </a:lnTo>
                  <a:lnTo>
                    <a:pt x="800" y="814"/>
                  </a:lnTo>
                  <a:lnTo>
                    <a:pt x="798" y="798"/>
                  </a:lnTo>
                  <a:lnTo>
                    <a:pt x="797" y="794"/>
                  </a:lnTo>
                  <a:lnTo>
                    <a:pt x="797" y="794"/>
                  </a:lnTo>
                  <a:lnTo>
                    <a:pt x="813" y="797"/>
                  </a:lnTo>
                  <a:lnTo>
                    <a:pt x="822" y="797"/>
                  </a:lnTo>
                  <a:lnTo>
                    <a:pt x="825" y="796"/>
                  </a:lnTo>
                  <a:lnTo>
                    <a:pt x="825" y="794"/>
                  </a:lnTo>
                  <a:lnTo>
                    <a:pt x="825" y="794"/>
                  </a:lnTo>
                  <a:lnTo>
                    <a:pt x="821" y="786"/>
                  </a:lnTo>
                  <a:lnTo>
                    <a:pt x="815" y="774"/>
                  </a:lnTo>
                  <a:lnTo>
                    <a:pt x="807" y="762"/>
                  </a:lnTo>
                  <a:lnTo>
                    <a:pt x="797" y="749"/>
                  </a:lnTo>
                  <a:lnTo>
                    <a:pt x="797" y="749"/>
                  </a:lnTo>
                  <a:lnTo>
                    <a:pt x="793" y="743"/>
                  </a:lnTo>
                  <a:lnTo>
                    <a:pt x="789" y="738"/>
                  </a:lnTo>
                  <a:lnTo>
                    <a:pt x="787" y="731"/>
                  </a:lnTo>
                  <a:lnTo>
                    <a:pt x="784" y="723"/>
                  </a:lnTo>
                  <a:lnTo>
                    <a:pt x="783" y="708"/>
                  </a:lnTo>
                  <a:lnTo>
                    <a:pt x="780" y="687"/>
                  </a:lnTo>
                  <a:lnTo>
                    <a:pt x="780" y="687"/>
                  </a:lnTo>
                  <a:lnTo>
                    <a:pt x="777" y="670"/>
                  </a:lnTo>
                  <a:lnTo>
                    <a:pt x="770" y="644"/>
                  </a:lnTo>
                  <a:lnTo>
                    <a:pt x="753" y="582"/>
                  </a:lnTo>
                  <a:lnTo>
                    <a:pt x="729" y="500"/>
                  </a:lnTo>
                  <a:lnTo>
                    <a:pt x="729" y="500"/>
                  </a:lnTo>
                  <a:lnTo>
                    <a:pt x="732" y="497"/>
                  </a:lnTo>
                  <a:lnTo>
                    <a:pt x="739" y="490"/>
                  </a:lnTo>
                  <a:lnTo>
                    <a:pt x="742" y="486"/>
                  </a:lnTo>
                  <a:lnTo>
                    <a:pt x="745" y="480"/>
                  </a:lnTo>
                  <a:lnTo>
                    <a:pt x="746" y="473"/>
                  </a:lnTo>
                  <a:lnTo>
                    <a:pt x="746" y="466"/>
                  </a:lnTo>
                  <a:lnTo>
                    <a:pt x="746" y="466"/>
                  </a:lnTo>
                  <a:lnTo>
                    <a:pt x="745" y="461"/>
                  </a:lnTo>
                  <a:lnTo>
                    <a:pt x="741" y="452"/>
                  </a:lnTo>
                  <a:lnTo>
                    <a:pt x="728" y="429"/>
                  </a:lnTo>
                  <a:lnTo>
                    <a:pt x="691" y="369"/>
                  </a:lnTo>
                  <a:lnTo>
                    <a:pt x="639" y="285"/>
                  </a:lnTo>
                  <a:lnTo>
                    <a:pt x="639" y="285"/>
                  </a:lnTo>
                  <a:lnTo>
                    <a:pt x="605" y="236"/>
                  </a:lnTo>
                  <a:lnTo>
                    <a:pt x="574" y="196"/>
                  </a:lnTo>
                  <a:lnTo>
                    <a:pt x="560" y="179"/>
                  </a:lnTo>
                  <a:lnTo>
                    <a:pt x="549" y="167"/>
                  </a:lnTo>
                  <a:lnTo>
                    <a:pt x="549" y="167"/>
                  </a:lnTo>
                  <a:lnTo>
                    <a:pt x="543" y="162"/>
                  </a:lnTo>
                  <a:lnTo>
                    <a:pt x="536" y="158"/>
                  </a:lnTo>
                  <a:lnTo>
                    <a:pt x="519" y="150"/>
                  </a:lnTo>
                  <a:lnTo>
                    <a:pt x="501" y="143"/>
                  </a:lnTo>
                  <a:lnTo>
                    <a:pt x="482" y="137"/>
                  </a:lnTo>
                  <a:lnTo>
                    <a:pt x="450" y="130"/>
                  </a:lnTo>
                  <a:lnTo>
                    <a:pt x="436" y="127"/>
                  </a:lnTo>
                  <a:lnTo>
                    <a:pt x="419" y="133"/>
                  </a:lnTo>
                  <a:lnTo>
                    <a:pt x="419" y="133"/>
                  </a:lnTo>
                  <a:lnTo>
                    <a:pt x="370" y="126"/>
                  </a:lnTo>
                  <a:lnTo>
                    <a:pt x="334" y="120"/>
                  </a:lnTo>
                  <a:lnTo>
                    <a:pt x="317" y="116"/>
                  </a:lnTo>
                  <a:lnTo>
                    <a:pt x="317" y="116"/>
                  </a:lnTo>
                  <a:lnTo>
                    <a:pt x="317" y="114"/>
                  </a:lnTo>
                  <a:lnTo>
                    <a:pt x="317" y="113"/>
                  </a:lnTo>
                  <a:lnTo>
                    <a:pt x="322" y="109"/>
                  </a:lnTo>
                  <a:lnTo>
                    <a:pt x="329" y="104"/>
                  </a:lnTo>
                  <a:lnTo>
                    <a:pt x="312" y="99"/>
                  </a:lnTo>
                  <a:lnTo>
                    <a:pt x="334" y="87"/>
                  </a:lnTo>
                  <a:lnTo>
                    <a:pt x="334" y="87"/>
                  </a:lnTo>
                  <a:lnTo>
                    <a:pt x="306" y="76"/>
                  </a:lnTo>
                  <a:lnTo>
                    <a:pt x="306" y="76"/>
                  </a:lnTo>
                  <a:lnTo>
                    <a:pt x="299" y="73"/>
                  </a:lnTo>
                  <a:lnTo>
                    <a:pt x="293" y="68"/>
                  </a:lnTo>
                  <a:lnTo>
                    <a:pt x="281" y="56"/>
                  </a:lnTo>
                  <a:lnTo>
                    <a:pt x="269" y="45"/>
                  </a:lnTo>
                  <a:lnTo>
                    <a:pt x="261" y="37"/>
                  </a:lnTo>
                  <a:lnTo>
                    <a:pt x="261" y="37"/>
                  </a:lnTo>
                  <a:lnTo>
                    <a:pt x="248" y="30"/>
                  </a:lnTo>
                  <a:lnTo>
                    <a:pt x="229" y="18"/>
                  </a:lnTo>
                  <a:lnTo>
                    <a:pt x="217" y="14"/>
                  </a:lnTo>
                  <a:lnTo>
                    <a:pt x="203" y="8"/>
                  </a:lnTo>
                  <a:lnTo>
                    <a:pt x="190" y="6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55" y="1"/>
                  </a:lnTo>
                  <a:lnTo>
                    <a:pt x="145" y="0"/>
                  </a:lnTo>
                  <a:lnTo>
                    <a:pt x="141" y="1"/>
                  </a:lnTo>
                  <a:lnTo>
                    <a:pt x="137" y="3"/>
                  </a:lnTo>
                  <a:lnTo>
                    <a:pt x="137" y="3"/>
                  </a:lnTo>
                  <a:lnTo>
                    <a:pt x="128" y="6"/>
                  </a:lnTo>
                  <a:lnTo>
                    <a:pt x="117" y="11"/>
                  </a:lnTo>
                  <a:lnTo>
                    <a:pt x="103" y="20"/>
                  </a:lnTo>
                  <a:lnTo>
                    <a:pt x="103" y="2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E27253A7-B27D-5194-CBC3-DF4B1D85A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023" y="4337192"/>
              <a:ext cx="147902" cy="91430"/>
            </a:xfrm>
            <a:custGeom>
              <a:avLst/>
              <a:gdLst>
                <a:gd name="T0" fmla="*/ 6 w 110"/>
                <a:gd name="T1" fmla="*/ 11 h 68"/>
                <a:gd name="T2" fmla="*/ 6 w 110"/>
                <a:gd name="T3" fmla="*/ 11 h 68"/>
                <a:gd name="T4" fmla="*/ 3 w 110"/>
                <a:gd name="T5" fmla="*/ 13 h 68"/>
                <a:gd name="T6" fmla="*/ 0 w 110"/>
                <a:gd name="T7" fmla="*/ 14 h 68"/>
                <a:gd name="T8" fmla="*/ 0 w 110"/>
                <a:gd name="T9" fmla="*/ 17 h 68"/>
                <a:gd name="T10" fmla="*/ 0 w 110"/>
                <a:gd name="T11" fmla="*/ 17 h 68"/>
                <a:gd name="T12" fmla="*/ 3 w 110"/>
                <a:gd name="T13" fmla="*/ 28 h 68"/>
                <a:gd name="T14" fmla="*/ 4 w 110"/>
                <a:gd name="T15" fmla="*/ 32 h 68"/>
                <a:gd name="T16" fmla="*/ 4 w 110"/>
                <a:gd name="T17" fmla="*/ 34 h 68"/>
                <a:gd name="T18" fmla="*/ 6 w 110"/>
                <a:gd name="T19" fmla="*/ 34 h 68"/>
                <a:gd name="T20" fmla="*/ 6 w 110"/>
                <a:gd name="T21" fmla="*/ 34 h 68"/>
                <a:gd name="T22" fmla="*/ 7 w 110"/>
                <a:gd name="T23" fmla="*/ 35 h 68"/>
                <a:gd name="T24" fmla="*/ 9 w 110"/>
                <a:gd name="T25" fmla="*/ 38 h 68"/>
                <a:gd name="T26" fmla="*/ 13 w 110"/>
                <a:gd name="T27" fmla="*/ 49 h 68"/>
                <a:gd name="T28" fmla="*/ 17 w 110"/>
                <a:gd name="T29" fmla="*/ 68 h 68"/>
                <a:gd name="T30" fmla="*/ 34 w 110"/>
                <a:gd name="T31" fmla="*/ 51 h 68"/>
                <a:gd name="T32" fmla="*/ 34 w 110"/>
                <a:gd name="T33" fmla="*/ 51 h 68"/>
                <a:gd name="T34" fmla="*/ 47 w 110"/>
                <a:gd name="T35" fmla="*/ 52 h 68"/>
                <a:gd name="T36" fmla="*/ 58 w 110"/>
                <a:gd name="T37" fmla="*/ 52 h 68"/>
                <a:gd name="T38" fmla="*/ 68 w 110"/>
                <a:gd name="T39" fmla="*/ 51 h 68"/>
                <a:gd name="T40" fmla="*/ 68 w 110"/>
                <a:gd name="T41" fmla="*/ 51 h 68"/>
                <a:gd name="T42" fmla="*/ 76 w 110"/>
                <a:gd name="T43" fmla="*/ 49 h 68"/>
                <a:gd name="T44" fmla="*/ 88 w 110"/>
                <a:gd name="T45" fmla="*/ 51 h 68"/>
                <a:gd name="T46" fmla="*/ 96 w 110"/>
                <a:gd name="T47" fmla="*/ 51 h 68"/>
                <a:gd name="T48" fmla="*/ 102 w 110"/>
                <a:gd name="T49" fmla="*/ 51 h 68"/>
                <a:gd name="T50" fmla="*/ 102 w 110"/>
                <a:gd name="T51" fmla="*/ 51 h 68"/>
                <a:gd name="T52" fmla="*/ 106 w 110"/>
                <a:gd name="T53" fmla="*/ 51 h 68"/>
                <a:gd name="T54" fmla="*/ 107 w 110"/>
                <a:gd name="T55" fmla="*/ 51 h 68"/>
                <a:gd name="T56" fmla="*/ 107 w 110"/>
                <a:gd name="T57" fmla="*/ 17 h 68"/>
                <a:gd name="T58" fmla="*/ 107 w 110"/>
                <a:gd name="T59" fmla="*/ 17 h 68"/>
                <a:gd name="T60" fmla="*/ 106 w 110"/>
                <a:gd name="T61" fmla="*/ 11 h 68"/>
                <a:gd name="T62" fmla="*/ 106 w 110"/>
                <a:gd name="T63" fmla="*/ 8 h 68"/>
                <a:gd name="T64" fmla="*/ 107 w 110"/>
                <a:gd name="T65" fmla="*/ 5 h 68"/>
                <a:gd name="T66" fmla="*/ 107 w 110"/>
                <a:gd name="T67" fmla="*/ 5 h 68"/>
                <a:gd name="T68" fmla="*/ 110 w 110"/>
                <a:gd name="T69" fmla="*/ 1 h 68"/>
                <a:gd name="T70" fmla="*/ 110 w 110"/>
                <a:gd name="T71" fmla="*/ 0 h 68"/>
                <a:gd name="T72" fmla="*/ 107 w 110"/>
                <a:gd name="T73" fmla="*/ 0 h 68"/>
                <a:gd name="T74" fmla="*/ 107 w 110"/>
                <a:gd name="T75" fmla="*/ 0 h 68"/>
                <a:gd name="T76" fmla="*/ 23 w 110"/>
                <a:gd name="T77" fmla="*/ 5 h 68"/>
                <a:gd name="T78" fmla="*/ 23 w 110"/>
                <a:gd name="T79" fmla="*/ 5 h 68"/>
                <a:gd name="T80" fmla="*/ 13 w 110"/>
                <a:gd name="T81" fmla="*/ 8 h 68"/>
                <a:gd name="T82" fmla="*/ 6 w 110"/>
                <a:gd name="T83" fmla="*/ 11 h 68"/>
                <a:gd name="T84" fmla="*/ 6 w 110"/>
                <a:gd name="T85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" h="68">
                  <a:moveTo>
                    <a:pt x="6" y="11"/>
                  </a:moveTo>
                  <a:lnTo>
                    <a:pt x="6" y="11"/>
                  </a:lnTo>
                  <a:lnTo>
                    <a:pt x="3" y="13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3" y="28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7" y="35"/>
                  </a:lnTo>
                  <a:lnTo>
                    <a:pt x="9" y="38"/>
                  </a:lnTo>
                  <a:lnTo>
                    <a:pt x="13" y="49"/>
                  </a:lnTo>
                  <a:lnTo>
                    <a:pt x="17" y="68"/>
                  </a:lnTo>
                  <a:lnTo>
                    <a:pt x="34" y="51"/>
                  </a:lnTo>
                  <a:lnTo>
                    <a:pt x="34" y="51"/>
                  </a:lnTo>
                  <a:lnTo>
                    <a:pt x="47" y="52"/>
                  </a:lnTo>
                  <a:lnTo>
                    <a:pt x="58" y="52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76" y="49"/>
                  </a:lnTo>
                  <a:lnTo>
                    <a:pt x="88" y="51"/>
                  </a:lnTo>
                  <a:lnTo>
                    <a:pt x="96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6" y="51"/>
                  </a:lnTo>
                  <a:lnTo>
                    <a:pt x="107" y="51"/>
                  </a:lnTo>
                  <a:lnTo>
                    <a:pt x="107" y="17"/>
                  </a:lnTo>
                  <a:lnTo>
                    <a:pt x="107" y="17"/>
                  </a:lnTo>
                  <a:lnTo>
                    <a:pt x="106" y="11"/>
                  </a:lnTo>
                  <a:lnTo>
                    <a:pt x="106" y="8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10" y="1"/>
                  </a:lnTo>
                  <a:lnTo>
                    <a:pt x="110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13" y="8"/>
                  </a:lnTo>
                  <a:lnTo>
                    <a:pt x="6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F9D6829-E5B7-0FC6-7049-FE8B13EAAC67}"/>
              </a:ext>
            </a:extLst>
          </p:cNvPr>
          <p:cNvGrpSpPr/>
          <p:nvPr/>
        </p:nvGrpSpPr>
        <p:grpSpPr>
          <a:xfrm>
            <a:off x="1590675" y="990179"/>
            <a:ext cx="988264" cy="2432338"/>
            <a:chOff x="1568585" y="935810"/>
            <a:chExt cx="1032444" cy="2541075"/>
          </a:xfrm>
        </p:grpSpPr>
        <p:sp>
          <p:nvSpPr>
            <p:cNvPr id="18" name="Freeform 27">
              <a:extLst>
                <a:ext uri="{FF2B5EF4-FFF2-40B4-BE49-F238E27FC236}">
                  <a16:creationId xmlns:a16="http://schemas.microsoft.com/office/drawing/2014/main" id="{28B9FD34-8BF8-7A6A-15EE-30C50EAA8E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8585" y="935810"/>
              <a:ext cx="1032444" cy="2541075"/>
            </a:xfrm>
            <a:custGeom>
              <a:avLst/>
              <a:gdLst>
                <a:gd name="T0" fmla="*/ 532 w 735"/>
                <a:gd name="T1" fmla="*/ 45 h 1809"/>
                <a:gd name="T2" fmla="*/ 508 w 735"/>
                <a:gd name="T3" fmla="*/ 79 h 1809"/>
                <a:gd name="T4" fmla="*/ 457 w 735"/>
                <a:gd name="T5" fmla="*/ 164 h 1809"/>
                <a:gd name="T6" fmla="*/ 456 w 735"/>
                <a:gd name="T7" fmla="*/ 198 h 1809"/>
                <a:gd name="T8" fmla="*/ 436 w 735"/>
                <a:gd name="T9" fmla="*/ 211 h 1809"/>
                <a:gd name="T10" fmla="*/ 429 w 735"/>
                <a:gd name="T11" fmla="*/ 159 h 1809"/>
                <a:gd name="T12" fmla="*/ 377 w 735"/>
                <a:gd name="T13" fmla="*/ 132 h 1809"/>
                <a:gd name="T14" fmla="*/ 265 w 735"/>
                <a:gd name="T15" fmla="*/ 115 h 1809"/>
                <a:gd name="T16" fmla="*/ 72 w 735"/>
                <a:gd name="T17" fmla="*/ 92 h 1809"/>
                <a:gd name="T18" fmla="*/ 0 w 735"/>
                <a:gd name="T19" fmla="*/ 159 h 1809"/>
                <a:gd name="T20" fmla="*/ 59 w 735"/>
                <a:gd name="T21" fmla="*/ 215 h 1809"/>
                <a:gd name="T22" fmla="*/ 195 w 735"/>
                <a:gd name="T23" fmla="*/ 287 h 1809"/>
                <a:gd name="T24" fmla="*/ 205 w 735"/>
                <a:gd name="T25" fmla="*/ 584 h 1809"/>
                <a:gd name="T26" fmla="*/ 102 w 735"/>
                <a:gd name="T27" fmla="*/ 820 h 1809"/>
                <a:gd name="T28" fmla="*/ 141 w 735"/>
                <a:gd name="T29" fmla="*/ 1233 h 1809"/>
                <a:gd name="T30" fmla="*/ 288 w 735"/>
                <a:gd name="T31" fmla="*/ 1487 h 1809"/>
                <a:gd name="T32" fmla="*/ 361 w 735"/>
                <a:gd name="T33" fmla="*/ 1679 h 1809"/>
                <a:gd name="T34" fmla="*/ 294 w 735"/>
                <a:gd name="T35" fmla="*/ 1764 h 1809"/>
                <a:gd name="T36" fmla="*/ 305 w 735"/>
                <a:gd name="T37" fmla="*/ 1792 h 1809"/>
                <a:gd name="T38" fmla="*/ 332 w 735"/>
                <a:gd name="T39" fmla="*/ 1809 h 1809"/>
                <a:gd name="T40" fmla="*/ 368 w 735"/>
                <a:gd name="T41" fmla="*/ 1785 h 1809"/>
                <a:gd name="T42" fmla="*/ 418 w 735"/>
                <a:gd name="T43" fmla="*/ 1747 h 1809"/>
                <a:gd name="T44" fmla="*/ 453 w 735"/>
                <a:gd name="T45" fmla="*/ 1709 h 1809"/>
                <a:gd name="T46" fmla="*/ 414 w 735"/>
                <a:gd name="T47" fmla="*/ 1599 h 1809"/>
                <a:gd name="T48" fmla="*/ 384 w 735"/>
                <a:gd name="T49" fmla="*/ 1398 h 1809"/>
                <a:gd name="T50" fmla="*/ 381 w 735"/>
                <a:gd name="T51" fmla="*/ 1186 h 1809"/>
                <a:gd name="T52" fmla="*/ 431 w 735"/>
                <a:gd name="T53" fmla="*/ 1399 h 1809"/>
                <a:gd name="T54" fmla="*/ 474 w 735"/>
                <a:gd name="T55" fmla="*/ 1617 h 1809"/>
                <a:gd name="T56" fmla="*/ 481 w 735"/>
                <a:gd name="T57" fmla="*/ 1739 h 1809"/>
                <a:gd name="T58" fmla="*/ 563 w 735"/>
                <a:gd name="T59" fmla="*/ 1809 h 1809"/>
                <a:gd name="T60" fmla="*/ 581 w 735"/>
                <a:gd name="T61" fmla="*/ 1792 h 1809"/>
                <a:gd name="T62" fmla="*/ 593 w 735"/>
                <a:gd name="T63" fmla="*/ 1798 h 1809"/>
                <a:gd name="T64" fmla="*/ 622 w 735"/>
                <a:gd name="T65" fmla="*/ 1771 h 1809"/>
                <a:gd name="T66" fmla="*/ 570 w 735"/>
                <a:gd name="T67" fmla="*/ 1713 h 1809"/>
                <a:gd name="T68" fmla="*/ 548 w 735"/>
                <a:gd name="T69" fmla="*/ 1633 h 1809"/>
                <a:gd name="T70" fmla="*/ 577 w 735"/>
                <a:gd name="T71" fmla="*/ 1432 h 1809"/>
                <a:gd name="T72" fmla="*/ 600 w 735"/>
                <a:gd name="T73" fmla="*/ 1332 h 1809"/>
                <a:gd name="T74" fmla="*/ 546 w 735"/>
                <a:gd name="T75" fmla="*/ 1016 h 1809"/>
                <a:gd name="T76" fmla="*/ 536 w 735"/>
                <a:gd name="T77" fmla="*/ 713 h 1809"/>
                <a:gd name="T78" fmla="*/ 566 w 735"/>
                <a:gd name="T79" fmla="*/ 643 h 1809"/>
                <a:gd name="T80" fmla="*/ 614 w 735"/>
                <a:gd name="T81" fmla="*/ 738 h 1809"/>
                <a:gd name="T82" fmla="*/ 669 w 735"/>
                <a:gd name="T83" fmla="*/ 698 h 1809"/>
                <a:gd name="T84" fmla="*/ 683 w 735"/>
                <a:gd name="T85" fmla="*/ 594 h 1809"/>
                <a:gd name="T86" fmla="*/ 694 w 735"/>
                <a:gd name="T87" fmla="*/ 543 h 1809"/>
                <a:gd name="T88" fmla="*/ 686 w 735"/>
                <a:gd name="T89" fmla="*/ 471 h 1809"/>
                <a:gd name="T90" fmla="*/ 662 w 735"/>
                <a:gd name="T91" fmla="*/ 410 h 1809"/>
                <a:gd name="T92" fmla="*/ 617 w 735"/>
                <a:gd name="T93" fmla="*/ 362 h 1809"/>
                <a:gd name="T94" fmla="*/ 587 w 735"/>
                <a:gd name="T95" fmla="*/ 334 h 1809"/>
                <a:gd name="T96" fmla="*/ 591 w 735"/>
                <a:gd name="T97" fmla="*/ 293 h 1809"/>
                <a:gd name="T98" fmla="*/ 641 w 735"/>
                <a:gd name="T99" fmla="*/ 270 h 1809"/>
                <a:gd name="T100" fmla="*/ 683 w 735"/>
                <a:gd name="T101" fmla="*/ 243 h 1809"/>
                <a:gd name="T102" fmla="*/ 711 w 735"/>
                <a:gd name="T103" fmla="*/ 192 h 1809"/>
                <a:gd name="T104" fmla="*/ 734 w 735"/>
                <a:gd name="T105" fmla="*/ 139 h 1809"/>
                <a:gd name="T106" fmla="*/ 711 w 735"/>
                <a:gd name="T107" fmla="*/ 57 h 1809"/>
                <a:gd name="T108" fmla="*/ 675 w 735"/>
                <a:gd name="T109" fmla="*/ 20 h 1809"/>
                <a:gd name="T110" fmla="*/ 627 w 735"/>
                <a:gd name="T111" fmla="*/ 0 h 1809"/>
                <a:gd name="T112" fmla="*/ 586 w 735"/>
                <a:gd name="T113" fmla="*/ 17 h 1809"/>
                <a:gd name="T114" fmla="*/ 294 w 735"/>
                <a:gd name="T115" fmla="*/ 192 h 1809"/>
                <a:gd name="T116" fmla="*/ 203 w 735"/>
                <a:gd name="T117" fmla="*/ 192 h 1809"/>
                <a:gd name="T118" fmla="*/ 299 w 735"/>
                <a:gd name="T119" fmla="*/ 17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5" h="1809">
                  <a:moveTo>
                    <a:pt x="531" y="45"/>
                  </a:moveTo>
                  <a:lnTo>
                    <a:pt x="531" y="45"/>
                  </a:lnTo>
                  <a:lnTo>
                    <a:pt x="532" y="45"/>
                  </a:lnTo>
                  <a:lnTo>
                    <a:pt x="532" y="45"/>
                  </a:lnTo>
                  <a:lnTo>
                    <a:pt x="531" y="45"/>
                  </a:lnTo>
                  <a:lnTo>
                    <a:pt x="531" y="45"/>
                  </a:lnTo>
                  <a:close/>
                  <a:moveTo>
                    <a:pt x="593" y="23"/>
                  </a:moveTo>
                  <a:lnTo>
                    <a:pt x="593" y="23"/>
                  </a:lnTo>
                  <a:lnTo>
                    <a:pt x="532" y="45"/>
                  </a:lnTo>
                  <a:lnTo>
                    <a:pt x="532" y="45"/>
                  </a:lnTo>
                  <a:lnTo>
                    <a:pt x="535" y="47"/>
                  </a:lnTo>
                  <a:lnTo>
                    <a:pt x="539" y="48"/>
                  </a:lnTo>
                  <a:lnTo>
                    <a:pt x="542" y="51"/>
                  </a:lnTo>
                  <a:lnTo>
                    <a:pt x="519" y="79"/>
                  </a:lnTo>
                  <a:lnTo>
                    <a:pt x="519" y="79"/>
                  </a:lnTo>
                  <a:lnTo>
                    <a:pt x="519" y="79"/>
                  </a:lnTo>
                  <a:lnTo>
                    <a:pt x="518" y="78"/>
                  </a:lnTo>
                  <a:lnTo>
                    <a:pt x="508" y="79"/>
                  </a:lnTo>
                  <a:lnTo>
                    <a:pt x="508" y="79"/>
                  </a:lnTo>
                  <a:lnTo>
                    <a:pt x="498" y="82"/>
                  </a:lnTo>
                  <a:lnTo>
                    <a:pt x="491" y="84"/>
                  </a:lnTo>
                  <a:lnTo>
                    <a:pt x="487" y="86"/>
                  </a:lnTo>
                  <a:lnTo>
                    <a:pt x="486" y="91"/>
                  </a:lnTo>
                  <a:lnTo>
                    <a:pt x="486" y="91"/>
                  </a:lnTo>
                  <a:lnTo>
                    <a:pt x="483" y="103"/>
                  </a:lnTo>
                  <a:lnTo>
                    <a:pt x="480" y="113"/>
                  </a:lnTo>
                  <a:lnTo>
                    <a:pt x="457" y="164"/>
                  </a:lnTo>
                  <a:lnTo>
                    <a:pt x="457" y="164"/>
                  </a:lnTo>
                  <a:lnTo>
                    <a:pt x="459" y="176"/>
                  </a:lnTo>
                  <a:lnTo>
                    <a:pt x="459" y="184"/>
                  </a:lnTo>
                  <a:lnTo>
                    <a:pt x="459" y="187"/>
                  </a:lnTo>
                  <a:lnTo>
                    <a:pt x="457" y="187"/>
                  </a:lnTo>
                  <a:lnTo>
                    <a:pt x="457" y="187"/>
                  </a:lnTo>
                  <a:lnTo>
                    <a:pt x="456" y="187"/>
                  </a:lnTo>
                  <a:lnTo>
                    <a:pt x="456" y="190"/>
                  </a:lnTo>
                  <a:lnTo>
                    <a:pt x="456" y="198"/>
                  </a:lnTo>
                  <a:lnTo>
                    <a:pt x="457" y="209"/>
                  </a:lnTo>
                  <a:lnTo>
                    <a:pt x="452" y="215"/>
                  </a:lnTo>
                  <a:lnTo>
                    <a:pt x="452" y="243"/>
                  </a:lnTo>
                  <a:lnTo>
                    <a:pt x="418" y="226"/>
                  </a:lnTo>
                  <a:lnTo>
                    <a:pt x="412" y="215"/>
                  </a:lnTo>
                  <a:lnTo>
                    <a:pt x="435" y="215"/>
                  </a:lnTo>
                  <a:lnTo>
                    <a:pt x="435" y="215"/>
                  </a:lnTo>
                  <a:lnTo>
                    <a:pt x="436" y="214"/>
                  </a:lnTo>
                  <a:lnTo>
                    <a:pt x="436" y="211"/>
                  </a:lnTo>
                  <a:lnTo>
                    <a:pt x="438" y="202"/>
                  </a:lnTo>
                  <a:lnTo>
                    <a:pt x="440" y="187"/>
                  </a:lnTo>
                  <a:lnTo>
                    <a:pt x="440" y="187"/>
                  </a:lnTo>
                  <a:lnTo>
                    <a:pt x="440" y="181"/>
                  </a:lnTo>
                  <a:lnTo>
                    <a:pt x="438" y="173"/>
                  </a:lnTo>
                  <a:lnTo>
                    <a:pt x="433" y="164"/>
                  </a:lnTo>
                  <a:lnTo>
                    <a:pt x="432" y="160"/>
                  </a:lnTo>
                  <a:lnTo>
                    <a:pt x="429" y="159"/>
                  </a:lnTo>
                  <a:lnTo>
                    <a:pt x="429" y="159"/>
                  </a:lnTo>
                  <a:lnTo>
                    <a:pt x="414" y="150"/>
                  </a:lnTo>
                  <a:lnTo>
                    <a:pt x="405" y="146"/>
                  </a:lnTo>
                  <a:lnTo>
                    <a:pt x="401" y="142"/>
                  </a:lnTo>
                  <a:lnTo>
                    <a:pt x="401" y="142"/>
                  </a:lnTo>
                  <a:lnTo>
                    <a:pt x="392" y="135"/>
                  </a:lnTo>
                  <a:lnTo>
                    <a:pt x="388" y="132"/>
                  </a:lnTo>
                  <a:lnTo>
                    <a:pt x="384" y="130"/>
                  </a:lnTo>
                  <a:lnTo>
                    <a:pt x="384" y="130"/>
                  </a:lnTo>
                  <a:lnTo>
                    <a:pt x="377" y="132"/>
                  </a:lnTo>
                  <a:lnTo>
                    <a:pt x="368" y="132"/>
                  </a:lnTo>
                  <a:lnTo>
                    <a:pt x="356" y="130"/>
                  </a:lnTo>
                  <a:lnTo>
                    <a:pt x="356" y="130"/>
                  </a:lnTo>
                  <a:lnTo>
                    <a:pt x="323" y="122"/>
                  </a:lnTo>
                  <a:lnTo>
                    <a:pt x="309" y="119"/>
                  </a:lnTo>
                  <a:lnTo>
                    <a:pt x="299" y="119"/>
                  </a:lnTo>
                  <a:lnTo>
                    <a:pt x="299" y="119"/>
                  </a:lnTo>
                  <a:lnTo>
                    <a:pt x="285" y="118"/>
                  </a:lnTo>
                  <a:lnTo>
                    <a:pt x="265" y="115"/>
                  </a:lnTo>
                  <a:lnTo>
                    <a:pt x="232" y="108"/>
                  </a:lnTo>
                  <a:lnTo>
                    <a:pt x="232" y="108"/>
                  </a:lnTo>
                  <a:lnTo>
                    <a:pt x="184" y="95"/>
                  </a:lnTo>
                  <a:lnTo>
                    <a:pt x="151" y="88"/>
                  </a:lnTo>
                  <a:lnTo>
                    <a:pt x="138" y="86"/>
                  </a:lnTo>
                  <a:lnTo>
                    <a:pt x="130" y="85"/>
                  </a:lnTo>
                  <a:lnTo>
                    <a:pt x="130" y="85"/>
                  </a:lnTo>
                  <a:lnTo>
                    <a:pt x="107" y="86"/>
                  </a:lnTo>
                  <a:lnTo>
                    <a:pt x="72" y="92"/>
                  </a:lnTo>
                  <a:lnTo>
                    <a:pt x="38" y="99"/>
                  </a:lnTo>
                  <a:lnTo>
                    <a:pt x="24" y="103"/>
                  </a:lnTo>
                  <a:lnTo>
                    <a:pt x="17" y="108"/>
                  </a:lnTo>
                  <a:lnTo>
                    <a:pt x="17" y="108"/>
                  </a:lnTo>
                  <a:lnTo>
                    <a:pt x="13" y="112"/>
                  </a:lnTo>
                  <a:lnTo>
                    <a:pt x="9" y="119"/>
                  </a:lnTo>
                  <a:lnTo>
                    <a:pt x="3" y="133"/>
                  </a:lnTo>
                  <a:lnTo>
                    <a:pt x="0" y="147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2" y="164"/>
                  </a:lnTo>
                  <a:lnTo>
                    <a:pt x="6" y="170"/>
                  </a:lnTo>
                  <a:lnTo>
                    <a:pt x="20" y="184"/>
                  </a:lnTo>
                  <a:lnTo>
                    <a:pt x="33" y="197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5" y="208"/>
                  </a:lnTo>
                  <a:lnTo>
                    <a:pt x="59" y="215"/>
                  </a:lnTo>
                  <a:lnTo>
                    <a:pt x="99" y="236"/>
                  </a:lnTo>
                  <a:lnTo>
                    <a:pt x="138" y="257"/>
                  </a:lnTo>
                  <a:lnTo>
                    <a:pt x="153" y="263"/>
                  </a:lnTo>
                  <a:lnTo>
                    <a:pt x="158" y="266"/>
                  </a:lnTo>
                  <a:lnTo>
                    <a:pt x="158" y="266"/>
                  </a:lnTo>
                  <a:lnTo>
                    <a:pt x="161" y="266"/>
                  </a:lnTo>
                  <a:lnTo>
                    <a:pt x="167" y="269"/>
                  </a:lnTo>
                  <a:lnTo>
                    <a:pt x="181" y="277"/>
                  </a:lnTo>
                  <a:lnTo>
                    <a:pt x="195" y="287"/>
                  </a:lnTo>
                  <a:lnTo>
                    <a:pt x="203" y="294"/>
                  </a:lnTo>
                  <a:lnTo>
                    <a:pt x="203" y="294"/>
                  </a:lnTo>
                  <a:lnTo>
                    <a:pt x="205" y="306"/>
                  </a:lnTo>
                  <a:lnTo>
                    <a:pt x="205" y="332"/>
                  </a:lnTo>
                  <a:lnTo>
                    <a:pt x="202" y="413"/>
                  </a:lnTo>
                  <a:lnTo>
                    <a:pt x="199" y="494"/>
                  </a:lnTo>
                  <a:lnTo>
                    <a:pt x="198" y="537"/>
                  </a:lnTo>
                  <a:lnTo>
                    <a:pt x="198" y="537"/>
                  </a:lnTo>
                  <a:lnTo>
                    <a:pt x="205" y="584"/>
                  </a:lnTo>
                  <a:lnTo>
                    <a:pt x="208" y="609"/>
                  </a:lnTo>
                  <a:lnTo>
                    <a:pt x="209" y="622"/>
                  </a:lnTo>
                  <a:lnTo>
                    <a:pt x="209" y="622"/>
                  </a:lnTo>
                  <a:lnTo>
                    <a:pt x="154" y="718"/>
                  </a:lnTo>
                  <a:lnTo>
                    <a:pt x="117" y="785"/>
                  </a:lnTo>
                  <a:lnTo>
                    <a:pt x="106" y="809"/>
                  </a:lnTo>
                  <a:lnTo>
                    <a:pt x="103" y="816"/>
                  </a:lnTo>
                  <a:lnTo>
                    <a:pt x="102" y="820"/>
                  </a:lnTo>
                  <a:lnTo>
                    <a:pt x="102" y="820"/>
                  </a:lnTo>
                  <a:lnTo>
                    <a:pt x="103" y="824"/>
                  </a:lnTo>
                  <a:lnTo>
                    <a:pt x="107" y="828"/>
                  </a:lnTo>
                  <a:lnTo>
                    <a:pt x="117" y="838"/>
                  </a:lnTo>
                  <a:lnTo>
                    <a:pt x="130" y="848"/>
                  </a:lnTo>
                  <a:lnTo>
                    <a:pt x="130" y="848"/>
                  </a:lnTo>
                  <a:lnTo>
                    <a:pt x="133" y="1016"/>
                  </a:lnTo>
                  <a:lnTo>
                    <a:pt x="137" y="1145"/>
                  </a:lnTo>
                  <a:lnTo>
                    <a:pt x="138" y="1197"/>
                  </a:lnTo>
                  <a:lnTo>
                    <a:pt x="141" y="1233"/>
                  </a:lnTo>
                  <a:lnTo>
                    <a:pt x="141" y="1233"/>
                  </a:lnTo>
                  <a:lnTo>
                    <a:pt x="144" y="1258"/>
                  </a:lnTo>
                  <a:lnTo>
                    <a:pt x="150" y="1285"/>
                  </a:lnTo>
                  <a:lnTo>
                    <a:pt x="160" y="1336"/>
                  </a:lnTo>
                  <a:lnTo>
                    <a:pt x="170" y="1374"/>
                  </a:lnTo>
                  <a:lnTo>
                    <a:pt x="174" y="1390"/>
                  </a:lnTo>
                  <a:lnTo>
                    <a:pt x="258" y="1395"/>
                  </a:lnTo>
                  <a:lnTo>
                    <a:pt x="258" y="1395"/>
                  </a:lnTo>
                  <a:lnTo>
                    <a:pt x="288" y="1487"/>
                  </a:lnTo>
                  <a:lnTo>
                    <a:pt x="309" y="1553"/>
                  </a:lnTo>
                  <a:lnTo>
                    <a:pt x="322" y="1589"/>
                  </a:lnTo>
                  <a:lnTo>
                    <a:pt x="322" y="1589"/>
                  </a:lnTo>
                  <a:lnTo>
                    <a:pt x="330" y="1603"/>
                  </a:lnTo>
                  <a:lnTo>
                    <a:pt x="344" y="1627"/>
                  </a:lnTo>
                  <a:lnTo>
                    <a:pt x="350" y="1641"/>
                  </a:lnTo>
                  <a:lnTo>
                    <a:pt x="356" y="1654"/>
                  </a:lnTo>
                  <a:lnTo>
                    <a:pt x="360" y="1668"/>
                  </a:lnTo>
                  <a:lnTo>
                    <a:pt x="361" y="1679"/>
                  </a:lnTo>
                  <a:lnTo>
                    <a:pt x="361" y="1679"/>
                  </a:lnTo>
                  <a:lnTo>
                    <a:pt x="360" y="1685"/>
                  </a:lnTo>
                  <a:lnTo>
                    <a:pt x="359" y="1691"/>
                  </a:lnTo>
                  <a:lnTo>
                    <a:pt x="352" y="1705"/>
                  </a:lnTo>
                  <a:lnTo>
                    <a:pt x="340" y="1719"/>
                  </a:lnTo>
                  <a:lnTo>
                    <a:pt x="329" y="1732"/>
                  </a:lnTo>
                  <a:lnTo>
                    <a:pt x="306" y="1754"/>
                  </a:lnTo>
                  <a:lnTo>
                    <a:pt x="294" y="1764"/>
                  </a:lnTo>
                  <a:lnTo>
                    <a:pt x="294" y="1764"/>
                  </a:lnTo>
                  <a:lnTo>
                    <a:pt x="291" y="1767"/>
                  </a:lnTo>
                  <a:lnTo>
                    <a:pt x="288" y="1773"/>
                  </a:lnTo>
                  <a:lnTo>
                    <a:pt x="287" y="1778"/>
                  </a:lnTo>
                  <a:lnTo>
                    <a:pt x="288" y="1781"/>
                  </a:lnTo>
                  <a:lnTo>
                    <a:pt x="288" y="1781"/>
                  </a:lnTo>
                  <a:lnTo>
                    <a:pt x="296" y="1788"/>
                  </a:lnTo>
                  <a:lnTo>
                    <a:pt x="302" y="1791"/>
                  </a:lnTo>
                  <a:lnTo>
                    <a:pt x="305" y="1792"/>
                  </a:lnTo>
                  <a:lnTo>
                    <a:pt x="305" y="1792"/>
                  </a:lnTo>
                  <a:lnTo>
                    <a:pt x="305" y="1794"/>
                  </a:lnTo>
                  <a:lnTo>
                    <a:pt x="306" y="1799"/>
                  </a:lnTo>
                  <a:lnTo>
                    <a:pt x="306" y="1804"/>
                  </a:lnTo>
                  <a:lnTo>
                    <a:pt x="309" y="1806"/>
                  </a:lnTo>
                  <a:lnTo>
                    <a:pt x="312" y="1808"/>
                  </a:lnTo>
                  <a:lnTo>
                    <a:pt x="316" y="1809"/>
                  </a:lnTo>
                  <a:lnTo>
                    <a:pt x="316" y="1809"/>
                  </a:lnTo>
                  <a:lnTo>
                    <a:pt x="325" y="1809"/>
                  </a:lnTo>
                  <a:lnTo>
                    <a:pt x="332" y="1809"/>
                  </a:lnTo>
                  <a:lnTo>
                    <a:pt x="337" y="1808"/>
                  </a:lnTo>
                  <a:lnTo>
                    <a:pt x="344" y="1804"/>
                  </a:lnTo>
                  <a:lnTo>
                    <a:pt x="344" y="1804"/>
                  </a:lnTo>
                  <a:lnTo>
                    <a:pt x="356" y="1797"/>
                  </a:lnTo>
                  <a:lnTo>
                    <a:pt x="359" y="1795"/>
                  </a:lnTo>
                  <a:lnTo>
                    <a:pt x="361" y="1792"/>
                  </a:lnTo>
                  <a:lnTo>
                    <a:pt x="361" y="1792"/>
                  </a:lnTo>
                  <a:lnTo>
                    <a:pt x="364" y="1789"/>
                  </a:lnTo>
                  <a:lnTo>
                    <a:pt x="368" y="1785"/>
                  </a:lnTo>
                  <a:lnTo>
                    <a:pt x="375" y="1781"/>
                  </a:lnTo>
                  <a:lnTo>
                    <a:pt x="384" y="1775"/>
                  </a:lnTo>
                  <a:lnTo>
                    <a:pt x="384" y="1775"/>
                  </a:lnTo>
                  <a:lnTo>
                    <a:pt x="392" y="1767"/>
                  </a:lnTo>
                  <a:lnTo>
                    <a:pt x="401" y="1758"/>
                  </a:lnTo>
                  <a:lnTo>
                    <a:pt x="409" y="1751"/>
                  </a:lnTo>
                  <a:lnTo>
                    <a:pt x="414" y="1748"/>
                  </a:lnTo>
                  <a:lnTo>
                    <a:pt x="418" y="1747"/>
                  </a:lnTo>
                  <a:lnTo>
                    <a:pt x="418" y="1747"/>
                  </a:lnTo>
                  <a:lnTo>
                    <a:pt x="429" y="1746"/>
                  </a:lnTo>
                  <a:lnTo>
                    <a:pt x="442" y="1743"/>
                  </a:lnTo>
                  <a:lnTo>
                    <a:pt x="447" y="1740"/>
                  </a:lnTo>
                  <a:lnTo>
                    <a:pt x="453" y="1737"/>
                  </a:lnTo>
                  <a:lnTo>
                    <a:pt x="456" y="1732"/>
                  </a:lnTo>
                  <a:lnTo>
                    <a:pt x="457" y="1724"/>
                  </a:lnTo>
                  <a:lnTo>
                    <a:pt x="457" y="1724"/>
                  </a:lnTo>
                  <a:lnTo>
                    <a:pt x="456" y="1716"/>
                  </a:lnTo>
                  <a:lnTo>
                    <a:pt x="453" y="1709"/>
                  </a:lnTo>
                  <a:lnTo>
                    <a:pt x="445" y="1695"/>
                  </a:lnTo>
                  <a:lnTo>
                    <a:pt x="435" y="1679"/>
                  </a:lnTo>
                  <a:lnTo>
                    <a:pt x="432" y="1671"/>
                  </a:lnTo>
                  <a:lnTo>
                    <a:pt x="429" y="1662"/>
                  </a:lnTo>
                  <a:lnTo>
                    <a:pt x="429" y="1662"/>
                  </a:lnTo>
                  <a:lnTo>
                    <a:pt x="425" y="1644"/>
                  </a:lnTo>
                  <a:lnTo>
                    <a:pt x="419" y="1626"/>
                  </a:lnTo>
                  <a:lnTo>
                    <a:pt x="416" y="1613"/>
                  </a:lnTo>
                  <a:lnTo>
                    <a:pt x="414" y="1599"/>
                  </a:lnTo>
                  <a:lnTo>
                    <a:pt x="412" y="1582"/>
                  </a:lnTo>
                  <a:lnTo>
                    <a:pt x="412" y="1561"/>
                  </a:lnTo>
                  <a:lnTo>
                    <a:pt x="412" y="1561"/>
                  </a:lnTo>
                  <a:lnTo>
                    <a:pt x="411" y="1536"/>
                  </a:lnTo>
                  <a:lnTo>
                    <a:pt x="408" y="1510"/>
                  </a:lnTo>
                  <a:lnTo>
                    <a:pt x="404" y="1483"/>
                  </a:lnTo>
                  <a:lnTo>
                    <a:pt x="398" y="1456"/>
                  </a:lnTo>
                  <a:lnTo>
                    <a:pt x="388" y="1415"/>
                  </a:lnTo>
                  <a:lnTo>
                    <a:pt x="384" y="1398"/>
                  </a:lnTo>
                  <a:lnTo>
                    <a:pt x="408" y="1401"/>
                  </a:lnTo>
                  <a:lnTo>
                    <a:pt x="408" y="1401"/>
                  </a:lnTo>
                  <a:lnTo>
                    <a:pt x="402" y="1365"/>
                  </a:lnTo>
                  <a:lnTo>
                    <a:pt x="390" y="1289"/>
                  </a:lnTo>
                  <a:lnTo>
                    <a:pt x="384" y="1250"/>
                  </a:lnTo>
                  <a:lnTo>
                    <a:pt x="380" y="1216"/>
                  </a:lnTo>
                  <a:lnTo>
                    <a:pt x="380" y="1193"/>
                  </a:lnTo>
                  <a:lnTo>
                    <a:pt x="381" y="1187"/>
                  </a:lnTo>
                  <a:lnTo>
                    <a:pt x="381" y="1186"/>
                  </a:lnTo>
                  <a:lnTo>
                    <a:pt x="383" y="1186"/>
                  </a:lnTo>
                  <a:lnTo>
                    <a:pt x="383" y="1186"/>
                  </a:lnTo>
                  <a:lnTo>
                    <a:pt x="387" y="1190"/>
                  </a:lnTo>
                  <a:lnTo>
                    <a:pt x="390" y="1199"/>
                  </a:lnTo>
                  <a:lnTo>
                    <a:pt x="397" y="1224"/>
                  </a:lnTo>
                  <a:lnTo>
                    <a:pt x="405" y="1259"/>
                  </a:lnTo>
                  <a:lnTo>
                    <a:pt x="412" y="1298"/>
                  </a:lnTo>
                  <a:lnTo>
                    <a:pt x="425" y="1368"/>
                  </a:lnTo>
                  <a:lnTo>
                    <a:pt x="431" y="1399"/>
                  </a:lnTo>
                  <a:lnTo>
                    <a:pt x="450" y="1401"/>
                  </a:lnTo>
                  <a:lnTo>
                    <a:pt x="450" y="1401"/>
                  </a:lnTo>
                  <a:lnTo>
                    <a:pt x="457" y="1510"/>
                  </a:lnTo>
                  <a:lnTo>
                    <a:pt x="457" y="1510"/>
                  </a:lnTo>
                  <a:lnTo>
                    <a:pt x="462" y="1539"/>
                  </a:lnTo>
                  <a:lnTo>
                    <a:pt x="466" y="1568"/>
                  </a:lnTo>
                  <a:lnTo>
                    <a:pt x="471" y="1593"/>
                  </a:lnTo>
                  <a:lnTo>
                    <a:pt x="474" y="1617"/>
                  </a:lnTo>
                  <a:lnTo>
                    <a:pt x="474" y="1617"/>
                  </a:lnTo>
                  <a:lnTo>
                    <a:pt x="474" y="1637"/>
                  </a:lnTo>
                  <a:lnTo>
                    <a:pt x="474" y="1652"/>
                  </a:lnTo>
                  <a:lnTo>
                    <a:pt x="474" y="1664"/>
                  </a:lnTo>
                  <a:lnTo>
                    <a:pt x="474" y="1674"/>
                  </a:lnTo>
                  <a:lnTo>
                    <a:pt x="474" y="1674"/>
                  </a:lnTo>
                  <a:lnTo>
                    <a:pt x="477" y="1706"/>
                  </a:lnTo>
                  <a:lnTo>
                    <a:pt x="480" y="1736"/>
                  </a:lnTo>
                  <a:lnTo>
                    <a:pt x="480" y="1736"/>
                  </a:lnTo>
                  <a:lnTo>
                    <a:pt x="481" y="1739"/>
                  </a:lnTo>
                  <a:lnTo>
                    <a:pt x="486" y="1744"/>
                  </a:lnTo>
                  <a:lnTo>
                    <a:pt x="495" y="1754"/>
                  </a:lnTo>
                  <a:lnTo>
                    <a:pt x="514" y="1770"/>
                  </a:lnTo>
                  <a:lnTo>
                    <a:pt x="514" y="1770"/>
                  </a:lnTo>
                  <a:lnTo>
                    <a:pt x="522" y="1778"/>
                  </a:lnTo>
                  <a:lnTo>
                    <a:pt x="538" y="1792"/>
                  </a:lnTo>
                  <a:lnTo>
                    <a:pt x="553" y="1805"/>
                  </a:lnTo>
                  <a:lnTo>
                    <a:pt x="560" y="1809"/>
                  </a:lnTo>
                  <a:lnTo>
                    <a:pt x="563" y="1809"/>
                  </a:lnTo>
                  <a:lnTo>
                    <a:pt x="565" y="1809"/>
                  </a:lnTo>
                  <a:lnTo>
                    <a:pt x="565" y="1809"/>
                  </a:lnTo>
                  <a:lnTo>
                    <a:pt x="570" y="1806"/>
                  </a:lnTo>
                  <a:lnTo>
                    <a:pt x="576" y="1802"/>
                  </a:lnTo>
                  <a:lnTo>
                    <a:pt x="579" y="1798"/>
                  </a:lnTo>
                  <a:lnTo>
                    <a:pt x="581" y="1794"/>
                  </a:lnTo>
                  <a:lnTo>
                    <a:pt x="581" y="1794"/>
                  </a:lnTo>
                  <a:lnTo>
                    <a:pt x="581" y="1792"/>
                  </a:lnTo>
                  <a:lnTo>
                    <a:pt x="581" y="1792"/>
                  </a:lnTo>
                  <a:lnTo>
                    <a:pt x="581" y="1792"/>
                  </a:lnTo>
                  <a:lnTo>
                    <a:pt x="581" y="1792"/>
                  </a:lnTo>
                  <a:lnTo>
                    <a:pt x="581" y="1794"/>
                  </a:lnTo>
                  <a:lnTo>
                    <a:pt x="581" y="1794"/>
                  </a:lnTo>
                  <a:lnTo>
                    <a:pt x="584" y="1798"/>
                  </a:lnTo>
                  <a:lnTo>
                    <a:pt x="587" y="1799"/>
                  </a:lnTo>
                  <a:lnTo>
                    <a:pt x="590" y="1801"/>
                  </a:lnTo>
                  <a:lnTo>
                    <a:pt x="591" y="1799"/>
                  </a:lnTo>
                  <a:lnTo>
                    <a:pt x="593" y="1798"/>
                  </a:lnTo>
                  <a:lnTo>
                    <a:pt x="593" y="1798"/>
                  </a:lnTo>
                  <a:lnTo>
                    <a:pt x="596" y="1792"/>
                  </a:lnTo>
                  <a:lnTo>
                    <a:pt x="598" y="1789"/>
                  </a:lnTo>
                  <a:lnTo>
                    <a:pt x="604" y="1787"/>
                  </a:lnTo>
                  <a:lnTo>
                    <a:pt x="604" y="1787"/>
                  </a:lnTo>
                  <a:lnTo>
                    <a:pt x="610" y="1784"/>
                  </a:lnTo>
                  <a:lnTo>
                    <a:pt x="617" y="1778"/>
                  </a:lnTo>
                  <a:lnTo>
                    <a:pt x="620" y="1774"/>
                  </a:lnTo>
                  <a:lnTo>
                    <a:pt x="622" y="1771"/>
                  </a:lnTo>
                  <a:lnTo>
                    <a:pt x="622" y="1768"/>
                  </a:lnTo>
                  <a:lnTo>
                    <a:pt x="621" y="1764"/>
                  </a:lnTo>
                  <a:lnTo>
                    <a:pt x="621" y="1764"/>
                  </a:lnTo>
                  <a:lnTo>
                    <a:pt x="611" y="1756"/>
                  </a:lnTo>
                  <a:lnTo>
                    <a:pt x="597" y="1743"/>
                  </a:lnTo>
                  <a:lnTo>
                    <a:pt x="589" y="1737"/>
                  </a:lnTo>
                  <a:lnTo>
                    <a:pt x="581" y="1729"/>
                  </a:lnTo>
                  <a:lnTo>
                    <a:pt x="574" y="1722"/>
                  </a:lnTo>
                  <a:lnTo>
                    <a:pt x="570" y="1713"/>
                  </a:lnTo>
                  <a:lnTo>
                    <a:pt x="570" y="1713"/>
                  </a:lnTo>
                  <a:lnTo>
                    <a:pt x="563" y="1698"/>
                  </a:lnTo>
                  <a:lnTo>
                    <a:pt x="556" y="1683"/>
                  </a:lnTo>
                  <a:lnTo>
                    <a:pt x="553" y="1676"/>
                  </a:lnTo>
                  <a:lnTo>
                    <a:pt x="550" y="1668"/>
                  </a:lnTo>
                  <a:lnTo>
                    <a:pt x="549" y="1658"/>
                  </a:lnTo>
                  <a:lnTo>
                    <a:pt x="548" y="1645"/>
                  </a:lnTo>
                  <a:lnTo>
                    <a:pt x="548" y="1645"/>
                  </a:lnTo>
                  <a:lnTo>
                    <a:pt x="548" y="1633"/>
                  </a:lnTo>
                  <a:lnTo>
                    <a:pt x="549" y="1620"/>
                  </a:lnTo>
                  <a:lnTo>
                    <a:pt x="553" y="1594"/>
                  </a:lnTo>
                  <a:lnTo>
                    <a:pt x="559" y="1563"/>
                  </a:lnTo>
                  <a:lnTo>
                    <a:pt x="565" y="1521"/>
                  </a:lnTo>
                  <a:lnTo>
                    <a:pt x="565" y="1521"/>
                  </a:lnTo>
                  <a:lnTo>
                    <a:pt x="570" y="1480"/>
                  </a:lnTo>
                  <a:lnTo>
                    <a:pt x="574" y="1453"/>
                  </a:lnTo>
                  <a:lnTo>
                    <a:pt x="577" y="1442"/>
                  </a:lnTo>
                  <a:lnTo>
                    <a:pt x="577" y="1432"/>
                  </a:lnTo>
                  <a:lnTo>
                    <a:pt x="577" y="1421"/>
                  </a:lnTo>
                  <a:lnTo>
                    <a:pt x="576" y="1408"/>
                  </a:lnTo>
                  <a:lnTo>
                    <a:pt x="576" y="1408"/>
                  </a:lnTo>
                  <a:lnTo>
                    <a:pt x="573" y="1390"/>
                  </a:lnTo>
                  <a:lnTo>
                    <a:pt x="574" y="1387"/>
                  </a:lnTo>
                  <a:lnTo>
                    <a:pt x="576" y="1391"/>
                  </a:lnTo>
                  <a:lnTo>
                    <a:pt x="604" y="1385"/>
                  </a:lnTo>
                  <a:lnTo>
                    <a:pt x="604" y="1385"/>
                  </a:lnTo>
                  <a:lnTo>
                    <a:pt x="600" y="1332"/>
                  </a:lnTo>
                  <a:lnTo>
                    <a:pt x="594" y="1284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70" y="1141"/>
                  </a:lnTo>
                  <a:lnTo>
                    <a:pt x="562" y="1091"/>
                  </a:lnTo>
                  <a:lnTo>
                    <a:pt x="553" y="1052"/>
                  </a:lnTo>
                  <a:lnTo>
                    <a:pt x="553" y="1052"/>
                  </a:lnTo>
                  <a:lnTo>
                    <a:pt x="549" y="1035"/>
                  </a:lnTo>
                  <a:lnTo>
                    <a:pt x="546" y="1016"/>
                  </a:lnTo>
                  <a:lnTo>
                    <a:pt x="543" y="980"/>
                  </a:lnTo>
                  <a:lnTo>
                    <a:pt x="542" y="950"/>
                  </a:lnTo>
                  <a:lnTo>
                    <a:pt x="542" y="939"/>
                  </a:lnTo>
                  <a:lnTo>
                    <a:pt x="576" y="939"/>
                  </a:lnTo>
                  <a:lnTo>
                    <a:pt x="576" y="939"/>
                  </a:lnTo>
                  <a:lnTo>
                    <a:pt x="560" y="843"/>
                  </a:lnTo>
                  <a:lnTo>
                    <a:pt x="548" y="766"/>
                  </a:lnTo>
                  <a:lnTo>
                    <a:pt x="536" y="713"/>
                  </a:lnTo>
                  <a:lnTo>
                    <a:pt x="536" y="713"/>
                  </a:lnTo>
                  <a:lnTo>
                    <a:pt x="534" y="694"/>
                  </a:lnTo>
                  <a:lnTo>
                    <a:pt x="532" y="676"/>
                  </a:lnTo>
                  <a:lnTo>
                    <a:pt x="534" y="657"/>
                  </a:lnTo>
                  <a:lnTo>
                    <a:pt x="535" y="639"/>
                  </a:lnTo>
                  <a:lnTo>
                    <a:pt x="539" y="611"/>
                  </a:lnTo>
                  <a:lnTo>
                    <a:pt x="542" y="599"/>
                  </a:lnTo>
                  <a:lnTo>
                    <a:pt x="553" y="583"/>
                  </a:lnTo>
                  <a:lnTo>
                    <a:pt x="553" y="583"/>
                  </a:lnTo>
                  <a:lnTo>
                    <a:pt x="566" y="643"/>
                  </a:lnTo>
                  <a:lnTo>
                    <a:pt x="577" y="689"/>
                  </a:lnTo>
                  <a:lnTo>
                    <a:pt x="583" y="707"/>
                  </a:lnTo>
                  <a:lnTo>
                    <a:pt x="587" y="718"/>
                  </a:lnTo>
                  <a:lnTo>
                    <a:pt x="587" y="718"/>
                  </a:lnTo>
                  <a:lnTo>
                    <a:pt x="591" y="725"/>
                  </a:lnTo>
                  <a:lnTo>
                    <a:pt x="596" y="730"/>
                  </a:lnTo>
                  <a:lnTo>
                    <a:pt x="601" y="734"/>
                  </a:lnTo>
                  <a:lnTo>
                    <a:pt x="607" y="737"/>
                  </a:lnTo>
                  <a:lnTo>
                    <a:pt x="614" y="738"/>
                  </a:lnTo>
                  <a:lnTo>
                    <a:pt x="621" y="738"/>
                  </a:lnTo>
                  <a:lnTo>
                    <a:pt x="629" y="738"/>
                  </a:lnTo>
                  <a:lnTo>
                    <a:pt x="638" y="735"/>
                  </a:lnTo>
                  <a:lnTo>
                    <a:pt x="638" y="735"/>
                  </a:lnTo>
                  <a:lnTo>
                    <a:pt x="642" y="734"/>
                  </a:lnTo>
                  <a:lnTo>
                    <a:pt x="646" y="731"/>
                  </a:lnTo>
                  <a:lnTo>
                    <a:pt x="655" y="722"/>
                  </a:lnTo>
                  <a:lnTo>
                    <a:pt x="663" y="711"/>
                  </a:lnTo>
                  <a:lnTo>
                    <a:pt x="669" y="698"/>
                  </a:lnTo>
                  <a:lnTo>
                    <a:pt x="675" y="686"/>
                  </a:lnTo>
                  <a:lnTo>
                    <a:pt x="679" y="673"/>
                  </a:lnTo>
                  <a:lnTo>
                    <a:pt x="682" y="660"/>
                  </a:lnTo>
                  <a:lnTo>
                    <a:pt x="683" y="650"/>
                  </a:lnTo>
                  <a:lnTo>
                    <a:pt x="683" y="650"/>
                  </a:lnTo>
                  <a:lnTo>
                    <a:pt x="684" y="632"/>
                  </a:lnTo>
                  <a:lnTo>
                    <a:pt x="684" y="614"/>
                  </a:lnTo>
                  <a:lnTo>
                    <a:pt x="683" y="594"/>
                  </a:lnTo>
                  <a:lnTo>
                    <a:pt x="683" y="594"/>
                  </a:lnTo>
                  <a:lnTo>
                    <a:pt x="682" y="592"/>
                  </a:lnTo>
                  <a:lnTo>
                    <a:pt x="682" y="590"/>
                  </a:lnTo>
                  <a:lnTo>
                    <a:pt x="682" y="584"/>
                  </a:lnTo>
                  <a:lnTo>
                    <a:pt x="683" y="577"/>
                  </a:lnTo>
                  <a:lnTo>
                    <a:pt x="683" y="577"/>
                  </a:lnTo>
                  <a:lnTo>
                    <a:pt x="690" y="560"/>
                  </a:lnTo>
                  <a:lnTo>
                    <a:pt x="693" y="551"/>
                  </a:lnTo>
                  <a:lnTo>
                    <a:pt x="694" y="543"/>
                  </a:lnTo>
                  <a:lnTo>
                    <a:pt x="694" y="543"/>
                  </a:lnTo>
                  <a:lnTo>
                    <a:pt x="696" y="515"/>
                  </a:lnTo>
                  <a:lnTo>
                    <a:pt x="696" y="501"/>
                  </a:lnTo>
                  <a:lnTo>
                    <a:pt x="694" y="492"/>
                  </a:lnTo>
                  <a:lnTo>
                    <a:pt x="694" y="492"/>
                  </a:lnTo>
                  <a:lnTo>
                    <a:pt x="692" y="488"/>
                  </a:lnTo>
                  <a:lnTo>
                    <a:pt x="687" y="484"/>
                  </a:lnTo>
                  <a:lnTo>
                    <a:pt x="683" y="481"/>
                  </a:lnTo>
                  <a:lnTo>
                    <a:pt x="683" y="481"/>
                  </a:lnTo>
                  <a:lnTo>
                    <a:pt x="686" y="471"/>
                  </a:lnTo>
                  <a:lnTo>
                    <a:pt x="689" y="458"/>
                  </a:lnTo>
                  <a:lnTo>
                    <a:pt x="689" y="458"/>
                  </a:lnTo>
                  <a:lnTo>
                    <a:pt x="689" y="457"/>
                  </a:lnTo>
                  <a:lnTo>
                    <a:pt x="684" y="454"/>
                  </a:lnTo>
                  <a:lnTo>
                    <a:pt x="675" y="448"/>
                  </a:lnTo>
                  <a:lnTo>
                    <a:pt x="660" y="441"/>
                  </a:lnTo>
                  <a:lnTo>
                    <a:pt x="660" y="441"/>
                  </a:lnTo>
                  <a:lnTo>
                    <a:pt x="662" y="423"/>
                  </a:lnTo>
                  <a:lnTo>
                    <a:pt x="662" y="410"/>
                  </a:lnTo>
                  <a:lnTo>
                    <a:pt x="662" y="404"/>
                  </a:lnTo>
                  <a:lnTo>
                    <a:pt x="660" y="402"/>
                  </a:lnTo>
                  <a:lnTo>
                    <a:pt x="660" y="402"/>
                  </a:lnTo>
                  <a:lnTo>
                    <a:pt x="655" y="395"/>
                  </a:lnTo>
                  <a:lnTo>
                    <a:pt x="644" y="385"/>
                  </a:lnTo>
                  <a:lnTo>
                    <a:pt x="627" y="368"/>
                  </a:lnTo>
                  <a:lnTo>
                    <a:pt x="627" y="368"/>
                  </a:lnTo>
                  <a:lnTo>
                    <a:pt x="622" y="363"/>
                  </a:lnTo>
                  <a:lnTo>
                    <a:pt x="617" y="362"/>
                  </a:lnTo>
                  <a:lnTo>
                    <a:pt x="613" y="361"/>
                  </a:lnTo>
                  <a:lnTo>
                    <a:pt x="611" y="358"/>
                  </a:lnTo>
                  <a:lnTo>
                    <a:pt x="610" y="356"/>
                  </a:lnTo>
                  <a:lnTo>
                    <a:pt x="610" y="356"/>
                  </a:lnTo>
                  <a:lnTo>
                    <a:pt x="607" y="351"/>
                  </a:lnTo>
                  <a:lnTo>
                    <a:pt x="600" y="344"/>
                  </a:lnTo>
                  <a:lnTo>
                    <a:pt x="593" y="338"/>
                  </a:lnTo>
                  <a:lnTo>
                    <a:pt x="587" y="334"/>
                  </a:lnTo>
                  <a:lnTo>
                    <a:pt x="587" y="334"/>
                  </a:lnTo>
                  <a:lnTo>
                    <a:pt x="580" y="330"/>
                  </a:lnTo>
                  <a:lnTo>
                    <a:pt x="570" y="321"/>
                  </a:lnTo>
                  <a:lnTo>
                    <a:pt x="559" y="311"/>
                  </a:lnTo>
                  <a:lnTo>
                    <a:pt x="559" y="311"/>
                  </a:lnTo>
                  <a:lnTo>
                    <a:pt x="563" y="308"/>
                  </a:lnTo>
                  <a:lnTo>
                    <a:pt x="570" y="303"/>
                  </a:lnTo>
                  <a:lnTo>
                    <a:pt x="581" y="294"/>
                  </a:lnTo>
                  <a:lnTo>
                    <a:pt x="581" y="294"/>
                  </a:lnTo>
                  <a:lnTo>
                    <a:pt x="591" y="293"/>
                  </a:lnTo>
                  <a:lnTo>
                    <a:pt x="601" y="291"/>
                  </a:lnTo>
                  <a:lnTo>
                    <a:pt x="610" y="289"/>
                  </a:lnTo>
                  <a:lnTo>
                    <a:pt x="610" y="289"/>
                  </a:lnTo>
                  <a:lnTo>
                    <a:pt x="614" y="287"/>
                  </a:lnTo>
                  <a:lnTo>
                    <a:pt x="618" y="283"/>
                  </a:lnTo>
                  <a:lnTo>
                    <a:pt x="625" y="276"/>
                  </a:lnTo>
                  <a:lnTo>
                    <a:pt x="632" y="266"/>
                  </a:lnTo>
                  <a:lnTo>
                    <a:pt x="632" y="266"/>
                  </a:lnTo>
                  <a:lnTo>
                    <a:pt x="641" y="270"/>
                  </a:lnTo>
                  <a:lnTo>
                    <a:pt x="648" y="272"/>
                  </a:lnTo>
                  <a:lnTo>
                    <a:pt x="652" y="272"/>
                  </a:lnTo>
                  <a:lnTo>
                    <a:pt x="655" y="272"/>
                  </a:lnTo>
                  <a:lnTo>
                    <a:pt x="655" y="272"/>
                  </a:lnTo>
                  <a:lnTo>
                    <a:pt x="663" y="266"/>
                  </a:lnTo>
                  <a:lnTo>
                    <a:pt x="675" y="257"/>
                  </a:lnTo>
                  <a:lnTo>
                    <a:pt x="683" y="249"/>
                  </a:lnTo>
                  <a:lnTo>
                    <a:pt x="684" y="246"/>
                  </a:lnTo>
                  <a:lnTo>
                    <a:pt x="683" y="243"/>
                  </a:lnTo>
                  <a:lnTo>
                    <a:pt x="683" y="243"/>
                  </a:lnTo>
                  <a:lnTo>
                    <a:pt x="679" y="241"/>
                  </a:lnTo>
                  <a:lnTo>
                    <a:pt x="677" y="239"/>
                  </a:lnTo>
                  <a:lnTo>
                    <a:pt x="677" y="238"/>
                  </a:lnTo>
                  <a:lnTo>
                    <a:pt x="677" y="238"/>
                  </a:lnTo>
                  <a:lnTo>
                    <a:pt x="694" y="218"/>
                  </a:lnTo>
                  <a:lnTo>
                    <a:pt x="706" y="202"/>
                  </a:lnTo>
                  <a:lnTo>
                    <a:pt x="711" y="192"/>
                  </a:lnTo>
                  <a:lnTo>
                    <a:pt x="711" y="192"/>
                  </a:lnTo>
                  <a:lnTo>
                    <a:pt x="715" y="171"/>
                  </a:lnTo>
                  <a:lnTo>
                    <a:pt x="720" y="160"/>
                  </a:lnTo>
                  <a:lnTo>
                    <a:pt x="721" y="156"/>
                  </a:lnTo>
                  <a:lnTo>
                    <a:pt x="723" y="153"/>
                  </a:lnTo>
                  <a:lnTo>
                    <a:pt x="723" y="153"/>
                  </a:lnTo>
                  <a:lnTo>
                    <a:pt x="731" y="146"/>
                  </a:lnTo>
                  <a:lnTo>
                    <a:pt x="734" y="142"/>
                  </a:lnTo>
                  <a:lnTo>
                    <a:pt x="734" y="142"/>
                  </a:lnTo>
                  <a:lnTo>
                    <a:pt x="734" y="139"/>
                  </a:lnTo>
                  <a:lnTo>
                    <a:pt x="734" y="129"/>
                  </a:lnTo>
                  <a:lnTo>
                    <a:pt x="735" y="119"/>
                  </a:lnTo>
                  <a:lnTo>
                    <a:pt x="734" y="113"/>
                  </a:lnTo>
                  <a:lnTo>
                    <a:pt x="734" y="113"/>
                  </a:lnTo>
                  <a:lnTo>
                    <a:pt x="711" y="79"/>
                  </a:lnTo>
                  <a:lnTo>
                    <a:pt x="711" y="79"/>
                  </a:lnTo>
                  <a:lnTo>
                    <a:pt x="710" y="75"/>
                  </a:lnTo>
                  <a:lnTo>
                    <a:pt x="711" y="68"/>
                  </a:lnTo>
                  <a:lnTo>
                    <a:pt x="711" y="57"/>
                  </a:lnTo>
                  <a:lnTo>
                    <a:pt x="711" y="57"/>
                  </a:lnTo>
                  <a:lnTo>
                    <a:pt x="697" y="50"/>
                  </a:lnTo>
                  <a:lnTo>
                    <a:pt x="687" y="44"/>
                  </a:lnTo>
                  <a:lnTo>
                    <a:pt x="684" y="41"/>
                  </a:lnTo>
                  <a:lnTo>
                    <a:pt x="683" y="40"/>
                  </a:lnTo>
                  <a:lnTo>
                    <a:pt x="683" y="40"/>
                  </a:lnTo>
                  <a:lnTo>
                    <a:pt x="682" y="34"/>
                  </a:lnTo>
                  <a:lnTo>
                    <a:pt x="679" y="27"/>
                  </a:lnTo>
                  <a:lnTo>
                    <a:pt x="675" y="20"/>
                  </a:lnTo>
                  <a:lnTo>
                    <a:pt x="672" y="17"/>
                  </a:lnTo>
                  <a:lnTo>
                    <a:pt x="672" y="17"/>
                  </a:lnTo>
                  <a:lnTo>
                    <a:pt x="670" y="19"/>
                  </a:lnTo>
                  <a:lnTo>
                    <a:pt x="668" y="23"/>
                  </a:lnTo>
                  <a:lnTo>
                    <a:pt x="666" y="29"/>
                  </a:lnTo>
                  <a:lnTo>
                    <a:pt x="666" y="29"/>
                  </a:lnTo>
                  <a:lnTo>
                    <a:pt x="646" y="14"/>
                  </a:lnTo>
                  <a:lnTo>
                    <a:pt x="634" y="5"/>
                  </a:lnTo>
                  <a:lnTo>
                    <a:pt x="627" y="0"/>
                  </a:lnTo>
                  <a:lnTo>
                    <a:pt x="627" y="0"/>
                  </a:lnTo>
                  <a:lnTo>
                    <a:pt x="627" y="3"/>
                  </a:lnTo>
                  <a:lnTo>
                    <a:pt x="629" y="9"/>
                  </a:lnTo>
                  <a:lnTo>
                    <a:pt x="632" y="17"/>
                  </a:lnTo>
                  <a:lnTo>
                    <a:pt x="632" y="17"/>
                  </a:lnTo>
                  <a:lnTo>
                    <a:pt x="607" y="16"/>
                  </a:lnTo>
                  <a:lnTo>
                    <a:pt x="591" y="16"/>
                  </a:lnTo>
                  <a:lnTo>
                    <a:pt x="587" y="17"/>
                  </a:lnTo>
                  <a:lnTo>
                    <a:pt x="586" y="17"/>
                  </a:lnTo>
                  <a:lnTo>
                    <a:pt x="587" y="17"/>
                  </a:lnTo>
                  <a:lnTo>
                    <a:pt x="587" y="17"/>
                  </a:lnTo>
                  <a:lnTo>
                    <a:pt x="591" y="19"/>
                  </a:lnTo>
                  <a:lnTo>
                    <a:pt x="593" y="21"/>
                  </a:lnTo>
                  <a:lnTo>
                    <a:pt x="593" y="23"/>
                  </a:lnTo>
                  <a:lnTo>
                    <a:pt x="593" y="23"/>
                  </a:lnTo>
                  <a:close/>
                  <a:moveTo>
                    <a:pt x="299" y="170"/>
                  </a:moveTo>
                  <a:lnTo>
                    <a:pt x="294" y="192"/>
                  </a:lnTo>
                  <a:lnTo>
                    <a:pt x="294" y="192"/>
                  </a:lnTo>
                  <a:lnTo>
                    <a:pt x="270" y="191"/>
                  </a:lnTo>
                  <a:lnTo>
                    <a:pt x="250" y="191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29" y="192"/>
                  </a:lnTo>
                  <a:lnTo>
                    <a:pt x="217" y="192"/>
                  </a:lnTo>
                  <a:lnTo>
                    <a:pt x="209" y="191"/>
                  </a:lnTo>
                  <a:lnTo>
                    <a:pt x="203" y="192"/>
                  </a:lnTo>
                  <a:lnTo>
                    <a:pt x="203" y="192"/>
                  </a:lnTo>
                  <a:lnTo>
                    <a:pt x="201" y="192"/>
                  </a:lnTo>
                  <a:lnTo>
                    <a:pt x="198" y="192"/>
                  </a:lnTo>
                  <a:lnTo>
                    <a:pt x="188" y="191"/>
                  </a:lnTo>
                  <a:lnTo>
                    <a:pt x="175" y="187"/>
                  </a:lnTo>
                  <a:lnTo>
                    <a:pt x="209" y="176"/>
                  </a:lnTo>
                  <a:lnTo>
                    <a:pt x="209" y="176"/>
                  </a:lnTo>
                  <a:lnTo>
                    <a:pt x="256" y="173"/>
                  </a:lnTo>
                  <a:lnTo>
                    <a:pt x="299" y="170"/>
                  </a:lnTo>
                  <a:lnTo>
                    <a:pt x="299" y="17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28">
              <a:extLst>
                <a:ext uri="{FF2B5EF4-FFF2-40B4-BE49-F238E27FC236}">
                  <a16:creationId xmlns:a16="http://schemas.microsoft.com/office/drawing/2014/main" id="{824157D6-9002-8F4E-89F9-315A3D129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623" y="1219556"/>
              <a:ext cx="136255" cy="91305"/>
            </a:xfrm>
            <a:custGeom>
              <a:avLst/>
              <a:gdLst>
                <a:gd name="T0" fmla="*/ 5 w 97"/>
                <a:gd name="T1" fmla="*/ 0 h 65"/>
                <a:gd name="T2" fmla="*/ 67 w 97"/>
                <a:gd name="T3" fmla="*/ 36 h 65"/>
                <a:gd name="T4" fmla="*/ 67 w 97"/>
                <a:gd name="T5" fmla="*/ 36 h 65"/>
                <a:gd name="T6" fmla="*/ 69 w 97"/>
                <a:gd name="T7" fmla="*/ 36 h 65"/>
                <a:gd name="T8" fmla="*/ 73 w 97"/>
                <a:gd name="T9" fmla="*/ 36 h 65"/>
                <a:gd name="T10" fmla="*/ 73 w 97"/>
                <a:gd name="T11" fmla="*/ 36 h 65"/>
                <a:gd name="T12" fmla="*/ 77 w 97"/>
                <a:gd name="T13" fmla="*/ 36 h 65"/>
                <a:gd name="T14" fmla="*/ 79 w 97"/>
                <a:gd name="T15" fmla="*/ 36 h 65"/>
                <a:gd name="T16" fmla="*/ 96 w 97"/>
                <a:gd name="T17" fmla="*/ 53 h 65"/>
                <a:gd name="T18" fmla="*/ 96 w 97"/>
                <a:gd name="T19" fmla="*/ 53 h 65"/>
                <a:gd name="T20" fmla="*/ 97 w 97"/>
                <a:gd name="T21" fmla="*/ 57 h 65"/>
                <a:gd name="T22" fmla="*/ 97 w 97"/>
                <a:gd name="T23" fmla="*/ 61 h 65"/>
                <a:gd name="T24" fmla="*/ 96 w 97"/>
                <a:gd name="T25" fmla="*/ 64 h 65"/>
                <a:gd name="T26" fmla="*/ 96 w 97"/>
                <a:gd name="T27" fmla="*/ 64 h 65"/>
                <a:gd name="T28" fmla="*/ 93 w 97"/>
                <a:gd name="T29" fmla="*/ 65 h 65"/>
                <a:gd name="T30" fmla="*/ 90 w 97"/>
                <a:gd name="T31" fmla="*/ 65 h 65"/>
                <a:gd name="T32" fmla="*/ 84 w 97"/>
                <a:gd name="T33" fmla="*/ 64 h 65"/>
                <a:gd name="T34" fmla="*/ 84 w 97"/>
                <a:gd name="T35" fmla="*/ 64 h 65"/>
                <a:gd name="T36" fmla="*/ 77 w 97"/>
                <a:gd name="T37" fmla="*/ 61 h 65"/>
                <a:gd name="T38" fmla="*/ 69 w 97"/>
                <a:gd name="T39" fmla="*/ 55 h 65"/>
                <a:gd name="T40" fmla="*/ 56 w 97"/>
                <a:gd name="T41" fmla="*/ 47 h 65"/>
                <a:gd name="T42" fmla="*/ 51 w 97"/>
                <a:gd name="T43" fmla="*/ 41 h 65"/>
                <a:gd name="T44" fmla="*/ 0 w 97"/>
                <a:gd name="T45" fmla="*/ 13 h 65"/>
                <a:gd name="T46" fmla="*/ 5 w 97"/>
                <a:gd name="T47" fmla="*/ 7 h 65"/>
                <a:gd name="T48" fmla="*/ 5 w 97"/>
                <a:gd name="T4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" h="65">
                  <a:moveTo>
                    <a:pt x="5" y="0"/>
                  </a:moveTo>
                  <a:lnTo>
                    <a:pt x="67" y="36"/>
                  </a:lnTo>
                  <a:lnTo>
                    <a:pt x="67" y="36"/>
                  </a:lnTo>
                  <a:lnTo>
                    <a:pt x="69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7" y="36"/>
                  </a:lnTo>
                  <a:lnTo>
                    <a:pt x="79" y="36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97" y="57"/>
                  </a:lnTo>
                  <a:lnTo>
                    <a:pt x="97" y="61"/>
                  </a:lnTo>
                  <a:lnTo>
                    <a:pt x="96" y="64"/>
                  </a:lnTo>
                  <a:lnTo>
                    <a:pt x="96" y="64"/>
                  </a:lnTo>
                  <a:lnTo>
                    <a:pt x="93" y="65"/>
                  </a:lnTo>
                  <a:lnTo>
                    <a:pt x="90" y="65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77" y="61"/>
                  </a:lnTo>
                  <a:lnTo>
                    <a:pt x="69" y="55"/>
                  </a:lnTo>
                  <a:lnTo>
                    <a:pt x="56" y="47"/>
                  </a:lnTo>
                  <a:lnTo>
                    <a:pt x="51" y="41"/>
                  </a:lnTo>
                  <a:lnTo>
                    <a:pt x="0" y="13"/>
                  </a:lnTo>
                  <a:lnTo>
                    <a:pt x="5" y="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29">
              <a:extLst>
                <a:ext uri="{FF2B5EF4-FFF2-40B4-BE49-F238E27FC236}">
                  <a16:creationId xmlns:a16="http://schemas.microsoft.com/office/drawing/2014/main" id="{40FEEB23-65A2-59F3-99BF-84704AD3D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9088" y="1551062"/>
              <a:ext cx="164349" cy="181205"/>
            </a:xfrm>
            <a:custGeom>
              <a:avLst/>
              <a:gdLst>
                <a:gd name="T0" fmla="*/ 4 w 117"/>
                <a:gd name="T1" fmla="*/ 116 h 129"/>
                <a:gd name="T2" fmla="*/ 4 w 117"/>
                <a:gd name="T3" fmla="*/ 116 h 129"/>
                <a:gd name="T4" fmla="*/ 6 w 117"/>
                <a:gd name="T5" fmla="*/ 118 h 129"/>
                <a:gd name="T6" fmla="*/ 12 w 117"/>
                <a:gd name="T7" fmla="*/ 121 h 129"/>
                <a:gd name="T8" fmla="*/ 23 w 117"/>
                <a:gd name="T9" fmla="*/ 125 h 129"/>
                <a:gd name="T10" fmla="*/ 38 w 117"/>
                <a:gd name="T11" fmla="*/ 128 h 129"/>
                <a:gd name="T12" fmla="*/ 38 w 117"/>
                <a:gd name="T13" fmla="*/ 128 h 129"/>
                <a:gd name="T14" fmla="*/ 57 w 117"/>
                <a:gd name="T15" fmla="*/ 129 h 129"/>
                <a:gd name="T16" fmla="*/ 71 w 117"/>
                <a:gd name="T17" fmla="*/ 129 h 129"/>
                <a:gd name="T18" fmla="*/ 83 w 117"/>
                <a:gd name="T19" fmla="*/ 128 h 129"/>
                <a:gd name="T20" fmla="*/ 117 w 117"/>
                <a:gd name="T21" fmla="*/ 15 h 129"/>
                <a:gd name="T22" fmla="*/ 117 w 117"/>
                <a:gd name="T23" fmla="*/ 15 h 129"/>
                <a:gd name="T24" fmla="*/ 100 w 117"/>
                <a:gd name="T25" fmla="*/ 9 h 129"/>
                <a:gd name="T26" fmla="*/ 83 w 117"/>
                <a:gd name="T27" fmla="*/ 3 h 129"/>
                <a:gd name="T28" fmla="*/ 64 w 117"/>
                <a:gd name="T29" fmla="*/ 0 h 129"/>
                <a:gd name="T30" fmla="*/ 64 w 117"/>
                <a:gd name="T31" fmla="*/ 0 h 129"/>
                <a:gd name="T32" fmla="*/ 44 w 117"/>
                <a:gd name="T33" fmla="*/ 0 h 129"/>
                <a:gd name="T34" fmla="*/ 23 w 117"/>
                <a:gd name="T35" fmla="*/ 2 h 129"/>
                <a:gd name="T36" fmla="*/ 0 w 117"/>
                <a:gd name="T37" fmla="*/ 3 h 129"/>
                <a:gd name="T38" fmla="*/ 4 w 117"/>
                <a:gd name="T39" fmla="*/ 1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7" h="129">
                  <a:moveTo>
                    <a:pt x="4" y="116"/>
                  </a:moveTo>
                  <a:lnTo>
                    <a:pt x="4" y="116"/>
                  </a:lnTo>
                  <a:lnTo>
                    <a:pt x="6" y="118"/>
                  </a:lnTo>
                  <a:lnTo>
                    <a:pt x="12" y="121"/>
                  </a:lnTo>
                  <a:lnTo>
                    <a:pt x="23" y="125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57" y="129"/>
                  </a:lnTo>
                  <a:lnTo>
                    <a:pt x="71" y="129"/>
                  </a:lnTo>
                  <a:lnTo>
                    <a:pt x="83" y="128"/>
                  </a:lnTo>
                  <a:lnTo>
                    <a:pt x="117" y="15"/>
                  </a:lnTo>
                  <a:lnTo>
                    <a:pt x="117" y="15"/>
                  </a:lnTo>
                  <a:lnTo>
                    <a:pt x="100" y="9"/>
                  </a:lnTo>
                  <a:lnTo>
                    <a:pt x="83" y="3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44" y="0"/>
                  </a:lnTo>
                  <a:lnTo>
                    <a:pt x="23" y="2"/>
                  </a:lnTo>
                  <a:lnTo>
                    <a:pt x="0" y="3"/>
                  </a:lnTo>
                  <a:lnTo>
                    <a:pt x="4" y="116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30">
              <a:extLst>
                <a:ext uri="{FF2B5EF4-FFF2-40B4-BE49-F238E27FC236}">
                  <a16:creationId xmlns:a16="http://schemas.microsoft.com/office/drawing/2014/main" id="{72C1CBBE-E8EE-5DBD-B342-69A850AD7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5443" y="1617082"/>
              <a:ext cx="134850" cy="137659"/>
            </a:xfrm>
            <a:custGeom>
              <a:avLst/>
              <a:gdLst>
                <a:gd name="T0" fmla="*/ 90 w 96"/>
                <a:gd name="T1" fmla="*/ 7 h 98"/>
                <a:gd name="T2" fmla="*/ 90 w 96"/>
                <a:gd name="T3" fmla="*/ 7 h 98"/>
                <a:gd name="T4" fmla="*/ 73 w 96"/>
                <a:gd name="T5" fmla="*/ 3 h 98"/>
                <a:gd name="T6" fmla="*/ 60 w 96"/>
                <a:gd name="T7" fmla="*/ 1 h 98"/>
                <a:gd name="T8" fmla="*/ 55 w 96"/>
                <a:gd name="T9" fmla="*/ 0 h 98"/>
                <a:gd name="T10" fmla="*/ 50 w 96"/>
                <a:gd name="T11" fmla="*/ 1 h 98"/>
                <a:gd name="T12" fmla="*/ 50 w 96"/>
                <a:gd name="T13" fmla="*/ 1 h 98"/>
                <a:gd name="T14" fmla="*/ 45 w 96"/>
                <a:gd name="T15" fmla="*/ 4 h 98"/>
                <a:gd name="T16" fmla="*/ 41 w 96"/>
                <a:gd name="T17" fmla="*/ 6 h 98"/>
                <a:gd name="T18" fmla="*/ 39 w 96"/>
                <a:gd name="T19" fmla="*/ 9 h 98"/>
                <a:gd name="T20" fmla="*/ 39 w 96"/>
                <a:gd name="T21" fmla="*/ 13 h 98"/>
                <a:gd name="T22" fmla="*/ 39 w 96"/>
                <a:gd name="T23" fmla="*/ 13 h 98"/>
                <a:gd name="T24" fmla="*/ 39 w 96"/>
                <a:gd name="T25" fmla="*/ 20 h 98"/>
                <a:gd name="T26" fmla="*/ 39 w 96"/>
                <a:gd name="T27" fmla="*/ 24 h 98"/>
                <a:gd name="T28" fmla="*/ 39 w 96"/>
                <a:gd name="T29" fmla="*/ 24 h 98"/>
                <a:gd name="T30" fmla="*/ 36 w 96"/>
                <a:gd name="T31" fmla="*/ 25 h 98"/>
                <a:gd name="T32" fmla="*/ 29 w 96"/>
                <a:gd name="T33" fmla="*/ 25 h 98"/>
                <a:gd name="T34" fmla="*/ 21 w 96"/>
                <a:gd name="T35" fmla="*/ 27 h 98"/>
                <a:gd name="T36" fmla="*/ 17 w 96"/>
                <a:gd name="T37" fmla="*/ 30 h 98"/>
                <a:gd name="T38" fmla="*/ 17 w 96"/>
                <a:gd name="T39" fmla="*/ 30 h 98"/>
                <a:gd name="T40" fmla="*/ 12 w 96"/>
                <a:gd name="T41" fmla="*/ 40 h 98"/>
                <a:gd name="T42" fmla="*/ 11 w 96"/>
                <a:gd name="T43" fmla="*/ 45 h 98"/>
                <a:gd name="T44" fmla="*/ 11 w 96"/>
                <a:gd name="T45" fmla="*/ 47 h 98"/>
                <a:gd name="T46" fmla="*/ 11 w 96"/>
                <a:gd name="T47" fmla="*/ 47 h 98"/>
                <a:gd name="T48" fmla="*/ 11 w 96"/>
                <a:gd name="T49" fmla="*/ 47 h 98"/>
                <a:gd name="T50" fmla="*/ 12 w 96"/>
                <a:gd name="T51" fmla="*/ 47 h 98"/>
                <a:gd name="T52" fmla="*/ 14 w 96"/>
                <a:gd name="T53" fmla="*/ 49 h 98"/>
                <a:gd name="T54" fmla="*/ 12 w 96"/>
                <a:gd name="T55" fmla="*/ 51 h 98"/>
                <a:gd name="T56" fmla="*/ 11 w 96"/>
                <a:gd name="T57" fmla="*/ 52 h 98"/>
                <a:gd name="T58" fmla="*/ 11 w 96"/>
                <a:gd name="T59" fmla="*/ 52 h 98"/>
                <a:gd name="T60" fmla="*/ 8 w 96"/>
                <a:gd name="T61" fmla="*/ 55 h 98"/>
                <a:gd name="T62" fmla="*/ 5 w 96"/>
                <a:gd name="T63" fmla="*/ 61 h 98"/>
                <a:gd name="T64" fmla="*/ 0 w 96"/>
                <a:gd name="T65" fmla="*/ 69 h 98"/>
                <a:gd name="T66" fmla="*/ 0 w 96"/>
                <a:gd name="T67" fmla="*/ 69 h 98"/>
                <a:gd name="T68" fmla="*/ 0 w 96"/>
                <a:gd name="T69" fmla="*/ 74 h 98"/>
                <a:gd name="T70" fmla="*/ 1 w 96"/>
                <a:gd name="T71" fmla="*/ 81 h 98"/>
                <a:gd name="T72" fmla="*/ 3 w 96"/>
                <a:gd name="T73" fmla="*/ 88 h 98"/>
                <a:gd name="T74" fmla="*/ 5 w 96"/>
                <a:gd name="T75" fmla="*/ 92 h 98"/>
                <a:gd name="T76" fmla="*/ 5 w 96"/>
                <a:gd name="T77" fmla="*/ 92 h 98"/>
                <a:gd name="T78" fmla="*/ 14 w 96"/>
                <a:gd name="T79" fmla="*/ 93 h 98"/>
                <a:gd name="T80" fmla="*/ 31 w 96"/>
                <a:gd name="T81" fmla="*/ 95 h 98"/>
                <a:gd name="T82" fmla="*/ 62 w 96"/>
                <a:gd name="T83" fmla="*/ 98 h 98"/>
                <a:gd name="T84" fmla="*/ 62 w 96"/>
                <a:gd name="T85" fmla="*/ 98 h 98"/>
                <a:gd name="T86" fmla="*/ 66 w 96"/>
                <a:gd name="T87" fmla="*/ 98 h 98"/>
                <a:gd name="T88" fmla="*/ 67 w 96"/>
                <a:gd name="T89" fmla="*/ 98 h 98"/>
                <a:gd name="T90" fmla="*/ 69 w 96"/>
                <a:gd name="T91" fmla="*/ 96 h 98"/>
                <a:gd name="T92" fmla="*/ 73 w 96"/>
                <a:gd name="T93" fmla="*/ 92 h 98"/>
                <a:gd name="T94" fmla="*/ 73 w 96"/>
                <a:gd name="T95" fmla="*/ 92 h 98"/>
                <a:gd name="T96" fmla="*/ 80 w 96"/>
                <a:gd name="T97" fmla="*/ 86 h 98"/>
                <a:gd name="T98" fmla="*/ 87 w 96"/>
                <a:gd name="T99" fmla="*/ 76 h 98"/>
                <a:gd name="T100" fmla="*/ 91 w 96"/>
                <a:gd name="T101" fmla="*/ 71 h 98"/>
                <a:gd name="T102" fmla="*/ 93 w 96"/>
                <a:gd name="T103" fmla="*/ 64 h 98"/>
                <a:gd name="T104" fmla="*/ 96 w 96"/>
                <a:gd name="T105" fmla="*/ 55 h 98"/>
                <a:gd name="T106" fmla="*/ 96 w 96"/>
                <a:gd name="T107" fmla="*/ 47 h 98"/>
                <a:gd name="T108" fmla="*/ 96 w 96"/>
                <a:gd name="T109" fmla="*/ 47 h 98"/>
                <a:gd name="T110" fmla="*/ 94 w 96"/>
                <a:gd name="T111" fmla="*/ 30 h 98"/>
                <a:gd name="T112" fmla="*/ 93 w 96"/>
                <a:gd name="T113" fmla="*/ 17 h 98"/>
                <a:gd name="T114" fmla="*/ 90 w 96"/>
                <a:gd name="T115" fmla="*/ 7 h 98"/>
                <a:gd name="T116" fmla="*/ 90 w 96"/>
                <a:gd name="T1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" h="98">
                  <a:moveTo>
                    <a:pt x="90" y="7"/>
                  </a:moveTo>
                  <a:lnTo>
                    <a:pt x="90" y="7"/>
                  </a:lnTo>
                  <a:lnTo>
                    <a:pt x="73" y="3"/>
                  </a:lnTo>
                  <a:lnTo>
                    <a:pt x="60" y="1"/>
                  </a:lnTo>
                  <a:lnTo>
                    <a:pt x="55" y="0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45" y="4"/>
                  </a:lnTo>
                  <a:lnTo>
                    <a:pt x="41" y="6"/>
                  </a:lnTo>
                  <a:lnTo>
                    <a:pt x="39" y="9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20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6" y="25"/>
                  </a:lnTo>
                  <a:lnTo>
                    <a:pt x="29" y="25"/>
                  </a:lnTo>
                  <a:lnTo>
                    <a:pt x="21" y="27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12" y="40"/>
                  </a:lnTo>
                  <a:lnTo>
                    <a:pt x="11" y="45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2" y="47"/>
                  </a:lnTo>
                  <a:lnTo>
                    <a:pt x="14" y="49"/>
                  </a:lnTo>
                  <a:lnTo>
                    <a:pt x="12" y="51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8" y="55"/>
                  </a:lnTo>
                  <a:lnTo>
                    <a:pt x="5" y="61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74"/>
                  </a:lnTo>
                  <a:lnTo>
                    <a:pt x="1" y="81"/>
                  </a:lnTo>
                  <a:lnTo>
                    <a:pt x="3" y="88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14" y="93"/>
                  </a:lnTo>
                  <a:lnTo>
                    <a:pt x="31" y="95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6" y="98"/>
                  </a:lnTo>
                  <a:lnTo>
                    <a:pt x="67" y="98"/>
                  </a:lnTo>
                  <a:lnTo>
                    <a:pt x="69" y="96"/>
                  </a:lnTo>
                  <a:lnTo>
                    <a:pt x="73" y="92"/>
                  </a:lnTo>
                  <a:lnTo>
                    <a:pt x="73" y="92"/>
                  </a:lnTo>
                  <a:lnTo>
                    <a:pt x="80" y="86"/>
                  </a:lnTo>
                  <a:lnTo>
                    <a:pt x="87" y="76"/>
                  </a:lnTo>
                  <a:lnTo>
                    <a:pt x="91" y="71"/>
                  </a:lnTo>
                  <a:lnTo>
                    <a:pt x="93" y="64"/>
                  </a:lnTo>
                  <a:lnTo>
                    <a:pt x="96" y="55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4" y="30"/>
                  </a:lnTo>
                  <a:lnTo>
                    <a:pt x="93" y="17"/>
                  </a:lnTo>
                  <a:lnTo>
                    <a:pt x="90" y="7"/>
                  </a:lnTo>
                  <a:lnTo>
                    <a:pt x="90" y="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38532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pptxj75__歯磨きをする男性のシルエット</dc:title>
  <dc:subject>pptxj75__歯磨きをする男性のシルエット</dc:subject>
  <dc:creator>でじけろお</dc:creator>
  <cp:revision>1</cp:revision>
  <dcterms:created xsi:type="dcterms:W3CDTF">2018-05-20T00:31:01Z</dcterms:created>
  <dcterms:modified xsi:type="dcterms:W3CDTF">2022-05-23T06:08:29Z</dcterms:modified>
  <cp:version>1</cp:version>
</cp:coreProperties>
</file>